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av" ContentType="audio/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6.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0.xml" ContentType="application/vnd.openxmlformats-officedocument.theme+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3.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4.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7.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8.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9.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2.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4.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27.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28.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29.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theme/theme30.xml" ContentType="application/vnd.openxmlformats-officedocument.theme+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1.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2.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3.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4.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5.xml" ContentType="application/vnd.openxmlformats-officedocument.theme+xml"/>
  <Override PartName="/ppt/slideLayouts/slideLayout435.xml" ContentType="application/vnd.openxmlformats-officedocument.presentationml.slideLayout+xml"/>
  <Override PartName="/ppt/theme/theme36.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37.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3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39.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40.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41.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2.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4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4.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theme/theme46.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47.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48.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49.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50.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51.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52.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53.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theme/theme54.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55.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56.xml" ContentType="application/vnd.openxmlformats-officedocument.theme+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theme/theme57.xml" ContentType="application/vnd.openxmlformats-officedocument.theme+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58.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59.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60.xml" ContentType="application/vnd.openxmlformats-officedocument.theme+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1.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2.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63.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6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65.xml" ContentType="application/vnd.openxmlformats-officedocument.theme+xml"/>
  <Override PartName="/ppt/slideLayouts/slideLayout769.xml" ContentType="application/vnd.openxmlformats-officedocument.presentationml.slideLayout+xml"/>
  <Override PartName="/ppt/theme/theme66.xml" ContentType="application/vnd.openxmlformats-officedocument.theme+xml"/>
  <Override PartName="/ppt/slideLayouts/slideLayout770.xml" ContentType="application/vnd.openxmlformats-officedocument.presentationml.slideLayout+xml"/>
  <Override PartName="/ppt/theme/theme67.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68.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theme/theme69.xml" ContentType="application/vnd.openxmlformats-officedocument.theme+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0.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2.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theme/theme73.xml" ContentType="application/vnd.openxmlformats-officedocument.theme+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theme/theme74.xml" ContentType="application/vnd.openxmlformats-officedocument.theme+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theme/theme75.xml" ContentType="application/vnd.openxmlformats-officedocument.theme+xml"/>
  <Override PartName="/ppt/slideLayouts/slideLayout840.xml" ContentType="application/vnd.openxmlformats-officedocument.presentationml.slideLayout+xml"/>
  <Override PartName="/ppt/theme/theme76.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77.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78.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79.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0.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1.xml" ContentType="application/vnd.openxmlformats-officedocument.theme+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82.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83.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theme/theme84.xml" ContentType="application/vnd.openxmlformats-officedocument.theme+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theme/theme85.xml" ContentType="application/vnd.openxmlformats-officedocument.theme+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theme/theme86.xml" ContentType="application/vnd.openxmlformats-officedocument.theme+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7.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88.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theme/theme89.xml" ContentType="application/vnd.openxmlformats-officedocument.theme+xml"/>
  <Override PartName="/ppt/slideLayouts/slideLayout990.xml" ContentType="application/vnd.openxmlformats-officedocument.presentationml.slideLayout+xml"/>
  <Override PartName="/ppt/theme/theme90.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theme/theme91.xml" ContentType="application/vnd.openxmlformats-officedocument.theme+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theme/theme92.xml" ContentType="application/vnd.openxmlformats-officedocument.theme+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3.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4.xml" ContentType="application/vnd.openxmlformats-officedocument.theme+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theme/theme95.xml" ContentType="application/vnd.openxmlformats-officedocument.theme+xml"/>
  <Override PartName="/ppt/slideLayouts/slideLayout1046.xml" ContentType="application/vnd.openxmlformats-officedocument.presentationml.slideLayout+xml"/>
  <Override PartName="/ppt/theme/theme96.xml" ContentType="application/vnd.openxmlformats-officedocument.theme+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theme/theme97.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theme/theme98.xml" ContentType="application/vnd.openxmlformats-officedocument.theme+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99.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theme/theme100.xml" ContentType="application/vnd.openxmlformats-officedocument.theme+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theme/theme101.xml" ContentType="application/vnd.openxmlformats-officedocument.theme+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theme/theme102.xml" ContentType="application/vnd.openxmlformats-officedocument.theme+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theme/theme103.xml" ContentType="application/vnd.openxmlformats-officedocument.theme+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theme/theme104.xml" ContentType="application/vnd.openxmlformats-officedocument.theme+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theme/theme105.xml" ContentType="application/vnd.openxmlformats-officedocument.theme+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theme/theme106.xml" ContentType="application/vnd.openxmlformats-officedocument.theme+xml"/>
  <Override PartName="/ppt/slideLayouts/slideLayout1154.xml" ContentType="application/vnd.openxmlformats-officedocument.presentationml.slideLayout+xml"/>
  <Override PartName="/ppt/theme/theme107.xml" ContentType="application/vnd.openxmlformats-officedocument.theme+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8.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theme/theme109.xml" ContentType="application/vnd.openxmlformats-officedocument.theme+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theme/theme110.xml" ContentType="application/vnd.openxmlformats-officedocument.theme+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theme/theme111.xml" ContentType="application/vnd.openxmlformats-officedocument.theme+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theme/theme112.xml" ContentType="application/vnd.openxmlformats-officedocument.theme+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theme/theme113.xml" ContentType="application/vnd.openxmlformats-officedocument.theme+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theme/theme114.xml" ContentType="application/vnd.openxmlformats-officedocument.theme+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theme/theme115.xml" ContentType="application/vnd.openxmlformats-officedocument.theme+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theme/theme116.xml" ContentType="application/vnd.openxmlformats-officedocument.theme+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theme/theme117.xml" ContentType="application/vnd.openxmlformats-officedocument.theme+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theme/theme118.xml" ContentType="application/vnd.openxmlformats-officedocument.theme+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theme/theme119.xml" ContentType="application/vnd.openxmlformats-officedocument.theme+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theme/theme120.xml" ContentType="application/vnd.openxmlformats-officedocument.theme+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theme/theme121.xml" ContentType="application/vnd.openxmlformats-officedocument.theme+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2.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3.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4.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5.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6.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7.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8.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theme/theme129.xml" ContentType="application/vnd.openxmlformats-officedocument.theme+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theme/theme130.xml" ContentType="application/vnd.openxmlformats-officedocument.theme+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theme/theme131.xml" ContentType="application/vnd.openxmlformats-officedocument.theme+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theme/theme132.xml" ContentType="application/vnd.openxmlformats-officedocument.theme+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theme/theme133.xml" ContentType="application/vnd.openxmlformats-officedocument.theme+xml"/>
  <Override PartName="/ppt/theme/theme134.xml" ContentType="application/vnd.openxmlformats-officedocument.theme+xml"/>
  <Override PartName="/ppt/theme/theme135.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2.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3.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4.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5.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6.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7.xml" ContentType="application/vnd.openxmlformats-officedocument.themeOverride+xml"/>
  <Override PartName="/ppt/notesSlides/notesSlide151.xml" ContentType="application/vnd.openxmlformats-officedocument.presentationml.notesSlide+xml"/>
  <Override PartName="/ppt/theme/themeOverride8.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theme/themeOverride9.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theme/themeOverride10.xml" ContentType="application/vnd.openxmlformats-officedocument.themeOverr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theme/themeOverride11.xml" ContentType="application/vnd.openxmlformats-officedocument.themeOverr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theme/themeOverride12.xml" ContentType="application/vnd.openxmlformats-officedocument.themeOverr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tags/tag1.xml" ContentType="application/vnd.openxmlformats-officedocument.presentationml.tags+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tags/tag2.xml" ContentType="application/vnd.openxmlformats-officedocument.presentationml.tags+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theme/themeOverride13.xml" ContentType="application/vnd.openxmlformats-officedocument.themeOverr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theme/themeOverride14.xml" ContentType="application/vnd.openxmlformats-officedocument.themeOverr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theme/themeOverride15.xml" ContentType="application/vnd.openxmlformats-officedocument.themeOverr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6002" r:id="rId2"/>
    <p:sldMasterId id="2147486051" r:id="rId3"/>
    <p:sldMasterId id="2147486112" r:id="rId4"/>
    <p:sldMasterId id="2147489346" r:id="rId5"/>
    <p:sldMasterId id="2147491407" r:id="rId6"/>
    <p:sldMasterId id="2147496239" r:id="rId7"/>
    <p:sldMasterId id="2147505475" r:id="rId8"/>
    <p:sldMasterId id="2147505620" r:id="rId9"/>
    <p:sldMasterId id="2147505649" r:id="rId10"/>
    <p:sldMasterId id="2147505677" r:id="rId11"/>
    <p:sldMasterId id="2147505686" r:id="rId12"/>
    <p:sldMasterId id="2147505790" r:id="rId13"/>
    <p:sldMasterId id="2147505950" r:id="rId14"/>
    <p:sldMasterId id="2147506384" r:id="rId15"/>
    <p:sldMasterId id="2147506462" r:id="rId16"/>
    <p:sldMasterId id="2147506918" r:id="rId17"/>
    <p:sldMasterId id="2147506934" r:id="rId18"/>
    <p:sldMasterId id="2147506950" r:id="rId19"/>
    <p:sldMasterId id="2147506966" r:id="rId20"/>
    <p:sldMasterId id="2147506994" r:id="rId21"/>
    <p:sldMasterId id="2147507006" r:id="rId22"/>
    <p:sldMasterId id="2147507022" r:id="rId23"/>
    <p:sldMasterId id="2147507082" r:id="rId24"/>
    <p:sldMasterId id="2147507210" r:id="rId25"/>
    <p:sldMasterId id="2147507226" r:id="rId26"/>
    <p:sldMasterId id="2147507258" r:id="rId27"/>
    <p:sldMasterId id="2147507274" r:id="rId28"/>
    <p:sldMasterId id="2147507290" r:id="rId29"/>
    <p:sldMasterId id="2147507306" r:id="rId30"/>
    <p:sldMasterId id="2147507322" r:id="rId31"/>
    <p:sldMasterId id="2147507338" r:id="rId32"/>
    <p:sldMasterId id="2147507354" r:id="rId33"/>
    <p:sldMasterId id="2147507387" r:id="rId34"/>
    <p:sldMasterId id="2147507401" r:id="rId35"/>
    <p:sldMasterId id="2147507415" r:id="rId36"/>
    <p:sldMasterId id="2147507431" r:id="rId37"/>
    <p:sldMasterId id="2147507445" r:id="rId38"/>
    <p:sldMasterId id="2147507459" r:id="rId39"/>
    <p:sldMasterId id="2147507473" r:id="rId40"/>
    <p:sldMasterId id="2147507557" r:id="rId41"/>
    <p:sldMasterId id="2147507571" r:id="rId42"/>
    <p:sldMasterId id="2147507585" r:id="rId43"/>
    <p:sldMasterId id="2147507599" r:id="rId44"/>
    <p:sldMasterId id="2147507613" r:id="rId45"/>
    <p:sldMasterId id="2147507627" r:id="rId46"/>
    <p:sldMasterId id="2147507641" r:id="rId47"/>
    <p:sldMasterId id="2147507655" r:id="rId48"/>
    <p:sldMasterId id="2147507669" r:id="rId49"/>
    <p:sldMasterId id="2147507683" r:id="rId50"/>
    <p:sldMasterId id="2147507697" r:id="rId51"/>
    <p:sldMasterId id="2147507711" r:id="rId52"/>
    <p:sldMasterId id="2147507859" r:id="rId53"/>
    <p:sldMasterId id="2147507875" r:id="rId54"/>
    <p:sldMasterId id="2147508127" r:id="rId55"/>
    <p:sldMasterId id="2147508139" r:id="rId56"/>
    <p:sldMasterId id="2147508167" r:id="rId57"/>
    <p:sldMasterId id="2147508200" r:id="rId58"/>
    <p:sldMasterId id="2147508204" r:id="rId59"/>
    <p:sldMasterId id="2147508216" r:id="rId60"/>
    <p:sldMasterId id="2147508228" r:id="rId61"/>
    <p:sldMasterId id="2147508240" r:id="rId62"/>
    <p:sldMasterId id="2147508244" r:id="rId63"/>
    <p:sldMasterId id="2147508257" r:id="rId64"/>
    <p:sldMasterId id="2147508342" r:id="rId65"/>
    <p:sldMasterId id="2147508354" r:id="rId66"/>
    <p:sldMasterId id="2147508356" r:id="rId67"/>
    <p:sldMasterId id="2147508358" r:id="rId68"/>
    <p:sldMasterId id="2147508384" r:id="rId69"/>
    <p:sldMasterId id="2147508388" r:id="rId70"/>
    <p:sldMasterId id="2147508392" r:id="rId71"/>
    <p:sldMasterId id="2147508404" r:id="rId72"/>
    <p:sldMasterId id="2147508418" r:id="rId73"/>
    <p:sldMasterId id="2147508421" r:id="rId74"/>
    <p:sldMasterId id="2147508436" r:id="rId75"/>
    <p:sldMasterId id="2147508449" r:id="rId76"/>
    <p:sldMasterId id="2147508451" r:id="rId77"/>
    <p:sldMasterId id="2147508463" r:id="rId78"/>
    <p:sldMasterId id="2147508475" r:id="rId79"/>
    <p:sldMasterId id="2147508488" r:id="rId80"/>
    <p:sldMasterId id="2147508500" r:id="rId81"/>
    <p:sldMasterId id="2147508512" r:id="rId82"/>
    <p:sldMasterId id="2147508524" r:id="rId83"/>
    <p:sldMasterId id="2147508536" r:id="rId84"/>
    <p:sldMasterId id="2147508548" r:id="rId85"/>
    <p:sldMasterId id="2147508560" r:id="rId86"/>
    <p:sldMasterId id="2147508572" r:id="rId87"/>
    <p:sldMasterId id="2147508586" r:id="rId88"/>
    <p:sldMasterId id="2147508599" r:id="rId89"/>
    <p:sldMasterId id="2147508613" r:id="rId90"/>
    <p:sldMasterId id="2147508615" r:id="rId91"/>
    <p:sldMasterId id="2147508639" r:id="rId92"/>
    <p:sldMasterId id="2147508664" r:id="rId93"/>
    <p:sldMasterId id="2147508676" r:id="rId94"/>
    <p:sldMasterId id="2147508702" r:id="rId95"/>
    <p:sldMasterId id="2147508714" r:id="rId96"/>
    <p:sldMasterId id="2147508716" r:id="rId97"/>
    <p:sldMasterId id="2147508728" r:id="rId98"/>
    <p:sldMasterId id="2147508740" r:id="rId99"/>
    <p:sldMasterId id="2147508754" r:id="rId100"/>
    <p:sldMasterId id="2147508766" r:id="rId101"/>
    <p:sldMasterId id="2147508781" r:id="rId102"/>
    <p:sldMasterId id="2147508793" r:id="rId103"/>
    <p:sldMasterId id="2147508821" r:id="rId104"/>
    <p:sldMasterId id="2147508833" r:id="rId105"/>
    <p:sldMasterId id="2147508836" r:id="rId106"/>
    <p:sldMasterId id="2147508848" r:id="rId107"/>
    <p:sldMasterId id="2147508850" r:id="rId108"/>
    <p:sldMasterId id="2147508864" r:id="rId109"/>
    <p:sldMasterId id="2147508878" r:id="rId110"/>
    <p:sldMasterId id="2147508890" r:id="rId111"/>
    <p:sldMasterId id="2147508893" r:id="rId112"/>
    <p:sldMasterId id="2147508905" r:id="rId113"/>
    <p:sldMasterId id="2147508917" r:id="rId114"/>
    <p:sldMasterId id="2147508929" r:id="rId115"/>
    <p:sldMasterId id="2147508943" r:id="rId116"/>
    <p:sldMasterId id="2147508955" r:id="rId117"/>
    <p:sldMasterId id="2147508967" r:id="rId118"/>
    <p:sldMasterId id="2147508981" r:id="rId119"/>
    <p:sldMasterId id="2147508995" r:id="rId120"/>
    <p:sldMasterId id="2147509007" r:id="rId121"/>
    <p:sldMasterId id="2147509020" r:id="rId122"/>
    <p:sldMasterId id="2147509033" r:id="rId123"/>
    <p:sldMasterId id="2147509045" r:id="rId124"/>
    <p:sldMasterId id="2147509057" r:id="rId125"/>
    <p:sldMasterId id="2147509069" r:id="rId126"/>
    <p:sldMasterId id="2147509095" r:id="rId127"/>
    <p:sldMasterId id="2147509107" r:id="rId128"/>
    <p:sldMasterId id="2147509119" r:id="rId129"/>
    <p:sldMasterId id="2147509133" r:id="rId130"/>
    <p:sldMasterId id="2147509145" r:id="rId131"/>
    <p:sldMasterId id="2147509169" r:id="rId132"/>
    <p:sldMasterId id="2147509181" r:id="rId133"/>
  </p:sldMasterIdLst>
  <p:notesMasterIdLst>
    <p:notesMasterId r:id="rId568"/>
  </p:notesMasterIdLst>
  <p:handoutMasterIdLst>
    <p:handoutMasterId r:id="rId569"/>
  </p:handoutMasterIdLst>
  <p:sldIdLst>
    <p:sldId id="1606" r:id="rId134"/>
    <p:sldId id="4261" r:id="rId135"/>
    <p:sldId id="672" r:id="rId136"/>
    <p:sldId id="673" r:id="rId137"/>
    <p:sldId id="674" r:id="rId138"/>
    <p:sldId id="675" r:id="rId139"/>
    <p:sldId id="4191" r:id="rId140"/>
    <p:sldId id="4190" r:id="rId141"/>
    <p:sldId id="678" r:id="rId142"/>
    <p:sldId id="1724" r:id="rId143"/>
    <p:sldId id="2076" r:id="rId144"/>
    <p:sldId id="680" r:id="rId145"/>
    <p:sldId id="681" r:id="rId146"/>
    <p:sldId id="682" r:id="rId147"/>
    <p:sldId id="683" r:id="rId148"/>
    <p:sldId id="580" r:id="rId149"/>
    <p:sldId id="1337" r:id="rId150"/>
    <p:sldId id="687" r:id="rId151"/>
    <p:sldId id="688" r:id="rId152"/>
    <p:sldId id="599" r:id="rId153"/>
    <p:sldId id="1338" r:id="rId154"/>
    <p:sldId id="1339" r:id="rId155"/>
    <p:sldId id="1340" r:id="rId156"/>
    <p:sldId id="684" r:id="rId157"/>
    <p:sldId id="685" r:id="rId158"/>
    <p:sldId id="686" r:id="rId159"/>
    <p:sldId id="1341" r:id="rId160"/>
    <p:sldId id="1342" r:id="rId161"/>
    <p:sldId id="1343" r:id="rId162"/>
    <p:sldId id="1344" r:id="rId163"/>
    <p:sldId id="689" r:id="rId164"/>
    <p:sldId id="602" r:id="rId165"/>
    <p:sldId id="1345" r:id="rId166"/>
    <p:sldId id="690" r:id="rId167"/>
    <p:sldId id="4193" r:id="rId168"/>
    <p:sldId id="4192" r:id="rId169"/>
    <p:sldId id="490" r:id="rId170"/>
    <p:sldId id="694" r:id="rId171"/>
    <p:sldId id="568" r:id="rId172"/>
    <p:sldId id="1733" r:id="rId173"/>
    <p:sldId id="2065" r:id="rId174"/>
    <p:sldId id="2073" r:id="rId175"/>
    <p:sldId id="2063" r:id="rId176"/>
    <p:sldId id="2067" r:id="rId177"/>
    <p:sldId id="2068" r:id="rId178"/>
    <p:sldId id="1926" r:id="rId179"/>
    <p:sldId id="2080" r:id="rId180"/>
    <p:sldId id="1346" r:id="rId181"/>
    <p:sldId id="1347" r:id="rId182"/>
    <p:sldId id="1734" r:id="rId183"/>
    <p:sldId id="1349" r:id="rId184"/>
    <p:sldId id="1351" r:id="rId185"/>
    <p:sldId id="1352" r:id="rId186"/>
    <p:sldId id="1353" r:id="rId187"/>
    <p:sldId id="1354" r:id="rId188"/>
    <p:sldId id="695" r:id="rId189"/>
    <p:sldId id="1781" r:id="rId190"/>
    <p:sldId id="1782" r:id="rId191"/>
    <p:sldId id="1933" r:id="rId192"/>
    <p:sldId id="1934" r:id="rId193"/>
    <p:sldId id="1355" r:id="rId194"/>
    <p:sldId id="1356" r:id="rId195"/>
    <p:sldId id="1357" r:id="rId196"/>
    <p:sldId id="1359" r:id="rId197"/>
    <p:sldId id="1785" r:id="rId198"/>
    <p:sldId id="1360" r:id="rId199"/>
    <p:sldId id="1361" r:id="rId200"/>
    <p:sldId id="1362" r:id="rId201"/>
    <p:sldId id="1363" r:id="rId202"/>
    <p:sldId id="1364" r:id="rId203"/>
    <p:sldId id="853" r:id="rId204"/>
    <p:sldId id="1365" r:id="rId205"/>
    <p:sldId id="1366" r:id="rId206"/>
    <p:sldId id="1367" r:id="rId207"/>
    <p:sldId id="2062" r:id="rId208"/>
    <p:sldId id="2081" r:id="rId209"/>
    <p:sldId id="1370" r:id="rId210"/>
    <p:sldId id="1371" r:id="rId211"/>
    <p:sldId id="1368" r:id="rId212"/>
    <p:sldId id="1369" r:id="rId213"/>
    <p:sldId id="1375" r:id="rId214"/>
    <p:sldId id="1787" r:id="rId215"/>
    <p:sldId id="1376" r:id="rId216"/>
    <p:sldId id="1786" r:id="rId217"/>
    <p:sldId id="1788" r:id="rId218"/>
    <p:sldId id="1789" r:id="rId219"/>
    <p:sldId id="1790" r:id="rId220"/>
    <p:sldId id="1791" r:id="rId221"/>
    <p:sldId id="1792" r:id="rId222"/>
    <p:sldId id="1793" r:id="rId223"/>
    <p:sldId id="1794" r:id="rId224"/>
    <p:sldId id="1795" r:id="rId225"/>
    <p:sldId id="1796" r:id="rId226"/>
    <p:sldId id="1797" r:id="rId227"/>
    <p:sldId id="1798" r:id="rId228"/>
    <p:sldId id="1799" r:id="rId229"/>
    <p:sldId id="1800" r:id="rId230"/>
    <p:sldId id="1801" r:id="rId231"/>
    <p:sldId id="1802" r:id="rId232"/>
    <p:sldId id="1813" r:id="rId233"/>
    <p:sldId id="1803" r:id="rId234"/>
    <p:sldId id="1804" r:id="rId235"/>
    <p:sldId id="1805" r:id="rId236"/>
    <p:sldId id="1806" r:id="rId237"/>
    <p:sldId id="443" r:id="rId238"/>
    <p:sldId id="444" r:id="rId239"/>
    <p:sldId id="445" r:id="rId240"/>
    <p:sldId id="1815" r:id="rId241"/>
    <p:sldId id="447" r:id="rId242"/>
    <p:sldId id="1817" r:id="rId243"/>
    <p:sldId id="1820" r:id="rId244"/>
    <p:sldId id="659" r:id="rId245"/>
    <p:sldId id="1822" r:id="rId246"/>
    <p:sldId id="1116" r:id="rId247"/>
    <p:sldId id="1823" r:id="rId248"/>
    <p:sldId id="1824" r:id="rId249"/>
    <p:sldId id="1818" r:id="rId250"/>
    <p:sldId id="1819" r:id="rId251"/>
    <p:sldId id="1935" r:id="rId252"/>
    <p:sldId id="1936" r:id="rId253"/>
    <p:sldId id="1937" r:id="rId254"/>
    <p:sldId id="1938" r:id="rId255"/>
    <p:sldId id="1939" r:id="rId256"/>
    <p:sldId id="1940" r:id="rId257"/>
    <p:sldId id="1941" r:id="rId258"/>
    <p:sldId id="1942" r:id="rId259"/>
    <p:sldId id="1943" r:id="rId260"/>
    <p:sldId id="1944" r:id="rId261"/>
    <p:sldId id="1945" r:id="rId262"/>
    <p:sldId id="1946" r:id="rId263"/>
    <p:sldId id="1947" r:id="rId264"/>
    <p:sldId id="1948" r:id="rId265"/>
    <p:sldId id="1949" r:id="rId266"/>
    <p:sldId id="1950" r:id="rId267"/>
    <p:sldId id="1951" r:id="rId268"/>
    <p:sldId id="1952" r:id="rId269"/>
    <p:sldId id="1953" r:id="rId270"/>
    <p:sldId id="1428" r:id="rId271"/>
    <p:sldId id="1954" r:id="rId272"/>
    <p:sldId id="1148" r:id="rId273"/>
    <p:sldId id="1833" r:id="rId274"/>
    <p:sldId id="1955" r:id="rId275"/>
    <p:sldId id="1956" r:id="rId276"/>
    <p:sldId id="1957" r:id="rId277"/>
    <p:sldId id="1958" r:id="rId278"/>
    <p:sldId id="1959" r:id="rId279"/>
    <p:sldId id="1960" r:id="rId280"/>
    <p:sldId id="1961" r:id="rId281"/>
    <p:sldId id="1962" r:id="rId282"/>
    <p:sldId id="1963" r:id="rId283"/>
    <p:sldId id="1964" r:id="rId284"/>
    <p:sldId id="1965" r:id="rId285"/>
    <p:sldId id="1966" r:id="rId286"/>
    <p:sldId id="2078" r:id="rId287"/>
    <p:sldId id="1967" r:id="rId288"/>
    <p:sldId id="1930" r:id="rId289"/>
    <p:sldId id="1968" r:id="rId290"/>
    <p:sldId id="1969" r:id="rId291"/>
    <p:sldId id="1970" r:id="rId292"/>
    <p:sldId id="1971" r:id="rId293"/>
    <p:sldId id="1975" r:id="rId294"/>
    <p:sldId id="4210" r:id="rId295"/>
    <p:sldId id="4211" r:id="rId296"/>
    <p:sldId id="4212" r:id="rId297"/>
    <p:sldId id="4213" r:id="rId298"/>
    <p:sldId id="376" r:id="rId299"/>
    <p:sldId id="377" r:id="rId300"/>
    <p:sldId id="4214" r:id="rId301"/>
    <p:sldId id="4215" r:id="rId302"/>
    <p:sldId id="4216" r:id="rId303"/>
    <p:sldId id="4217" r:id="rId304"/>
    <p:sldId id="927" r:id="rId305"/>
    <p:sldId id="266" r:id="rId306"/>
    <p:sldId id="2077" r:id="rId307"/>
    <p:sldId id="1976" r:id="rId308"/>
    <p:sldId id="1977" r:id="rId309"/>
    <p:sldId id="1828" r:id="rId310"/>
    <p:sldId id="1852" r:id="rId311"/>
    <p:sldId id="1853" r:id="rId312"/>
    <p:sldId id="2074" r:id="rId313"/>
    <p:sldId id="1855" r:id="rId314"/>
    <p:sldId id="1856" r:id="rId315"/>
    <p:sldId id="1857" r:id="rId316"/>
    <p:sldId id="1858" r:id="rId317"/>
    <p:sldId id="1859" r:id="rId318"/>
    <p:sldId id="1829" r:id="rId319"/>
    <p:sldId id="1830" r:id="rId320"/>
    <p:sldId id="1927" r:id="rId321"/>
    <p:sldId id="1832" r:id="rId322"/>
    <p:sldId id="1868" r:id="rId323"/>
    <p:sldId id="4194" r:id="rId324"/>
    <p:sldId id="1972" r:id="rId325"/>
    <p:sldId id="1973" r:id="rId326"/>
    <p:sldId id="4218" r:id="rId327"/>
    <p:sldId id="454" r:id="rId328"/>
    <p:sldId id="267" r:id="rId329"/>
    <p:sldId id="4219" r:id="rId330"/>
    <p:sldId id="1860" r:id="rId331"/>
    <p:sldId id="1861" r:id="rId332"/>
    <p:sldId id="1862" r:id="rId333"/>
    <p:sldId id="1863" r:id="rId334"/>
    <p:sldId id="1864" r:id="rId335"/>
    <p:sldId id="4220" r:id="rId336"/>
    <p:sldId id="4221" r:id="rId337"/>
    <p:sldId id="4222" r:id="rId338"/>
    <p:sldId id="1974" r:id="rId339"/>
    <p:sldId id="1865" r:id="rId340"/>
    <p:sldId id="1866" r:id="rId341"/>
    <p:sldId id="406" r:id="rId342"/>
    <p:sldId id="1867" r:id="rId343"/>
    <p:sldId id="4226" r:id="rId344"/>
    <p:sldId id="4223" r:id="rId345"/>
    <p:sldId id="4224" r:id="rId346"/>
    <p:sldId id="4225" r:id="rId347"/>
    <p:sldId id="411" r:id="rId348"/>
    <p:sldId id="1869" r:id="rId349"/>
    <p:sldId id="1870" r:id="rId350"/>
    <p:sldId id="1430" r:id="rId351"/>
    <p:sldId id="1978" r:id="rId352"/>
    <p:sldId id="4227" r:id="rId353"/>
    <p:sldId id="4228" r:id="rId354"/>
    <p:sldId id="4203" r:id="rId355"/>
    <p:sldId id="1979" r:id="rId356"/>
    <p:sldId id="1931" r:id="rId357"/>
    <p:sldId id="1932" r:id="rId358"/>
    <p:sldId id="4229" r:id="rId359"/>
    <p:sldId id="4207" r:id="rId360"/>
    <p:sldId id="2002" r:id="rId361"/>
    <p:sldId id="4204" r:id="rId362"/>
    <p:sldId id="510" r:id="rId363"/>
    <p:sldId id="890" r:id="rId364"/>
    <p:sldId id="892" r:id="rId365"/>
    <p:sldId id="4209" r:id="rId366"/>
    <p:sldId id="1980" r:id="rId367"/>
    <p:sldId id="1394" r:id="rId368"/>
    <p:sldId id="1395" r:id="rId369"/>
    <p:sldId id="640" r:id="rId370"/>
    <p:sldId id="1981" r:id="rId371"/>
    <p:sldId id="1397" r:id="rId372"/>
    <p:sldId id="1431" r:id="rId373"/>
    <p:sldId id="4230" r:id="rId374"/>
    <p:sldId id="4231" r:id="rId375"/>
    <p:sldId id="4232" r:id="rId376"/>
    <p:sldId id="4233" r:id="rId377"/>
    <p:sldId id="4234" r:id="rId378"/>
    <p:sldId id="469" r:id="rId379"/>
    <p:sldId id="4235" r:id="rId380"/>
    <p:sldId id="4236" r:id="rId381"/>
    <p:sldId id="4237" r:id="rId382"/>
    <p:sldId id="4238" r:id="rId383"/>
    <p:sldId id="4239" r:id="rId384"/>
    <p:sldId id="4240" r:id="rId385"/>
    <p:sldId id="4241" r:id="rId386"/>
    <p:sldId id="474" r:id="rId387"/>
    <p:sldId id="475" r:id="rId388"/>
    <p:sldId id="476" r:id="rId389"/>
    <p:sldId id="338" r:id="rId390"/>
    <p:sldId id="477" r:id="rId391"/>
    <p:sldId id="509" r:id="rId392"/>
    <p:sldId id="4242" r:id="rId393"/>
    <p:sldId id="478" r:id="rId394"/>
    <p:sldId id="341" r:id="rId395"/>
    <p:sldId id="479" r:id="rId396"/>
    <p:sldId id="480" r:id="rId397"/>
    <p:sldId id="481" r:id="rId398"/>
    <p:sldId id="482" r:id="rId399"/>
    <p:sldId id="2079" r:id="rId400"/>
    <p:sldId id="1990" r:id="rId401"/>
    <p:sldId id="1991" r:id="rId402"/>
    <p:sldId id="713" r:id="rId403"/>
    <p:sldId id="1992" r:id="rId404"/>
    <p:sldId id="1993" r:id="rId405"/>
    <p:sldId id="1994" r:id="rId406"/>
    <p:sldId id="1995" r:id="rId407"/>
    <p:sldId id="1996" r:id="rId408"/>
    <p:sldId id="4243" r:id="rId409"/>
    <p:sldId id="491" r:id="rId410"/>
    <p:sldId id="271" r:id="rId411"/>
    <p:sldId id="4244" r:id="rId412"/>
    <p:sldId id="4245" r:id="rId413"/>
    <p:sldId id="375" r:id="rId414"/>
    <p:sldId id="4246" r:id="rId415"/>
    <p:sldId id="493" r:id="rId416"/>
    <p:sldId id="4247" r:id="rId417"/>
    <p:sldId id="4248" r:id="rId418"/>
    <p:sldId id="4249" r:id="rId419"/>
    <p:sldId id="4250" r:id="rId420"/>
    <p:sldId id="4251" r:id="rId421"/>
    <p:sldId id="2004" r:id="rId422"/>
    <p:sldId id="4252" r:id="rId423"/>
    <p:sldId id="4253" r:id="rId424"/>
    <p:sldId id="4254" r:id="rId425"/>
    <p:sldId id="4255" r:id="rId426"/>
    <p:sldId id="4256" r:id="rId427"/>
    <p:sldId id="1743" r:id="rId428"/>
    <p:sldId id="388" r:id="rId429"/>
    <p:sldId id="262" r:id="rId430"/>
    <p:sldId id="309" r:id="rId431"/>
    <p:sldId id="1432" r:id="rId432"/>
    <p:sldId id="2000" r:id="rId433"/>
    <p:sldId id="1434" r:id="rId434"/>
    <p:sldId id="1435" r:id="rId435"/>
    <p:sldId id="1436" r:id="rId436"/>
    <p:sldId id="439" r:id="rId437"/>
    <p:sldId id="440" r:id="rId438"/>
    <p:sldId id="441" r:id="rId439"/>
    <p:sldId id="442" r:id="rId440"/>
    <p:sldId id="4257" r:id="rId441"/>
    <p:sldId id="4258" r:id="rId442"/>
    <p:sldId id="494" r:id="rId443"/>
    <p:sldId id="446" r:id="rId444"/>
    <p:sldId id="4259" r:id="rId445"/>
    <p:sldId id="4260" r:id="rId446"/>
    <p:sldId id="1437" r:id="rId447"/>
    <p:sldId id="1438" r:id="rId448"/>
    <p:sldId id="1439" r:id="rId449"/>
    <p:sldId id="1440" r:id="rId450"/>
    <p:sldId id="1441" r:id="rId451"/>
    <p:sldId id="1442" r:id="rId452"/>
    <p:sldId id="1443" r:id="rId453"/>
    <p:sldId id="1444" r:id="rId454"/>
    <p:sldId id="1445" r:id="rId455"/>
    <p:sldId id="712" r:id="rId456"/>
    <p:sldId id="1421" r:id="rId457"/>
    <p:sldId id="1422" r:id="rId458"/>
    <p:sldId id="1418" r:id="rId459"/>
    <p:sldId id="1419" r:id="rId460"/>
    <p:sldId id="1420" r:id="rId461"/>
    <p:sldId id="1417" r:id="rId462"/>
    <p:sldId id="2061" r:id="rId463"/>
    <p:sldId id="1414" r:id="rId464"/>
    <p:sldId id="1415" r:id="rId465"/>
    <p:sldId id="1416" r:id="rId466"/>
    <p:sldId id="2060" r:id="rId467"/>
    <p:sldId id="1412" r:id="rId468"/>
    <p:sldId id="1409" r:id="rId469"/>
    <p:sldId id="1410" r:id="rId470"/>
    <p:sldId id="1407" r:id="rId471"/>
    <p:sldId id="2005" r:id="rId472"/>
    <p:sldId id="2007" r:id="rId473"/>
    <p:sldId id="2006" r:id="rId474"/>
    <p:sldId id="1404" r:id="rId475"/>
    <p:sldId id="1403" r:id="rId476"/>
    <p:sldId id="1402" r:id="rId477"/>
    <p:sldId id="1399" r:id="rId478"/>
    <p:sldId id="1400" r:id="rId479"/>
    <p:sldId id="1401" r:id="rId480"/>
    <p:sldId id="4197" r:id="rId481"/>
    <p:sldId id="4262" r:id="rId482"/>
    <p:sldId id="4196" r:id="rId483"/>
    <p:sldId id="492" r:id="rId484"/>
    <p:sldId id="4200" r:id="rId485"/>
    <p:sldId id="4201" r:id="rId486"/>
    <p:sldId id="4202" r:id="rId487"/>
    <p:sldId id="4198" r:id="rId488"/>
    <p:sldId id="429" r:id="rId489"/>
    <p:sldId id="328" r:id="rId490"/>
    <p:sldId id="1637" r:id="rId491"/>
    <p:sldId id="1638" r:id="rId492"/>
    <p:sldId id="2008" r:id="rId493"/>
    <p:sldId id="2009" r:id="rId494"/>
    <p:sldId id="2010" r:id="rId495"/>
    <p:sldId id="2011" r:id="rId496"/>
    <p:sldId id="2012" r:id="rId497"/>
    <p:sldId id="2013" r:id="rId498"/>
    <p:sldId id="2014" r:id="rId499"/>
    <p:sldId id="2015" r:id="rId500"/>
    <p:sldId id="2016" r:id="rId501"/>
    <p:sldId id="2017" r:id="rId502"/>
    <p:sldId id="2018" r:id="rId503"/>
    <p:sldId id="2019" r:id="rId504"/>
    <p:sldId id="2020" r:id="rId505"/>
    <p:sldId id="2021" r:id="rId506"/>
    <p:sldId id="2022" r:id="rId507"/>
    <p:sldId id="2023" r:id="rId508"/>
    <p:sldId id="2024" r:id="rId509"/>
    <p:sldId id="2025" r:id="rId510"/>
    <p:sldId id="2026" r:id="rId511"/>
    <p:sldId id="2027" r:id="rId512"/>
    <p:sldId id="2028" r:id="rId513"/>
    <p:sldId id="2029" r:id="rId514"/>
    <p:sldId id="2030" r:id="rId515"/>
    <p:sldId id="2031" r:id="rId516"/>
    <p:sldId id="2032" r:id="rId517"/>
    <p:sldId id="2033" r:id="rId518"/>
    <p:sldId id="2034" r:id="rId519"/>
    <p:sldId id="2035" r:id="rId520"/>
    <p:sldId id="2036" r:id="rId521"/>
    <p:sldId id="2037" r:id="rId522"/>
    <p:sldId id="2038" r:id="rId523"/>
    <p:sldId id="2066" r:id="rId524"/>
    <p:sldId id="2040" r:id="rId525"/>
    <p:sldId id="2041" r:id="rId526"/>
    <p:sldId id="2042" r:id="rId527"/>
    <p:sldId id="2043" r:id="rId528"/>
    <p:sldId id="2044" r:id="rId529"/>
    <p:sldId id="2045" r:id="rId530"/>
    <p:sldId id="2046" r:id="rId531"/>
    <p:sldId id="2047" r:id="rId532"/>
    <p:sldId id="2048" r:id="rId533"/>
    <p:sldId id="2049" r:id="rId534"/>
    <p:sldId id="2050" r:id="rId535"/>
    <p:sldId id="2051" r:id="rId536"/>
    <p:sldId id="2052" r:id="rId537"/>
    <p:sldId id="2053" r:id="rId538"/>
    <p:sldId id="2054" r:id="rId539"/>
    <p:sldId id="2055" r:id="rId540"/>
    <p:sldId id="2056" r:id="rId541"/>
    <p:sldId id="2057" r:id="rId542"/>
    <p:sldId id="1398" r:id="rId543"/>
    <p:sldId id="1202" r:id="rId544"/>
    <p:sldId id="1607" r:id="rId545"/>
    <p:sldId id="1608" r:id="rId546"/>
    <p:sldId id="1609" r:id="rId547"/>
    <p:sldId id="1610" r:id="rId548"/>
    <p:sldId id="1611" r:id="rId549"/>
    <p:sldId id="1612" r:id="rId550"/>
    <p:sldId id="1613" r:id="rId551"/>
    <p:sldId id="1614" r:id="rId552"/>
    <p:sldId id="1615" r:id="rId553"/>
    <p:sldId id="1616" r:id="rId554"/>
    <p:sldId id="1617" r:id="rId555"/>
    <p:sldId id="1618" r:id="rId556"/>
    <p:sldId id="1619" r:id="rId557"/>
    <p:sldId id="1620" r:id="rId558"/>
    <p:sldId id="1621" r:id="rId559"/>
    <p:sldId id="1622" r:id="rId560"/>
    <p:sldId id="1623" r:id="rId561"/>
    <p:sldId id="1624" r:id="rId562"/>
    <p:sldId id="2058" r:id="rId563"/>
    <p:sldId id="2059" r:id="rId564"/>
    <p:sldId id="1247" r:id="rId565"/>
    <p:sldId id="2070" r:id="rId566"/>
    <p:sldId id="2071" r:id="rId567"/>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24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24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24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2400" kern="1200">
        <a:solidFill>
          <a:schemeClr val="tx1"/>
        </a:solidFill>
        <a:latin typeface="Comic Sans MS" charset="0"/>
        <a:ea typeface="ＭＳ Ｐゴシック" charset="0"/>
        <a:cs typeface="ＭＳ Ｐゴシック" charset="0"/>
      </a:defRPr>
    </a:lvl9pPr>
  </p:defaultTextStyle>
  <p:extLst>
    <p:ext uri="{521415D9-36F7-43E2-AB2F-B90AF26B5E84}">
      <p14:sectionLst xmlns:p14="http://schemas.microsoft.com/office/powerpoint/2010/main">
        <p14:section name="Chapters" id="{A019270D-5FF3-AB44-848C-722E521AE168}">
          <p14:sldIdLst>
            <p14:sldId id="1606"/>
            <p14:sldId id="4261"/>
            <p14:sldId id="672"/>
            <p14:sldId id="673"/>
            <p14:sldId id="674"/>
            <p14:sldId id="675"/>
            <p14:sldId id="4191"/>
            <p14:sldId id="4190"/>
            <p14:sldId id="678"/>
            <p14:sldId id="1724"/>
            <p14:sldId id="2076"/>
            <p14:sldId id="680"/>
            <p14:sldId id="681"/>
            <p14:sldId id="682"/>
            <p14:sldId id="683"/>
            <p14:sldId id="580"/>
            <p14:sldId id="1337"/>
            <p14:sldId id="687"/>
            <p14:sldId id="688"/>
            <p14:sldId id="599"/>
            <p14:sldId id="1338"/>
            <p14:sldId id="1339"/>
            <p14:sldId id="1340"/>
            <p14:sldId id="684"/>
            <p14:sldId id="685"/>
            <p14:sldId id="686"/>
            <p14:sldId id="1341"/>
            <p14:sldId id="1342"/>
            <p14:sldId id="1343"/>
            <p14:sldId id="1344"/>
            <p14:sldId id="689"/>
            <p14:sldId id="602"/>
            <p14:sldId id="1345"/>
            <p14:sldId id="690"/>
            <p14:sldId id="4193"/>
            <p14:sldId id="4192"/>
            <p14:sldId id="490"/>
            <p14:sldId id="694"/>
            <p14:sldId id="568"/>
            <p14:sldId id="1733"/>
            <p14:sldId id="2065"/>
            <p14:sldId id="2073"/>
            <p14:sldId id="2063"/>
            <p14:sldId id="2067"/>
            <p14:sldId id="2068"/>
            <p14:sldId id="1926"/>
            <p14:sldId id="2080"/>
            <p14:sldId id="1346"/>
            <p14:sldId id="1347"/>
            <p14:sldId id="1734"/>
            <p14:sldId id="1349"/>
            <p14:sldId id="1351"/>
            <p14:sldId id="1352"/>
            <p14:sldId id="1353"/>
            <p14:sldId id="1354"/>
            <p14:sldId id="695"/>
            <p14:sldId id="1781"/>
            <p14:sldId id="1782"/>
            <p14:sldId id="1933"/>
            <p14:sldId id="1934"/>
            <p14:sldId id="1355"/>
            <p14:sldId id="1356"/>
            <p14:sldId id="1357"/>
            <p14:sldId id="1359"/>
            <p14:sldId id="1785"/>
            <p14:sldId id="1360"/>
            <p14:sldId id="1361"/>
            <p14:sldId id="1362"/>
            <p14:sldId id="1363"/>
            <p14:sldId id="1364"/>
            <p14:sldId id="853"/>
            <p14:sldId id="1365"/>
            <p14:sldId id="1366"/>
            <p14:sldId id="1367"/>
            <p14:sldId id="2062"/>
            <p14:sldId id="2081"/>
            <p14:sldId id="1370"/>
            <p14:sldId id="1371"/>
            <p14:sldId id="1368"/>
            <p14:sldId id="1369"/>
            <p14:sldId id="1375"/>
            <p14:sldId id="1787"/>
            <p14:sldId id="1376"/>
            <p14:sldId id="1786"/>
            <p14:sldId id="1788"/>
            <p14:sldId id="1789"/>
            <p14:sldId id="1790"/>
            <p14:sldId id="1791"/>
            <p14:sldId id="1792"/>
            <p14:sldId id="1793"/>
            <p14:sldId id="1794"/>
            <p14:sldId id="1795"/>
            <p14:sldId id="1796"/>
            <p14:sldId id="1797"/>
            <p14:sldId id="1798"/>
            <p14:sldId id="1799"/>
            <p14:sldId id="1800"/>
            <p14:sldId id="1801"/>
            <p14:sldId id="1802"/>
            <p14:sldId id="1813"/>
            <p14:sldId id="1803"/>
            <p14:sldId id="1804"/>
            <p14:sldId id="1805"/>
            <p14:sldId id="1806"/>
            <p14:sldId id="443"/>
            <p14:sldId id="444"/>
            <p14:sldId id="445"/>
            <p14:sldId id="1815"/>
            <p14:sldId id="447"/>
            <p14:sldId id="1817"/>
            <p14:sldId id="1820"/>
            <p14:sldId id="659"/>
            <p14:sldId id="1822"/>
            <p14:sldId id="1116"/>
            <p14:sldId id="1823"/>
            <p14:sldId id="1824"/>
            <p14:sldId id="1818"/>
            <p14:sldId id="1819"/>
            <p14:sldId id="1935"/>
            <p14:sldId id="1936"/>
            <p14:sldId id="1937"/>
            <p14:sldId id="1938"/>
            <p14:sldId id="1939"/>
            <p14:sldId id="1940"/>
            <p14:sldId id="1941"/>
            <p14:sldId id="1942"/>
            <p14:sldId id="1943"/>
            <p14:sldId id="1944"/>
            <p14:sldId id="1945"/>
            <p14:sldId id="1946"/>
            <p14:sldId id="1947"/>
            <p14:sldId id="1948"/>
            <p14:sldId id="1949"/>
            <p14:sldId id="1950"/>
            <p14:sldId id="1951"/>
            <p14:sldId id="1952"/>
            <p14:sldId id="1953"/>
            <p14:sldId id="1428"/>
            <p14:sldId id="1954"/>
            <p14:sldId id="1148"/>
            <p14:sldId id="1833"/>
            <p14:sldId id="1955"/>
            <p14:sldId id="1956"/>
            <p14:sldId id="1957"/>
            <p14:sldId id="1958"/>
            <p14:sldId id="1959"/>
            <p14:sldId id="1960"/>
            <p14:sldId id="1961"/>
            <p14:sldId id="1962"/>
            <p14:sldId id="1963"/>
            <p14:sldId id="1964"/>
            <p14:sldId id="1965"/>
            <p14:sldId id="1966"/>
            <p14:sldId id="2078"/>
            <p14:sldId id="1967"/>
            <p14:sldId id="1930"/>
            <p14:sldId id="1968"/>
            <p14:sldId id="1969"/>
            <p14:sldId id="1970"/>
            <p14:sldId id="1971"/>
            <p14:sldId id="1975"/>
            <p14:sldId id="4210"/>
            <p14:sldId id="4211"/>
            <p14:sldId id="4212"/>
            <p14:sldId id="4213"/>
            <p14:sldId id="376"/>
            <p14:sldId id="377"/>
            <p14:sldId id="4214"/>
            <p14:sldId id="4215"/>
            <p14:sldId id="4216"/>
            <p14:sldId id="4217"/>
            <p14:sldId id="927"/>
            <p14:sldId id="266"/>
            <p14:sldId id="2077"/>
            <p14:sldId id="1976"/>
            <p14:sldId id="1977"/>
            <p14:sldId id="1828"/>
            <p14:sldId id="1852"/>
            <p14:sldId id="1853"/>
            <p14:sldId id="2074"/>
            <p14:sldId id="1855"/>
            <p14:sldId id="1856"/>
            <p14:sldId id="1857"/>
            <p14:sldId id="1858"/>
            <p14:sldId id="1859"/>
            <p14:sldId id="1829"/>
            <p14:sldId id="1830"/>
            <p14:sldId id="1927"/>
            <p14:sldId id="1832"/>
            <p14:sldId id="1868"/>
            <p14:sldId id="4194"/>
            <p14:sldId id="1972"/>
            <p14:sldId id="1973"/>
            <p14:sldId id="4218"/>
            <p14:sldId id="454"/>
            <p14:sldId id="267"/>
            <p14:sldId id="4219"/>
            <p14:sldId id="1860"/>
            <p14:sldId id="1861"/>
            <p14:sldId id="1862"/>
            <p14:sldId id="1863"/>
            <p14:sldId id="1864"/>
            <p14:sldId id="4220"/>
            <p14:sldId id="4221"/>
            <p14:sldId id="4222"/>
            <p14:sldId id="1974"/>
            <p14:sldId id="1865"/>
            <p14:sldId id="1866"/>
            <p14:sldId id="406"/>
            <p14:sldId id="1867"/>
            <p14:sldId id="4226"/>
            <p14:sldId id="4223"/>
            <p14:sldId id="4224"/>
            <p14:sldId id="4225"/>
            <p14:sldId id="411"/>
            <p14:sldId id="1869"/>
            <p14:sldId id="1870"/>
            <p14:sldId id="1430"/>
            <p14:sldId id="1978"/>
            <p14:sldId id="4227"/>
            <p14:sldId id="4228"/>
            <p14:sldId id="4203"/>
            <p14:sldId id="1979"/>
            <p14:sldId id="1931"/>
            <p14:sldId id="1932"/>
            <p14:sldId id="4229"/>
            <p14:sldId id="4207"/>
            <p14:sldId id="2002"/>
            <p14:sldId id="4204"/>
            <p14:sldId id="510"/>
            <p14:sldId id="890"/>
            <p14:sldId id="892"/>
            <p14:sldId id="4209"/>
            <p14:sldId id="1980"/>
            <p14:sldId id="1394"/>
            <p14:sldId id="1395"/>
            <p14:sldId id="640"/>
            <p14:sldId id="1981"/>
            <p14:sldId id="1397"/>
            <p14:sldId id="1431"/>
            <p14:sldId id="4230"/>
            <p14:sldId id="4231"/>
            <p14:sldId id="4232"/>
            <p14:sldId id="4233"/>
            <p14:sldId id="4234"/>
            <p14:sldId id="469"/>
            <p14:sldId id="4235"/>
            <p14:sldId id="4236"/>
            <p14:sldId id="4237"/>
            <p14:sldId id="4238"/>
            <p14:sldId id="4239"/>
            <p14:sldId id="4240"/>
            <p14:sldId id="4241"/>
            <p14:sldId id="474"/>
            <p14:sldId id="475"/>
            <p14:sldId id="476"/>
            <p14:sldId id="338"/>
            <p14:sldId id="477"/>
            <p14:sldId id="509"/>
            <p14:sldId id="4242"/>
            <p14:sldId id="478"/>
            <p14:sldId id="341"/>
            <p14:sldId id="479"/>
            <p14:sldId id="480"/>
            <p14:sldId id="481"/>
            <p14:sldId id="482"/>
            <p14:sldId id="2079"/>
            <p14:sldId id="1990"/>
            <p14:sldId id="1991"/>
            <p14:sldId id="713"/>
            <p14:sldId id="1992"/>
            <p14:sldId id="1993"/>
            <p14:sldId id="1994"/>
            <p14:sldId id="1995"/>
            <p14:sldId id="1996"/>
            <p14:sldId id="4243"/>
            <p14:sldId id="491"/>
            <p14:sldId id="271"/>
            <p14:sldId id="4244"/>
            <p14:sldId id="4245"/>
            <p14:sldId id="375"/>
            <p14:sldId id="4246"/>
            <p14:sldId id="493"/>
            <p14:sldId id="4247"/>
            <p14:sldId id="4248"/>
            <p14:sldId id="4249"/>
            <p14:sldId id="4250"/>
            <p14:sldId id="4251"/>
            <p14:sldId id="2004"/>
            <p14:sldId id="4252"/>
            <p14:sldId id="4253"/>
            <p14:sldId id="4254"/>
            <p14:sldId id="4255"/>
            <p14:sldId id="4256"/>
            <p14:sldId id="1743"/>
            <p14:sldId id="388"/>
            <p14:sldId id="262"/>
            <p14:sldId id="309"/>
            <p14:sldId id="1432"/>
            <p14:sldId id="2000"/>
            <p14:sldId id="1434"/>
            <p14:sldId id="1435"/>
            <p14:sldId id="1436"/>
            <p14:sldId id="439"/>
            <p14:sldId id="440"/>
            <p14:sldId id="441"/>
            <p14:sldId id="442"/>
            <p14:sldId id="4257"/>
            <p14:sldId id="4258"/>
            <p14:sldId id="494"/>
            <p14:sldId id="446"/>
            <p14:sldId id="4259"/>
            <p14:sldId id="4260"/>
            <p14:sldId id="1437"/>
            <p14:sldId id="1438"/>
            <p14:sldId id="1439"/>
            <p14:sldId id="1440"/>
            <p14:sldId id="1441"/>
            <p14:sldId id="1442"/>
            <p14:sldId id="1443"/>
            <p14:sldId id="1444"/>
            <p14:sldId id="1445"/>
            <p14:sldId id="712"/>
            <p14:sldId id="1421"/>
            <p14:sldId id="1422"/>
            <p14:sldId id="1418"/>
            <p14:sldId id="1419"/>
            <p14:sldId id="1420"/>
            <p14:sldId id="1417"/>
            <p14:sldId id="2061"/>
            <p14:sldId id="1414"/>
            <p14:sldId id="1415"/>
            <p14:sldId id="1416"/>
            <p14:sldId id="2060"/>
            <p14:sldId id="1412"/>
            <p14:sldId id="1409"/>
            <p14:sldId id="1410"/>
            <p14:sldId id="1407"/>
            <p14:sldId id="2005"/>
            <p14:sldId id="2007"/>
            <p14:sldId id="2006"/>
            <p14:sldId id="1404"/>
            <p14:sldId id="1403"/>
            <p14:sldId id="1402"/>
            <p14:sldId id="1399"/>
            <p14:sldId id="1400"/>
            <p14:sldId id="1401"/>
          </p14:sldIdLst>
        </p14:section>
        <p14:section name="Conclusion" id="{A74CBA5F-B279-084B-9E4E-68BC2B09085B}">
          <p14:sldIdLst>
            <p14:sldId id="4197"/>
            <p14:sldId id="4262"/>
            <p14:sldId id="4196"/>
            <p14:sldId id="492"/>
            <p14:sldId id="4200"/>
            <p14:sldId id="4201"/>
            <p14:sldId id="4202"/>
            <p14:sldId id="4198"/>
            <p14:sldId id="429"/>
            <p14:sldId id="328"/>
          </p14:sldIdLst>
        </p14:section>
        <p14:section name="Supplements" id="{23E5807D-802C-B445-B7EC-FC6579D3A46E}">
          <p14:sldIdLst>
            <p14:sldId id="1637"/>
            <p14:sldId id="1638"/>
            <p14:sldId id="2008"/>
            <p14:sldId id="2009"/>
            <p14:sldId id="2010"/>
            <p14:sldId id="2011"/>
            <p14:sldId id="2012"/>
            <p14:sldId id="2013"/>
            <p14:sldId id="2014"/>
            <p14:sldId id="2015"/>
            <p14:sldId id="2016"/>
            <p14:sldId id="2017"/>
            <p14:sldId id="2018"/>
            <p14:sldId id="2019"/>
            <p14:sldId id="2020"/>
            <p14:sldId id="2021"/>
            <p14:sldId id="2022"/>
            <p14:sldId id="2023"/>
            <p14:sldId id="2024"/>
            <p14:sldId id="2025"/>
            <p14:sldId id="2026"/>
            <p14:sldId id="2027"/>
            <p14:sldId id="2028"/>
            <p14:sldId id="2029"/>
            <p14:sldId id="2030"/>
            <p14:sldId id="2031"/>
            <p14:sldId id="2032"/>
            <p14:sldId id="2033"/>
            <p14:sldId id="2034"/>
            <p14:sldId id="2035"/>
            <p14:sldId id="2036"/>
            <p14:sldId id="2037"/>
            <p14:sldId id="2038"/>
            <p14:sldId id="2066"/>
            <p14:sldId id="2040"/>
            <p14:sldId id="2041"/>
            <p14:sldId id="2042"/>
            <p14:sldId id="2043"/>
            <p14:sldId id="2044"/>
            <p14:sldId id="2045"/>
            <p14:sldId id="2046"/>
            <p14:sldId id="2047"/>
            <p14:sldId id="2048"/>
            <p14:sldId id="2049"/>
            <p14:sldId id="2050"/>
            <p14:sldId id="2051"/>
            <p14:sldId id="2052"/>
            <p14:sldId id="2053"/>
            <p14:sldId id="2054"/>
            <p14:sldId id="2055"/>
            <p14:sldId id="2056"/>
            <p14:sldId id="2057"/>
            <p14:sldId id="1398"/>
            <p14:sldId id="1202"/>
            <p14:sldId id="1607"/>
            <p14:sldId id="1608"/>
            <p14:sldId id="1609"/>
            <p14:sldId id="1610"/>
            <p14:sldId id="1611"/>
            <p14:sldId id="1612"/>
            <p14:sldId id="1613"/>
            <p14:sldId id="1614"/>
            <p14:sldId id="1615"/>
            <p14:sldId id="1616"/>
            <p14:sldId id="1617"/>
            <p14:sldId id="1618"/>
            <p14:sldId id="1619"/>
            <p14:sldId id="1620"/>
            <p14:sldId id="1621"/>
            <p14:sldId id="1622"/>
            <p14:sldId id="1623"/>
            <p14:sldId id="1624"/>
            <p14:sldId id="2058"/>
            <p14:sldId id="2059"/>
            <p14:sldId id="1247"/>
            <p14:sldId id="2070"/>
            <p14:sldId id="2071"/>
          </p14:sldIdLst>
        </p14:section>
      </p14:sectionLst>
    </p:ext>
    <p:ext uri="{EFAFB233-063F-42B5-8137-9DF3F51BA10A}">
      <p15:sldGuideLst xmlns:p15="http://schemas.microsoft.com/office/powerpoint/2012/main">
        <p15:guide id="1" orient="horz" pos="210">
          <p15:clr>
            <a:srgbClr val="A4A3A4"/>
          </p15:clr>
        </p15:guide>
        <p15:guide id="2" orient="horz" pos="3386">
          <p15:clr>
            <a:srgbClr val="A4A3A4"/>
          </p15:clr>
        </p15:guide>
        <p15:guide id="3" orient="horz" pos="2523">
          <p15:clr>
            <a:srgbClr val="A4A3A4"/>
          </p15:clr>
        </p15:guide>
        <p15:guide id="4" orient="horz" pos="1390">
          <p15:clr>
            <a:srgbClr val="A4A3A4"/>
          </p15:clr>
        </p15:guide>
        <p15:guide id="5" pos="3787">
          <p15:clr>
            <a:srgbClr val="A4A3A4"/>
          </p15:clr>
        </p15:guide>
        <p15:guide id="6" pos="179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accent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CCFF"/>
    <a:srgbClr val="000000"/>
    <a:srgbClr val="FFFFFF"/>
    <a:srgbClr val="663300"/>
    <a:srgbClr val="004400"/>
    <a:srgbClr val="800000"/>
    <a:srgbClr val="BFBFBF"/>
    <a:srgbClr val="010201"/>
    <a:srgbClr val="3166B3"/>
    <a:srgbClr val="000066"/>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332" autoAdjust="0"/>
    <p:restoredTop sz="76892" autoAdjust="0"/>
  </p:normalViewPr>
  <p:slideViewPr>
    <p:cSldViewPr snapToGrid="0">
      <p:cViewPr>
        <p:scale>
          <a:sx n="80" d="100"/>
          <a:sy n="80" d="100"/>
        </p:scale>
        <p:origin x="424" y="968"/>
      </p:cViewPr>
      <p:guideLst>
        <p:guide orient="horz" pos="210"/>
        <p:guide orient="horz" pos="3386"/>
        <p:guide orient="horz" pos="2523"/>
        <p:guide orient="horz" pos="1390"/>
        <p:guide pos="3787"/>
        <p:guide pos="1790"/>
      </p:guideLst>
    </p:cSldViewPr>
  </p:slideViewPr>
  <p:outlineViewPr>
    <p:cViewPr>
      <p:scale>
        <a:sx n="33" d="100"/>
        <a:sy n="33" d="100"/>
      </p:scale>
      <p:origin x="0" y="21648"/>
    </p:cViewPr>
    <p:sldLst>
      <p:sld r:id="rId1" collapse="1"/>
    </p:sldLst>
  </p:outlineViewPr>
  <p:notesTextViewPr>
    <p:cViewPr>
      <p:scale>
        <a:sx n="100" d="100"/>
        <a:sy n="100" d="100"/>
      </p:scale>
      <p:origin x="0" y="0"/>
    </p:cViewPr>
  </p:notesTextViewPr>
  <p:sorterViewPr>
    <p:cViewPr>
      <p:scale>
        <a:sx n="50" d="100"/>
        <a:sy n="50" d="100"/>
      </p:scale>
      <p:origin x="0" y="255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191.xml"/><Relationship Id="rId531" Type="http://schemas.openxmlformats.org/officeDocument/2006/relationships/slide" Target="slides/slide398.xml"/><Relationship Id="rId170" Type="http://schemas.openxmlformats.org/officeDocument/2006/relationships/slide" Target="slides/slide37.xml"/><Relationship Id="rId268" Type="http://schemas.openxmlformats.org/officeDocument/2006/relationships/slide" Target="slides/slide135.xml"/><Relationship Id="rId475" Type="http://schemas.openxmlformats.org/officeDocument/2006/relationships/slide" Target="slides/slide342.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202.xml"/><Relationship Id="rId542" Type="http://schemas.openxmlformats.org/officeDocument/2006/relationships/slide" Target="slides/slide409.xml"/><Relationship Id="rId181" Type="http://schemas.openxmlformats.org/officeDocument/2006/relationships/slide" Target="slides/slide48.xml"/><Relationship Id="rId402" Type="http://schemas.openxmlformats.org/officeDocument/2006/relationships/slide" Target="slides/slide269.xml"/><Relationship Id="rId279" Type="http://schemas.openxmlformats.org/officeDocument/2006/relationships/slide" Target="slides/slide146.xml"/><Relationship Id="rId486" Type="http://schemas.openxmlformats.org/officeDocument/2006/relationships/slide" Target="slides/slide353.xml"/><Relationship Id="rId43" Type="http://schemas.openxmlformats.org/officeDocument/2006/relationships/slideMaster" Target="slideMasters/slideMaster43.xml"/><Relationship Id="rId139" Type="http://schemas.openxmlformats.org/officeDocument/2006/relationships/slide" Target="slides/slide6.xml"/><Relationship Id="rId346" Type="http://schemas.openxmlformats.org/officeDocument/2006/relationships/slide" Target="slides/slide213.xml"/><Relationship Id="rId553" Type="http://schemas.openxmlformats.org/officeDocument/2006/relationships/slide" Target="slides/slide420.xml"/><Relationship Id="rId192" Type="http://schemas.openxmlformats.org/officeDocument/2006/relationships/slide" Target="slides/slide59.xml"/><Relationship Id="rId206" Type="http://schemas.openxmlformats.org/officeDocument/2006/relationships/slide" Target="slides/slide73.xml"/><Relationship Id="rId413" Type="http://schemas.openxmlformats.org/officeDocument/2006/relationships/slide" Target="slides/slide280.xml"/><Relationship Id="rId497" Type="http://schemas.openxmlformats.org/officeDocument/2006/relationships/slide" Target="slides/slide364.xml"/><Relationship Id="rId357" Type="http://schemas.openxmlformats.org/officeDocument/2006/relationships/slide" Target="slides/slide224.xml"/><Relationship Id="rId54" Type="http://schemas.openxmlformats.org/officeDocument/2006/relationships/slideMaster" Target="slideMasters/slideMaster54.xml"/><Relationship Id="rId217" Type="http://schemas.openxmlformats.org/officeDocument/2006/relationships/slide" Target="slides/slide84.xml"/><Relationship Id="rId564" Type="http://schemas.openxmlformats.org/officeDocument/2006/relationships/slide" Target="slides/slide431.xml"/><Relationship Id="rId424" Type="http://schemas.openxmlformats.org/officeDocument/2006/relationships/slide" Target="slides/slide291.xml"/><Relationship Id="rId270" Type="http://schemas.openxmlformats.org/officeDocument/2006/relationships/slide" Target="slides/slide137.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35.xml"/><Relationship Id="rId228" Type="http://schemas.openxmlformats.org/officeDocument/2006/relationships/slide" Target="slides/slide95.xml"/><Relationship Id="rId435" Type="http://schemas.openxmlformats.org/officeDocument/2006/relationships/slide" Target="slides/slide302.xml"/><Relationship Id="rId281" Type="http://schemas.openxmlformats.org/officeDocument/2006/relationships/slide" Target="slides/slide148.xml"/><Relationship Id="rId337" Type="http://schemas.openxmlformats.org/officeDocument/2006/relationships/slide" Target="slides/slide204.xml"/><Relationship Id="rId502" Type="http://schemas.openxmlformats.org/officeDocument/2006/relationships/slide" Target="slides/slide36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8.xml"/><Relationship Id="rId379" Type="http://schemas.openxmlformats.org/officeDocument/2006/relationships/slide" Target="slides/slide246.xml"/><Relationship Id="rId544" Type="http://schemas.openxmlformats.org/officeDocument/2006/relationships/slide" Target="slides/slide411.xml"/><Relationship Id="rId7" Type="http://schemas.openxmlformats.org/officeDocument/2006/relationships/slideMaster" Target="slideMasters/slideMaster7.xml"/><Relationship Id="rId183" Type="http://schemas.openxmlformats.org/officeDocument/2006/relationships/slide" Target="slides/slide50.xml"/><Relationship Id="rId239" Type="http://schemas.openxmlformats.org/officeDocument/2006/relationships/slide" Target="slides/slide106.xml"/><Relationship Id="rId390" Type="http://schemas.openxmlformats.org/officeDocument/2006/relationships/slide" Target="slides/slide257.xml"/><Relationship Id="rId404" Type="http://schemas.openxmlformats.org/officeDocument/2006/relationships/slide" Target="slides/slide271.xml"/><Relationship Id="rId446" Type="http://schemas.openxmlformats.org/officeDocument/2006/relationships/slide" Target="slides/slide313.xml"/><Relationship Id="rId250" Type="http://schemas.openxmlformats.org/officeDocument/2006/relationships/slide" Target="slides/slide117.xml"/><Relationship Id="rId292" Type="http://schemas.openxmlformats.org/officeDocument/2006/relationships/slide" Target="slides/slide159.xml"/><Relationship Id="rId306" Type="http://schemas.openxmlformats.org/officeDocument/2006/relationships/slide" Target="slides/slide173.xml"/><Relationship Id="rId488" Type="http://schemas.openxmlformats.org/officeDocument/2006/relationships/slide" Target="slides/slide355.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15.xml"/><Relationship Id="rId513" Type="http://schemas.openxmlformats.org/officeDocument/2006/relationships/slide" Target="slides/slide380.xml"/><Relationship Id="rId555" Type="http://schemas.openxmlformats.org/officeDocument/2006/relationships/slide" Target="slides/slide422.xml"/><Relationship Id="rId152" Type="http://schemas.openxmlformats.org/officeDocument/2006/relationships/slide" Target="slides/slide19.xml"/><Relationship Id="rId194" Type="http://schemas.openxmlformats.org/officeDocument/2006/relationships/slide" Target="slides/slide61.xml"/><Relationship Id="rId208" Type="http://schemas.openxmlformats.org/officeDocument/2006/relationships/slide" Target="slides/slide75.xml"/><Relationship Id="rId415" Type="http://schemas.openxmlformats.org/officeDocument/2006/relationships/slide" Target="slides/slide282.xml"/><Relationship Id="rId457" Type="http://schemas.openxmlformats.org/officeDocument/2006/relationships/slide" Target="slides/slide324.xml"/><Relationship Id="rId261" Type="http://schemas.openxmlformats.org/officeDocument/2006/relationships/slide" Target="slides/slide128.xml"/><Relationship Id="rId499" Type="http://schemas.openxmlformats.org/officeDocument/2006/relationships/slide" Target="slides/slide366.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84.xml"/><Relationship Id="rId359" Type="http://schemas.openxmlformats.org/officeDocument/2006/relationships/slide" Target="slides/slide226.xml"/><Relationship Id="rId524" Type="http://schemas.openxmlformats.org/officeDocument/2006/relationships/slide" Target="slides/slide391.xml"/><Relationship Id="rId566" Type="http://schemas.openxmlformats.org/officeDocument/2006/relationships/slide" Target="slides/slide433.xml"/><Relationship Id="rId98" Type="http://schemas.openxmlformats.org/officeDocument/2006/relationships/slideMaster" Target="slideMasters/slideMaster98.xml"/><Relationship Id="rId121" Type="http://schemas.openxmlformats.org/officeDocument/2006/relationships/slideMaster" Target="slideMasters/slideMaster121.xml"/><Relationship Id="rId163" Type="http://schemas.openxmlformats.org/officeDocument/2006/relationships/slide" Target="slides/slide30.xml"/><Relationship Id="rId219" Type="http://schemas.openxmlformats.org/officeDocument/2006/relationships/slide" Target="slides/slide86.xml"/><Relationship Id="rId370" Type="http://schemas.openxmlformats.org/officeDocument/2006/relationships/slide" Target="slides/slide237.xml"/><Relationship Id="rId426" Type="http://schemas.openxmlformats.org/officeDocument/2006/relationships/slide" Target="slides/slide293.xml"/><Relationship Id="rId230" Type="http://schemas.openxmlformats.org/officeDocument/2006/relationships/slide" Target="slides/slide97.xml"/><Relationship Id="rId468" Type="http://schemas.openxmlformats.org/officeDocument/2006/relationships/slide" Target="slides/slide335.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39.xml"/><Relationship Id="rId328" Type="http://schemas.openxmlformats.org/officeDocument/2006/relationships/slide" Target="slides/slide195.xml"/><Relationship Id="rId535" Type="http://schemas.openxmlformats.org/officeDocument/2006/relationships/slide" Target="slides/slide402.xml"/><Relationship Id="rId132" Type="http://schemas.openxmlformats.org/officeDocument/2006/relationships/slideMaster" Target="slideMasters/slideMaster132.xml"/><Relationship Id="rId174" Type="http://schemas.openxmlformats.org/officeDocument/2006/relationships/slide" Target="slides/slide41.xml"/><Relationship Id="rId381" Type="http://schemas.openxmlformats.org/officeDocument/2006/relationships/slide" Target="slides/slide248.xml"/><Relationship Id="rId241" Type="http://schemas.openxmlformats.org/officeDocument/2006/relationships/slide" Target="slides/slide108.xml"/><Relationship Id="rId437" Type="http://schemas.openxmlformats.org/officeDocument/2006/relationships/slide" Target="slides/slide304.xml"/><Relationship Id="rId479" Type="http://schemas.openxmlformats.org/officeDocument/2006/relationships/slide" Target="slides/slide346.xml"/><Relationship Id="rId36" Type="http://schemas.openxmlformats.org/officeDocument/2006/relationships/slideMaster" Target="slideMasters/slideMaster36.xml"/><Relationship Id="rId283" Type="http://schemas.openxmlformats.org/officeDocument/2006/relationships/slide" Target="slides/slide150.xml"/><Relationship Id="rId339" Type="http://schemas.openxmlformats.org/officeDocument/2006/relationships/slide" Target="slides/slide206.xml"/><Relationship Id="rId490" Type="http://schemas.openxmlformats.org/officeDocument/2006/relationships/slide" Target="slides/slide357.xml"/><Relationship Id="rId504" Type="http://schemas.openxmlformats.org/officeDocument/2006/relationships/slide" Target="slides/slide371.xml"/><Relationship Id="rId546" Type="http://schemas.openxmlformats.org/officeDocument/2006/relationships/slide" Target="slides/slide413.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10.xml"/><Relationship Id="rId185" Type="http://schemas.openxmlformats.org/officeDocument/2006/relationships/slide" Target="slides/slide52.xml"/><Relationship Id="rId350" Type="http://schemas.openxmlformats.org/officeDocument/2006/relationships/slide" Target="slides/slide217.xml"/><Relationship Id="rId406" Type="http://schemas.openxmlformats.org/officeDocument/2006/relationships/slide" Target="slides/slide273.xml"/><Relationship Id="rId9" Type="http://schemas.openxmlformats.org/officeDocument/2006/relationships/slideMaster" Target="slideMasters/slideMaster9.xml"/><Relationship Id="rId210" Type="http://schemas.openxmlformats.org/officeDocument/2006/relationships/slide" Target="slides/slide77.xml"/><Relationship Id="rId392" Type="http://schemas.openxmlformats.org/officeDocument/2006/relationships/slide" Target="slides/slide259.xml"/><Relationship Id="rId448" Type="http://schemas.openxmlformats.org/officeDocument/2006/relationships/slide" Target="slides/slide315.xml"/><Relationship Id="rId252" Type="http://schemas.openxmlformats.org/officeDocument/2006/relationships/slide" Target="slides/slide119.xml"/><Relationship Id="rId294" Type="http://schemas.openxmlformats.org/officeDocument/2006/relationships/slide" Target="slides/slide161.xml"/><Relationship Id="rId308" Type="http://schemas.openxmlformats.org/officeDocument/2006/relationships/slide" Target="slides/slide175.xml"/><Relationship Id="rId515" Type="http://schemas.openxmlformats.org/officeDocument/2006/relationships/slide" Target="slides/slide382.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21.xml"/><Relationship Id="rId361" Type="http://schemas.openxmlformats.org/officeDocument/2006/relationships/slide" Target="slides/slide228.xml"/><Relationship Id="rId557" Type="http://schemas.openxmlformats.org/officeDocument/2006/relationships/slide" Target="slides/slide424.xml"/><Relationship Id="rId196" Type="http://schemas.openxmlformats.org/officeDocument/2006/relationships/slide" Target="slides/slide63.xml"/><Relationship Id="rId417" Type="http://schemas.openxmlformats.org/officeDocument/2006/relationships/slide" Target="slides/slide284.xml"/><Relationship Id="rId459" Type="http://schemas.openxmlformats.org/officeDocument/2006/relationships/slide" Target="slides/slide326.xml"/><Relationship Id="rId16" Type="http://schemas.openxmlformats.org/officeDocument/2006/relationships/slideMaster" Target="slideMasters/slideMaster16.xml"/><Relationship Id="rId221" Type="http://schemas.openxmlformats.org/officeDocument/2006/relationships/slide" Target="slides/slide88.xml"/><Relationship Id="rId263" Type="http://schemas.openxmlformats.org/officeDocument/2006/relationships/slide" Target="slides/slide130.xml"/><Relationship Id="rId319" Type="http://schemas.openxmlformats.org/officeDocument/2006/relationships/slide" Target="slides/slide186.xml"/><Relationship Id="rId470" Type="http://schemas.openxmlformats.org/officeDocument/2006/relationships/slide" Target="slides/slide337.xml"/><Relationship Id="rId526" Type="http://schemas.openxmlformats.org/officeDocument/2006/relationships/slide" Target="slides/slide393.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7.xml"/><Relationship Id="rId568" Type="http://schemas.openxmlformats.org/officeDocument/2006/relationships/notesMaster" Target="notesMasters/notesMaster1.xml"/><Relationship Id="rId165" Type="http://schemas.openxmlformats.org/officeDocument/2006/relationships/slide" Target="slides/slide32.xml"/><Relationship Id="rId372" Type="http://schemas.openxmlformats.org/officeDocument/2006/relationships/slide" Target="slides/slide239.xml"/><Relationship Id="rId428" Type="http://schemas.openxmlformats.org/officeDocument/2006/relationships/slide" Target="slides/slide295.xml"/><Relationship Id="rId232" Type="http://schemas.openxmlformats.org/officeDocument/2006/relationships/slide" Target="slides/slide99.xml"/><Relationship Id="rId274" Type="http://schemas.openxmlformats.org/officeDocument/2006/relationships/slide" Target="slides/slide141.xml"/><Relationship Id="rId481" Type="http://schemas.openxmlformats.org/officeDocument/2006/relationships/slide" Target="slides/slide348.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xml"/><Relationship Id="rId537" Type="http://schemas.openxmlformats.org/officeDocument/2006/relationships/slide" Target="slides/slide404.xml"/><Relationship Id="rId80" Type="http://schemas.openxmlformats.org/officeDocument/2006/relationships/slideMaster" Target="slideMasters/slideMaster80.xml"/><Relationship Id="rId176" Type="http://schemas.openxmlformats.org/officeDocument/2006/relationships/slide" Target="slides/slide43.xml"/><Relationship Id="rId341" Type="http://schemas.openxmlformats.org/officeDocument/2006/relationships/slide" Target="slides/slide208.xml"/><Relationship Id="rId383" Type="http://schemas.openxmlformats.org/officeDocument/2006/relationships/slide" Target="slides/slide250.xml"/><Relationship Id="rId439" Type="http://schemas.openxmlformats.org/officeDocument/2006/relationships/slide" Target="slides/slide306.xml"/><Relationship Id="rId201" Type="http://schemas.openxmlformats.org/officeDocument/2006/relationships/slide" Target="slides/slide68.xml"/><Relationship Id="rId243" Type="http://schemas.openxmlformats.org/officeDocument/2006/relationships/slide" Target="slides/slide110.xml"/><Relationship Id="rId285" Type="http://schemas.openxmlformats.org/officeDocument/2006/relationships/slide" Target="slides/slide152.xml"/><Relationship Id="rId450" Type="http://schemas.openxmlformats.org/officeDocument/2006/relationships/slide" Target="slides/slide317.xml"/><Relationship Id="rId506" Type="http://schemas.openxmlformats.org/officeDocument/2006/relationships/slide" Target="slides/slide373.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7.xml"/><Relationship Id="rId492" Type="http://schemas.openxmlformats.org/officeDocument/2006/relationships/slide" Target="slides/slide359.xml"/><Relationship Id="rId548" Type="http://schemas.openxmlformats.org/officeDocument/2006/relationships/slide" Target="slides/slide415.xml"/><Relationship Id="rId91" Type="http://schemas.openxmlformats.org/officeDocument/2006/relationships/slideMaster" Target="slideMasters/slideMaster91.xml"/><Relationship Id="rId145" Type="http://schemas.openxmlformats.org/officeDocument/2006/relationships/slide" Target="slides/slide12.xml"/><Relationship Id="rId187" Type="http://schemas.openxmlformats.org/officeDocument/2006/relationships/slide" Target="slides/slide54.xml"/><Relationship Id="rId352" Type="http://schemas.openxmlformats.org/officeDocument/2006/relationships/slide" Target="slides/slide219.xml"/><Relationship Id="rId394" Type="http://schemas.openxmlformats.org/officeDocument/2006/relationships/slide" Target="slides/slide261.xml"/><Relationship Id="rId408" Type="http://schemas.openxmlformats.org/officeDocument/2006/relationships/slide" Target="slides/slide275.xml"/><Relationship Id="rId212" Type="http://schemas.openxmlformats.org/officeDocument/2006/relationships/slide" Target="slides/slide79.xml"/><Relationship Id="rId254" Type="http://schemas.openxmlformats.org/officeDocument/2006/relationships/slide" Target="slides/slide121.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63.xml"/><Relationship Id="rId461" Type="http://schemas.openxmlformats.org/officeDocument/2006/relationships/slide" Target="slides/slide328.xml"/><Relationship Id="rId517" Type="http://schemas.openxmlformats.org/officeDocument/2006/relationships/slide" Target="slides/slide384.xml"/><Relationship Id="rId559" Type="http://schemas.openxmlformats.org/officeDocument/2006/relationships/slide" Target="slides/slide426.xml"/><Relationship Id="rId60" Type="http://schemas.openxmlformats.org/officeDocument/2006/relationships/slideMaster" Target="slideMasters/slideMaster60.xml"/><Relationship Id="rId156" Type="http://schemas.openxmlformats.org/officeDocument/2006/relationships/slide" Target="slides/slide23.xml"/><Relationship Id="rId198" Type="http://schemas.openxmlformats.org/officeDocument/2006/relationships/slide" Target="slides/slide65.xml"/><Relationship Id="rId321" Type="http://schemas.openxmlformats.org/officeDocument/2006/relationships/slide" Target="slides/slide188.xml"/><Relationship Id="rId363" Type="http://schemas.openxmlformats.org/officeDocument/2006/relationships/slide" Target="slides/slide230.xml"/><Relationship Id="rId419" Type="http://schemas.openxmlformats.org/officeDocument/2006/relationships/slide" Target="slides/slide286.xml"/><Relationship Id="rId570" Type="http://schemas.openxmlformats.org/officeDocument/2006/relationships/presProps" Target="presProps.xml"/><Relationship Id="rId223" Type="http://schemas.openxmlformats.org/officeDocument/2006/relationships/slide" Target="slides/slide90.xml"/><Relationship Id="rId430" Type="http://schemas.openxmlformats.org/officeDocument/2006/relationships/slide" Target="slides/slide297.xml"/><Relationship Id="rId18" Type="http://schemas.openxmlformats.org/officeDocument/2006/relationships/slideMaster" Target="slideMasters/slideMaster18.xml"/><Relationship Id="rId265" Type="http://schemas.openxmlformats.org/officeDocument/2006/relationships/slide" Target="slides/slide132.xml"/><Relationship Id="rId472" Type="http://schemas.openxmlformats.org/officeDocument/2006/relationships/slide" Target="slides/slide339.xml"/><Relationship Id="rId528" Type="http://schemas.openxmlformats.org/officeDocument/2006/relationships/slide" Target="slides/slide395.xml"/><Relationship Id="rId125" Type="http://schemas.openxmlformats.org/officeDocument/2006/relationships/slideMaster" Target="slideMasters/slideMaster125.xml"/><Relationship Id="rId167" Type="http://schemas.openxmlformats.org/officeDocument/2006/relationships/slide" Target="slides/slide34.xml"/><Relationship Id="rId332" Type="http://schemas.openxmlformats.org/officeDocument/2006/relationships/slide" Target="slides/slide199.xml"/><Relationship Id="rId374" Type="http://schemas.openxmlformats.org/officeDocument/2006/relationships/slide" Target="slides/slide241.xml"/><Relationship Id="rId71" Type="http://schemas.openxmlformats.org/officeDocument/2006/relationships/slideMaster" Target="slideMasters/slideMaster71.xml"/><Relationship Id="rId234" Type="http://schemas.openxmlformats.org/officeDocument/2006/relationships/slide" Target="slides/slide10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43.xml"/><Relationship Id="rId441" Type="http://schemas.openxmlformats.org/officeDocument/2006/relationships/slide" Target="slides/slide308.xml"/><Relationship Id="rId483" Type="http://schemas.openxmlformats.org/officeDocument/2006/relationships/slide" Target="slides/slide350.xml"/><Relationship Id="rId539" Type="http://schemas.openxmlformats.org/officeDocument/2006/relationships/slide" Target="slides/slide406.xml"/><Relationship Id="rId40" Type="http://schemas.openxmlformats.org/officeDocument/2006/relationships/slideMaster" Target="slideMasters/slideMaster40.xml"/><Relationship Id="rId136" Type="http://schemas.openxmlformats.org/officeDocument/2006/relationships/slide" Target="slides/slide3.xml"/><Relationship Id="rId178" Type="http://schemas.openxmlformats.org/officeDocument/2006/relationships/slide" Target="slides/slide45.xml"/><Relationship Id="rId301" Type="http://schemas.openxmlformats.org/officeDocument/2006/relationships/slide" Target="slides/slide168.xml"/><Relationship Id="rId343" Type="http://schemas.openxmlformats.org/officeDocument/2006/relationships/slide" Target="slides/slide210.xml"/><Relationship Id="rId550" Type="http://schemas.openxmlformats.org/officeDocument/2006/relationships/slide" Target="slides/slide417.xml"/><Relationship Id="rId82" Type="http://schemas.openxmlformats.org/officeDocument/2006/relationships/slideMaster" Target="slideMasters/slideMaster82.xml"/><Relationship Id="rId203" Type="http://schemas.openxmlformats.org/officeDocument/2006/relationships/slide" Target="slides/slide70.xml"/><Relationship Id="rId385" Type="http://schemas.openxmlformats.org/officeDocument/2006/relationships/slide" Target="slides/slide252.xml"/><Relationship Id="rId245" Type="http://schemas.openxmlformats.org/officeDocument/2006/relationships/slide" Target="slides/slide112.xml"/><Relationship Id="rId287" Type="http://schemas.openxmlformats.org/officeDocument/2006/relationships/slide" Target="slides/slide154.xml"/><Relationship Id="rId410" Type="http://schemas.openxmlformats.org/officeDocument/2006/relationships/slide" Target="slides/slide277.xml"/><Relationship Id="rId452" Type="http://schemas.openxmlformats.org/officeDocument/2006/relationships/slide" Target="slides/slide319.xml"/><Relationship Id="rId494" Type="http://schemas.openxmlformats.org/officeDocument/2006/relationships/slide" Target="slides/slide361.xml"/><Relationship Id="rId508" Type="http://schemas.openxmlformats.org/officeDocument/2006/relationships/slide" Target="slides/slide375.xml"/><Relationship Id="rId105" Type="http://schemas.openxmlformats.org/officeDocument/2006/relationships/slideMaster" Target="slideMasters/slideMaster105.xml"/><Relationship Id="rId147" Type="http://schemas.openxmlformats.org/officeDocument/2006/relationships/slide" Target="slides/slide14.xml"/><Relationship Id="rId312" Type="http://schemas.openxmlformats.org/officeDocument/2006/relationships/slide" Target="slides/slide179.xml"/><Relationship Id="rId354" Type="http://schemas.openxmlformats.org/officeDocument/2006/relationships/slide" Target="slides/slide221.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56.xml"/><Relationship Id="rId396" Type="http://schemas.openxmlformats.org/officeDocument/2006/relationships/slide" Target="slides/slide263.xml"/><Relationship Id="rId561" Type="http://schemas.openxmlformats.org/officeDocument/2006/relationships/slide" Target="slides/slide428.xml"/><Relationship Id="rId214" Type="http://schemas.openxmlformats.org/officeDocument/2006/relationships/slide" Target="slides/slide81.xml"/><Relationship Id="rId256" Type="http://schemas.openxmlformats.org/officeDocument/2006/relationships/slide" Target="slides/slide123.xml"/><Relationship Id="rId298" Type="http://schemas.openxmlformats.org/officeDocument/2006/relationships/slide" Target="slides/slide165.xml"/><Relationship Id="rId421" Type="http://schemas.openxmlformats.org/officeDocument/2006/relationships/slide" Target="slides/slide288.xml"/><Relationship Id="rId463" Type="http://schemas.openxmlformats.org/officeDocument/2006/relationships/slide" Target="slides/slide330.xml"/><Relationship Id="rId519" Type="http://schemas.openxmlformats.org/officeDocument/2006/relationships/slide" Target="slides/slide386.xml"/><Relationship Id="rId116" Type="http://schemas.openxmlformats.org/officeDocument/2006/relationships/slideMaster" Target="slideMasters/slideMaster116.xml"/><Relationship Id="rId158" Type="http://schemas.openxmlformats.org/officeDocument/2006/relationships/slide" Target="slides/slide25.xml"/><Relationship Id="rId323" Type="http://schemas.openxmlformats.org/officeDocument/2006/relationships/slide" Target="slides/slide190.xml"/><Relationship Id="rId530" Type="http://schemas.openxmlformats.org/officeDocument/2006/relationships/slide" Target="slides/slide397.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32.xml"/><Relationship Id="rId572" Type="http://schemas.openxmlformats.org/officeDocument/2006/relationships/theme" Target="theme/theme1.xml"/><Relationship Id="rId225" Type="http://schemas.openxmlformats.org/officeDocument/2006/relationships/slide" Target="slides/slide92.xml"/><Relationship Id="rId267" Type="http://schemas.openxmlformats.org/officeDocument/2006/relationships/slide" Target="slides/slide134.xml"/><Relationship Id="rId432" Type="http://schemas.openxmlformats.org/officeDocument/2006/relationships/slide" Target="slides/slide299.xml"/><Relationship Id="rId474" Type="http://schemas.openxmlformats.org/officeDocument/2006/relationships/slide" Target="slides/slide341.xml"/><Relationship Id="rId127" Type="http://schemas.openxmlformats.org/officeDocument/2006/relationships/slideMaster" Target="slideMasters/slideMaster12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36.xml"/><Relationship Id="rId334" Type="http://schemas.openxmlformats.org/officeDocument/2006/relationships/slide" Target="slides/slide201.xml"/><Relationship Id="rId376" Type="http://schemas.openxmlformats.org/officeDocument/2006/relationships/slide" Target="slides/slide243.xml"/><Relationship Id="rId541" Type="http://schemas.openxmlformats.org/officeDocument/2006/relationships/slide" Target="slides/slide408.xml"/><Relationship Id="rId4" Type="http://schemas.openxmlformats.org/officeDocument/2006/relationships/slideMaster" Target="slideMasters/slideMaster4.xml"/><Relationship Id="rId180" Type="http://schemas.openxmlformats.org/officeDocument/2006/relationships/slide" Target="slides/slide47.xml"/><Relationship Id="rId236" Type="http://schemas.openxmlformats.org/officeDocument/2006/relationships/slide" Target="slides/slide103.xml"/><Relationship Id="rId278" Type="http://schemas.openxmlformats.org/officeDocument/2006/relationships/slide" Target="slides/slide145.xml"/><Relationship Id="rId401" Type="http://schemas.openxmlformats.org/officeDocument/2006/relationships/slide" Target="slides/slide268.xml"/><Relationship Id="rId443" Type="http://schemas.openxmlformats.org/officeDocument/2006/relationships/slide" Target="slides/slide310.xml"/><Relationship Id="rId303" Type="http://schemas.openxmlformats.org/officeDocument/2006/relationships/slide" Target="slides/slide170.xml"/><Relationship Id="rId485" Type="http://schemas.openxmlformats.org/officeDocument/2006/relationships/slide" Target="slides/slide352.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5.xml"/><Relationship Id="rId345" Type="http://schemas.openxmlformats.org/officeDocument/2006/relationships/slide" Target="slides/slide212.xml"/><Relationship Id="rId387" Type="http://schemas.openxmlformats.org/officeDocument/2006/relationships/slide" Target="slides/slide254.xml"/><Relationship Id="rId510" Type="http://schemas.openxmlformats.org/officeDocument/2006/relationships/slide" Target="slides/slide377.xml"/><Relationship Id="rId552" Type="http://schemas.openxmlformats.org/officeDocument/2006/relationships/slide" Target="slides/slide419.xml"/><Relationship Id="rId191" Type="http://schemas.openxmlformats.org/officeDocument/2006/relationships/slide" Target="slides/slide58.xml"/><Relationship Id="rId205" Type="http://schemas.openxmlformats.org/officeDocument/2006/relationships/slide" Target="slides/slide72.xml"/><Relationship Id="rId247" Type="http://schemas.openxmlformats.org/officeDocument/2006/relationships/slide" Target="slides/slide114.xml"/><Relationship Id="rId412" Type="http://schemas.openxmlformats.org/officeDocument/2006/relationships/slide" Target="slides/slide279.xml"/><Relationship Id="rId107" Type="http://schemas.openxmlformats.org/officeDocument/2006/relationships/slideMaster" Target="slideMasters/slideMaster107.xml"/><Relationship Id="rId289" Type="http://schemas.openxmlformats.org/officeDocument/2006/relationships/slide" Target="slides/slide156.xml"/><Relationship Id="rId454" Type="http://schemas.openxmlformats.org/officeDocument/2006/relationships/slide" Target="slides/slide321.xml"/><Relationship Id="rId496" Type="http://schemas.openxmlformats.org/officeDocument/2006/relationships/slide" Target="slides/slide363.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16.xml"/><Relationship Id="rId314" Type="http://schemas.openxmlformats.org/officeDocument/2006/relationships/slide" Target="slides/slide181.xml"/><Relationship Id="rId356" Type="http://schemas.openxmlformats.org/officeDocument/2006/relationships/slide" Target="slides/slide223.xml"/><Relationship Id="rId398" Type="http://schemas.openxmlformats.org/officeDocument/2006/relationships/slide" Target="slides/slide265.xml"/><Relationship Id="rId521" Type="http://schemas.openxmlformats.org/officeDocument/2006/relationships/slide" Target="slides/slide388.xml"/><Relationship Id="rId563" Type="http://schemas.openxmlformats.org/officeDocument/2006/relationships/slide" Target="slides/slide430.xml"/><Relationship Id="rId95" Type="http://schemas.openxmlformats.org/officeDocument/2006/relationships/slideMaster" Target="slideMasters/slideMaster95.xml"/><Relationship Id="rId160" Type="http://schemas.openxmlformats.org/officeDocument/2006/relationships/slide" Target="slides/slide27.xml"/><Relationship Id="rId216" Type="http://schemas.openxmlformats.org/officeDocument/2006/relationships/slide" Target="slides/slide83.xml"/><Relationship Id="rId423" Type="http://schemas.openxmlformats.org/officeDocument/2006/relationships/slide" Target="slides/slide290.xml"/><Relationship Id="rId258" Type="http://schemas.openxmlformats.org/officeDocument/2006/relationships/slide" Target="slides/slide125.xml"/><Relationship Id="rId465" Type="http://schemas.openxmlformats.org/officeDocument/2006/relationships/slide" Target="slides/slide33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92.xml"/><Relationship Id="rId367" Type="http://schemas.openxmlformats.org/officeDocument/2006/relationships/slide" Target="slides/slide234.xml"/><Relationship Id="rId532" Type="http://schemas.openxmlformats.org/officeDocument/2006/relationships/slide" Target="slides/slide399.xml"/><Relationship Id="rId171" Type="http://schemas.openxmlformats.org/officeDocument/2006/relationships/slide" Target="slides/slide38.xml"/><Relationship Id="rId227" Type="http://schemas.openxmlformats.org/officeDocument/2006/relationships/slide" Target="slides/slide94.xml"/><Relationship Id="rId269" Type="http://schemas.openxmlformats.org/officeDocument/2006/relationships/slide" Target="slides/slide136.xml"/><Relationship Id="rId434" Type="http://schemas.openxmlformats.org/officeDocument/2006/relationships/slide" Target="slides/slide301.xml"/><Relationship Id="rId476" Type="http://schemas.openxmlformats.org/officeDocument/2006/relationships/slide" Target="slides/slide343.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7.xml"/><Relationship Id="rId336" Type="http://schemas.openxmlformats.org/officeDocument/2006/relationships/slide" Target="slides/slide203.xml"/><Relationship Id="rId501" Type="http://schemas.openxmlformats.org/officeDocument/2006/relationships/slide" Target="slides/slide368.xml"/><Relationship Id="rId543" Type="http://schemas.openxmlformats.org/officeDocument/2006/relationships/slide" Target="slides/slide410.xml"/><Relationship Id="rId75" Type="http://schemas.openxmlformats.org/officeDocument/2006/relationships/slideMaster" Target="slideMasters/slideMaster75.xml"/><Relationship Id="rId140" Type="http://schemas.openxmlformats.org/officeDocument/2006/relationships/slide" Target="slides/slide7.xml"/><Relationship Id="rId182" Type="http://schemas.openxmlformats.org/officeDocument/2006/relationships/slide" Target="slides/slide49.xml"/><Relationship Id="rId378" Type="http://schemas.openxmlformats.org/officeDocument/2006/relationships/slide" Target="slides/slide245.xml"/><Relationship Id="rId403" Type="http://schemas.openxmlformats.org/officeDocument/2006/relationships/slide" Target="slides/slide270.xml"/><Relationship Id="rId6" Type="http://schemas.openxmlformats.org/officeDocument/2006/relationships/slideMaster" Target="slideMasters/slideMaster6.xml"/><Relationship Id="rId238" Type="http://schemas.openxmlformats.org/officeDocument/2006/relationships/slide" Target="slides/slide105.xml"/><Relationship Id="rId445" Type="http://schemas.openxmlformats.org/officeDocument/2006/relationships/slide" Target="slides/slide312.xml"/><Relationship Id="rId487" Type="http://schemas.openxmlformats.org/officeDocument/2006/relationships/slide" Target="slides/slide354.xml"/><Relationship Id="rId291" Type="http://schemas.openxmlformats.org/officeDocument/2006/relationships/slide" Target="slides/slide158.xml"/><Relationship Id="rId305" Type="http://schemas.openxmlformats.org/officeDocument/2006/relationships/slide" Target="slides/slide172.xml"/><Relationship Id="rId347" Type="http://schemas.openxmlformats.org/officeDocument/2006/relationships/slide" Target="slides/slide214.xml"/><Relationship Id="rId512" Type="http://schemas.openxmlformats.org/officeDocument/2006/relationships/slide" Target="slides/slide379.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8.xml"/><Relationship Id="rId389" Type="http://schemas.openxmlformats.org/officeDocument/2006/relationships/slide" Target="slides/slide256.xml"/><Relationship Id="rId554" Type="http://schemas.openxmlformats.org/officeDocument/2006/relationships/slide" Target="slides/slide421.xml"/><Relationship Id="rId193" Type="http://schemas.openxmlformats.org/officeDocument/2006/relationships/slide" Target="slides/slide60.xml"/><Relationship Id="rId207" Type="http://schemas.openxmlformats.org/officeDocument/2006/relationships/slide" Target="slides/slide74.xml"/><Relationship Id="rId249" Type="http://schemas.openxmlformats.org/officeDocument/2006/relationships/slide" Target="slides/slide116.xml"/><Relationship Id="rId414" Type="http://schemas.openxmlformats.org/officeDocument/2006/relationships/slide" Target="slides/slide281.xml"/><Relationship Id="rId456" Type="http://schemas.openxmlformats.org/officeDocument/2006/relationships/slide" Target="slides/slide323.xml"/><Relationship Id="rId498" Type="http://schemas.openxmlformats.org/officeDocument/2006/relationships/slide" Target="slides/slide365.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7.xml"/><Relationship Id="rId316" Type="http://schemas.openxmlformats.org/officeDocument/2006/relationships/slide" Target="slides/slide183.xml"/><Relationship Id="rId523" Type="http://schemas.openxmlformats.org/officeDocument/2006/relationships/slide" Target="slides/slide390.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25.xml"/><Relationship Id="rId565" Type="http://schemas.openxmlformats.org/officeDocument/2006/relationships/slide" Target="slides/slide432.xml"/><Relationship Id="rId162" Type="http://schemas.openxmlformats.org/officeDocument/2006/relationships/slide" Target="slides/slide29.xml"/><Relationship Id="rId218" Type="http://schemas.openxmlformats.org/officeDocument/2006/relationships/slide" Target="slides/slide85.xml"/><Relationship Id="rId425" Type="http://schemas.openxmlformats.org/officeDocument/2006/relationships/slide" Target="slides/slide292.xml"/><Relationship Id="rId467" Type="http://schemas.openxmlformats.org/officeDocument/2006/relationships/slide" Target="slides/slide334.xml"/><Relationship Id="rId271" Type="http://schemas.openxmlformats.org/officeDocument/2006/relationships/slide" Target="slides/slide13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94.xml"/><Relationship Id="rId369" Type="http://schemas.openxmlformats.org/officeDocument/2006/relationships/slide" Target="slides/slide236.xml"/><Relationship Id="rId534" Type="http://schemas.openxmlformats.org/officeDocument/2006/relationships/slide" Target="slides/slide401.xml"/><Relationship Id="rId173" Type="http://schemas.openxmlformats.org/officeDocument/2006/relationships/slide" Target="slides/slide40.xml"/><Relationship Id="rId229" Type="http://schemas.openxmlformats.org/officeDocument/2006/relationships/slide" Target="slides/slide96.xml"/><Relationship Id="rId380" Type="http://schemas.openxmlformats.org/officeDocument/2006/relationships/slide" Target="slides/slide247.xml"/><Relationship Id="rId436" Type="http://schemas.openxmlformats.org/officeDocument/2006/relationships/slide" Target="slides/slide303.xml"/><Relationship Id="rId240" Type="http://schemas.openxmlformats.org/officeDocument/2006/relationships/slide" Target="slides/slide107.xml"/><Relationship Id="rId478" Type="http://schemas.openxmlformats.org/officeDocument/2006/relationships/slide" Target="slides/slide345.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49.xml"/><Relationship Id="rId338" Type="http://schemas.openxmlformats.org/officeDocument/2006/relationships/slide" Target="slides/slide205.xml"/><Relationship Id="rId503" Type="http://schemas.openxmlformats.org/officeDocument/2006/relationships/slide" Target="slides/slide370.xml"/><Relationship Id="rId545" Type="http://schemas.openxmlformats.org/officeDocument/2006/relationships/slide" Target="slides/slide412.xml"/><Relationship Id="rId8" Type="http://schemas.openxmlformats.org/officeDocument/2006/relationships/slideMaster" Target="slideMasters/slideMaster8.xml"/><Relationship Id="rId142" Type="http://schemas.openxmlformats.org/officeDocument/2006/relationships/slide" Target="slides/slide9.xml"/><Relationship Id="rId184" Type="http://schemas.openxmlformats.org/officeDocument/2006/relationships/slide" Target="slides/slide51.xml"/><Relationship Id="rId391" Type="http://schemas.openxmlformats.org/officeDocument/2006/relationships/slide" Target="slides/slide258.xml"/><Relationship Id="rId405" Type="http://schemas.openxmlformats.org/officeDocument/2006/relationships/slide" Target="slides/slide272.xml"/><Relationship Id="rId447" Type="http://schemas.openxmlformats.org/officeDocument/2006/relationships/slide" Target="slides/slide314.xml"/><Relationship Id="rId251" Type="http://schemas.openxmlformats.org/officeDocument/2006/relationships/slide" Target="slides/slide118.xml"/><Relationship Id="rId489" Type="http://schemas.openxmlformats.org/officeDocument/2006/relationships/slide" Target="slides/slide356.xml"/><Relationship Id="rId46" Type="http://schemas.openxmlformats.org/officeDocument/2006/relationships/slideMaster" Target="slideMasters/slideMaster46.xml"/><Relationship Id="rId293" Type="http://schemas.openxmlformats.org/officeDocument/2006/relationships/slide" Target="slides/slide160.xml"/><Relationship Id="rId307" Type="http://schemas.openxmlformats.org/officeDocument/2006/relationships/slide" Target="slides/slide174.xml"/><Relationship Id="rId349" Type="http://schemas.openxmlformats.org/officeDocument/2006/relationships/slide" Target="slides/slide216.xml"/><Relationship Id="rId514" Type="http://schemas.openxmlformats.org/officeDocument/2006/relationships/slide" Target="slides/slide381.xml"/><Relationship Id="rId556" Type="http://schemas.openxmlformats.org/officeDocument/2006/relationships/slide" Target="slides/slide423.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20.xml"/><Relationship Id="rId195" Type="http://schemas.openxmlformats.org/officeDocument/2006/relationships/slide" Target="slides/slide62.xml"/><Relationship Id="rId209" Type="http://schemas.openxmlformats.org/officeDocument/2006/relationships/slide" Target="slides/slide76.xml"/><Relationship Id="rId360" Type="http://schemas.openxmlformats.org/officeDocument/2006/relationships/slide" Target="slides/slide227.xml"/><Relationship Id="rId416" Type="http://schemas.openxmlformats.org/officeDocument/2006/relationships/slide" Target="slides/slide283.xml"/><Relationship Id="rId220" Type="http://schemas.openxmlformats.org/officeDocument/2006/relationships/slide" Target="slides/slide87.xml"/><Relationship Id="rId458" Type="http://schemas.openxmlformats.org/officeDocument/2006/relationships/slide" Target="slides/slide32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29.xml"/><Relationship Id="rId318" Type="http://schemas.openxmlformats.org/officeDocument/2006/relationships/slide" Target="slides/slide185.xml"/><Relationship Id="rId525" Type="http://schemas.openxmlformats.org/officeDocument/2006/relationships/slide" Target="slides/slide392.xml"/><Relationship Id="rId567" Type="http://schemas.openxmlformats.org/officeDocument/2006/relationships/slide" Target="slides/slide434.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31.xml"/><Relationship Id="rId371" Type="http://schemas.openxmlformats.org/officeDocument/2006/relationships/slide" Target="slides/slide238.xml"/><Relationship Id="rId427" Type="http://schemas.openxmlformats.org/officeDocument/2006/relationships/slide" Target="slides/slide294.xml"/><Relationship Id="rId469" Type="http://schemas.openxmlformats.org/officeDocument/2006/relationships/slide" Target="slides/slide336.xml"/><Relationship Id="rId26" Type="http://schemas.openxmlformats.org/officeDocument/2006/relationships/slideMaster" Target="slideMasters/slideMaster26.xml"/><Relationship Id="rId231" Type="http://schemas.openxmlformats.org/officeDocument/2006/relationships/slide" Target="slides/slide98.xml"/><Relationship Id="rId273" Type="http://schemas.openxmlformats.org/officeDocument/2006/relationships/slide" Target="slides/slide140.xml"/><Relationship Id="rId329" Type="http://schemas.openxmlformats.org/officeDocument/2006/relationships/slide" Target="slides/slide196.xml"/><Relationship Id="rId480" Type="http://schemas.openxmlformats.org/officeDocument/2006/relationships/slide" Target="slides/slide347.xml"/><Relationship Id="rId536" Type="http://schemas.openxmlformats.org/officeDocument/2006/relationships/slide" Target="slides/slide403.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42.xml"/><Relationship Id="rId340" Type="http://schemas.openxmlformats.org/officeDocument/2006/relationships/slide" Target="slides/slide207.xml"/><Relationship Id="rId200" Type="http://schemas.openxmlformats.org/officeDocument/2006/relationships/slide" Target="slides/slide67.xml"/><Relationship Id="rId382" Type="http://schemas.openxmlformats.org/officeDocument/2006/relationships/slide" Target="slides/slide249.xml"/><Relationship Id="rId438" Type="http://schemas.openxmlformats.org/officeDocument/2006/relationships/slide" Target="slides/slide305.xml"/><Relationship Id="rId242" Type="http://schemas.openxmlformats.org/officeDocument/2006/relationships/slide" Target="slides/slide109.xml"/><Relationship Id="rId284" Type="http://schemas.openxmlformats.org/officeDocument/2006/relationships/slide" Target="slides/slide151.xml"/><Relationship Id="rId491" Type="http://schemas.openxmlformats.org/officeDocument/2006/relationships/slide" Target="slides/slide358.xml"/><Relationship Id="rId505" Type="http://schemas.openxmlformats.org/officeDocument/2006/relationships/slide" Target="slides/slide37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11.xml"/><Relationship Id="rId547" Type="http://schemas.openxmlformats.org/officeDocument/2006/relationships/slide" Target="slides/slide414.xml"/><Relationship Id="rId90" Type="http://schemas.openxmlformats.org/officeDocument/2006/relationships/slideMaster" Target="slideMasters/slideMaster90.xml"/><Relationship Id="rId186" Type="http://schemas.openxmlformats.org/officeDocument/2006/relationships/slide" Target="slides/slide53.xml"/><Relationship Id="rId351" Type="http://schemas.openxmlformats.org/officeDocument/2006/relationships/slide" Target="slides/slide218.xml"/><Relationship Id="rId393" Type="http://schemas.openxmlformats.org/officeDocument/2006/relationships/slide" Target="slides/slide260.xml"/><Relationship Id="rId407" Type="http://schemas.openxmlformats.org/officeDocument/2006/relationships/slide" Target="slides/slide274.xml"/><Relationship Id="rId449" Type="http://schemas.openxmlformats.org/officeDocument/2006/relationships/slide" Target="slides/slide316.xml"/><Relationship Id="rId211" Type="http://schemas.openxmlformats.org/officeDocument/2006/relationships/slide" Target="slides/slide78.xml"/><Relationship Id="rId253" Type="http://schemas.openxmlformats.org/officeDocument/2006/relationships/slide" Target="slides/slide120.xml"/><Relationship Id="rId295" Type="http://schemas.openxmlformats.org/officeDocument/2006/relationships/slide" Target="slides/slide162.xml"/><Relationship Id="rId309" Type="http://schemas.openxmlformats.org/officeDocument/2006/relationships/slide" Target="slides/slide176.xml"/><Relationship Id="rId460" Type="http://schemas.openxmlformats.org/officeDocument/2006/relationships/slide" Target="slides/slide327.xml"/><Relationship Id="rId516" Type="http://schemas.openxmlformats.org/officeDocument/2006/relationships/slide" Target="slides/slide383.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7.xml"/><Relationship Id="rId558" Type="http://schemas.openxmlformats.org/officeDocument/2006/relationships/slide" Target="slides/slide425.xml"/><Relationship Id="rId155" Type="http://schemas.openxmlformats.org/officeDocument/2006/relationships/slide" Target="slides/slide22.xml"/><Relationship Id="rId197" Type="http://schemas.openxmlformats.org/officeDocument/2006/relationships/slide" Target="slides/slide64.xml"/><Relationship Id="rId362" Type="http://schemas.openxmlformats.org/officeDocument/2006/relationships/slide" Target="slides/slide229.xml"/><Relationship Id="rId418" Type="http://schemas.openxmlformats.org/officeDocument/2006/relationships/slide" Target="slides/slide285.xml"/><Relationship Id="rId222" Type="http://schemas.openxmlformats.org/officeDocument/2006/relationships/slide" Target="slides/slide89.xml"/><Relationship Id="rId264" Type="http://schemas.openxmlformats.org/officeDocument/2006/relationships/slide" Target="slides/slide131.xml"/><Relationship Id="rId471" Type="http://schemas.openxmlformats.org/officeDocument/2006/relationships/slide" Target="slides/slide338.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94.xml"/><Relationship Id="rId569" Type="http://schemas.openxmlformats.org/officeDocument/2006/relationships/handoutMaster" Target="handoutMasters/handoutMaster1.xml"/><Relationship Id="rId70" Type="http://schemas.openxmlformats.org/officeDocument/2006/relationships/slideMaster" Target="slideMasters/slideMaster70.xml"/><Relationship Id="rId166" Type="http://schemas.openxmlformats.org/officeDocument/2006/relationships/slide" Target="slides/slide33.xml"/><Relationship Id="rId331" Type="http://schemas.openxmlformats.org/officeDocument/2006/relationships/slide" Target="slides/slide198.xml"/><Relationship Id="rId373" Type="http://schemas.openxmlformats.org/officeDocument/2006/relationships/slide" Target="slides/slide240.xml"/><Relationship Id="rId429" Type="http://schemas.openxmlformats.org/officeDocument/2006/relationships/slide" Target="slides/slide296.xml"/><Relationship Id="rId1" Type="http://schemas.openxmlformats.org/officeDocument/2006/relationships/slideMaster" Target="slideMasters/slideMaster1.xml"/><Relationship Id="rId233" Type="http://schemas.openxmlformats.org/officeDocument/2006/relationships/slide" Target="slides/slide100.xml"/><Relationship Id="rId440" Type="http://schemas.openxmlformats.org/officeDocument/2006/relationships/slide" Target="slides/slide307.xml"/><Relationship Id="rId28" Type="http://schemas.openxmlformats.org/officeDocument/2006/relationships/slideMaster" Target="slideMasters/slideMaster28.xml"/><Relationship Id="rId275" Type="http://schemas.openxmlformats.org/officeDocument/2006/relationships/slide" Target="slides/slide142.xml"/><Relationship Id="rId300" Type="http://schemas.openxmlformats.org/officeDocument/2006/relationships/slide" Target="slides/slide167.xml"/><Relationship Id="rId482" Type="http://schemas.openxmlformats.org/officeDocument/2006/relationships/slide" Target="slides/slide349.xml"/><Relationship Id="rId538" Type="http://schemas.openxmlformats.org/officeDocument/2006/relationships/slide" Target="slides/slide405.xml"/><Relationship Id="rId81" Type="http://schemas.openxmlformats.org/officeDocument/2006/relationships/slideMaster" Target="slideMasters/slideMaster81.xml"/><Relationship Id="rId135" Type="http://schemas.openxmlformats.org/officeDocument/2006/relationships/slide" Target="slides/slide2.xml"/><Relationship Id="rId177" Type="http://schemas.openxmlformats.org/officeDocument/2006/relationships/slide" Target="slides/slide44.xml"/><Relationship Id="rId342" Type="http://schemas.openxmlformats.org/officeDocument/2006/relationships/slide" Target="slides/slide209.xml"/><Relationship Id="rId384" Type="http://schemas.openxmlformats.org/officeDocument/2006/relationships/slide" Target="slides/slide251.xml"/><Relationship Id="rId202" Type="http://schemas.openxmlformats.org/officeDocument/2006/relationships/slide" Target="slides/slide69.xml"/><Relationship Id="rId244" Type="http://schemas.openxmlformats.org/officeDocument/2006/relationships/slide" Target="slides/slide111.xml"/><Relationship Id="rId39" Type="http://schemas.openxmlformats.org/officeDocument/2006/relationships/slideMaster" Target="slideMasters/slideMaster39.xml"/><Relationship Id="rId286" Type="http://schemas.openxmlformats.org/officeDocument/2006/relationships/slide" Target="slides/slide153.xml"/><Relationship Id="rId451" Type="http://schemas.openxmlformats.org/officeDocument/2006/relationships/slide" Target="slides/slide318.xml"/><Relationship Id="rId493" Type="http://schemas.openxmlformats.org/officeDocument/2006/relationships/slide" Target="slides/slide360.xml"/><Relationship Id="rId507" Type="http://schemas.openxmlformats.org/officeDocument/2006/relationships/slide" Target="slides/slide374.xml"/><Relationship Id="rId549" Type="http://schemas.openxmlformats.org/officeDocument/2006/relationships/slide" Target="slides/slide416.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13.xml"/><Relationship Id="rId188" Type="http://schemas.openxmlformats.org/officeDocument/2006/relationships/slide" Target="slides/slide55.xml"/><Relationship Id="rId311" Type="http://schemas.openxmlformats.org/officeDocument/2006/relationships/slide" Target="slides/slide178.xml"/><Relationship Id="rId353" Type="http://schemas.openxmlformats.org/officeDocument/2006/relationships/slide" Target="slides/slide220.xml"/><Relationship Id="rId395" Type="http://schemas.openxmlformats.org/officeDocument/2006/relationships/slide" Target="slides/slide262.xml"/><Relationship Id="rId409" Type="http://schemas.openxmlformats.org/officeDocument/2006/relationships/slide" Target="slides/slide276.xml"/><Relationship Id="rId560" Type="http://schemas.openxmlformats.org/officeDocument/2006/relationships/slide" Target="slides/slide427.xml"/><Relationship Id="rId92" Type="http://schemas.openxmlformats.org/officeDocument/2006/relationships/slideMaster" Target="slideMasters/slideMaster92.xml"/><Relationship Id="rId213" Type="http://schemas.openxmlformats.org/officeDocument/2006/relationships/slide" Target="slides/slide80.xml"/><Relationship Id="rId420" Type="http://schemas.openxmlformats.org/officeDocument/2006/relationships/slide" Target="slides/slide287.xml"/><Relationship Id="rId255" Type="http://schemas.openxmlformats.org/officeDocument/2006/relationships/slide" Target="slides/slide122.xml"/><Relationship Id="rId297" Type="http://schemas.openxmlformats.org/officeDocument/2006/relationships/slide" Target="slides/slide164.xml"/><Relationship Id="rId462" Type="http://schemas.openxmlformats.org/officeDocument/2006/relationships/slide" Target="slides/slide329.xml"/><Relationship Id="rId518" Type="http://schemas.openxmlformats.org/officeDocument/2006/relationships/slide" Target="slides/slide385.xml"/><Relationship Id="rId115" Type="http://schemas.openxmlformats.org/officeDocument/2006/relationships/slideMaster" Target="slideMasters/slideMaster115.xml"/><Relationship Id="rId157" Type="http://schemas.openxmlformats.org/officeDocument/2006/relationships/slide" Target="slides/slide24.xml"/><Relationship Id="rId322" Type="http://schemas.openxmlformats.org/officeDocument/2006/relationships/slide" Target="slides/slide189.xml"/><Relationship Id="rId364" Type="http://schemas.openxmlformats.org/officeDocument/2006/relationships/slide" Target="slides/slide231.xml"/><Relationship Id="rId61" Type="http://schemas.openxmlformats.org/officeDocument/2006/relationships/slideMaster" Target="slideMasters/slideMaster61.xml"/><Relationship Id="rId199" Type="http://schemas.openxmlformats.org/officeDocument/2006/relationships/slide" Target="slides/slide66.xml"/><Relationship Id="rId571" Type="http://schemas.openxmlformats.org/officeDocument/2006/relationships/viewProps" Target="viewProps.xml"/><Relationship Id="rId19" Type="http://schemas.openxmlformats.org/officeDocument/2006/relationships/slideMaster" Target="slideMasters/slideMaster19.xml"/><Relationship Id="rId224" Type="http://schemas.openxmlformats.org/officeDocument/2006/relationships/slide" Target="slides/slide91.xml"/><Relationship Id="rId266" Type="http://schemas.openxmlformats.org/officeDocument/2006/relationships/slide" Target="slides/slide133.xml"/><Relationship Id="rId431" Type="http://schemas.openxmlformats.org/officeDocument/2006/relationships/slide" Target="slides/slide298.xml"/><Relationship Id="rId473" Type="http://schemas.openxmlformats.org/officeDocument/2006/relationships/slide" Target="slides/slide340.xml"/><Relationship Id="rId529" Type="http://schemas.openxmlformats.org/officeDocument/2006/relationships/slide" Target="slides/slide396.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35.xml"/><Relationship Id="rId333" Type="http://schemas.openxmlformats.org/officeDocument/2006/relationships/slide" Target="slides/slide200.xml"/><Relationship Id="rId540" Type="http://schemas.openxmlformats.org/officeDocument/2006/relationships/slide" Target="slides/slide407.xml"/><Relationship Id="rId72" Type="http://schemas.openxmlformats.org/officeDocument/2006/relationships/slideMaster" Target="slideMasters/slideMaster72.xml"/><Relationship Id="rId375" Type="http://schemas.openxmlformats.org/officeDocument/2006/relationships/slide" Target="slides/slide242.xml"/><Relationship Id="rId3" Type="http://schemas.openxmlformats.org/officeDocument/2006/relationships/slideMaster" Target="slideMasters/slideMaster3.xml"/><Relationship Id="rId235" Type="http://schemas.openxmlformats.org/officeDocument/2006/relationships/slide" Target="slides/slide102.xml"/><Relationship Id="rId277" Type="http://schemas.openxmlformats.org/officeDocument/2006/relationships/slide" Target="slides/slide144.xml"/><Relationship Id="rId400" Type="http://schemas.openxmlformats.org/officeDocument/2006/relationships/slide" Target="slides/slide267.xml"/><Relationship Id="rId442" Type="http://schemas.openxmlformats.org/officeDocument/2006/relationships/slide" Target="slides/slide309.xml"/><Relationship Id="rId484" Type="http://schemas.openxmlformats.org/officeDocument/2006/relationships/slide" Target="slides/slide351.xml"/><Relationship Id="rId137" Type="http://schemas.openxmlformats.org/officeDocument/2006/relationships/slide" Target="slides/slide4.xml"/><Relationship Id="rId302" Type="http://schemas.openxmlformats.org/officeDocument/2006/relationships/slide" Target="slides/slide169.xml"/><Relationship Id="rId344" Type="http://schemas.openxmlformats.org/officeDocument/2006/relationships/slide" Target="slides/slide211.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46.xml"/><Relationship Id="rId386" Type="http://schemas.openxmlformats.org/officeDocument/2006/relationships/slide" Target="slides/slide253.xml"/><Relationship Id="rId551" Type="http://schemas.openxmlformats.org/officeDocument/2006/relationships/slide" Target="slides/slide418.xml"/><Relationship Id="rId190" Type="http://schemas.openxmlformats.org/officeDocument/2006/relationships/slide" Target="slides/slide57.xml"/><Relationship Id="rId204" Type="http://schemas.openxmlformats.org/officeDocument/2006/relationships/slide" Target="slides/slide71.xml"/><Relationship Id="rId246" Type="http://schemas.openxmlformats.org/officeDocument/2006/relationships/slide" Target="slides/slide113.xml"/><Relationship Id="rId288" Type="http://schemas.openxmlformats.org/officeDocument/2006/relationships/slide" Target="slides/slide155.xml"/><Relationship Id="rId411" Type="http://schemas.openxmlformats.org/officeDocument/2006/relationships/slide" Target="slides/slide278.xml"/><Relationship Id="rId453" Type="http://schemas.openxmlformats.org/officeDocument/2006/relationships/slide" Target="slides/slide320.xml"/><Relationship Id="rId509" Type="http://schemas.openxmlformats.org/officeDocument/2006/relationships/slide" Target="slides/slide376.xml"/><Relationship Id="rId106" Type="http://schemas.openxmlformats.org/officeDocument/2006/relationships/slideMaster" Target="slideMasters/slideMaster106.xml"/><Relationship Id="rId313" Type="http://schemas.openxmlformats.org/officeDocument/2006/relationships/slide" Target="slides/slide180.xml"/><Relationship Id="rId495" Type="http://schemas.openxmlformats.org/officeDocument/2006/relationships/slide" Target="slides/slide362.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15.xml"/><Relationship Id="rId355" Type="http://schemas.openxmlformats.org/officeDocument/2006/relationships/slide" Target="slides/slide222.xml"/><Relationship Id="rId397" Type="http://schemas.openxmlformats.org/officeDocument/2006/relationships/slide" Target="slides/slide264.xml"/><Relationship Id="rId520" Type="http://schemas.openxmlformats.org/officeDocument/2006/relationships/slide" Target="slides/slide387.xml"/><Relationship Id="rId562" Type="http://schemas.openxmlformats.org/officeDocument/2006/relationships/slide" Target="slides/slide429.xml"/><Relationship Id="rId215" Type="http://schemas.openxmlformats.org/officeDocument/2006/relationships/slide" Target="slides/slide82.xml"/><Relationship Id="rId257" Type="http://schemas.openxmlformats.org/officeDocument/2006/relationships/slide" Target="slides/slide124.xml"/><Relationship Id="rId422" Type="http://schemas.openxmlformats.org/officeDocument/2006/relationships/slide" Target="slides/slide289.xml"/><Relationship Id="rId464" Type="http://schemas.openxmlformats.org/officeDocument/2006/relationships/slide" Target="slides/slide331.xml"/><Relationship Id="rId299" Type="http://schemas.openxmlformats.org/officeDocument/2006/relationships/slide" Target="slides/slide166.xml"/><Relationship Id="rId63" Type="http://schemas.openxmlformats.org/officeDocument/2006/relationships/slideMaster" Target="slideMasters/slideMaster63.xml"/><Relationship Id="rId159" Type="http://schemas.openxmlformats.org/officeDocument/2006/relationships/slide" Target="slides/slide26.xml"/><Relationship Id="rId366" Type="http://schemas.openxmlformats.org/officeDocument/2006/relationships/slide" Target="slides/slide233.xml"/><Relationship Id="rId573" Type="http://schemas.openxmlformats.org/officeDocument/2006/relationships/tableStyles" Target="tableStyles.xml"/><Relationship Id="rId226" Type="http://schemas.openxmlformats.org/officeDocument/2006/relationships/slide" Target="slides/slide93.xml"/><Relationship Id="rId433" Type="http://schemas.openxmlformats.org/officeDocument/2006/relationships/slide" Target="slides/slide300.xml"/><Relationship Id="rId74" Type="http://schemas.openxmlformats.org/officeDocument/2006/relationships/slideMaster" Target="slideMasters/slideMaster74.xml"/><Relationship Id="rId377" Type="http://schemas.openxmlformats.org/officeDocument/2006/relationships/slide" Target="slides/slide244.xml"/><Relationship Id="rId500" Type="http://schemas.openxmlformats.org/officeDocument/2006/relationships/slide" Target="slides/slide367.xml"/><Relationship Id="rId5" Type="http://schemas.openxmlformats.org/officeDocument/2006/relationships/slideMaster" Target="slideMasters/slideMaster5.xml"/><Relationship Id="rId237" Type="http://schemas.openxmlformats.org/officeDocument/2006/relationships/slide" Target="slides/slide104.xml"/><Relationship Id="rId444" Type="http://schemas.openxmlformats.org/officeDocument/2006/relationships/slide" Target="slides/slide311.xml"/><Relationship Id="rId290" Type="http://schemas.openxmlformats.org/officeDocument/2006/relationships/slide" Target="slides/slide157.xml"/><Relationship Id="rId304" Type="http://schemas.openxmlformats.org/officeDocument/2006/relationships/slide" Target="slides/slide171.xml"/><Relationship Id="rId388" Type="http://schemas.openxmlformats.org/officeDocument/2006/relationships/slide" Target="slides/slide255.xml"/><Relationship Id="rId511" Type="http://schemas.openxmlformats.org/officeDocument/2006/relationships/slide" Target="slides/slide378.xml"/><Relationship Id="rId85" Type="http://schemas.openxmlformats.org/officeDocument/2006/relationships/slideMaster" Target="slideMasters/slideMaster85.xml"/><Relationship Id="rId150" Type="http://schemas.openxmlformats.org/officeDocument/2006/relationships/slide" Target="slides/slide17.xml"/><Relationship Id="rId248" Type="http://schemas.openxmlformats.org/officeDocument/2006/relationships/slide" Target="slides/slide115.xml"/><Relationship Id="rId455" Type="http://schemas.openxmlformats.org/officeDocument/2006/relationships/slide" Target="slides/slide322.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82.xml"/><Relationship Id="rId522" Type="http://schemas.openxmlformats.org/officeDocument/2006/relationships/slide" Target="slides/slide389.xml"/><Relationship Id="rId96" Type="http://schemas.openxmlformats.org/officeDocument/2006/relationships/slideMaster" Target="slideMasters/slideMaster96.xml"/><Relationship Id="rId161" Type="http://schemas.openxmlformats.org/officeDocument/2006/relationships/slide" Target="slides/slide28.xml"/><Relationship Id="rId399" Type="http://schemas.openxmlformats.org/officeDocument/2006/relationships/slide" Target="slides/slide266.xml"/><Relationship Id="rId259" Type="http://schemas.openxmlformats.org/officeDocument/2006/relationships/slide" Target="slides/slide126.xml"/><Relationship Id="rId466" Type="http://schemas.openxmlformats.org/officeDocument/2006/relationships/slide" Target="slides/slide333.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93.xml"/><Relationship Id="rId533" Type="http://schemas.openxmlformats.org/officeDocument/2006/relationships/slide" Target="slides/slide400.xml"/><Relationship Id="rId172" Type="http://schemas.openxmlformats.org/officeDocument/2006/relationships/slide" Target="slides/slide39.xml"/><Relationship Id="rId477" Type="http://schemas.openxmlformats.org/officeDocument/2006/relationships/slide" Target="slides/slide344.xml"/></Relationships>
</file>

<file path=ppt/_rels/viewProps.xml.rels><?xml version="1.0" encoding="UTF-8" standalone="yes"?>
<Relationships xmlns="http://schemas.openxmlformats.org/package/2006/relationships"><Relationship Id="rId1" Type="http://schemas.openxmlformats.org/officeDocument/2006/relationships/slide" Target="slides/slide18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60.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0.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bwMode="auto">
          <a:xfrm>
            <a:off x="0" y="0"/>
            <a:ext cx="2971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spAutoFit/>
          </a:bodyPr>
          <a:lstStyle>
            <a:lvl1pPr>
              <a:defRPr sz="1200">
                <a:solidFill>
                  <a:schemeClr val="bg1"/>
                </a:solidFill>
              </a:defRPr>
            </a:lvl1pPr>
          </a:lstStyle>
          <a:p>
            <a:pPr>
              <a:defRPr/>
            </a:pPr>
            <a:endParaRPr lang="en-GB"/>
          </a:p>
        </p:txBody>
      </p:sp>
      <p:sp>
        <p:nvSpPr>
          <p:cNvPr id="512003" name="Rectangle 3"/>
          <p:cNvSpPr>
            <a:spLocks noGrp="1" noChangeArrowheads="1"/>
          </p:cNvSpPr>
          <p:nvPr>
            <p:ph type="dt" sz="quarter" idx="1"/>
          </p:nvPr>
        </p:nvSpPr>
        <p:spPr bwMode="auto">
          <a:xfrm>
            <a:off x="3886200" y="0"/>
            <a:ext cx="2971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spAutoFit/>
          </a:bodyPr>
          <a:lstStyle>
            <a:lvl1pPr algn="r">
              <a:defRPr sz="1200">
                <a:solidFill>
                  <a:schemeClr val="bg1"/>
                </a:solidFill>
              </a:defRPr>
            </a:lvl1pPr>
          </a:lstStyle>
          <a:p>
            <a:pPr>
              <a:defRPr/>
            </a:pPr>
            <a:endParaRPr lang="en-GB"/>
          </a:p>
        </p:txBody>
      </p:sp>
      <p:sp>
        <p:nvSpPr>
          <p:cNvPr id="512004" name="Rectangle 4"/>
          <p:cNvSpPr>
            <a:spLocks noGrp="1" noChangeArrowheads="1"/>
          </p:cNvSpPr>
          <p:nvPr>
            <p:ph type="ftr" sz="quarter" idx="2"/>
          </p:nvPr>
        </p:nvSpPr>
        <p:spPr bwMode="auto">
          <a:xfrm>
            <a:off x="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spAutoFit/>
          </a:bodyPr>
          <a:lstStyle>
            <a:lvl1pPr>
              <a:defRPr sz="1200">
                <a:solidFill>
                  <a:schemeClr val="bg1"/>
                </a:solidFill>
              </a:defRPr>
            </a:lvl1pPr>
          </a:lstStyle>
          <a:p>
            <a:pPr>
              <a:defRPr/>
            </a:pPr>
            <a:endParaRPr lang="en-GB"/>
          </a:p>
        </p:txBody>
      </p:sp>
      <p:sp>
        <p:nvSpPr>
          <p:cNvPr id="512005" name="Rectangle 5"/>
          <p:cNvSpPr>
            <a:spLocks noGrp="1" noChangeArrowheads="1"/>
          </p:cNvSpPr>
          <p:nvPr>
            <p:ph type="sldNum" sz="quarter" idx="3"/>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33F6B04B-6BB3-A54C-B414-F2B48D885091}" type="slidenum">
              <a:rPr lang="en-GB"/>
              <a:pPr>
                <a:defRPr/>
              </a:pPr>
              <a:t>‹#›</a:t>
            </a:fld>
            <a:endParaRPr lang="en-GB"/>
          </a:p>
        </p:txBody>
      </p:sp>
    </p:spTree>
    <p:extLst>
      <p:ext uri="{BB962C8B-B14F-4D97-AF65-F5344CB8AC3E}">
        <p14:creationId xmlns:p14="http://schemas.microsoft.com/office/powerpoint/2010/main" val="128926777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bwMode="auto">
          <a:xfrm>
            <a:off x="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87" name="Rectangle 3"/>
          <p:cNvSpPr>
            <a:spLocks noGrp="1" noChangeArrowheads="1"/>
          </p:cNvSpPr>
          <p:nvPr>
            <p:ph type="dt" idx="1"/>
          </p:nvPr>
        </p:nvSpPr>
        <p:spPr bwMode="auto">
          <a:xfrm>
            <a:off x="3886200" y="0"/>
            <a:ext cx="2971800" cy="2746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lvl1pPr algn="r">
              <a:defRPr sz="1200">
                <a:solidFill>
                  <a:schemeClr val="bg1"/>
                </a:solidFill>
                <a:latin typeface="Comic Sans MS" pitchFamily="-111" charset="0"/>
                <a:ea typeface="+mn-ea"/>
                <a:cs typeface="+mn-cs"/>
              </a:defRPr>
            </a:lvl1pPr>
          </a:lstStyle>
          <a:p>
            <a:pPr>
              <a:defRPr/>
            </a:pPr>
            <a:endParaRPr lang="en-GB"/>
          </a:p>
        </p:txBody>
      </p:sp>
      <p:sp>
        <p:nvSpPr>
          <p:cNvPr id="6154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9189" name="Rectangle 5"/>
          <p:cNvSpPr>
            <a:spLocks noGrp="1" noChangeArrowheads="1"/>
          </p:cNvSpPr>
          <p:nvPr>
            <p:ph type="body" sz="quarter" idx="3"/>
          </p:nvPr>
        </p:nvSpPr>
        <p:spPr bwMode="auto">
          <a:xfrm>
            <a:off x="914400" y="4343400"/>
            <a:ext cx="5029200" cy="1227138"/>
          </a:xfrm>
          <a:prstGeom prst="rect">
            <a:avLst/>
          </a:prstGeom>
          <a:noFill/>
          <a:ln w="9525">
            <a:noFill/>
            <a:miter lim="800000"/>
            <a:headEnd/>
            <a:tailEnd type="none" w="lg" len="lg"/>
          </a:ln>
          <a:effectLst/>
        </p:spPr>
        <p:txBody>
          <a:bodyPr vert="horz" wrap="square" lIns="90000" tIns="46800" rIns="90000" bIns="46800" numCol="1" anchor="t" anchorCtr="0" compatLnSpc="1">
            <a:prstTxWarp prst="textNoShape">
              <a:avLst/>
            </a:prstTxWarp>
            <a:sp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349190" name="Rectangle 6"/>
          <p:cNvSpPr>
            <a:spLocks noGrp="1" noChangeArrowheads="1"/>
          </p:cNvSpPr>
          <p:nvPr>
            <p:ph type="ftr" sz="quarter" idx="4"/>
          </p:nvPr>
        </p:nvSpPr>
        <p:spPr bwMode="auto">
          <a:xfrm>
            <a:off x="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defRPr sz="1200">
                <a:solidFill>
                  <a:schemeClr val="bg1"/>
                </a:solidFill>
                <a:latin typeface="Comic Sans MS" pitchFamily="-111" charset="0"/>
                <a:ea typeface="+mn-ea"/>
                <a:cs typeface="+mn-cs"/>
              </a:defRPr>
            </a:lvl1pPr>
          </a:lstStyle>
          <a:p>
            <a:pPr>
              <a:defRPr/>
            </a:pPr>
            <a:endParaRPr lang="en-GB"/>
          </a:p>
        </p:txBody>
      </p:sp>
      <p:sp>
        <p:nvSpPr>
          <p:cNvPr id="349191" name="Rectangle 7"/>
          <p:cNvSpPr>
            <a:spLocks noGrp="1" noChangeArrowheads="1"/>
          </p:cNvSpPr>
          <p:nvPr>
            <p:ph type="sldNum" sz="quarter" idx="5"/>
          </p:nvPr>
        </p:nvSpPr>
        <p:spPr bwMode="auto">
          <a:xfrm>
            <a:off x="3886200" y="8869363"/>
            <a:ext cx="2971800" cy="274637"/>
          </a:xfrm>
          <a:prstGeom prst="rect">
            <a:avLst/>
          </a:prstGeom>
          <a:noFill/>
          <a:ln w="9525">
            <a:noFill/>
            <a:miter lim="800000"/>
            <a:headEnd/>
            <a:tailEnd type="none" w="lg" len="lg"/>
          </a:ln>
          <a:effectLst/>
        </p:spPr>
        <p:txBody>
          <a:bodyPr vert="horz" wrap="square" lIns="90000" tIns="46800" rIns="90000" bIns="46800" numCol="1" anchor="b" anchorCtr="0" compatLnSpc="1">
            <a:prstTxWarp prst="textNoShape">
              <a:avLst/>
            </a:prstTxWarp>
            <a:spAutoFit/>
          </a:bodyPr>
          <a:lstStyle>
            <a:lvl1pPr algn="r">
              <a:defRPr sz="1200">
                <a:solidFill>
                  <a:schemeClr val="bg1"/>
                </a:solidFill>
              </a:defRPr>
            </a:lvl1pPr>
          </a:lstStyle>
          <a:p>
            <a:pPr>
              <a:defRPr/>
            </a:pPr>
            <a:fld id="{7A1965BF-27EB-1845-89B5-B5ADA144D014}" type="slidenum">
              <a:rPr lang="en-GB"/>
              <a:pPr>
                <a:defRPr/>
              </a:pPr>
              <a:t>‹#›</a:t>
            </a:fld>
            <a:endParaRPr lang="en-GB"/>
          </a:p>
        </p:txBody>
      </p:sp>
    </p:spTree>
    <p:extLst>
      <p:ext uri="{BB962C8B-B14F-4D97-AF65-F5344CB8AC3E}">
        <p14:creationId xmlns:p14="http://schemas.microsoft.com/office/powerpoint/2010/main" val="297945024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charset="0"/>
        <a:cs typeface="Geneva" charset="-128"/>
      </a:defRPr>
    </a:lvl3pPr>
    <a:lvl4pPr marL="1371600" algn="l" rtl="0" eaLnBrk="0" fontAlgn="base" hangingPunct="0">
      <a:spcBef>
        <a:spcPct val="30000"/>
      </a:spcBef>
      <a:spcAft>
        <a:spcPct val="0"/>
      </a:spcAft>
      <a:defRPr sz="1200" kern="1200">
        <a:solidFill>
          <a:schemeClr val="tx1"/>
        </a:solidFill>
        <a:latin typeface="Times New Roman" pitchFamily="-112"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charset="-128"/>
        <a:cs typeface="ＭＳ Ｐゴシック"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3" Type="http://schemas.openxmlformats.org/officeDocument/2006/relationships/hyperlink" Target="http://www.facebook.com/KDramaStars" TargetMode="External"/><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3" Type="http://schemas.openxmlformats.org/officeDocument/2006/relationships/hyperlink" Target="http://foxnewsinsider.com/about" TargetMode="External"/><Relationship Id="rId2" Type="http://schemas.openxmlformats.org/officeDocument/2006/relationships/slide" Target="../slides/slide168.xml"/><Relationship Id="rId1" Type="http://schemas.openxmlformats.org/officeDocument/2006/relationships/notesMaster" Target="../notesMasters/notesMaster1.xml"/><Relationship Id="rId4" Type="http://schemas.openxmlformats.org/officeDocument/2006/relationships/hyperlink" Target="http://foxnewsinsider.com/show/kelly-file" TargetMode="Externa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A96112C-853B-4DFE-A1C0-46F659702466}" type="slidenum">
              <a:rPr lang="en-GB" sz="1200">
                <a:solidFill>
                  <a:prstClr val="white"/>
                </a:solidFill>
              </a:rPr>
              <a:pPr/>
              <a:t>1</a:t>
            </a:fld>
            <a:endParaRPr lang="en-GB" sz="1200">
              <a:solidFill>
                <a:prstClr val="white"/>
              </a:solidFill>
            </a:endParaRPr>
          </a:p>
        </p:txBody>
      </p:sp>
      <p:sp>
        <p:nvSpPr>
          <p:cNvPr id="766978" name="Rectangle 2"/>
          <p:cNvSpPr>
            <a:spLocks noGrp="1" noRot="1" noChangeAspect="1" noChangeArrowheads="1" noTextEdit="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p:spPr>
        <p:txBody>
          <a:bodyPr/>
          <a:lstStyle/>
          <a:p>
            <a:endParaRPr lang="en-US" sz="1200" kern="1200" dirty="0">
              <a:solidFill>
                <a:schemeClr val="tx1"/>
              </a:solidFill>
              <a:latin typeface="Times New Roman" pitchFamily="-112" charset="0"/>
              <a:ea typeface="ＭＳ Ｐゴシック" pitchFamily="-108" charset="-128"/>
              <a:cs typeface="ＭＳ Ｐゴシック" pitchFamily="-108" charset="-128"/>
            </a:endParaRPr>
          </a:p>
          <a:p>
            <a:r>
              <a:rPr lang="en-US" sz="1200" kern="1200" dirty="0">
                <a:solidFill>
                  <a:schemeClr val="tx1"/>
                </a:solidFill>
                <a:latin typeface="Times New Roman" pitchFamily="-112" charset="0"/>
                <a:ea typeface="ＭＳ Ｐゴシック" pitchFamily="-108" charset="-128"/>
                <a:cs typeface="ＭＳ Ｐゴシック" pitchFamily="-108" charset="-128"/>
              </a:rPr>
              <a:t>These 2 slides translated into Chinese using </a:t>
            </a:r>
            <a:r>
              <a:rPr lang="en-US" sz="1200" kern="1200">
                <a:solidFill>
                  <a:schemeClr val="tx1"/>
                </a:solidFill>
                <a:latin typeface="Times New Roman" pitchFamily="-112" charset="0"/>
                <a:ea typeface="ＭＳ Ｐゴシック" pitchFamily="-108" charset="-128"/>
                <a:cs typeface="ＭＳ Ｐゴシック" pitchFamily="-108" charset="-128"/>
              </a:rPr>
              <a:t>Google translator: </a:t>
            </a:r>
            <a:r>
              <a:rPr lang="en-US" sz="1200" kern="1200" dirty="0">
                <a:solidFill>
                  <a:schemeClr val="tx1"/>
                </a:solidFill>
                <a:latin typeface="Times New Roman" pitchFamily="-112" charset="0"/>
                <a:ea typeface="ＭＳ Ｐゴシック" pitchFamily="-108" charset="-128"/>
                <a:cs typeface="ＭＳ Ｐゴシック" pitchFamily="-108" charset="-128"/>
              </a:rPr>
              <a:t>36, 149</a:t>
            </a:r>
            <a:endParaRPr lang="zh-CN" altLang="en-US" dirty="0">
              <a:ea typeface="SimSun"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5BD09F-4C00-464E-9C59-7617A3AED2FA}"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08994" name="Rectangle 2"/>
          <p:cNvSpPr>
            <a:spLocks noGrp="1" noRot="1" noChangeAspect="1" noChangeArrowheads="1"/>
          </p:cNvSpPr>
          <p:nvPr>
            <p:ph type="sldImg"/>
          </p:nvPr>
        </p:nvSpPr>
        <p:spPr>
          <a:solidFill>
            <a:srgbClr val="FFFFFF"/>
          </a:solidFill>
          <a:ln/>
        </p:spPr>
      </p:sp>
      <p:sp>
        <p:nvSpPr>
          <p:cNvPr id="1108995"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Notice that Satan is not simply restricted from deceiving the nations but he is TOTALLY locked and sealed.  The </a:t>
            </a:r>
            <a:r>
              <a:rPr lang="en-US" dirty="0" err="1">
                <a:latin typeface="Times New Roman" charset="0"/>
                <a:ea typeface="ＭＳ Ｐゴシック" charset="0"/>
                <a:cs typeface="ＭＳ Ｐゴシック" charset="0"/>
              </a:rPr>
              <a:t>Amil</a:t>
            </a:r>
            <a:r>
              <a:rPr lang="en-US" dirty="0">
                <a:latin typeface="Times New Roman" charset="0"/>
                <a:ea typeface="ＭＳ Ｐゴシック" charset="0"/>
                <a:cs typeface="ＭＳ Ｐゴシック" charset="0"/>
              </a:rPr>
              <a:t> theologians (see the next slide) say that this is a present reality.  They claim he presently deceives individuals but not nations.  My question is, </a:t>
            </a:r>
            <a:r>
              <a:rPr lang="en-US" altLang="ja-JP" dirty="0">
                <a:latin typeface="Times New Roman" charset="0"/>
                <a:ea typeface="ＭＳ Ｐゴシック" charset="0"/>
                <a:cs typeface="ＭＳ Ｐゴシック" charset="0"/>
              </a:rPr>
              <a:t>"HOW MANY people within these nations are deceived by Satan?"  Of course, the obvious answer is 100% (even though they say he can</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 deceive nations?!).  It appears to me that ALL nations today are being deceived by this father of lies.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997900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466BB88-0D91-D84E-8C9D-BA317700A4EF}" type="slidenum">
              <a:rPr lang="en-US" sz="1200">
                <a:solidFill>
                  <a:srgbClr val="000000"/>
                </a:solidFill>
                <a:latin typeface="Arial" charset="0"/>
                <a:ea typeface="Osaka" charset="0"/>
                <a:cs typeface="Osaka" charset="0"/>
              </a:rPr>
              <a:pPr/>
              <a:t>147</a:t>
            </a:fld>
            <a:endParaRPr lang="en-US" sz="1200">
              <a:solidFill>
                <a:srgbClr val="000000"/>
              </a:solidFill>
              <a:latin typeface="Arial" charset="0"/>
              <a:ea typeface="Osaka" charset="0"/>
              <a:cs typeface="Osaka" charset="0"/>
            </a:endParaRPr>
          </a:p>
        </p:txBody>
      </p:sp>
      <p:sp>
        <p:nvSpPr>
          <p:cNvPr id="108032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2DA11A9F-F9C7-5F49-900D-1D4395647BE2}" type="slidenum">
              <a:rPr lang="en-US" sz="1200" smtClean="0">
                <a:solidFill>
                  <a:srgbClr val="000000"/>
                </a:solidFill>
                <a:latin typeface="Arial" charset="0"/>
              </a:rPr>
              <a:pPr algn="r"/>
              <a:t>147</a:t>
            </a:fld>
            <a:endParaRPr lang="en-US" sz="1200">
              <a:solidFill>
                <a:srgbClr val="000000"/>
              </a:solidFill>
              <a:latin typeface="Arial" charset="0"/>
            </a:endParaRPr>
          </a:p>
        </p:txBody>
      </p:sp>
      <p:sp>
        <p:nvSpPr>
          <p:cNvPr id="1080324" name="Rectangle 2"/>
          <p:cNvSpPr>
            <a:spLocks noGrp="1" noRot="1" noChangeAspect="1" noChangeArrowheads="1" noTextEdit="1"/>
          </p:cNvSpPr>
          <p:nvPr>
            <p:ph type="sldImg"/>
          </p:nvPr>
        </p:nvSpPr>
        <p:spPr>
          <a:xfrm>
            <a:off x="1103313" y="676275"/>
            <a:ext cx="4603750" cy="3452813"/>
          </a:xfrm>
          <a:solidFill>
            <a:srgbClr val="FFFFFF"/>
          </a:solidFill>
          <a:ln/>
        </p:spPr>
      </p:sp>
      <p:sp>
        <p:nvSpPr>
          <p:cNvPr id="1080325"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1346" name="Slide Image Placeholder 1"/>
          <p:cNvSpPr>
            <a:spLocks noGrp="1" noRot="1" noChangeAspect="1" noTextEdit="1"/>
          </p:cNvSpPr>
          <p:nvPr>
            <p:ph type="sldImg"/>
          </p:nvPr>
        </p:nvSpPr>
        <p:spPr>
          <a:ln/>
        </p:spPr>
      </p:sp>
      <p:sp>
        <p:nvSpPr>
          <p:cNvPr id="1081347" name="Notes Placeholder 2"/>
          <p:cNvSpPr>
            <a:spLocks noGrp="1"/>
          </p:cNvSpPr>
          <p:nvPr>
            <p:ph type="body" idx="1"/>
          </p:nvPr>
        </p:nvSpPr>
        <p:spPr>
          <a:xfrm>
            <a:off x="914400" y="4343400"/>
            <a:ext cx="5029200" cy="46005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sz="1600" baseline="30000">
                <a:latin typeface="Times New Roman" charset="0"/>
                <a:ea typeface="ＭＳ Ｐゴシック" charset="0"/>
                <a:cs typeface="ＭＳ Ｐゴシック" charset="0"/>
              </a:rPr>
              <a:t>32 </a:t>
            </a:r>
            <a:r>
              <a:rPr lang="en-US" altLang="ja-JP" sz="1600">
                <a:latin typeface="Times New Roman" charset="0"/>
                <a:ea typeface="ＭＳ Ｐゴシック" charset="0"/>
                <a:cs typeface="ＭＳ Ｐゴシック" charset="0"/>
              </a:rPr>
              <a:t>"</a:t>
            </a:r>
            <a:r>
              <a:rPr lang="en-US" sz="1600">
                <a:latin typeface="Times New Roman" charset="0"/>
                <a:ea typeface="ＭＳ Ｐゴシック" charset="0"/>
                <a:cs typeface="ＭＳ Ｐゴシック" charset="0"/>
              </a:rPr>
              <a:t>You say, </a:t>
            </a:r>
            <a:r>
              <a:rPr lang="fr-FR" altLang="ja-JP" sz="1600">
                <a:latin typeface="Times New Roman" charset="0"/>
                <a:ea typeface="ＭＳ Ｐゴシック" charset="0"/>
                <a:cs typeface="ＭＳ Ｐゴシック" charset="0"/>
              </a:rPr>
              <a:t>'</a:t>
            </a:r>
            <a:r>
              <a:rPr lang="en-US" sz="1600">
                <a:latin typeface="Times New Roman" charset="0"/>
                <a:ea typeface="ＭＳ Ｐゴシック" charset="0"/>
                <a:cs typeface="ＭＳ Ｐゴシック" charset="0"/>
              </a:rPr>
              <a:t>We want to be like the nations all around us, who serve idols of wood and stone.</a:t>
            </a:r>
            <a:r>
              <a:rPr lang="fr-FR" altLang="ja-JP" sz="1600">
                <a:latin typeface="Times New Roman" charset="0"/>
                <a:ea typeface="ＭＳ Ｐゴシック" charset="0"/>
                <a:cs typeface="ＭＳ Ｐゴシック" charset="0"/>
              </a:rPr>
              <a:t>'</a:t>
            </a:r>
            <a:r>
              <a:rPr lang="en-US" sz="1600">
                <a:latin typeface="Times New Roman" charset="0"/>
                <a:ea typeface="ＭＳ Ｐゴシック" charset="0"/>
                <a:cs typeface="ＭＳ Ｐゴシック" charset="0"/>
              </a:rPr>
              <a:t> But what you have in mind will never happen. </a:t>
            </a:r>
            <a:r>
              <a:rPr lang="en-US" sz="1600" baseline="30000">
                <a:latin typeface="Times New Roman" charset="0"/>
                <a:ea typeface="ＭＳ Ｐゴシック" charset="0"/>
                <a:cs typeface="ＭＳ Ｐゴシック" charset="0"/>
              </a:rPr>
              <a:t>33 </a:t>
            </a:r>
            <a:r>
              <a:rPr lang="en-US" sz="1600">
                <a:latin typeface="Times New Roman" charset="0"/>
                <a:ea typeface="ＭＳ Ｐゴシック" charset="0"/>
                <a:cs typeface="ＭＳ Ｐゴシック" charset="0"/>
              </a:rPr>
              <a:t>As surely as I live, says the Sovereign Lord, I will rule over you with an iron fist in great anger and with awesome power. </a:t>
            </a:r>
            <a:r>
              <a:rPr lang="en-US" sz="1600" baseline="30000">
                <a:latin typeface="Times New Roman" charset="0"/>
                <a:ea typeface="ＭＳ Ｐゴシック" charset="0"/>
                <a:cs typeface="ＭＳ Ｐゴシック" charset="0"/>
              </a:rPr>
              <a:t>34 </a:t>
            </a:r>
            <a:r>
              <a:rPr lang="en-US" sz="1600">
                <a:latin typeface="Times New Roman" charset="0"/>
                <a:ea typeface="ＭＳ Ｐゴシック" charset="0"/>
                <a:cs typeface="ＭＳ Ｐゴシック" charset="0"/>
              </a:rPr>
              <a:t>And in anger I will reach out with my strong hand and powerful arm, and I will bring you back</a:t>
            </a:r>
            <a:r>
              <a:rPr lang="en-US" sz="1600" baseline="30000">
                <a:latin typeface="Times New Roman" charset="0"/>
                <a:ea typeface="ＭＳ Ｐゴシック" charset="0"/>
                <a:cs typeface="ＭＳ Ｐゴシック" charset="0"/>
              </a:rPr>
              <a:t>*</a:t>
            </a:r>
            <a:r>
              <a:rPr lang="en-US" sz="1600">
                <a:latin typeface="Times New Roman" charset="0"/>
                <a:ea typeface="ＭＳ Ｐゴシック" charset="0"/>
                <a:cs typeface="ＭＳ Ｐゴシック" charset="0"/>
              </a:rPr>
              <a:t> from the lands where you are scattered. </a:t>
            </a:r>
            <a:r>
              <a:rPr lang="en-US" sz="1600" baseline="30000">
                <a:latin typeface="Times New Roman" charset="0"/>
                <a:ea typeface="ＭＳ Ｐゴシック" charset="0"/>
                <a:cs typeface="ＭＳ Ｐゴシック" charset="0"/>
              </a:rPr>
              <a:t>35 </a:t>
            </a:r>
            <a:r>
              <a:rPr lang="en-US" sz="1600">
                <a:latin typeface="Times New Roman" charset="0"/>
                <a:ea typeface="ＭＳ Ｐゴシック" charset="0"/>
                <a:cs typeface="ＭＳ Ｐゴシック" charset="0"/>
              </a:rPr>
              <a:t>I will bring you into the wilderness of the nations, and there I will judge you face to face. </a:t>
            </a:r>
            <a:r>
              <a:rPr lang="en-US" sz="1600" baseline="30000">
                <a:latin typeface="Times New Roman" charset="0"/>
                <a:ea typeface="ＭＳ Ｐゴシック" charset="0"/>
                <a:cs typeface="ＭＳ Ｐゴシック" charset="0"/>
              </a:rPr>
              <a:t>36 </a:t>
            </a:r>
            <a:r>
              <a:rPr lang="en-US" sz="1600">
                <a:latin typeface="Times New Roman" charset="0"/>
                <a:ea typeface="ＭＳ Ｐゴシック" charset="0"/>
                <a:cs typeface="ＭＳ Ｐゴシック" charset="0"/>
              </a:rPr>
              <a:t>I will judge you there just as I did your ancestors in the wilderness after bringing them out of Egypt, says the Sovereign Lord. </a:t>
            </a:r>
            <a:r>
              <a:rPr lang="en-US" sz="1600" baseline="30000">
                <a:latin typeface="Times New Roman" charset="0"/>
                <a:ea typeface="ＭＳ Ｐゴシック" charset="0"/>
                <a:cs typeface="ＭＳ Ｐゴシック" charset="0"/>
              </a:rPr>
              <a:t>37 </a:t>
            </a:r>
            <a:r>
              <a:rPr lang="en-US" sz="1600">
                <a:latin typeface="Times New Roman" charset="0"/>
                <a:ea typeface="ＭＳ Ｐゴシック" charset="0"/>
                <a:cs typeface="ＭＳ Ｐゴシック" charset="0"/>
              </a:rPr>
              <a:t>I will examine you carefully and hold you to the terms of the covenant. </a:t>
            </a:r>
            <a:r>
              <a:rPr lang="en-US" sz="1600" baseline="30000">
                <a:latin typeface="Times New Roman" charset="0"/>
                <a:ea typeface="ＭＳ Ｐゴシック" charset="0"/>
                <a:cs typeface="ＭＳ Ｐゴシック" charset="0"/>
              </a:rPr>
              <a:t>38 </a:t>
            </a:r>
            <a:r>
              <a:rPr lang="en-US" sz="1600">
                <a:latin typeface="Times New Roman" charset="0"/>
                <a:ea typeface="ＭＳ Ｐゴシック" charset="0"/>
                <a:cs typeface="ＭＳ Ｐゴシック" charset="0"/>
              </a:rPr>
              <a:t>I will purge you of all those who rebel and revolt against me. I will bring them out of the countries where they are in exile, but they will never enter the land of Israel. Then you will know that I am the Lord</a:t>
            </a:r>
            <a:r>
              <a:rPr lang="en-US" altLang="ja-JP" sz="1600">
                <a:latin typeface="Times New Roman" charset="0"/>
                <a:ea typeface="ＭＳ Ｐゴシック" charset="0"/>
                <a:cs typeface="ＭＳ Ｐゴシック" charset="0"/>
              </a:rPr>
              <a:t>"</a:t>
            </a:r>
            <a:r>
              <a:rPr lang="en-US" sz="1600">
                <a:latin typeface="Times New Roman" charset="0"/>
                <a:ea typeface="ＭＳ Ｐゴシック" charset="0"/>
                <a:cs typeface="ＭＳ Ｐゴシック" charset="0"/>
              </a:rPr>
              <a:t> (Eze 20:32-38 NLT).</a:t>
            </a:r>
          </a:p>
          <a:p>
            <a:endParaRPr lang="en-US" sz="1600">
              <a:latin typeface="Times New Roman" charset="0"/>
              <a:ea typeface="ＭＳ Ｐゴシック" charset="0"/>
              <a:cs typeface="ＭＳ Ｐゴシック" charset="0"/>
            </a:endParaRPr>
          </a:p>
        </p:txBody>
      </p:sp>
      <p:sp>
        <p:nvSpPr>
          <p:cNvPr id="1081348"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43E2DF7-B0D5-3F41-8BE3-5EDCB41D6900}" type="slidenum">
              <a:rPr lang="en-US" sz="1200">
                <a:solidFill>
                  <a:srgbClr val="000000"/>
                </a:solidFill>
                <a:latin typeface="Arial" charset="0"/>
                <a:ea typeface="Osaka" charset="0"/>
                <a:cs typeface="Osaka" charset="0"/>
              </a:rPr>
              <a:pPr/>
              <a:t>150</a:t>
            </a:fld>
            <a:endParaRPr lang="en-US" sz="1200">
              <a:solidFill>
                <a:srgbClr val="000000"/>
              </a:solidFill>
              <a:latin typeface="Arial" charset="0"/>
              <a:ea typeface="Osaka" charset="0"/>
              <a:cs typeface="Osaka"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1EFE52-F900-564D-888D-228B84A919C9}" type="slidenum">
              <a:rPr lang="en-US" sz="1200">
                <a:solidFill>
                  <a:srgbClr val="000000"/>
                </a:solidFill>
              </a:rPr>
              <a:pPr/>
              <a:t>157</a:t>
            </a:fld>
            <a:endParaRPr lang="en-US" sz="1200">
              <a:solidFill>
                <a:srgbClr val="000000"/>
              </a:solidFill>
            </a:endParaRPr>
          </a:p>
        </p:txBody>
      </p:sp>
      <p:sp>
        <p:nvSpPr>
          <p:cNvPr id="1082371" name="Rectangle 2"/>
          <p:cNvSpPr>
            <a:spLocks noGrp="1" noRot="1" noChangeAspect="1" noChangeArrowheads="1" noTextEdit="1"/>
          </p:cNvSpPr>
          <p:nvPr>
            <p:ph type="sldImg"/>
          </p:nvPr>
        </p:nvSpPr>
        <p:spPr>
          <a:solidFill>
            <a:srgbClr val="FFFFFF"/>
          </a:solidFill>
          <a:ln/>
        </p:spPr>
      </p:sp>
      <p:sp>
        <p:nvSpPr>
          <p:cNvPr id="1082372"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2153ABD-0DFB-F34E-B3EF-48452D2AC576}" type="slidenum">
              <a:rPr lang="en-US" sz="1200">
                <a:solidFill>
                  <a:srgbClr val="000000"/>
                </a:solidFill>
              </a:rPr>
              <a:pPr/>
              <a:t>158</a:t>
            </a:fld>
            <a:endParaRPr lang="en-US" sz="1200">
              <a:solidFill>
                <a:srgbClr val="000000"/>
              </a:solidFill>
            </a:endParaRPr>
          </a:p>
        </p:txBody>
      </p:sp>
      <p:sp>
        <p:nvSpPr>
          <p:cNvPr id="1083395" name="Rectangle 2"/>
          <p:cNvSpPr>
            <a:spLocks noGrp="1" noRot="1" noChangeAspect="1" noChangeArrowheads="1" noTextEdit="1"/>
          </p:cNvSpPr>
          <p:nvPr>
            <p:ph type="sldImg"/>
          </p:nvPr>
        </p:nvSpPr>
        <p:spPr>
          <a:ln/>
        </p:spPr>
      </p:sp>
      <p:sp>
        <p:nvSpPr>
          <p:cNvPr id="1083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675EAE-F83C-4C47-9815-E3A68BEDC733}" type="slidenum">
              <a:rPr lang="en-US" sz="1200">
                <a:solidFill>
                  <a:srgbClr val="000000"/>
                </a:solidFill>
              </a:rPr>
              <a:pPr/>
              <a:t>159</a:t>
            </a:fld>
            <a:endParaRPr lang="en-US" sz="1200">
              <a:solidFill>
                <a:srgbClr val="000000"/>
              </a:solidFill>
            </a:endParaRPr>
          </a:p>
        </p:txBody>
      </p:sp>
      <p:sp>
        <p:nvSpPr>
          <p:cNvPr id="1084419" name="Rectangle 2"/>
          <p:cNvSpPr>
            <a:spLocks noGrp="1" noRot="1" noChangeAspect="1" noChangeArrowheads="1" noTextEdit="1"/>
          </p:cNvSpPr>
          <p:nvPr>
            <p:ph type="sldImg"/>
          </p:nvPr>
        </p:nvSpPr>
        <p:spPr>
          <a:solidFill>
            <a:srgbClr val="FFFFFF"/>
          </a:solidFill>
          <a:ln/>
        </p:spPr>
      </p:sp>
      <p:sp>
        <p:nvSpPr>
          <p:cNvPr id="1084420"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403FD56-9ED7-DB4A-BF82-93B5D4F44F42}" type="slidenum">
              <a:rPr lang="en-US" sz="1200">
                <a:solidFill>
                  <a:srgbClr val="000000"/>
                </a:solidFill>
              </a:rPr>
              <a:pPr/>
              <a:t>160</a:t>
            </a:fld>
            <a:endParaRPr lang="en-US" sz="1200">
              <a:solidFill>
                <a:srgbClr val="000000"/>
              </a:solidFill>
            </a:endParaRPr>
          </a:p>
        </p:txBody>
      </p:sp>
      <p:sp>
        <p:nvSpPr>
          <p:cNvPr id="1085443" name="Rectangle 2"/>
          <p:cNvSpPr>
            <a:spLocks noGrp="1" noRot="1" noChangeAspect="1" noChangeArrowheads="1" noTextEdit="1"/>
          </p:cNvSpPr>
          <p:nvPr>
            <p:ph type="sldImg"/>
          </p:nvPr>
        </p:nvSpPr>
        <p:spPr>
          <a:solidFill>
            <a:srgbClr val="FFFFFF"/>
          </a:solidFill>
          <a:ln/>
        </p:spPr>
      </p:sp>
      <p:sp>
        <p:nvSpPr>
          <p:cNvPr id="10854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36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F56B2-04F1-3249-ABC5-67990B261527}" type="slidenum">
              <a:rPr lang="en-GB" sz="1200">
                <a:solidFill>
                  <a:srgbClr val="FFFFFF"/>
                </a:solidFill>
              </a:rPr>
              <a:pPr/>
              <a:t>161</a:t>
            </a:fld>
            <a:endParaRPr lang="en-GB" sz="1200">
              <a:solidFill>
                <a:srgbClr val="FFFFFF"/>
              </a:solidFill>
            </a:endParaRPr>
          </a:p>
        </p:txBody>
      </p:sp>
      <p:sp>
        <p:nvSpPr>
          <p:cNvPr id="1093635" name="Rectangle 2"/>
          <p:cNvSpPr>
            <a:spLocks noGrp="1" noRot="1" noChangeAspect="1" noChangeArrowheads="1" noTextEdit="1"/>
          </p:cNvSpPr>
          <p:nvPr>
            <p:ph type="sldImg"/>
          </p:nvPr>
        </p:nvSpPr>
        <p:spPr>
          <a:solidFill>
            <a:srgbClr val="FFFFFF"/>
          </a:solidFill>
          <a:ln/>
        </p:spPr>
      </p:sp>
      <p:sp>
        <p:nvSpPr>
          <p:cNvPr id="109363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C044756-B404-594B-AFAD-ED149A07DEE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132098"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099"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37957650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9512640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08229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41A00A9-1D18-4A8C-BCF0-BF084839AAAD}" type="slidenum">
              <a:rPr lang="en-GB" sz="1200">
                <a:solidFill>
                  <a:prstClr val="white"/>
                </a:solidFill>
                <a:cs typeface="+mn-cs"/>
              </a:rPr>
              <a:pPr algn="r"/>
              <a:t>21</a:t>
            </a:fld>
            <a:endParaRPr lang="en-GB" sz="1200">
              <a:solidFill>
                <a:prstClr val="white"/>
              </a:solidFill>
              <a:cs typeface="+mn-cs"/>
            </a:endParaRPr>
          </a:p>
        </p:txBody>
      </p:sp>
      <p:sp>
        <p:nvSpPr>
          <p:cNvPr id="773122" name="Rectangle 2"/>
          <p:cNvSpPr>
            <a:spLocks noGrp="1" noRot="1" noChangeAspect="1" noChangeArrowheads="1" noTextEdit="1"/>
          </p:cNvSpPr>
          <p:nvPr>
            <p:ph type="sldImg"/>
          </p:nvPr>
        </p:nvSpPr>
        <p:spPr>
          <a:solidFill>
            <a:srgbClr val="FFFFFF"/>
          </a:solidFill>
          <a:ln/>
        </p:spPr>
      </p:sp>
      <p:sp>
        <p:nvSpPr>
          <p:cNvPr id="773123" name="Rectangle 3"/>
          <p:cNvSpPr>
            <a:spLocks noGrp="1" noChangeArrowheads="1"/>
          </p:cNvSpPr>
          <p:nvPr>
            <p:ph type="body" idx="1"/>
          </p:nvPr>
        </p:nvSpPr>
        <p:spPr>
          <a:xfrm>
            <a:off x="914400" y="4343400"/>
            <a:ext cx="5029200" cy="1379538"/>
          </a:xfrm>
          <a:solidFill>
            <a:srgbClr val="FFFFFF"/>
          </a:solidFill>
          <a:ln>
            <a:solidFill>
              <a:srgbClr val="000000"/>
            </a:solidFill>
          </a:ln>
        </p:spPr>
        <p:txBody>
          <a:bodyPr/>
          <a:lstStyle/>
          <a:p>
            <a:endParaRPr lang="en-US"/>
          </a:p>
          <a:p>
            <a:r>
              <a:rPr lang="en-US"/>
              <a:t>Notice that Satan is not simply restricted from deceiving the nations but he is TOTALLY locked and sealed.  The Amil theologians (see the next slide) say that this is a present reality.  They claim he presently deceives individuals but not nations.  My question is, </a:t>
            </a:r>
            <a:r>
              <a:rPr lang="ja-JP" altLang="en-US"/>
              <a:t>“</a:t>
            </a:r>
            <a:r>
              <a:rPr lang="en-US" altLang="ja-JP"/>
              <a:t>HOW MANY people within these nations are deceived by Satan?</a:t>
            </a:r>
            <a:r>
              <a:rPr lang="ja-JP" altLang="en-US"/>
              <a:t>”</a:t>
            </a:r>
            <a:r>
              <a:rPr lang="en-US" altLang="ja-JP"/>
              <a:t>  Of course, the obvious answer is 100% (even though they say he can</a:t>
            </a:r>
            <a:r>
              <a:rPr lang="ja-JP" altLang="en-US"/>
              <a:t>’</a:t>
            </a:r>
            <a:r>
              <a:rPr lang="en-US" altLang="ja-JP"/>
              <a:t>t deceive nations?!).  It appears to me that ALL nations today are being deceived by this father of lies.</a:t>
            </a:r>
            <a:endParaRPr 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C9534BA-B744-5240-85DE-2F0481120BB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92807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778DEF-8F97-8146-B82C-FBC901E4EF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5890"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2593187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ED71BF-81CB-AB42-870F-76248E4E3EE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7938"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b="1" dirty="0"/>
              <a:t>"Heaven Is For Real" Movie Attendance Is For Real: Greg Kinnear</a:t>
            </a:r>
            <a:r>
              <a:rPr lang="fr-FR" b="1" dirty="0"/>
              <a:t>'</a:t>
            </a:r>
            <a:r>
              <a:rPr lang="en-US" b="1" dirty="0"/>
              <a:t>s $12 Million Faith Based Film Beats Johnny Depp</a:t>
            </a:r>
            <a:r>
              <a:rPr lang="fr-FR" b="1" dirty="0"/>
              <a:t>'</a:t>
            </a:r>
            <a:r>
              <a:rPr lang="en-US" b="1" dirty="0"/>
              <a:t>s $100 Million "Transcendence" On Easter Weekend</a:t>
            </a:r>
          </a:p>
          <a:p>
            <a:pPr>
              <a:defRPr/>
            </a:pPr>
            <a:r>
              <a:rPr lang="en-US" dirty="0"/>
              <a:t>By Staff Writer | Apr 21, 2014 10:09 AM EDT at http://</a:t>
            </a:r>
            <a:r>
              <a:rPr lang="en-US" dirty="0" err="1"/>
              <a:t>www.kdramastars.com</a:t>
            </a:r>
            <a:r>
              <a:rPr lang="en-US" dirty="0"/>
              <a:t>/articles/20087/20140421/heaven-is-for-real-movie-</a:t>
            </a:r>
            <a:r>
              <a:rPr lang="en-US" dirty="0" err="1"/>
              <a:t>kinnear.htm</a:t>
            </a:r>
            <a:endParaRPr lang="en-US" dirty="0"/>
          </a:p>
          <a:p>
            <a:pPr>
              <a:defRPr/>
            </a:pPr>
            <a:endParaRPr lang="en-US" dirty="0">
              <a:latin typeface="+mn-lt"/>
              <a:ea typeface="+mn-ea"/>
              <a:cs typeface="+mn-cs"/>
            </a:endParaRPr>
          </a:p>
          <a:p>
            <a:pPr>
              <a:defRPr/>
            </a:pPr>
            <a:r>
              <a:rPr lang="en-US" dirty="0">
                <a:latin typeface="+mn-lt"/>
                <a:ea typeface="+mn-ea"/>
                <a:cs typeface="+mn-cs"/>
              </a:rPr>
              <a:t>"Heaven Is For Real," a faith-based movie, made big bucks this past weekend during the Easter holiday. The movie, which cost $12 million to make, earned a stellar $21.5 million from 2,417 theaters according to the Hollywood Reporter. "Heaven Is For Real" beat out Johnny Depp</a:t>
            </a:r>
            <a:r>
              <a:rPr lang="fr-FR" dirty="0">
                <a:latin typeface="+mn-lt"/>
                <a:ea typeface="+mn-ea"/>
                <a:cs typeface="+mn-cs"/>
              </a:rPr>
              <a:t>'</a:t>
            </a:r>
            <a:r>
              <a:rPr lang="en-US" dirty="0">
                <a:latin typeface="+mn-lt"/>
                <a:ea typeface="+mn-ea"/>
                <a:cs typeface="+mn-cs"/>
              </a:rPr>
              <a:t>s huge budget </a:t>
            </a:r>
            <a:r>
              <a:rPr lang="en-US" dirty="0" err="1">
                <a:latin typeface="+mn-lt"/>
                <a:ea typeface="+mn-ea"/>
                <a:cs typeface="+mn-cs"/>
              </a:rPr>
              <a:t>sci-fic</a:t>
            </a:r>
            <a:r>
              <a:rPr lang="en-US" dirty="0">
                <a:latin typeface="+mn-lt"/>
                <a:ea typeface="+mn-ea"/>
                <a:cs typeface="+mn-cs"/>
              </a:rPr>
              <a:t> movie "Transcendence," which cost $100 million to make, opened to a weak $11.5 million from 3,455 locations this past weekend.</a:t>
            </a:r>
            <a:br>
              <a:rPr lang="en-US" dirty="0"/>
            </a:br>
            <a:endParaRPr lang="en-US" dirty="0"/>
          </a:p>
          <a:p>
            <a:pPr>
              <a:defRPr/>
            </a:pPr>
            <a:r>
              <a:rPr lang="en-US" b="1" dirty="0"/>
              <a:t>Like Us on </a:t>
            </a:r>
            <a:r>
              <a:rPr lang="en-US" b="1" dirty="0">
                <a:hlinkClick r:id="rId3"/>
              </a:rPr>
              <a:t>Facebook</a:t>
            </a:r>
            <a:r>
              <a:rPr lang="en-US" b="1" dirty="0"/>
              <a:t> </a:t>
            </a:r>
          </a:p>
          <a:p>
            <a:pPr>
              <a:defRPr/>
            </a:pPr>
            <a:r>
              <a:rPr lang="en-US" dirty="0"/>
              <a:t>Meanwhile, "Captain America" continued to stay at No. 1 for its third consecutive weekend: the superhero movie grossed $26.6 million from 3,825 locations. After Easter weekend, the film hit the $200 million mark in the U.S. and $586.6 million worldwide. In second place, Fox</a:t>
            </a:r>
            <a:r>
              <a:rPr lang="fr-FR" dirty="0"/>
              <a:t>'</a:t>
            </a:r>
            <a:r>
              <a:rPr lang="en-US" dirty="0"/>
              <a:t>s animated movie "Rio 2" grossed $22.5 million at 3,975 locations in its second weekend; it rung up a total of $75.4 million.</a:t>
            </a:r>
            <a:br>
              <a:rPr lang="en-US" dirty="0"/>
            </a:br>
            <a:endParaRPr lang="en-US" dirty="0"/>
          </a:p>
          <a:p>
            <a:pPr>
              <a:defRPr/>
            </a:pPr>
            <a:r>
              <a:rPr lang="en-US" dirty="0"/>
              <a:t> </a:t>
            </a:r>
            <a:br>
              <a:rPr lang="en-US" dirty="0"/>
            </a:br>
            <a:endParaRPr lang="en-US" dirty="0"/>
          </a:p>
          <a:p>
            <a:pPr>
              <a:defRPr/>
            </a:pPr>
            <a:r>
              <a:rPr lang="en-US" dirty="0"/>
              <a:t>"Heaven Is for Real" is at third place and is another Christian film which greatly exceeded expectations. It</a:t>
            </a:r>
            <a:r>
              <a:rPr lang="fr-FR" dirty="0"/>
              <a:t>'</a:t>
            </a:r>
            <a:r>
              <a:rPr lang="en-US" dirty="0"/>
              <a:t>s clear that the movie</a:t>
            </a:r>
            <a:r>
              <a:rPr lang="fr-FR" dirty="0"/>
              <a:t>'</a:t>
            </a:r>
            <a:r>
              <a:rPr lang="en-US" dirty="0"/>
              <a:t>s release on Easter weekend was a big plus for the film. The movie is from Sony</a:t>
            </a:r>
            <a:r>
              <a:rPr lang="fr-FR" dirty="0"/>
              <a:t>'</a:t>
            </a:r>
            <a:r>
              <a:rPr lang="en-US" dirty="0"/>
              <a:t>s TriStar label; it opened last Wednesday and earned an impressive $28.5 million in its first five days of release. The movie is produced by pastor T. D. Jakes and directed by Randall Wallace. "Heaven Is for Real" stars  stars Greg Kinnear, Kelly Reilly, Jacob Vargas and Nancy Sorel. The movie earned an A rating by </a:t>
            </a:r>
            <a:r>
              <a:rPr lang="en-US" dirty="0" err="1"/>
              <a:t>CinemaScore</a:t>
            </a:r>
            <a:endParaRPr lang="en-US" dirty="0"/>
          </a:p>
          <a:p>
            <a:pPr>
              <a:defRPr/>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8581698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BFD6A5-9750-D044-8DD6-10DE3993350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r>
              <a:rPr lang="fr-FR" b="1">
                <a:ea typeface="ＭＳ Ｐゴシック" charset="0"/>
                <a:cs typeface="ＭＳ Ｐゴシック" charset="0"/>
              </a:rPr>
              <a:t>'</a:t>
            </a:r>
            <a:r>
              <a:rPr lang="en-US" b="1">
                <a:ea typeface="ＭＳ Ｐゴシック" charset="0"/>
                <a:cs typeface="ＭＳ Ｐゴシック" charset="0"/>
              </a:rPr>
              <a:t>My Experience in Heaven is Very Vivid</a:t>
            </a:r>
            <a:r>
              <a:rPr lang="fr-FR" b="1">
                <a:ea typeface="ＭＳ Ｐゴシック" charset="0"/>
                <a:cs typeface="ＭＳ Ｐゴシック" charset="0"/>
              </a:rPr>
              <a:t>'</a:t>
            </a:r>
            <a:r>
              <a:rPr lang="en-US" b="1">
                <a:ea typeface="ＭＳ Ｐゴシック" charset="0"/>
                <a:cs typeface="ＭＳ Ｐゴシック" charset="0"/>
              </a:rPr>
              <a:t>: New Movie Tells Story of Boy</a:t>
            </a:r>
            <a:r>
              <a:rPr lang="fr-FR" b="1">
                <a:ea typeface="ＭＳ Ｐゴシック" charset="0"/>
                <a:cs typeface="ＭＳ Ｐゴシック" charset="0"/>
              </a:rPr>
              <a:t>'</a:t>
            </a:r>
            <a:r>
              <a:rPr lang="en-US" b="1">
                <a:ea typeface="ＭＳ Ｐゴシック" charset="0"/>
                <a:cs typeface="ＭＳ Ｐゴシック" charset="0"/>
              </a:rPr>
              <a:t>s Near-Death Experience</a:t>
            </a:r>
          </a:p>
          <a:p>
            <a:r>
              <a:rPr lang="en-US">
                <a:ea typeface="ＭＳ Ｐゴシック" charset="0"/>
                <a:cs typeface="ＭＳ Ｐゴシック" charset="0"/>
              </a:rPr>
              <a:t>by </a:t>
            </a:r>
            <a:r>
              <a:rPr lang="en-US">
                <a:ea typeface="ＭＳ Ｐゴシック" charset="0"/>
                <a:cs typeface="ＭＳ Ｐゴシック" charset="0"/>
                <a:hlinkClick r:id="rId3"/>
              </a:rPr>
              <a:t>Fox News Insider</a:t>
            </a:r>
            <a:r>
              <a:rPr lang="en-US">
                <a:ea typeface="ＭＳ Ｐゴシック" charset="0"/>
                <a:cs typeface="ＭＳ Ｐゴシック" charset="0"/>
              </a:rPr>
              <a:t> // Apr 07 2014 // 10:17pm http://foxnewsinsider.com/2014/04/07/new-movie-heaven-real-tells-story-boys-near-death-experience</a:t>
            </a:r>
          </a:p>
          <a:p>
            <a:r>
              <a:rPr lang="en-US">
                <a:ea typeface="ＭＳ Ｐゴシック" charset="0"/>
                <a:cs typeface="ＭＳ Ｐゴシック" charset="0"/>
              </a:rPr>
              <a:t>As seen on </a:t>
            </a:r>
            <a:r>
              <a:rPr lang="en-US">
                <a:ea typeface="ＭＳ Ｐゴシック" charset="0"/>
                <a:cs typeface="ＭＳ Ｐゴシック" charset="0"/>
                <a:hlinkClick r:id="rId4"/>
              </a:rPr>
              <a:t>The Kelly File </a:t>
            </a:r>
            <a:endParaRPr lang="en-US">
              <a:ea typeface="ＭＳ Ｐゴシック" charset="0"/>
              <a:cs typeface="ＭＳ Ｐゴシック" charset="0"/>
            </a:endParaRPr>
          </a:p>
          <a:p>
            <a:r>
              <a:rPr lang="en-US">
                <a:ea typeface="ＭＳ Ｐゴシック" charset="0"/>
                <a:cs typeface="ＭＳ Ｐゴシック" charset="0"/>
              </a:rPr>
              <a:t>A new film tells the story of a 4-year-old boy</a:t>
            </a:r>
            <a:r>
              <a:rPr lang="fr-FR">
                <a:ea typeface="ＭＳ Ｐゴシック" charset="0"/>
                <a:cs typeface="ＭＳ Ｐゴシック" charset="0"/>
              </a:rPr>
              <a:t>'</a:t>
            </a:r>
            <a:r>
              <a:rPr lang="en-US">
                <a:ea typeface="ＭＳ Ｐゴシック" charset="0"/>
                <a:cs typeface="ＭＳ Ｐゴシック" charset="0"/>
              </a:rPr>
              <a:t>s near-death experience, during which he says he visited heaven. Colton Burpo, who is now 14, was on "The Kelly File" tonight with his parents, Todd and Sonja Burpo.</a:t>
            </a:r>
          </a:p>
          <a:p>
            <a:r>
              <a:rPr lang="en-US">
                <a:ea typeface="ＭＳ Ｐゴシック" charset="0"/>
                <a:cs typeface="ＭＳ Ｐゴシック" charset="0"/>
              </a:rPr>
              <a:t>When Colton was 4, his appendix burst, and during that time, he says he visited heaven.</a:t>
            </a:r>
          </a:p>
          <a:p>
            <a:r>
              <a:rPr lang="en-US">
                <a:ea typeface="ＭＳ Ｐゴシック" charset="0"/>
                <a:cs typeface="ＭＳ Ｐゴシック" charset="0"/>
              </a:rPr>
              <a:t>Though 10 years have passed, Colton said, "My experience in heaven is very vivid." He said he even met a sister that his parents had lost in a miscarriage.</a:t>
            </a:r>
          </a:p>
          <a:p>
            <a:r>
              <a:rPr lang="en-US">
                <a:ea typeface="ＭＳ Ｐゴシック" charset="0"/>
                <a:cs typeface="ＭＳ Ｐゴシック" charset="0"/>
              </a:rPr>
              <a:t>Todd said he knew what his son was saying was real when Colton was able to detail what Todd was doing while the little boy was in surgery.</a:t>
            </a:r>
          </a:p>
          <a:p>
            <a:r>
              <a:rPr lang="en-US">
                <a:ea typeface="ＭＳ Ｐゴシック" charset="0"/>
                <a:cs typeface="ＭＳ Ｐゴシック" charset="0"/>
              </a:rPr>
              <a:t>The film, "Heaven Is For Real," is based on the hit book, which sold 8 million copies. It comes to theaters on April 16.</a:t>
            </a:r>
          </a:p>
          <a:p>
            <a:r>
              <a:rPr lang="en-US">
                <a:ea typeface="ＭＳ Ｐゴシック" charset="0"/>
                <a:cs typeface="ＭＳ Ｐゴシック" charset="0"/>
              </a:rPr>
              <a:t>Watch the Burpo family</a:t>
            </a:r>
            <a:r>
              <a:rPr lang="fr-FR">
                <a:ea typeface="ＭＳ Ｐゴシック" charset="0"/>
                <a:cs typeface="ＭＳ Ｐゴシック" charset="0"/>
              </a:rPr>
              <a:t>'</a:t>
            </a:r>
            <a:r>
              <a:rPr lang="en-US">
                <a:ea typeface="ＭＳ Ｐゴシック" charset="0"/>
                <a:cs typeface="ＭＳ Ｐゴシック" charset="0"/>
              </a:rPr>
              <a:t>s interview above.</a:t>
            </a:r>
          </a:p>
        </p:txBody>
      </p:sp>
    </p:spTree>
    <p:extLst>
      <p:ext uri="{BB962C8B-B14F-4D97-AF65-F5344CB8AC3E}">
        <p14:creationId xmlns:p14="http://schemas.microsoft.com/office/powerpoint/2010/main" val="30319467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54F615-5DC6-3B4D-A03F-4278BBAC04A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8487653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2BE4655-DE72-CB40-951A-0C36489BB42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914404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BB1289-B920-934E-B242-8238BDBBAF3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6130" name="Rectangle 2"/>
          <p:cNvSpPr>
            <a:spLocks noGrp="1" noRot="1" noChangeAspect="1" noChangeArrowheads="1"/>
          </p:cNvSpPr>
          <p:nvPr>
            <p:ph type="sldImg"/>
          </p:nvPr>
        </p:nvSpPr>
        <p:spPr>
          <a:solidFill>
            <a:srgbClr val="FFFFFF"/>
          </a:solidFill>
          <a:ln/>
        </p:spPr>
      </p:sp>
      <p:sp>
        <p:nvSpPr>
          <p:cNvPr id="17613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0456106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mn-ea"/>
                <a:cs typeface="Arial"/>
              </a:rPr>
              <a:t>Paul already had a private "Rapture" to the “third heaven” in 2 Corinthians 12:2, 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72437314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7658F3-DF7A-0843-948F-3C8975397A4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kumimoji="1"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417982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2150EB0-1F8E-D741-9329-DA19317A9E64}" type="slidenum">
              <a:rPr lang="en-US" sz="1200">
                <a:solidFill>
                  <a:srgbClr val="000000"/>
                </a:solidFill>
                <a:latin typeface="Arial" charset="0"/>
              </a:rPr>
              <a:pPr/>
              <a:t>175</a:t>
            </a:fld>
            <a:endParaRPr lang="en-US" sz="1200">
              <a:solidFill>
                <a:srgbClr val="000000"/>
              </a:solidFill>
              <a:latin typeface="Arial" charset="0"/>
            </a:endParaRPr>
          </a:p>
        </p:txBody>
      </p:sp>
      <p:sp>
        <p:nvSpPr>
          <p:cNvPr id="1094659" name="Rectangle 2"/>
          <p:cNvSpPr>
            <a:spLocks noGrp="1" noRot="1" noChangeAspect="1" noChangeArrowheads="1" noTextEdit="1"/>
          </p:cNvSpPr>
          <p:nvPr>
            <p:ph type="sldImg"/>
          </p:nvPr>
        </p:nvSpPr>
        <p:spPr>
          <a:solidFill>
            <a:srgbClr val="FFFFFF"/>
          </a:solidFill>
          <a:ln/>
        </p:spPr>
      </p:sp>
      <p:sp>
        <p:nvSpPr>
          <p:cNvPr id="109466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 first three chapters of Scripture have many parallels in the last three chapters.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2"/>
          <p:cNvSpPr>
            <a:spLocks noGrp="1" noRot="1" noChangeAspect="1" noChangeArrowheads="1" noTextEdit="1"/>
          </p:cNvSpPr>
          <p:nvPr>
            <p:ph type="sldImg"/>
          </p:nvPr>
        </p:nvSpPr>
        <p:spPr>
          <a:ln/>
        </p:spPr>
      </p:sp>
      <p:sp>
        <p:nvSpPr>
          <p:cNvPr id="775170"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t>Amillennialists also say Christ bound Satan during his ministry according to Mark 3:27</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ACA2544-4E75-F74E-AB05-20B7F50453CC}" type="slidenum">
              <a:rPr lang="en-GB" sz="1200">
                <a:solidFill>
                  <a:srgbClr val="000000"/>
                </a:solidFill>
              </a:rPr>
              <a:pPr/>
              <a:t>176</a:t>
            </a:fld>
            <a:endParaRPr lang="en-GB" sz="1200">
              <a:solidFill>
                <a:srgbClr val="000000"/>
              </a:solidFill>
            </a:endParaRPr>
          </a:p>
        </p:txBody>
      </p:sp>
      <p:sp>
        <p:nvSpPr>
          <p:cNvPr id="1095683"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2F2A86A7-ECE1-994D-84E4-9CB54094DA3C}" type="slidenum">
              <a:rPr lang="en-GB" sz="1200">
                <a:solidFill>
                  <a:srgbClr val="FFFFFF"/>
                </a:solidFill>
              </a:rPr>
              <a:pPr algn="r"/>
              <a:t>176</a:t>
            </a:fld>
            <a:endParaRPr lang="en-GB" sz="1200">
              <a:solidFill>
                <a:srgbClr val="FFFFFF"/>
              </a:solidFill>
            </a:endParaRPr>
          </a:p>
        </p:txBody>
      </p:sp>
      <p:sp>
        <p:nvSpPr>
          <p:cNvPr id="1095684" name="Rectangle 2"/>
          <p:cNvSpPr>
            <a:spLocks noGrp="1" noRot="1" noChangeAspect="1" noChangeArrowheads="1" noTextEdit="1"/>
          </p:cNvSpPr>
          <p:nvPr>
            <p:ph type="sldImg"/>
          </p:nvPr>
        </p:nvSpPr>
        <p:spPr>
          <a:ln/>
        </p:spPr>
      </p:sp>
      <p:sp>
        <p:nvSpPr>
          <p:cNvPr id="109568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SimSun" charset="0"/>
                <a:cs typeface="SimSun" charset="0"/>
              </a:rPr>
              <a:t>最后一个开始 </a:t>
            </a:r>
            <a:r>
              <a:rPr lang="en-US" altLang="zh-CN">
                <a:latin typeface="Times New Roman" charset="0"/>
                <a:ea typeface="SimSun" charset="0"/>
                <a:cs typeface="SimSun" charset="0"/>
              </a:rPr>
              <a:t>, Revelation 21:9-22: 5=</a:t>
            </a:r>
            <a:r>
              <a:rPr lang="zh-TW" altLang="en-US">
                <a:latin typeface="Times New Roman" charset="0"/>
                <a:ea typeface="SimSun" charset="0"/>
                <a:cs typeface="SimSun" charset="0"/>
              </a:rPr>
              <a:t>启示录</a:t>
            </a:r>
            <a:r>
              <a:rPr lang="en-US" altLang="zh-TW">
                <a:latin typeface="Times New Roman" charset="0"/>
                <a:ea typeface="SimSun" charset="0"/>
                <a:cs typeface="SimSun" charset="0"/>
              </a:rPr>
              <a:t>21:9</a:t>
            </a:r>
            <a:r>
              <a:rPr lang="zh-TW" altLang="en-US">
                <a:latin typeface="Times New Roman" charset="0"/>
                <a:ea typeface="SimSun" charset="0"/>
                <a:cs typeface="SimSun" charset="0"/>
              </a:rPr>
              <a:t> </a:t>
            </a:r>
            <a:r>
              <a:rPr lang="en-US" altLang="zh-TW">
                <a:latin typeface="Times New Roman" charset="0"/>
                <a:ea typeface="SimSun" charset="0"/>
                <a:cs typeface="SimSun" charset="0"/>
              </a:rPr>
              <a:t>-22:5</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1F85D79-824A-2C43-9C91-602AEA2ED816}" type="slidenum">
              <a:rPr lang="en-US" sz="1200"/>
              <a:pPr eaLnBrk="1" hangingPunct="1"/>
              <a:t>177</a:t>
            </a:fld>
            <a:endParaRPr lang="en-US" sz="1200"/>
          </a:p>
        </p:txBody>
      </p:sp>
      <p:sp>
        <p:nvSpPr>
          <p:cNvPr id="207875" name="Rectangle 2"/>
          <p:cNvSpPr>
            <a:spLocks noGrp="1" noRot="1" noChangeAspect="1" noChangeArrowheads="1" noTextEdit="1"/>
          </p:cNvSpPr>
          <p:nvPr>
            <p:ph type="sldImg"/>
          </p:nvPr>
        </p:nvSpPr>
        <p:spPr>
          <a:xfrm>
            <a:off x="1130300" y="674688"/>
            <a:ext cx="4597400" cy="3448050"/>
          </a:xfrm>
          <a:ln/>
        </p:spPr>
      </p:sp>
      <p:sp>
        <p:nvSpPr>
          <p:cNvPr id="207876" name="Rectangle 3"/>
          <p:cNvSpPr>
            <a:spLocks noGrp="1" noChangeArrowheads="1"/>
          </p:cNvSpPr>
          <p:nvPr>
            <p:ph type="body" idx="1"/>
          </p:nvPr>
        </p:nvSpPr>
        <p:spPr>
          <a:xfrm>
            <a:off x="914400" y="4346575"/>
            <a:ext cx="5029200" cy="41227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730429-2162-B946-B589-ABC8E350C13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1123" name="Rectangle 2"/>
          <p:cNvSpPr>
            <a:spLocks noGrp="1" noRot="1" noChangeAspect="1" noChangeArrowheads="1" noTextEdit="1"/>
          </p:cNvSpPr>
          <p:nvPr>
            <p:ph type="sldImg"/>
          </p:nvPr>
        </p:nvSpPr>
        <p:spPr>
          <a:xfrm>
            <a:off x="1131888" y="703263"/>
            <a:ext cx="4586287" cy="3440112"/>
          </a:xfrm>
          <a:ln/>
        </p:spPr>
      </p:sp>
      <p:sp>
        <p:nvSpPr>
          <p:cNvPr id="261124"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extLst>
      <p:ext uri="{BB962C8B-B14F-4D97-AF65-F5344CB8AC3E}">
        <p14:creationId xmlns:p14="http://schemas.microsoft.com/office/powerpoint/2010/main" val="36549443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7A31BF13-47A6-2640-ADF3-FABC768F430F}" type="slidenum">
              <a:rPr lang="en-US" sz="1200">
                <a:solidFill>
                  <a:prstClr val="black"/>
                </a:solidFill>
              </a:rPr>
              <a:pPr eaLnBrk="1" hangingPunct="1"/>
              <a:t>179</a:t>
            </a:fld>
            <a:endParaRPr lang="en-US" sz="1200">
              <a:solidFill>
                <a:prstClr val="black"/>
              </a:solidFill>
            </a:endParaRPr>
          </a:p>
        </p:txBody>
      </p:sp>
      <p:sp>
        <p:nvSpPr>
          <p:cNvPr id="263171" name="Rectangle 2"/>
          <p:cNvSpPr>
            <a:spLocks noGrp="1" noRot="1" noChangeAspect="1" noChangeArrowheads="1" noTextEdit="1"/>
          </p:cNvSpPr>
          <p:nvPr>
            <p:ph type="sldImg"/>
          </p:nvPr>
        </p:nvSpPr>
        <p:spPr>
          <a:xfrm>
            <a:off x="1131888" y="703263"/>
            <a:ext cx="4586287" cy="3440112"/>
          </a:xfrm>
          <a:ln/>
        </p:spPr>
      </p:sp>
      <p:sp>
        <p:nvSpPr>
          <p:cNvPr id="263172"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23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B8AAFB8-529F-FA4A-892F-B38F961356FE}" type="slidenum">
              <a:rPr lang="en-US" sz="1200">
                <a:solidFill>
                  <a:srgbClr val="000000"/>
                </a:solidFill>
              </a:rPr>
              <a:pPr/>
              <a:t>180</a:t>
            </a:fld>
            <a:endParaRPr lang="en-US" sz="1200">
              <a:solidFill>
                <a:srgbClr val="000000"/>
              </a:solidFill>
            </a:endParaRPr>
          </a:p>
        </p:txBody>
      </p:sp>
      <p:sp>
        <p:nvSpPr>
          <p:cNvPr id="1252354" name="Rectangle 2"/>
          <p:cNvSpPr>
            <a:spLocks noGrp="1" noRot="1" noChangeAspect="1" noChangeArrowheads="1"/>
          </p:cNvSpPr>
          <p:nvPr>
            <p:ph type="sldImg"/>
          </p:nvPr>
        </p:nvSpPr>
        <p:spPr>
          <a:xfrm>
            <a:off x="1131888" y="703263"/>
            <a:ext cx="4586287" cy="3440112"/>
          </a:xfrm>
          <a:solidFill>
            <a:srgbClr val="FFFFFF"/>
          </a:solidFill>
          <a:ln/>
        </p:spPr>
      </p:sp>
      <p:sp>
        <p:nvSpPr>
          <p:cNvPr id="1252355"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A9F3AE89-92DD-8645-8E72-B273518BF167}" type="slidenum">
              <a:rPr lang="en-US" sz="1200">
                <a:solidFill>
                  <a:prstClr val="black"/>
                </a:solidFill>
              </a:rPr>
              <a:pPr eaLnBrk="1" hangingPunct="1"/>
              <a:t>181</a:t>
            </a:fld>
            <a:endParaRPr lang="en-US" sz="1200">
              <a:solidFill>
                <a:prstClr val="black"/>
              </a:solidFill>
            </a:endParaRPr>
          </a:p>
        </p:txBody>
      </p:sp>
      <p:sp>
        <p:nvSpPr>
          <p:cNvPr id="267267" name="Rectangle 2"/>
          <p:cNvSpPr>
            <a:spLocks noGrp="1" noRot="1" noChangeAspect="1" noChangeArrowheads="1" noTextEdit="1"/>
          </p:cNvSpPr>
          <p:nvPr>
            <p:ph type="sldImg"/>
          </p:nvPr>
        </p:nvSpPr>
        <p:spPr>
          <a:xfrm>
            <a:off x="1131888" y="703263"/>
            <a:ext cx="4586287" cy="3440112"/>
          </a:xfrm>
          <a:ln/>
        </p:spPr>
      </p:sp>
      <p:sp>
        <p:nvSpPr>
          <p:cNvPr id="267268"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C79156D7-23A7-604C-A1F3-9D7FD3371A0D}" type="slidenum">
              <a:rPr lang="en-US" sz="1200">
                <a:solidFill>
                  <a:srgbClr val="000000"/>
                </a:solidFill>
              </a:rPr>
              <a:pPr eaLnBrk="1" hangingPunct="1"/>
              <a:t>182</a:t>
            </a:fld>
            <a:endParaRPr lang="en-US" sz="1200">
              <a:solidFill>
                <a:srgbClr val="000000"/>
              </a:solidFill>
            </a:endParaRPr>
          </a:p>
        </p:txBody>
      </p:sp>
      <p:sp>
        <p:nvSpPr>
          <p:cNvPr id="269315" name="Rectangle 2"/>
          <p:cNvSpPr>
            <a:spLocks noGrp="1" noRot="1" noChangeAspect="1" noChangeArrowheads="1"/>
          </p:cNvSpPr>
          <p:nvPr>
            <p:ph type="sldImg"/>
          </p:nvPr>
        </p:nvSpPr>
        <p:spPr>
          <a:xfrm>
            <a:off x="1131888" y="703263"/>
            <a:ext cx="4586287" cy="3440112"/>
          </a:xfrm>
          <a:solidFill>
            <a:srgbClr val="FFFFFF"/>
          </a:solidFill>
          <a:ln/>
        </p:spPr>
      </p:sp>
      <p:sp>
        <p:nvSpPr>
          <p:cNvPr id="269316"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EFEB2935-A94E-204F-AB2A-0B87A45673A3}" type="slidenum">
              <a:rPr lang="en-US" sz="1200">
                <a:solidFill>
                  <a:srgbClr val="000000"/>
                </a:solidFill>
              </a:rPr>
              <a:pPr eaLnBrk="1" hangingPunct="1"/>
              <a:t>183</a:t>
            </a:fld>
            <a:endParaRPr lang="en-US" sz="1200">
              <a:solidFill>
                <a:srgbClr val="000000"/>
              </a:solidFill>
            </a:endParaRPr>
          </a:p>
        </p:txBody>
      </p:sp>
      <p:sp>
        <p:nvSpPr>
          <p:cNvPr id="271363" name="Rectangle 2"/>
          <p:cNvSpPr>
            <a:spLocks noGrp="1" noRot="1" noChangeAspect="1" noChangeArrowheads="1"/>
          </p:cNvSpPr>
          <p:nvPr>
            <p:ph type="sldImg"/>
          </p:nvPr>
        </p:nvSpPr>
        <p:spPr>
          <a:xfrm>
            <a:off x="1131888" y="703263"/>
            <a:ext cx="4586287" cy="3440112"/>
          </a:xfrm>
          <a:solidFill>
            <a:srgbClr val="FFFFFF"/>
          </a:solidFill>
          <a:ln/>
        </p:spPr>
      </p:sp>
      <p:sp>
        <p:nvSpPr>
          <p:cNvPr id="271364"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45C7E986-AE9E-E84C-BE30-F075B72200A0}" type="slidenum">
              <a:rPr lang="en-US" sz="1200">
                <a:solidFill>
                  <a:srgbClr val="000000"/>
                </a:solidFill>
              </a:rPr>
              <a:pPr eaLnBrk="1" hangingPunct="1"/>
              <a:t>184</a:t>
            </a:fld>
            <a:endParaRPr lang="en-US" sz="1200">
              <a:solidFill>
                <a:srgbClr val="000000"/>
              </a:solidFill>
            </a:endParaRPr>
          </a:p>
        </p:txBody>
      </p:sp>
      <p:sp>
        <p:nvSpPr>
          <p:cNvPr id="273411" name="Rectangle 2"/>
          <p:cNvSpPr>
            <a:spLocks noGrp="1" noRot="1" noChangeAspect="1" noChangeArrowheads="1"/>
          </p:cNvSpPr>
          <p:nvPr>
            <p:ph type="sldImg"/>
          </p:nvPr>
        </p:nvSpPr>
        <p:spPr>
          <a:xfrm>
            <a:off x="1131888" y="703263"/>
            <a:ext cx="4586287" cy="3440112"/>
          </a:xfrm>
          <a:solidFill>
            <a:srgbClr val="FFFFFF"/>
          </a:solidFill>
          <a:ln/>
        </p:spPr>
      </p:sp>
      <p:sp>
        <p:nvSpPr>
          <p:cNvPr id="273412"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Arial" charset="0"/>
              <a:ea typeface="MS PGothic" charset="0"/>
              <a:cs typeface="MS PGothic"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2B714F8A-C740-AC48-A881-0B042B1B72BC}" type="slidenum">
              <a:rPr lang="en-US" sz="1200">
                <a:solidFill>
                  <a:prstClr val="black"/>
                </a:solidFill>
              </a:rPr>
              <a:pPr eaLnBrk="1" hangingPunct="1"/>
              <a:t>185</a:t>
            </a:fld>
            <a:endParaRPr lang="en-US" sz="1200">
              <a:solidFill>
                <a:prstClr val="black"/>
              </a:solidFill>
            </a:endParaRPr>
          </a:p>
        </p:txBody>
      </p:sp>
      <p:sp>
        <p:nvSpPr>
          <p:cNvPr id="275459" name="Rectangle 2"/>
          <p:cNvSpPr>
            <a:spLocks noGrp="1" noRot="1" noChangeAspect="1" noChangeArrowheads="1" noTextEdit="1"/>
          </p:cNvSpPr>
          <p:nvPr>
            <p:ph type="sldImg"/>
          </p:nvPr>
        </p:nvSpPr>
        <p:spPr>
          <a:xfrm>
            <a:off x="1131888" y="703263"/>
            <a:ext cx="4586287" cy="3440112"/>
          </a:xfrm>
          <a:ln/>
        </p:spPr>
      </p:sp>
      <p:sp>
        <p:nvSpPr>
          <p:cNvPr id="275460" name="Rectangle 3"/>
          <p:cNvSpPr>
            <a:spLocks noGrp="1" noChangeArrowheads="1"/>
          </p:cNvSpPr>
          <p:nvPr>
            <p:ph type="body" idx="1"/>
          </p:nvPr>
        </p:nvSpPr>
        <p:spPr>
          <a:xfrm>
            <a:off x="923925" y="4352925"/>
            <a:ext cx="5000625" cy="407511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1" name="Rectangle 2"/>
          <p:cNvSpPr>
            <a:spLocks noGrp="1" noRot="1" noChangeAspect="1" noChangeArrowheads="1" noTextEdit="1"/>
          </p:cNvSpPr>
          <p:nvPr>
            <p:ph type="sldImg"/>
          </p:nvPr>
        </p:nvSpPr>
        <p:spPr>
          <a:ln/>
        </p:spPr>
      </p:sp>
      <p:sp>
        <p:nvSpPr>
          <p:cNvPr id="778242" name="Rectangle 3"/>
          <p:cNvSpPr>
            <a:spLocks noGrp="1" noChangeArrowheads="1"/>
          </p:cNvSpPr>
          <p:nvPr>
            <p:ph type="body" idx="1"/>
          </p:nvPr>
        </p:nvSpPr>
        <p:spPr>
          <a:xfrm>
            <a:off x="914400" y="4343400"/>
            <a:ext cx="5029200" cy="639763"/>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a:p>
            <a:r>
              <a:rPr lang="en-US"/>
              <a:t>Also Luke 22:3 (Satan entered into Judas), 1 Thess. 2:18 (</a:t>
            </a:r>
            <a:r>
              <a:rPr lang="ja-JP" altLang="en-US"/>
              <a:t>“</a:t>
            </a:r>
            <a:r>
              <a:rPr lang="en-US" altLang="ja-JP"/>
              <a:t>We wanted very much to come to you, and I, Paul, tried again and again, but Satan prevented us</a:t>
            </a:r>
            <a:r>
              <a:rPr lang="ja-JP" altLang="en-US"/>
              <a:t>”</a:t>
            </a:r>
            <a:r>
              <a:rPr lang="en-US" altLang="ja-JP"/>
              <a:t>)</a:t>
            </a:r>
            <a:endParaRPr 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Rot="1" noChangeAspect="1" noChangeArrowheads="1" noTextEdit="1"/>
          </p:cNvSpPr>
          <p:nvPr>
            <p:ph type="sldImg"/>
          </p:nvPr>
        </p:nvSpPr>
        <p:spPr>
          <a:xfrm>
            <a:off x="1150938" y="692150"/>
            <a:ext cx="4556125" cy="3416300"/>
          </a:xfrm>
          <a:ln/>
        </p:spPr>
      </p:sp>
      <p:sp>
        <p:nvSpPr>
          <p:cNvPr id="178179" name="Rectangle 3"/>
          <p:cNvSpPr>
            <a:spLocks noGrp="1" noChangeArrowheads="1"/>
          </p:cNvSpPr>
          <p:nvPr>
            <p:ph type="body" idx="1"/>
          </p:nvPr>
        </p:nvSpPr>
        <p:spPr/>
        <p:txBody>
          <a:bodyPr/>
          <a:lstStyle/>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神說</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「我們要照著我們的形象，按著我們的樣式造人</a:t>
            </a:r>
            <a:r>
              <a:rPr lang="en-US" altLang="zh-TW" b="1">
                <a:effectLst>
                  <a:outerShdw blurRad="38100" dist="38100" dir="2700000" algn="tl">
                    <a:srgbClr val="DDDDDD"/>
                  </a:outerShdw>
                </a:effectLst>
                <a:latin typeface="Arial" charset="0"/>
                <a:ea typeface="PMingLiU" charset="0"/>
                <a:cs typeface="PMingLiU" charset="0"/>
              </a:rPr>
              <a:t>; </a:t>
            </a:r>
            <a:r>
              <a:rPr lang="zh-TW" altLang="en-US" b="1">
                <a:effectLst>
                  <a:outerShdw blurRad="38100" dist="38100" dir="2700000" algn="tl">
                    <a:srgbClr val="DDDDDD"/>
                  </a:outerShdw>
                </a:effectLst>
                <a:latin typeface="Arial" charset="0"/>
                <a:ea typeface="PMingLiU" charset="0"/>
                <a:cs typeface="PMingLiU" charset="0"/>
              </a:rPr>
              <a:t>使他們管理海裏的魚ヽ空中的鳥ヽ地上的牲畜，以及全地，和地上所有爬行的生物</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1:26)</a:t>
            </a:r>
            <a:r>
              <a:rPr lang="zh-TW" altLang="en-US" b="1">
                <a:effectLst>
                  <a:outerShdw blurRad="38100" dist="38100" dir="2700000" algn="tl">
                    <a:srgbClr val="DDDDDD"/>
                  </a:outerShdw>
                </a:effectLst>
                <a:latin typeface="Arial" charset="0"/>
                <a:ea typeface="PMingLiU" charset="0"/>
                <a:cs typeface="PMingLiU" charset="0"/>
              </a:rPr>
              <a:t>。</a:t>
            </a:r>
          </a:p>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於是，神照著自已的形象創造了人</a:t>
            </a:r>
            <a:r>
              <a:rPr lang="en-US" altLang="zh-TW" b="1">
                <a:effectLst>
                  <a:outerShdw blurRad="38100" dist="38100" dir="2700000" algn="tl">
                    <a:srgbClr val="DDDDDD"/>
                  </a:outerShdw>
                </a:effectLst>
                <a:latin typeface="Arial" charset="0"/>
                <a:ea typeface="PMingLiU" charset="0"/>
                <a:cs typeface="PMingLiU" charset="0"/>
              </a:rPr>
              <a:t>; </a:t>
            </a:r>
            <a:r>
              <a:rPr lang="zh-TW" altLang="en-US" b="1">
                <a:effectLst>
                  <a:outerShdw blurRad="38100" dist="38100" dir="2700000" algn="tl">
                    <a:srgbClr val="DDDDDD"/>
                  </a:outerShdw>
                </a:effectLst>
                <a:latin typeface="Arial" charset="0"/>
                <a:ea typeface="PMingLiU" charset="0"/>
                <a:cs typeface="PMingLiU" charset="0"/>
              </a:rPr>
              <a:t>就是照著祂的形象創造了人</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祂所創造的有男有女</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1:27)</a:t>
            </a:r>
            <a:r>
              <a:rPr lang="zh-TW" altLang="en-US" b="1">
                <a:effectLst>
                  <a:outerShdw blurRad="38100" dist="38100" dir="2700000" algn="tl">
                    <a:srgbClr val="DDDDDD"/>
                  </a:outerShdw>
                </a:effectLst>
                <a:latin typeface="Arial" charset="0"/>
                <a:ea typeface="PMingLiU" charset="0"/>
                <a:cs typeface="PMingLiU" charset="0"/>
              </a:rPr>
              <a:t>。</a:t>
            </a:r>
          </a:p>
          <a:p>
            <a:pPr eaLnBrk="1" hangingPunct="1">
              <a:spcBef>
                <a:spcPct val="50000"/>
              </a:spcBef>
            </a:pPr>
            <a:r>
              <a:rPr lang="zh-TW" altLang="en-US" b="1">
                <a:effectLst>
                  <a:outerShdw blurRad="38100" dist="38100" dir="2700000" algn="tl">
                    <a:srgbClr val="DDDDDD"/>
                  </a:outerShdw>
                </a:effectLst>
                <a:latin typeface="Arial" charset="0"/>
                <a:ea typeface="PMingLiU" charset="0"/>
                <a:cs typeface="PMingLiU" charset="0"/>
              </a:rPr>
              <a:t>神就是賜福給他們，對他們說</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「要繁殖增多，充滿這地，征服它</a:t>
            </a:r>
            <a:r>
              <a:rPr lang="en-US" altLang="zh-TW" b="1">
                <a:effectLst>
                  <a:outerShdw blurRad="38100" dist="38100" dir="2700000" algn="tl">
                    <a:srgbClr val="DDDDDD"/>
                  </a:outerShdw>
                </a:effectLst>
                <a:latin typeface="Arial" charset="0"/>
                <a:ea typeface="PMingLiU" charset="0"/>
                <a:cs typeface="PMingLiU" charset="0"/>
              </a:rPr>
              <a:t>;</a:t>
            </a:r>
            <a:r>
              <a:rPr lang="zh-TW" altLang="en-US" b="1" u="sng">
                <a:effectLst>
                  <a:outerShdw blurRad="38100" dist="38100" dir="2700000" algn="tl">
                    <a:srgbClr val="DDDDDD"/>
                  </a:outerShdw>
                </a:effectLst>
                <a:latin typeface="Arial" charset="0"/>
                <a:ea typeface="PMingLiU" charset="0"/>
                <a:cs typeface="PMingLiU" charset="0"/>
              </a:rPr>
              <a:t>也要管理海裏的魚，空中的鳥</a:t>
            </a:r>
            <a:r>
              <a:rPr lang="zh-TW" altLang="en-US" b="1">
                <a:effectLst>
                  <a:outerShdw blurRad="38100" dist="38100" dir="2700000" algn="tl">
                    <a:srgbClr val="DDDDDD"/>
                  </a:outerShdw>
                </a:effectLst>
                <a:latin typeface="Arial" charset="0"/>
                <a:ea typeface="PMingLiU" charset="0"/>
                <a:cs typeface="PMingLiU" charset="0"/>
              </a:rPr>
              <a:t>和地上所有爬行的生物。」 </a:t>
            </a:r>
            <a:r>
              <a:rPr lang="en-US" altLang="zh-TW" b="1">
                <a:effectLst>
                  <a:outerShdw blurRad="38100" dist="38100" dir="2700000" algn="tl">
                    <a:srgbClr val="DDDDDD"/>
                  </a:outerShdw>
                </a:effectLst>
                <a:latin typeface="Arial" charset="0"/>
                <a:ea typeface="PMingLiU" charset="0"/>
                <a:cs typeface="PMingLiU" charset="0"/>
              </a:rPr>
              <a:t>(</a:t>
            </a:r>
            <a:r>
              <a:rPr lang="zh-TW" altLang="en-US" b="1">
                <a:effectLst>
                  <a:outerShdw blurRad="38100" dist="38100" dir="2700000" algn="tl">
                    <a:srgbClr val="DDDDDD"/>
                  </a:outerShdw>
                </a:effectLst>
                <a:latin typeface="Arial" charset="0"/>
                <a:ea typeface="PMingLiU" charset="0"/>
                <a:cs typeface="PMingLiU" charset="0"/>
              </a:rPr>
              <a:t>創 </a:t>
            </a:r>
            <a:r>
              <a:rPr lang="en-US" altLang="zh-TW" b="1">
                <a:effectLst>
                  <a:outerShdw blurRad="38100" dist="38100" dir="2700000" algn="tl">
                    <a:srgbClr val="DDDDDD"/>
                  </a:outerShdw>
                </a:effectLst>
                <a:latin typeface="Arial" charset="0"/>
                <a:ea typeface="PMingLiU" charset="0"/>
                <a:cs typeface="PMingLiU" charset="0"/>
              </a:rPr>
              <a:t>1:28)</a:t>
            </a:r>
          </a:p>
          <a:p>
            <a:pPr eaLnBrk="1" hangingPunct="1">
              <a:spcBef>
                <a:spcPct val="50000"/>
              </a:spcBef>
            </a:pPr>
            <a:endParaRPr lang="en-US" altLang="zh-TW" b="1">
              <a:effectLst>
                <a:outerShdw blurRad="38100" dist="38100" dir="2700000" algn="tl">
                  <a:srgbClr val="DDDDDD"/>
                </a:outerShdw>
              </a:effectLst>
              <a:latin typeface="Arial" charset="0"/>
              <a:ea typeface="PMingLiU" charset="0"/>
              <a:cs typeface="PMingLiU" charset="0"/>
            </a:endParaRPr>
          </a:p>
          <a:p>
            <a:pPr eaLnBrk="1" hangingPunct="1">
              <a:spcBef>
                <a:spcPct val="50000"/>
              </a:spcBef>
            </a:pPr>
            <a:endParaRPr lang="en-US" altLang="zh-TW" b="1">
              <a:effectLst>
                <a:outerShdw blurRad="38100" dist="38100" dir="2700000" algn="tl">
                  <a:srgbClr val="DDDDDD"/>
                </a:outerShdw>
              </a:effectLst>
              <a:latin typeface="Arial" charset="0"/>
              <a:ea typeface="PMingLiU" charset="0"/>
              <a:cs typeface="PMingLiU" charset="0"/>
            </a:endParaRPr>
          </a:p>
          <a:p>
            <a:pPr eaLnBrk="1" hangingPunct="1"/>
            <a:endParaRPr lang="zh-TW" altLang="en-US">
              <a:latin typeface="Arial" charset="0"/>
              <a:ea typeface="PMingLiU" charset="0"/>
              <a:cs typeface="PMingLiU"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2C97C3BC-368B-0A40-B4E4-45991275EABB}" type="slidenum">
              <a:rPr lang="en-US" sz="1200">
                <a:solidFill>
                  <a:prstClr val="black"/>
                </a:solidFill>
              </a:rPr>
              <a:pPr eaLnBrk="1" hangingPunct="1"/>
              <a:t>187</a:t>
            </a:fld>
            <a:endParaRPr lang="en-US" sz="1200">
              <a:solidFill>
                <a:prstClr val="black"/>
              </a:solidFill>
            </a:endParaRPr>
          </a:p>
        </p:txBody>
      </p:sp>
      <p:sp>
        <p:nvSpPr>
          <p:cNvPr id="279555" name="Rectangle 2"/>
          <p:cNvSpPr>
            <a:spLocks noGrp="1" noRot="1" noChangeAspect="1" noChangeArrowheads="1"/>
          </p:cNvSpPr>
          <p:nvPr>
            <p:ph type="sldImg"/>
          </p:nvPr>
        </p:nvSpPr>
        <p:spPr>
          <a:solidFill>
            <a:srgbClr val="FFFFFF"/>
          </a:solidFill>
          <a:ln/>
        </p:spPr>
      </p:sp>
      <p:sp>
        <p:nvSpPr>
          <p:cNvPr id="27955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cs typeface="Geneva"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9D09FD7-D296-8C42-A20A-32118D826645}" type="slidenum">
              <a:rPr lang="zh-CN" altLang="en-US" sz="1200">
                <a:solidFill>
                  <a:srgbClr val="000000"/>
                </a:solidFill>
                <a:ea typeface="SimSun" charset="0"/>
                <a:cs typeface="SimSun" charset="0"/>
              </a:rPr>
              <a:pPr eaLnBrk="1" hangingPunct="1"/>
              <a:t>188</a:t>
            </a:fld>
            <a:endParaRPr lang="en-US" altLang="zh-CN" sz="1200">
              <a:solidFill>
                <a:srgbClr val="000000"/>
              </a:solidFill>
              <a:ea typeface="SimSun" charset="0"/>
              <a:cs typeface="SimSun" charset="0"/>
            </a:endParaRPr>
          </a:p>
        </p:txBody>
      </p:sp>
      <p:sp>
        <p:nvSpPr>
          <p:cNvPr id="270338" name="Rectangle 2"/>
          <p:cNvSpPr>
            <a:spLocks noGrp="1" noRot="1" noChangeAspect="1" noChangeArrowheads="1"/>
          </p:cNvSpPr>
          <p:nvPr>
            <p:ph type="sldImg"/>
          </p:nvPr>
        </p:nvSpPr>
        <p:spPr>
          <a:xfrm>
            <a:off x="1152525" y="692150"/>
            <a:ext cx="4554538" cy="3416300"/>
          </a:xfrm>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Arial" charset="0"/>
                <a:ea typeface="SimSun" charset="0"/>
                <a:cs typeface="SimSun" charset="0"/>
              </a:rPr>
              <a:t>Slides 13 and 127 Repeated </a:t>
            </a:r>
            <a:endParaRPr lang="zh-CN" altLang="en-US" dirty="0">
              <a:latin typeface="Arial" charset="0"/>
              <a:ea typeface="SimSun" charset="0"/>
              <a:cs typeface="SimSu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Rot="1" noChangeAspect="1" noChangeArrowheads="1" noTextEdit="1"/>
          </p:cNvSpPr>
          <p:nvPr>
            <p:ph type="sldImg"/>
          </p:nvPr>
        </p:nvSpPr>
        <p:spPr>
          <a:xfrm>
            <a:off x="1150938" y="692150"/>
            <a:ext cx="4556125" cy="3416300"/>
          </a:xfrm>
          <a:ln/>
        </p:spPr>
      </p:sp>
      <p:sp>
        <p:nvSpPr>
          <p:cNvPr id="283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TW" altLang="en-US">
              <a:latin typeface="Arial" charset="0"/>
              <a:ea typeface="PMingLiU" charset="0"/>
              <a:cs typeface="PMingLiU"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D0C9E49-188A-8E4F-A6CF-0B51C639FB56}" type="slidenum">
              <a:rPr lang="en-US" sz="1200">
                <a:solidFill>
                  <a:prstClr val="black"/>
                </a:solidFill>
              </a:rPr>
              <a:pPr/>
              <a:t>190</a:t>
            </a:fld>
            <a:endParaRPr lang="en-US" sz="1200">
              <a:solidFill>
                <a:prstClr val="black"/>
              </a:solidFill>
            </a:endParaRPr>
          </a:p>
        </p:txBody>
      </p:sp>
      <p:sp>
        <p:nvSpPr>
          <p:cNvPr id="66562" name="Rectangle 2"/>
          <p:cNvSpPr>
            <a:spLocks noGrp="1" noRot="1" noChangeAspect="1" noChangeArrowheads="1"/>
          </p:cNvSpPr>
          <p:nvPr>
            <p:ph type="sldImg"/>
          </p:nvPr>
        </p:nvSpPr>
        <p:spPr>
          <a:solidFill>
            <a:srgbClr val="FFFFFF"/>
          </a:solidFill>
          <a:ln/>
        </p:spPr>
      </p:sp>
      <p:sp>
        <p:nvSpPr>
          <p:cNvPr id="6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96112C-853B-4DFE-A1C0-46F659702466}" type="slidenum">
              <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GB" sz="1200" b="0" i="0" u="none" strike="noStrike" kern="1200" cap="none" spc="0" normalizeH="0" baseline="0" noProof="0">
              <a:ln>
                <a:noFill/>
              </a:ln>
              <a:solidFill>
                <a:prstClr val="white"/>
              </a:solidFill>
              <a:effectLst/>
              <a:uLnTx/>
              <a:uFillTx/>
              <a:latin typeface="Comic Sans MS" pitchFamily="66" charset="0"/>
              <a:ea typeface="MS PGothic" pitchFamily="34" charset="-128"/>
            </a:endParaRPr>
          </a:p>
        </p:txBody>
      </p:sp>
      <p:sp>
        <p:nvSpPr>
          <p:cNvPr id="766978" name="Rectangle 2"/>
          <p:cNvSpPr>
            <a:spLocks noGrp="1" noRot="1" noChangeAspect="1" noChangeArrowheads="1" noTextEdit="1"/>
          </p:cNvSpPr>
          <p:nvPr>
            <p:ph type="sldImg"/>
          </p:nvPr>
        </p:nvSpPr>
        <p:spPr>
          <a:solidFill>
            <a:srgbClr val="FFFFFF"/>
          </a:solidFill>
          <a:ln/>
        </p:spPr>
      </p:sp>
      <p:sp>
        <p:nvSpPr>
          <p:cNvPr id="766979" name="Rectangle 3"/>
          <p:cNvSpPr>
            <a:spLocks noGrp="1" noChangeArrowheads="1"/>
          </p:cNvSpPr>
          <p:nvPr>
            <p:ph type="body" idx="1"/>
          </p:nvPr>
        </p:nvSpPr>
        <p:spPr>
          <a:solidFill>
            <a:srgbClr val="FFFFFF"/>
          </a:solidFill>
          <a:ln>
            <a:solidFill>
              <a:srgbClr val="000000"/>
            </a:solidFill>
          </a:ln>
        </p:spPr>
        <p:txBody>
          <a:bodyPr/>
          <a:lstStyle/>
          <a:p>
            <a:endParaRPr lang="en-US" sz="1200" kern="1200" dirty="0">
              <a:solidFill>
                <a:schemeClr val="tx1"/>
              </a:solidFill>
              <a:latin typeface="Times New Roman" pitchFamily="-112" charset="0"/>
              <a:ea typeface="ＭＳ Ｐゴシック" pitchFamily="-108" charset="-128"/>
              <a:cs typeface="ＭＳ Ｐゴシック" pitchFamily="-108" charset="-128"/>
            </a:endParaRPr>
          </a:p>
          <a:p>
            <a:r>
              <a:rPr lang="en-US" sz="1200" kern="1200" dirty="0">
                <a:solidFill>
                  <a:schemeClr val="tx1"/>
                </a:solidFill>
                <a:latin typeface="Times New Roman" pitchFamily="-112" charset="0"/>
                <a:ea typeface="ＭＳ Ｐゴシック" pitchFamily="-108" charset="-128"/>
                <a:cs typeface="ＭＳ Ｐゴシック" pitchFamily="-108" charset="-128"/>
              </a:rPr>
              <a:t>These 2 slides translated into Chinese using </a:t>
            </a:r>
            <a:r>
              <a:rPr lang="en-US" sz="1200" kern="1200">
                <a:solidFill>
                  <a:schemeClr val="tx1"/>
                </a:solidFill>
                <a:latin typeface="Times New Roman" pitchFamily="-112" charset="0"/>
                <a:ea typeface="ＭＳ Ｐゴシック" pitchFamily="-108" charset="-128"/>
                <a:cs typeface="ＭＳ Ｐゴシック" pitchFamily="-108" charset="-128"/>
              </a:rPr>
              <a:t>Google translator: </a:t>
            </a:r>
            <a:r>
              <a:rPr lang="en-US" sz="1200" kern="1200" dirty="0">
                <a:solidFill>
                  <a:schemeClr val="tx1"/>
                </a:solidFill>
                <a:latin typeface="Times New Roman" pitchFamily="-112" charset="0"/>
                <a:ea typeface="ＭＳ Ｐゴシック" pitchFamily="-108" charset="-128"/>
                <a:cs typeface="ＭＳ Ｐゴシック" pitchFamily="-108" charset="-128"/>
              </a:rPr>
              <a:t>36, 149</a:t>
            </a:r>
            <a:endParaRPr lang="zh-CN" altLang="en-US" dirty="0">
              <a:ea typeface="SimSun" pitchFamily="2" charset="-122"/>
            </a:endParaRPr>
          </a:p>
        </p:txBody>
      </p:sp>
    </p:spTree>
    <p:extLst>
      <p:ext uri="{BB962C8B-B14F-4D97-AF65-F5344CB8AC3E}">
        <p14:creationId xmlns:p14="http://schemas.microsoft.com/office/powerpoint/2010/main" val="292676917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A95A9F0-FF66-4248-998C-DC0FC1393E5E}" type="slidenum">
              <a:rPr lang="en-GB" sz="1200">
                <a:solidFill>
                  <a:prstClr val="white"/>
                </a:solidFill>
              </a:rPr>
              <a:pPr/>
              <a:t>192</a:t>
            </a:fld>
            <a:endParaRPr lang="en-GB" sz="1200">
              <a:solidFill>
                <a:prstClr val="white"/>
              </a:solidFill>
            </a:endParaRPr>
          </a:p>
        </p:txBody>
      </p:sp>
      <p:sp>
        <p:nvSpPr>
          <p:cNvPr id="1086467" name="Rectangle 2"/>
          <p:cNvSpPr>
            <a:spLocks noGrp="1" noRot="1" noChangeAspect="1" noChangeArrowheads="1" noTextEdit="1"/>
          </p:cNvSpPr>
          <p:nvPr>
            <p:ph type="sldImg"/>
          </p:nvPr>
        </p:nvSpPr>
        <p:spPr>
          <a:ln/>
        </p:spPr>
      </p:sp>
      <p:sp>
        <p:nvSpPr>
          <p:cNvPr id="1086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60EA480-2B17-EF4E-A8B4-5B3A4D073BBA}" type="slidenum">
              <a:rPr lang="en-GB" sz="1200">
                <a:solidFill>
                  <a:srgbClr val="FFFFFF"/>
                </a:solidFill>
              </a:rPr>
              <a:pPr/>
              <a:t>193</a:t>
            </a:fld>
            <a:endParaRPr lang="en-GB" sz="1200">
              <a:solidFill>
                <a:srgbClr val="FFFFFF"/>
              </a:solidFill>
            </a:endParaRPr>
          </a:p>
        </p:txBody>
      </p:sp>
      <p:sp>
        <p:nvSpPr>
          <p:cNvPr id="1087491" name="Rectangle 2"/>
          <p:cNvSpPr>
            <a:spLocks noGrp="1" noRot="1" noChangeAspect="1" noChangeArrowheads="1" noTextEdit="1"/>
          </p:cNvSpPr>
          <p:nvPr>
            <p:ph type="sldImg"/>
          </p:nvPr>
        </p:nvSpPr>
        <p:spPr>
          <a:ln/>
        </p:spPr>
      </p:sp>
      <p:sp>
        <p:nvSpPr>
          <p:cNvPr id="1087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E3C621-69A4-164C-9E1F-511935DDEFF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xfrm>
            <a:off x="914400" y="4343400"/>
            <a:ext cx="5029200" cy="12271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5993569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CA2544-4E75-F74E-AB05-20B7F50453CC}"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095683"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nchor="b">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2A86A7-ECE1-994D-84E4-9CB54094DA3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95684" name="Rectangle 2"/>
          <p:cNvSpPr>
            <a:spLocks noGrp="1" noRot="1" noChangeAspect="1" noChangeArrowheads="1" noTextEdit="1"/>
          </p:cNvSpPr>
          <p:nvPr>
            <p:ph type="sldImg"/>
          </p:nvPr>
        </p:nvSpPr>
        <p:spPr>
          <a:ln/>
        </p:spPr>
      </p:sp>
      <p:sp>
        <p:nvSpPr>
          <p:cNvPr id="109568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a:latin typeface="Times New Roman" charset="0"/>
                <a:ea typeface="ＭＳ Ｐゴシック" charset="0"/>
                <a:cs typeface="ＭＳ Ｐゴシック" charset="0"/>
              </a:rPr>
              <a:t>The last beginning</a:t>
            </a:r>
            <a:r>
              <a:rPr lang="en-US" altLang="zh-TW">
                <a:latin typeface="Times New Roman" charset="0"/>
                <a:ea typeface="ＭＳ Ｐゴシック" charset="0"/>
                <a:cs typeface="ＭＳ Ｐゴシック" charset="0"/>
              </a:rPr>
              <a:t>=</a:t>
            </a:r>
            <a:r>
              <a:rPr lang="zh-CN" altLang="en-US">
                <a:latin typeface="Times New Roman" charset="0"/>
                <a:ea typeface="SimSun" charset="0"/>
                <a:cs typeface="SimSun" charset="0"/>
              </a:rPr>
              <a:t>最后一个开始 </a:t>
            </a:r>
            <a:r>
              <a:rPr lang="en-US" altLang="zh-CN">
                <a:latin typeface="Times New Roman" charset="0"/>
                <a:ea typeface="SimSun" charset="0"/>
                <a:cs typeface="SimSun" charset="0"/>
              </a:rPr>
              <a:t>, Revelation 21:9-22: 5=</a:t>
            </a:r>
            <a:r>
              <a:rPr lang="zh-TW" altLang="en-US">
                <a:latin typeface="Times New Roman" charset="0"/>
                <a:ea typeface="SimSun" charset="0"/>
                <a:cs typeface="SimSun" charset="0"/>
              </a:rPr>
              <a:t>启示录</a:t>
            </a:r>
            <a:r>
              <a:rPr lang="en-US" altLang="zh-TW">
                <a:latin typeface="Times New Roman" charset="0"/>
                <a:ea typeface="SimSun" charset="0"/>
                <a:cs typeface="SimSun" charset="0"/>
              </a:rPr>
              <a:t>21:9</a:t>
            </a:r>
            <a:r>
              <a:rPr lang="zh-TW" altLang="en-US">
                <a:latin typeface="Times New Roman" charset="0"/>
                <a:ea typeface="SimSun" charset="0"/>
                <a:cs typeface="SimSun" charset="0"/>
              </a:rPr>
              <a:t> </a:t>
            </a:r>
            <a:r>
              <a:rPr lang="en-US" altLang="zh-TW">
                <a:latin typeface="Times New Roman" charset="0"/>
                <a:ea typeface="SimSun" charset="0"/>
                <a:cs typeface="SimSun" charset="0"/>
              </a:rPr>
              <a:t>-22:5</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595890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289" name="Rectangle 1026"/>
          <p:cNvSpPr>
            <a:spLocks noGrp="1" noRot="1" noChangeAspect="1" noChangeArrowheads="1" noTextEdit="1"/>
          </p:cNvSpPr>
          <p:nvPr>
            <p:ph type="sldImg"/>
          </p:nvPr>
        </p:nvSpPr>
        <p:spPr>
          <a:solidFill>
            <a:srgbClr val="FFFFFF"/>
          </a:solidFill>
          <a:ln/>
        </p:spPr>
      </p:sp>
      <p:sp>
        <p:nvSpPr>
          <p:cNvPr id="78029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5FE98AF-88C0-014E-A7DD-DAF62461C1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4090911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6688705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410566A-0A80-0140-8099-84846E3368B6}" type="slidenum">
              <a:rPr lang="en-GB" sz="1200">
                <a:solidFill>
                  <a:prstClr val="white"/>
                </a:solidFill>
              </a:rPr>
              <a:pPr/>
              <a:t>198</a:t>
            </a:fld>
            <a:endParaRPr lang="en-GB" sz="1200">
              <a:solidFill>
                <a:prstClr val="white"/>
              </a:solidFill>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199</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199</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200</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200</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201</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201</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0610" name="Rectangle 14"/>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9DA1223-3193-3540-B97D-E510A3623141}" type="slidenum">
              <a:rPr lang="en-GB" sz="1200">
                <a:solidFill>
                  <a:srgbClr val="FFFFFF"/>
                </a:solidFill>
              </a:rPr>
              <a:pPr/>
              <a:t>202</a:t>
            </a:fld>
            <a:endParaRPr lang="en-GB" sz="1200">
              <a:solidFill>
                <a:srgbClr val="FFFFFF"/>
              </a:solidFill>
            </a:endParaRPr>
          </a:p>
        </p:txBody>
      </p:sp>
      <p:sp>
        <p:nvSpPr>
          <p:cNvPr id="1220611" name="Text Box 1"/>
          <p:cNvSpPr txBox="1">
            <a:spLocks noChangeArrowheads="1"/>
          </p:cNvSpPr>
          <p:nvPr/>
        </p:nvSpPr>
        <p:spPr bwMode="auto">
          <a:xfrm>
            <a:off x="3881438" y="8685213"/>
            <a:ext cx="2968625"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nchor="b"/>
          <a:lstStyle>
            <a:lvl1pPr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2pPr>
            <a:lvl3pPr marL="11430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3pPr>
            <a:lvl4pPr marL="16002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4pPr>
            <a:lvl5pPr marL="2057400" indent="-228600" defTabSz="449263">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392113" algn="l"/>
                <a:tab pos="785813" algn="l"/>
                <a:tab pos="1179513" algn="l"/>
                <a:tab pos="1573213" algn="l"/>
                <a:tab pos="1966913" algn="l"/>
                <a:tab pos="2360613" algn="l"/>
                <a:tab pos="2754313" algn="l"/>
                <a:tab pos="3148013" algn="l"/>
                <a:tab pos="3543300" algn="l"/>
                <a:tab pos="3937000" algn="l"/>
                <a:tab pos="4330700" algn="l"/>
                <a:tab pos="4724400" algn="l"/>
                <a:tab pos="5118100" algn="l"/>
                <a:tab pos="5511800" algn="l"/>
                <a:tab pos="5905500" algn="l"/>
                <a:tab pos="6299200" algn="l"/>
                <a:tab pos="6692900" algn="l"/>
                <a:tab pos="7088188" algn="l"/>
                <a:tab pos="7481888" algn="l"/>
                <a:tab pos="7875588" algn="l"/>
              </a:tabLst>
              <a:defRPr sz="2400">
                <a:solidFill>
                  <a:schemeClr val="tx1"/>
                </a:solidFill>
                <a:latin typeface="Comic Sans MS" charset="0"/>
                <a:ea typeface="ＭＳ Ｐゴシック" charset="0"/>
              </a:defRPr>
            </a:lvl9pPr>
          </a:lstStyle>
          <a:p>
            <a:pPr algn="r" eaLnBrk="1" hangingPunct="1">
              <a:lnSpc>
                <a:spcPct val="95000"/>
              </a:lnSpc>
              <a:buClr>
                <a:srgbClr val="FFFFFF"/>
              </a:buClr>
              <a:buSzPct val="100000"/>
              <a:buFont typeface="Arial" charset="0"/>
              <a:buNone/>
            </a:pPr>
            <a:fld id="{137293BF-4534-8249-BAD6-6C0C518A57BA}" type="slidenum">
              <a:rPr lang="en-GB" sz="1200">
                <a:solidFill>
                  <a:srgbClr val="000000"/>
                </a:solidFill>
                <a:latin typeface="Times New Roman" charset="0"/>
              </a:rPr>
              <a:pPr algn="r" eaLnBrk="1" hangingPunct="1">
                <a:lnSpc>
                  <a:spcPct val="95000"/>
                </a:lnSpc>
                <a:buClr>
                  <a:srgbClr val="FFFFFF"/>
                </a:buClr>
                <a:buSzPct val="100000"/>
                <a:buFont typeface="Arial" charset="0"/>
                <a:buNone/>
              </a:pPr>
              <a:t>202</a:t>
            </a:fld>
            <a:endParaRPr lang="en-GB" sz="1200">
              <a:solidFill>
                <a:srgbClr val="000000"/>
              </a:solidFill>
              <a:latin typeface="Times New Roman" charset="0"/>
            </a:endParaRPr>
          </a:p>
        </p:txBody>
      </p:sp>
      <p:sp>
        <p:nvSpPr>
          <p:cNvPr id="1220612" name="Text Box 2"/>
          <p:cNvSpPr txBox="1">
            <a:spLocks noChangeArrowheads="1"/>
          </p:cNvSpPr>
          <p:nvPr/>
        </p:nvSpPr>
        <p:spPr bwMode="auto">
          <a:xfrm>
            <a:off x="1004888" y="695325"/>
            <a:ext cx="4838700" cy="3421063"/>
          </a:xfrm>
          <a:prstGeom prst="rect">
            <a:avLst/>
          </a:prstGeom>
          <a:solidFill>
            <a:srgbClr val="FFFFFF"/>
          </a:solidFill>
          <a:ln w="9525">
            <a:solidFill>
              <a:srgbClr val="000000"/>
            </a:solidFill>
            <a:miter lim="800000"/>
            <a:headEnd/>
            <a:tailEnd/>
          </a:ln>
        </p:spPr>
        <p:txBody>
          <a:bodyPr wrap="none" lIns="80165" tIns="40083" rIns="80165" bIns="40083"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0613" name="Rectangle 3"/>
          <p:cNvSpPr>
            <a:spLocks noGrp="1" noChangeArrowheads="1"/>
          </p:cNvSpPr>
          <p:nvPr>
            <p:ph type="body"/>
          </p:nvPr>
        </p:nvSpPr>
        <p:spPr>
          <a:xfrm>
            <a:off x="685800" y="4343400"/>
            <a:ext cx="5475288" cy="41036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10566A-0A80-0140-8099-84846E3368B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1266" name="Rectangle 2"/>
          <p:cNvSpPr>
            <a:spLocks noGrp="1" noRot="1" noChangeAspect="1" noChangeArrowheads="1"/>
          </p:cNvSpPr>
          <p:nvPr>
            <p:ph type="sldImg"/>
          </p:nvPr>
        </p:nvSpPr>
        <p:spPr>
          <a:solidFill>
            <a:srgbClr val="FFFFFF"/>
          </a:solidFill>
          <a:ln/>
        </p:spPr>
      </p:sp>
      <p:sp>
        <p:nvSpPr>
          <p:cNvPr id="12912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4386653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358FB2-0DA8-7448-9C13-15643F79AAE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157193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DB62DB-6962-7644-BA7C-BEDCCB6547D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p:cNvSpPr>
          <p:nvPr>
            <p:ph type="sldImg"/>
          </p:nvPr>
        </p:nvSpPr>
        <p:spPr>
          <a:solidFill>
            <a:srgbClr val="FFFFFF"/>
          </a:solidFill>
          <a:ln/>
        </p:spPr>
      </p:sp>
      <p:sp>
        <p:nvSpPr>
          <p:cNvPr id="2252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339992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7" name="Rectangle 1026"/>
          <p:cNvSpPr>
            <a:spLocks noGrp="1" noRot="1" noChangeAspect="1" noChangeArrowheads="1" noTextEdit="1"/>
          </p:cNvSpPr>
          <p:nvPr>
            <p:ph type="sldImg"/>
          </p:nvPr>
        </p:nvSpPr>
        <p:spPr>
          <a:solidFill>
            <a:srgbClr val="FFFFFF"/>
          </a:solidFill>
          <a:ln/>
        </p:spPr>
      </p:sp>
      <p:sp>
        <p:nvSpPr>
          <p:cNvPr id="782338"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2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161163A-F224-9649-B0DF-A74CA47B34E3}" type="slidenum">
              <a:rPr lang="en-GB" sz="1200">
                <a:solidFill>
                  <a:srgbClr val="FFFFFF"/>
                </a:solidFill>
              </a:rPr>
              <a:pPr/>
              <a:t>206</a:t>
            </a:fld>
            <a:endParaRPr lang="en-GB" sz="1200">
              <a:solidFill>
                <a:srgbClr val="FFFFFF"/>
              </a:solidFill>
            </a:endParaRPr>
          </a:p>
        </p:txBody>
      </p:sp>
      <p:sp>
        <p:nvSpPr>
          <p:cNvPr id="1092611" name="Rectangle 2"/>
          <p:cNvSpPr>
            <a:spLocks noGrp="1" noRot="1" noChangeAspect="1" noChangeArrowheads="1" noTextEdit="1"/>
          </p:cNvSpPr>
          <p:nvPr>
            <p:ph type="sldImg"/>
          </p:nvPr>
        </p:nvSpPr>
        <p:spPr>
          <a:solidFill>
            <a:srgbClr val="FFFFFF"/>
          </a:solidFill>
          <a:ln/>
        </p:spPr>
      </p:sp>
      <p:sp>
        <p:nvSpPr>
          <p:cNvPr id="1092612"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a:latin typeface="Times New Roman" charset="0"/>
                <a:ea typeface="ＭＳ Ｐゴシック" charset="0"/>
                <a:cs typeface="ＭＳ Ｐゴシック" charset="0"/>
              </a:rPr>
              <a:t>Creation in Genesis 1–2 is repeated In the Restored, New Creation in Rev 21–22</a:t>
            </a:r>
          </a:p>
          <a:p>
            <a:r>
              <a:rPr lang="en-US">
                <a:latin typeface="Times New Roman" charset="0"/>
                <a:ea typeface="ＭＳ Ｐゴシック" charset="0"/>
                <a:cs typeface="ＭＳ Ｐゴシック" charset="0"/>
              </a:rPr>
              <a:t>Man was created to rule over the fish, birds, and land animals (Gen. 1:28) but he gave over his rule over to the god of this world, Satan (2 Cor. 4:4)</a:t>
            </a:r>
          </a:p>
          <a:p>
            <a:r>
              <a:rPr lang="en-US">
                <a:latin typeface="Times New Roman" charset="0"/>
                <a:ea typeface="ＭＳ Ｐゴシック" charset="0"/>
                <a:cs typeface="ＭＳ Ｐゴシック" charset="0"/>
              </a:rPr>
              <a:t>However, this rule is restored during the 1000-year reign of the saints (Rev. 20:4-6)</a:t>
            </a:r>
          </a:p>
          <a:p>
            <a:r>
              <a:rPr lang="en-US">
                <a:latin typeface="Times New Roman" charset="0"/>
                <a:ea typeface="ＭＳ Ｐゴシック" charset="0"/>
                <a:cs typeface="ＭＳ Ｐゴシック" charset="0"/>
              </a:rPr>
              <a:t>But Christ is the central Person of history: both as Lamb (Redeemer) and as Lion (Ruler of all creation in the line of David)</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A358FB2-0DA8-7448-9C13-15643F79AAEB}" type="slidenum">
              <a:rPr lang="en-GB" sz="1200">
                <a:solidFill>
                  <a:prstClr val="white"/>
                </a:solidFill>
              </a:rPr>
              <a:pPr/>
              <a:t>207</a:t>
            </a:fld>
            <a:endParaRPr lang="en-GB" sz="1200">
              <a:solidFill>
                <a:prstClr val="white"/>
              </a:solidFill>
            </a:endParaRPr>
          </a:p>
        </p:txBody>
      </p:sp>
      <p:sp>
        <p:nvSpPr>
          <p:cNvPr id="1293314" name="Rectangle 2"/>
          <p:cNvSpPr>
            <a:spLocks noGrp="1" noRot="1" noChangeAspect="1" noChangeArrowheads="1"/>
          </p:cNvSpPr>
          <p:nvPr>
            <p:ph type="sldImg"/>
          </p:nvPr>
        </p:nvSpPr>
        <p:spPr>
          <a:solidFill>
            <a:srgbClr val="FFFFFF"/>
          </a:solidFill>
          <a:ln/>
        </p:spPr>
      </p:sp>
      <p:sp>
        <p:nvSpPr>
          <p:cNvPr id="12933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5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C8872A1-01D6-0A44-B5EF-0E9EFDCE9EF0}" type="slidenum">
              <a:rPr lang="en-GB" sz="1200">
                <a:solidFill>
                  <a:prstClr val="white"/>
                </a:solidFill>
              </a:rPr>
              <a:pPr/>
              <a:t>208</a:t>
            </a:fld>
            <a:endParaRPr lang="en-GB" sz="1200">
              <a:solidFill>
                <a:prstClr val="white"/>
              </a:solidFill>
            </a:endParaRPr>
          </a:p>
        </p:txBody>
      </p:sp>
      <p:sp>
        <p:nvSpPr>
          <p:cNvPr id="1295362" name="Rectangle 2"/>
          <p:cNvSpPr>
            <a:spLocks noGrp="1" noRot="1" noChangeAspect="1" noChangeArrowheads="1"/>
          </p:cNvSpPr>
          <p:nvPr>
            <p:ph type="sldImg"/>
          </p:nvPr>
        </p:nvSpPr>
        <p:spPr>
          <a:solidFill>
            <a:srgbClr val="FFFFFF"/>
          </a:solidFill>
          <a:ln/>
        </p:spPr>
      </p:sp>
      <p:sp>
        <p:nvSpPr>
          <p:cNvPr id="12953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SimSun" pitchFamily="2" charset="-122"/>
              </a:rPr>
              <a:t>New Heavens=</a:t>
            </a:r>
            <a:r>
              <a:rPr lang="zh-TW" altLang="en-US" dirty="0">
                <a:ea typeface="PMingLiU" pitchFamily="18" charset="-120"/>
              </a:rPr>
              <a:t>新天 </a:t>
            </a:r>
            <a:r>
              <a:rPr lang="en-US" altLang="zh-TW" dirty="0">
                <a:ea typeface="PMingLiU" pitchFamily="18" charset="-120"/>
              </a:rPr>
              <a:t>,  New Earth=</a:t>
            </a:r>
            <a:r>
              <a:rPr lang="zh-TW" altLang="en-US" dirty="0">
                <a:ea typeface="PMingLiU" pitchFamily="18" charset="-120"/>
              </a:rPr>
              <a:t>新地 </a:t>
            </a:r>
            <a:r>
              <a:rPr lang="en-US" altLang="zh-TW" dirty="0">
                <a:ea typeface="PMingLiU" pitchFamily="18" charset="-120"/>
              </a:rPr>
              <a:t>, New Jerusalem=</a:t>
            </a:r>
            <a:r>
              <a:rPr lang="zh-TW" altLang="en-US" dirty="0">
                <a:ea typeface="PMingLiU" pitchFamily="18" charset="-120"/>
              </a:rPr>
              <a:t>新耶路撒冷</a:t>
            </a:r>
            <a:endParaRPr lang="zh-CN" altLang="en-US" dirty="0">
              <a:ea typeface="SimSun" pitchFamily="2" charset="-122"/>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398496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B4AA69-8D56-A147-9FCD-0DDD5154B051}" type="slidenum">
              <a:rPr lang="en-GB" sz="1200">
                <a:solidFill>
                  <a:prstClr val="white"/>
                </a:solidFill>
              </a:rPr>
              <a:pPr/>
              <a:t>210</a:t>
            </a:fld>
            <a:endParaRPr lang="en-GB" sz="1200">
              <a:solidFill>
                <a:prstClr val="white"/>
              </a:solidFill>
            </a:endParaRPr>
          </a:p>
        </p:txBody>
      </p:sp>
      <p:sp>
        <p:nvSpPr>
          <p:cNvPr id="1297410" name="Rectangle 2"/>
          <p:cNvSpPr>
            <a:spLocks noGrp="1" noRot="1" noChangeAspect="1" noChangeArrowheads="1"/>
          </p:cNvSpPr>
          <p:nvPr>
            <p:ph type="sldImg"/>
          </p:nvPr>
        </p:nvSpPr>
        <p:spPr>
          <a:solidFill>
            <a:srgbClr val="FFFFFF"/>
          </a:solidFill>
          <a:ln/>
        </p:spPr>
      </p:sp>
      <p:sp>
        <p:nvSpPr>
          <p:cNvPr id="12974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3EC673-F13A-B841-A6F1-04B1A2DF1AB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03554" name="Rectangle 2"/>
          <p:cNvSpPr>
            <a:spLocks noGrp="1" noRot="1" noChangeAspect="1" noChangeArrowheads="1"/>
          </p:cNvSpPr>
          <p:nvPr>
            <p:ph type="sldImg"/>
          </p:nvPr>
        </p:nvSpPr>
        <p:spPr>
          <a:solidFill>
            <a:srgbClr val="FFFFFF"/>
          </a:solidFill>
          <a:ln/>
        </p:spPr>
      </p:sp>
      <p:sp>
        <p:nvSpPr>
          <p:cNvPr id="130355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6653278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09912974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0267670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977240-DFB8-2745-8C75-DA877094580B}"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3235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9460134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25243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1026"/>
          <p:cNvSpPr>
            <a:spLocks noGrp="1" noRot="1" noChangeAspect="1" noChangeArrowheads="1" noTextEdit="1"/>
          </p:cNvSpPr>
          <p:nvPr>
            <p:ph type="sldImg"/>
          </p:nvPr>
        </p:nvSpPr>
        <p:spPr>
          <a:solidFill>
            <a:srgbClr val="FFFFFF"/>
          </a:solidFill>
          <a:ln/>
        </p:spPr>
      </p:sp>
      <p:sp>
        <p:nvSpPr>
          <p:cNvPr id="784386"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9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9CD88C8-D432-F441-8571-66D2C3FC320B}" type="slidenum">
              <a:rPr lang="en-US" sz="1200">
                <a:solidFill>
                  <a:srgbClr val="000000"/>
                </a:solidFill>
                <a:latin typeface="Arial" charset="0"/>
              </a:rPr>
              <a:pPr/>
              <a:t>216</a:t>
            </a:fld>
            <a:endParaRPr lang="en-US" sz="1200">
              <a:solidFill>
                <a:srgbClr val="000000"/>
              </a:solidFill>
              <a:latin typeface="Arial" charset="0"/>
            </a:endParaRPr>
          </a:p>
        </p:txBody>
      </p:sp>
      <p:sp>
        <p:nvSpPr>
          <p:cNvPr id="1299458" name="Rectangle 2"/>
          <p:cNvSpPr>
            <a:spLocks noGrp="1" noRot="1" noChangeAspect="1" noChangeArrowheads="1"/>
          </p:cNvSpPr>
          <p:nvPr>
            <p:ph type="sldImg"/>
          </p:nvPr>
        </p:nvSpPr>
        <p:spPr>
          <a:solidFill>
            <a:srgbClr val="FFFFFF"/>
          </a:solidFill>
          <a:ln/>
        </p:spPr>
      </p:sp>
      <p:sp>
        <p:nvSpPr>
          <p:cNvPr id="1299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ED89246-9E9F-FC48-9A45-F37C9DE61182}" type="slidenum">
              <a:rPr lang="en-GB" sz="1200">
                <a:solidFill>
                  <a:prstClr val="white"/>
                </a:solidFill>
              </a:rPr>
              <a:pPr/>
              <a:t>217</a:t>
            </a:fld>
            <a:endParaRPr lang="en-GB" sz="1200">
              <a:solidFill>
                <a:prstClr val="white"/>
              </a:solidFill>
            </a:endParaRPr>
          </a:p>
        </p:txBody>
      </p:sp>
      <p:sp>
        <p:nvSpPr>
          <p:cNvPr id="1301506" name="Rectangle 2"/>
          <p:cNvSpPr>
            <a:spLocks noGrp="1" noRot="1" noChangeAspect="1" noChangeArrowheads="1"/>
          </p:cNvSpPr>
          <p:nvPr>
            <p:ph type="sldImg"/>
          </p:nvPr>
        </p:nvSpPr>
        <p:spPr>
          <a:solidFill>
            <a:srgbClr val="FFFFFF"/>
          </a:solidFill>
          <a:ln/>
        </p:spPr>
      </p:sp>
      <p:sp>
        <p:nvSpPr>
          <p:cNvPr id="130150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ED05258-F827-43FD-9BDD-E9C2BFBC54BF}" type="slidenum">
              <a:rPr lang="en-GB" sz="1200">
                <a:solidFill>
                  <a:prstClr val="white"/>
                </a:solidFill>
              </a:rPr>
              <a:pPr/>
              <a:t>218</a:t>
            </a:fld>
            <a:endParaRPr lang="en-GB" sz="1200">
              <a:solidFill>
                <a:prstClr val="white"/>
              </a:solidFill>
            </a:endParaRPr>
          </a:p>
        </p:txBody>
      </p:sp>
      <p:sp>
        <p:nvSpPr>
          <p:cNvPr id="903170" name="Rectangle 2"/>
          <p:cNvSpPr>
            <a:spLocks noGrp="1" noRot="1" noChangeAspect="1" noChangeArrowheads="1" noTextEdit="1"/>
          </p:cNvSpPr>
          <p:nvPr>
            <p:ph type="sldImg"/>
          </p:nvPr>
        </p:nvSpPr>
        <p:spPr>
          <a:solidFill>
            <a:srgbClr val="FFFFFF"/>
          </a:solidFill>
          <a:ln/>
        </p:spPr>
      </p:sp>
      <p:sp>
        <p:nvSpPr>
          <p:cNvPr id="903171"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DF8E6B0-9877-CE43-9208-6C786BA617AC}" type="slidenum">
              <a:rPr lang="en-US" sz="1200">
                <a:solidFill>
                  <a:srgbClr val="000000"/>
                </a:solidFill>
                <a:latin typeface="Arial" charset="0"/>
              </a:rPr>
              <a:pPr/>
              <a:t>219</a:t>
            </a:fld>
            <a:endParaRPr lang="en-US" sz="1200">
              <a:solidFill>
                <a:srgbClr val="000000"/>
              </a:solidFill>
              <a:latin typeface="Arial" charset="0"/>
            </a:endParaRPr>
          </a:p>
        </p:txBody>
      </p:sp>
      <p:sp>
        <p:nvSpPr>
          <p:cNvPr id="1118211" name="Rectangle 2"/>
          <p:cNvSpPr>
            <a:spLocks noGrp="1" noRot="1" noChangeAspect="1" noChangeArrowheads="1" noTextEdit="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739514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8575904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DF8E6B0-9877-CE43-9208-6C786BA617AC}" type="slidenum">
              <a:rPr lang="en-US" sz="1200">
                <a:solidFill>
                  <a:srgbClr val="000000"/>
                </a:solidFill>
                <a:latin typeface="Arial" charset="0"/>
              </a:rPr>
              <a:pPr/>
              <a:t>222</a:t>
            </a:fld>
            <a:endParaRPr lang="en-US" sz="1200">
              <a:solidFill>
                <a:srgbClr val="000000"/>
              </a:solidFill>
              <a:latin typeface="Arial" charset="0"/>
            </a:endParaRPr>
          </a:p>
        </p:txBody>
      </p:sp>
      <p:sp>
        <p:nvSpPr>
          <p:cNvPr id="1118211" name="Rectangle 2"/>
          <p:cNvSpPr>
            <a:spLocks noGrp="1" noRot="1" noChangeAspect="1" noChangeArrowheads="1" noTextEdit="1"/>
          </p:cNvSpPr>
          <p:nvPr>
            <p:ph type="sldImg"/>
          </p:nvPr>
        </p:nvSpPr>
        <p:spPr>
          <a:solidFill>
            <a:srgbClr val="FFFFFF"/>
          </a:solidFill>
          <a:ln/>
        </p:spPr>
      </p:sp>
      <p:sp>
        <p:nvSpPr>
          <p:cNvPr id="11182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40508948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9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B676380-1C49-3345-92BD-FE9AECD548EA}" type="slidenum">
              <a:rPr lang="en-GB" sz="1200">
                <a:solidFill>
                  <a:srgbClr val="FFFFFF"/>
                </a:solidFill>
              </a:rPr>
              <a:pPr/>
              <a:t>223</a:t>
            </a:fld>
            <a:endParaRPr lang="en-GB" sz="1200">
              <a:solidFill>
                <a:srgbClr val="FFFFFF"/>
              </a:solidFill>
            </a:endParaRPr>
          </a:p>
        </p:txBody>
      </p:sp>
      <p:sp>
        <p:nvSpPr>
          <p:cNvPr id="1119235" name="Rectangle 2"/>
          <p:cNvSpPr>
            <a:spLocks noGrp="1" noRot="1" noChangeAspect="1" noChangeArrowheads="1" noTextEdit="1"/>
          </p:cNvSpPr>
          <p:nvPr>
            <p:ph type="sldImg"/>
          </p:nvPr>
        </p:nvSpPr>
        <p:spPr>
          <a:solidFill>
            <a:srgbClr val="FFFFFF"/>
          </a:solidFill>
          <a:ln/>
        </p:spPr>
      </p:sp>
      <p:sp>
        <p:nvSpPr>
          <p:cNvPr id="111923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7CA576B-2A51-A149-ABCB-6943F8F1ED55}" type="slidenum">
              <a:rPr lang="en-US" sz="1200">
                <a:solidFill>
                  <a:prstClr val="black"/>
                </a:solidFill>
              </a:rPr>
              <a:pPr/>
              <a:t>224</a:t>
            </a:fld>
            <a:endParaRPr lang="en-US" sz="1200">
              <a:solidFill>
                <a:prstClr val="black"/>
              </a:solidFill>
            </a:endParaRPr>
          </a:p>
        </p:txBody>
      </p:sp>
      <p:sp>
        <p:nvSpPr>
          <p:cNvPr id="109570" name="Rectangle 2"/>
          <p:cNvSpPr>
            <a:spLocks noGrp="1" noRot="1" noChangeAspect="1" noChangeArrowheads="1"/>
          </p:cNvSpPr>
          <p:nvPr>
            <p:ph type="sldImg"/>
          </p:nvPr>
        </p:nvSpPr>
        <p:spPr>
          <a:solidFill>
            <a:srgbClr val="FFFFFF"/>
          </a:solidFill>
          <a:ln/>
        </p:spPr>
      </p:sp>
      <p:sp>
        <p:nvSpPr>
          <p:cNvPr id="1095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CC029CF-D5B3-B046-9566-CB28E7ACEEDB}" type="slidenum">
              <a:rPr lang="en-US" sz="1200">
                <a:solidFill>
                  <a:prstClr val="black"/>
                </a:solidFill>
              </a:rPr>
              <a:pPr/>
              <a:t>225</a:t>
            </a:fld>
            <a:endParaRPr lang="en-US" sz="1200">
              <a:solidFill>
                <a:prstClr val="black"/>
              </a:solidFill>
            </a:endParaRPr>
          </a:p>
        </p:txBody>
      </p:sp>
      <p:sp>
        <p:nvSpPr>
          <p:cNvPr id="111618" name="Rectangle 2"/>
          <p:cNvSpPr>
            <a:spLocks noGrp="1" noRot="1" noChangeAspect="1" noChangeArrowheads="1"/>
          </p:cNvSpPr>
          <p:nvPr>
            <p:ph type="sldImg"/>
          </p:nvPr>
        </p:nvSpPr>
        <p:spPr>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3" name="Rectangle 1026"/>
          <p:cNvSpPr>
            <a:spLocks noGrp="1" noRot="1" noChangeAspect="1" noChangeArrowheads="1" noTextEdit="1"/>
          </p:cNvSpPr>
          <p:nvPr>
            <p:ph type="sldImg"/>
          </p:nvPr>
        </p:nvSpPr>
        <p:spPr>
          <a:solidFill>
            <a:srgbClr val="FFFFFF"/>
          </a:solidFill>
          <a:ln/>
        </p:spPr>
      </p:sp>
      <p:sp>
        <p:nvSpPr>
          <p:cNvPr id="7864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9091879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Slide Image Placeholder 1"/>
          <p:cNvSpPr>
            <a:spLocks noGrp="1" noRot="1" noChangeAspect="1" noTextEdit="1"/>
          </p:cNvSpPr>
          <p:nvPr>
            <p:ph type="sldImg"/>
          </p:nvPr>
        </p:nvSpPr>
        <p:spPr>
          <a:ln/>
        </p:spPr>
      </p:sp>
      <p:sp>
        <p:nvSpPr>
          <p:cNvPr id="1150979"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
        <p:nvSpPr>
          <p:cNvPr id="1150980"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8128736-01EA-D14A-BF77-2B8DA99E0F20}" type="slidenum">
              <a:rPr kumimoji="0" lang="en-GB"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GB"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601715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Thomas doubted that Jesus really rose from the dead.</a:t>
            </a:r>
          </a:p>
        </p:txBody>
      </p:sp>
    </p:spTree>
    <p:extLst>
      <p:ext uri="{BB962C8B-B14F-4D97-AF65-F5344CB8AC3E}">
        <p14:creationId xmlns:p14="http://schemas.microsoft.com/office/powerpoint/2010/main" val="47809968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r>
              <a:rPr lang="en-US" dirty="0"/>
              <a:t>But Jesus walked straight through the wall with the doors locked to show him that his body was no longer mortal. Likewise, the same will be true of us when we have glorified bodies—I suspect that out bodies will also be able to walk </a:t>
            </a:r>
            <a:r>
              <a:rPr lang="en-US"/>
              <a:t>through walls.</a:t>
            </a:r>
          </a:p>
        </p:txBody>
      </p:sp>
    </p:spTree>
    <p:extLst>
      <p:ext uri="{BB962C8B-B14F-4D97-AF65-F5344CB8AC3E}">
        <p14:creationId xmlns:p14="http://schemas.microsoft.com/office/powerpoint/2010/main" val="77607415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6F3A6F-A958-DB40-84BA-B9C7B970AFBD}" type="slidenum">
              <a:rPr lang="en-US" sz="1200">
                <a:solidFill>
                  <a:srgbClr val="000000"/>
                </a:solidFill>
                <a:latin typeface="Arial" charset="0"/>
              </a:rPr>
              <a:pPr/>
              <a:t>234</a:t>
            </a:fld>
            <a:endParaRPr lang="en-US" sz="1200">
              <a:solidFill>
                <a:srgbClr val="000000"/>
              </a:solidFill>
              <a:latin typeface="Arial" charset="0"/>
            </a:endParaRPr>
          </a:p>
        </p:txBody>
      </p:sp>
      <p:sp>
        <p:nvSpPr>
          <p:cNvPr id="1122307" name="Rectangle 2"/>
          <p:cNvSpPr>
            <a:spLocks noGrp="1" noRot="1" noChangeAspect="1" noChangeArrowheads="1" noTextEdit="1"/>
          </p:cNvSpPr>
          <p:nvPr>
            <p:ph type="sldImg"/>
          </p:nvPr>
        </p:nvSpPr>
        <p:spPr>
          <a:solidFill>
            <a:srgbClr val="FFFFFF"/>
          </a:solidFill>
          <a:ln/>
        </p:spPr>
      </p:sp>
      <p:sp>
        <p:nvSpPr>
          <p:cNvPr id="11223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089A555-4CA3-45DD-97D9-BB8FBB9E4086}" type="slidenum">
              <a:rPr lang="en-GB" sz="1200">
                <a:solidFill>
                  <a:prstClr val="white"/>
                </a:solidFill>
              </a:rPr>
              <a:pPr/>
              <a:t>235</a:t>
            </a:fld>
            <a:endParaRPr lang="en-GB" sz="1200">
              <a:solidFill>
                <a:prstClr val="white"/>
              </a:solidFill>
            </a:endParaRPr>
          </a:p>
        </p:txBody>
      </p:sp>
      <p:sp>
        <p:nvSpPr>
          <p:cNvPr id="894978" name="Rectangle 1026"/>
          <p:cNvSpPr>
            <a:spLocks noGrp="1" noRot="1" noChangeAspect="1" noChangeArrowheads="1" noTextEdit="1"/>
          </p:cNvSpPr>
          <p:nvPr>
            <p:ph type="sldImg"/>
          </p:nvPr>
        </p:nvSpPr>
        <p:spPr>
          <a:solidFill>
            <a:srgbClr val="FFFFFF"/>
          </a:solidFill>
          <a:ln/>
        </p:spPr>
      </p:sp>
      <p:sp>
        <p:nvSpPr>
          <p:cNvPr id="894979" name="Rectangle 1027"/>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0909C81-7443-40ED-BBC5-BE8324C7553C}" type="slidenum">
              <a:rPr lang="en-GB" sz="1200">
                <a:solidFill>
                  <a:prstClr val="white"/>
                </a:solidFill>
              </a:rPr>
              <a:pPr/>
              <a:t>236</a:t>
            </a:fld>
            <a:endParaRPr lang="en-GB" sz="1200">
              <a:solidFill>
                <a:prstClr val="white"/>
              </a:solidFill>
            </a:endParaRPr>
          </a:p>
        </p:txBody>
      </p:sp>
      <p:sp>
        <p:nvSpPr>
          <p:cNvPr id="897026" name="Rectangle 2"/>
          <p:cNvSpPr>
            <a:spLocks noGrp="1" noRot="1" noChangeAspect="1" noChangeArrowheads="1" noTextEdit="1"/>
          </p:cNvSpPr>
          <p:nvPr>
            <p:ph type="sldImg"/>
          </p:nvPr>
        </p:nvSpPr>
        <p:spPr>
          <a:ln/>
        </p:spPr>
      </p:sp>
      <p:sp>
        <p:nvSpPr>
          <p:cNvPr id="897027"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SimSun" pitchFamily="2" charset="-122"/>
              </a:rPr>
              <a:t>New Heavens=</a:t>
            </a:r>
            <a:r>
              <a:rPr lang="zh-TW" altLang="en-US" dirty="0">
                <a:ea typeface="PMingLiU" pitchFamily="18" charset="-120"/>
              </a:rPr>
              <a:t>新天 </a:t>
            </a:r>
            <a:r>
              <a:rPr lang="en-US" altLang="zh-TW" dirty="0">
                <a:ea typeface="PMingLiU" pitchFamily="18" charset="-120"/>
              </a:rPr>
              <a:t>,  New Earth=</a:t>
            </a:r>
            <a:r>
              <a:rPr lang="zh-TW" altLang="en-US" dirty="0">
                <a:ea typeface="PMingLiU" pitchFamily="18" charset="-120"/>
              </a:rPr>
              <a:t>新地 </a:t>
            </a:r>
            <a:r>
              <a:rPr lang="en-US" altLang="zh-TW" dirty="0">
                <a:ea typeface="PMingLiU" pitchFamily="18" charset="-120"/>
              </a:rPr>
              <a:t>, New Jerusalem=</a:t>
            </a:r>
            <a:r>
              <a:rPr lang="zh-TW" altLang="en-US" dirty="0">
                <a:ea typeface="PMingLiU" pitchFamily="18" charset="-120"/>
              </a:rPr>
              <a:t>新耶路撒冷 </a:t>
            </a:r>
            <a:endParaRPr lang="zh-CN" altLang="en-US" dirty="0">
              <a:ea typeface="SimSun" pitchFamily="2" charset="-122"/>
            </a:endParaRPr>
          </a:p>
          <a:p>
            <a:endParaRPr lang="en-US" dirty="0"/>
          </a:p>
        </p:txBody>
      </p:sp>
      <p:sp>
        <p:nvSpPr>
          <p:cNvPr id="4" name="Slide Number Placeholder 3"/>
          <p:cNvSpPr>
            <a:spLocks noGrp="1"/>
          </p:cNvSpPr>
          <p:nvPr>
            <p:ph type="sldNum" sz="quarter" idx="5"/>
          </p:nvPr>
        </p:nvSpPr>
        <p:spPr/>
        <p:txBody>
          <a:bodyPr/>
          <a:lstStyle/>
          <a:p>
            <a:pPr>
              <a:defRPr/>
            </a:pPr>
            <a:fld id="{7A1965BF-27EB-1845-89B5-B5ADA144D014}" type="slidenum">
              <a:rPr lang="en-GB" smtClean="0"/>
              <a:pPr>
                <a:defRPr/>
              </a:pPr>
              <a:t>237</a:t>
            </a:fld>
            <a:endParaRPr lang="en-GB"/>
          </a:p>
        </p:txBody>
      </p:sp>
    </p:spTree>
    <p:extLst>
      <p:ext uri="{BB962C8B-B14F-4D97-AF65-F5344CB8AC3E}">
        <p14:creationId xmlns:p14="http://schemas.microsoft.com/office/powerpoint/2010/main" val="288207212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97DE92D-16AA-9946-ABB0-935C2F695394}" type="slidenum">
              <a:rPr lang="en-GB" sz="1200">
                <a:solidFill>
                  <a:schemeClr val="bg1"/>
                </a:solidFill>
              </a:rPr>
              <a:pPr/>
              <a:t>238</a:t>
            </a:fld>
            <a:endParaRPr lang="en-GB" sz="1200">
              <a:solidFill>
                <a:schemeClr val="bg1"/>
              </a:solidFill>
            </a:endParaRPr>
          </a:p>
        </p:txBody>
      </p:sp>
      <p:sp>
        <p:nvSpPr>
          <p:cNvPr id="1127427" name="Rectangle 2"/>
          <p:cNvSpPr>
            <a:spLocks noGrp="1" noRot="1" noChangeAspect="1" noChangeArrowheads="1" noTextEdit="1"/>
          </p:cNvSpPr>
          <p:nvPr>
            <p:ph type="sldImg"/>
          </p:nvPr>
        </p:nvSpPr>
        <p:spPr>
          <a:ln/>
        </p:spPr>
      </p:sp>
      <p:sp>
        <p:nvSpPr>
          <p:cNvPr id="1127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7D32AEB-9EE7-481F-8D91-B20E9D38EB8A}" type="slidenum">
              <a:rPr lang="en-GB" sz="1200">
                <a:solidFill>
                  <a:srgbClr val="000000"/>
                </a:solidFill>
              </a:rPr>
              <a:pPr/>
              <a:t>239</a:t>
            </a:fld>
            <a:endParaRPr lang="en-GB" sz="1200">
              <a:solidFill>
                <a:srgbClr val="000000"/>
              </a:solidFill>
            </a:endParaRPr>
          </a:p>
        </p:txBody>
      </p:sp>
      <p:sp>
        <p:nvSpPr>
          <p:cNvPr id="901122" name="Rectangle 2"/>
          <p:cNvSpPr>
            <a:spLocks noGrp="1" noRot="1" noChangeAspect="1" noChangeArrowheads="1" noTextEdit="1"/>
          </p:cNvSpPr>
          <p:nvPr>
            <p:ph type="sldImg"/>
          </p:nvPr>
        </p:nvSpPr>
        <p:spPr>
          <a:solidFill>
            <a:srgbClr val="FFFFFF"/>
          </a:solidFill>
          <a:ln/>
        </p:spPr>
      </p:sp>
      <p:sp>
        <p:nvSpPr>
          <p:cNvPr id="901123"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en.wikipedia.org</a:t>
            </a:r>
            <a:r>
              <a:rPr lang="en-US" dirty="0"/>
              <a:t>/wiki/Alford%27s_Law</a:t>
            </a:r>
          </a:p>
          <a:p>
            <a:r>
              <a:rPr lang="en-US" dirty="0"/>
              <a:t>This article</a:t>
            </a:r>
            <a:r>
              <a:rPr lang="en-US" baseline="0" dirty="0"/>
              <a:t> also includes the longer quote cited by George N.H. Peters:</a:t>
            </a:r>
          </a:p>
          <a:p>
            <a:r>
              <a:rPr lang="en-US" dirty="0"/>
              <a:t>"It will have been long ago anticipated by the readers of this commentary, that I cannot consent to distort its words from their plain sense and chronological place in the prophecy, on account of any considerations of difficulty, or any risk of abuses which the doctrine of the Millennium may bring with it. Those who lived next to the Apostles, and the whole Church for three hundred years, understood them in the plain literal sense; and it is a strange sight in these days to see expositors who are among the first in reverence of antiquity, complacently casting aside the most cogent instance of unanimity which primitive antiquity presents. As regards the text itself, no legitimate treatment of it will extort what is known as the spiritual interpretation now in fashion. If, in a passage where </a:t>
            </a:r>
            <a:r>
              <a:rPr lang="en-US" i="1" dirty="0"/>
              <a:t>two resurrections</a:t>
            </a:r>
            <a:r>
              <a:rPr lang="en-US" dirty="0"/>
              <a:t> are mentioned, where certain </a:t>
            </a:r>
            <a:r>
              <a:rPr lang="en-US" i="1" dirty="0"/>
              <a:t>souls came to life</a:t>
            </a:r>
            <a:r>
              <a:rPr lang="en-US" dirty="0"/>
              <a:t> at the first, and the rest of the </a:t>
            </a:r>
            <a:r>
              <a:rPr lang="en-US" i="1" dirty="0"/>
              <a:t>dead came to life</a:t>
            </a:r>
            <a:r>
              <a:rPr lang="en-US" dirty="0"/>
              <a:t> only at the end of a specified period after the first [v. 5a] - if in such a passage the first resurrection may be understood to mean </a:t>
            </a:r>
            <a:r>
              <a:rPr lang="en-US" i="1" dirty="0"/>
              <a:t>spiritual</a:t>
            </a:r>
            <a:r>
              <a:rPr lang="en-US" dirty="0"/>
              <a:t> rising with Christ, while the second means </a:t>
            </a:r>
            <a:r>
              <a:rPr lang="en-US" i="1" dirty="0"/>
              <a:t>literal</a:t>
            </a:r>
            <a:r>
              <a:rPr lang="en-US" dirty="0"/>
              <a:t> rising from the grave - then there is an end of all significance in language, and Scripture is wiped out as a definite testimony to anything. If the first resurrection is spiritual, then so is the second, which I suppose no one will be hardy enough to maintain. But if the second is literal, then so is the first, which in common with the primitive church and many of the best modern expositors, I do maintain and receive as a article of faith and hope"</a:t>
            </a:r>
            <a:r>
              <a:rPr lang="en-US" baseline="0" dirty="0"/>
              <a:t> —George N.H. Peters, </a:t>
            </a:r>
            <a:r>
              <a:rPr lang="en-US" i="1" dirty="0"/>
              <a:t>The Theocratic Kingdom</a:t>
            </a:r>
            <a:r>
              <a:rPr lang="en-US" dirty="0"/>
              <a:t>, 3 vols. (Grand Rapids: Kregel, 1952), II:291. Peters also referenced Alford</a:t>
            </a:r>
            <a:r>
              <a:rPr lang="fr-FR" dirty="0"/>
              <a:t>'</a:t>
            </a:r>
            <a:r>
              <a:rPr lang="en-US" dirty="0"/>
              <a:t>s statement at II:281, note 3.</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467098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CC23442-5A4B-49EB-8525-5A1BF9C835DE}" type="slidenum">
              <a:rPr lang="en-GB" sz="1200">
                <a:solidFill>
                  <a:prstClr val="white"/>
                </a:solidFill>
              </a:rPr>
              <a:pPr/>
              <a:t>240</a:t>
            </a:fld>
            <a:endParaRPr lang="en-GB" sz="1200">
              <a:solidFill>
                <a:prstClr val="white"/>
              </a:solidFill>
            </a:endParaRPr>
          </a:p>
        </p:txBody>
      </p:sp>
      <p:sp>
        <p:nvSpPr>
          <p:cNvPr id="905218" name="Rectangle 2"/>
          <p:cNvSpPr>
            <a:spLocks noGrp="1" noRot="1" noChangeAspect="1" noChangeArrowheads="1" noTextEdit="1"/>
          </p:cNvSpPr>
          <p:nvPr>
            <p:ph type="sldImg"/>
          </p:nvPr>
        </p:nvSpPr>
        <p:spPr>
          <a:ln/>
        </p:spPr>
      </p:sp>
      <p:sp>
        <p:nvSpPr>
          <p:cNvPr id="905219"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3815478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3262823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5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E74DFA3-EA15-8E43-8106-006A23CDB5F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5842" name="Rectangle 2"/>
          <p:cNvSpPr>
            <a:spLocks noGrp="1" noRot="1" noChangeAspect="1" noChangeArrowheads="1"/>
          </p:cNvSpPr>
          <p:nvPr>
            <p:ph type="sldImg"/>
          </p:nvPr>
        </p:nvSpPr>
        <p:spPr>
          <a:solidFill>
            <a:srgbClr val="FFFFFF"/>
          </a:solidFill>
          <a:ln/>
        </p:spPr>
      </p:sp>
      <p:sp>
        <p:nvSpPr>
          <p:cNvPr id="13158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3523159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9460792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6196586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6F3A6F-A958-DB40-84BA-B9C7B970AF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2307" name="Rectangle 2"/>
          <p:cNvSpPr>
            <a:spLocks noGrp="1" noRot="1" noChangeAspect="1" noChangeArrowheads="1" noTextEdit="1"/>
          </p:cNvSpPr>
          <p:nvPr>
            <p:ph type="sldImg"/>
          </p:nvPr>
        </p:nvSpPr>
        <p:spPr>
          <a:solidFill>
            <a:srgbClr val="FFFFFF"/>
          </a:solidFill>
          <a:ln/>
        </p:spPr>
      </p:sp>
      <p:sp>
        <p:nvSpPr>
          <p:cNvPr id="11223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89164152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8839307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133505"/>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10051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35</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17590559"/>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21185008"/>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14BE45A-2C60-694F-89BA-2D1B84CEF9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13794" name="Rectangle 1026"/>
          <p:cNvSpPr>
            <a:spLocks noGrp="1" noRot="1" noChangeAspect="1" noChangeArrowheads="1"/>
          </p:cNvSpPr>
          <p:nvPr>
            <p:ph type="sldImg"/>
          </p:nvPr>
        </p:nvSpPr>
        <p:spPr>
          <a:solidFill>
            <a:srgbClr val="FFFFFF"/>
          </a:solidFill>
          <a:ln/>
        </p:spPr>
      </p:sp>
      <p:sp>
        <p:nvSpPr>
          <p:cNvPr id="1313795"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31162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4095266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E51C0E-C927-1845-B8C3-FDC4C3E1FBE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9475" name="Rectangle 2"/>
          <p:cNvSpPr>
            <a:spLocks noGrp="1" noRot="1" noChangeAspect="1" noChangeArrowheads="1" noTextEdit="1"/>
          </p:cNvSpPr>
          <p:nvPr>
            <p:ph type="sldImg"/>
          </p:nvPr>
        </p:nvSpPr>
        <p:spPr>
          <a:solidFill>
            <a:srgbClr val="FFFFFF"/>
          </a:solidFill>
          <a:ln/>
        </p:spPr>
      </p:sp>
      <p:sp>
        <p:nvSpPr>
          <p:cNvPr id="1129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87149898"/>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F33F58D-5303-4149-9208-D89EAC16813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30499" name="Rectangle 2"/>
          <p:cNvSpPr>
            <a:spLocks noGrp="1" noRot="1" noChangeAspect="1" noChangeArrowheads="1" noTextEdit="1"/>
          </p:cNvSpPr>
          <p:nvPr>
            <p:ph type="sldImg"/>
          </p:nvPr>
        </p:nvSpPr>
        <p:spPr>
          <a:solidFill>
            <a:srgbClr val="FFFFFF"/>
          </a:solidFill>
          <a:ln/>
        </p:spPr>
      </p:sp>
      <p:sp>
        <p:nvSpPr>
          <p:cNvPr id="1130500"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554567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2AC321-A14E-884B-BC89-F312F93B83D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1523" name="Rectangle 2"/>
          <p:cNvSpPr>
            <a:spLocks noGrp="1" noRot="1" noChangeAspect="1" noChangeArrowheads="1" noTextEdit="1"/>
          </p:cNvSpPr>
          <p:nvPr>
            <p:ph type="sldImg"/>
          </p:nvPr>
        </p:nvSpPr>
        <p:spPr>
          <a:solidFill>
            <a:srgbClr val="FFFFFF"/>
          </a:solidFill>
          <a:ln/>
        </p:spPr>
      </p:sp>
      <p:sp>
        <p:nvSpPr>
          <p:cNvPr id="1131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9678663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72F8F39-2B66-DB49-88C0-8415002705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09634" name="Rectangle 2"/>
          <p:cNvSpPr>
            <a:spLocks noGrp="1" noRot="1" noChangeAspect="1" noChangeArrowheads="1"/>
          </p:cNvSpPr>
          <p:nvPr>
            <p:ph type="sldImg"/>
          </p:nvPr>
        </p:nvSpPr>
        <p:spPr>
          <a:solidFill>
            <a:srgbClr val="FFFFFF"/>
          </a:solidFill>
          <a:ln/>
        </p:spPr>
      </p:sp>
      <p:sp>
        <p:nvSpPr>
          <p:cNvPr id="70963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8322953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81598E-2D37-6A41-A096-DBEFA4C4286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10658" name="Rectangle 2"/>
          <p:cNvSpPr>
            <a:spLocks noGrp="1" noRot="1" noChangeAspect="1" noChangeArrowheads="1"/>
          </p:cNvSpPr>
          <p:nvPr>
            <p:ph type="sldImg"/>
          </p:nvPr>
        </p:nvSpPr>
        <p:spPr>
          <a:solidFill>
            <a:srgbClr val="FFFFFF"/>
          </a:solidFill>
          <a:ln/>
        </p:spPr>
      </p:sp>
      <p:sp>
        <p:nvSpPr>
          <p:cNvPr id="7106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4669023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C6164C8-5A0A-1241-A8CE-297FEBF03C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32547" name="Rectangle 2"/>
          <p:cNvSpPr>
            <a:spLocks noGrp="1" noRot="1" noChangeAspect="1" noChangeArrowheads="1" noTextEdit="1"/>
          </p:cNvSpPr>
          <p:nvPr>
            <p:ph type="sldImg"/>
          </p:nvPr>
        </p:nvSpPr>
        <p:spPr>
          <a:solidFill>
            <a:srgbClr val="FFFFFF"/>
          </a:solidFill>
          <a:ln/>
        </p:spPr>
      </p:sp>
      <p:sp>
        <p:nvSpPr>
          <p:cNvPr id="1132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1443319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C71C71-B2BA-9245-9948-2A72AB3EACE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33571" name="Rectangle 2"/>
          <p:cNvSpPr>
            <a:spLocks noGrp="1" noRot="1" noChangeAspect="1" noChangeArrowheads="1" noTextEdit="1"/>
          </p:cNvSpPr>
          <p:nvPr>
            <p:ph type="sldImg"/>
          </p:nvPr>
        </p:nvSpPr>
        <p:spPr>
          <a:solidFill>
            <a:srgbClr val="FFFFFF"/>
          </a:solidFill>
          <a:ln/>
        </p:spPr>
      </p:sp>
      <p:sp>
        <p:nvSpPr>
          <p:cNvPr id="1133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7884437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4298915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1026"/>
          <p:cNvSpPr>
            <a:spLocks noGrp="1" noRot="1" noChangeAspect="1" noChangeArrowheads="1" noTextEdit="1"/>
          </p:cNvSpPr>
          <p:nvPr>
            <p:ph type="sldImg"/>
          </p:nvPr>
        </p:nvSpPr>
        <p:spPr>
          <a:solidFill>
            <a:srgbClr val="FFFFFF"/>
          </a:solidFill>
          <a:ln/>
        </p:spPr>
      </p:sp>
      <p:sp>
        <p:nvSpPr>
          <p:cNvPr id="784386"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33141242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45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E323FF-E903-E44D-9574-98D2BFFF3C2C}"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34595" name="Rectangle 2"/>
          <p:cNvSpPr>
            <a:spLocks noGrp="1" noRot="1" noChangeAspect="1" noChangeArrowheads="1" noTextEdit="1"/>
          </p:cNvSpPr>
          <p:nvPr>
            <p:ph type="sldImg"/>
          </p:nvPr>
        </p:nvSpPr>
        <p:spPr>
          <a:solidFill>
            <a:srgbClr val="FFFFFF"/>
          </a:solidFill>
          <a:ln/>
        </p:spPr>
      </p:sp>
      <p:sp>
        <p:nvSpPr>
          <p:cNvPr id="113459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7814217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2EDB5A6-D243-C04A-8E2B-FA424B38BC66}" type="slidenum">
              <a:rPr lang="en-US" sz="1200">
                <a:solidFill>
                  <a:srgbClr val="000000"/>
                </a:solidFill>
                <a:latin typeface="Arial" charset="0"/>
              </a:rPr>
              <a:pPr/>
              <a:t>268</a:t>
            </a:fld>
            <a:endParaRPr lang="en-US" sz="1200">
              <a:solidFill>
                <a:srgbClr val="000000"/>
              </a:solidFill>
              <a:latin typeface="Arial" charset="0"/>
            </a:endParaRPr>
          </a:p>
        </p:txBody>
      </p:sp>
      <p:sp>
        <p:nvSpPr>
          <p:cNvPr id="1135619" name="Rectangle 2"/>
          <p:cNvSpPr>
            <a:spLocks noGrp="1" noRot="1" noChangeAspect="1" noChangeArrowheads="1" noTextEdit="1"/>
          </p:cNvSpPr>
          <p:nvPr>
            <p:ph type="sldImg"/>
          </p:nvPr>
        </p:nvSpPr>
        <p:spPr>
          <a:solidFill>
            <a:srgbClr val="FFFFFF"/>
          </a:solidFill>
          <a:ln/>
        </p:spPr>
      </p:sp>
      <p:sp>
        <p:nvSpPr>
          <p:cNvPr id="11356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DFEE967-25DA-CB43-BDD6-66A9AD580BCA}" type="slidenum">
              <a:rPr lang="en-US" sz="1200">
                <a:solidFill>
                  <a:srgbClr val="000000"/>
                </a:solidFill>
                <a:latin typeface="Arial" charset="0"/>
              </a:rPr>
              <a:pPr/>
              <a:t>269</a:t>
            </a:fld>
            <a:endParaRPr lang="en-US" sz="1200">
              <a:solidFill>
                <a:srgbClr val="000000"/>
              </a:solidFill>
              <a:latin typeface="Arial" charset="0"/>
            </a:endParaRPr>
          </a:p>
        </p:txBody>
      </p:sp>
      <p:sp>
        <p:nvSpPr>
          <p:cNvPr id="1136643" name="Rectangle 2"/>
          <p:cNvSpPr>
            <a:spLocks noGrp="1" noRot="1" noChangeAspect="1" noChangeArrowheads="1" noTextEdit="1"/>
          </p:cNvSpPr>
          <p:nvPr>
            <p:ph type="sldImg"/>
          </p:nvPr>
        </p:nvSpPr>
        <p:spPr>
          <a:solidFill>
            <a:srgbClr val="FFFFFF"/>
          </a:solidFill>
          <a:ln/>
        </p:spPr>
      </p:sp>
      <p:sp>
        <p:nvSpPr>
          <p:cNvPr id="11366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8B2720-6963-EB41-AAB5-3FC926C71062}" type="slidenum">
              <a:rPr lang="en-US" sz="1200">
                <a:solidFill>
                  <a:srgbClr val="000000"/>
                </a:solidFill>
                <a:latin typeface="Arial" charset="0"/>
              </a:rPr>
              <a:pPr/>
              <a:t>271</a:t>
            </a:fld>
            <a:endParaRPr lang="en-US" sz="1200">
              <a:solidFill>
                <a:srgbClr val="000000"/>
              </a:solidFill>
              <a:latin typeface="Arial" charset="0"/>
            </a:endParaRPr>
          </a:p>
        </p:txBody>
      </p:sp>
      <p:sp>
        <p:nvSpPr>
          <p:cNvPr id="1137667" name="Rectangle 2"/>
          <p:cNvSpPr>
            <a:spLocks noGrp="1" noRot="1" noChangeAspect="1" noChangeArrowheads="1" noTextEdit="1"/>
          </p:cNvSpPr>
          <p:nvPr>
            <p:ph type="sldImg"/>
          </p:nvPr>
        </p:nvSpPr>
        <p:spPr>
          <a:solidFill>
            <a:srgbClr val="FFFFFF"/>
          </a:solidFill>
          <a:ln/>
        </p:spPr>
      </p:sp>
      <p:sp>
        <p:nvSpPr>
          <p:cNvPr id="1137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831DFCA-E4D6-584A-BD87-3663BC144CB2}" type="slidenum">
              <a:rPr lang="en-US" sz="1200">
                <a:solidFill>
                  <a:srgbClr val="000000"/>
                </a:solidFill>
                <a:latin typeface="Arial" charset="0"/>
              </a:rPr>
              <a:pPr/>
              <a:t>272</a:t>
            </a:fld>
            <a:endParaRPr lang="en-US" sz="1200">
              <a:solidFill>
                <a:srgbClr val="000000"/>
              </a:solidFill>
              <a:latin typeface="Arial" charset="0"/>
            </a:endParaRPr>
          </a:p>
        </p:txBody>
      </p:sp>
      <p:sp>
        <p:nvSpPr>
          <p:cNvPr id="1138691" name="Rectangle 2"/>
          <p:cNvSpPr>
            <a:spLocks noGrp="1" noRot="1" noChangeAspect="1" noChangeArrowheads="1" noTextEdit="1"/>
          </p:cNvSpPr>
          <p:nvPr>
            <p:ph type="sldImg"/>
          </p:nvPr>
        </p:nvSpPr>
        <p:spPr>
          <a:solidFill>
            <a:srgbClr val="FFFFFF"/>
          </a:solidFill>
          <a:ln/>
        </p:spPr>
      </p:sp>
      <p:sp>
        <p:nvSpPr>
          <p:cNvPr id="1138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9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64E7C2A-C9F8-7E40-B658-D2907E334E2C}" type="slidenum">
              <a:rPr lang="en-US" sz="1200">
                <a:solidFill>
                  <a:srgbClr val="000000"/>
                </a:solidFill>
                <a:latin typeface="Arial" charset="0"/>
              </a:rPr>
              <a:pPr/>
              <a:t>273</a:t>
            </a:fld>
            <a:endParaRPr lang="en-US" sz="1200">
              <a:solidFill>
                <a:srgbClr val="000000"/>
              </a:solidFill>
              <a:latin typeface="Arial" charset="0"/>
            </a:endParaRPr>
          </a:p>
        </p:txBody>
      </p:sp>
      <p:sp>
        <p:nvSpPr>
          <p:cNvPr id="1139715" name="Rectangle 2"/>
          <p:cNvSpPr>
            <a:spLocks noGrp="1" noRot="1" noChangeAspect="1" noChangeArrowheads="1" noTextEdit="1"/>
          </p:cNvSpPr>
          <p:nvPr>
            <p:ph type="sldImg"/>
          </p:nvPr>
        </p:nvSpPr>
        <p:spPr>
          <a:solidFill>
            <a:srgbClr val="FFFFFF"/>
          </a:solidFill>
          <a:ln/>
        </p:spPr>
      </p:sp>
      <p:sp>
        <p:nvSpPr>
          <p:cNvPr id="11397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7F9F533-E721-EE49-8705-C7FC01690FEA}" type="slidenum">
              <a:rPr lang="en-US" sz="1200">
                <a:solidFill>
                  <a:srgbClr val="000000"/>
                </a:solidFill>
                <a:latin typeface="Arial" charset="0"/>
              </a:rPr>
              <a:pPr/>
              <a:t>274</a:t>
            </a:fld>
            <a:endParaRPr lang="en-US" sz="1200">
              <a:solidFill>
                <a:srgbClr val="000000"/>
              </a:solidFill>
              <a:latin typeface="Arial" charset="0"/>
            </a:endParaRPr>
          </a:p>
        </p:txBody>
      </p:sp>
      <p:sp>
        <p:nvSpPr>
          <p:cNvPr id="1140739" name="Rectangle 2"/>
          <p:cNvSpPr>
            <a:spLocks noGrp="1" noRot="1" noChangeAspect="1" noChangeArrowheads="1" noTextEdit="1"/>
          </p:cNvSpPr>
          <p:nvPr>
            <p:ph type="sldImg"/>
          </p:nvPr>
        </p:nvSpPr>
        <p:spPr>
          <a:solidFill>
            <a:srgbClr val="FFFFFF"/>
          </a:solidFill>
          <a:ln/>
        </p:spPr>
      </p:sp>
      <p:sp>
        <p:nvSpPr>
          <p:cNvPr id="1140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5BDFE2-CE81-DC4B-BE50-D1BFC51A56C4}" type="slidenum">
              <a:rPr lang="en-US" sz="1200">
                <a:solidFill>
                  <a:srgbClr val="000000"/>
                </a:solidFill>
                <a:latin typeface="Arial" charset="0"/>
              </a:rPr>
              <a:pPr/>
              <a:t>275</a:t>
            </a:fld>
            <a:endParaRPr lang="en-US" sz="1200">
              <a:solidFill>
                <a:srgbClr val="000000"/>
              </a:solidFill>
              <a:latin typeface="Arial" charset="0"/>
            </a:endParaRPr>
          </a:p>
        </p:txBody>
      </p:sp>
      <p:sp>
        <p:nvSpPr>
          <p:cNvPr id="1141763" name="Rectangle 2"/>
          <p:cNvSpPr>
            <a:spLocks noGrp="1" noRot="1" noChangeAspect="1" noChangeArrowheads="1" noTextEdit="1"/>
          </p:cNvSpPr>
          <p:nvPr>
            <p:ph type="sldImg"/>
          </p:nvPr>
        </p:nvSpPr>
        <p:spPr>
          <a:solidFill>
            <a:srgbClr val="FFFFFF"/>
          </a:solidFill>
          <a:ln/>
        </p:spPr>
      </p:sp>
      <p:sp>
        <p:nvSpPr>
          <p:cNvPr id="1141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472817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B67B366-0DFE-0241-BBC8-677D1D9667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4835" name="Rectangle 2"/>
          <p:cNvSpPr>
            <a:spLocks noGrp="1" noRot="1" noChangeAspect="1" noChangeArrowheads="1" noTextEdit="1"/>
          </p:cNvSpPr>
          <p:nvPr>
            <p:ph type="sldImg"/>
          </p:nvPr>
        </p:nvSpPr>
        <p:spPr>
          <a:solidFill>
            <a:srgbClr val="FFFFFF"/>
          </a:solidFill>
          <a:ln/>
        </p:spPr>
      </p:sp>
      <p:sp>
        <p:nvSpPr>
          <p:cNvPr id="114483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249538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354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4CD08C-B74F-9445-A975-719D65C8167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6962" name="Rectangle 2"/>
          <p:cNvSpPr>
            <a:spLocks noGrp="1" noRot="1" noChangeAspect="1" noChangeArrowheads="1"/>
          </p:cNvSpPr>
          <p:nvPr>
            <p:ph type="sldImg"/>
          </p:nvPr>
        </p:nvSpPr>
        <p:spPr>
          <a:solidFill>
            <a:srgbClr val="FFFFFF"/>
          </a:solidFill>
          <a:ln/>
        </p:spPr>
      </p:sp>
      <p:sp>
        <p:nvSpPr>
          <p:cNvPr id="2969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2360404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674312D-4734-F547-B9DA-DDE30531647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9010" name="Rectangle 2"/>
          <p:cNvSpPr>
            <a:spLocks noGrp="1" noRot="1" noChangeAspect="1" noChangeArrowheads="1"/>
          </p:cNvSpPr>
          <p:nvPr>
            <p:ph type="sldImg"/>
          </p:nvPr>
        </p:nvSpPr>
        <p:spPr>
          <a:solidFill>
            <a:srgbClr val="FFFFFF"/>
          </a:solidFill>
          <a:ln/>
        </p:spPr>
      </p:sp>
      <p:sp>
        <p:nvSpPr>
          <p:cNvPr id="299011"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516771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CA4FA2-57BE-0D41-8840-748DA81201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01058" name="Rectangle 2"/>
          <p:cNvSpPr>
            <a:spLocks noGrp="1" noRot="1" noChangeAspect="1" noChangeArrowheads="1"/>
          </p:cNvSpPr>
          <p:nvPr>
            <p:ph type="sldImg"/>
          </p:nvPr>
        </p:nvSpPr>
        <p:spPr>
          <a:solidFill>
            <a:srgbClr val="FFFFFF"/>
          </a:solidFill>
          <a:ln/>
        </p:spPr>
      </p:sp>
      <p:sp>
        <p:nvSpPr>
          <p:cNvPr id="30105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6850673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74F7FB-5BCC-4243-953E-5525B1D6AC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2787" name="Rectangle 2"/>
          <p:cNvSpPr>
            <a:spLocks noGrp="1" noRot="1" noChangeAspect="1" noChangeArrowheads="1" noTextEdit="1"/>
          </p:cNvSpPr>
          <p:nvPr>
            <p:ph type="sldImg"/>
          </p:nvPr>
        </p:nvSpPr>
        <p:spPr>
          <a:solidFill>
            <a:srgbClr val="FFFFFF"/>
          </a:solidFill>
          <a:ln/>
        </p:spPr>
      </p:sp>
      <p:sp>
        <p:nvSpPr>
          <p:cNvPr id="11427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67953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A4792F-A2B9-5241-B0DB-90F49BCB626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43811" name="Rectangle 2"/>
          <p:cNvSpPr>
            <a:spLocks noGrp="1" noRot="1" noChangeAspect="1" noChangeArrowheads="1" noTextEdit="1"/>
          </p:cNvSpPr>
          <p:nvPr>
            <p:ph type="sldImg"/>
          </p:nvPr>
        </p:nvSpPr>
        <p:spPr>
          <a:solidFill>
            <a:srgbClr val="FFFFFF"/>
          </a:solidFill>
          <a:ln/>
        </p:spPr>
      </p:sp>
      <p:sp>
        <p:nvSpPr>
          <p:cNvPr id="11438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4478937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608703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E32BD-EFF9-8446-B8EB-B2EBCD38663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28482" name="Rectangle 2"/>
          <p:cNvSpPr>
            <a:spLocks noGrp="1" noRot="1" noChangeAspect="1" noChangeArrowheads="1" noTextEdit="1"/>
          </p:cNvSpPr>
          <p:nvPr>
            <p:ph type="sldImg"/>
          </p:nvPr>
        </p:nvSpPr>
        <p:spPr>
          <a:ln/>
        </p:spPr>
      </p:sp>
      <p:sp>
        <p:nvSpPr>
          <p:cNvPr id="1428483"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defTabSz="457200" eaLnBrk="1" hangingPunct="1">
              <a:spcBef>
                <a:spcPct val="0"/>
              </a:spcBef>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92462687"/>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5073082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8034757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20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98DD0DD-2CB2-6A42-A658-8ABD2119A33F}" type="slidenum">
              <a:rPr lang="en-US" sz="1200">
                <a:solidFill>
                  <a:srgbClr val="000000"/>
                </a:solidFill>
                <a:latin typeface="Arial" charset="0"/>
              </a:rPr>
              <a:pPr/>
              <a:t>289</a:t>
            </a:fld>
            <a:endParaRPr lang="en-US" sz="1200">
              <a:solidFill>
                <a:srgbClr val="000000"/>
              </a:solidFill>
              <a:latin typeface="Arial" charset="0"/>
            </a:endParaRPr>
          </a:p>
        </p:txBody>
      </p:sp>
      <p:sp>
        <p:nvSpPr>
          <p:cNvPr id="1152003" name="Rectangle 2"/>
          <p:cNvSpPr>
            <a:spLocks noGrp="1" noRot="1" noChangeAspect="1" noChangeArrowheads="1" noTextEdit="1"/>
          </p:cNvSpPr>
          <p:nvPr>
            <p:ph type="sldImg"/>
          </p:nvPr>
        </p:nvSpPr>
        <p:spPr>
          <a:solidFill>
            <a:srgbClr val="FFFFFF"/>
          </a:solidFill>
          <a:ln/>
        </p:spPr>
      </p:sp>
      <p:sp>
        <p:nvSpPr>
          <p:cNvPr id="115200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4A61E228-9FA1-8B42-B749-2F514A5DE7A4}" type="slidenum">
              <a:rPr lang="en-US">
                <a:solidFill>
                  <a:prstClr val="black"/>
                </a:solidFill>
              </a:rPr>
              <a:pPr/>
              <a:t>44</a:t>
            </a:fld>
            <a:endParaRPr lang="en-US">
              <a:solidFill>
                <a:prstClr val="black"/>
              </a:solidFill>
            </a:endParaRPr>
          </a:p>
        </p:txBody>
      </p:sp>
      <p:sp>
        <p:nvSpPr>
          <p:cNvPr id="106499" name="Rectangle 2"/>
          <p:cNvSpPr>
            <a:spLocks noGrp="1" noRot="1" noChangeAspect="1" noChangeArrowheads="1" noTextEdit="1"/>
          </p:cNvSpPr>
          <p:nvPr>
            <p:ph type="sldImg"/>
          </p:nvPr>
        </p:nvSpPr>
        <p:spPr>
          <a:solidFill>
            <a:srgbClr val="FFFFFF"/>
          </a:solidFill>
          <a:ln/>
        </p:spPr>
      </p:sp>
      <p:sp>
        <p:nvSpPr>
          <p:cNvPr id="1065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50B3FCA-1425-344F-ADF7-1B807213FC7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41841145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D569835-FAC5-3844-B589-DBF8A3410D2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36938788"/>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5C181B8-0CA6-CC44-97AF-BAB32ACE549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429162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1BFBC9-2F69-B94E-B655-E47C54534C9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2026595"/>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C48339-58B6-7043-AE67-A4D8E459204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0228271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425E2B8-257C-804D-8BE5-9D05B76FEF9B}" type="slidenum">
              <a:rPr lang="en-GB" sz="1200">
                <a:solidFill>
                  <a:prstClr val="white"/>
                </a:solidFill>
              </a:rPr>
              <a:pPr/>
              <a:t>295</a:t>
            </a:fld>
            <a:endParaRPr lang="en-GB" sz="1200">
              <a:solidFill>
                <a:prstClr val="white"/>
              </a:solidFill>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73BF6D7-5FF9-3248-9BD0-F03034AA3A4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296037062"/>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801135-FB7C-E545-A2CB-3F703FDA7C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4209068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8CC48F-4118-D148-B2A5-79CCA600DF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43105565"/>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00FC8B5-D1CE-CC41-922A-6AE0B56AD4D3}" type="slidenum">
              <a:rPr lang="en-GB" sz="1200">
                <a:solidFill>
                  <a:srgbClr val="FFFFFF"/>
                </a:solidFill>
              </a:rPr>
              <a:pPr/>
              <a:t>300</a:t>
            </a:fld>
            <a:endParaRPr lang="en-GB" sz="1200">
              <a:solidFill>
                <a:srgbClr val="FFFFFF"/>
              </a:solidFill>
            </a:endParaRPr>
          </a:p>
        </p:txBody>
      </p:sp>
      <p:sp>
        <p:nvSpPr>
          <p:cNvPr id="1146883" name="Rectangle 2"/>
          <p:cNvSpPr>
            <a:spLocks noGrp="1" noRot="1" noChangeAspect="1" noChangeArrowheads="1" noTextEdit="1"/>
          </p:cNvSpPr>
          <p:nvPr>
            <p:ph type="sldImg"/>
          </p:nvPr>
        </p:nvSpPr>
        <p:spPr>
          <a:solidFill>
            <a:srgbClr val="FFFFFF"/>
          </a:solidFill>
          <a:ln/>
        </p:spPr>
      </p:sp>
      <p:sp>
        <p:nvSpPr>
          <p:cNvPr id="114688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19D09FD7-D296-8C42-A20A-32118D826645}" type="slidenum">
              <a:rPr lang="zh-CN" altLang="en-US" sz="1200">
                <a:solidFill>
                  <a:srgbClr val="000000"/>
                </a:solidFill>
                <a:ea typeface="SimSun" charset="0"/>
                <a:cs typeface="SimSun" charset="0"/>
              </a:rPr>
              <a:pPr eaLnBrk="1" hangingPunct="1"/>
              <a:t>46</a:t>
            </a:fld>
            <a:endParaRPr lang="en-US" altLang="zh-CN" sz="1200">
              <a:solidFill>
                <a:srgbClr val="000000"/>
              </a:solidFill>
              <a:ea typeface="SimSun" charset="0"/>
              <a:cs typeface="SimSun" charset="0"/>
            </a:endParaRPr>
          </a:p>
        </p:txBody>
      </p:sp>
      <p:sp>
        <p:nvSpPr>
          <p:cNvPr id="270338" name="Rectangle 2"/>
          <p:cNvSpPr>
            <a:spLocks noGrp="1" noRot="1" noChangeAspect="1" noChangeArrowheads="1"/>
          </p:cNvSpPr>
          <p:nvPr>
            <p:ph type="sldImg"/>
          </p:nvPr>
        </p:nvSpPr>
        <p:spPr>
          <a:xfrm>
            <a:off x="1152525" y="692150"/>
            <a:ext cx="4554538" cy="3416300"/>
          </a:xfrm>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Arial" charset="0"/>
                <a:ea typeface="SimSun" charset="0"/>
                <a:cs typeface="SimSun" charset="0"/>
              </a:rPr>
              <a:t>Slides 13 and 127 repeated </a:t>
            </a:r>
            <a:endParaRPr lang="zh-CN" altLang="en-US" dirty="0">
              <a:latin typeface="Arial" charset="0"/>
              <a:ea typeface="SimSun" charset="0"/>
              <a:cs typeface="SimSu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A29561E4-3967-487C-AECF-AD5488617164}" type="slidenum">
              <a:rPr lang="en-GB" sz="1200">
                <a:solidFill>
                  <a:prstClr val="white"/>
                </a:solidFill>
              </a:rPr>
              <a:pPr/>
              <a:t>301</a:t>
            </a:fld>
            <a:endParaRPr lang="en-GB" sz="1200">
              <a:solidFill>
                <a:prstClr val="white"/>
              </a:solidFill>
            </a:endParaRPr>
          </a:p>
        </p:txBody>
      </p:sp>
      <p:sp>
        <p:nvSpPr>
          <p:cNvPr id="910338" name="Rectangle 2"/>
          <p:cNvSpPr>
            <a:spLocks noGrp="1" noRot="1" noChangeAspect="1" noChangeArrowheads="1" noTextEdit="1"/>
          </p:cNvSpPr>
          <p:nvPr>
            <p:ph type="sldImg"/>
          </p:nvPr>
        </p:nvSpPr>
        <p:spPr>
          <a:ln/>
        </p:spPr>
      </p:sp>
      <p:sp>
        <p:nvSpPr>
          <p:cNvPr id="910339"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4741B28-F939-48E2-A61B-3EDE92816616}" type="slidenum">
              <a:rPr lang="en-GB" sz="1200">
                <a:solidFill>
                  <a:prstClr val="white"/>
                </a:solidFill>
              </a:rPr>
              <a:pPr/>
              <a:t>302</a:t>
            </a:fld>
            <a:endParaRPr lang="en-GB" sz="1200">
              <a:solidFill>
                <a:prstClr val="white"/>
              </a:solidFill>
            </a:endParaRPr>
          </a:p>
        </p:txBody>
      </p:sp>
      <p:sp>
        <p:nvSpPr>
          <p:cNvPr id="912386" name="Rectangle 2"/>
          <p:cNvSpPr>
            <a:spLocks noGrp="1" noRot="1" noChangeAspect="1" noChangeArrowheads="1" noTextEdit="1"/>
          </p:cNvSpPr>
          <p:nvPr>
            <p:ph type="sldImg"/>
          </p:nvPr>
        </p:nvSpPr>
        <p:spPr>
          <a:ln/>
        </p:spPr>
      </p:sp>
      <p:sp>
        <p:nvSpPr>
          <p:cNvPr id="912387"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CN" altLang="en-US">
              <a:ea typeface="SimSun" pitchFamily="2" charset="-122"/>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D745600-CFAB-4E74-992A-984E5431DC13}" type="slidenum">
              <a:rPr lang="en-GB" sz="1200">
                <a:solidFill>
                  <a:prstClr val="white"/>
                </a:solidFill>
              </a:rPr>
              <a:pPr/>
              <a:t>303</a:t>
            </a:fld>
            <a:endParaRPr lang="en-GB" sz="1200">
              <a:solidFill>
                <a:prstClr val="white"/>
              </a:solidFill>
            </a:endParaRPr>
          </a:p>
        </p:txBody>
      </p:sp>
      <p:sp>
        <p:nvSpPr>
          <p:cNvPr id="914434" name="Rectangle 2"/>
          <p:cNvSpPr>
            <a:spLocks noGrp="1" noRot="1" noChangeAspect="1" noChangeArrowheads="1" noTextEdit="1"/>
          </p:cNvSpPr>
          <p:nvPr>
            <p:ph type="sldImg"/>
          </p:nvPr>
        </p:nvSpPr>
        <p:spPr>
          <a:solidFill>
            <a:srgbClr val="FFFFFF"/>
          </a:solidFill>
          <a:ln/>
        </p:spPr>
      </p:sp>
      <p:sp>
        <p:nvSpPr>
          <p:cNvPr id="914435"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C4735BD-8F4B-E34C-BA8B-AAE774032D7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03463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2079634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7698469"/>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2598701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D5A044-BF7A-B247-B72B-781E2D5B7514}"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48834" name="Rectangle 1026"/>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8835" name="Rectangle 1027"/>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71679109"/>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97E27D5-B672-0B41-9F26-2F00127CA6BC}" type="slidenum">
              <a:rPr kumimoji="0" lang="en-US" sz="1200" b="0" i="0" u="none" strike="noStrike" kern="1200" cap="none" spc="0" normalizeH="0" baseline="0" noProof="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
        <p:nvSpPr>
          <p:cNvPr id="273410" name="Rectangle 1026"/>
          <p:cNvSpPr>
            <a:spLocks noGrp="1" noRot="1" noChangeAspect="1" noChangeArrowheads="1"/>
          </p:cNvSpPr>
          <p:nvPr>
            <p:ph type="sldImg"/>
          </p:nvPr>
        </p:nvSpPr>
        <p:spPr bwMode="auto">
          <a:xfrm>
            <a:off x="1150938" y="692150"/>
            <a:ext cx="4556125" cy="34163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3411" name="Rectangle 1027"/>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879829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Comic Sans MS" charset="0"/>
                <a:ea typeface="ＭＳ Ｐゴシック" charset="0"/>
                <a:cs typeface="ＭＳ Ｐゴシック" charset="0"/>
              </a:defRPr>
            </a:lvl1pPr>
            <a:lvl2pPr marL="742950" indent="-285750" defTabSz="900113" eaLnBrk="0" hangingPunct="0">
              <a:defRPr sz="2400">
                <a:solidFill>
                  <a:schemeClr val="tx1"/>
                </a:solidFill>
                <a:latin typeface="Comic Sans MS" charset="0"/>
                <a:ea typeface="ＭＳ Ｐゴシック" charset="0"/>
              </a:defRPr>
            </a:lvl2pPr>
            <a:lvl3pPr marL="1143000" indent="-228600" defTabSz="900113" eaLnBrk="0" hangingPunct="0">
              <a:defRPr sz="2400">
                <a:solidFill>
                  <a:schemeClr val="tx1"/>
                </a:solidFill>
                <a:latin typeface="Comic Sans MS" charset="0"/>
                <a:ea typeface="ＭＳ Ｐゴシック" charset="0"/>
              </a:defRPr>
            </a:lvl3pPr>
            <a:lvl4pPr marL="1600200" indent="-228600" defTabSz="900113" eaLnBrk="0" hangingPunct="0">
              <a:defRPr sz="2400">
                <a:solidFill>
                  <a:schemeClr val="tx1"/>
                </a:solidFill>
                <a:latin typeface="Comic Sans MS" charset="0"/>
                <a:ea typeface="ＭＳ Ｐゴシック" charset="0"/>
              </a:defRPr>
            </a:lvl4pPr>
            <a:lvl5pPr marL="2057400" indent="-228600" defTabSz="900113" eaLnBrk="0" hangingPunct="0">
              <a:defRPr sz="2400">
                <a:solidFill>
                  <a:schemeClr val="tx1"/>
                </a:solidFill>
                <a:latin typeface="Comic Sans M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3E3E62D4-68A5-F349-92CB-85265EBA4CC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256451" name="Rectangle 2"/>
          <p:cNvSpPr>
            <a:spLocks noGrp="1" noRot="1" noChangeAspect="1" noChangeArrowheads="1" noTextEdit="1"/>
          </p:cNvSpPr>
          <p:nvPr>
            <p:ph type="sldImg"/>
          </p:nvPr>
        </p:nvSpPr>
        <p:spPr>
          <a:xfrm>
            <a:off x="1104900" y="676275"/>
            <a:ext cx="4603750" cy="3452813"/>
          </a:xfrm>
          <a:solidFill>
            <a:srgbClr val="FFFFFF"/>
          </a:solidFill>
          <a:ln/>
        </p:spPr>
      </p:sp>
      <p:sp>
        <p:nvSpPr>
          <p:cNvPr id="1256452"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lIns="89944" tIns="44972" rIns="89944" bIns="44972"/>
          <a:lstStyle/>
          <a:p>
            <a:r>
              <a:rPr lang="en-US">
                <a:latin typeface="Times New Roman" charset="0"/>
                <a:ea typeface="ＭＳ Ｐゴシック" charset="0"/>
                <a:cs typeface="ＭＳ Ｐゴシック" charset="0"/>
              </a:rPr>
              <a:t>God the Spirit invites you.</a:t>
            </a:r>
          </a:p>
          <a:p>
            <a:r>
              <a:rPr lang="en-US">
                <a:latin typeface="Times New Roman" charset="0"/>
                <a:ea typeface="ＭＳ Ｐゴシック" charset="0"/>
                <a:cs typeface="ＭＳ Ｐゴシック" charset="0"/>
              </a:rPr>
              <a:t>The Church invites you.</a:t>
            </a:r>
          </a:p>
          <a:p>
            <a:r>
              <a:rPr lang="en-US">
                <a:latin typeface="Times New Roman" charset="0"/>
                <a:ea typeface="ＭＳ Ｐゴシック" charset="0"/>
                <a:cs typeface="ＭＳ Ｐゴシック" charset="0"/>
              </a:rPr>
              <a:t>Anyone who hears this also invites you.</a:t>
            </a:r>
          </a:p>
          <a:p>
            <a:r>
              <a:rPr lang="en-US">
                <a:latin typeface="Times New Roman" charset="0"/>
                <a:ea typeface="ＭＳ Ｐゴシック" charset="0"/>
                <a:cs typeface="ＭＳ Ｐゴシック" charset="0"/>
              </a:rPr>
              <a:t>Invites you to what?</a:t>
            </a:r>
          </a:p>
          <a:p>
            <a:r>
              <a:rPr lang="en-US">
                <a:latin typeface="Times New Roman" charset="0"/>
                <a:ea typeface="ＭＳ Ｐゴシック" charset="0"/>
                <a:cs typeface="ＭＳ Ｐゴシック" charset="0"/>
              </a:rPr>
              <a:t>Every one of us is invited to believe in Jesus Christ under the image of freely drinking from water that grants eternal life.</a:t>
            </a:r>
          </a:p>
          <a:p>
            <a:r>
              <a:rPr lang="en-US">
                <a:latin typeface="Times New Roman" charset="0"/>
                <a:ea typeface="ＭＳ Ｐゴシック" charset="0"/>
                <a:cs typeface="ＭＳ Ｐゴシック" charset="0"/>
              </a:rPr>
              <a:t>Do you want eternal life?  Then come in belief.</a:t>
            </a:r>
          </a:p>
        </p:txBody>
      </p:sp>
    </p:spTree>
    <p:extLst>
      <p:ext uri="{BB962C8B-B14F-4D97-AF65-F5344CB8AC3E}">
        <p14:creationId xmlns:p14="http://schemas.microsoft.com/office/powerpoint/2010/main" val="40751995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Slide Image Placeholder 1"/>
          <p:cNvSpPr>
            <a:spLocks noGrp="1" noRot="1" noChangeAspect="1" noTextEdit="1"/>
          </p:cNvSpPr>
          <p:nvPr>
            <p:ph type="sldImg"/>
          </p:nvPr>
        </p:nvSpPr>
        <p:spPr>
          <a:ln/>
        </p:spPr>
      </p:sp>
      <p:sp>
        <p:nvSpPr>
          <p:cNvPr id="79565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
        <p:nvSpPr>
          <p:cNvPr id="79565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C5F0BB4-5671-43C5-A400-298368C68416}" type="slidenum">
              <a:rPr lang="en-GB" sz="1200">
                <a:solidFill>
                  <a:prstClr val="white"/>
                </a:solidFill>
              </a:rPr>
              <a:pPr/>
              <a:t>55</a:t>
            </a:fld>
            <a:endParaRPr lang="en-GB" sz="1200">
              <a:solidFill>
                <a:prstClr val="white"/>
              </a:solidFill>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425E2B8-257C-804D-8BE5-9D05B76FEF9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362946" name="Rectangle 2"/>
          <p:cNvSpPr>
            <a:spLocks noGrp="1" noRot="1" noChangeAspect="1" noChangeArrowheads="1"/>
          </p:cNvSpPr>
          <p:nvPr>
            <p:ph type="sldImg"/>
          </p:nvPr>
        </p:nvSpPr>
        <p:spPr>
          <a:solidFill>
            <a:srgbClr val="FFFFFF"/>
          </a:solidFill>
          <a:ln/>
        </p:spPr>
      </p:sp>
      <p:sp>
        <p:nvSpPr>
          <p:cNvPr id="1362947"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115272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457150" rtl="0" eaLnBrk="1" fontAlgn="auto" latinLnBrk="0" hangingPunct="1">
                <a:lnSpc>
                  <a:spcPct val="100000"/>
                </a:lnSpc>
                <a:spcBef>
                  <a:spcPts val="0"/>
                </a:spcBef>
                <a:spcAft>
                  <a:spcPts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03778" name="Rectangle 2"/>
          <p:cNvSpPr>
            <a:spLocks noGrp="1" noRot="1" noChangeAspect="1" noChangeArrowheads="1"/>
          </p:cNvSpPr>
          <p:nvPr>
            <p:ph type="sldImg"/>
          </p:nvPr>
        </p:nvSpPr>
        <p:spPr>
          <a:xfrm>
            <a:off x="1143000" y="685800"/>
            <a:ext cx="4572000" cy="3429000"/>
          </a:xfrm>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The explanation for free</a:t>
            </a:r>
          </a:p>
          <a:p>
            <a:pPr eaLnBrk="1" hangingPunct="1"/>
            <a:r>
              <a:rPr lang="en-US" dirty="0">
                <a:latin typeface="Arial" charset="0"/>
              </a:rPr>
              <a:t>NT Preaching link address</a:t>
            </a:r>
          </a:p>
        </p:txBody>
      </p:sp>
    </p:spTree>
    <p:extLst>
      <p:ext uri="{BB962C8B-B14F-4D97-AF65-F5344CB8AC3E}">
        <p14:creationId xmlns:p14="http://schemas.microsoft.com/office/powerpoint/2010/main" val="1246581512"/>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0C4684F-EEB0-44D0-AFE0-95162F3867FC}" type="slidenum">
              <a:rPr lang="en-US" sz="1200">
                <a:solidFill>
                  <a:srgbClr val="000000"/>
                </a:solidFill>
                <a:latin typeface="Arial" pitchFamily="34" charset="0"/>
              </a:rPr>
              <a:pPr/>
              <a:t>315</a:t>
            </a:fld>
            <a:endParaRPr lang="en-US" sz="1200">
              <a:solidFill>
                <a:srgbClr val="000000"/>
              </a:solidFill>
              <a:latin typeface="Arial" pitchFamily="34" charset="0"/>
            </a:endParaRPr>
          </a:p>
        </p:txBody>
      </p:sp>
      <p:sp>
        <p:nvSpPr>
          <p:cNvPr id="917506" name="Rectangle 2"/>
          <p:cNvSpPr>
            <a:spLocks noGrp="1" noRot="1" noChangeAspect="1" noChangeArrowheads="1" noTextEdit="1"/>
          </p:cNvSpPr>
          <p:nvPr>
            <p:ph type="sldImg"/>
          </p:nvPr>
        </p:nvSpPr>
        <p:spPr>
          <a:solidFill>
            <a:srgbClr val="FFFFFF"/>
          </a:solidFill>
          <a:ln/>
        </p:spPr>
      </p:sp>
      <p:sp>
        <p:nvSpPr>
          <p:cNvPr id="9175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986DACA-A98B-4FFC-AA77-1A59AD85C4B2}" type="slidenum">
              <a:rPr lang="en-US" sz="1200">
                <a:solidFill>
                  <a:srgbClr val="000000"/>
                </a:solidFill>
                <a:latin typeface="Arial" pitchFamily="34" charset="0"/>
              </a:rPr>
              <a:pPr/>
              <a:t>316</a:t>
            </a:fld>
            <a:endParaRPr lang="en-US" sz="1200">
              <a:solidFill>
                <a:srgbClr val="000000"/>
              </a:solidFill>
              <a:latin typeface="Arial" pitchFamily="34" charset="0"/>
            </a:endParaRPr>
          </a:p>
        </p:txBody>
      </p:sp>
      <p:sp>
        <p:nvSpPr>
          <p:cNvPr id="921602" name="Rectangle 2"/>
          <p:cNvSpPr>
            <a:spLocks noGrp="1" noRot="1" noChangeAspect="1" noChangeArrowheads="1" noTextEdit="1"/>
          </p:cNvSpPr>
          <p:nvPr>
            <p:ph type="sldImg"/>
          </p:nvPr>
        </p:nvSpPr>
        <p:spPr>
          <a:solidFill>
            <a:srgbClr val="FFFFFF"/>
          </a:solidFill>
          <a:ln/>
        </p:spPr>
      </p:sp>
      <p:sp>
        <p:nvSpPr>
          <p:cNvPr id="9216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Pagels is a strong proponent of Gnostic thought which believed that salvation was not by faith in Christ but by receiving a supposed </a:t>
            </a:r>
            <a:r>
              <a:rPr lang="ja-JP" altLang="en-US"/>
              <a:t>“</a:t>
            </a:r>
            <a:r>
              <a:rPr lang="en-US" altLang="ja-JP"/>
              <a:t>secret knowledge</a:t>
            </a:r>
            <a:r>
              <a:rPr lang="ja-JP" altLang="en-US"/>
              <a:t>”</a:t>
            </a:r>
            <a:r>
              <a:rPr lang="en-US" altLang="ja-JP"/>
              <a:t> from God.</a:t>
            </a:r>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D53AC4E-BADF-4393-89AD-4A1C99FF8C3C}" type="slidenum">
              <a:rPr lang="en-US" sz="1200">
                <a:solidFill>
                  <a:srgbClr val="000000"/>
                </a:solidFill>
                <a:latin typeface="Arial" pitchFamily="34" charset="0"/>
              </a:rPr>
              <a:pPr/>
              <a:t>317</a:t>
            </a:fld>
            <a:endParaRPr lang="en-US" sz="1200">
              <a:solidFill>
                <a:srgbClr val="000000"/>
              </a:solidFill>
              <a:latin typeface="Arial" pitchFamily="34" charset="0"/>
            </a:endParaRPr>
          </a:p>
        </p:txBody>
      </p:sp>
      <p:sp>
        <p:nvSpPr>
          <p:cNvPr id="923650" name="Rectangle 2"/>
          <p:cNvSpPr>
            <a:spLocks noGrp="1" noRot="1" noChangeAspect="1" noChangeArrowheads="1" noTextEdit="1"/>
          </p:cNvSpPr>
          <p:nvPr>
            <p:ph type="sldImg"/>
          </p:nvPr>
        </p:nvSpPr>
        <p:spPr>
          <a:solidFill>
            <a:srgbClr val="FFFFFF"/>
          </a:solidFill>
          <a:ln/>
        </p:spPr>
      </p:sp>
      <p:sp>
        <p:nvSpPr>
          <p:cNvPr id="9236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These Gnostic works do not amount to </a:t>
            </a:r>
            <a:r>
              <a:rPr lang="ja-JP" altLang="en-US"/>
              <a:t>“</a:t>
            </a:r>
            <a:r>
              <a:rPr lang="en-US" altLang="ja-JP"/>
              <a:t>80 gospels</a:t>
            </a:r>
            <a:r>
              <a:rPr lang="ja-JP" altLang="en-US"/>
              <a:t>”</a:t>
            </a:r>
            <a:r>
              <a:rPr lang="en-US" altLang="ja-JP"/>
              <a:t> as Brown claims.  What they say is so esoteric that few read them.</a:t>
            </a:r>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9E636C-F2A2-4EF1-96DE-2D27D436D90F}" type="slidenum">
              <a:rPr lang="en-US" sz="1200">
                <a:solidFill>
                  <a:srgbClr val="000000"/>
                </a:solidFill>
                <a:latin typeface="Arial" pitchFamily="34" charset="0"/>
              </a:rPr>
              <a:pPr/>
              <a:t>318</a:t>
            </a:fld>
            <a:endParaRPr lang="en-US" sz="1200">
              <a:solidFill>
                <a:srgbClr val="000000"/>
              </a:solidFill>
              <a:latin typeface="Arial" pitchFamily="34" charset="0"/>
            </a:endParaRPr>
          </a:p>
        </p:txBody>
      </p:sp>
      <p:sp>
        <p:nvSpPr>
          <p:cNvPr id="925698" name="Rectangle 2"/>
          <p:cNvSpPr>
            <a:spLocks noGrp="1" noRot="1" noChangeAspect="1" noChangeArrowheads="1" noTextEdit="1"/>
          </p:cNvSpPr>
          <p:nvPr>
            <p:ph type="sldImg"/>
          </p:nvPr>
        </p:nvSpPr>
        <p:spPr>
          <a:solidFill>
            <a:srgbClr val="FFFFFF"/>
          </a:solidFill>
          <a:ln/>
        </p:spPr>
      </p:sp>
      <p:sp>
        <p:nvSpPr>
          <p:cNvPr id="9256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Perhaps Brown</a:t>
            </a:r>
            <a:r>
              <a:rPr lang="fr-FR" altLang="ja-JP"/>
              <a:t>'</a:t>
            </a:r>
            <a:r>
              <a:rPr lang="en-US" altLang="ja-JP"/>
              <a:t>s </a:t>
            </a:r>
            <a:r>
              <a:rPr lang="ja-JP" altLang="en-US"/>
              <a:t>“</a:t>
            </a:r>
            <a:r>
              <a:rPr lang="en-US" altLang="ja-JP"/>
              <a:t>80 gospels</a:t>
            </a:r>
            <a:r>
              <a:rPr lang="ja-JP" altLang="en-US"/>
              <a:t>”</a:t>
            </a:r>
            <a:r>
              <a:rPr lang="en-US" altLang="ja-JP"/>
              <a:t> sloppily includes the 16 gospels plus 21 other supposed histories, though none of these (like the Gnostic gospels) is written by an eyewitness.  Instead all take on well-known names to take on an air of authenticity.</a:t>
            </a:r>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631FD46-C8ED-4C2E-95F6-973CB0AE5322}" type="slidenum">
              <a:rPr lang="en-US" sz="1200">
                <a:solidFill>
                  <a:srgbClr val="000000"/>
                </a:solidFill>
                <a:latin typeface="Arial" pitchFamily="34" charset="0"/>
              </a:rPr>
              <a:pPr/>
              <a:t>319</a:t>
            </a:fld>
            <a:endParaRPr lang="en-US" sz="1200">
              <a:solidFill>
                <a:srgbClr val="000000"/>
              </a:solidFill>
              <a:latin typeface="Arial" pitchFamily="34" charset="0"/>
            </a:endParaRPr>
          </a:p>
        </p:txBody>
      </p:sp>
      <p:sp>
        <p:nvSpPr>
          <p:cNvPr id="927746" name="Rectangle 2"/>
          <p:cNvSpPr>
            <a:spLocks noGrp="1" noRot="1" noChangeAspect="1" noChangeArrowheads="1" noTextEdit="1"/>
          </p:cNvSpPr>
          <p:nvPr>
            <p:ph type="sldImg"/>
          </p:nvPr>
        </p:nvSpPr>
        <p:spPr>
          <a:solidFill>
            <a:srgbClr val="FFFFFF"/>
          </a:solidFill>
          <a:ln/>
        </p:spPr>
      </p:sp>
      <p:sp>
        <p:nvSpPr>
          <p:cNvPr id="9277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229DF216-CE9F-4E94-BDDF-293647000A6D}" type="slidenum">
              <a:rPr lang="en-US" sz="1200">
                <a:solidFill>
                  <a:srgbClr val="000000"/>
                </a:solidFill>
                <a:latin typeface="Arial" pitchFamily="34" charset="0"/>
              </a:rPr>
              <a:pPr/>
              <a:t>320</a:t>
            </a:fld>
            <a:endParaRPr lang="en-US" sz="1200">
              <a:solidFill>
                <a:srgbClr val="000000"/>
              </a:solidFill>
              <a:latin typeface="Arial" pitchFamily="34" charset="0"/>
            </a:endParaRPr>
          </a:p>
        </p:txBody>
      </p:sp>
      <p:sp>
        <p:nvSpPr>
          <p:cNvPr id="929794" name="Rectangle 2"/>
          <p:cNvSpPr>
            <a:spLocks noGrp="1" noRot="1" noChangeAspect="1" noChangeArrowheads="1" noTextEdit="1"/>
          </p:cNvSpPr>
          <p:nvPr>
            <p:ph type="sldImg"/>
          </p:nvPr>
        </p:nvSpPr>
        <p:spPr>
          <a:solidFill>
            <a:srgbClr val="FFFFFF"/>
          </a:solidFill>
          <a:ln/>
        </p:spPr>
      </p:sp>
      <p:sp>
        <p:nvSpPr>
          <p:cNvPr id="9297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Even adding these pretend epistles and apocalypses sum up to 50 works.</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52326DC-E70E-4994-B302-63C3BAEA5CDB}" type="slidenum">
              <a:rPr lang="en-US" sz="1200">
                <a:solidFill>
                  <a:srgbClr val="000000"/>
                </a:solidFill>
                <a:latin typeface="Arial" pitchFamily="34" charset="0"/>
              </a:rPr>
              <a:pPr/>
              <a:t>321</a:t>
            </a:fld>
            <a:endParaRPr lang="en-US" sz="1200">
              <a:solidFill>
                <a:srgbClr val="000000"/>
              </a:solidFill>
              <a:latin typeface="Arial" pitchFamily="34" charset="0"/>
            </a:endParaRPr>
          </a:p>
        </p:txBody>
      </p:sp>
      <p:sp>
        <p:nvSpPr>
          <p:cNvPr id="931842" name="Rectangle 2"/>
          <p:cNvSpPr>
            <a:spLocks noGrp="1" noRot="1" noChangeAspect="1" noChangeArrowheads="1" noTextEdit="1"/>
          </p:cNvSpPr>
          <p:nvPr>
            <p:ph type="sldImg"/>
          </p:nvPr>
        </p:nvSpPr>
        <p:spPr>
          <a:solidFill>
            <a:srgbClr val="FFFFFF"/>
          </a:solidFill>
          <a:ln/>
        </p:spPr>
      </p:sp>
      <p:sp>
        <p:nvSpPr>
          <p:cNvPr id="93184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t>Many Gnostics did the opposite of Brown</a:t>
            </a:r>
            <a:r>
              <a:rPr lang="fr-FR" altLang="ja-JP"/>
              <a:t>'</a:t>
            </a:r>
            <a:r>
              <a:rPr lang="en-US" altLang="ja-JP"/>
              <a:t>s thesis--they denied Jesus was a real man.  Others exalted the spirit so much that they denied his deity.  Brown supposes that this latter heretical group was normative Christianity!</a:t>
            </a:r>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3B578D5B-12A8-40A9-819F-203166D059C7}" type="slidenum">
              <a:rPr lang="en-US" sz="1200">
                <a:solidFill>
                  <a:srgbClr val="000000"/>
                </a:solidFill>
                <a:latin typeface="Arial" pitchFamily="34" charset="0"/>
              </a:rPr>
              <a:pPr/>
              <a:t>322</a:t>
            </a:fld>
            <a:endParaRPr lang="en-US" sz="1200">
              <a:solidFill>
                <a:srgbClr val="000000"/>
              </a:solidFill>
              <a:latin typeface="Arial" pitchFamily="34" charset="0"/>
            </a:endParaRPr>
          </a:p>
        </p:txBody>
      </p:sp>
      <p:sp>
        <p:nvSpPr>
          <p:cNvPr id="933890" name="Rectangle 2"/>
          <p:cNvSpPr>
            <a:spLocks noGrp="1" noRot="1" noChangeAspect="1" noChangeArrowheads="1" noTextEdit="1"/>
          </p:cNvSpPr>
          <p:nvPr>
            <p:ph type="sldImg"/>
          </p:nvPr>
        </p:nvSpPr>
        <p:spPr>
          <a:solidFill>
            <a:srgbClr val="FFFFFF"/>
          </a:solidFill>
          <a:ln/>
        </p:spPr>
      </p:sp>
      <p:sp>
        <p:nvSpPr>
          <p:cNvPr id="9338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This strange request of Christ for Judas to set him free from his body is the typical Gnostic desire to free oneself from the material world.  This is the kind of stuff Brown advocates, but at least there is ONE manuscript of the Gospel of Judas.  Brown has NO manuscripts for his heretical beliefs about Jesus and Mary Magdalene.</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7051F1C3-ED9A-495C-B7CE-05FB222536A3}" type="slidenum">
              <a:rPr lang="en-US" sz="1200">
                <a:solidFill>
                  <a:srgbClr val="000000"/>
                </a:solidFill>
                <a:latin typeface="Arial" pitchFamily="34" charset="0"/>
              </a:rPr>
              <a:pPr algn="r"/>
              <a:t>57</a:t>
            </a:fld>
            <a:endParaRPr lang="en-US" sz="1200">
              <a:solidFill>
                <a:srgbClr val="000000"/>
              </a:solidFill>
              <a:latin typeface="Arial" pitchFamily="34" charset="0"/>
            </a:endParaRPr>
          </a:p>
        </p:txBody>
      </p:sp>
      <p:sp>
        <p:nvSpPr>
          <p:cNvPr id="834562" name="Rectangle 2"/>
          <p:cNvSpPr>
            <a:spLocks noGrp="1" noRot="1" noChangeAspect="1" noChangeArrowheads="1" noTextEdit="1"/>
          </p:cNvSpPr>
          <p:nvPr>
            <p:ph type="sldImg"/>
          </p:nvPr>
        </p:nvSpPr>
        <p:spPr>
          <a:solidFill>
            <a:srgbClr val="FFFFFF"/>
          </a:solidFill>
          <a:ln/>
        </p:spPr>
      </p:sp>
      <p:sp>
        <p:nvSpPr>
          <p:cNvPr id="834563"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9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97A4D83-D4A1-4533-B57F-9F9FB193C267}" type="slidenum">
              <a:rPr lang="en-US" sz="1200">
                <a:solidFill>
                  <a:srgbClr val="000000"/>
                </a:solidFill>
                <a:latin typeface="Arial" pitchFamily="34" charset="0"/>
              </a:rPr>
              <a:pPr/>
              <a:t>324</a:t>
            </a:fld>
            <a:endParaRPr lang="en-US" sz="1200">
              <a:solidFill>
                <a:srgbClr val="000000"/>
              </a:solidFill>
              <a:latin typeface="Arial" pitchFamily="34" charset="0"/>
            </a:endParaRPr>
          </a:p>
        </p:txBody>
      </p:sp>
      <p:sp>
        <p:nvSpPr>
          <p:cNvPr id="939010" name="Rectangle 2"/>
          <p:cNvSpPr>
            <a:spLocks noGrp="1" noRot="1" noChangeAspect="1" noChangeArrowheads="1" noTextEdit="1"/>
          </p:cNvSpPr>
          <p:nvPr>
            <p:ph type="sldImg"/>
          </p:nvPr>
        </p:nvSpPr>
        <p:spPr>
          <a:solidFill>
            <a:srgbClr val="FFFFFF"/>
          </a:solidFill>
          <a:ln/>
        </p:spPr>
      </p:sp>
      <p:sp>
        <p:nvSpPr>
          <p:cNvPr id="93901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068054E-152B-4878-995F-565330F20073}" type="slidenum">
              <a:rPr lang="en-US" sz="1200">
                <a:solidFill>
                  <a:srgbClr val="000000"/>
                </a:solidFill>
                <a:latin typeface="Arial" pitchFamily="34" charset="0"/>
              </a:rPr>
              <a:pPr/>
              <a:t>327</a:t>
            </a:fld>
            <a:endParaRPr lang="en-US" sz="1200">
              <a:solidFill>
                <a:srgbClr val="000000"/>
              </a:solidFill>
              <a:latin typeface="Arial" pitchFamily="34" charset="0"/>
            </a:endParaRPr>
          </a:p>
        </p:txBody>
      </p:sp>
      <p:sp>
        <p:nvSpPr>
          <p:cNvPr id="943106" name="Rectangle 2"/>
          <p:cNvSpPr>
            <a:spLocks noGrp="1" noRot="1" noChangeAspect="1" noChangeArrowheads="1" noTextEdit="1"/>
          </p:cNvSpPr>
          <p:nvPr>
            <p:ph type="sldImg"/>
          </p:nvPr>
        </p:nvSpPr>
        <p:spPr>
          <a:solidFill>
            <a:srgbClr val="FFFFFF"/>
          </a:solidFill>
          <a:ln/>
        </p:spPr>
      </p:sp>
      <p:sp>
        <p:nvSpPr>
          <p:cNvPr id="943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pitchFamily="1" charset="0"/>
              </a:rPr>
              <a:t>Paul Maier also notes,  "I can give you some interesting instances where history was written by the losers. For example, one of the greatest civil wars in the ancient world was the famous Peloponnesian War. [Its history] was written by Thucydides, who was an Athenian, and the Athenians lost the war.  Sparta won. And yet, Thucydides wrote a very objective treatment of what happened in the Peloponnesian War" (in Lee Strobel and Garry Poole, </a:t>
            </a:r>
            <a:r>
              <a:rPr lang="ja-JP" altLang="en-US"/>
              <a:t>“</a:t>
            </a:r>
            <a:r>
              <a:rPr lang="en-US" altLang="ja-JP" i="1">
                <a:latin typeface="Times" pitchFamily="1" charset="0"/>
              </a:rPr>
              <a:t>Exploring The Da Vinci Code</a:t>
            </a:r>
            <a:r>
              <a:rPr lang="ja-JP" altLang="en-US" i="1"/>
              <a:t>”</a:t>
            </a:r>
            <a:r>
              <a:rPr lang="en-US" altLang="ja-JP">
                <a:latin typeface="Times" pitchFamily="1" charset="0"/>
              </a:rPr>
              <a:t> [Grand Rapids: Zondervan, 2006], 16).</a:t>
            </a:r>
            <a:endParaRPr lang="en-US">
              <a:latin typeface="Times" pitchFamily="1"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B3FF2D1-2342-440B-8763-8CC2731065C0}" type="slidenum">
              <a:rPr lang="en-US" altLang="zh-TW" sz="1200">
                <a:solidFill>
                  <a:srgbClr val="FFFFFF"/>
                </a:solidFill>
              </a:rPr>
              <a:pPr/>
              <a:t>328</a:t>
            </a:fld>
            <a:endParaRPr lang="en-US" altLang="zh-TW" sz="1200">
              <a:solidFill>
                <a:srgbClr val="FFFFFF"/>
              </a:solidFill>
            </a:endParaRPr>
          </a:p>
        </p:txBody>
      </p:sp>
      <p:sp>
        <p:nvSpPr>
          <p:cNvPr id="945154" name="Rectangle 2"/>
          <p:cNvSpPr>
            <a:spLocks noGrp="1" noRot="1" noChangeAspect="1" noChangeArrowheads="1" noTextEdit="1"/>
          </p:cNvSpPr>
          <p:nvPr>
            <p:ph type="sldImg"/>
          </p:nvPr>
        </p:nvSpPr>
        <p:spPr>
          <a:ln/>
        </p:spPr>
      </p:sp>
      <p:sp>
        <p:nvSpPr>
          <p:cNvPr id="945155"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TW" altLang="en-US">
              <a:ea typeface="PMingLiU" pitchFamily="18" charset="-12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E2D9B193-35BC-46FA-8BA4-3C1054F8C741}" type="slidenum">
              <a:rPr lang="en-US" altLang="zh-TW" sz="1200">
                <a:solidFill>
                  <a:srgbClr val="FFFFFF"/>
                </a:solidFill>
              </a:rPr>
              <a:pPr/>
              <a:t>330</a:t>
            </a:fld>
            <a:endParaRPr lang="en-US" altLang="zh-TW" sz="1200">
              <a:solidFill>
                <a:srgbClr val="FFFFFF"/>
              </a:solidFill>
            </a:endParaRPr>
          </a:p>
        </p:txBody>
      </p:sp>
      <p:sp>
        <p:nvSpPr>
          <p:cNvPr id="948226" name="Rectangle 2"/>
          <p:cNvSpPr>
            <a:spLocks noGrp="1" noRot="1" noChangeAspect="1" noChangeArrowheads="1" noTextEdit="1"/>
          </p:cNvSpPr>
          <p:nvPr>
            <p:ph type="sldImg"/>
          </p:nvPr>
        </p:nvSpPr>
        <p:spPr>
          <a:ln/>
        </p:spPr>
      </p:sp>
      <p:sp>
        <p:nvSpPr>
          <p:cNvPr id="948227"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TW" alt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E9DC5FD-FC0F-4201-B4A8-1D5E4D5423E2}" type="slidenum">
              <a:rPr lang="en-US" sz="1200">
                <a:solidFill>
                  <a:srgbClr val="000000"/>
                </a:solidFill>
                <a:latin typeface="Arial" pitchFamily="34" charset="0"/>
              </a:rPr>
              <a:pPr/>
              <a:t>331</a:t>
            </a:fld>
            <a:endParaRPr lang="en-US" sz="1200">
              <a:solidFill>
                <a:srgbClr val="000000"/>
              </a:solidFill>
              <a:latin typeface="Arial" pitchFamily="34" charset="0"/>
            </a:endParaRPr>
          </a:p>
        </p:txBody>
      </p:sp>
      <p:sp>
        <p:nvSpPr>
          <p:cNvPr id="950274" name="Rectangle 2"/>
          <p:cNvSpPr>
            <a:spLocks noGrp="1" noRot="1" noChangeAspect="1" noChangeArrowheads="1" noTextEdit="1"/>
          </p:cNvSpPr>
          <p:nvPr>
            <p:ph type="sldImg"/>
          </p:nvPr>
        </p:nvSpPr>
        <p:spPr>
          <a:solidFill>
            <a:srgbClr val="FFFFFF"/>
          </a:solidFill>
          <a:ln/>
        </p:spPr>
      </p:sp>
      <p:sp>
        <p:nvSpPr>
          <p:cNvPr id="9502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A402D0E-7A8E-429C-9638-4D38C4452110}" type="slidenum">
              <a:rPr lang="en-US" sz="1200">
                <a:solidFill>
                  <a:srgbClr val="000000"/>
                </a:solidFill>
                <a:latin typeface="Arial" pitchFamily="34" charset="0"/>
              </a:rPr>
              <a:pPr/>
              <a:t>332</a:t>
            </a:fld>
            <a:endParaRPr lang="en-US" sz="1200">
              <a:solidFill>
                <a:srgbClr val="000000"/>
              </a:solidFill>
              <a:latin typeface="Arial" pitchFamily="34" charset="0"/>
            </a:endParaRPr>
          </a:p>
        </p:txBody>
      </p:sp>
      <p:sp>
        <p:nvSpPr>
          <p:cNvPr id="952322" name="Rectangle 2"/>
          <p:cNvSpPr>
            <a:spLocks noGrp="1" noRot="1" noChangeAspect="1" noChangeArrowheads="1" noTextEdit="1"/>
          </p:cNvSpPr>
          <p:nvPr>
            <p:ph type="sldImg"/>
          </p:nvPr>
        </p:nvSpPr>
        <p:spPr>
          <a:solidFill>
            <a:srgbClr val="FFFFFF"/>
          </a:solidFill>
          <a:ln/>
        </p:spPr>
      </p:sp>
      <p:sp>
        <p:nvSpPr>
          <p:cNvPr id="95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C3C9B43-6A09-4BC0-82EA-83A80D5A163E}" type="slidenum">
              <a:rPr lang="en-US" sz="1200">
                <a:solidFill>
                  <a:srgbClr val="000000"/>
                </a:solidFill>
                <a:latin typeface="Arial" pitchFamily="34" charset="0"/>
              </a:rPr>
              <a:pPr/>
              <a:t>333</a:t>
            </a:fld>
            <a:endParaRPr lang="en-US" sz="1200">
              <a:solidFill>
                <a:srgbClr val="000000"/>
              </a:solidFill>
              <a:latin typeface="Arial" pitchFamily="34" charset="0"/>
            </a:endParaRPr>
          </a:p>
        </p:txBody>
      </p:sp>
      <p:sp>
        <p:nvSpPr>
          <p:cNvPr id="954370" name="Rectangle 2"/>
          <p:cNvSpPr>
            <a:spLocks noGrp="1" noRot="1" noChangeAspect="1" noChangeArrowheads="1" noTextEdit="1"/>
          </p:cNvSpPr>
          <p:nvPr>
            <p:ph type="sldImg"/>
          </p:nvPr>
        </p:nvSpPr>
        <p:spPr>
          <a:solidFill>
            <a:srgbClr val="FFFFFF"/>
          </a:solidFill>
          <a:ln/>
        </p:spPr>
      </p:sp>
      <p:sp>
        <p:nvSpPr>
          <p:cNvPr id="9543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http://www.ccel.org/fathers2/ANF-01/anf01-60.htm#P7477_2003920</a:t>
            </a: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B7AF5F0-B166-4B35-B29F-D089DE7D1985}" type="slidenum">
              <a:rPr lang="en-US" altLang="zh-TW" sz="1200">
                <a:solidFill>
                  <a:srgbClr val="FFFFFF"/>
                </a:solidFill>
              </a:rPr>
              <a:pPr/>
              <a:t>334</a:t>
            </a:fld>
            <a:endParaRPr lang="en-US" altLang="zh-TW" sz="1200">
              <a:solidFill>
                <a:srgbClr val="FFFFFF"/>
              </a:solidFill>
            </a:endParaRPr>
          </a:p>
        </p:txBody>
      </p:sp>
      <p:sp>
        <p:nvSpPr>
          <p:cNvPr id="956418" name="Rectangle 2"/>
          <p:cNvSpPr>
            <a:spLocks noGrp="1" noRot="1" noChangeAspect="1" noChangeArrowheads="1" noTextEdit="1"/>
          </p:cNvSpPr>
          <p:nvPr>
            <p:ph type="sldImg"/>
          </p:nvPr>
        </p:nvSpPr>
        <p:spPr>
          <a:ln/>
        </p:spPr>
      </p:sp>
      <p:sp>
        <p:nvSpPr>
          <p:cNvPr id="956419"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zh-TW" alt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1C4948B-CA06-43DB-BEB9-CA6493094394}" type="slidenum">
              <a:rPr lang="en-US" sz="1200">
                <a:solidFill>
                  <a:srgbClr val="000000"/>
                </a:solidFill>
                <a:latin typeface="Arial" pitchFamily="34" charset="0"/>
              </a:rPr>
              <a:pPr/>
              <a:t>335</a:t>
            </a:fld>
            <a:endParaRPr lang="en-US" sz="1200">
              <a:solidFill>
                <a:srgbClr val="000000"/>
              </a:solidFill>
              <a:latin typeface="Arial" pitchFamily="34" charset="0"/>
            </a:endParaRPr>
          </a:p>
        </p:txBody>
      </p:sp>
      <p:sp>
        <p:nvSpPr>
          <p:cNvPr id="958466" name="Rectangle 2"/>
          <p:cNvSpPr>
            <a:spLocks noGrp="1" noRot="1" noChangeAspect="1" noChangeArrowheads="1" noTextEdit="1"/>
          </p:cNvSpPr>
          <p:nvPr>
            <p:ph type="sldImg"/>
          </p:nvPr>
        </p:nvSpPr>
        <p:spPr>
          <a:solidFill>
            <a:srgbClr val="FFFFFF"/>
          </a:solidFill>
          <a:ln/>
        </p:spPr>
      </p:sp>
      <p:sp>
        <p:nvSpPr>
          <p:cNvPr id="9584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This page appears at the end of your notes.  Note that the first council that officially affirmed our 27 NT books was not Nicaea, but Hippo in 393.</a:t>
            </a: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1067A4E0-1FB3-4F03-9EDA-F3B2E612FD9D}" type="slidenum">
              <a:rPr lang="en-US" sz="1200">
                <a:solidFill>
                  <a:srgbClr val="000000"/>
                </a:solidFill>
                <a:latin typeface="Arial" pitchFamily="34" charset="0"/>
              </a:rPr>
              <a:pPr/>
              <a:t>336</a:t>
            </a:fld>
            <a:endParaRPr lang="en-US" sz="1200">
              <a:solidFill>
                <a:srgbClr val="000000"/>
              </a:solidFill>
              <a:latin typeface="Arial" pitchFamily="34" charset="0"/>
            </a:endParaRPr>
          </a:p>
        </p:txBody>
      </p:sp>
      <p:sp>
        <p:nvSpPr>
          <p:cNvPr id="960514" name="Rectangle 2"/>
          <p:cNvSpPr>
            <a:spLocks noGrp="1" noRot="1" noChangeAspect="1" noChangeArrowheads="1" noTextEdit="1"/>
          </p:cNvSpPr>
          <p:nvPr>
            <p:ph type="sldImg"/>
          </p:nvPr>
        </p:nvSpPr>
        <p:spPr>
          <a:solidFill>
            <a:srgbClr val="FFFFFF"/>
          </a:solidFill>
          <a:ln/>
        </p:spPr>
      </p:sp>
      <p:sp>
        <p:nvSpPr>
          <p:cNvPr id="960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The </a:t>
            </a:r>
            <a:r>
              <a:rPr lang="ja-JP" altLang="en-US"/>
              <a:t>“</a:t>
            </a:r>
            <a:r>
              <a:rPr lang="en-US" altLang="ja-JP"/>
              <a:t>canon</a:t>
            </a:r>
            <a:r>
              <a:rPr lang="ja-JP" altLang="en-US"/>
              <a:t>”</a:t>
            </a:r>
            <a:r>
              <a:rPr lang="en-US" altLang="ja-JP"/>
              <a:t> or </a:t>
            </a:r>
            <a:r>
              <a:rPr lang="ja-JP" altLang="en-US"/>
              <a:t>“</a:t>
            </a:r>
            <a:r>
              <a:rPr lang="en-US" altLang="ja-JP"/>
              <a:t>rule</a:t>
            </a:r>
            <a:r>
              <a:rPr lang="ja-JP" altLang="en-US"/>
              <a:t>”</a:t>
            </a:r>
            <a:r>
              <a:rPr lang="en-US" altLang="ja-JP"/>
              <a:t> meant the officially recognized books of Scripture.  None of the councils DETERMINED this list.  They only AFFIRMED what the church had believed for generations.</a:t>
            </a:r>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3C6EEC43-6390-49AA-A753-7D89944F3340}" type="slidenum">
              <a:rPr lang="en-US" sz="1200">
                <a:solidFill>
                  <a:srgbClr val="000000"/>
                </a:solidFill>
                <a:latin typeface="Arial" pitchFamily="34" charset="0"/>
              </a:rPr>
              <a:pPr algn="r"/>
              <a:t>58</a:t>
            </a:fld>
            <a:endParaRPr lang="en-US" sz="1200">
              <a:solidFill>
                <a:srgbClr val="000000"/>
              </a:solidFill>
              <a:latin typeface="Arial" pitchFamily="34" charset="0"/>
            </a:endParaRPr>
          </a:p>
        </p:txBody>
      </p:sp>
      <p:sp>
        <p:nvSpPr>
          <p:cNvPr id="836610" name="Rectangle 2"/>
          <p:cNvSpPr>
            <a:spLocks noGrp="1" noRot="1" noChangeAspect="1" noChangeArrowheads="1" noTextEdit="1"/>
          </p:cNvSpPr>
          <p:nvPr>
            <p:ph type="sldImg"/>
          </p:nvPr>
        </p:nvSpPr>
        <p:spPr>
          <a:solidFill>
            <a:srgbClr val="FFFFFF"/>
          </a:solidFill>
          <a:ln/>
        </p:spPr>
      </p:sp>
      <p:sp>
        <p:nvSpPr>
          <p:cNvPr id="83661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539CAA16-78D8-4C1B-9BAF-DFABFFFD991E}" type="slidenum">
              <a:rPr lang="en-US" sz="1200">
                <a:solidFill>
                  <a:srgbClr val="000000"/>
                </a:solidFill>
                <a:latin typeface="Arial" pitchFamily="34" charset="0"/>
              </a:rPr>
              <a:pPr/>
              <a:t>337</a:t>
            </a:fld>
            <a:endParaRPr lang="en-US" sz="1200">
              <a:solidFill>
                <a:srgbClr val="000000"/>
              </a:solidFill>
              <a:latin typeface="Arial" pitchFamily="34" charset="0"/>
            </a:endParaRPr>
          </a:p>
        </p:txBody>
      </p:sp>
      <p:sp>
        <p:nvSpPr>
          <p:cNvPr id="962562" name="Rectangle 2"/>
          <p:cNvSpPr>
            <a:spLocks noGrp="1" noRot="1" noChangeAspect="1" noChangeArrowheads="1" noTextEdit="1"/>
          </p:cNvSpPr>
          <p:nvPr>
            <p:ph type="sldImg"/>
          </p:nvPr>
        </p:nvSpPr>
        <p:spPr>
          <a:xfrm>
            <a:off x="838200" y="457200"/>
            <a:ext cx="5181600" cy="3886200"/>
          </a:xfrm>
          <a:solidFill>
            <a:srgbClr val="FFFFFF"/>
          </a:solidFill>
          <a:ln/>
        </p:spPr>
      </p:sp>
      <p:sp>
        <p:nvSpPr>
          <p:cNvPr id="96256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Look how EARLY certain books were deemed to be Scripture!</a:t>
            </a: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9192B25E-DEE6-4ECB-9864-BD2FDD2C22AE}" type="slidenum">
              <a:rPr lang="en-US" sz="1200">
                <a:solidFill>
                  <a:srgbClr val="000000"/>
                </a:solidFill>
                <a:latin typeface="Arial" pitchFamily="34" charset="0"/>
              </a:rPr>
              <a:pPr/>
              <a:t>338</a:t>
            </a:fld>
            <a:endParaRPr lang="en-US" sz="1200">
              <a:solidFill>
                <a:srgbClr val="000000"/>
              </a:solidFill>
              <a:latin typeface="Arial" pitchFamily="34" charset="0"/>
            </a:endParaRPr>
          </a:p>
        </p:txBody>
      </p:sp>
      <p:sp>
        <p:nvSpPr>
          <p:cNvPr id="964610" name="Rectangle 2"/>
          <p:cNvSpPr>
            <a:spLocks noGrp="1" noRot="1" noChangeAspect="1" noChangeArrowheads="1" noTextEdit="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Paul still had three more letters to write (1-2 Tim. Tit) when Peter deemed what he had ALREADY written as Scripture on par with the OT.</a:t>
            </a: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7BFE07F-1823-1043-BB79-D8222FA7B320}" type="slidenum">
              <a:rPr lang="en-US" sz="1200">
                <a:solidFill>
                  <a:srgbClr val="000000"/>
                </a:solidFill>
                <a:latin typeface="Arial" charset="0"/>
              </a:rPr>
              <a:pPr/>
              <a:t>339</a:t>
            </a:fld>
            <a:endParaRPr lang="en-US" sz="1200">
              <a:solidFill>
                <a:srgbClr val="000000"/>
              </a:solidFill>
              <a:latin typeface="Arial" charset="0"/>
            </a:endParaRPr>
          </a:p>
        </p:txBody>
      </p:sp>
      <p:sp>
        <p:nvSpPr>
          <p:cNvPr id="1174531" name="Rectangle 2"/>
          <p:cNvSpPr>
            <a:spLocks noGrp="1" noRot="1" noChangeAspect="1" noChangeArrowheads="1" noTextEdit="1"/>
          </p:cNvSpPr>
          <p:nvPr>
            <p:ph type="sldImg"/>
          </p:nvPr>
        </p:nvSpPr>
        <p:spPr>
          <a:solidFill>
            <a:srgbClr val="FFFFFF"/>
          </a:solidFill>
          <a:ln/>
        </p:spPr>
      </p:sp>
      <p:sp>
        <p:nvSpPr>
          <p:cNvPr id="11745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A372259-BAD4-3449-9304-5968BDEA4586}" type="slidenum">
              <a:rPr lang="en-US" altLang="zh-CN" sz="1200">
                <a:solidFill>
                  <a:prstClr val="black"/>
                </a:solidFill>
                <a:ea typeface="宋体" charset="0"/>
                <a:cs typeface="宋体" charset="0"/>
              </a:rPr>
              <a:pPr/>
              <a:t>340</a:t>
            </a:fld>
            <a:endParaRPr lang="en-US" altLang="zh-CN" sz="1200">
              <a:solidFill>
                <a:prstClr val="black"/>
              </a:solidFill>
              <a:ea typeface="宋体" charset="0"/>
              <a:cs typeface="宋体" charset="0"/>
            </a:endParaRPr>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宋体" charset="0"/>
              <a:cs typeface="宋体"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fld id="{D821DB50-704E-AD4A-BDAD-D88E2560958F}" type="slidenum">
              <a:rPr lang="en-US" altLang="zh-TW" sz="1200" b="0">
                <a:solidFill>
                  <a:prstClr val="black"/>
                </a:solidFill>
                <a:latin typeface="Arial" charset="0"/>
                <a:ea typeface="新細明體" charset="0"/>
                <a:cs typeface="新細明體" charset="0"/>
              </a:rPr>
              <a:pPr eaLnBrk="1" hangingPunct="1"/>
              <a:t>341</a:t>
            </a:fld>
            <a:endParaRPr lang="en-US" altLang="zh-TW" sz="1200" b="0">
              <a:solidFill>
                <a:prstClr val="black"/>
              </a:solidFill>
              <a:latin typeface="Arial" charset="0"/>
              <a:ea typeface="新細明體" charset="0"/>
              <a:cs typeface="新細明體" charset="0"/>
            </a:endParaRPr>
          </a:p>
        </p:txBody>
      </p:sp>
      <p:sp>
        <p:nvSpPr>
          <p:cNvPr id="166915" name="Rectangle 2"/>
          <p:cNvSpPr>
            <a:spLocks noGrp="1" noRot="1" noChangeAspect="1" noChangeArrowheads="1" noTextEdit="1"/>
          </p:cNvSpPr>
          <p:nvPr>
            <p:ph type="sldImg"/>
          </p:nvPr>
        </p:nvSpPr>
        <p:spPr>
          <a:ln/>
        </p:spPr>
      </p:sp>
      <p:sp>
        <p:nvSpPr>
          <p:cNvPr id="1669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charset="0"/>
              <a:ea typeface="宋体" charset="0"/>
              <a:cs typeface="宋体"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D824A12-9893-42A3-8FD0-A6D0D800B958}" type="slidenum">
              <a:rPr lang="en-US" sz="1200">
                <a:solidFill>
                  <a:srgbClr val="000000"/>
                </a:solidFill>
                <a:latin typeface="Arial" pitchFamily="34" charset="0"/>
              </a:rPr>
              <a:pPr/>
              <a:t>342</a:t>
            </a:fld>
            <a:endParaRPr lang="en-US" sz="1200">
              <a:solidFill>
                <a:srgbClr val="000000"/>
              </a:solidFill>
              <a:latin typeface="Arial" pitchFamily="34" charset="0"/>
            </a:endParaRPr>
          </a:p>
        </p:txBody>
      </p:sp>
      <p:sp>
        <p:nvSpPr>
          <p:cNvPr id="972802" name="Rectangle 2"/>
          <p:cNvSpPr>
            <a:spLocks noGrp="1" noRot="1" noChangeAspect="1" noChangeArrowheads="1" noTextEdit="1"/>
          </p:cNvSpPr>
          <p:nvPr>
            <p:ph type="sldImg"/>
          </p:nvPr>
        </p:nvSpPr>
        <p:spPr>
          <a:solidFill>
            <a:srgbClr val="FFFFFF"/>
          </a:solidFill>
          <a:ln/>
        </p:spPr>
      </p:sp>
      <p:sp>
        <p:nvSpPr>
          <p:cNvPr id="9728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8C9F6BF1-C659-4C54-BB1F-7635827AB99F}" type="slidenum">
              <a:rPr lang="en-US" sz="1200">
                <a:solidFill>
                  <a:srgbClr val="000000"/>
                </a:solidFill>
                <a:latin typeface="Arial" pitchFamily="34" charset="0"/>
              </a:rPr>
              <a:pPr/>
              <a:t>343</a:t>
            </a:fld>
            <a:endParaRPr lang="en-US" sz="1200">
              <a:solidFill>
                <a:srgbClr val="000000"/>
              </a:solidFill>
              <a:latin typeface="Arial" pitchFamily="34" charset="0"/>
            </a:endParaRPr>
          </a:p>
        </p:txBody>
      </p:sp>
      <p:sp>
        <p:nvSpPr>
          <p:cNvPr id="974850" name="Rectangle 2"/>
          <p:cNvSpPr>
            <a:spLocks noGrp="1" noRot="1" noChangeAspect="1" noChangeArrowheads="1" noTextEdit="1"/>
          </p:cNvSpPr>
          <p:nvPr>
            <p:ph type="sldImg"/>
          </p:nvPr>
        </p:nvSpPr>
        <p:spPr>
          <a:solidFill>
            <a:srgbClr val="FFFFFF"/>
          </a:solidFill>
          <a:ln/>
        </p:spPr>
      </p:sp>
      <p:sp>
        <p:nvSpPr>
          <p:cNvPr id="9748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8A8FA74-B2B6-49D3-B521-5B655C942D18}" type="slidenum">
              <a:rPr lang="en-US" sz="1200">
                <a:solidFill>
                  <a:srgbClr val="000000"/>
                </a:solidFill>
                <a:latin typeface="Arial" pitchFamily="34" charset="0"/>
              </a:rPr>
              <a:pPr/>
              <a:t>344</a:t>
            </a:fld>
            <a:endParaRPr lang="en-US" sz="1200">
              <a:solidFill>
                <a:srgbClr val="000000"/>
              </a:solidFill>
              <a:latin typeface="Arial" pitchFamily="34" charset="0"/>
            </a:endParaRPr>
          </a:p>
        </p:txBody>
      </p:sp>
      <p:sp>
        <p:nvSpPr>
          <p:cNvPr id="976898" name="AutoShape 2"/>
          <p:cNvSpPr>
            <a:spLocks noGrp="1" noRot="1" noChangeAspect="1" noChangeArrowheads="1" noTextEdit="1"/>
          </p:cNvSpPr>
          <p:nvPr>
            <p:ph type="sldImg"/>
          </p:nvPr>
        </p:nvSpPr>
        <p:spPr>
          <a:xfrm>
            <a:off x="841375" y="241300"/>
            <a:ext cx="5233988" cy="3925888"/>
          </a:xfrm>
          <a:ln/>
        </p:spPr>
      </p:sp>
      <p:sp>
        <p:nvSpPr>
          <p:cNvPr id="976899"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t>By </a:t>
            </a:r>
            <a:r>
              <a:rPr lang="ja-JP" altLang="en-US"/>
              <a:t>“</a:t>
            </a:r>
            <a:r>
              <a:rPr lang="en-US" altLang="ja-JP"/>
              <a:t>enemy</a:t>
            </a:r>
            <a:r>
              <a:rPr lang="ja-JP" altLang="en-US"/>
              <a:t>”</a:t>
            </a:r>
            <a:r>
              <a:rPr lang="en-US" altLang="ja-JP"/>
              <a:t> I mean those attacking our faith.</a:t>
            </a:r>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F67121E8-4549-4257-AA4B-02CB374575FE}" type="slidenum">
              <a:rPr lang="en-US" sz="1200">
                <a:solidFill>
                  <a:srgbClr val="000000"/>
                </a:solidFill>
                <a:latin typeface="Arial" pitchFamily="34" charset="0"/>
              </a:rPr>
              <a:pPr/>
              <a:t>345</a:t>
            </a:fld>
            <a:endParaRPr lang="en-US" sz="1200">
              <a:solidFill>
                <a:srgbClr val="000000"/>
              </a:solidFill>
              <a:latin typeface="Arial" pitchFamily="34" charset="0"/>
            </a:endParaRPr>
          </a:p>
        </p:txBody>
      </p:sp>
      <p:sp>
        <p:nvSpPr>
          <p:cNvPr id="978946" name="Rectangle 2"/>
          <p:cNvSpPr>
            <a:spLocks noGrp="1" noRot="1" noChangeAspect="1" noChangeArrowheads="1" noTextEdit="1"/>
          </p:cNvSpPr>
          <p:nvPr>
            <p:ph type="sldImg"/>
          </p:nvPr>
        </p:nvSpPr>
        <p:spPr>
          <a:solidFill>
            <a:srgbClr val="FFFFFF"/>
          </a:solidFill>
          <a:ln/>
        </p:spPr>
      </p:sp>
      <p:sp>
        <p:nvSpPr>
          <p:cNvPr id="9789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t>Don</a:t>
            </a:r>
            <a:r>
              <a:rPr lang="fr-FR" altLang="ja-JP"/>
              <a:t>'</a:t>
            </a:r>
            <a:r>
              <a:rPr lang="en-US" altLang="ja-JP"/>
              <a:t>t become an expert on Dan Brown.  This heresy will soon pass away, but </a:t>
            </a:r>
            <a:r>
              <a:rPr lang="ja-JP" altLang="en-US"/>
              <a:t>“</a:t>
            </a:r>
            <a:r>
              <a:rPr lang="en-US" altLang="ja-JP"/>
              <a:t>the Word of the Lord is forever</a:t>
            </a:r>
            <a:r>
              <a:rPr lang="ja-JP" altLang="en-US"/>
              <a:t>”</a:t>
            </a:r>
            <a:r>
              <a:rPr lang="en-US" altLang="ja-JP"/>
              <a:t> so know God</a:t>
            </a:r>
            <a:r>
              <a:rPr lang="fr-FR" altLang="ja-JP"/>
              <a:t>'</a:t>
            </a:r>
            <a:r>
              <a:rPr lang="en-US" altLang="ja-JP"/>
              <a:t>s eternal Word better than any book!</a:t>
            </a:r>
            <a:endParaRPr lang="en-US"/>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0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CF2EF26-6F16-478B-8112-8BB1DDE8EB44}" type="slidenum">
              <a:rPr lang="en-US" sz="1200">
                <a:solidFill>
                  <a:srgbClr val="000000"/>
                </a:solidFill>
                <a:latin typeface="Arial" pitchFamily="34" charset="0"/>
              </a:rPr>
              <a:pPr/>
              <a:t>347</a:t>
            </a:fld>
            <a:endParaRPr lang="en-US" sz="1200">
              <a:solidFill>
                <a:srgbClr val="000000"/>
              </a:solidFill>
              <a:latin typeface="Arial" pitchFamily="34" charset="0"/>
            </a:endParaRPr>
          </a:p>
        </p:txBody>
      </p:sp>
      <p:sp>
        <p:nvSpPr>
          <p:cNvPr id="982018" name="Rectangle 2"/>
          <p:cNvSpPr>
            <a:spLocks noGrp="1" noRot="1" noChangeAspect="1" noChangeArrowheads="1" noTextEdit="1"/>
          </p:cNvSpPr>
          <p:nvPr>
            <p:ph type="sldImg"/>
          </p:nvPr>
        </p:nvSpPr>
        <p:spPr>
          <a:solidFill>
            <a:srgbClr val="FFFFFF"/>
          </a:solidFill>
          <a:ln/>
        </p:spPr>
      </p:sp>
      <p:sp>
        <p:nvSpPr>
          <p:cNvPr id="98201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DECC5E8-FB80-7C4A-A75E-243490DA6C14}" type="slidenum">
              <a:rPr lang="en-US" sz="1200" smtClean="0">
                <a:solidFill>
                  <a:prstClr val="black"/>
                </a:solidFill>
                <a:latin typeface="Arial" charset="0"/>
              </a:rPr>
              <a:pPr algn="r"/>
              <a:t>59</a:t>
            </a:fld>
            <a:endParaRPr lang="en-US" sz="1200">
              <a:solidFill>
                <a:prstClr val="black"/>
              </a:solidFill>
              <a:latin typeface="Arial" charset="0"/>
            </a:endParaRPr>
          </a:p>
        </p:txBody>
      </p:sp>
      <p:sp>
        <p:nvSpPr>
          <p:cNvPr id="1008643" name="Rectangle 2"/>
          <p:cNvSpPr>
            <a:spLocks noGrp="1" noRot="1" noChangeAspect="1" noChangeArrowheads="1" noTextEdit="1"/>
          </p:cNvSpPr>
          <p:nvPr>
            <p:ph type="sldImg"/>
          </p:nvPr>
        </p:nvSpPr>
        <p:spPr>
          <a:solidFill>
            <a:srgbClr val="FFFFFF"/>
          </a:solidFill>
          <a:ln/>
        </p:spPr>
      </p:sp>
      <p:sp>
        <p:nvSpPr>
          <p:cNvPr id="10086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626824963"/>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349</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93976482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0261226"/>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zh-TW" altLang="en-US" sz="1200" u="sng" kern="1200" dirty="0">
                <a:solidFill>
                  <a:schemeClr val="tx1"/>
                </a:solidFill>
                <a:effectLst/>
                <a:latin typeface="Times New Roman" pitchFamily="-112" charset="0"/>
                <a:ea typeface="ＭＳ Ｐゴシック" pitchFamily="-108" charset="-128"/>
                <a:cs typeface="ＭＳ Ｐゴシック" pitchFamily="-108" charset="-128"/>
              </a:rPr>
              <a:t>总结陈述</a:t>
            </a:r>
            <a:r>
              <a:rPr lang="en-US" altLang="zh-TW" sz="1200" kern="1200" dirty="0">
                <a:solidFill>
                  <a:schemeClr val="tx1"/>
                </a:solidFill>
                <a:effectLst/>
                <a:latin typeface="Times New Roman" pitchFamily="-112" charset="0"/>
                <a:ea typeface="ＭＳ Ｐゴシック" pitchFamily="-108" charset="-128"/>
                <a:cs typeface="ＭＳ Ｐゴシック" pitchFamily="-108" charset="-128"/>
              </a:rPr>
              <a:t>: </a:t>
            </a:r>
            <a:r>
              <a:rPr lang="zh-TW" altLang="en-US" sz="1200" kern="1200" dirty="0">
                <a:solidFill>
                  <a:schemeClr val="tx1"/>
                </a:solidFill>
                <a:effectLst/>
                <a:latin typeface="Times New Roman" pitchFamily="-112" charset="0"/>
                <a:ea typeface="ＭＳ Ｐゴシック" pitchFamily="-108" charset="-128"/>
                <a:cs typeface="ＭＳ Ｐゴシック" pitchFamily="-108" charset="-128"/>
              </a:rPr>
              <a:t>上帝通过约翰展示了耶稣基督的主权在未来最终的胜利，以鼓励信徒在内有妥协和外有抵挡的境况中坚忍下去。</a:t>
            </a:r>
            <a:endParaRPr lang="en-SG" sz="120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75431395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3831707746"/>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691167"/>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6318842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45715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457150" rtl="0" eaLnBrk="1" fontAlgn="auto" latinLnBrk="0" hangingPunct="1">
                <a:lnSpc>
                  <a:spcPct val="100000"/>
                </a:lnSpc>
                <a:spcBef>
                  <a:spcPts val="0"/>
                </a:spcBef>
                <a:spcAft>
                  <a:spcPts val="0"/>
                </a:spcAft>
                <a:buClrTx/>
                <a:buSzTx/>
                <a:buFontTx/>
                <a:buNone/>
                <a:tabLst/>
                <a:defRPr/>
              </a:pPr>
              <a:t>357</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203778" name="Rectangle 2"/>
          <p:cNvSpPr>
            <a:spLocks noGrp="1" noRot="1" noChangeAspect="1" noChangeArrowheads="1"/>
          </p:cNvSpPr>
          <p:nvPr>
            <p:ph type="sldImg"/>
          </p:nvPr>
        </p:nvSpPr>
        <p:spPr>
          <a:xfrm>
            <a:off x="1143000" y="685800"/>
            <a:ext cx="4572000" cy="3429000"/>
          </a:xfrm>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The explanation for free</a:t>
            </a:r>
          </a:p>
          <a:p>
            <a:pPr eaLnBrk="1" hangingPunct="1"/>
            <a:r>
              <a:rPr lang="en-US" dirty="0">
                <a:latin typeface="Arial" charset="0"/>
              </a:rPr>
              <a:t>NT Preaching link address</a:t>
            </a:r>
          </a:p>
        </p:txBody>
      </p:sp>
    </p:spTree>
    <p:extLst>
      <p:ext uri="{BB962C8B-B14F-4D97-AF65-F5344CB8AC3E}">
        <p14:creationId xmlns:p14="http://schemas.microsoft.com/office/powerpoint/2010/main" val="802369180"/>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Slide Image Placeholder 1"/>
          <p:cNvSpPr>
            <a:spLocks noGrp="1" noRot="1" noChangeAspect="1"/>
          </p:cNvSpPr>
          <p:nvPr>
            <p:ph type="sldImg"/>
          </p:nvPr>
        </p:nvSpPr>
        <p:spPr>
          <a:ln/>
        </p:spPr>
      </p:sp>
      <p:sp>
        <p:nvSpPr>
          <p:cNvPr id="332802" name="Notes Placeholder 2"/>
          <p:cNvSpPr>
            <a:spLocks noGrp="1"/>
          </p:cNvSpPr>
          <p:nvPr>
            <p:ph type="body" idx="1"/>
          </p:nvPr>
        </p:nvSpPr>
        <p:spPr>
          <a:xfrm>
            <a:off x="914400" y="4343400"/>
            <a:ext cx="5029200" cy="14979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To look up I want to share with you the Gaze-Glance Principle.  This is a simple, biblical method I was taught years ago that goes like this.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When a struggle comes into our lives, we normally gaze at this request with occasional, quick glances to God for his help.  We ask him to remove the problem because we are only seeking His hand.  We</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re only seeking what He can give us.</a:t>
            </a:r>
          </a:p>
        </p:txBody>
      </p:sp>
      <p:sp>
        <p:nvSpPr>
          <p:cNvPr id="332803"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32804"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92652981-1C78-EC42-814F-BAF915BB5C12}" type="slidenum">
              <a:rPr lang="en-GB" sz="1200">
                <a:solidFill>
                  <a:srgbClr val="000000"/>
                </a:solidFill>
                <a:latin typeface="Calibri" charset="0"/>
              </a:rPr>
              <a:pPr eaLnBrk="1" hangingPunct="1"/>
              <a:t>358</a:t>
            </a:fld>
            <a:endParaRPr lang="en-GB" sz="1200">
              <a:solidFill>
                <a:srgbClr val="000000"/>
              </a:solidFill>
              <a:latin typeface="Calibri" charset="0"/>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Slide Image Placeholder 1"/>
          <p:cNvSpPr>
            <a:spLocks noGrp="1" noRot="1" noChangeAspect="1"/>
          </p:cNvSpPr>
          <p:nvPr>
            <p:ph type="sldImg"/>
          </p:nvPr>
        </p:nvSpPr>
        <p:spPr>
          <a:ln/>
        </p:spPr>
      </p:sp>
      <p:sp>
        <p:nvSpPr>
          <p:cNvPr id="333826" name="Notes Placeholder 2"/>
          <p:cNvSpPr>
            <a:spLocks noGrp="1"/>
          </p:cNvSpPr>
          <p:nvPr>
            <p:ph type="body" idx="1"/>
          </p:nvPr>
        </p:nvSpPr>
        <p:spPr>
          <a:xfrm>
            <a:off x="914400" y="4343400"/>
            <a:ext cx="5029200" cy="17934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Times New Roman" charset="0"/>
                <a:ea typeface="ＭＳ Ｐゴシック" charset="0"/>
                <a:cs typeface="ＭＳ Ｐゴシック" charset="0"/>
              </a:rPr>
              <a:t>But Isaiah 40 tells us to shift our focus.  We should gaze at God and only glance at our request.  This is seeking His face instead of seeking His hand.  When and if He removes the problem becomes His business, so we don</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t end up resenting Him.</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Where has your focus been concerning the issue that concerns you?</a:t>
            </a:r>
          </a:p>
          <a:p>
            <a:r>
              <a:rPr lang="en-US" dirty="0">
                <a:latin typeface="Times New Roman" charset="0"/>
                <a:ea typeface="ＭＳ Ｐゴシック" charset="0"/>
                <a:cs typeface="ＭＳ Ｐゴシック" charset="0"/>
              </a:rPr>
              <a:t>•  Have you been gazing at God or gazing at your problem?</a:t>
            </a:r>
          </a:p>
          <a:p>
            <a:r>
              <a:rPr lang="en-US" dirty="0">
                <a:latin typeface="Times New Roman" charset="0"/>
                <a:ea typeface="ＭＳ Ｐゴシック" charset="0"/>
                <a:cs typeface="ＭＳ Ｐゴシック" charset="0"/>
              </a:rPr>
              <a:t>•  Have you been seeking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face or God</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hand?</a:t>
            </a:r>
          </a:p>
        </p:txBody>
      </p:sp>
      <p:sp>
        <p:nvSpPr>
          <p:cNvPr id="333827"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333828"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eaLnBrk="1" hangingPunct="1"/>
            <a:fld id="{08FF0CF4-E689-2645-808C-C4AEFBB01920}" type="slidenum">
              <a:rPr lang="en-GB" sz="1200">
                <a:solidFill>
                  <a:srgbClr val="000000"/>
                </a:solidFill>
                <a:latin typeface="Calibri" charset="0"/>
              </a:rPr>
              <a:pPr eaLnBrk="1" hangingPunct="1"/>
              <a:t>359</a:t>
            </a:fld>
            <a:endParaRPr lang="en-GB" sz="1200">
              <a:solidFill>
                <a:srgbClr val="000000"/>
              </a:solidFill>
              <a:latin typeface="Calibri"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6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FC452B9E-B7E6-5B4C-A17E-0F2B5583A9F8}" type="slidenum">
              <a:rPr lang="en-US" sz="1200" smtClean="0">
                <a:solidFill>
                  <a:prstClr val="black"/>
                </a:solidFill>
                <a:latin typeface="Arial" charset="0"/>
              </a:rPr>
              <a:pPr algn="r"/>
              <a:t>60</a:t>
            </a:fld>
            <a:endParaRPr lang="en-US" sz="1200">
              <a:solidFill>
                <a:prstClr val="black"/>
              </a:solidFill>
              <a:latin typeface="Arial" charset="0"/>
            </a:endParaRPr>
          </a:p>
        </p:txBody>
      </p:sp>
      <p:sp>
        <p:nvSpPr>
          <p:cNvPr id="1009667" name="Rectangle 2"/>
          <p:cNvSpPr>
            <a:spLocks noGrp="1" noRot="1" noChangeAspect="1" noChangeArrowheads="1" noTextEdit="1"/>
          </p:cNvSpPr>
          <p:nvPr>
            <p:ph type="sldImg"/>
          </p:nvPr>
        </p:nvSpPr>
        <p:spPr>
          <a:solidFill>
            <a:srgbClr val="FFFFFF"/>
          </a:solidFill>
          <a:ln/>
        </p:spPr>
      </p:sp>
      <p:sp>
        <p:nvSpPr>
          <p:cNvPr id="100966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0026D61-014E-674B-A30A-DB4EC5A195A7}" type="slidenum">
              <a:rPr lang="en-US" sz="1200">
                <a:solidFill>
                  <a:srgbClr val="000000"/>
                </a:solidFill>
                <a:latin typeface="Arial" charset="0"/>
                <a:cs typeface="Arial" charset="0"/>
              </a:rPr>
              <a:pPr eaLnBrk="1" hangingPunct="1"/>
              <a:t>360</a:t>
            </a:fld>
            <a:endParaRPr lang="en-US" sz="1200">
              <a:solidFill>
                <a:srgbClr val="000000"/>
              </a:solidFill>
              <a:latin typeface="Arial" charset="0"/>
              <a:cs typeface="Arial" charset="0"/>
            </a:endParaRPr>
          </a:p>
        </p:txBody>
      </p:sp>
      <p:sp>
        <p:nvSpPr>
          <p:cNvPr id="1184771" name="Rectangle 1026"/>
          <p:cNvSpPr>
            <a:spLocks noGrp="1" noRot="1" noChangeAspect="1" noChangeArrowheads="1" noTextEdit="1"/>
          </p:cNvSpPr>
          <p:nvPr>
            <p:ph type="sldImg"/>
          </p:nvPr>
        </p:nvSpPr>
        <p:spPr>
          <a:ln/>
        </p:spPr>
      </p:sp>
      <p:sp>
        <p:nvSpPr>
          <p:cNvPr id="118477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7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A08CB26-0FD7-9745-8CDE-8E07C1FC19A6}" type="slidenum">
              <a:rPr lang="en-US" sz="1200">
                <a:solidFill>
                  <a:srgbClr val="000000"/>
                </a:solidFill>
                <a:latin typeface="Arial" charset="0"/>
                <a:cs typeface="Arial" charset="0"/>
              </a:rPr>
              <a:pPr eaLnBrk="1" hangingPunct="1"/>
              <a:t>361</a:t>
            </a:fld>
            <a:endParaRPr lang="en-US" sz="1200">
              <a:solidFill>
                <a:srgbClr val="000000"/>
              </a:solidFill>
              <a:latin typeface="Arial" charset="0"/>
              <a:cs typeface="Arial" charset="0"/>
            </a:endParaRPr>
          </a:p>
        </p:txBody>
      </p:sp>
      <p:sp>
        <p:nvSpPr>
          <p:cNvPr id="1185795" name="Rectangle 2"/>
          <p:cNvSpPr>
            <a:spLocks noGrp="1" noRot="1" noChangeAspect="1" noChangeArrowheads="1" noTextEdit="1"/>
          </p:cNvSpPr>
          <p:nvPr>
            <p:ph type="sldImg"/>
          </p:nvPr>
        </p:nvSpPr>
        <p:spPr>
          <a:ln/>
        </p:spPr>
      </p:sp>
      <p:sp>
        <p:nvSpPr>
          <p:cNvPr id="11857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7E17E14-648A-8C4C-8928-2C63E0423702}" type="slidenum">
              <a:rPr lang="en-US" sz="1200">
                <a:solidFill>
                  <a:srgbClr val="000000"/>
                </a:solidFill>
                <a:latin typeface="Arial" charset="0"/>
                <a:cs typeface="Arial" charset="0"/>
              </a:rPr>
              <a:pPr eaLnBrk="1" hangingPunct="1"/>
              <a:t>362</a:t>
            </a:fld>
            <a:endParaRPr lang="en-US" sz="1200">
              <a:solidFill>
                <a:srgbClr val="000000"/>
              </a:solidFill>
              <a:latin typeface="Arial" charset="0"/>
              <a:cs typeface="Arial" charset="0"/>
            </a:endParaRPr>
          </a:p>
        </p:txBody>
      </p:sp>
      <p:sp>
        <p:nvSpPr>
          <p:cNvPr id="1186819" name="Rectangle 2"/>
          <p:cNvSpPr>
            <a:spLocks noGrp="1" noRot="1" noChangeAspect="1" noChangeArrowheads="1" noTextEdit="1"/>
          </p:cNvSpPr>
          <p:nvPr>
            <p:ph type="sldImg"/>
          </p:nvPr>
        </p:nvSpPr>
        <p:spPr>
          <a:ln/>
        </p:spPr>
      </p:sp>
      <p:sp>
        <p:nvSpPr>
          <p:cNvPr id="1186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74A2AA8-4152-9648-80BD-924B3E81DC81}" type="slidenum">
              <a:rPr lang="en-US" sz="1200">
                <a:solidFill>
                  <a:srgbClr val="000000"/>
                </a:solidFill>
                <a:latin typeface="Arial" charset="0"/>
                <a:cs typeface="Arial" charset="0"/>
              </a:rPr>
              <a:pPr eaLnBrk="1" hangingPunct="1"/>
              <a:t>363</a:t>
            </a:fld>
            <a:endParaRPr lang="en-US" sz="1200">
              <a:solidFill>
                <a:srgbClr val="000000"/>
              </a:solidFill>
              <a:latin typeface="Arial" charset="0"/>
              <a:cs typeface="Arial" charset="0"/>
            </a:endParaRPr>
          </a:p>
        </p:txBody>
      </p:sp>
      <p:sp>
        <p:nvSpPr>
          <p:cNvPr id="1187843" name="Rectangle 2"/>
          <p:cNvSpPr>
            <a:spLocks noGrp="1" noRot="1" noChangeAspect="1" noChangeArrowheads="1" noTextEdit="1"/>
          </p:cNvSpPr>
          <p:nvPr>
            <p:ph type="sldImg"/>
          </p:nvPr>
        </p:nvSpPr>
        <p:spPr>
          <a:ln/>
        </p:spPr>
      </p:sp>
      <p:sp>
        <p:nvSpPr>
          <p:cNvPr id="11878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8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1B5C88B-2D0D-0E47-A5B9-34F61949A6F6}" type="slidenum">
              <a:rPr lang="en-US" sz="1200">
                <a:solidFill>
                  <a:srgbClr val="000000"/>
                </a:solidFill>
                <a:latin typeface="Arial" charset="0"/>
                <a:cs typeface="Arial" charset="0"/>
              </a:rPr>
              <a:pPr eaLnBrk="1" hangingPunct="1"/>
              <a:t>364</a:t>
            </a:fld>
            <a:endParaRPr lang="en-US" sz="1200">
              <a:solidFill>
                <a:srgbClr val="000000"/>
              </a:solidFill>
              <a:latin typeface="Arial" charset="0"/>
              <a:cs typeface="Arial" charset="0"/>
            </a:endParaRPr>
          </a:p>
        </p:txBody>
      </p:sp>
      <p:sp>
        <p:nvSpPr>
          <p:cNvPr id="1188867" name="Rectangle 2"/>
          <p:cNvSpPr>
            <a:spLocks noGrp="1" noRot="1" noChangeAspect="1" noChangeArrowheads="1" noTextEdit="1"/>
          </p:cNvSpPr>
          <p:nvPr>
            <p:ph type="sldImg"/>
          </p:nvPr>
        </p:nvSpPr>
        <p:spPr>
          <a:ln/>
        </p:spPr>
      </p:sp>
      <p:sp>
        <p:nvSpPr>
          <p:cNvPr id="1188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9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472A6E8-4E65-B349-87E6-7AA46B19E801}" type="slidenum">
              <a:rPr lang="en-US" sz="1200">
                <a:solidFill>
                  <a:srgbClr val="000000"/>
                </a:solidFill>
                <a:latin typeface="Arial" charset="0"/>
                <a:cs typeface="Arial" charset="0"/>
              </a:rPr>
              <a:pPr eaLnBrk="1" hangingPunct="1"/>
              <a:t>365</a:t>
            </a:fld>
            <a:endParaRPr lang="en-US" sz="1200">
              <a:solidFill>
                <a:srgbClr val="000000"/>
              </a:solidFill>
              <a:latin typeface="Arial" charset="0"/>
              <a:cs typeface="Arial" charset="0"/>
            </a:endParaRPr>
          </a:p>
        </p:txBody>
      </p:sp>
      <p:sp>
        <p:nvSpPr>
          <p:cNvPr id="1189891" name="Rectangle 2"/>
          <p:cNvSpPr>
            <a:spLocks noGrp="1" noRot="1" noChangeAspect="1" noChangeArrowheads="1" noTextEdit="1"/>
          </p:cNvSpPr>
          <p:nvPr>
            <p:ph type="sldImg"/>
          </p:nvPr>
        </p:nvSpPr>
        <p:spPr>
          <a:ln/>
        </p:spPr>
      </p:sp>
      <p:sp>
        <p:nvSpPr>
          <p:cNvPr id="1189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A348BA04-E683-4445-9D06-EDF7F8D00BFB}" type="slidenum">
              <a:rPr lang="en-US" sz="1200">
                <a:solidFill>
                  <a:srgbClr val="000000"/>
                </a:solidFill>
                <a:latin typeface="Arial" charset="0"/>
                <a:cs typeface="Arial" charset="0"/>
              </a:rPr>
              <a:pPr eaLnBrk="1" hangingPunct="1"/>
              <a:t>366</a:t>
            </a:fld>
            <a:endParaRPr lang="en-US" sz="1200">
              <a:solidFill>
                <a:srgbClr val="000000"/>
              </a:solidFill>
              <a:latin typeface="Arial" charset="0"/>
              <a:cs typeface="Arial" charset="0"/>
            </a:endParaRPr>
          </a:p>
        </p:txBody>
      </p:sp>
      <p:sp>
        <p:nvSpPr>
          <p:cNvPr id="1190915" name="Rectangle 2"/>
          <p:cNvSpPr>
            <a:spLocks noGrp="1" noRot="1" noChangeAspect="1" noChangeArrowheads="1" noTextEdit="1"/>
          </p:cNvSpPr>
          <p:nvPr>
            <p:ph type="sldImg"/>
          </p:nvPr>
        </p:nvSpPr>
        <p:spPr>
          <a:ln/>
        </p:spPr>
      </p:sp>
      <p:sp>
        <p:nvSpPr>
          <p:cNvPr id="11909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9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BEC5AAD6-A521-584B-9DB8-705982BEF024}" type="slidenum">
              <a:rPr lang="en-US" sz="1200">
                <a:solidFill>
                  <a:srgbClr val="000000"/>
                </a:solidFill>
                <a:latin typeface="Arial" charset="0"/>
                <a:cs typeface="Arial" charset="0"/>
              </a:rPr>
              <a:pPr eaLnBrk="1" hangingPunct="1"/>
              <a:t>367</a:t>
            </a:fld>
            <a:endParaRPr lang="en-US" sz="1200">
              <a:solidFill>
                <a:srgbClr val="000000"/>
              </a:solidFill>
              <a:latin typeface="Arial" charset="0"/>
              <a:cs typeface="Arial" charset="0"/>
            </a:endParaRPr>
          </a:p>
        </p:txBody>
      </p:sp>
      <p:sp>
        <p:nvSpPr>
          <p:cNvPr id="1191939" name="Rectangle 2"/>
          <p:cNvSpPr>
            <a:spLocks noGrp="1" noRot="1" noChangeAspect="1" noChangeArrowheads="1" noTextEdit="1"/>
          </p:cNvSpPr>
          <p:nvPr>
            <p:ph type="sldImg"/>
          </p:nvPr>
        </p:nvSpPr>
        <p:spPr>
          <a:ln/>
        </p:spPr>
      </p:sp>
      <p:sp>
        <p:nvSpPr>
          <p:cNvPr id="11919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9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BF168D-4812-B445-AC18-5788AA83CE96}" type="slidenum">
              <a:rPr lang="en-US" sz="1200">
                <a:solidFill>
                  <a:srgbClr val="000000"/>
                </a:solidFill>
                <a:latin typeface="Arial" charset="0"/>
                <a:cs typeface="Arial" charset="0"/>
              </a:rPr>
              <a:pPr eaLnBrk="1" hangingPunct="1"/>
              <a:t>368</a:t>
            </a:fld>
            <a:endParaRPr lang="en-US" sz="1200">
              <a:solidFill>
                <a:srgbClr val="000000"/>
              </a:solidFill>
              <a:latin typeface="Arial" charset="0"/>
              <a:cs typeface="Arial" charset="0"/>
            </a:endParaRPr>
          </a:p>
        </p:txBody>
      </p:sp>
      <p:sp>
        <p:nvSpPr>
          <p:cNvPr id="1192963" name="Rectangle 2"/>
          <p:cNvSpPr>
            <a:spLocks noGrp="1" noRot="1" noChangeAspect="1" noChangeArrowheads="1" noTextEdit="1"/>
          </p:cNvSpPr>
          <p:nvPr>
            <p:ph type="sldImg"/>
          </p:nvPr>
        </p:nvSpPr>
        <p:spPr>
          <a:ln/>
        </p:spPr>
      </p:sp>
      <p:sp>
        <p:nvSpPr>
          <p:cNvPr id="11929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C536BF7-EFA6-3744-A127-4B7983C9C259}" type="slidenum">
              <a:rPr lang="en-US" sz="1200">
                <a:solidFill>
                  <a:srgbClr val="000000"/>
                </a:solidFill>
                <a:latin typeface="Arial" charset="0"/>
                <a:cs typeface="Arial" charset="0"/>
              </a:rPr>
              <a:pPr eaLnBrk="1" hangingPunct="1"/>
              <a:t>369</a:t>
            </a:fld>
            <a:endParaRPr lang="en-US" sz="1200">
              <a:solidFill>
                <a:srgbClr val="000000"/>
              </a:solidFill>
              <a:latin typeface="Arial" charset="0"/>
              <a:cs typeface="Arial" charset="0"/>
            </a:endParaRPr>
          </a:p>
        </p:txBody>
      </p:sp>
      <p:sp>
        <p:nvSpPr>
          <p:cNvPr id="1193987" name="Rectangle 2"/>
          <p:cNvSpPr>
            <a:spLocks noGrp="1" noRot="1" noChangeAspect="1" noChangeArrowheads="1" noTextEdit="1"/>
          </p:cNvSpPr>
          <p:nvPr>
            <p:ph type="sldImg"/>
          </p:nvPr>
        </p:nvSpPr>
        <p:spPr>
          <a:ln/>
        </p:spPr>
      </p:sp>
      <p:sp>
        <p:nvSpPr>
          <p:cNvPr id="11939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7697"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548901E-8BBB-44C3-9148-B621A002EC28}" type="slidenum">
              <a:rPr lang="en-GB" sz="1200">
                <a:solidFill>
                  <a:srgbClr val="FFFFFF"/>
                </a:solidFill>
                <a:cs typeface="+mn-cs"/>
              </a:rPr>
              <a:pPr algn="r"/>
              <a:t>61</a:t>
            </a:fld>
            <a:endParaRPr lang="en-GB" sz="1200">
              <a:solidFill>
                <a:srgbClr val="FFFFFF"/>
              </a:solidFill>
              <a:cs typeface="+mn-cs"/>
            </a:endParaRPr>
          </a:p>
        </p:txBody>
      </p:sp>
      <p:sp>
        <p:nvSpPr>
          <p:cNvPr id="797698" name="Rectangle 2"/>
          <p:cNvSpPr>
            <a:spLocks noGrp="1" noRot="1" noChangeAspect="1" noChangeArrowheads="1" noTextEdit="1"/>
          </p:cNvSpPr>
          <p:nvPr>
            <p:ph type="sldImg"/>
          </p:nvPr>
        </p:nvSpPr>
        <p:spPr>
          <a:solidFill>
            <a:srgbClr val="FFFFFF"/>
          </a:solidFill>
          <a:ln/>
        </p:spPr>
      </p:sp>
      <p:sp>
        <p:nvSpPr>
          <p:cNvPr id="797699"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124B4441-13C2-0D44-A4EC-913C1C1CA4EC}" type="slidenum">
              <a:rPr lang="en-US" sz="1200">
                <a:solidFill>
                  <a:srgbClr val="000000"/>
                </a:solidFill>
                <a:latin typeface="Arial" charset="0"/>
                <a:cs typeface="Arial" charset="0"/>
              </a:rPr>
              <a:pPr eaLnBrk="1" hangingPunct="1"/>
              <a:t>370</a:t>
            </a:fld>
            <a:endParaRPr lang="en-US" sz="1200">
              <a:solidFill>
                <a:srgbClr val="000000"/>
              </a:solidFill>
              <a:latin typeface="Arial" charset="0"/>
              <a:cs typeface="Arial" charset="0"/>
            </a:endParaRPr>
          </a:p>
        </p:txBody>
      </p:sp>
      <p:sp>
        <p:nvSpPr>
          <p:cNvPr id="1195011" name="Rectangle 2"/>
          <p:cNvSpPr>
            <a:spLocks noGrp="1" noRot="1" noChangeAspect="1" noChangeArrowheads="1" noTextEdit="1"/>
          </p:cNvSpPr>
          <p:nvPr>
            <p:ph type="sldImg"/>
          </p:nvPr>
        </p:nvSpPr>
        <p:spPr>
          <a:ln/>
        </p:spPr>
      </p:sp>
      <p:sp>
        <p:nvSpPr>
          <p:cNvPr id="11950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F3DE11E-CC00-1D4D-80B3-98FE0F9EEA63}" type="slidenum">
              <a:rPr lang="en-US" sz="1200">
                <a:solidFill>
                  <a:srgbClr val="000000"/>
                </a:solidFill>
                <a:latin typeface="Arial" charset="0"/>
                <a:cs typeface="Arial" charset="0"/>
              </a:rPr>
              <a:pPr eaLnBrk="1" hangingPunct="1"/>
              <a:t>371</a:t>
            </a:fld>
            <a:endParaRPr lang="en-US" sz="1200">
              <a:solidFill>
                <a:srgbClr val="000000"/>
              </a:solidFill>
              <a:latin typeface="Arial" charset="0"/>
              <a:cs typeface="Arial" charset="0"/>
            </a:endParaRPr>
          </a:p>
        </p:txBody>
      </p:sp>
      <p:sp>
        <p:nvSpPr>
          <p:cNvPr id="1196035" name="Rectangle 2"/>
          <p:cNvSpPr>
            <a:spLocks noGrp="1" noRot="1" noChangeAspect="1" noChangeArrowheads="1" noTextEdit="1"/>
          </p:cNvSpPr>
          <p:nvPr>
            <p:ph type="sldImg"/>
          </p:nvPr>
        </p:nvSpPr>
        <p:spPr>
          <a:ln/>
        </p:spPr>
      </p:sp>
      <p:sp>
        <p:nvSpPr>
          <p:cNvPr id="11960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F326AF8-7EAD-7345-81CB-FB5E9E54F895}" type="slidenum">
              <a:rPr lang="en-US" sz="1200">
                <a:solidFill>
                  <a:srgbClr val="000000"/>
                </a:solidFill>
                <a:latin typeface="Arial" charset="0"/>
                <a:cs typeface="Arial" charset="0"/>
              </a:rPr>
              <a:pPr eaLnBrk="1" hangingPunct="1"/>
              <a:t>372</a:t>
            </a:fld>
            <a:endParaRPr lang="en-US" sz="1200">
              <a:solidFill>
                <a:srgbClr val="000000"/>
              </a:solidFill>
              <a:latin typeface="Arial" charset="0"/>
              <a:cs typeface="Arial" charset="0"/>
            </a:endParaRPr>
          </a:p>
        </p:txBody>
      </p:sp>
      <p:sp>
        <p:nvSpPr>
          <p:cNvPr id="1197059" name="Rectangle 2"/>
          <p:cNvSpPr>
            <a:spLocks noGrp="1" noRot="1" noChangeAspect="1" noChangeArrowheads="1" noTextEdit="1"/>
          </p:cNvSpPr>
          <p:nvPr>
            <p:ph type="sldImg"/>
          </p:nvPr>
        </p:nvSpPr>
        <p:spPr>
          <a:ln/>
        </p:spPr>
      </p:sp>
      <p:sp>
        <p:nvSpPr>
          <p:cNvPr id="11970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8BE07C9-EDFC-3C42-A068-362055E0CE67}" type="slidenum">
              <a:rPr lang="en-US" sz="1200">
                <a:solidFill>
                  <a:srgbClr val="000000"/>
                </a:solidFill>
                <a:latin typeface="Arial" charset="0"/>
                <a:cs typeface="Arial" charset="0"/>
              </a:rPr>
              <a:pPr eaLnBrk="1" hangingPunct="1"/>
              <a:t>373</a:t>
            </a:fld>
            <a:endParaRPr lang="en-US" sz="1200">
              <a:solidFill>
                <a:srgbClr val="000000"/>
              </a:solidFill>
              <a:latin typeface="Arial" charset="0"/>
              <a:cs typeface="Arial" charset="0"/>
            </a:endParaRPr>
          </a:p>
        </p:txBody>
      </p:sp>
      <p:sp>
        <p:nvSpPr>
          <p:cNvPr id="1198083" name="Rectangle 2"/>
          <p:cNvSpPr>
            <a:spLocks noGrp="1" noRot="1" noChangeAspect="1" noChangeArrowheads="1" noTextEdit="1"/>
          </p:cNvSpPr>
          <p:nvPr>
            <p:ph type="sldImg"/>
          </p:nvPr>
        </p:nvSpPr>
        <p:spPr>
          <a:ln/>
        </p:spPr>
      </p:sp>
      <p:sp>
        <p:nvSpPr>
          <p:cNvPr id="1198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4C4F5EA-46FD-424F-95A8-9377A256DBF1}" type="slidenum">
              <a:rPr lang="en-US" sz="1200">
                <a:solidFill>
                  <a:srgbClr val="000000"/>
                </a:solidFill>
                <a:latin typeface="Arial" charset="0"/>
                <a:cs typeface="Arial" charset="0"/>
              </a:rPr>
              <a:pPr eaLnBrk="1" hangingPunct="1"/>
              <a:t>374</a:t>
            </a:fld>
            <a:endParaRPr lang="en-US" sz="1200">
              <a:solidFill>
                <a:srgbClr val="000000"/>
              </a:solidFill>
              <a:latin typeface="Arial" charset="0"/>
              <a:cs typeface="Arial" charset="0"/>
            </a:endParaRPr>
          </a:p>
        </p:txBody>
      </p:sp>
      <p:sp>
        <p:nvSpPr>
          <p:cNvPr id="1199107" name="Rectangle 2"/>
          <p:cNvSpPr>
            <a:spLocks noGrp="1" noRot="1" noChangeAspect="1" noChangeArrowheads="1" noTextEdit="1"/>
          </p:cNvSpPr>
          <p:nvPr>
            <p:ph type="sldImg"/>
          </p:nvPr>
        </p:nvSpPr>
        <p:spPr>
          <a:ln/>
        </p:spPr>
      </p:sp>
      <p:sp>
        <p:nvSpPr>
          <p:cNvPr id="11991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446F006-1C4A-254C-B769-F086A0D2B51B}" type="slidenum">
              <a:rPr lang="en-US" sz="1200">
                <a:solidFill>
                  <a:srgbClr val="000000"/>
                </a:solidFill>
                <a:latin typeface="Arial" charset="0"/>
                <a:cs typeface="Arial" charset="0"/>
              </a:rPr>
              <a:pPr eaLnBrk="1" hangingPunct="1"/>
              <a:t>375</a:t>
            </a:fld>
            <a:endParaRPr lang="en-US" sz="1200">
              <a:solidFill>
                <a:srgbClr val="000000"/>
              </a:solidFill>
              <a:latin typeface="Arial" charset="0"/>
              <a:cs typeface="Arial" charset="0"/>
            </a:endParaRPr>
          </a:p>
        </p:txBody>
      </p:sp>
      <p:sp>
        <p:nvSpPr>
          <p:cNvPr id="1200131" name="Rectangle 2"/>
          <p:cNvSpPr>
            <a:spLocks noGrp="1" noRot="1" noChangeAspect="1" noChangeArrowheads="1" noTextEdit="1"/>
          </p:cNvSpPr>
          <p:nvPr>
            <p:ph type="sldImg"/>
          </p:nvPr>
        </p:nvSpPr>
        <p:spPr>
          <a:ln/>
        </p:spPr>
      </p:sp>
      <p:sp>
        <p:nvSpPr>
          <p:cNvPr id="1200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48E47779-F2F7-F74F-BE75-CF842B805534}" type="slidenum">
              <a:rPr lang="en-US" sz="1200">
                <a:solidFill>
                  <a:srgbClr val="000000"/>
                </a:solidFill>
                <a:latin typeface="Arial" charset="0"/>
                <a:cs typeface="Arial" charset="0"/>
              </a:rPr>
              <a:pPr eaLnBrk="1" hangingPunct="1"/>
              <a:t>376</a:t>
            </a:fld>
            <a:endParaRPr lang="en-US" sz="1200">
              <a:solidFill>
                <a:srgbClr val="000000"/>
              </a:solidFill>
              <a:latin typeface="Arial" charset="0"/>
              <a:cs typeface="Arial" charset="0"/>
            </a:endParaRPr>
          </a:p>
        </p:txBody>
      </p:sp>
      <p:sp>
        <p:nvSpPr>
          <p:cNvPr id="1201155" name="Rectangle 2"/>
          <p:cNvSpPr>
            <a:spLocks noGrp="1" noRot="1" noChangeAspect="1" noChangeArrowheads="1" noTextEdit="1"/>
          </p:cNvSpPr>
          <p:nvPr>
            <p:ph type="sldImg"/>
          </p:nvPr>
        </p:nvSpPr>
        <p:spPr>
          <a:ln/>
        </p:spPr>
      </p:sp>
      <p:sp>
        <p:nvSpPr>
          <p:cNvPr id="12011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5CEA255-B4D4-0D44-AE15-39DA993C2F9E}" type="slidenum">
              <a:rPr lang="en-US" sz="1200">
                <a:solidFill>
                  <a:srgbClr val="000000"/>
                </a:solidFill>
                <a:latin typeface="Arial" charset="0"/>
                <a:cs typeface="Arial" charset="0"/>
              </a:rPr>
              <a:pPr eaLnBrk="1" hangingPunct="1"/>
              <a:t>377</a:t>
            </a:fld>
            <a:endParaRPr lang="en-US" sz="1200">
              <a:solidFill>
                <a:srgbClr val="000000"/>
              </a:solidFill>
              <a:latin typeface="Arial" charset="0"/>
              <a:cs typeface="Arial" charset="0"/>
            </a:endParaRPr>
          </a:p>
        </p:txBody>
      </p:sp>
      <p:sp>
        <p:nvSpPr>
          <p:cNvPr id="1202179" name="Rectangle 2"/>
          <p:cNvSpPr>
            <a:spLocks noGrp="1" noRot="1" noChangeAspect="1" noChangeArrowheads="1" noTextEdit="1"/>
          </p:cNvSpPr>
          <p:nvPr>
            <p:ph type="sldImg"/>
          </p:nvPr>
        </p:nvSpPr>
        <p:spPr>
          <a:ln/>
        </p:spPr>
      </p:sp>
      <p:sp>
        <p:nvSpPr>
          <p:cNvPr id="1202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D252A36-9C22-EC43-93FF-8FBDE3265F85}" type="slidenum">
              <a:rPr lang="en-US" sz="1200">
                <a:solidFill>
                  <a:srgbClr val="000000"/>
                </a:solidFill>
                <a:latin typeface="Arial" charset="0"/>
                <a:cs typeface="Arial" charset="0"/>
              </a:rPr>
              <a:pPr eaLnBrk="1" hangingPunct="1"/>
              <a:t>378</a:t>
            </a:fld>
            <a:endParaRPr lang="en-US" sz="1200">
              <a:solidFill>
                <a:srgbClr val="000000"/>
              </a:solidFill>
              <a:latin typeface="Arial" charset="0"/>
              <a:cs typeface="Arial" charset="0"/>
            </a:endParaRPr>
          </a:p>
        </p:txBody>
      </p:sp>
      <p:sp>
        <p:nvSpPr>
          <p:cNvPr id="1203203" name="Rectangle 2"/>
          <p:cNvSpPr>
            <a:spLocks noGrp="1" noRot="1" noChangeAspect="1" noChangeArrowheads="1" noTextEdit="1"/>
          </p:cNvSpPr>
          <p:nvPr>
            <p:ph type="sldImg"/>
          </p:nvPr>
        </p:nvSpPr>
        <p:spPr>
          <a:ln/>
        </p:spPr>
      </p:sp>
      <p:sp>
        <p:nvSpPr>
          <p:cNvPr id="12032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9FE937D2-C689-0F4A-87CA-2F08C671F57A}" type="slidenum">
              <a:rPr lang="en-US" sz="1200">
                <a:solidFill>
                  <a:srgbClr val="000000"/>
                </a:solidFill>
                <a:latin typeface="Arial" charset="0"/>
                <a:cs typeface="Arial" charset="0"/>
              </a:rPr>
              <a:pPr eaLnBrk="1" hangingPunct="1"/>
              <a:t>379</a:t>
            </a:fld>
            <a:endParaRPr lang="en-US" sz="1200">
              <a:solidFill>
                <a:srgbClr val="000000"/>
              </a:solidFill>
              <a:latin typeface="Arial" charset="0"/>
              <a:cs typeface="Arial" charset="0"/>
            </a:endParaRPr>
          </a:p>
        </p:txBody>
      </p:sp>
      <p:sp>
        <p:nvSpPr>
          <p:cNvPr id="1204227" name="Rectangle 2"/>
          <p:cNvSpPr>
            <a:spLocks noGrp="1" noRot="1" noChangeAspect="1" noChangeArrowheads="1" noTextEdit="1"/>
          </p:cNvSpPr>
          <p:nvPr>
            <p:ph type="sldImg"/>
          </p:nvPr>
        </p:nvSpPr>
        <p:spPr>
          <a:ln/>
        </p:spPr>
      </p:sp>
      <p:sp>
        <p:nvSpPr>
          <p:cNvPr id="12042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Great battles always have an epilogue—and sometimes it relates to you!</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95350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745"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E5AD62D4-B6A4-4CE8-8001-EF5B8A2C31D6}" type="slidenum">
              <a:rPr lang="en-GB" sz="1200">
                <a:solidFill>
                  <a:srgbClr val="FFFFFF"/>
                </a:solidFill>
                <a:cs typeface="+mn-cs"/>
              </a:rPr>
              <a:pPr algn="r"/>
              <a:t>62</a:t>
            </a:fld>
            <a:endParaRPr lang="en-GB" sz="1200">
              <a:solidFill>
                <a:srgbClr val="FFFFFF"/>
              </a:solidFill>
              <a:cs typeface="+mn-cs"/>
            </a:endParaRPr>
          </a:p>
        </p:txBody>
      </p:sp>
      <p:sp>
        <p:nvSpPr>
          <p:cNvPr id="799746" name="Rectangle 2"/>
          <p:cNvSpPr>
            <a:spLocks noGrp="1" noRot="1" noChangeAspect="1" noChangeArrowheads="1" noTextEdit="1"/>
          </p:cNvSpPr>
          <p:nvPr>
            <p:ph type="sldImg"/>
          </p:nvPr>
        </p:nvSpPr>
        <p:spPr>
          <a:solidFill>
            <a:srgbClr val="FFFFFF"/>
          </a:solidFill>
          <a:ln/>
        </p:spPr>
      </p:sp>
      <p:sp>
        <p:nvSpPr>
          <p:cNvPr id="799747" name="Rectangle 3"/>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52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285C280-6F67-344E-8705-D634BEA5754A}" type="slidenum">
              <a:rPr lang="en-US" sz="1200">
                <a:solidFill>
                  <a:srgbClr val="000000"/>
                </a:solidFill>
                <a:latin typeface="Arial" charset="0"/>
                <a:cs typeface="Arial" charset="0"/>
              </a:rPr>
              <a:pPr eaLnBrk="1" hangingPunct="1"/>
              <a:t>380</a:t>
            </a:fld>
            <a:endParaRPr lang="en-US" sz="1200">
              <a:solidFill>
                <a:srgbClr val="000000"/>
              </a:solidFill>
              <a:latin typeface="Arial" charset="0"/>
              <a:cs typeface="Arial" charset="0"/>
            </a:endParaRPr>
          </a:p>
        </p:txBody>
      </p:sp>
      <p:sp>
        <p:nvSpPr>
          <p:cNvPr id="1205251" name="Rectangle 2"/>
          <p:cNvSpPr>
            <a:spLocks noGrp="1" noRot="1" noChangeAspect="1" noChangeArrowheads="1" noTextEdit="1"/>
          </p:cNvSpPr>
          <p:nvPr>
            <p:ph type="sldImg"/>
          </p:nvPr>
        </p:nvSpPr>
        <p:spPr>
          <a:ln/>
        </p:spPr>
      </p:sp>
      <p:sp>
        <p:nvSpPr>
          <p:cNvPr id="12052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6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6F466E6-2917-4B46-B367-E7B4C89E2CB4}" type="slidenum">
              <a:rPr lang="en-US" sz="1200">
                <a:solidFill>
                  <a:srgbClr val="000000"/>
                </a:solidFill>
                <a:latin typeface="Arial" charset="0"/>
                <a:cs typeface="Arial" charset="0"/>
              </a:rPr>
              <a:pPr eaLnBrk="1" hangingPunct="1"/>
              <a:t>381</a:t>
            </a:fld>
            <a:endParaRPr lang="en-US" sz="1200">
              <a:solidFill>
                <a:srgbClr val="000000"/>
              </a:solidFill>
              <a:latin typeface="Arial" charset="0"/>
              <a:cs typeface="Arial" charset="0"/>
            </a:endParaRPr>
          </a:p>
        </p:txBody>
      </p:sp>
      <p:sp>
        <p:nvSpPr>
          <p:cNvPr id="1206275" name="Rectangle 2"/>
          <p:cNvSpPr>
            <a:spLocks noGrp="1" noRot="1" noChangeAspect="1" noChangeArrowheads="1" noTextEdit="1"/>
          </p:cNvSpPr>
          <p:nvPr>
            <p:ph type="sldImg"/>
          </p:nvPr>
        </p:nvSpPr>
        <p:spPr>
          <a:ln/>
        </p:spPr>
      </p:sp>
      <p:sp>
        <p:nvSpPr>
          <p:cNvPr id="1206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7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2B4824D-F301-B84E-825E-714859A539BC}" type="slidenum">
              <a:rPr lang="en-US" sz="1200">
                <a:solidFill>
                  <a:srgbClr val="000000"/>
                </a:solidFill>
                <a:latin typeface="Arial" charset="0"/>
                <a:cs typeface="Arial" charset="0"/>
              </a:rPr>
              <a:pPr eaLnBrk="1" hangingPunct="1"/>
              <a:t>382</a:t>
            </a:fld>
            <a:endParaRPr lang="en-US" sz="1200">
              <a:solidFill>
                <a:srgbClr val="000000"/>
              </a:solidFill>
              <a:latin typeface="Arial" charset="0"/>
              <a:cs typeface="Arial" charset="0"/>
            </a:endParaRPr>
          </a:p>
        </p:txBody>
      </p:sp>
      <p:sp>
        <p:nvSpPr>
          <p:cNvPr id="1207299" name="Rectangle 2"/>
          <p:cNvSpPr>
            <a:spLocks noGrp="1" noRot="1" noChangeAspect="1" noChangeArrowheads="1" noTextEdit="1"/>
          </p:cNvSpPr>
          <p:nvPr>
            <p:ph type="sldImg"/>
          </p:nvPr>
        </p:nvSpPr>
        <p:spPr>
          <a:ln/>
        </p:spPr>
      </p:sp>
      <p:sp>
        <p:nvSpPr>
          <p:cNvPr id="12073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6D81CD58-A27A-FD47-BFDD-FDFA5D64F5C2}" type="slidenum">
              <a:rPr lang="en-US" sz="1200">
                <a:solidFill>
                  <a:srgbClr val="000000"/>
                </a:solidFill>
                <a:latin typeface="Arial" charset="0"/>
                <a:cs typeface="Arial" charset="0"/>
              </a:rPr>
              <a:pPr eaLnBrk="1" hangingPunct="1"/>
              <a:t>383</a:t>
            </a:fld>
            <a:endParaRPr lang="en-US" sz="1200">
              <a:solidFill>
                <a:srgbClr val="000000"/>
              </a:solidFill>
              <a:latin typeface="Arial" charset="0"/>
              <a:cs typeface="Arial" charset="0"/>
            </a:endParaRPr>
          </a:p>
        </p:txBody>
      </p:sp>
      <p:sp>
        <p:nvSpPr>
          <p:cNvPr id="1208323" name="Rectangle 2"/>
          <p:cNvSpPr>
            <a:spLocks noGrp="1" noRot="1" noChangeAspect="1" noChangeArrowheads="1" noTextEdit="1"/>
          </p:cNvSpPr>
          <p:nvPr>
            <p:ph type="sldImg"/>
          </p:nvPr>
        </p:nvSpPr>
        <p:spPr>
          <a:ln/>
        </p:spPr>
      </p:sp>
      <p:sp>
        <p:nvSpPr>
          <p:cNvPr id="1208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3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9974FEC-B037-534F-B746-E6BAA7268E38}" type="slidenum">
              <a:rPr lang="en-US" sz="1200">
                <a:solidFill>
                  <a:srgbClr val="000000"/>
                </a:solidFill>
                <a:latin typeface="Arial" charset="0"/>
                <a:cs typeface="Arial" charset="0"/>
              </a:rPr>
              <a:pPr eaLnBrk="1" hangingPunct="1"/>
              <a:t>384</a:t>
            </a:fld>
            <a:endParaRPr lang="en-US" sz="1200">
              <a:solidFill>
                <a:srgbClr val="000000"/>
              </a:solidFill>
              <a:latin typeface="Arial" charset="0"/>
              <a:cs typeface="Arial" charset="0"/>
            </a:endParaRPr>
          </a:p>
        </p:txBody>
      </p:sp>
      <p:sp>
        <p:nvSpPr>
          <p:cNvPr id="1209347" name="Rectangle 2"/>
          <p:cNvSpPr>
            <a:spLocks noGrp="1" noRot="1" noChangeAspect="1" noChangeArrowheads="1" noTextEdit="1"/>
          </p:cNvSpPr>
          <p:nvPr>
            <p:ph type="sldImg"/>
          </p:nvPr>
        </p:nvSpPr>
        <p:spPr>
          <a:ln/>
        </p:spPr>
      </p:sp>
      <p:sp>
        <p:nvSpPr>
          <p:cNvPr id="12093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0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208507A9-CC92-B540-9628-7BAF12AB3B89}" type="slidenum">
              <a:rPr lang="en-US" sz="1200">
                <a:solidFill>
                  <a:srgbClr val="000000"/>
                </a:solidFill>
                <a:latin typeface="Arial" charset="0"/>
                <a:cs typeface="Arial" charset="0"/>
              </a:rPr>
              <a:pPr eaLnBrk="1" hangingPunct="1"/>
              <a:t>385</a:t>
            </a:fld>
            <a:endParaRPr lang="en-US" sz="1200">
              <a:solidFill>
                <a:srgbClr val="000000"/>
              </a:solidFill>
              <a:latin typeface="Arial" charset="0"/>
              <a:cs typeface="Arial" charset="0"/>
            </a:endParaRPr>
          </a:p>
        </p:txBody>
      </p:sp>
      <p:sp>
        <p:nvSpPr>
          <p:cNvPr id="1210371" name="Rectangle 2"/>
          <p:cNvSpPr>
            <a:spLocks noGrp="1" noRot="1" noChangeAspect="1" noChangeArrowheads="1" noTextEdit="1"/>
          </p:cNvSpPr>
          <p:nvPr>
            <p:ph type="sldImg"/>
          </p:nvPr>
        </p:nvSpPr>
        <p:spPr>
          <a:ln/>
        </p:spPr>
      </p:sp>
      <p:sp>
        <p:nvSpPr>
          <p:cNvPr id="1210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1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9ED8AE1E-3AAF-C44E-81DC-E4FCF066C04C}" type="slidenum">
              <a:rPr lang="en-US" sz="1200">
                <a:solidFill>
                  <a:srgbClr val="000000"/>
                </a:solidFill>
                <a:latin typeface="Arial" charset="0"/>
                <a:cs typeface="Arial" charset="0"/>
              </a:rPr>
              <a:pPr eaLnBrk="1" hangingPunct="1"/>
              <a:t>386</a:t>
            </a:fld>
            <a:endParaRPr lang="en-US" sz="1200">
              <a:solidFill>
                <a:srgbClr val="000000"/>
              </a:solidFill>
              <a:latin typeface="Arial" charset="0"/>
              <a:cs typeface="Arial" charset="0"/>
            </a:endParaRPr>
          </a:p>
        </p:txBody>
      </p:sp>
      <p:sp>
        <p:nvSpPr>
          <p:cNvPr id="1211395" name="Rectangle 2"/>
          <p:cNvSpPr>
            <a:spLocks noGrp="1" noRot="1" noChangeAspect="1" noChangeArrowheads="1" noTextEdit="1"/>
          </p:cNvSpPr>
          <p:nvPr>
            <p:ph type="sldImg"/>
          </p:nvPr>
        </p:nvSpPr>
        <p:spPr>
          <a:ln/>
        </p:spPr>
      </p:sp>
      <p:sp>
        <p:nvSpPr>
          <p:cNvPr id="1211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8F6B78-06A0-8949-9221-DCC9EF63ACD6}" type="slidenum">
              <a:rPr lang="en-US" sz="1200">
                <a:solidFill>
                  <a:srgbClr val="000000"/>
                </a:solidFill>
                <a:latin typeface="Arial" charset="0"/>
                <a:cs typeface="Arial" charset="0"/>
              </a:rPr>
              <a:pPr eaLnBrk="1" hangingPunct="1"/>
              <a:t>387</a:t>
            </a:fld>
            <a:endParaRPr lang="en-US" sz="1200">
              <a:solidFill>
                <a:srgbClr val="000000"/>
              </a:solidFill>
              <a:latin typeface="Arial" charset="0"/>
              <a:cs typeface="Arial" charset="0"/>
            </a:endParaRPr>
          </a:p>
        </p:txBody>
      </p:sp>
      <p:sp>
        <p:nvSpPr>
          <p:cNvPr id="1212419" name="Rectangle 2"/>
          <p:cNvSpPr>
            <a:spLocks noGrp="1" noRot="1" noChangeAspect="1" noChangeArrowheads="1" noTextEdit="1"/>
          </p:cNvSpPr>
          <p:nvPr>
            <p:ph type="sldImg"/>
          </p:nvPr>
        </p:nvSpPr>
        <p:spPr>
          <a:ln/>
        </p:spPr>
      </p:sp>
      <p:sp>
        <p:nvSpPr>
          <p:cNvPr id="1212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4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72ACE48-4D11-8D42-82DF-660F13759D40}" type="slidenum">
              <a:rPr lang="en-US" sz="1200">
                <a:solidFill>
                  <a:srgbClr val="000000"/>
                </a:solidFill>
                <a:latin typeface="Arial" charset="0"/>
                <a:cs typeface="Arial" charset="0"/>
              </a:rPr>
              <a:pPr eaLnBrk="1" hangingPunct="1"/>
              <a:t>388</a:t>
            </a:fld>
            <a:endParaRPr lang="en-US" sz="1200">
              <a:solidFill>
                <a:srgbClr val="000000"/>
              </a:solidFill>
              <a:latin typeface="Arial" charset="0"/>
              <a:cs typeface="Arial" charset="0"/>
            </a:endParaRPr>
          </a:p>
        </p:txBody>
      </p:sp>
      <p:sp>
        <p:nvSpPr>
          <p:cNvPr id="1213443" name="Rectangle 2"/>
          <p:cNvSpPr>
            <a:spLocks noGrp="1" noRot="1" noChangeAspect="1" noChangeArrowheads="1" noTextEdit="1"/>
          </p:cNvSpPr>
          <p:nvPr>
            <p:ph type="sldImg"/>
          </p:nvPr>
        </p:nvSpPr>
        <p:spPr>
          <a:ln/>
        </p:spPr>
      </p:sp>
      <p:sp>
        <p:nvSpPr>
          <p:cNvPr id="12134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B707568-7A88-5C4C-B967-81F9FBA14A15}" type="slidenum">
              <a:rPr lang="en-US" sz="1200">
                <a:solidFill>
                  <a:srgbClr val="000000"/>
                </a:solidFill>
                <a:latin typeface="Arial" charset="0"/>
                <a:cs typeface="Arial" charset="0"/>
              </a:rPr>
              <a:pPr eaLnBrk="1" hangingPunct="1"/>
              <a:t>389</a:t>
            </a:fld>
            <a:endParaRPr lang="en-US" sz="1200">
              <a:solidFill>
                <a:srgbClr val="000000"/>
              </a:solidFill>
              <a:latin typeface="Arial" charset="0"/>
              <a:cs typeface="Arial" charset="0"/>
            </a:endParaRPr>
          </a:p>
        </p:txBody>
      </p:sp>
      <p:sp>
        <p:nvSpPr>
          <p:cNvPr id="1214467" name="Rectangle 2"/>
          <p:cNvSpPr>
            <a:spLocks noGrp="1" noRot="1" noChangeAspect="1" noChangeArrowheads="1" noTextEdit="1"/>
          </p:cNvSpPr>
          <p:nvPr>
            <p:ph type="sldImg"/>
          </p:nvPr>
        </p:nvSpPr>
        <p:spPr>
          <a:ln/>
        </p:spPr>
      </p:sp>
      <p:sp>
        <p:nvSpPr>
          <p:cNvPr id="1214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Slide Image Placeholder 1"/>
          <p:cNvSpPr>
            <a:spLocks noGrp="1" noRot="1" noChangeAspect="1" noTextEdit="1"/>
          </p:cNvSpPr>
          <p:nvPr>
            <p:ph type="sldImg"/>
          </p:nvPr>
        </p:nvSpPr>
        <p:spPr>
          <a:ln/>
        </p:spPr>
      </p:sp>
      <p:sp>
        <p:nvSpPr>
          <p:cNvPr id="80179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179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34898A5-861F-413E-B650-4E4A0142395F}" type="slidenum">
              <a:rPr lang="en-US" sz="1200">
                <a:solidFill>
                  <a:srgbClr val="000000"/>
                </a:solidFill>
                <a:latin typeface="Calibri" pitchFamily="34" charset="0"/>
                <a:cs typeface="+mn-cs"/>
              </a:rPr>
              <a:pPr algn="r" eaLnBrk="1" hangingPunct="1"/>
              <a:t>63</a:t>
            </a:fld>
            <a:endParaRPr lang="en-US" sz="1200">
              <a:solidFill>
                <a:srgbClr val="000000"/>
              </a:solidFill>
              <a:latin typeface="Calibri" pitchFamily="34" charset="0"/>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A0AC46F-46D6-D040-8BF2-60077F356B33}" type="slidenum">
              <a:rPr lang="en-US" sz="1200">
                <a:solidFill>
                  <a:srgbClr val="000000"/>
                </a:solidFill>
                <a:latin typeface="Arial" charset="0"/>
                <a:cs typeface="Arial" charset="0"/>
              </a:rPr>
              <a:pPr eaLnBrk="1" hangingPunct="1"/>
              <a:t>390</a:t>
            </a:fld>
            <a:endParaRPr lang="en-US" sz="1200">
              <a:solidFill>
                <a:srgbClr val="000000"/>
              </a:solidFill>
              <a:latin typeface="Arial" charset="0"/>
              <a:cs typeface="Arial" charset="0"/>
            </a:endParaRPr>
          </a:p>
        </p:txBody>
      </p:sp>
      <p:sp>
        <p:nvSpPr>
          <p:cNvPr id="1215491" name="Rectangle 2"/>
          <p:cNvSpPr>
            <a:spLocks noGrp="1" noRot="1" noChangeAspect="1" noChangeArrowheads="1" noTextEdit="1"/>
          </p:cNvSpPr>
          <p:nvPr>
            <p:ph type="sldImg"/>
          </p:nvPr>
        </p:nvSpPr>
        <p:spPr>
          <a:ln/>
        </p:spPr>
      </p:sp>
      <p:sp>
        <p:nvSpPr>
          <p:cNvPr id="1215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6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B3596A4-487E-1E46-8A0E-09E91AA929BB}" type="slidenum">
              <a:rPr lang="en-US" sz="1200">
                <a:solidFill>
                  <a:srgbClr val="000000"/>
                </a:solidFill>
                <a:latin typeface="Arial" charset="0"/>
                <a:cs typeface="Arial" charset="0"/>
              </a:rPr>
              <a:pPr eaLnBrk="1" hangingPunct="1"/>
              <a:t>391</a:t>
            </a:fld>
            <a:endParaRPr lang="en-US" sz="1200">
              <a:solidFill>
                <a:srgbClr val="000000"/>
              </a:solidFill>
              <a:latin typeface="Arial" charset="0"/>
              <a:cs typeface="Arial" charset="0"/>
            </a:endParaRPr>
          </a:p>
        </p:txBody>
      </p:sp>
      <p:sp>
        <p:nvSpPr>
          <p:cNvPr id="1216515" name="Rectangle 2"/>
          <p:cNvSpPr>
            <a:spLocks noGrp="1" noRot="1" noChangeAspect="1" noChangeArrowheads="1" noTextEdit="1"/>
          </p:cNvSpPr>
          <p:nvPr>
            <p:ph type="sldImg"/>
          </p:nvPr>
        </p:nvSpPr>
        <p:spPr>
          <a:ln/>
        </p:spPr>
      </p:sp>
      <p:sp>
        <p:nvSpPr>
          <p:cNvPr id="1216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5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F1B48C7-C0AF-DB48-AB27-2A19B95BA5C3}" type="slidenum">
              <a:rPr lang="en-US" sz="1200">
                <a:solidFill>
                  <a:srgbClr val="000000"/>
                </a:solidFill>
                <a:latin typeface="Arial" charset="0"/>
                <a:cs typeface="Arial" charset="0"/>
              </a:rPr>
              <a:pPr eaLnBrk="1" hangingPunct="1"/>
              <a:t>392</a:t>
            </a:fld>
            <a:endParaRPr lang="en-US" sz="1200">
              <a:solidFill>
                <a:srgbClr val="000000"/>
              </a:solidFill>
              <a:latin typeface="Arial" charset="0"/>
              <a:cs typeface="Arial" charset="0"/>
            </a:endParaRPr>
          </a:p>
        </p:txBody>
      </p:sp>
      <p:sp>
        <p:nvSpPr>
          <p:cNvPr id="1217539" name="Rectangle 2"/>
          <p:cNvSpPr>
            <a:spLocks noGrp="1" noRot="1" noChangeAspect="1" noChangeArrowheads="1" noTextEdit="1"/>
          </p:cNvSpPr>
          <p:nvPr>
            <p:ph type="sldImg"/>
          </p:nvPr>
        </p:nvSpPr>
        <p:spPr>
          <a:ln/>
        </p:spPr>
      </p:sp>
      <p:sp>
        <p:nvSpPr>
          <p:cNvPr id="12175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D1D6D8D-3070-BD45-B954-C5107A8EFA61}" type="slidenum">
              <a:rPr lang="en-US" sz="1200">
                <a:solidFill>
                  <a:srgbClr val="000000"/>
                </a:solidFill>
                <a:latin typeface="Arial" charset="0"/>
                <a:cs typeface="Arial" charset="0"/>
              </a:rPr>
              <a:pPr eaLnBrk="1" hangingPunct="1"/>
              <a:t>393</a:t>
            </a:fld>
            <a:endParaRPr lang="en-US" sz="1200">
              <a:solidFill>
                <a:srgbClr val="000000"/>
              </a:solidFill>
              <a:latin typeface="Arial" charset="0"/>
              <a:cs typeface="Arial" charset="0"/>
            </a:endParaRPr>
          </a:p>
        </p:txBody>
      </p:sp>
      <p:sp>
        <p:nvSpPr>
          <p:cNvPr id="1218563" name="Rectangle 2"/>
          <p:cNvSpPr>
            <a:spLocks noGrp="1" noRot="1" noChangeAspect="1" noChangeArrowheads="1" noTextEdit="1"/>
          </p:cNvSpPr>
          <p:nvPr>
            <p:ph type="sldImg"/>
          </p:nvPr>
        </p:nvSpPr>
        <p:spPr>
          <a:ln/>
        </p:spPr>
      </p:sp>
      <p:sp>
        <p:nvSpPr>
          <p:cNvPr id="12185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5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6E936B1-4BCB-F243-A61A-6355B50A7A85}" type="slidenum">
              <a:rPr lang="en-US" sz="1200">
                <a:solidFill>
                  <a:srgbClr val="000000"/>
                </a:solidFill>
                <a:latin typeface="Arial" charset="0"/>
                <a:cs typeface="Arial" charset="0"/>
              </a:rPr>
              <a:pPr eaLnBrk="1" hangingPunct="1"/>
              <a:t>394</a:t>
            </a:fld>
            <a:endParaRPr lang="en-US" sz="1200">
              <a:solidFill>
                <a:srgbClr val="000000"/>
              </a:solidFill>
              <a:latin typeface="Arial" charset="0"/>
              <a:cs typeface="Arial" charset="0"/>
            </a:endParaRPr>
          </a:p>
        </p:txBody>
      </p:sp>
      <p:sp>
        <p:nvSpPr>
          <p:cNvPr id="1219587" name="Rectangle 2"/>
          <p:cNvSpPr>
            <a:spLocks noGrp="1" noRot="1" noChangeAspect="1" noChangeArrowheads="1" noTextEdit="1"/>
          </p:cNvSpPr>
          <p:nvPr>
            <p:ph type="sldImg"/>
          </p:nvPr>
        </p:nvSpPr>
        <p:spPr>
          <a:ln/>
        </p:spPr>
      </p:sp>
      <p:sp>
        <p:nvSpPr>
          <p:cNvPr id="12195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0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6F9C062E-3305-1749-90FE-81AC20C617F0}" type="slidenum">
              <a:rPr lang="en-US" sz="1200">
                <a:solidFill>
                  <a:srgbClr val="000000"/>
                </a:solidFill>
                <a:latin typeface="Arial" charset="0"/>
                <a:cs typeface="Arial" charset="0"/>
              </a:rPr>
              <a:pPr eaLnBrk="1" hangingPunct="1"/>
              <a:t>395</a:t>
            </a:fld>
            <a:endParaRPr lang="en-US" sz="1200">
              <a:solidFill>
                <a:srgbClr val="000000"/>
              </a:solidFill>
              <a:latin typeface="Arial" charset="0"/>
              <a:cs typeface="Arial" charset="0"/>
            </a:endParaRPr>
          </a:p>
        </p:txBody>
      </p:sp>
      <p:sp>
        <p:nvSpPr>
          <p:cNvPr id="1220611" name="Rectangle 2"/>
          <p:cNvSpPr>
            <a:spLocks noGrp="1" noRot="1" noChangeAspect="1" noChangeArrowheads="1" noTextEdit="1"/>
          </p:cNvSpPr>
          <p:nvPr>
            <p:ph type="sldImg"/>
          </p:nvPr>
        </p:nvSpPr>
        <p:spPr>
          <a:ln/>
        </p:spPr>
      </p:sp>
      <p:sp>
        <p:nvSpPr>
          <p:cNvPr id="1220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BDF8DBD-87A9-1944-8E91-42F293D4E733}" type="slidenum">
              <a:rPr lang="en-US" sz="1200">
                <a:solidFill>
                  <a:srgbClr val="000000"/>
                </a:solidFill>
                <a:latin typeface="Arial" charset="0"/>
                <a:cs typeface="Arial" charset="0"/>
              </a:rPr>
              <a:pPr eaLnBrk="1" hangingPunct="1"/>
              <a:t>396</a:t>
            </a:fld>
            <a:endParaRPr lang="en-US" sz="1200">
              <a:solidFill>
                <a:srgbClr val="000000"/>
              </a:solidFill>
              <a:latin typeface="Arial" charset="0"/>
              <a:cs typeface="Arial" charset="0"/>
            </a:endParaRPr>
          </a:p>
        </p:txBody>
      </p:sp>
      <p:sp>
        <p:nvSpPr>
          <p:cNvPr id="1221635" name="Rectangle 2"/>
          <p:cNvSpPr>
            <a:spLocks noGrp="1" noRot="1" noChangeAspect="1" noChangeArrowheads="1" noTextEdit="1"/>
          </p:cNvSpPr>
          <p:nvPr>
            <p:ph type="sldImg"/>
          </p:nvPr>
        </p:nvSpPr>
        <p:spPr>
          <a:ln/>
        </p:spPr>
      </p:sp>
      <p:sp>
        <p:nvSpPr>
          <p:cNvPr id="12216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DBD1792B-D719-E241-987C-99FA94EE207F}" type="slidenum">
              <a:rPr lang="en-US" sz="1200">
                <a:solidFill>
                  <a:srgbClr val="000000"/>
                </a:solidFill>
                <a:latin typeface="Arial" charset="0"/>
                <a:cs typeface="Arial" charset="0"/>
              </a:rPr>
              <a:pPr eaLnBrk="1" hangingPunct="1"/>
              <a:t>397</a:t>
            </a:fld>
            <a:endParaRPr lang="en-US" sz="1200">
              <a:solidFill>
                <a:srgbClr val="000000"/>
              </a:solidFill>
              <a:latin typeface="Arial" charset="0"/>
              <a:cs typeface="Arial" charset="0"/>
            </a:endParaRPr>
          </a:p>
        </p:txBody>
      </p:sp>
      <p:sp>
        <p:nvSpPr>
          <p:cNvPr id="1222659" name="Rectangle 2"/>
          <p:cNvSpPr>
            <a:spLocks noGrp="1" noRot="1" noChangeAspect="1" noChangeArrowheads="1" noTextEdit="1"/>
          </p:cNvSpPr>
          <p:nvPr>
            <p:ph type="sldImg"/>
          </p:nvPr>
        </p:nvSpPr>
        <p:spPr>
          <a:ln/>
        </p:spPr>
      </p:sp>
      <p:sp>
        <p:nvSpPr>
          <p:cNvPr id="1222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2AEF2A17-6691-494C-B405-C15E580B1110}" type="slidenum">
              <a:rPr lang="en-US" sz="1200">
                <a:solidFill>
                  <a:srgbClr val="000000"/>
                </a:solidFill>
                <a:latin typeface="Arial" charset="0"/>
                <a:cs typeface="Arial" charset="0"/>
              </a:rPr>
              <a:pPr eaLnBrk="1" hangingPunct="1"/>
              <a:t>398</a:t>
            </a:fld>
            <a:endParaRPr lang="en-US" sz="1200">
              <a:solidFill>
                <a:srgbClr val="000000"/>
              </a:solidFill>
              <a:latin typeface="Arial" charset="0"/>
              <a:cs typeface="Arial" charset="0"/>
            </a:endParaRPr>
          </a:p>
        </p:txBody>
      </p:sp>
      <p:sp>
        <p:nvSpPr>
          <p:cNvPr id="1223683" name="Rectangle 2"/>
          <p:cNvSpPr>
            <a:spLocks noGrp="1" noRot="1" noChangeAspect="1" noChangeArrowheads="1" noTextEdit="1"/>
          </p:cNvSpPr>
          <p:nvPr>
            <p:ph type="sldImg"/>
          </p:nvPr>
        </p:nvSpPr>
        <p:spPr>
          <a:ln/>
        </p:spPr>
      </p:sp>
      <p:sp>
        <p:nvSpPr>
          <p:cNvPr id="12236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47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0849CF53-0982-0345-AEC3-6A41AAB61CEE}" type="slidenum">
              <a:rPr lang="en-US" sz="1200">
                <a:solidFill>
                  <a:srgbClr val="000000"/>
                </a:solidFill>
                <a:latin typeface="Arial" charset="0"/>
                <a:cs typeface="Arial" charset="0"/>
              </a:rPr>
              <a:pPr eaLnBrk="1" hangingPunct="1"/>
              <a:t>399</a:t>
            </a:fld>
            <a:endParaRPr lang="en-US" sz="1200">
              <a:solidFill>
                <a:srgbClr val="000000"/>
              </a:solidFill>
              <a:latin typeface="Arial" charset="0"/>
              <a:cs typeface="Arial" charset="0"/>
            </a:endParaRPr>
          </a:p>
        </p:txBody>
      </p:sp>
      <p:sp>
        <p:nvSpPr>
          <p:cNvPr id="1224707" name="Rectangle 2"/>
          <p:cNvSpPr>
            <a:spLocks noGrp="1" noRot="1" noChangeAspect="1" noChangeArrowheads="1" noTextEdit="1"/>
          </p:cNvSpPr>
          <p:nvPr>
            <p:ph type="sldImg"/>
          </p:nvPr>
        </p:nvSpPr>
        <p:spPr>
          <a:ln/>
        </p:spPr>
      </p:sp>
      <p:sp>
        <p:nvSpPr>
          <p:cNvPr id="12247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Slide Image Placeholder 1"/>
          <p:cNvSpPr>
            <a:spLocks noGrp="1" noRot="1" noChangeAspect="1" noTextEdit="1"/>
          </p:cNvSpPr>
          <p:nvPr>
            <p:ph type="sldImg"/>
          </p:nvPr>
        </p:nvSpPr>
        <p:spPr>
          <a:ln/>
        </p:spPr>
      </p:sp>
      <p:sp>
        <p:nvSpPr>
          <p:cNvPr id="80589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589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4C37904-B2C5-4C34-A01D-966AA591F2D9}" type="slidenum">
              <a:rPr lang="en-US" sz="1200">
                <a:solidFill>
                  <a:srgbClr val="000000"/>
                </a:solidFill>
                <a:latin typeface="Calibri" pitchFamily="34" charset="0"/>
                <a:cs typeface="+mn-cs"/>
              </a:rPr>
              <a:pPr algn="r" eaLnBrk="1" hangingPunct="1"/>
              <a:t>64</a:t>
            </a:fld>
            <a:endParaRPr lang="en-US" sz="1200">
              <a:solidFill>
                <a:srgbClr val="000000"/>
              </a:solidFill>
              <a:latin typeface="Calibri" pitchFamily="34" charset="0"/>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7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ED6D1761-4F67-424A-AC87-2A0620DBBDD5}" type="slidenum">
              <a:rPr lang="en-US" sz="1200">
                <a:solidFill>
                  <a:srgbClr val="000000"/>
                </a:solidFill>
                <a:latin typeface="Arial" charset="0"/>
                <a:cs typeface="Arial" charset="0"/>
              </a:rPr>
              <a:pPr eaLnBrk="1" hangingPunct="1"/>
              <a:t>400</a:t>
            </a:fld>
            <a:endParaRPr lang="en-US" sz="1200">
              <a:solidFill>
                <a:srgbClr val="000000"/>
              </a:solidFill>
              <a:latin typeface="Arial" charset="0"/>
              <a:cs typeface="Arial" charset="0"/>
            </a:endParaRPr>
          </a:p>
        </p:txBody>
      </p:sp>
      <p:sp>
        <p:nvSpPr>
          <p:cNvPr id="1225731" name="Rectangle 2"/>
          <p:cNvSpPr>
            <a:spLocks noGrp="1" noRot="1" noChangeAspect="1" noChangeArrowheads="1" noTextEdit="1"/>
          </p:cNvSpPr>
          <p:nvPr>
            <p:ph type="sldImg"/>
          </p:nvPr>
        </p:nvSpPr>
        <p:spPr>
          <a:ln/>
        </p:spPr>
      </p:sp>
      <p:sp>
        <p:nvSpPr>
          <p:cNvPr id="12257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6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F0C691A0-2347-FF4A-8484-063E92E34F3D}" type="slidenum">
              <a:rPr lang="en-US" sz="1200">
                <a:solidFill>
                  <a:srgbClr val="000000"/>
                </a:solidFill>
                <a:latin typeface="Arial" charset="0"/>
                <a:cs typeface="Arial" charset="0"/>
              </a:rPr>
              <a:pPr eaLnBrk="1" hangingPunct="1"/>
              <a:t>401</a:t>
            </a:fld>
            <a:endParaRPr lang="en-US" sz="1200">
              <a:solidFill>
                <a:srgbClr val="000000"/>
              </a:solidFill>
              <a:latin typeface="Arial" charset="0"/>
              <a:cs typeface="Arial" charset="0"/>
            </a:endParaRPr>
          </a:p>
        </p:txBody>
      </p:sp>
      <p:sp>
        <p:nvSpPr>
          <p:cNvPr id="1226755" name="Rectangle 2"/>
          <p:cNvSpPr>
            <a:spLocks noGrp="1" noRot="1" noChangeAspect="1" noChangeArrowheads="1" noTextEdit="1"/>
          </p:cNvSpPr>
          <p:nvPr>
            <p:ph type="sldImg"/>
          </p:nvPr>
        </p:nvSpPr>
        <p:spPr>
          <a:ln/>
        </p:spPr>
      </p:sp>
      <p:sp>
        <p:nvSpPr>
          <p:cNvPr id="1226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7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A8B11D7-83DF-A44D-8DD5-22B980736764}" type="slidenum">
              <a:rPr lang="en-US" sz="1200">
                <a:solidFill>
                  <a:srgbClr val="000000"/>
                </a:solidFill>
                <a:latin typeface="Arial" charset="0"/>
                <a:cs typeface="Arial" charset="0"/>
              </a:rPr>
              <a:pPr eaLnBrk="1" hangingPunct="1"/>
              <a:t>402</a:t>
            </a:fld>
            <a:endParaRPr lang="en-US" sz="1200">
              <a:solidFill>
                <a:srgbClr val="000000"/>
              </a:solidFill>
              <a:latin typeface="Arial" charset="0"/>
              <a:cs typeface="Arial" charset="0"/>
            </a:endParaRPr>
          </a:p>
        </p:txBody>
      </p:sp>
      <p:sp>
        <p:nvSpPr>
          <p:cNvPr id="1227779" name="Rectangle 2"/>
          <p:cNvSpPr>
            <a:spLocks noGrp="1" noRot="1" noChangeAspect="1" noChangeArrowheads="1" noTextEdit="1"/>
          </p:cNvSpPr>
          <p:nvPr>
            <p:ph type="sldImg"/>
          </p:nvPr>
        </p:nvSpPr>
        <p:spPr>
          <a:ln/>
        </p:spPr>
      </p:sp>
      <p:sp>
        <p:nvSpPr>
          <p:cNvPr id="1227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8A71E165-CA0A-314A-9EDC-93DBFD8812F8}" type="slidenum">
              <a:rPr lang="en-US" sz="1200">
                <a:solidFill>
                  <a:srgbClr val="000000"/>
                </a:solidFill>
                <a:latin typeface="Arial" charset="0"/>
                <a:cs typeface="Arial" charset="0"/>
              </a:rPr>
              <a:pPr eaLnBrk="1" hangingPunct="1"/>
              <a:t>403</a:t>
            </a:fld>
            <a:endParaRPr lang="en-US" sz="1200">
              <a:solidFill>
                <a:srgbClr val="000000"/>
              </a:solidFill>
              <a:latin typeface="Arial" charset="0"/>
              <a:cs typeface="Arial" charset="0"/>
            </a:endParaRPr>
          </a:p>
        </p:txBody>
      </p:sp>
      <p:sp>
        <p:nvSpPr>
          <p:cNvPr id="1228803" name="Rectangle 2"/>
          <p:cNvSpPr>
            <a:spLocks noGrp="1" noRot="1" noChangeAspect="1" noChangeArrowheads="1" noTextEdit="1"/>
          </p:cNvSpPr>
          <p:nvPr>
            <p:ph type="sldImg"/>
          </p:nvPr>
        </p:nvSpPr>
        <p:spPr>
          <a:ln/>
        </p:spPr>
      </p:sp>
      <p:sp>
        <p:nvSpPr>
          <p:cNvPr id="1228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8831391-5628-4F41-AEAE-76E84EC59E6B}" type="slidenum">
              <a:rPr lang="en-US" sz="1200">
                <a:solidFill>
                  <a:srgbClr val="000000"/>
                </a:solidFill>
                <a:latin typeface="Arial" charset="0"/>
                <a:cs typeface="Arial" charset="0"/>
              </a:rPr>
              <a:pPr eaLnBrk="1" hangingPunct="1"/>
              <a:t>404</a:t>
            </a:fld>
            <a:endParaRPr lang="en-US" sz="1200">
              <a:solidFill>
                <a:srgbClr val="000000"/>
              </a:solidFill>
              <a:latin typeface="Arial" charset="0"/>
              <a:cs typeface="Arial" charset="0"/>
            </a:endParaRPr>
          </a:p>
        </p:txBody>
      </p:sp>
      <p:sp>
        <p:nvSpPr>
          <p:cNvPr id="1229827" name="Rectangle 2"/>
          <p:cNvSpPr>
            <a:spLocks noGrp="1" noRot="1" noChangeAspect="1" noChangeArrowheads="1" noTextEdit="1"/>
          </p:cNvSpPr>
          <p:nvPr>
            <p:ph type="sldImg"/>
          </p:nvPr>
        </p:nvSpPr>
        <p:spPr>
          <a:ln/>
        </p:spPr>
      </p:sp>
      <p:sp>
        <p:nvSpPr>
          <p:cNvPr id="1229828" name="Rectangle 3"/>
          <p:cNvSpPr>
            <a:spLocks noGrp="1" noChangeArrowheads="1"/>
          </p:cNvSpPr>
          <p:nvPr>
            <p:ph type="body" idx="1"/>
          </p:nvPr>
        </p:nvSpPr>
        <p:spPr>
          <a:xfrm>
            <a:off x="914400" y="4343400"/>
            <a:ext cx="5029200" cy="46355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r>
              <a:rPr lang="en-US" b="1">
                <a:latin typeface="Times New Roman" charset="0"/>
                <a:ea typeface="ＭＳ Ｐゴシック" charset="0"/>
                <a:cs typeface="ＭＳ Ｐゴシック" charset="0"/>
              </a:rPr>
              <a:t>In Zechariah</a:t>
            </a:r>
            <a:r>
              <a:rPr lang="fr-FR" altLang="ja-JP" b="1">
                <a:latin typeface="Times New Roman" charset="0"/>
                <a:ea typeface="ＭＳ Ｐゴシック" charset="0"/>
                <a:cs typeface="ＭＳ Ｐゴシック" charset="0"/>
              </a:rPr>
              <a:t>'</a:t>
            </a:r>
            <a:r>
              <a:rPr lang="en-US" b="1">
                <a:latin typeface="Times New Roman" charset="0"/>
                <a:ea typeface="ＭＳ Ｐゴシック" charset="0"/>
                <a:cs typeface="ＭＳ Ｐゴシック" charset="0"/>
              </a:rPr>
              <a:t>s prophecy, the word also denotes an actual presence</a:t>
            </a:r>
            <a:r>
              <a:rPr lang="en-US">
                <a:latin typeface="Times New Roman" charset="0"/>
                <a:ea typeface="ＭＳ Ｐゴシック" charset="0"/>
                <a:cs typeface="ＭＳ Ｐゴシック" charset="0"/>
              </a:rPr>
              <a:t>? (References needed)</a:t>
            </a:r>
            <a:endParaRPr lang="en-US" b="1">
              <a:latin typeface="Times New Roman" charset="0"/>
              <a:ea typeface="ＭＳ Ｐゴシック" charset="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CA3C950B-3887-A04B-8C72-457A6B7FC4CF}" type="slidenum">
              <a:rPr lang="en-US" sz="1200">
                <a:solidFill>
                  <a:srgbClr val="000000"/>
                </a:solidFill>
                <a:latin typeface="Arial" charset="0"/>
                <a:cs typeface="Arial" charset="0"/>
              </a:rPr>
              <a:pPr eaLnBrk="1" hangingPunct="1"/>
              <a:t>405</a:t>
            </a:fld>
            <a:endParaRPr lang="en-US" sz="1200">
              <a:solidFill>
                <a:srgbClr val="000000"/>
              </a:solidFill>
              <a:latin typeface="Arial" charset="0"/>
              <a:cs typeface="Arial" charset="0"/>
            </a:endParaRPr>
          </a:p>
        </p:txBody>
      </p:sp>
      <p:sp>
        <p:nvSpPr>
          <p:cNvPr id="1230851" name="Rectangle 2"/>
          <p:cNvSpPr>
            <a:spLocks noGrp="1" noRot="1" noChangeAspect="1" noChangeArrowheads="1" noTextEdit="1"/>
          </p:cNvSpPr>
          <p:nvPr>
            <p:ph type="sldImg"/>
          </p:nvPr>
        </p:nvSpPr>
        <p:spPr>
          <a:ln/>
        </p:spPr>
      </p:sp>
      <p:sp>
        <p:nvSpPr>
          <p:cNvPr id="1230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BF7C4EB0-5A7A-BF4A-93CC-A56121F873D7}" type="slidenum">
              <a:rPr lang="en-US" sz="1200">
                <a:solidFill>
                  <a:srgbClr val="000000"/>
                </a:solidFill>
                <a:latin typeface="Arial" charset="0"/>
                <a:cs typeface="Arial" charset="0"/>
              </a:rPr>
              <a:pPr eaLnBrk="1" hangingPunct="1"/>
              <a:t>406</a:t>
            </a:fld>
            <a:endParaRPr lang="en-US" sz="1200">
              <a:solidFill>
                <a:srgbClr val="000000"/>
              </a:solidFill>
              <a:latin typeface="Arial" charset="0"/>
              <a:cs typeface="Arial" charset="0"/>
            </a:endParaRPr>
          </a:p>
        </p:txBody>
      </p:sp>
      <p:sp>
        <p:nvSpPr>
          <p:cNvPr id="1231875" name="Rectangle 2"/>
          <p:cNvSpPr>
            <a:spLocks noGrp="1" noRot="1" noChangeAspect="1" noChangeArrowheads="1" noTextEdit="1"/>
          </p:cNvSpPr>
          <p:nvPr>
            <p:ph type="sldImg"/>
          </p:nvPr>
        </p:nvSpPr>
        <p:spPr>
          <a:ln/>
        </p:spPr>
      </p:sp>
      <p:sp>
        <p:nvSpPr>
          <p:cNvPr id="1231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3B6C2D7C-D8A3-7942-9A55-5D1E01D396A0}" type="slidenum">
              <a:rPr lang="en-US" sz="1200">
                <a:solidFill>
                  <a:srgbClr val="000000"/>
                </a:solidFill>
                <a:latin typeface="Arial" charset="0"/>
                <a:cs typeface="Arial" charset="0"/>
              </a:rPr>
              <a:pPr eaLnBrk="1" hangingPunct="1"/>
              <a:t>407</a:t>
            </a:fld>
            <a:endParaRPr lang="en-US" sz="1200">
              <a:solidFill>
                <a:srgbClr val="000000"/>
              </a:solidFill>
              <a:latin typeface="Arial" charset="0"/>
              <a:cs typeface="Arial" charset="0"/>
            </a:endParaRPr>
          </a:p>
        </p:txBody>
      </p:sp>
      <p:sp>
        <p:nvSpPr>
          <p:cNvPr id="1232899" name="Rectangle 2"/>
          <p:cNvSpPr>
            <a:spLocks noGrp="1" noRot="1" noChangeAspect="1" noChangeArrowheads="1" noTextEdit="1"/>
          </p:cNvSpPr>
          <p:nvPr>
            <p:ph type="sldImg"/>
          </p:nvPr>
        </p:nvSpPr>
        <p:spPr>
          <a:ln/>
        </p:spPr>
      </p:sp>
      <p:sp>
        <p:nvSpPr>
          <p:cNvPr id="1232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9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570F9403-151F-6E4C-BFC9-10C170DCE846}" type="slidenum">
              <a:rPr lang="en-US" sz="1200">
                <a:solidFill>
                  <a:srgbClr val="000000"/>
                </a:solidFill>
                <a:latin typeface="Arial" charset="0"/>
                <a:cs typeface="Arial" charset="0"/>
              </a:rPr>
              <a:pPr eaLnBrk="1" hangingPunct="1"/>
              <a:t>408</a:t>
            </a:fld>
            <a:endParaRPr lang="en-US" sz="1200">
              <a:solidFill>
                <a:srgbClr val="000000"/>
              </a:solidFill>
              <a:latin typeface="Arial" charset="0"/>
              <a:cs typeface="Arial" charset="0"/>
            </a:endParaRPr>
          </a:p>
        </p:txBody>
      </p:sp>
      <p:sp>
        <p:nvSpPr>
          <p:cNvPr id="1233923" name="Rectangle 2"/>
          <p:cNvSpPr>
            <a:spLocks noGrp="1" noRot="1" noChangeAspect="1" noChangeArrowheads="1" noTextEdit="1"/>
          </p:cNvSpPr>
          <p:nvPr>
            <p:ph type="sldImg"/>
          </p:nvPr>
        </p:nvSpPr>
        <p:spPr>
          <a:ln/>
        </p:spPr>
      </p:sp>
      <p:sp>
        <p:nvSpPr>
          <p:cNvPr id="12339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4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fld id="{75446919-1CF3-9A4C-A74C-193498688CBF}" type="slidenum">
              <a:rPr lang="en-US" sz="1200">
                <a:solidFill>
                  <a:srgbClr val="000000"/>
                </a:solidFill>
                <a:latin typeface="Arial" charset="0"/>
                <a:cs typeface="Arial" charset="0"/>
              </a:rPr>
              <a:pPr eaLnBrk="1" hangingPunct="1"/>
              <a:t>409</a:t>
            </a:fld>
            <a:endParaRPr lang="en-US" sz="1200">
              <a:solidFill>
                <a:srgbClr val="000000"/>
              </a:solidFill>
              <a:latin typeface="Arial" charset="0"/>
              <a:cs typeface="Arial" charset="0"/>
            </a:endParaRPr>
          </a:p>
        </p:txBody>
      </p:sp>
      <p:sp>
        <p:nvSpPr>
          <p:cNvPr id="1234947" name="Rectangle 2"/>
          <p:cNvSpPr>
            <a:spLocks noGrp="1" noRot="1" noChangeAspect="1" noChangeArrowheads="1" noTextEdit="1"/>
          </p:cNvSpPr>
          <p:nvPr>
            <p:ph type="sldImg"/>
          </p:nvPr>
        </p:nvSpPr>
        <p:spPr>
          <a:ln/>
        </p:spPr>
      </p:sp>
      <p:sp>
        <p:nvSpPr>
          <p:cNvPr id="1234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Slide Image Placeholder 1"/>
          <p:cNvSpPr>
            <a:spLocks noGrp="1" noRot="1" noChangeAspect="1" noTextEdit="1"/>
          </p:cNvSpPr>
          <p:nvPr>
            <p:ph type="sldImg"/>
          </p:nvPr>
        </p:nvSpPr>
        <p:spPr>
          <a:ln/>
        </p:spPr>
      </p:sp>
      <p:sp>
        <p:nvSpPr>
          <p:cNvPr id="80589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589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4C37904-B2C5-4C34-A01D-966AA591F2D9}" type="slidenum">
              <a:rPr lang="en-US" sz="1200">
                <a:solidFill>
                  <a:srgbClr val="000000"/>
                </a:solidFill>
                <a:latin typeface="Calibri" pitchFamily="34" charset="0"/>
                <a:cs typeface="+mn-cs"/>
              </a:rPr>
              <a:pPr algn="r" eaLnBrk="1" hangingPunct="1"/>
              <a:t>65</a:t>
            </a:fld>
            <a:endParaRPr lang="en-US" sz="1200">
              <a:solidFill>
                <a:srgbClr val="000000"/>
              </a:solidFill>
              <a:latin typeface="Calibri" pitchFamily="34" charset="0"/>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75DC326A-E93A-462D-A3B9-CAB73C94CD23}" type="slidenum">
              <a:rPr lang="en-GB" sz="1200">
                <a:solidFill>
                  <a:prstClr val="white"/>
                </a:solidFill>
              </a:rPr>
              <a:pPr/>
              <a:t>410</a:t>
            </a:fld>
            <a:endParaRPr lang="en-GB" sz="1200">
              <a:solidFill>
                <a:prstClr val="white"/>
              </a:solidFill>
            </a:endParaRPr>
          </a:p>
        </p:txBody>
      </p:sp>
      <p:sp>
        <p:nvSpPr>
          <p:cNvPr id="98406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CF42E4B-E263-40EE-8B44-5AD29022C1E1}" type="slidenum">
              <a:rPr lang="en-US" sz="1200">
                <a:solidFill>
                  <a:prstClr val="black"/>
                </a:solidFill>
                <a:latin typeface="Times New Roman" pitchFamily="18" charset="0"/>
                <a:cs typeface="+mn-cs"/>
              </a:rPr>
              <a:pPr algn="r"/>
              <a:t>410</a:t>
            </a:fld>
            <a:endParaRPr lang="en-US" sz="1200">
              <a:solidFill>
                <a:prstClr val="black"/>
              </a:solidFill>
              <a:latin typeface="Times New Roman" pitchFamily="18" charset="0"/>
              <a:cs typeface="+mn-cs"/>
            </a:endParaRPr>
          </a:p>
        </p:txBody>
      </p:sp>
      <p:sp>
        <p:nvSpPr>
          <p:cNvPr id="984067" name="Rectangle 2"/>
          <p:cNvSpPr>
            <a:spLocks noGrp="1" noRot="1" noChangeAspect="1" noChangeArrowheads="1" noTextEdit="1"/>
          </p:cNvSpPr>
          <p:nvPr>
            <p:ph type="sldImg"/>
          </p:nvPr>
        </p:nvSpPr>
        <p:spPr>
          <a:ln/>
        </p:spPr>
      </p:sp>
      <p:sp>
        <p:nvSpPr>
          <p:cNvPr id="984068"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defTabSz="457200" eaLnBrk="1" hangingPunct="1">
              <a:spcBef>
                <a:spcPct val="0"/>
              </a:spcBef>
            </a:pPr>
            <a:endParaRPr lang="en-US"/>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B4A46A14-583B-2A44-8F55-392A26B85C92}" type="slidenum">
              <a:rPr lang="en-US" sz="1200" smtClean="0">
                <a:solidFill>
                  <a:prstClr val="black"/>
                </a:solidFill>
              </a:rPr>
              <a:pPr algn="r"/>
              <a:t>411</a:t>
            </a:fld>
            <a:endParaRPr lang="en-US" sz="1200">
              <a:solidFill>
                <a:prstClr val="black"/>
              </a:solidFill>
            </a:endParaRPr>
          </a:p>
        </p:txBody>
      </p:sp>
      <p:sp>
        <p:nvSpPr>
          <p:cNvPr id="123906" name="Rectangle 2"/>
          <p:cNvSpPr>
            <a:spLocks noGrp="1" noRot="1" noChangeAspect="1" noChangeArrowheads="1"/>
          </p:cNvSpPr>
          <p:nvPr>
            <p:ph type="sldImg"/>
          </p:nvPr>
        </p:nvSpPr>
        <p:spPr>
          <a:solidFill>
            <a:srgbClr val="FFFFFF"/>
          </a:solidFill>
          <a:ln/>
        </p:spPr>
      </p:sp>
      <p:sp>
        <p:nvSpPr>
          <p:cNvPr id="1239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EA1BE948-29B2-1142-A5ED-4733A56AF824}" type="slidenum">
              <a:rPr lang="en-US">
                <a:solidFill>
                  <a:prstClr val="black"/>
                </a:solidFill>
              </a:rPr>
              <a:pPr>
                <a:defRPr/>
              </a:pPr>
              <a:t>412</a:t>
            </a:fld>
            <a:endParaRPr lang="en-US">
              <a:solidFill>
                <a:prstClr val="black"/>
              </a:solidFill>
            </a:endParaRPr>
          </a:p>
        </p:txBody>
      </p:sp>
      <p:sp>
        <p:nvSpPr>
          <p:cNvPr id="512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166D61F8-EB97-CE46-A838-CF190AA04444}" type="slidenum">
              <a:rPr lang="en-US" sz="1200" smtClean="0">
                <a:solidFill>
                  <a:prstClr val="black"/>
                </a:solidFill>
                <a:latin typeface="Times New Roman" charset="0"/>
                <a:ea typeface="MS PGothic" charset="0"/>
                <a:cs typeface="MS PGothic" charset="0"/>
              </a:rPr>
              <a:pPr algn="r" eaLnBrk="1" hangingPunct="1"/>
              <a:t>412</a:t>
            </a:fld>
            <a:endParaRPr lang="en-US" sz="1200">
              <a:solidFill>
                <a:prstClr val="black"/>
              </a:solidFill>
              <a:latin typeface="Times New Roman" charset="0"/>
              <a:ea typeface="MS PGothic" charset="0"/>
              <a:cs typeface="MS PGothic" charset="0"/>
            </a:endParaRPr>
          </a:p>
        </p:txBody>
      </p:sp>
      <p:sp>
        <p:nvSpPr>
          <p:cNvPr id="7577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7578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310D0A3-9646-FE4A-85E6-2B7F6350D461}" type="slidenum">
              <a:rPr lang="en-US">
                <a:solidFill>
                  <a:prstClr val="black"/>
                </a:solidFill>
              </a:rPr>
              <a:pPr>
                <a:defRPr/>
              </a:pPr>
              <a:t>413</a:t>
            </a:fld>
            <a:endParaRPr lang="en-US">
              <a:solidFill>
                <a:prstClr val="black"/>
              </a:solidFill>
            </a:endParaRPr>
          </a:p>
        </p:txBody>
      </p:sp>
      <p:sp>
        <p:nvSpPr>
          <p:cNvPr id="5325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EBC17990-C960-9A41-9348-8FE1323F4E3D}" type="slidenum">
              <a:rPr lang="en-US" sz="1200" smtClean="0">
                <a:solidFill>
                  <a:prstClr val="black"/>
                </a:solidFill>
                <a:latin typeface="Times New Roman" charset="0"/>
                <a:ea typeface="MS PGothic" charset="0"/>
                <a:cs typeface="MS PGothic" charset="0"/>
              </a:rPr>
              <a:pPr algn="r" eaLnBrk="1" hangingPunct="1"/>
              <a:t>413</a:t>
            </a:fld>
            <a:endParaRPr lang="en-US" sz="1200">
              <a:solidFill>
                <a:prstClr val="black"/>
              </a:solidFill>
              <a:latin typeface="Times New Roman" charset="0"/>
              <a:ea typeface="MS PGothic" charset="0"/>
              <a:cs typeface="MS PGothic" charset="0"/>
            </a:endParaRPr>
          </a:p>
        </p:txBody>
      </p:sp>
      <p:sp>
        <p:nvSpPr>
          <p:cNvPr id="77827"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77828"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lIns="91428" tIns="45713" rIns="91428" bIns="45713"/>
          <a:lstStyle/>
          <a:p>
            <a:pPr eaLnBrk="1" hangingPunct="1">
              <a:defRPr/>
            </a:pPr>
            <a:endParaRPr lang="en-US">
              <a:cs typeface="+mn-cs"/>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D9673B70-4D1F-F944-8261-7069E936EE34}" type="slidenum">
              <a:rPr lang="en-US">
                <a:solidFill>
                  <a:prstClr val="black"/>
                </a:solidFill>
              </a:rPr>
              <a:pPr>
                <a:defRPr/>
              </a:pPr>
              <a:t>414</a:t>
            </a:fld>
            <a:endParaRPr lang="en-US">
              <a:solidFill>
                <a:prstClr val="black"/>
              </a:solidFill>
            </a:endParaRPr>
          </a:p>
        </p:txBody>
      </p:sp>
      <p:sp>
        <p:nvSpPr>
          <p:cNvPr id="5529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DBF79C41-378C-BA45-897F-DA21B80FDE26}" type="slidenum">
              <a:rPr lang="en-US" sz="1200" smtClean="0">
                <a:solidFill>
                  <a:prstClr val="black"/>
                </a:solidFill>
                <a:latin typeface="Times New Roman" charset="0"/>
                <a:ea typeface="MS PGothic" charset="0"/>
                <a:cs typeface="MS PGothic" charset="0"/>
              </a:rPr>
              <a:pPr algn="r" eaLnBrk="1" hangingPunct="1"/>
              <a:t>414</a:t>
            </a:fld>
            <a:endParaRPr lang="en-US" sz="1200">
              <a:solidFill>
                <a:prstClr val="black"/>
              </a:solidFill>
              <a:latin typeface="Times New Roman" charset="0"/>
              <a:ea typeface="MS PGothic" charset="0"/>
              <a:cs typeface="MS PGothic" charset="0"/>
            </a:endParaRPr>
          </a:p>
        </p:txBody>
      </p:sp>
      <p:sp>
        <p:nvSpPr>
          <p:cNvPr id="79875" name="Rectangle 2"/>
          <p:cNvSpPr>
            <a:spLocks noGrp="1" noRot="1" noChangeAspect="1" noChangeArrowheads="1" noTextEdit="1"/>
          </p:cNvSpPr>
          <p:nvPr>
            <p:ph type="sldImg"/>
          </p:nvPr>
        </p:nvSpPr>
        <p:spPr>
          <a:xfrm>
            <a:off x="1130300" y="674688"/>
            <a:ext cx="4597400" cy="3448050"/>
          </a:xfrm>
          <a:ln/>
          <a:extLst>
            <a:ext uri="{FAA26D3D-D897-4be2-8F04-BA451C77F1D7}">
              <ma14:placeholderFlag xmlns:ma14="http://schemas.microsoft.com/office/mac/drawingml/2011/main" xmlns="" val="1"/>
            </a:ext>
          </a:extLst>
        </p:spPr>
      </p:sp>
      <p:sp>
        <p:nvSpPr>
          <p:cNvPr id="79876" name="Rectangle 3"/>
          <p:cNvSpPr>
            <a:spLocks noGrp="1" noChangeArrowheads="1"/>
          </p:cNvSpPr>
          <p:nvPr>
            <p:ph type="body" idx="1"/>
          </p:nvPr>
        </p:nvSpPr>
        <p:spPr>
          <a:xfrm>
            <a:off x="914400" y="4348163"/>
            <a:ext cx="5029200" cy="4121150"/>
          </a:xfrm>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B9055DAF-8310-D24C-BDC6-8B325D16FB61}" type="slidenum">
              <a:rPr lang="en-US">
                <a:solidFill>
                  <a:prstClr val="black"/>
                </a:solidFill>
              </a:rPr>
              <a:pPr>
                <a:defRPr/>
              </a:pPr>
              <a:t>415</a:t>
            </a:fld>
            <a:endParaRPr lang="en-US">
              <a:solidFill>
                <a:prstClr val="black"/>
              </a:solidFill>
            </a:endParaRPr>
          </a:p>
        </p:txBody>
      </p:sp>
      <p:sp>
        <p:nvSpPr>
          <p:cNvPr id="573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3D4605F5-AF73-514E-BDC4-99D0F9818071}" type="slidenum">
              <a:rPr lang="en-US" sz="1200" smtClean="0">
                <a:solidFill>
                  <a:prstClr val="black"/>
                </a:solidFill>
                <a:latin typeface="Times New Roman" charset="0"/>
                <a:ea typeface="MS PGothic" charset="0"/>
                <a:cs typeface="MS PGothic" charset="0"/>
              </a:rPr>
              <a:pPr algn="r" eaLnBrk="1" hangingPunct="1"/>
              <a:t>415</a:t>
            </a:fld>
            <a:endParaRPr lang="en-US" sz="1200">
              <a:solidFill>
                <a:prstClr val="black"/>
              </a:solidFill>
              <a:latin typeface="Times New Roman" charset="0"/>
              <a:ea typeface="MS PGothic" charset="0"/>
              <a:cs typeface="MS PGothic" charset="0"/>
            </a:endParaRPr>
          </a:p>
        </p:txBody>
      </p:sp>
      <p:sp>
        <p:nvSpPr>
          <p:cNvPr id="8192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192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D9DD7785-C505-AB4F-8C35-0CB9AEA47CD5}" type="slidenum">
              <a:rPr lang="en-US">
                <a:solidFill>
                  <a:prstClr val="black"/>
                </a:solidFill>
              </a:rPr>
              <a:pPr>
                <a:defRPr/>
              </a:pPr>
              <a:t>416</a:t>
            </a:fld>
            <a:endParaRPr lang="en-US">
              <a:solidFill>
                <a:prstClr val="black"/>
              </a:solidFill>
            </a:endParaRPr>
          </a:p>
        </p:txBody>
      </p:sp>
      <p:sp>
        <p:nvSpPr>
          <p:cNvPr id="5939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2C6C4D1-A0D3-F84B-8D64-C32A90C478DF}" type="slidenum">
              <a:rPr lang="en-US" sz="1200" smtClean="0">
                <a:solidFill>
                  <a:prstClr val="black"/>
                </a:solidFill>
                <a:latin typeface="Times New Roman" charset="0"/>
                <a:ea typeface="MS PGothic" charset="0"/>
                <a:cs typeface="MS PGothic" charset="0"/>
              </a:rPr>
              <a:pPr algn="r" eaLnBrk="1" hangingPunct="1"/>
              <a:t>416</a:t>
            </a:fld>
            <a:endParaRPr lang="en-US" sz="1200">
              <a:solidFill>
                <a:prstClr val="black"/>
              </a:solidFill>
              <a:latin typeface="Times New Roman" charset="0"/>
              <a:ea typeface="MS PGothic" charset="0"/>
              <a:cs typeface="MS PGothic" charset="0"/>
            </a:endParaRPr>
          </a:p>
        </p:txBody>
      </p:sp>
      <p:sp>
        <p:nvSpPr>
          <p:cNvPr id="8397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397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986753C-00EB-C448-BFB1-19569ADA665A}" type="slidenum">
              <a:rPr lang="en-US">
                <a:solidFill>
                  <a:prstClr val="black"/>
                </a:solidFill>
              </a:rPr>
              <a:pPr>
                <a:defRPr/>
              </a:pPr>
              <a:t>417</a:t>
            </a:fld>
            <a:endParaRPr lang="en-US">
              <a:solidFill>
                <a:prstClr val="black"/>
              </a:solidFill>
            </a:endParaRPr>
          </a:p>
        </p:txBody>
      </p:sp>
      <p:sp>
        <p:nvSpPr>
          <p:cNvPr id="614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3DB57C0-970C-A247-A5FB-ECBF098D1854}" type="slidenum">
              <a:rPr lang="en-US" sz="1200" smtClean="0">
                <a:solidFill>
                  <a:prstClr val="black"/>
                </a:solidFill>
                <a:latin typeface="Times New Roman" charset="0"/>
                <a:ea typeface="MS PGothic" charset="0"/>
                <a:cs typeface="MS PGothic" charset="0"/>
              </a:rPr>
              <a:pPr algn="r" eaLnBrk="1" hangingPunct="1"/>
              <a:t>417</a:t>
            </a:fld>
            <a:endParaRPr lang="en-US" sz="1200">
              <a:solidFill>
                <a:prstClr val="black"/>
              </a:solidFill>
              <a:latin typeface="Times New Roman" charset="0"/>
              <a:ea typeface="MS PGothic" charset="0"/>
              <a:cs typeface="MS PGothic" charset="0"/>
            </a:endParaRPr>
          </a:p>
        </p:txBody>
      </p:sp>
      <p:sp>
        <p:nvSpPr>
          <p:cNvPr id="8601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602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256366CE-8947-824A-BDD8-777AC29EA8C5}" type="slidenum">
              <a:rPr lang="en-US">
                <a:solidFill>
                  <a:prstClr val="black"/>
                </a:solidFill>
              </a:rPr>
              <a:pPr>
                <a:defRPr/>
              </a:pPr>
              <a:t>418</a:t>
            </a:fld>
            <a:endParaRPr lang="en-US">
              <a:solidFill>
                <a:prstClr val="black"/>
              </a:solidFill>
            </a:endParaRPr>
          </a:p>
        </p:txBody>
      </p:sp>
      <p:sp>
        <p:nvSpPr>
          <p:cNvPr id="634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2F7CAEA-774D-4043-823B-272D3E4ED701}" type="slidenum">
              <a:rPr lang="en-US" sz="1200" smtClean="0">
                <a:solidFill>
                  <a:prstClr val="black"/>
                </a:solidFill>
                <a:latin typeface="Times New Roman" charset="0"/>
                <a:ea typeface="MS PGothic" charset="0"/>
                <a:cs typeface="MS PGothic" charset="0"/>
              </a:rPr>
              <a:pPr algn="r" eaLnBrk="1" hangingPunct="1"/>
              <a:t>418</a:t>
            </a:fld>
            <a:endParaRPr lang="en-US" sz="1200">
              <a:solidFill>
                <a:prstClr val="black"/>
              </a:solidFill>
              <a:latin typeface="Times New Roman" charset="0"/>
              <a:ea typeface="MS PGothic" charset="0"/>
              <a:cs typeface="MS PGothic" charset="0"/>
            </a:endParaRPr>
          </a:p>
        </p:txBody>
      </p:sp>
      <p:sp>
        <p:nvSpPr>
          <p:cNvPr id="8806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8806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B764CD17-BD89-6246-A621-AAF7FBF5C9E9}" type="slidenum">
              <a:rPr lang="en-US">
                <a:solidFill>
                  <a:prstClr val="black"/>
                </a:solidFill>
              </a:rPr>
              <a:pPr>
                <a:defRPr/>
              </a:pPr>
              <a:t>419</a:t>
            </a:fld>
            <a:endParaRPr lang="en-US">
              <a:solidFill>
                <a:prstClr val="black"/>
              </a:solidFill>
            </a:endParaRPr>
          </a:p>
        </p:txBody>
      </p:sp>
      <p:sp>
        <p:nvSpPr>
          <p:cNvPr id="655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9BD74B0-A843-0249-9785-604731654592}" type="slidenum">
              <a:rPr lang="en-US" sz="1200" smtClean="0">
                <a:solidFill>
                  <a:prstClr val="black"/>
                </a:solidFill>
                <a:latin typeface="Times New Roman" charset="0"/>
                <a:ea typeface="MS PGothic" charset="0"/>
                <a:cs typeface="MS PGothic" charset="0"/>
              </a:rPr>
              <a:pPr algn="r" eaLnBrk="1" hangingPunct="1"/>
              <a:t>419</a:t>
            </a:fld>
            <a:endParaRPr lang="en-US" sz="1200">
              <a:solidFill>
                <a:prstClr val="black"/>
              </a:solidFill>
              <a:latin typeface="Times New Roman" charset="0"/>
              <a:ea typeface="MS PGothic" charset="0"/>
              <a:cs typeface="MS PGothic" charset="0"/>
            </a:endParaRPr>
          </a:p>
        </p:txBody>
      </p:sp>
      <p:sp>
        <p:nvSpPr>
          <p:cNvPr id="9011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011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Slide Image Placeholder 1"/>
          <p:cNvSpPr>
            <a:spLocks noGrp="1" noRot="1" noChangeAspect="1" noTextEdit="1"/>
          </p:cNvSpPr>
          <p:nvPr>
            <p:ph type="sldImg"/>
          </p:nvPr>
        </p:nvSpPr>
        <p:spPr>
          <a:ln/>
        </p:spPr>
      </p:sp>
      <p:sp>
        <p:nvSpPr>
          <p:cNvPr id="80793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793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B68811CD-136C-484C-B0DA-B263D2AD7349}" type="slidenum">
              <a:rPr lang="en-US" sz="1200">
                <a:solidFill>
                  <a:srgbClr val="000000"/>
                </a:solidFill>
                <a:latin typeface="Calibri" pitchFamily="34" charset="0"/>
                <a:cs typeface="+mn-cs"/>
              </a:rPr>
              <a:pPr algn="r" eaLnBrk="1" hangingPunct="1"/>
              <a:t>66</a:t>
            </a:fld>
            <a:endParaRPr lang="en-US" sz="1200">
              <a:solidFill>
                <a:srgbClr val="000000"/>
              </a:solidFill>
              <a:latin typeface="Calibri" pitchFamily="34" charset="0"/>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EBBBE384-B513-3443-AD6C-7B8C0381DC1B}" type="slidenum">
              <a:rPr lang="en-US">
                <a:solidFill>
                  <a:prstClr val="black"/>
                </a:solidFill>
              </a:rPr>
              <a:pPr>
                <a:defRPr/>
              </a:pPr>
              <a:t>420</a:t>
            </a:fld>
            <a:endParaRPr lang="en-US">
              <a:solidFill>
                <a:prstClr val="black"/>
              </a:solidFill>
            </a:endParaRPr>
          </a:p>
        </p:txBody>
      </p:sp>
      <p:sp>
        <p:nvSpPr>
          <p:cNvPr id="675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3F00BD05-EEE7-E14B-8932-98E05606CEB2}" type="slidenum">
              <a:rPr lang="en-US" sz="1200" smtClean="0">
                <a:solidFill>
                  <a:prstClr val="black"/>
                </a:solidFill>
                <a:latin typeface="Times New Roman" charset="0"/>
                <a:ea typeface="MS PGothic" charset="0"/>
                <a:cs typeface="MS PGothic" charset="0"/>
              </a:rPr>
              <a:pPr algn="r" eaLnBrk="1" hangingPunct="1"/>
              <a:t>420</a:t>
            </a:fld>
            <a:endParaRPr lang="en-US" sz="1200">
              <a:solidFill>
                <a:prstClr val="black"/>
              </a:solidFill>
              <a:latin typeface="Times New Roman" charset="0"/>
              <a:ea typeface="MS PGothic" charset="0"/>
              <a:cs typeface="MS PGothic" charset="0"/>
            </a:endParaRPr>
          </a:p>
        </p:txBody>
      </p:sp>
      <p:sp>
        <p:nvSpPr>
          <p:cNvPr id="9216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216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45C05287-0462-6649-BEAE-86158C8683B4}" type="slidenum">
              <a:rPr lang="en-US">
                <a:solidFill>
                  <a:prstClr val="black"/>
                </a:solidFill>
              </a:rPr>
              <a:pPr>
                <a:defRPr/>
              </a:pPr>
              <a:t>421</a:t>
            </a:fld>
            <a:endParaRPr lang="en-US">
              <a:solidFill>
                <a:prstClr val="black"/>
              </a:solidFill>
            </a:endParaRPr>
          </a:p>
        </p:txBody>
      </p:sp>
      <p:sp>
        <p:nvSpPr>
          <p:cNvPr id="6963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FED24CD-152A-034C-991B-AAED5151C1FD}" type="slidenum">
              <a:rPr lang="en-US" sz="1200" smtClean="0">
                <a:solidFill>
                  <a:prstClr val="black"/>
                </a:solidFill>
                <a:latin typeface="Times New Roman" charset="0"/>
                <a:ea typeface="MS PGothic" charset="0"/>
                <a:cs typeface="MS PGothic" charset="0"/>
              </a:rPr>
              <a:pPr algn="r" eaLnBrk="1" hangingPunct="1"/>
              <a:t>421</a:t>
            </a:fld>
            <a:endParaRPr lang="en-US" sz="1200">
              <a:solidFill>
                <a:prstClr val="black"/>
              </a:solidFill>
              <a:latin typeface="Times New Roman" charset="0"/>
              <a:ea typeface="MS PGothic" charset="0"/>
              <a:cs typeface="MS PGothic" charset="0"/>
            </a:endParaRPr>
          </a:p>
        </p:txBody>
      </p:sp>
      <p:sp>
        <p:nvSpPr>
          <p:cNvPr id="9421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421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66C42070-7A99-1840-A264-2D6F4D630639}" type="slidenum">
              <a:rPr lang="en-US">
                <a:solidFill>
                  <a:prstClr val="black"/>
                </a:solidFill>
              </a:rPr>
              <a:pPr>
                <a:defRPr/>
              </a:pPr>
              <a:t>422</a:t>
            </a:fld>
            <a:endParaRPr lang="en-US">
              <a:solidFill>
                <a:prstClr val="black"/>
              </a:solidFill>
            </a:endParaRPr>
          </a:p>
        </p:txBody>
      </p:sp>
      <p:sp>
        <p:nvSpPr>
          <p:cNvPr id="716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50E85DED-EFFA-0648-A25B-3505A265BB0D}" type="slidenum">
              <a:rPr lang="en-US" sz="1200" smtClean="0">
                <a:solidFill>
                  <a:prstClr val="black"/>
                </a:solidFill>
                <a:latin typeface="Times New Roman" charset="0"/>
                <a:ea typeface="MS PGothic" charset="0"/>
                <a:cs typeface="MS PGothic" charset="0"/>
              </a:rPr>
              <a:pPr algn="r" eaLnBrk="1" hangingPunct="1"/>
              <a:t>422</a:t>
            </a:fld>
            <a:endParaRPr lang="en-US" sz="1200">
              <a:solidFill>
                <a:prstClr val="black"/>
              </a:solidFill>
              <a:latin typeface="Times New Roman" charset="0"/>
              <a:ea typeface="MS PGothic" charset="0"/>
              <a:cs typeface="MS PGothic" charset="0"/>
            </a:endParaRPr>
          </a:p>
        </p:txBody>
      </p:sp>
      <p:sp>
        <p:nvSpPr>
          <p:cNvPr id="96259"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6260"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FC3CA0F1-2741-6C46-AE7A-AFDFFB0C7FC9}" type="slidenum">
              <a:rPr lang="en-US">
                <a:solidFill>
                  <a:prstClr val="black"/>
                </a:solidFill>
              </a:rPr>
              <a:pPr>
                <a:defRPr/>
              </a:pPr>
              <a:t>423</a:t>
            </a:fld>
            <a:endParaRPr lang="en-US">
              <a:solidFill>
                <a:prstClr val="black"/>
              </a:solidFill>
            </a:endParaRPr>
          </a:p>
        </p:txBody>
      </p:sp>
      <p:sp>
        <p:nvSpPr>
          <p:cNvPr id="737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E225C3AB-7C9B-0442-81DE-2120F2C6B170}" type="slidenum">
              <a:rPr lang="en-US" sz="1200" smtClean="0">
                <a:solidFill>
                  <a:prstClr val="black"/>
                </a:solidFill>
                <a:latin typeface="Times New Roman" charset="0"/>
                <a:ea typeface="MS PGothic" charset="0"/>
                <a:cs typeface="MS PGothic" charset="0"/>
              </a:rPr>
              <a:pPr algn="r" eaLnBrk="1" hangingPunct="1"/>
              <a:t>423</a:t>
            </a:fld>
            <a:endParaRPr lang="en-US" sz="1200">
              <a:solidFill>
                <a:prstClr val="black"/>
              </a:solidFill>
              <a:latin typeface="Times New Roman" charset="0"/>
              <a:ea typeface="MS PGothic" charset="0"/>
              <a:cs typeface="MS PGothic" charset="0"/>
            </a:endParaRPr>
          </a:p>
        </p:txBody>
      </p:sp>
      <p:sp>
        <p:nvSpPr>
          <p:cNvPr id="9830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9830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171A3A74-C5C4-3B4F-B1B8-0E898000623F}" type="slidenum">
              <a:rPr lang="en-US">
                <a:solidFill>
                  <a:prstClr val="black"/>
                </a:solidFill>
              </a:rPr>
              <a:pPr>
                <a:defRPr/>
              </a:pPr>
              <a:t>424</a:t>
            </a:fld>
            <a:endParaRPr lang="en-US">
              <a:solidFill>
                <a:prstClr val="black"/>
              </a:solidFill>
            </a:endParaRPr>
          </a:p>
        </p:txBody>
      </p:sp>
      <p:sp>
        <p:nvSpPr>
          <p:cNvPr id="7577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62B1336F-D544-6C43-B62F-1D2636729EAF}" type="slidenum">
              <a:rPr lang="en-US" sz="1200" smtClean="0">
                <a:solidFill>
                  <a:prstClr val="black"/>
                </a:solidFill>
                <a:latin typeface="Times New Roman" charset="0"/>
                <a:ea typeface="MS PGothic" charset="0"/>
                <a:cs typeface="MS PGothic" charset="0"/>
              </a:rPr>
              <a:pPr algn="r" eaLnBrk="1" hangingPunct="1"/>
              <a:t>424</a:t>
            </a:fld>
            <a:endParaRPr lang="en-US" sz="1200">
              <a:solidFill>
                <a:prstClr val="black"/>
              </a:solidFill>
              <a:latin typeface="Times New Roman" charset="0"/>
              <a:ea typeface="MS PGothic" charset="0"/>
              <a:cs typeface="MS PGothic" charset="0"/>
            </a:endParaRPr>
          </a:p>
        </p:txBody>
      </p:sp>
      <p:sp>
        <p:nvSpPr>
          <p:cNvPr id="10035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035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6CD74B65-4525-6042-943B-516409D0C83C}" type="slidenum">
              <a:rPr lang="en-US">
                <a:solidFill>
                  <a:prstClr val="black"/>
                </a:solidFill>
              </a:rPr>
              <a:pPr>
                <a:defRPr/>
              </a:pPr>
              <a:t>425</a:t>
            </a:fld>
            <a:endParaRPr lang="en-US">
              <a:solidFill>
                <a:prstClr val="black"/>
              </a:solidFill>
            </a:endParaRPr>
          </a:p>
        </p:txBody>
      </p:sp>
      <p:sp>
        <p:nvSpPr>
          <p:cNvPr id="7782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24758BEA-4171-494E-8D26-4BDFEF86137F}" type="slidenum">
              <a:rPr lang="en-US" sz="1200" smtClean="0">
                <a:solidFill>
                  <a:prstClr val="black"/>
                </a:solidFill>
                <a:latin typeface="Times New Roman" charset="0"/>
                <a:ea typeface="MS PGothic" charset="0"/>
                <a:cs typeface="MS PGothic" charset="0"/>
              </a:rPr>
              <a:pPr algn="r" eaLnBrk="1" hangingPunct="1"/>
              <a:t>425</a:t>
            </a:fld>
            <a:endParaRPr lang="en-US" sz="1200">
              <a:solidFill>
                <a:prstClr val="black"/>
              </a:solidFill>
              <a:latin typeface="Times New Roman" charset="0"/>
              <a:ea typeface="MS PGothic" charset="0"/>
              <a:cs typeface="MS PGothic" charset="0"/>
            </a:endParaRPr>
          </a:p>
        </p:txBody>
      </p:sp>
      <p:sp>
        <p:nvSpPr>
          <p:cNvPr id="102403"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2404"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9A47447B-A94A-484F-91AA-04E67AFF0BEB}" type="slidenum">
              <a:rPr lang="en-US">
                <a:solidFill>
                  <a:prstClr val="black"/>
                </a:solidFill>
              </a:rPr>
              <a:pPr>
                <a:defRPr/>
              </a:pPr>
              <a:t>426</a:t>
            </a:fld>
            <a:endParaRPr lang="en-US">
              <a:solidFill>
                <a:prstClr val="black"/>
              </a:solidFill>
            </a:endParaRPr>
          </a:p>
        </p:txBody>
      </p:sp>
      <p:sp>
        <p:nvSpPr>
          <p:cNvPr id="798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4FE60E8C-794B-6A44-9D8A-06B066500233}" type="slidenum">
              <a:rPr lang="en-US" sz="1200" smtClean="0">
                <a:solidFill>
                  <a:prstClr val="black"/>
                </a:solidFill>
                <a:latin typeface="Times New Roman" charset="0"/>
                <a:ea typeface="MS PGothic" charset="0"/>
                <a:cs typeface="MS PGothic" charset="0"/>
              </a:rPr>
              <a:pPr algn="r" eaLnBrk="1" hangingPunct="1"/>
              <a:t>426</a:t>
            </a:fld>
            <a:endParaRPr lang="en-US" sz="1200">
              <a:solidFill>
                <a:prstClr val="black"/>
              </a:solidFill>
              <a:latin typeface="Times New Roman" charset="0"/>
              <a:ea typeface="MS PGothic" charset="0"/>
              <a:cs typeface="MS PGothic" charset="0"/>
            </a:endParaRPr>
          </a:p>
        </p:txBody>
      </p:sp>
      <p:sp>
        <p:nvSpPr>
          <p:cNvPr id="104451"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4452"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FCEED58A-31A1-3E4C-8960-0114E83F48E4}" type="slidenum">
              <a:rPr lang="en-US">
                <a:solidFill>
                  <a:prstClr val="black"/>
                </a:solidFill>
              </a:rPr>
              <a:pPr>
                <a:defRPr/>
              </a:pPr>
              <a:t>427</a:t>
            </a:fld>
            <a:endParaRPr lang="en-US">
              <a:solidFill>
                <a:prstClr val="black"/>
              </a:solidFill>
            </a:endParaRPr>
          </a:p>
        </p:txBody>
      </p:sp>
      <p:sp>
        <p:nvSpPr>
          <p:cNvPr id="81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A734AA9C-4311-5444-9ADD-8E2B10BE753C}" type="slidenum">
              <a:rPr lang="en-US" sz="1200" smtClean="0">
                <a:solidFill>
                  <a:prstClr val="black"/>
                </a:solidFill>
                <a:latin typeface="Times New Roman" charset="0"/>
                <a:ea typeface="MS PGothic" charset="0"/>
                <a:cs typeface="MS PGothic" charset="0"/>
              </a:rPr>
              <a:pPr algn="r" eaLnBrk="1" hangingPunct="1"/>
              <a:t>427</a:t>
            </a:fld>
            <a:endParaRPr lang="en-US" sz="1200">
              <a:solidFill>
                <a:prstClr val="black"/>
              </a:solidFill>
              <a:latin typeface="Times New Roman" charset="0"/>
              <a:ea typeface="MS PGothic" charset="0"/>
              <a:cs typeface="MS PGothic" charset="0"/>
            </a:endParaRPr>
          </a:p>
        </p:txBody>
      </p:sp>
      <p:sp>
        <p:nvSpPr>
          <p:cNvPr id="106499"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06500"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9F592A66-5F10-4E48-897D-CED9D258A303}" type="slidenum">
              <a:rPr lang="en-US">
                <a:solidFill>
                  <a:prstClr val="black"/>
                </a:solidFill>
              </a:rPr>
              <a:pPr>
                <a:defRPr/>
              </a:pPr>
              <a:t>428</a:t>
            </a:fld>
            <a:endParaRPr lang="en-US">
              <a:solidFill>
                <a:prstClr val="black"/>
              </a:solidFill>
            </a:endParaRPr>
          </a:p>
        </p:txBody>
      </p:sp>
      <p:sp>
        <p:nvSpPr>
          <p:cNvPr id="839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F1E0E848-CB28-D34E-A5AA-0EAF910DAB13}" type="slidenum">
              <a:rPr lang="en-US" sz="1200" smtClean="0">
                <a:solidFill>
                  <a:prstClr val="black"/>
                </a:solidFill>
                <a:latin typeface="Times New Roman" charset="0"/>
                <a:ea typeface="MS PGothic" charset="0"/>
                <a:cs typeface="MS PGothic" charset="0"/>
              </a:rPr>
              <a:pPr algn="r" eaLnBrk="1" hangingPunct="1"/>
              <a:t>428</a:t>
            </a:fld>
            <a:endParaRPr lang="en-US" sz="1200">
              <a:solidFill>
                <a:prstClr val="black"/>
              </a:solidFill>
              <a:latin typeface="Times New Roman" charset="0"/>
              <a:ea typeface="MS PGothic" charset="0"/>
              <a:cs typeface="MS PGothic" charset="0"/>
            </a:endParaRPr>
          </a:p>
        </p:txBody>
      </p:sp>
      <p:sp>
        <p:nvSpPr>
          <p:cNvPr id="108547"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08548"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a:defRPr/>
            </a:pPr>
            <a:fld id="{A8A56E11-3D4F-A24B-92BA-202DEB14FDBD}" type="slidenum">
              <a:rPr lang="en-US">
                <a:solidFill>
                  <a:prstClr val="black"/>
                </a:solidFill>
              </a:rPr>
              <a:pPr>
                <a:defRPr/>
              </a:pPr>
              <a:t>429</a:t>
            </a:fld>
            <a:endParaRPr lang="en-US">
              <a:solidFill>
                <a:prstClr val="black"/>
              </a:solidFill>
            </a:endParaRPr>
          </a:p>
        </p:txBody>
      </p:sp>
      <p:sp>
        <p:nvSpPr>
          <p:cNvPr id="860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fld id="{CDC94B81-3CF3-7949-B967-F583B4395DB7}" type="slidenum">
              <a:rPr lang="en-US" sz="1200" smtClean="0">
                <a:solidFill>
                  <a:prstClr val="black"/>
                </a:solidFill>
                <a:latin typeface="Times New Roman" charset="0"/>
                <a:ea typeface="MS PGothic" charset="0"/>
                <a:cs typeface="MS PGothic" charset="0"/>
              </a:rPr>
              <a:pPr algn="r" eaLnBrk="1" hangingPunct="1"/>
              <a:t>429</a:t>
            </a:fld>
            <a:endParaRPr lang="en-US" sz="1200">
              <a:solidFill>
                <a:prstClr val="black"/>
              </a:solidFill>
              <a:latin typeface="Times New Roman" charset="0"/>
              <a:ea typeface="MS PGothic" charset="0"/>
              <a:cs typeface="MS PGothic" charset="0"/>
            </a:endParaRPr>
          </a:p>
        </p:txBody>
      </p:sp>
      <p:sp>
        <p:nvSpPr>
          <p:cNvPr id="110595" name="Rectangle 2"/>
          <p:cNvSpPr>
            <a:spLocks noGrp="1" noRot="1" noChangeAspect="1" noChangeArrowheads="1" noTextEdit="1"/>
          </p:cNvSpPr>
          <p:nvPr>
            <p:ph type="sldImg"/>
          </p:nvPr>
        </p:nvSpPr>
        <p:spPr>
          <a:xfrm>
            <a:off x="1104900" y="676275"/>
            <a:ext cx="4602163" cy="3452813"/>
          </a:xfrm>
          <a:ln/>
          <a:extLst>
            <a:ext uri="{FAA26D3D-D897-4be2-8F04-BA451C77F1D7}">
              <ma14:placeholderFlag xmlns:ma14="http://schemas.microsoft.com/office/mac/drawingml/2011/main" xmlns="" val="1"/>
            </a:ext>
          </a:extLst>
        </p:spPr>
      </p:sp>
      <p:sp>
        <p:nvSpPr>
          <p:cNvPr id="110596" name="Rectangle 3"/>
          <p:cNvSpPr>
            <a:spLocks noGrp="1" noChangeArrowheads="1"/>
          </p:cNvSpPr>
          <p:nvPr>
            <p:ph type="body" idx="1"/>
          </p:nvPr>
        </p:nvSpPr>
        <p:spPr>
          <a:solidFill>
            <a:srgbClr val="FFFFFF"/>
          </a:solidFill>
          <a:ln>
            <a:solidFill>
              <a:srgbClr val="000000"/>
            </a:solidFill>
            <a:miter lim="800000"/>
            <a:headEnd/>
            <a:tailEnd/>
          </a:ln>
        </p:spPr>
        <p:txBody>
          <a:bodyPr lIns="89944" tIns="44972" rIns="89944" bIns="44972"/>
          <a:lstStyle/>
          <a:p>
            <a:pPr eaLnBrk="1" hangingPunct="1">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Slide Image Placeholder 1"/>
          <p:cNvSpPr>
            <a:spLocks noGrp="1" noRot="1" noChangeAspect="1" noTextEdit="1"/>
          </p:cNvSpPr>
          <p:nvPr>
            <p:ph type="sldImg"/>
          </p:nvPr>
        </p:nvSpPr>
        <p:spPr>
          <a:ln/>
        </p:spPr>
      </p:sp>
      <p:sp>
        <p:nvSpPr>
          <p:cNvPr id="80998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0998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13896A0C-7938-4A8C-8073-D188F34DBE16}" type="slidenum">
              <a:rPr lang="en-US" sz="1200">
                <a:solidFill>
                  <a:srgbClr val="000000"/>
                </a:solidFill>
                <a:latin typeface="Calibri" pitchFamily="34" charset="0"/>
                <a:cs typeface="+mn-cs"/>
              </a:rPr>
              <a:pPr algn="r" eaLnBrk="1" hangingPunct="1"/>
              <a:t>67</a:t>
            </a:fld>
            <a:endParaRPr lang="en-US" sz="1200">
              <a:solidFill>
                <a:srgbClr val="000000"/>
              </a:solidFill>
              <a:latin typeface="Calibri" pitchFamily="34" charset="0"/>
              <a:cs typeface="+mn-cs"/>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Comic Sans MS" charset="0"/>
                <a:ea typeface="ＭＳ Ｐゴシック" charset="0"/>
                <a:cs typeface="ＭＳ Ｐゴシック" charset="0"/>
              </a:defRPr>
            </a:lvl1pPr>
            <a:lvl2pPr marL="742950" indent="-285750" defTabSz="900113" eaLnBrk="0" hangingPunct="0">
              <a:defRPr sz="2400">
                <a:solidFill>
                  <a:schemeClr val="tx1"/>
                </a:solidFill>
                <a:latin typeface="Comic Sans MS" charset="0"/>
                <a:ea typeface="ＭＳ Ｐゴシック" charset="0"/>
              </a:defRPr>
            </a:lvl2pPr>
            <a:lvl3pPr marL="1143000" indent="-228600" defTabSz="900113" eaLnBrk="0" hangingPunct="0">
              <a:defRPr sz="2400">
                <a:solidFill>
                  <a:schemeClr val="tx1"/>
                </a:solidFill>
                <a:latin typeface="Comic Sans MS" charset="0"/>
                <a:ea typeface="ＭＳ Ｐゴシック" charset="0"/>
              </a:defRPr>
            </a:lvl3pPr>
            <a:lvl4pPr marL="1600200" indent="-228600" defTabSz="900113" eaLnBrk="0" hangingPunct="0">
              <a:defRPr sz="2400">
                <a:solidFill>
                  <a:schemeClr val="tx1"/>
                </a:solidFill>
                <a:latin typeface="Comic Sans MS" charset="0"/>
                <a:ea typeface="ＭＳ Ｐゴシック" charset="0"/>
              </a:defRPr>
            </a:lvl4pPr>
            <a:lvl5pPr marL="2057400" indent="-228600" defTabSz="900113" eaLnBrk="0" hangingPunct="0">
              <a:defRPr sz="2400">
                <a:solidFill>
                  <a:schemeClr val="tx1"/>
                </a:solidFill>
                <a:latin typeface="Comic Sans M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Comic Sans MS" charset="0"/>
                <a:ea typeface="ＭＳ Ｐゴシック" charset="0"/>
              </a:defRPr>
            </a:lvl9pPr>
          </a:lstStyle>
          <a:p>
            <a:pPr algn="r"/>
            <a:fld id="{3E3E62D4-68A5-F349-92CB-85265EBA4CC1}" type="slidenum">
              <a:rPr lang="en-US" sz="1200">
                <a:solidFill>
                  <a:srgbClr val="000000"/>
                </a:solidFill>
                <a:latin typeface="Times New Roman" charset="0"/>
              </a:rPr>
              <a:pPr algn="r"/>
              <a:t>430</a:t>
            </a:fld>
            <a:endParaRPr lang="en-US" sz="1200">
              <a:solidFill>
                <a:srgbClr val="000000"/>
              </a:solidFill>
              <a:latin typeface="Times New Roman" charset="0"/>
            </a:endParaRPr>
          </a:p>
        </p:txBody>
      </p:sp>
      <p:sp>
        <p:nvSpPr>
          <p:cNvPr id="1256451" name="Rectangle 2"/>
          <p:cNvSpPr>
            <a:spLocks noGrp="1" noRot="1" noChangeAspect="1" noChangeArrowheads="1" noTextEdit="1"/>
          </p:cNvSpPr>
          <p:nvPr>
            <p:ph type="sldImg"/>
          </p:nvPr>
        </p:nvSpPr>
        <p:spPr>
          <a:xfrm>
            <a:off x="1104900" y="676275"/>
            <a:ext cx="4603750" cy="3452813"/>
          </a:xfrm>
          <a:solidFill>
            <a:srgbClr val="FFFFFF"/>
          </a:solidFill>
          <a:ln/>
        </p:spPr>
      </p:sp>
      <p:sp>
        <p:nvSpPr>
          <p:cNvPr id="1256452"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lIns="89944" tIns="44972" rIns="89944" bIns="44972"/>
          <a:lstStyle/>
          <a:p>
            <a:r>
              <a:rPr lang="en-US">
                <a:latin typeface="Times New Roman" charset="0"/>
                <a:ea typeface="ＭＳ Ｐゴシック" charset="0"/>
                <a:cs typeface="ＭＳ Ｐゴシック" charset="0"/>
              </a:rPr>
              <a:t>God the Spirit invites you.</a:t>
            </a:r>
          </a:p>
          <a:p>
            <a:r>
              <a:rPr lang="en-US">
                <a:latin typeface="Times New Roman" charset="0"/>
                <a:ea typeface="ＭＳ Ｐゴシック" charset="0"/>
                <a:cs typeface="ＭＳ Ｐゴシック" charset="0"/>
              </a:rPr>
              <a:t>The Church invites you.</a:t>
            </a:r>
          </a:p>
          <a:p>
            <a:r>
              <a:rPr lang="en-US">
                <a:latin typeface="Times New Roman" charset="0"/>
                <a:ea typeface="ＭＳ Ｐゴシック" charset="0"/>
                <a:cs typeface="ＭＳ Ｐゴシック" charset="0"/>
              </a:rPr>
              <a:t>Anyone who hears this also invites you.</a:t>
            </a:r>
          </a:p>
          <a:p>
            <a:r>
              <a:rPr lang="en-US">
                <a:latin typeface="Times New Roman" charset="0"/>
                <a:ea typeface="ＭＳ Ｐゴシック" charset="0"/>
                <a:cs typeface="ＭＳ Ｐゴシック" charset="0"/>
              </a:rPr>
              <a:t>Invites you to what?</a:t>
            </a:r>
          </a:p>
          <a:p>
            <a:r>
              <a:rPr lang="en-US">
                <a:latin typeface="Times New Roman" charset="0"/>
                <a:ea typeface="ＭＳ Ｐゴシック" charset="0"/>
                <a:cs typeface="ＭＳ Ｐゴシック" charset="0"/>
              </a:rPr>
              <a:t>Every one of us is invited to believe in Jesus Christ under the image of freely drinking from water that grants eternal life.</a:t>
            </a:r>
          </a:p>
          <a:p>
            <a:r>
              <a:rPr lang="en-US">
                <a:latin typeface="Times New Roman" charset="0"/>
                <a:ea typeface="ＭＳ Ｐゴシック" charset="0"/>
                <a:cs typeface="ＭＳ Ｐゴシック" charset="0"/>
              </a:rPr>
              <a:t>Do you want eternal life?  Then come in belief.</a:t>
            </a: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B64-2D7A-A541-80F2-0E01B0A1F15A}" type="slidenum">
              <a:rPr lang="en-GB" sz="1200">
                <a:solidFill>
                  <a:srgbClr val="FFFFFF"/>
                </a:solidFill>
              </a:rPr>
              <a:pPr/>
              <a:t>431</a:t>
            </a:fld>
            <a:endParaRPr lang="en-GB" sz="1200">
              <a:solidFill>
                <a:srgbClr val="FFFFFF"/>
              </a:solidFill>
            </a:endParaRPr>
          </a:p>
        </p:txBody>
      </p:sp>
      <p:sp>
        <p:nvSpPr>
          <p:cNvPr id="1257475" name="Rectangle 2"/>
          <p:cNvSpPr>
            <a:spLocks noGrp="1" noRot="1" noChangeAspect="1" noChangeArrowheads="1" noTextEdit="1"/>
          </p:cNvSpPr>
          <p:nvPr>
            <p:ph type="sldImg"/>
          </p:nvPr>
        </p:nvSpPr>
        <p:spPr>
          <a:solidFill>
            <a:srgbClr val="FFFFFF"/>
          </a:solidFill>
          <a:ln/>
        </p:spPr>
      </p:sp>
      <p:sp>
        <p:nvSpPr>
          <p:cNvPr id="1257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4735BD-8F4B-E34C-BA8B-AAE774032D73}" type="slidenum">
              <a:rPr lang="en-GB" sz="1200">
                <a:solidFill>
                  <a:schemeClr val="bg1"/>
                </a:solidFill>
              </a:rPr>
              <a:pPr/>
              <a:t>432</a:t>
            </a:fld>
            <a:endParaRPr lang="en-GB" sz="1200">
              <a:solidFill>
                <a:schemeClr val="bg1"/>
              </a:solidFill>
            </a:endParaRPr>
          </a:p>
        </p:txBody>
      </p:sp>
      <p:sp>
        <p:nvSpPr>
          <p:cNvPr id="1434626" name="Rectangle 2"/>
          <p:cNvSpPr>
            <a:spLocks noGrp="1" noRot="1" noChangeAspect="1" noChangeArrowheads="1" noTextEdit="1"/>
          </p:cNvSpPr>
          <p:nvPr>
            <p:ph type="sldImg"/>
          </p:nvPr>
        </p:nvSpPr>
        <p:spPr>
          <a:ln/>
        </p:spPr>
      </p:sp>
      <p:sp>
        <p:nvSpPr>
          <p:cNvPr id="143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434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NT Survey link</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Slide Image Placeholder 1"/>
          <p:cNvSpPr>
            <a:spLocks noGrp="1" noRot="1" noChangeAspect="1" noTextEdit="1"/>
          </p:cNvSpPr>
          <p:nvPr>
            <p:ph type="sldImg"/>
          </p:nvPr>
        </p:nvSpPr>
        <p:spPr>
          <a:ln/>
        </p:spPr>
      </p:sp>
      <p:sp>
        <p:nvSpPr>
          <p:cNvPr id="812034"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203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7D5B59A0-FB46-4945-8E34-1D35FCA5349E}" type="slidenum">
              <a:rPr lang="en-US" sz="1200">
                <a:solidFill>
                  <a:srgbClr val="000000"/>
                </a:solidFill>
                <a:latin typeface="Calibri" pitchFamily="34" charset="0"/>
                <a:cs typeface="+mn-cs"/>
              </a:rPr>
              <a:pPr algn="r" eaLnBrk="1" hangingPunct="1"/>
              <a:t>68</a:t>
            </a:fld>
            <a:endParaRPr lang="en-US" sz="1200">
              <a:solidFill>
                <a:srgbClr val="000000"/>
              </a:solidFill>
              <a:latin typeface="Calibri" pitchFamily="34" charset="0"/>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Slide Image Placeholder 1"/>
          <p:cNvSpPr>
            <a:spLocks noGrp="1" noRot="1" noChangeAspect="1" noTextEdit="1"/>
          </p:cNvSpPr>
          <p:nvPr>
            <p:ph type="sldImg"/>
          </p:nvPr>
        </p:nvSpPr>
        <p:spPr>
          <a:ln/>
        </p:spPr>
      </p:sp>
      <p:sp>
        <p:nvSpPr>
          <p:cNvPr id="814082"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4083"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2A299AD8-EC3C-4438-81A3-558374EE2546}" type="slidenum">
              <a:rPr lang="en-US" sz="1200">
                <a:solidFill>
                  <a:srgbClr val="000000"/>
                </a:solidFill>
                <a:latin typeface="Calibri" pitchFamily="34" charset="0"/>
                <a:cs typeface="+mn-cs"/>
              </a:rPr>
              <a:pPr algn="r" eaLnBrk="1" hangingPunct="1"/>
              <a:t>69</a:t>
            </a:fld>
            <a:endParaRPr lang="en-US" sz="1200">
              <a:solidFill>
                <a:srgbClr val="000000"/>
              </a:solidFill>
              <a:latin typeface="Calibri" pitchFamily="34" charset="0"/>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Slide Image Placeholder 1"/>
          <p:cNvSpPr>
            <a:spLocks noGrp="1" noRot="1" noChangeAspect="1" noTextEdit="1"/>
          </p:cNvSpPr>
          <p:nvPr>
            <p:ph type="sldImg"/>
          </p:nvPr>
        </p:nvSpPr>
        <p:spPr>
          <a:ln/>
        </p:spPr>
      </p:sp>
      <p:sp>
        <p:nvSpPr>
          <p:cNvPr id="816130"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613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6C784C7D-313E-483D-8C22-FE2A85134039}" type="slidenum">
              <a:rPr lang="en-US" sz="1200">
                <a:solidFill>
                  <a:srgbClr val="000000"/>
                </a:solidFill>
                <a:latin typeface="Calibri" pitchFamily="34" charset="0"/>
                <a:cs typeface="+mn-cs"/>
              </a:rPr>
              <a:pPr algn="r" eaLnBrk="1" hangingPunct="1"/>
              <a:t>70</a:t>
            </a:fld>
            <a:endParaRPr lang="en-US" sz="1200">
              <a:solidFill>
                <a:srgbClr val="000000"/>
              </a:solidFill>
              <a:latin typeface="Calibri" pitchFamily="34" charset="0"/>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21B2DF-5DC1-4A4F-91D1-0F9C10CEBFAC}" type="slidenum">
              <a:rPr lang="en-GB" sz="1200">
                <a:solidFill>
                  <a:srgbClr val="FFFFFF"/>
                </a:solidFill>
              </a:rPr>
              <a:pPr/>
              <a:t>71</a:t>
            </a:fld>
            <a:endParaRPr lang="en-GB" sz="1200">
              <a:solidFill>
                <a:srgbClr val="FFFFFF"/>
              </a:solidFill>
            </a:endParaRPr>
          </a:p>
        </p:txBody>
      </p:sp>
      <p:sp>
        <p:nvSpPr>
          <p:cNvPr id="1157122" name="Rectangle 2"/>
          <p:cNvSpPr>
            <a:spLocks noGrp="1" noRot="1" noChangeAspect="1" noChangeArrowheads="1"/>
          </p:cNvSpPr>
          <p:nvPr>
            <p:ph type="sldImg"/>
          </p:nvPr>
        </p:nvSpPr>
        <p:spPr>
          <a:solidFill>
            <a:srgbClr val="FFFFFF"/>
          </a:solidFill>
          <a:ln/>
        </p:spPr>
      </p:sp>
      <p:sp>
        <p:nvSpPr>
          <p:cNvPr id="115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Do you know how </a:t>
            </a:r>
            <a:r>
              <a:rPr lang="en-US" sz="1200" i="1" kern="1200" dirty="0">
                <a:solidFill>
                  <a:schemeClr val="tx1"/>
                </a:solidFill>
                <a:effectLst/>
                <a:latin typeface="+mn-lt"/>
                <a:ea typeface="+mn-ea"/>
                <a:cs typeface="+mn-cs"/>
              </a:rPr>
              <a:t>you</a:t>
            </a:r>
            <a:r>
              <a:rPr lang="en-US" sz="1200" kern="1200" dirty="0">
                <a:solidFill>
                  <a:schemeClr val="tx1"/>
                </a:solidFill>
                <a:effectLst/>
                <a:latin typeface="+mn-lt"/>
                <a:ea typeface="+mn-ea"/>
                <a:cs typeface="+mn-cs"/>
              </a:rPr>
              <a:t> fit into the Bible’s epilogue after Christ’s victorious return?  Do you know how that should affect you now?</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6185379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Slide Image Placeholder 1"/>
          <p:cNvSpPr>
            <a:spLocks noGrp="1" noRot="1" noChangeAspect="1" noTextEdit="1"/>
          </p:cNvSpPr>
          <p:nvPr>
            <p:ph type="sldImg"/>
          </p:nvPr>
        </p:nvSpPr>
        <p:spPr>
          <a:ln/>
        </p:spPr>
      </p:sp>
      <p:sp>
        <p:nvSpPr>
          <p:cNvPr id="818178"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1817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C6D18383-1062-4CDF-A9A6-138F0EDAE8EA}" type="slidenum">
              <a:rPr lang="en-US" sz="1200">
                <a:solidFill>
                  <a:srgbClr val="000000"/>
                </a:solidFill>
                <a:latin typeface="Calibri" pitchFamily="34" charset="0"/>
                <a:cs typeface="+mn-cs"/>
              </a:rPr>
              <a:pPr algn="r" eaLnBrk="1" hangingPunct="1"/>
              <a:t>72</a:t>
            </a:fld>
            <a:endParaRPr lang="en-US" sz="1200">
              <a:solidFill>
                <a:srgbClr val="000000"/>
              </a:solidFill>
              <a:latin typeface="Calibri" pitchFamily="34" charset="0"/>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Slide Image Placeholder 1"/>
          <p:cNvSpPr>
            <a:spLocks noGrp="1" noRot="1" noChangeAspect="1" noTextEdit="1"/>
          </p:cNvSpPr>
          <p:nvPr>
            <p:ph type="sldImg"/>
          </p:nvPr>
        </p:nvSpPr>
        <p:spPr>
          <a:ln/>
        </p:spPr>
      </p:sp>
      <p:sp>
        <p:nvSpPr>
          <p:cNvPr id="820226" name="Notes Placeholder 2"/>
          <p:cNvSpPr>
            <a:spLocks noGrp="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r>
              <a:rPr lang="en-US" b="1">
                <a:latin typeface="Bwgrkl" pitchFamily="1" charset="0"/>
              </a:rPr>
              <a:t>e;zhsan </a:t>
            </a:r>
            <a:r>
              <a:rPr lang="en-US" b="1"/>
              <a:t>verb indicative aorist active 3rd person plural from za,w </a:t>
            </a:r>
          </a:p>
          <a:p>
            <a:pPr eaLnBrk="1" hangingPunct="1"/>
            <a:endParaRPr lang="en-US"/>
          </a:p>
          <a:p>
            <a:pPr eaLnBrk="1" hangingPunct="1"/>
            <a:r>
              <a:rPr lang="en-US"/>
              <a:t>[GING] </a:t>
            </a:r>
            <a:r>
              <a:rPr lang="en-US" b="1">
                <a:latin typeface="Bwgrkl" pitchFamily="1" charset="0"/>
              </a:rPr>
              <a:t>za,w </a:t>
            </a:r>
          </a:p>
          <a:p>
            <a:pPr eaLnBrk="1" hangingPunct="1"/>
            <a:r>
              <a:rPr lang="en-US"/>
              <a:t>[</a:t>
            </a:r>
            <a:r>
              <a:rPr lang="en-US" b="1"/>
              <a:t>za,w] contracted zw/ </a:t>
            </a:r>
            <a:r>
              <a:rPr lang="en-US" b="1" i="1"/>
              <a:t>live—1. of natural life </a:t>
            </a:r>
            <a:r>
              <a:rPr lang="en-US" b="1" i="1" u="sng"/>
              <a:t>Mt 4:4; Lk 24:5; Ro 7:1, 2, 3; 1 Cor 15:45; Phil 1:22. Of the conduct of life Lk 2:36; Ac 26:5; Ro 14:7; 2 Cor 5:15. Be well, recover Mk 5:23. Of God Mt 26:63; Hb 3:12; zw/ evgw, as surely as I live Ro 14:11. to. zh/n life 2 Cor 1:8. Fig. J 4:10f; Ac 7:38; 1 Pt 1:3; 2:4.—2. of the life of the child of God Lk 10:28; J 5:25; Ro 1:17; 2 Cor 13:4; Gal 2:20; 1 Th 5:10. [pg 84]</a:t>
            </a:r>
          </a:p>
          <a:p>
            <a:pPr eaLnBrk="1" hangingPunct="1">
              <a:spcBef>
                <a:spcPct val="0"/>
              </a:spcBef>
            </a:pPr>
            <a:endParaRPr lang="en-US"/>
          </a:p>
        </p:txBody>
      </p:sp>
      <p:sp>
        <p:nvSpPr>
          <p:cNvPr id="82022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fld id="{FEA88350-1F16-4770-9FDA-BB541E82C5E2}" type="slidenum">
              <a:rPr lang="en-US" sz="1200">
                <a:solidFill>
                  <a:srgbClr val="000000"/>
                </a:solidFill>
                <a:latin typeface="Calibri" pitchFamily="34" charset="0"/>
                <a:cs typeface="+mn-cs"/>
              </a:rPr>
              <a:pPr algn="r" eaLnBrk="1" hangingPunct="1"/>
              <a:t>73</a:t>
            </a:fld>
            <a:endParaRPr lang="en-US" sz="1200">
              <a:solidFill>
                <a:srgbClr val="000000"/>
              </a:solidFill>
              <a:latin typeface="Calibri" pitchFamily="34" charset="0"/>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B7D42161-2F8C-479C-83AA-FE17FCC7758D}" type="slidenum">
              <a:rPr lang="en-US" sz="1200">
                <a:solidFill>
                  <a:srgbClr val="000000"/>
                </a:solidFill>
                <a:latin typeface="Arial" pitchFamily="34" charset="0"/>
                <a:cs typeface="+mn-cs"/>
              </a:rPr>
              <a:pPr algn="r"/>
              <a:t>74</a:t>
            </a:fld>
            <a:endParaRPr lang="en-US" sz="1200">
              <a:solidFill>
                <a:srgbClr val="000000"/>
              </a:solidFill>
              <a:latin typeface="Arial" pitchFamily="34" charset="0"/>
              <a:cs typeface="+mn-cs"/>
            </a:endParaRPr>
          </a:p>
        </p:txBody>
      </p:sp>
      <p:sp>
        <p:nvSpPr>
          <p:cNvPr id="822274" name="Rectangle 2"/>
          <p:cNvSpPr>
            <a:spLocks noGrp="1" noRot="1" noChangeAspect="1" noChangeArrowheads="1" noTextEdit="1"/>
          </p:cNvSpPr>
          <p:nvPr>
            <p:ph type="sldImg"/>
          </p:nvPr>
        </p:nvSpPr>
        <p:spPr>
          <a:solidFill>
            <a:srgbClr val="FFFFFF"/>
          </a:solidFill>
          <a:ln/>
        </p:spPr>
      </p:sp>
      <p:sp>
        <p:nvSpPr>
          <p:cNvPr id="822275"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772C9A70-8A60-A941-971C-801CA6836F7D}" type="slidenum">
              <a:rPr lang="en-US">
                <a:solidFill>
                  <a:prstClr val="black"/>
                </a:solidFill>
              </a:rPr>
              <a:pPr/>
              <a:t>75</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F53EB9-BA75-D84B-8575-B0F128243ED7}" type="slidenum">
              <a:rPr lang="en-GB" sz="1200">
                <a:solidFill>
                  <a:prstClr val="white"/>
                </a:solidFill>
              </a:rPr>
              <a:pPr/>
              <a:t>76</a:t>
            </a:fld>
            <a:endParaRPr lang="en-GB" sz="1200">
              <a:solidFill>
                <a:prstClr val="white"/>
              </a:solidFill>
            </a:endParaRPr>
          </a:p>
        </p:txBody>
      </p:sp>
      <p:sp>
        <p:nvSpPr>
          <p:cNvPr id="1173506" name="Rectangle 2"/>
          <p:cNvSpPr>
            <a:spLocks noGrp="1" noRot="1" noChangeAspect="1" noChangeArrowheads="1" noTextEdit="1"/>
          </p:cNvSpPr>
          <p:nvPr>
            <p:ph type="sldImg"/>
          </p:nvPr>
        </p:nvSpPr>
        <p:spPr>
          <a:solidFill>
            <a:srgbClr val="FFFFFF"/>
          </a:solidFill>
          <a:ln/>
        </p:spPr>
      </p:sp>
      <p:sp>
        <p:nvSpPr>
          <p:cNvPr id="1173507" name="Rectangle 3"/>
          <p:cNvSpPr>
            <a:spLocks noGrp="1" noChangeArrowheads="1"/>
          </p:cNvSpPr>
          <p:nvPr>
            <p:ph type="body" idx="1"/>
          </p:nvPr>
        </p:nvSpPr>
        <p:spPr>
          <a:xfrm>
            <a:off x="914400" y="4343400"/>
            <a:ext cx="5029200" cy="831850"/>
          </a:xfrm>
          <a:solidFill>
            <a:srgbClr val="FFFFFF"/>
          </a:solidFill>
          <a:ln>
            <a:solidFill>
              <a:srgbClr val="000000"/>
            </a:solidFill>
          </a:ln>
        </p:spPr>
        <p:txBody>
          <a:bodyPr/>
          <a:lstStyle/>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In my thinking, the Premil view is the most logical and biblical as it sees the chapters as a straightforward chronology.  It also does not see the binding of Satan as simply applying to nations but to all people who comprise these nations.</a:t>
            </a:r>
          </a:p>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NS-Rev</a:t>
            </a:r>
            <a:r>
              <a:rPr lang="en-US" baseline="0">
                <a:latin typeface="Times New Roman" charset="0"/>
                <a:ea typeface="ＭＳ Ｐゴシック" charset="0"/>
                <a:cs typeface="ＭＳ Ｐゴシック" charset="0"/>
              </a:rPr>
              <a:t> Pres 27 for Rev 20-22 slide 48</a:t>
            </a:r>
          </a:p>
          <a:p>
            <a:r>
              <a:rPr lang="en-US" baseline="0">
                <a:latin typeface="Times New Roman" charset="0"/>
                <a:ea typeface="ＭＳ Ｐゴシック" charset="0"/>
                <a:cs typeface="ＭＳ Ｐゴシック" charset="0"/>
              </a:rPr>
              <a:t>FU Pres 24 for 1 Thess 4:13-18 slide 7</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a:latin typeface="Times New Roman" charset="0"/>
                <a:ea typeface="ＭＳ Ｐゴシック" charset="0"/>
                <a:cs typeface="ＭＳ Ｐゴシック" charset="0"/>
              </a:rPr>
              <a:t>NP for 1 Thess 4:13-18 slide 7</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027ADF8F-1837-4579-9A57-1ABE544EFCED}" type="slidenum">
              <a:rPr lang="en-GB" sz="1200">
                <a:solidFill>
                  <a:prstClr val="white"/>
                </a:solidFill>
              </a:rPr>
              <a:pPr/>
              <a:t>77</a:t>
            </a:fld>
            <a:endParaRPr lang="en-GB" sz="1200">
              <a:solidFill>
                <a:prstClr val="white"/>
              </a:solidFill>
            </a:endParaRPr>
          </a:p>
        </p:txBody>
      </p:sp>
      <p:sp>
        <p:nvSpPr>
          <p:cNvPr id="828418" name="Rectangle 2"/>
          <p:cNvSpPr>
            <a:spLocks noGrp="1" noRot="1" noChangeAspect="1" noChangeArrowheads="1" noTextEdit="1"/>
          </p:cNvSpPr>
          <p:nvPr>
            <p:ph type="sldImg"/>
          </p:nvPr>
        </p:nvSpPr>
        <p:spPr>
          <a:ln/>
        </p:spPr>
      </p:sp>
      <p:sp>
        <p:nvSpPr>
          <p:cNvPr id="828419"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a:t>The Amil view does not view the book of Revelation in chronological order.  It puts chapter 20 BEFORE chapter 19 as it sees the Rev 20 millennium as the present church age that is followed by Christ</a:t>
            </a:r>
            <a:r>
              <a:rPr lang="ja-JP" altLang="en-US"/>
              <a:t>’</a:t>
            </a:r>
            <a:r>
              <a:rPr lang="en-US" altLang="ja-JP"/>
              <a:t>s return in Rev 19.</a:t>
            </a:r>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D0A85E08-D5EA-4DAA-9F12-D9A722AE214E}" type="slidenum">
              <a:rPr lang="en-GB" sz="1200">
                <a:solidFill>
                  <a:prstClr val="white"/>
                </a:solidFill>
              </a:rPr>
              <a:pPr/>
              <a:t>78</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a:t>Like the Amil view, the Postmil view also does not view the book of Revelation in chronological order.  It puts chapter 20 BEFORE chapter 19 as it sees the Rev 20 millennium as the present church age that is followed by Christ</a:t>
            </a:r>
            <a:r>
              <a:rPr lang="ja-JP" altLang="en-US"/>
              <a:t>’</a:t>
            </a:r>
            <a:r>
              <a:rPr lang="en-US" altLang="ja-JP"/>
              <a:t>s return in Rev 19.  However, it has even more difficulties as it sees the judgments of Rev 6-18 during a millennium that supposedly gets better and better, while these chapters show the world getting progressingly worse.</a:t>
            </a:r>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77828321-EAD0-4F4A-B39B-667A735932AA}" type="slidenum">
              <a:rPr lang="en-US" sz="1200">
                <a:solidFill>
                  <a:srgbClr val="000000"/>
                </a:solidFill>
                <a:latin typeface="Arial" pitchFamily="34" charset="0"/>
                <a:cs typeface="+mn-cs"/>
              </a:rPr>
              <a:pPr algn="r"/>
              <a:t>79</a:t>
            </a:fld>
            <a:endParaRPr lang="en-US" sz="1200">
              <a:solidFill>
                <a:srgbClr val="000000"/>
              </a:solidFill>
              <a:latin typeface="Arial" pitchFamily="34" charset="0"/>
              <a:cs typeface="+mn-cs"/>
            </a:endParaRPr>
          </a:p>
        </p:txBody>
      </p:sp>
      <p:sp>
        <p:nvSpPr>
          <p:cNvPr id="824322" name="Rectangle 2"/>
          <p:cNvSpPr>
            <a:spLocks noGrp="1" noRot="1" noChangeAspect="1" noChangeArrowheads="1" noTextEdit="1"/>
          </p:cNvSpPr>
          <p:nvPr>
            <p:ph type="sldImg"/>
          </p:nvPr>
        </p:nvSpPr>
        <p:spPr>
          <a:solidFill>
            <a:srgbClr val="FFFFFF"/>
          </a:solidFill>
          <a:ln/>
        </p:spPr>
      </p:sp>
      <p:sp>
        <p:nvSpPr>
          <p:cNvPr id="82432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3212E6D-B965-4531-B795-B0BCF80DF4FB}" type="slidenum">
              <a:rPr lang="en-US" sz="1200">
                <a:solidFill>
                  <a:prstClr val="black"/>
                </a:solidFill>
                <a:latin typeface="Arial" pitchFamily="34" charset="0"/>
                <a:cs typeface="+mn-cs"/>
              </a:rPr>
              <a:pPr algn="r"/>
              <a:t>80</a:t>
            </a:fld>
            <a:endParaRPr lang="en-US" sz="1200">
              <a:solidFill>
                <a:prstClr val="black"/>
              </a:solidFill>
              <a:latin typeface="Arial" pitchFamily="34" charset="0"/>
              <a:cs typeface="+mn-cs"/>
            </a:endParaRPr>
          </a:p>
        </p:txBody>
      </p:sp>
      <p:sp>
        <p:nvSpPr>
          <p:cNvPr id="826370" name="Rectangle 2"/>
          <p:cNvSpPr>
            <a:spLocks noGrp="1" noRot="1" noChangeAspect="1" noChangeArrowheads="1" noTextEdit="1"/>
          </p:cNvSpPr>
          <p:nvPr>
            <p:ph type="sldImg"/>
          </p:nvPr>
        </p:nvSpPr>
        <p:spPr>
          <a:solidFill>
            <a:srgbClr val="FFFFFF"/>
          </a:solidFill>
          <a:ln/>
        </p:spPr>
      </p:sp>
      <p:sp>
        <p:nvSpPr>
          <p:cNvPr id="826371" name="Rectangle 3"/>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CCD212A5-4D0F-4003-A05B-E121502D5A83}" type="slidenum">
              <a:rPr lang="en-GB" sz="1200">
                <a:solidFill>
                  <a:prstClr val="white"/>
                </a:solidFill>
              </a:rPr>
              <a:pPr/>
              <a:t>81</a:t>
            </a:fld>
            <a:endParaRPr lang="en-GB" sz="1200">
              <a:solidFill>
                <a:prstClr val="white"/>
              </a:solidFill>
            </a:endParaRPr>
          </a:p>
        </p:txBody>
      </p:sp>
      <p:sp>
        <p:nvSpPr>
          <p:cNvPr id="842754" name="Rectangle 2"/>
          <p:cNvSpPr>
            <a:spLocks noGrp="1" noRot="1" noChangeAspect="1" noChangeArrowheads="1" noTextEdit="1"/>
          </p:cNvSpPr>
          <p:nvPr>
            <p:ph type="sldImg"/>
          </p:nvPr>
        </p:nvSpPr>
        <p:spPr>
          <a:ln/>
        </p:spPr>
      </p:sp>
      <p:sp>
        <p:nvSpPr>
          <p:cNvPr id="84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epilogue often includes a mopping-up operation—</a:t>
            </a:r>
            <a:r>
              <a:rPr lang="en-SG" dirty="0">
                <a:effectLst/>
              </a:rPr>
              <a:t>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5964004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8FFCA20C-4FE3-3B4A-87AD-24DE9D7C8E0F}" type="slidenum">
              <a:rPr lang="en-US" sz="1200">
                <a:solidFill>
                  <a:prstClr val="black"/>
                </a:solidFill>
              </a:rPr>
              <a:pPr/>
              <a:t>82</a:t>
            </a:fld>
            <a:endParaRPr lang="en-US" sz="1200">
              <a:solidFill>
                <a:prstClr val="black"/>
              </a:solidFill>
            </a:endParaRPr>
          </a:p>
        </p:txBody>
      </p:sp>
      <p:sp>
        <p:nvSpPr>
          <p:cNvPr id="53251" name="Rectangle 2"/>
          <p:cNvSpPr>
            <a:spLocks noGrp="1" noRot="1" noChangeAspect="1" noChangeArrowheads="1"/>
          </p:cNvSpPr>
          <p:nvPr>
            <p:ph type="sldImg"/>
          </p:nvPr>
        </p:nvSpPr>
        <p:spPr>
          <a:xfrm>
            <a:off x="1143000" y="685800"/>
            <a:ext cx="4572000" cy="3429000"/>
          </a:xfrm>
          <a:solidFill>
            <a:srgbClr val="FFFFFF"/>
          </a:solidFill>
          <a:ln/>
        </p:spPr>
      </p:sp>
      <p:sp>
        <p:nvSpPr>
          <p:cNvPr id="53252" name="Rectangle 3"/>
          <p:cNvSpPr>
            <a:spLocks noGrp="1" noChangeArrowheads="1"/>
          </p:cNvSpPr>
          <p:nvPr>
            <p:ph type="body" idx="1"/>
          </p:nvPr>
        </p:nvSpPr>
        <p:spPr>
          <a:xfrm>
            <a:off x="914920" y="4342892"/>
            <a:ext cx="5028161" cy="276991"/>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6E966E00-7B3F-4119-A643-E651326356DD}" type="slidenum">
              <a:rPr lang="en-GB" sz="1200">
                <a:solidFill>
                  <a:prstClr val="white"/>
                </a:solidFill>
              </a:rPr>
              <a:pPr/>
              <a:t>83</a:t>
            </a:fld>
            <a:endParaRPr lang="en-GB" sz="1200">
              <a:solidFill>
                <a:prstClr val="white"/>
              </a:solidFill>
            </a:endParaRPr>
          </a:p>
        </p:txBody>
      </p:sp>
      <p:sp>
        <p:nvSpPr>
          <p:cNvPr id="84480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D64F2BA7-1ED8-4E2B-A02B-E337708E3AB9}" type="slidenum">
              <a:rPr lang="en-US" sz="1200">
                <a:solidFill>
                  <a:prstClr val="black"/>
                </a:solidFill>
                <a:latin typeface="Times New Roman" pitchFamily="18" charset="0"/>
                <a:cs typeface="+mn-cs"/>
              </a:rPr>
              <a:pPr algn="r"/>
              <a:t>83</a:t>
            </a:fld>
            <a:endParaRPr lang="en-US" sz="1200">
              <a:solidFill>
                <a:prstClr val="black"/>
              </a:solidFill>
              <a:latin typeface="Times New Roman" pitchFamily="18" charset="0"/>
              <a:cs typeface="+mn-cs"/>
            </a:endParaRPr>
          </a:p>
        </p:txBody>
      </p:sp>
      <p:sp>
        <p:nvSpPr>
          <p:cNvPr id="844803" name="Rectangle 1026"/>
          <p:cNvSpPr>
            <a:spLocks noGrp="1" noRot="1" noChangeAspect="1" noChangeArrowheads="1" noTextEdit="1"/>
          </p:cNvSpPr>
          <p:nvPr>
            <p:ph type="sldImg"/>
          </p:nvPr>
        </p:nvSpPr>
        <p:spPr>
          <a:ln/>
        </p:spPr>
      </p:sp>
      <p:sp>
        <p:nvSpPr>
          <p:cNvPr id="844804" name="Rectangle 1027"/>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a14="http://schemas.microsoft.com/office/drawing/2010/main" xmlns="">
                <a:solidFill>
                  <a:srgbClr val="FFFFFF"/>
                </a:solidFill>
              </a14:hiddenFill>
            </a:ext>
          </a:extLst>
        </p:spPr>
        <p:txBody>
          <a:bodyPr/>
          <a:lstStyle/>
          <a:p>
            <a:pPr defTabSz="457200" eaLnBrk="1" hangingPunct="1">
              <a:spcBef>
                <a:spcPct val="0"/>
              </a:spcBef>
            </a:pPr>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57B0D31-577B-FB4C-863E-0A8E9078BC13}" type="slidenum">
              <a:rPr lang="en-US" sz="1200">
                <a:solidFill>
                  <a:prstClr val="black"/>
                </a:solidFill>
              </a:rPr>
              <a:pPr/>
              <a:t>84</a:t>
            </a:fld>
            <a:endParaRPr lang="en-US" sz="1200">
              <a:solidFill>
                <a:prstClr val="black"/>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apo</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the outside of, from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85</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86</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87</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BE7E7804-7A63-7D42-8FC5-436EC93C4984}" type="slidenum">
              <a:rPr lang="en-US" sz="1200">
                <a:solidFill>
                  <a:prstClr val="black"/>
                </a:solidFill>
              </a:rPr>
              <a:pPr/>
              <a:t>88</a:t>
            </a:fld>
            <a:endParaRPr lang="en-US" sz="1200">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e,k</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he outside of, form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A6522795-329B-D24B-AE90-624A617767DC}" type="slidenum">
              <a:rPr lang="en-US" sz="1200">
                <a:solidFill>
                  <a:prstClr val="black"/>
                </a:solidFill>
              </a:rPr>
              <a:pPr/>
              <a:t>89</a:t>
            </a:fld>
            <a:endParaRPr lang="en-US" sz="1200">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xfrm>
            <a:off x="914400" y="4343400"/>
            <a:ext cx="5029200" cy="83317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Frequently, but not always, </a:t>
            </a:r>
            <a:r>
              <a:rPr lang="en-US" dirty="0" err="1">
                <a:solidFill>
                  <a:schemeClr val="bg1"/>
                </a:solidFill>
                <a:latin typeface="Bwgrkl" charset="0"/>
                <a:ea typeface="ＭＳ Ｐゴシック" charset="0"/>
                <a:cs typeface="Bwgrkl" charset="0"/>
              </a:rPr>
              <a:t>e,k</a:t>
            </a:r>
            <a:r>
              <a:rPr lang="en-US" dirty="0">
                <a:latin typeface="Times New Roman" charset="0"/>
                <a:ea typeface="ＭＳ Ｐゴシック" charset="0"/>
                <a:cs typeface="ＭＳ Ｐゴシック" charset="0"/>
              </a:rPr>
              <a:t> means </a:t>
            </a:r>
            <a:r>
              <a:rPr lang="en-US" i="1" dirty="0">
                <a:latin typeface="Times New Roman" charset="0"/>
                <a:ea typeface="ＭＳ Ｐゴシック" charset="0"/>
                <a:cs typeface="ＭＳ Ｐゴシック" charset="0"/>
              </a:rPr>
              <a:t>from  within</a:t>
            </a:r>
            <a:r>
              <a:rPr lang="en-US" dirty="0">
                <a:latin typeface="Times New Roman" charset="0"/>
                <a:ea typeface="ＭＳ Ｐゴシック" charset="0"/>
                <a:cs typeface="ＭＳ Ｐゴシック" charset="0"/>
              </a:rPr>
              <a:t>, while </a:t>
            </a:r>
            <a:r>
              <a:rPr lang="en-US" dirty="0" err="1">
                <a:solidFill>
                  <a:schemeClr val="bg1"/>
                </a:solidFill>
                <a:latin typeface="Bwgrkl" charset="0"/>
                <a:ea typeface="ＭＳ Ｐゴシック" charset="0"/>
                <a:cs typeface="Bwgrkl" charset="0"/>
              </a:rPr>
              <a:t>e,k</a:t>
            </a:r>
            <a:r>
              <a:rPr lang="en-US" dirty="0">
                <a:solidFill>
                  <a:schemeClr val="bg1"/>
                </a:solidFill>
                <a:latin typeface="Bwgrkl" charset="0"/>
                <a:ea typeface="ＭＳ Ｐゴシック" charset="0"/>
                <a:cs typeface="Bwgrkl" charset="0"/>
              </a:rPr>
              <a:t> </a:t>
            </a:r>
            <a:r>
              <a:rPr lang="en-US" dirty="0">
                <a:latin typeface="Times New Roman" charset="0"/>
                <a:ea typeface="ＭＳ Ｐゴシック" charset="0"/>
                <a:cs typeface="ＭＳ Ｐゴシック" charset="0"/>
              </a:rPr>
              <a:t>means </a:t>
            </a:r>
            <a:r>
              <a:rPr lang="en-US" i="1" dirty="0">
                <a:latin typeface="Times New Roman" charset="0"/>
                <a:ea typeface="ＭＳ Ｐゴシック" charset="0"/>
                <a:cs typeface="ＭＳ Ｐゴシック" charset="0"/>
              </a:rPr>
              <a:t>from </a:t>
            </a:r>
            <a:r>
              <a:rPr lang="en-US" dirty="0">
                <a:latin typeface="Times New Roman" charset="0"/>
                <a:ea typeface="ＭＳ Ｐゴシック" charset="0"/>
                <a:cs typeface="ＭＳ Ｐゴシック" charset="0"/>
              </a:rPr>
              <a:t>in a more general way (e.g., </a:t>
            </a:r>
            <a:r>
              <a:rPr lang="en-US" i="1" dirty="0">
                <a:latin typeface="Times New Roman" charset="0"/>
                <a:ea typeface="ＭＳ Ｐゴシック" charset="0"/>
                <a:cs typeface="ＭＳ Ｐゴシック" charset="0"/>
              </a:rPr>
              <a:t>from he outside of, form the vicinity of</a:t>
            </a:r>
            <a:r>
              <a:rPr lang="en-US" dirty="0">
                <a:latin typeface="Times New Roman" charset="0"/>
                <a:ea typeface="ＭＳ Ｐゴシック" charset="0"/>
                <a:cs typeface="ＭＳ Ｐゴシック" charset="0"/>
              </a:rPr>
              <a:t>)</a:t>
            </a:r>
            <a:r>
              <a:rPr lang="ja-JP"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 (Eugene Van Ness </a:t>
            </a:r>
            <a:r>
              <a:rPr lang="en-US" dirty="0" err="1">
                <a:latin typeface="Times New Roman" charset="0"/>
                <a:ea typeface="ＭＳ Ｐゴシック" charset="0"/>
                <a:cs typeface="ＭＳ Ｐゴシック" charset="0"/>
              </a:rPr>
              <a:t>Goetchius</a:t>
            </a:r>
            <a:r>
              <a:rPr lang="en-US" dirty="0">
                <a:latin typeface="Times New Roman" charset="0"/>
                <a:ea typeface="ＭＳ Ｐゴシック" charset="0"/>
                <a:cs typeface="ＭＳ Ｐゴシック" charset="0"/>
              </a:rPr>
              <a:t>, </a:t>
            </a:r>
            <a:r>
              <a:rPr lang="en-US" i="1" dirty="0">
                <a:latin typeface="Times New Roman" charset="0"/>
                <a:ea typeface="ＭＳ Ｐゴシック" charset="0"/>
                <a:cs typeface="ＭＳ Ｐゴシック" charset="0"/>
              </a:rPr>
              <a:t>The Language of the New Testament</a:t>
            </a:r>
            <a:r>
              <a:rPr lang="en-US" dirty="0">
                <a:latin typeface="Times New Roman" charset="0"/>
                <a:ea typeface="ＭＳ Ｐゴシック" charset="0"/>
                <a:cs typeface="ＭＳ Ｐゴシック" charset="0"/>
              </a:rPr>
              <a:t> [New York: Charles </a:t>
            </a:r>
            <a:r>
              <a:rPr lang="en-US" dirty="0" err="1">
                <a:latin typeface="Times New Roman" charset="0"/>
                <a:ea typeface="ＭＳ Ｐゴシック" charset="0"/>
                <a:cs typeface="ＭＳ Ｐゴシック" charset="0"/>
              </a:rPr>
              <a:t>Schribner</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Sons, 1965], 151).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90</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26935B16-E1B2-0440-8B19-BDDE55417039}" type="slidenum">
              <a:rPr lang="en-GB" sz="1200">
                <a:solidFill>
                  <a:prstClr val="black"/>
                </a:solidFill>
                <a:latin typeface="Comic Sans MS" charset="0"/>
              </a:rPr>
              <a:pPr/>
              <a:t>91</a:t>
            </a:fld>
            <a:endParaRPr lang="en-GB" sz="1200">
              <a:solidFill>
                <a:prstClr val="black"/>
              </a:solidFill>
              <a:latin typeface="Comic Sans MS" charset="0"/>
            </a:endParaRPr>
          </a:p>
        </p:txBody>
      </p:sp>
      <p:sp>
        <p:nvSpPr>
          <p:cNvPr id="1413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131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a:t>
            </a:r>
            <a:r>
              <a:rPr lang="en-US" baseline="0">
                <a:latin typeface="Times New Roman" charset="0"/>
                <a:ea typeface="ＭＳ Ｐゴシック" charset="0"/>
                <a:cs typeface="ＭＳ Ｐゴシック" charset="0"/>
              </a:rPr>
              <a:t>They do not advance the chronology but add important information that is not associated with a particular judgment.</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071232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BFA78EA-A91C-7745-A39B-3D0268FB3DCD}" type="slidenum">
              <a:rPr lang="en-GB" sz="1200">
                <a:solidFill>
                  <a:prstClr val="black"/>
                </a:solidFill>
                <a:latin typeface="Comic Sans MS" charset="0"/>
              </a:rPr>
              <a:pPr/>
              <a:t>92</a:t>
            </a:fld>
            <a:endParaRPr lang="en-GB" sz="1200">
              <a:solidFill>
                <a:prstClr val="black"/>
              </a:solidFill>
              <a:latin typeface="Comic Sans MS" charset="0"/>
            </a:endParaRPr>
          </a:p>
        </p:txBody>
      </p:sp>
      <p:sp>
        <p:nvSpPr>
          <p:cNvPr id="1433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fld id="{63E4AD7B-1A70-F348-9821-F72DA804B4C0}" type="slidenum">
              <a:rPr lang="en-US" sz="1200">
                <a:solidFill>
                  <a:prstClr val="black"/>
                </a:solidFill>
              </a:rPr>
              <a:pPr/>
              <a:t>93</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836746D5-5443-1F4A-B900-B1AB7E391CD5}" type="slidenum">
              <a:rPr lang="en-GB" sz="1200" smtClean="0">
                <a:solidFill>
                  <a:prstClr val="black"/>
                </a:solidFill>
                <a:latin typeface="Comic Sans MS" charset="0"/>
              </a:rPr>
              <a:pPr algn="r"/>
              <a:t>94</a:t>
            </a:fld>
            <a:endParaRPr lang="en-GB" sz="1200">
              <a:solidFill>
                <a:prstClr val="black"/>
              </a:solidFill>
              <a:latin typeface="Comic Sans MS" charset="0"/>
            </a:endParaRPr>
          </a:p>
        </p:txBody>
      </p:sp>
      <p:sp>
        <p:nvSpPr>
          <p:cNvPr id="145410" name="Rectangle 2"/>
          <p:cNvSpPr>
            <a:spLocks noGrp="1" noRot="1" noChangeAspect="1" noChangeArrowheads="1" noTextEdit="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5411" name="Rectangle 3"/>
          <p:cNvSpPr>
            <a:spLocks noGrp="1" noChangeArrowheads="1"/>
          </p:cNvSpPr>
          <p:nvPr>
            <p:ph type="body" idx="1"/>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10FC9E41-EC12-3C42-9432-0A9B49540B7B}" type="slidenum">
              <a:rPr lang="en-US" sz="1200">
                <a:solidFill>
                  <a:prstClr val="black"/>
                </a:solidFill>
              </a:rPr>
              <a:pPr/>
              <a:t>95</a:t>
            </a:fld>
            <a:endParaRPr lang="en-US" sz="1200">
              <a:solidFill>
                <a:prstClr val="black"/>
              </a:solidFill>
            </a:endParaRPr>
          </a:p>
        </p:txBody>
      </p:sp>
      <p:sp>
        <p:nvSpPr>
          <p:cNvPr id="147458"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7459"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807A706-DEB1-E64E-A346-66426586AEA9}" type="slidenum">
              <a:rPr lang="en-US" sz="1200">
                <a:solidFill>
                  <a:prstClr val="black"/>
                </a:solidFill>
              </a:rPr>
              <a:pPr/>
              <a:t>96</a:t>
            </a:fld>
            <a:endParaRPr lang="en-US" sz="1200">
              <a:solidFill>
                <a:prstClr val="black"/>
              </a:solidFill>
            </a:endParaRPr>
          </a:p>
        </p:txBody>
      </p:sp>
      <p:sp>
        <p:nvSpPr>
          <p:cNvPr id="149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49507"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DB77ABB-BE61-0949-BA97-1D9B0D185150}" type="slidenum">
              <a:rPr lang="en-US" sz="1200">
                <a:solidFill>
                  <a:prstClr val="black"/>
                </a:solidFill>
              </a:rPr>
              <a:pPr/>
              <a:t>97</a:t>
            </a:fld>
            <a:endParaRPr lang="en-US" sz="1200">
              <a:solidFill>
                <a:prstClr val="black"/>
              </a:solidFill>
            </a:endParaRPr>
          </a:p>
        </p:txBody>
      </p:sp>
      <p:sp>
        <p:nvSpPr>
          <p:cNvPr id="151554"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1555"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EF9811E-D288-4943-BF18-7C901C11BD05}" type="slidenum">
              <a:rPr lang="en-US" sz="1200">
                <a:solidFill>
                  <a:prstClr val="black"/>
                </a:solidFill>
              </a:rPr>
              <a:pPr/>
              <a:t>98</a:t>
            </a:fld>
            <a:endParaRPr lang="en-US" sz="1200">
              <a:solidFill>
                <a:prstClr val="black"/>
              </a:solidFill>
            </a:endParaRPr>
          </a:p>
        </p:txBody>
      </p:sp>
      <p:sp>
        <p:nvSpPr>
          <p:cNvPr id="15360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3603" name="Rectangle 1027"/>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99</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FE025EF-1F1C-AF4E-8A65-D714F121E787}" type="slidenum">
              <a:rPr lang="en-US" sz="1200">
                <a:solidFill>
                  <a:prstClr val="black"/>
                </a:solidFill>
              </a:rPr>
              <a:pPr/>
              <a:t>100</a:t>
            </a:fld>
            <a:endParaRPr lang="en-US" sz="1200">
              <a:solidFill>
                <a:prstClr val="black"/>
              </a:solidFill>
            </a:endParaRPr>
          </a:p>
        </p:txBody>
      </p:sp>
      <p:sp>
        <p:nvSpPr>
          <p:cNvPr id="1556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5651"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F6E381BC-C9AA-C54B-AA05-E84D49A84922}" type="slidenum">
              <a:rPr lang="en-US" sz="1200">
                <a:solidFill>
                  <a:prstClr val="black"/>
                </a:solidFill>
              </a:rPr>
              <a:pPr/>
              <a:t>101</a:t>
            </a:fld>
            <a:endParaRPr lang="en-US" sz="1200">
              <a:solidFill>
                <a:prstClr val="black"/>
              </a:solidFill>
            </a:endParaRPr>
          </a:p>
        </p:txBody>
      </p:sp>
      <p:sp>
        <p:nvSpPr>
          <p:cNvPr id="159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974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a:t>
            </a:r>
            <a:r>
              <a:rPr lang="en-US" baseline="0">
                <a:latin typeface="Times New Roman" charset="0"/>
                <a:ea typeface="ＭＳ Ｐゴシック" charset="0"/>
                <a:cs typeface="ＭＳ Ｐゴシック" charset="0"/>
              </a:rPr>
              <a:t>They do not advance the chronology but add important information that is not associated with a particular judgment.</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3915450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E6900AE-51CC-F244-958B-A709083AC730}" type="slidenum">
              <a:rPr lang="en-GB" sz="1200">
                <a:solidFill>
                  <a:prstClr val="black"/>
                </a:solidFill>
                <a:latin typeface="Comic Sans MS" charset="0"/>
              </a:rPr>
              <a:pPr/>
              <a:t>102</a:t>
            </a:fld>
            <a:endParaRPr lang="en-GB" sz="1200">
              <a:solidFill>
                <a:prstClr val="black"/>
              </a:solidFill>
              <a:latin typeface="Comic Sans MS" charset="0"/>
            </a:endParaRPr>
          </a:p>
        </p:txBody>
      </p:sp>
      <p:sp>
        <p:nvSpPr>
          <p:cNvPr id="161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179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8FAAD63-E713-0547-982E-AB116C1B6562}" type="slidenum">
              <a:rPr lang="en-US" sz="1200">
                <a:solidFill>
                  <a:prstClr val="black"/>
                </a:solidFill>
              </a:rPr>
              <a:pPr/>
              <a:t>103</a:t>
            </a:fld>
            <a:endParaRPr lang="en-US" sz="1200">
              <a:solidFill>
                <a:prstClr val="black"/>
              </a:solidFill>
            </a:endParaRPr>
          </a:p>
        </p:txBody>
      </p:sp>
      <p:sp>
        <p:nvSpPr>
          <p:cNvPr id="157698" name="Rectangle 2"/>
          <p:cNvSpPr>
            <a:spLocks noGrp="1" noRot="1" noChangeAspect="1" noChangeArrowheads="1"/>
          </p:cNvSpPr>
          <p:nvPr>
            <p:ph type="sldImg"/>
          </p:nvPr>
        </p:nvSpPr>
        <p:spPr bwMode="auto">
          <a:xfrm>
            <a:off x="1103313" y="676275"/>
            <a:ext cx="4602162" cy="3452813"/>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bwMode="auto">
          <a:xfrm>
            <a:off x="898525" y="4354513"/>
            <a:ext cx="5011738" cy="41275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756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fld id="{C430D4F3-4A3A-4B93-BF57-EA6F93E9DA52}" type="slidenum">
              <a:rPr lang="en-US" sz="1200">
                <a:solidFill>
                  <a:prstClr val="black"/>
                </a:solidFill>
                <a:latin typeface="Times New Roman" pitchFamily="18" charset="0"/>
              </a:rPr>
              <a:pPr algn="r"/>
              <a:t>104</a:t>
            </a:fld>
            <a:endParaRPr lang="en-US" sz="1200">
              <a:solidFill>
                <a:prstClr val="black"/>
              </a:solidFill>
              <a:latin typeface="Times New Roman" pitchFamily="18" charset="0"/>
            </a:endParaRPr>
          </a:p>
        </p:txBody>
      </p:sp>
      <p:sp>
        <p:nvSpPr>
          <p:cNvPr id="877570" name="Rectangle 2"/>
          <p:cNvSpPr>
            <a:spLocks noGrp="1" noRot="1" noChangeAspect="1" noChangeArrowheads="1" noTextEdit="1"/>
          </p:cNvSpPr>
          <p:nvPr>
            <p:ph type="sldImg"/>
          </p:nvPr>
        </p:nvSpPr>
        <p:spPr>
          <a:xfrm>
            <a:off x="1103313" y="676275"/>
            <a:ext cx="4602162" cy="3452813"/>
          </a:xfrm>
          <a:solidFill>
            <a:srgbClr val="FFFFFF"/>
          </a:solidFill>
          <a:ln/>
        </p:spPr>
      </p:sp>
      <p:sp>
        <p:nvSpPr>
          <p:cNvPr id="877571" name="Rectangle 3"/>
          <p:cNvSpPr>
            <a:spLocks noGrp="1" noChangeArrowheads="1"/>
          </p:cNvSpPr>
          <p:nvPr>
            <p:ph type="body" idx="1"/>
          </p:nvPr>
        </p:nvSpPr>
        <p:spPr>
          <a:xfrm>
            <a:off x="898525" y="4354513"/>
            <a:ext cx="5011738" cy="4127500"/>
          </a:xfrm>
          <a:solidFill>
            <a:srgbClr val="FFFFFF"/>
          </a:solidFill>
          <a:ln>
            <a:solidFill>
              <a:srgbClr val="000000"/>
            </a:solidFill>
          </a:ln>
        </p:spPr>
        <p:txBody>
          <a:bodyPr/>
          <a:lstStyle/>
          <a:p>
            <a:pPr defTabSz="457200" eaLnBrk="1" hangingPunct="1">
              <a:spcBef>
                <a:spcPct val="0"/>
              </a:spcBef>
            </a:pPr>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5650"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5651"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05C01547-C5B3-C542-8184-9A52EE01F98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56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77061E80-F188-4445-9ED1-B9A0BDDA46D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56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5654"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77667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97698"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797699"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D2B6F26B-E58A-6C44-B983-0F8D2B503DC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97700"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BD839FA3-4768-5548-B3B0-35B61C92F110}"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79770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97702"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6884503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6354366-4AEE-9F41-9373-E1FC9C25070E}" type="slidenum">
              <a:rPr lang="zh-CN" altLang="en-US" sz="1200">
                <a:solidFill>
                  <a:srgbClr val="000000"/>
                </a:solidFill>
                <a:ea typeface="ＭＳ Ｐゴシック" charset="0"/>
                <a:cs typeface="ＭＳ Ｐゴシック" charset="0"/>
              </a:rPr>
              <a:pPr eaLnBrk="1" hangingPunct="1"/>
              <a:t>108</a:t>
            </a:fld>
            <a:endParaRPr lang="en-US" altLang="zh-CN" sz="1200">
              <a:solidFill>
                <a:srgbClr val="000000"/>
              </a:solidFill>
              <a:ea typeface="ＭＳ Ｐゴシック" charset="0"/>
              <a:cs typeface="ＭＳ Ｐゴシック" charset="0"/>
            </a:endParaRPr>
          </a:p>
        </p:txBody>
      </p:sp>
      <p:sp>
        <p:nvSpPr>
          <p:cNvPr id="706562" name="Rectangle 2"/>
          <p:cNvSpPr>
            <a:spLocks noGrp="1" noRot="1" noChangeAspect="1" noChangeArrowheads="1" noTextEdit="1"/>
          </p:cNvSpPr>
          <p:nvPr>
            <p:ph type="sldImg"/>
          </p:nvPr>
        </p:nvSpPr>
        <p:spPr>
          <a:solidFill>
            <a:srgbClr val="FFFFFF"/>
          </a:solidFill>
          <a:ln/>
        </p:spPr>
      </p:sp>
      <p:sp>
        <p:nvSpPr>
          <p:cNvPr id="706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1794"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charset="0"/>
                <a:ea typeface="ＭＳ Ｐゴシック" charset="0"/>
              </a:rPr>
              <a:t>10/06/10</a:t>
            </a:r>
          </a:p>
        </p:txBody>
      </p:sp>
      <p:sp>
        <p:nvSpPr>
          <p:cNvPr id="801795"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fld id="{99978412-BB34-F246-B37A-DE4AA6EF72B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tab pos="723900" algn="l"/>
                  <a:tab pos="1447800" algn="l"/>
                  <a:tab pos="2171700" algn="l"/>
                  <a:tab pos="2895600" algn="l"/>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80179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10018E14-471D-2A4B-831C-B48B1911E563}"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109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0179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01798" name="Rectangle 3"/>
          <p:cNvSpPr>
            <a:spLocks noGrp="1" noChangeArrowheads="1"/>
          </p:cNvSpPr>
          <p:nvPr>
            <p:ph type="body"/>
          </p:nvPr>
        </p:nvSpPr>
        <p:spPr>
          <a:xfrm>
            <a:off x="685800" y="4343400"/>
            <a:ext cx="5486400" cy="4124325"/>
          </a:xfrm>
          <a:solidFill>
            <a:srgbClr val="FFFFFF"/>
          </a:solidFill>
          <a:ln w="9360">
            <a:solidFill>
              <a:srgbClr val="000000"/>
            </a:solidFill>
          </a:ln>
        </p:spPr>
        <p:txBody>
          <a:bodyPr wrap="none" anchor="ctr"/>
          <a:lstStyle/>
          <a:p>
            <a:pPr defTabSz="457200" eaLnBrk="1" hangingPunct="1">
              <a:spcBef>
                <a:spcPct val="0"/>
              </a:spcBef>
              <a:buClrTx/>
              <a:buSzTx/>
              <a:buFontTx/>
              <a:buNone/>
            </a:pPr>
            <a:r>
              <a:rPr lang="en-US">
                <a:latin typeface="Times New Roman" charset="0"/>
                <a:ea typeface="ＭＳ Ｐゴシック" charset="0"/>
                <a:cs typeface="ＭＳ Ｐゴシック" charset="0"/>
              </a:rPr>
              <a:t>http://dailybuzzlive.com/archives/5613</a:t>
            </a:r>
          </a:p>
          <a:p>
            <a:pPr defTabSz="457200" eaLnBrk="1" hangingPunct="1">
              <a:spcBef>
                <a:spcPct val="0"/>
              </a:spcBef>
              <a:buClrTx/>
              <a:buSzTx/>
              <a:buFontTx/>
              <a:buNone/>
            </a:pPr>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http://dailybuzzlive.com/archives/5613#sthash.m31WN86t.dpuf</a:t>
            </a:r>
          </a:p>
          <a:p>
            <a:pPr defTabSz="457200"/>
            <a:endParaRPr lang="en-US">
              <a:latin typeface="Times New Roman" charset="0"/>
              <a:ea typeface="ＭＳ Ｐゴシック" charset="0"/>
              <a:cs typeface="ＭＳ Ｐゴシック" charset="0"/>
            </a:endParaRPr>
          </a:p>
          <a:p>
            <a:pPr defTabSz="457200" eaLnBrk="1" hangingPunct="1">
              <a:spcBef>
                <a:spcPct val="0"/>
              </a:spcBef>
              <a:buClrTx/>
              <a:buSzTx/>
              <a:buFontTx/>
              <a:buNone/>
            </a:pPr>
            <a:r>
              <a:rPr lang="en-US">
                <a:latin typeface="Times New Roman" charset="0"/>
                <a:ea typeface="ＭＳ Ｐゴシック" charset="0"/>
                <a:cs typeface="ＭＳ Ｐゴシック" charset="0"/>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Panchami and many children from this culture grow up with and around snakes. Some people even keep and feed them as though they were their children. - See more at: http://dailybuzzlive.com/archives/5613#sthash.m31WN86t.dpuf</a:t>
            </a:r>
          </a:p>
          <a:p>
            <a:pPr defTabSz="457200"/>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385931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455EE34-68A7-B74B-8F5D-80CFB87240B0}" type="slidenum">
              <a:rPr lang="zh-CN" altLang="en-US" sz="1200">
                <a:solidFill>
                  <a:srgbClr val="000000"/>
                </a:solidFill>
                <a:ea typeface="ＭＳ Ｐゴシック" charset="0"/>
                <a:cs typeface="ＭＳ Ｐゴシック" charset="0"/>
              </a:rPr>
              <a:pPr eaLnBrk="1" hangingPunct="1"/>
              <a:t>110</a:t>
            </a:fld>
            <a:endParaRPr lang="en-US" altLang="zh-CN" sz="1200">
              <a:solidFill>
                <a:srgbClr val="000000"/>
              </a:solidFill>
              <a:ea typeface="ＭＳ Ｐゴシック" charset="0"/>
              <a:cs typeface="ＭＳ Ｐゴシック" charset="0"/>
            </a:endParaRPr>
          </a:p>
        </p:txBody>
      </p:sp>
      <p:sp>
        <p:nvSpPr>
          <p:cNvPr id="647170" name="Rectangle 2"/>
          <p:cNvSpPr>
            <a:spLocks noGrp="1" noRot="1" noChangeAspect="1" noChangeArrowheads="1" noTextEdit="1"/>
          </p:cNvSpPr>
          <p:nvPr>
            <p:ph type="sldImg"/>
          </p:nvPr>
        </p:nvSpPr>
        <p:spPr>
          <a:solidFill>
            <a:srgbClr val="FFFFFF"/>
          </a:solidFill>
          <a:ln/>
        </p:spPr>
      </p:sp>
      <p:sp>
        <p:nvSpPr>
          <p:cNvPr id="647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FEC2B4D5-2071-BE48-BC29-A27B60D371A2}" type="slidenum">
              <a:rPr lang="en-US">
                <a:solidFill>
                  <a:prstClr val="black"/>
                </a:solidFill>
              </a:rPr>
              <a:pPr/>
              <a:t>111</a:t>
            </a:fld>
            <a:endParaRPr lang="en-US">
              <a:solidFill>
                <a:prstClr val="black"/>
              </a:solidFill>
            </a:endParaRPr>
          </a:p>
        </p:txBody>
      </p:sp>
      <p:sp>
        <p:nvSpPr>
          <p:cNvPr id="105475" name="Rectangle 2"/>
          <p:cNvSpPr>
            <a:spLocks noGrp="1" noRot="1" noChangeAspect="1" noChangeArrowheads="1" noTextEdit="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5747E6A-B32B-D840-BABB-882CE9F9B8DD}"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2194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3219459" name="Rectangle 3"/>
          <p:cNvSpPr>
            <a:spLocks noGrp="1" noChangeArrowheads="1"/>
          </p:cNvSpPr>
          <p:nvPr>
            <p:ph type="body" idx="1"/>
          </p:nvPr>
        </p:nvSpPr>
        <p:spPr/>
        <p:txBody>
          <a:bodyPr/>
          <a:lstStyle/>
          <a:p>
            <a:pPr eaLnBrk="1" hangingPunct="1">
              <a:defRPr/>
            </a:pPr>
            <a:endParaRPr lang="en-US" dirty="0">
              <a:cs typeface="+mn-cs"/>
            </a:endParaRPr>
          </a:p>
          <a:p>
            <a:pPr eaLnBrk="1" hangingPunct="1">
              <a:defRPr/>
            </a:pPr>
            <a:r>
              <a:rPr lang="en-US" dirty="0">
                <a:cs typeface="+mn-cs"/>
              </a:rPr>
              <a:t>From John Morris, Noah</a:t>
            </a:r>
            <a:r>
              <a:rPr lang="fr-FR" altLang="ja-JP" dirty="0">
                <a:latin typeface="Arial"/>
                <a:cs typeface="+mn-cs"/>
              </a:rPr>
              <a:t>'</a:t>
            </a:r>
            <a:r>
              <a:rPr lang="en-US" dirty="0">
                <a:cs typeface="+mn-cs"/>
              </a:rPr>
              <a:t>s Ark and the Ararat Adventure, p. 10.</a:t>
            </a:r>
          </a:p>
        </p:txBody>
      </p:sp>
    </p:spTree>
    <p:extLst>
      <p:ext uri="{BB962C8B-B14F-4D97-AF65-F5344CB8AC3E}">
        <p14:creationId xmlns:p14="http://schemas.microsoft.com/office/powerpoint/2010/main" val="13580490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7AC1890-1DCB-3342-B32B-525541A88A88}" type="slidenum">
              <a:rPr lang="en-GB" sz="1200">
                <a:solidFill>
                  <a:schemeClr val="bg1"/>
                </a:solidFill>
              </a:rPr>
              <a:pPr/>
              <a:t>16</a:t>
            </a:fld>
            <a:endParaRPr lang="en-GB" sz="1200">
              <a:solidFill>
                <a:schemeClr val="bg1"/>
              </a:solidFill>
            </a:endParaRPr>
          </a:p>
        </p:txBody>
      </p:sp>
      <p:sp>
        <p:nvSpPr>
          <p:cNvPr id="1106946" name="Rectangle 1026"/>
          <p:cNvSpPr>
            <a:spLocks noGrp="1" noRot="1" noChangeAspect="1" noChangeArrowheads="1"/>
          </p:cNvSpPr>
          <p:nvPr>
            <p:ph type="sldImg"/>
          </p:nvPr>
        </p:nvSpPr>
        <p:spPr>
          <a:solidFill>
            <a:srgbClr val="FFFFFF"/>
          </a:solidFill>
          <a:ln/>
        </p:spPr>
      </p:sp>
      <p:sp>
        <p:nvSpPr>
          <p:cNvPr id="11069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BBD399B4-B331-554E-8653-E9683FB01C46}" type="slidenum">
              <a:rPr lang="en-US">
                <a:solidFill>
                  <a:prstClr val="black"/>
                </a:solidFill>
              </a:rPr>
              <a:pPr/>
              <a:t>113</a:t>
            </a:fld>
            <a:endParaRPr lang="en-US">
              <a:solidFill>
                <a:prstClr val="black"/>
              </a:solidFill>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87C8489C-4AE9-3041-AB6A-C79B6917BF28}" type="slidenum">
              <a:rPr lang="en-US">
                <a:solidFill>
                  <a:prstClr val="black"/>
                </a:solidFill>
              </a:rPr>
              <a:pPr/>
              <a:t>115</a:t>
            </a:fld>
            <a:endParaRPr lang="en-US">
              <a:solidFill>
                <a:prstClr val="black"/>
              </a:solidFill>
            </a:endParaRPr>
          </a:p>
        </p:txBody>
      </p:sp>
      <p:sp>
        <p:nvSpPr>
          <p:cNvPr id="108547" name="Rectangle 2"/>
          <p:cNvSpPr>
            <a:spLocks noGrp="1" noRot="1" noChangeAspect="1" noChangeArrowheads="1" noTextEdit="1"/>
          </p:cNvSpPr>
          <p:nvPr>
            <p:ph type="sldImg"/>
          </p:nvPr>
        </p:nvSpPr>
        <p:spPr>
          <a:solidFill>
            <a:srgbClr val="FFFFFF"/>
          </a:solidFill>
          <a:ln/>
        </p:spPr>
      </p:sp>
      <p:sp>
        <p:nvSpPr>
          <p:cNvPr id="108548"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fld id="{6B435D2F-CE24-AC47-A13C-F85CDB11E74A}" type="slidenum">
              <a:rPr lang="en-US">
                <a:solidFill>
                  <a:prstClr val="black"/>
                </a:solidFill>
              </a:rPr>
              <a:pPr/>
              <a:t>116</a:t>
            </a:fld>
            <a:endParaRPr lang="en-US">
              <a:solidFill>
                <a:prstClr val="black"/>
              </a:solidFill>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DFBF103E-7F9B-134D-B34C-1C3D29E3DD50}" type="slidenum">
              <a:rPr lang="zh-CN" altLang="en-US" sz="1200">
                <a:solidFill>
                  <a:srgbClr val="000000"/>
                </a:solidFill>
                <a:ea typeface="ＭＳ Ｐゴシック" charset="0"/>
                <a:cs typeface="ＭＳ Ｐゴシック" charset="0"/>
              </a:rPr>
              <a:pPr eaLnBrk="1" hangingPunct="1"/>
              <a:t>117</a:t>
            </a:fld>
            <a:endParaRPr lang="en-US" altLang="zh-CN" sz="1200">
              <a:solidFill>
                <a:srgbClr val="000000"/>
              </a:solidFill>
              <a:ea typeface="ＭＳ Ｐゴシック" charset="0"/>
              <a:cs typeface="ＭＳ Ｐゴシック" charset="0"/>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EDC6D9A1-D9C2-5441-8457-99ABDEBE44B7}" type="slidenum">
              <a:rPr lang="zh-CN" altLang="en-US" sz="1200">
                <a:solidFill>
                  <a:srgbClr val="000000"/>
                </a:solidFill>
                <a:ea typeface="ＭＳ Ｐゴシック" charset="0"/>
                <a:cs typeface="ＭＳ Ｐゴシック" charset="0"/>
              </a:rPr>
              <a:pPr eaLnBrk="1" hangingPunct="1"/>
              <a:t>118</a:t>
            </a:fld>
            <a:endParaRPr lang="en-US" altLang="zh-CN" sz="1200">
              <a:solidFill>
                <a:srgbClr val="000000"/>
              </a:solidFill>
              <a:ea typeface="ＭＳ Ｐゴシック" charset="0"/>
              <a:cs typeface="ＭＳ Ｐゴシック" charset="0"/>
            </a:endParaRPr>
          </a:p>
        </p:txBody>
      </p:sp>
      <p:sp>
        <p:nvSpPr>
          <p:cNvPr id="651266" name="Rectangle 2"/>
          <p:cNvSpPr>
            <a:spLocks noGrp="1" noRot="1" noChangeAspect="1" noChangeArrowheads="1" noTextEdit="1"/>
          </p:cNvSpPr>
          <p:nvPr>
            <p:ph type="sldImg"/>
          </p:nvPr>
        </p:nvSpPr>
        <p:spPr>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62"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7024235-08B7-4E46-9EA7-523CC7F368A7}" type="slidenum">
              <a:rPr lang="en-US" sz="1200">
                <a:solidFill>
                  <a:srgbClr val="000000"/>
                </a:solidFill>
                <a:latin typeface="Times New Roman" charset="0"/>
              </a:rPr>
              <a:pPr/>
              <a:t>119</a:t>
            </a:fld>
            <a:endParaRPr lang="en-US" sz="1200">
              <a:solidFill>
                <a:srgbClr val="000000"/>
              </a:solidFill>
              <a:latin typeface="Times New Roman" charset="0"/>
            </a:endParaRPr>
          </a:p>
        </p:txBody>
      </p:sp>
      <p:sp>
        <p:nvSpPr>
          <p:cNvPr id="1064963" name="Rectangle 2"/>
          <p:cNvSpPr>
            <a:spLocks noGrp="1" noRot="1" noChangeAspect="1" noChangeArrowheads="1" noTextEdit="1"/>
          </p:cNvSpPr>
          <p:nvPr>
            <p:ph type="sldImg"/>
          </p:nvPr>
        </p:nvSpPr>
        <p:spPr>
          <a:ln/>
        </p:spPr>
      </p:sp>
      <p:sp>
        <p:nvSpPr>
          <p:cNvPr id="1064964"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F275C6C-0905-DF44-BAB5-53CB413998CD}" type="slidenum">
              <a:rPr lang="en-US" sz="1200">
                <a:solidFill>
                  <a:srgbClr val="000000"/>
                </a:solidFill>
                <a:latin typeface="Times New Roman" charset="0"/>
              </a:rPr>
              <a:pPr/>
              <a:t>120</a:t>
            </a:fld>
            <a:endParaRPr lang="en-US" sz="1200">
              <a:solidFill>
                <a:srgbClr val="000000"/>
              </a:solidFill>
              <a:latin typeface="Times New Roman" charset="0"/>
            </a:endParaRPr>
          </a:p>
        </p:txBody>
      </p:sp>
      <p:sp>
        <p:nvSpPr>
          <p:cNvPr id="1065987" name="Rectangle 2"/>
          <p:cNvSpPr>
            <a:spLocks noGrp="1" noRot="1" noChangeAspect="1" noChangeArrowheads="1" noTextEdit="1"/>
          </p:cNvSpPr>
          <p:nvPr>
            <p:ph type="sldImg"/>
          </p:nvPr>
        </p:nvSpPr>
        <p:spPr>
          <a:ln/>
        </p:spPr>
      </p:sp>
      <p:sp>
        <p:nvSpPr>
          <p:cNvPr id="1065988" name="Rectangle 3"/>
          <p:cNvSpPr>
            <a:spLocks noGrp="1" noChangeArrowheads="1"/>
          </p:cNvSpPr>
          <p:nvPr>
            <p:ph type="body" idx="1"/>
          </p:nvPr>
        </p:nvSpPr>
        <p:spPr>
          <a:xfrm>
            <a:off x="914400" y="4343400"/>
            <a:ext cx="5029200" cy="1755775"/>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pPr eaLnBrk="1" hangingPunct="1">
              <a:spcBef>
                <a:spcPct val="0"/>
              </a:spcBef>
            </a:pPr>
            <a:r>
              <a:rPr lang="en-US">
                <a:latin typeface="Calibri" charset="0"/>
                <a:ea typeface="ＭＳ Ｐゴシック" charset="0"/>
                <a:cs typeface="ＭＳ Ｐゴシック" charset="0"/>
              </a:rPr>
              <a:t>Postttribers believe Christians will live through the Tribulation and get taken into the clouds at Christ</a:t>
            </a:r>
            <a:r>
              <a:rPr lang="fr-FR">
                <a:latin typeface="Calibri" charset="0"/>
                <a:ea typeface="ＭＳ Ｐゴシック" charset="0"/>
                <a:cs typeface="ＭＳ Ｐゴシック" charset="0"/>
              </a:rPr>
              <a:t>'</a:t>
            </a:r>
            <a:r>
              <a:rPr lang="en-US">
                <a:latin typeface="Calibri" charset="0"/>
                <a:ea typeface="ＭＳ Ｐゴシック" charset="0"/>
                <a:cs typeface="ＭＳ Ｐゴシック" charset="0"/>
              </a:rPr>
              <a:t>s return at the end of that period.  With immortal bodies they then immediately return to the earth to rule in the Millennium.  This does not explain how mortals could exist at the time—people who could die (Isa. 65:20), people who still have a sinful nature and thus would follow Satan</a:t>
            </a:r>
            <a:r>
              <a:rPr lang="fr-FR">
                <a:latin typeface="Calibri" charset="0"/>
                <a:ea typeface="ＭＳ Ｐゴシック" charset="0"/>
                <a:cs typeface="ＭＳ Ｐゴシック" charset="0"/>
              </a:rPr>
              <a:t>'</a:t>
            </a:r>
            <a:r>
              <a:rPr lang="en-US">
                <a:latin typeface="Calibri" charset="0"/>
                <a:ea typeface="ＭＳ Ｐゴシック" charset="0"/>
                <a:cs typeface="ＭＳ Ｐゴシック" charset="0"/>
              </a:rPr>
              <a:t>s final rebellion (20:7-10).  There MUST be people who have trusted Christ in the Tribulation and remain on earth at the end in their mortal bodies who then stay on earth into the Millennium, have children, and die though with a longevity of life (Isa. 65:20).</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912169C-1E47-5A46-9A73-1EF2F433BB45}" type="slidenum">
              <a:rPr lang="en-GB" sz="1200">
                <a:solidFill>
                  <a:srgbClr val="FFFFFF"/>
                </a:solidFill>
              </a:rPr>
              <a:pPr/>
              <a:t>131</a:t>
            </a:fld>
            <a:endParaRPr lang="en-GB" sz="1200">
              <a:solidFill>
                <a:srgbClr val="FFFFFF"/>
              </a:solidFill>
            </a:endParaRPr>
          </a:p>
        </p:txBody>
      </p:sp>
      <p:sp>
        <p:nvSpPr>
          <p:cNvPr id="1067011" name="Rectangle 1026"/>
          <p:cNvSpPr>
            <a:spLocks noGrp="1" noRot="1" noChangeAspect="1" noChangeArrowheads="1" noTextEdit="1"/>
          </p:cNvSpPr>
          <p:nvPr>
            <p:ph type="sldImg"/>
          </p:nvPr>
        </p:nvSpPr>
        <p:spPr>
          <a:solidFill>
            <a:srgbClr val="FFFFFF"/>
          </a:solidFill>
          <a:ln/>
        </p:spPr>
      </p:sp>
      <p:sp>
        <p:nvSpPr>
          <p:cNvPr id="106701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42D19E0-CF65-2446-86A9-FBA523E20EBA}" type="slidenum">
              <a:rPr lang="en-GB" sz="1200">
                <a:solidFill>
                  <a:prstClr val="white"/>
                </a:solidFill>
              </a:rPr>
              <a:pPr/>
              <a:t>132</a:t>
            </a:fld>
            <a:endParaRPr lang="en-GB" sz="1200">
              <a:solidFill>
                <a:prstClr val="white"/>
              </a:solidFill>
            </a:endParaRPr>
          </a:p>
        </p:txBody>
      </p:sp>
      <p:sp>
        <p:nvSpPr>
          <p:cNvPr id="1068035" name="Rectangle 1026"/>
          <p:cNvSpPr>
            <a:spLocks noGrp="1" noRot="1" noChangeAspect="1" noChangeArrowheads="1" noTextEdit="1"/>
          </p:cNvSpPr>
          <p:nvPr>
            <p:ph type="sldImg"/>
          </p:nvPr>
        </p:nvSpPr>
        <p:spPr>
          <a:solidFill>
            <a:srgbClr val="FFFFFF"/>
          </a:solidFill>
          <a:ln/>
        </p:spPr>
      </p:sp>
      <p:sp>
        <p:nvSpPr>
          <p:cNvPr id="106803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9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851AB4F-B7D2-6E49-9BBA-5AA36FDBAB73}" type="slidenum">
              <a:rPr lang="en-GB" sz="1200">
                <a:solidFill>
                  <a:srgbClr val="FFFFFF"/>
                </a:solidFill>
              </a:rPr>
              <a:pPr/>
              <a:t>133</a:t>
            </a:fld>
            <a:endParaRPr lang="en-GB" sz="1200">
              <a:solidFill>
                <a:srgbClr val="FFFFFF"/>
              </a:solidFill>
            </a:endParaRPr>
          </a:p>
        </p:txBody>
      </p:sp>
      <p:sp>
        <p:nvSpPr>
          <p:cNvPr id="1069059" name="Rectangle 1026"/>
          <p:cNvSpPr>
            <a:spLocks noGrp="1" noRot="1" noChangeAspect="1" noChangeArrowheads="1" noTextEdit="1"/>
          </p:cNvSpPr>
          <p:nvPr>
            <p:ph type="sldImg"/>
          </p:nvPr>
        </p:nvSpPr>
        <p:spPr>
          <a:solidFill>
            <a:srgbClr val="FFFFFF"/>
          </a:solidFill>
          <a:ln/>
        </p:spPr>
      </p:sp>
      <p:sp>
        <p:nvSpPr>
          <p:cNvPr id="106906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4811C655-B61B-46F4-8BB0-BB2E723B9C17}" type="slidenum">
              <a:rPr lang="en-GB" sz="1200">
                <a:solidFill>
                  <a:prstClr val="white"/>
                </a:solidFill>
              </a:rPr>
              <a:pPr/>
              <a:t>17</a:t>
            </a:fld>
            <a:endParaRPr lang="en-GB" sz="1200">
              <a:solidFill>
                <a:prstClr val="white"/>
              </a:solidFill>
            </a:endParaRPr>
          </a:p>
        </p:txBody>
      </p:sp>
      <p:sp>
        <p:nvSpPr>
          <p:cNvPr id="771074" name="Rectangle 2"/>
          <p:cNvSpPr>
            <a:spLocks noGrp="1" noRot="1" noChangeAspect="1" noChangeArrowheads="1" noTextEdit="1"/>
          </p:cNvSpPr>
          <p:nvPr>
            <p:ph type="sldImg"/>
          </p:nvPr>
        </p:nvSpPr>
        <p:spPr>
          <a:solidFill>
            <a:srgbClr val="FFFFFF"/>
          </a:solidFill>
          <a:ln/>
        </p:spPr>
      </p:sp>
      <p:sp>
        <p:nvSpPr>
          <p:cNvPr id="771075"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EFF6D77-8473-2748-B6DC-555A00BD758F}" type="slidenum">
              <a:rPr lang="en-US" sz="1200">
                <a:solidFill>
                  <a:srgbClr val="000000"/>
                </a:solidFill>
                <a:latin typeface="Arial" charset="0"/>
              </a:rPr>
              <a:pPr/>
              <a:t>134</a:t>
            </a:fld>
            <a:endParaRPr lang="en-US" sz="1200">
              <a:solidFill>
                <a:srgbClr val="000000"/>
              </a:solidFill>
              <a:latin typeface="Arial" charset="0"/>
            </a:endParaRPr>
          </a:p>
        </p:txBody>
      </p:sp>
      <p:sp>
        <p:nvSpPr>
          <p:cNvPr id="1070083" name="Rectangle 2"/>
          <p:cNvSpPr>
            <a:spLocks noGrp="1" noRot="1" noChangeAspect="1" noChangeArrowheads="1" noTextEdit="1"/>
          </p:cNvSpPr>
          <p:nvPr>
            <p:ph type="sldImg"/>
          </p:nvPr>
        </p:nvSpPr>
        <p:spPr>
          <a:ln/>
        </p:spPr>
      </p:sp>
      <p:sp>
        <p:nvSpPr>
          <p:cNvPr id="1070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1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C9F2792-DED6-B143-9800-CEEE2F8180C7}" type="slidenum">
              <a:rPr lang="en-US" sz="1200">
                <a:solidFill>
                  <a:srgbClr val="000000"/>
                </a:solidFill>
                <a:latin typeface="Arial" charset="0"/>
              </a:rPr>
              <a:pPr/>
              <a:t>135</a:t>
            </a:fld>
            <a:endParaRPr lang="en-US" sz="1200">
              <a:solidFill>
                <a:srgbClr val="000000"/>
              </a:solidFill>
              <a:latin typeface="Arial" charset="0"/>
            </a:endParaRPr>
          </a:p>
        </p:txBody>
      </p:sp>
      <p:sp>
        <p:nvSpPr>
          <p:cNvPr id="1071107" name="Rectangle 1026"/>
          <p:cNvSpPr>
            <a:spLocks noGrp="1" noRot="1" noChangeAspect="1" noChangeArrowheads="1" noTextEdit="1"/>
          </p:cNvSpPr>
          <p:nvPr>
            <p:ph type="sldImg"/>
          </p:nvPr>
        </p:nvSpPr>
        <p:spPr>
          <a:solidFill>
            <a:srgbClr val="FFFFFF"/>
          </a:solidFill>
          <a:ln/>
        </p:spPr>
      </p:sp>
      <p:sp>
        <p:nvSpPr>
          <p:cNvPr id="107110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3B97482-22D7-6444-9ABE-7182CB536632}" type="slidenum">
              <a:rPr lang="en-US" sz="1200">
                <a:solidFill>
                  <a:srgbClr val="000000"/>
                </a:solidFill>
                <a:latin typeface="Arial" charset="0"/>
              </a:rPr>
              <a:pPr/>
              <a:t>136</a:t>
            </a:fld>
            <a:endParaRPr lang="en-US" sz="1200">
              <a:solidFill>
                <a:srgbClr val="000000"/>
              </a:solidFill>
              <a:latin typeface="Arial" charset="0"/>
            </a:endParaRPr>
          </a:p>
        </p:txBody>
      </p:sp>
      <p:sp>
        <p:nvSpPr>
          <p:cNvPr id="1072131" name="Rectangle 2"/>
          <p:cNvSpPr>
            <a:spLocks noGrp="1" noRot="1" noChangeAspect="1" noChangeArrowheads="1" noTextEdit="1"/>
          </p:cNvSpPr>
          <p:nvPr>
            <p:ph type="sldImg"/>
          </p:nvPr>
        </p:nvSpPr>
        <p:spPr>
          <a:ln/>
        </p:spPr>
      </p:sp>
      <p:sp>
        <p:nvSpPr>
          <p:cNvPr id="10721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3154"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latin typeface="Arial" charset="0"/>
              </a:rPr>
              <a:t>10/06/10</a:t>
            </a:r>
          </a:p>
        </p:txBody>
      </p:sp>
      <p:sp>
        <p:nvSpPr>
          <p:cNvPr id="107315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D3DAABC-F55B-8C42-8A3B-C985C2B96998}" type="slidenum">
              <a:rPr lang="en-GB" sz="1200">
                <a:solidFill>
                  <a:srgbClr val="FFFFFF"/>
                </a:solidFill>
                <a:latin typeface="Arial" charset="0"/>
              </a:rPr>
              <a:pPr/>
              <a:t>137</a:t>
            </a:fld>
            <a:endParaRPr lang="en-GB" sz="1200">
              <a:solidFill>
                <a:srgbClr val="FFFFFF"/>
              </a:solidFill>
              <a:latin typeface="Arial" charset="0"/>
            </a:endParaRPr>
          </a:p>
        </p:txBody>
      </p:sp>
      <p:sp>
        <p:nvSpPr>
          <p:cNvPr id="10731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nchor="b"/>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FD48FBAD-FE03-C948-AFDB-2EB6CD6E1381}" type="slidenum">
              <a:rPr lang="en-GB" sz="1200" smtClean="0">
                <a:solidFill>
                  <a:srgbClr val="000000"/>
                </a:solidFill>
                <a:latin typeface="Calibri" charset="0"/>
              </a:rPr>
              <a:pPr algn="r" eaLnBrk="1" hangingPunct="1">
                <a:buClr>
                  <a:srgbClr val="000000"/>
                </a:buClr>
                <a:buSzPct val="100000"/>
                <a:buFont typeface="Calibri" charset="0"/>
                <a:buNone/>
              </a:pPr>
              <a:t>137</a:t>
            </a:fld>
            <a:endParaRPr lang="en-GB" sz="1200">
              <a:solidFill>
                <a:srgbClr val="000000"/>
              </a:solidFill>
              <a:latin typeface="Calibri" charset="0"/>
            </a:endParaRPr>
          </a:p>
        </p:txBody>
      </p:sp>
      <p:sp>
        <p:nvSpPr>
          <p:cNvPr id="10731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7315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fld id="{B4ED33A5-C583-4F80-8329-E7726CFF473B}" type="slidenum">
              <a:rPr lang="en-GB" sz="1200">
                <a:solidFill>
                  <a:prstClr val="white"/>
                </a:solidFill>
              </a:rPr>
              <a:pPr/>
              <a:t>138</a:t>
            </a:fld>
            <a:endParaRPr lang="en-GB" sz="1200">
              <a:solidFill>
                <a:prstClr val="white"/>
              </a:solidFill>
            </a:endParaRPr>
          </a:p>
        </p:txBody>
      </p:sp>
      <p:sp>
        <p:nvSpPr>
          <p:cNvPr id="764930" name="Rectangle 2"/>
          <p:cNvSpPr>
            <a:spLocks noGrp="1" noRot="1" noChangeAspect="1" noChangeArrowheads="1" noTextEdit="1"/>
          </p:cNvSpPr>
          <p:nvPr>
            <p:ph type="sldImg"/>
          </p:nvPr>
        </p:nvSpPr>
        <p:spPr>
          <a:solidFill>
            <a:srgbClr val="FFFFFF"/>
          </a:solidFill>
          <a:ln/>
        </p:spPr>
      </p:sp>
      <p:sp>
        <p:nvSpPr>
          <p:cNvPr id="764931" name="Rectangle 3"/>
          <p:cNvSpPr>
            <a:spLocks noGrp="1" noChangeArrowheads="1"/>
          </p:cNvSpPr>
          <p:nvPr>
            <p:ph type="body" idx="1"/>
          </p:nvPr>
        </p:nvSpPr>
        <p:spPr>
          <a:solidFill>
            <a:srgbClr val="FFFFFF"/>
          </a:solidFill>
          <a:ln>
            <a:solidFill>
              <a:srgbClr val="000000"/>
            </a:solidFill>
          </a:ln>
        </p:spPr>
        <p:txBody>
          <a:bodyPr/>
          <a:lstStyle/>
          <a:p>
            <a:endParaRPr lang="zh-CN" altLang="en-US">
              <a:ea typeface="SimSun" pitchFamily="2" charset="-122"/>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BA5EF5-8374-DC4E-AD92-7D2DDED06594}" type="slidenum">
              <a:rPr lang="en-GB" sz="1200">
                <a:solidFill>
                  <a:prstClr val="white"/>
                </a:solidFill>
              </a:rPr>
              <a:pPr/>
              <a:t>140</a:t>
            </a:fld>
            <a:endParaRPr lang="en-GB" sz="1200">
              <a:solidFill>
                <a:prstClr val="white"/>
              </a:solidFill>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0FDC6CC-6C32-DC4D-87DB-3D0589CB3BB0}" type="slidenum">
              <a:rPr lang="en-US" sz="1200">
                <a:solidFill>
                  <a:srgbClr val="000000"/>
                </a:solidFill>
                <a:latin typeface="Arial" charset="0"/>
                <a:ea typeface="Osaka" charset="0"/>
                <a:cs typeface="Osaka" charset="0"/>
              </a:rPr>
              <a:pPr/>
              <a:t>142</a:t>
            </a:fld>
            <a:endParaRPr lang="en-US" sz="1200">
              <a:solidFill>
                <a:srgbClr val="000000"/>
              </a:solidFill>
              <a:latin typeface="Arial" charset="0"/>
              <a:ea typeface="Osaka" charset="0"/>
              <a:cs typeface="Osaka" charset="0"/>
            </a:endParaRPr>
          </a:p>
        </p:txBody>
      </p:sp>
      <p:sp>
        <p:nvSpPr>
          <p:cNvPr id="1076227" name="Rectangle 1026"/>
          <p:cNvSpPr>
            <a:spLocks noGrp="1" noRot="1" noChangeAspect="1" noChangeArrowheads="1" noTextEdit="1"/>
          </p:cNvSpPr>
          <p:nvPr>
            <p:ph type="sldImg"/>
          </p:nvPr>
        </p:nvSpPr>
        <p:spPr>
          <a:ln/>
        </p:spPr>
      </p:sp>
      <p:sp>
        <p:nvSpPr>
          <p:cNvPr id="107622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72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6637703-4A62-2248-954C-2FD2CAE5BA46}" type="slidenum">
              <a:rPr lang="en-US" sz="1200">
                <a:solidFill>
                  <a:srgbClr val="000000"/>
                </a:solidFill>
                <a:latin typeface="Arial" charset="0"/>
                <a:ea typeface="Osaka" charset="0"/>
                <a:cs typeface="Osaka" charset="0"/>
              </a:rPr>
              <a:pPr/>
              <a:t>143</a:t>
            </a:fld>
            <a:endParaRPr lang="en-US" sz="1200">
              <a:solidFill>
                <a:srgbClr val="000000"/>
              </a:solidFill>
              <a:latin typeface="Arial" charset="0"/>
              <a:ea typeface="Osaka" charset="0"/>
              <a:cs typeface="Osaka" charset="0"/>
            </a:endParaRPr>
          </a:p>
        </p:txBody>
      </p:sp>
      <p:sp>
        <p:nvSpPr>
          <p:cNvPr id="1077251" name="Rectangle 2"/>
          <p:cNvSpPr>
            <a:spLocks noGrp="1" noRot="1" noChangeAspect="1" noChangeArrowheads="1" noTextEdit="1"/>
          </p:cNvSpPr>
          <p:nvPr>
            <p:ph type="sldImg"/>
          </p:nvPr>
        </p:nvSpPr>
        <p:spPr>
          <a:solidFill>
            <a:srgbClr val="FFFFFF"/>
          </a:solidFill>
          <a:ln/>
        </p:spPr>
      </p:sp>
      <p:sp>
        <p:nvSpPr>
          <p:cNvPr id="1077252"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B6DB73F-E696-F249-AC35-72A2A7E8702F}" type="slidenum">
              <a:rPr lang="en-US" sz="1200">
                <a:solidFill>
                  <a:srgbClr val="000000"/>
                </a:solidFill>
                <a:latin typeface="Arial" charset="0"/>
                <a:ea typeface="Osaka" charset="0"/>
                <a:cs typeface="Osaka" charset="0"/>
              </a:rPr>
              <a:pPr/>
              <a:t>144</a:t>
            </a:fld>
            <a:endParaRPr lang="en-US" sz="1200">
              <a:solidFill>
                <a:srgbClr val="000000"/>
              </a:solidFill>
              <a:latin typeface="Arial" charset="0"/>
              <a:ea typeface="Osaka" charset="0"/>
              <a:cs typeface="Osaka" charset="0"/>
            </a:endParaRPr>
          </a:p>
        </p:txBody>
      </p:sp>
      <p:sp>
        <p:nvSpPr>
          <p:cNvPr id="1078275" name="Rectangle 1026"/>
          <p:cNvSpPr>
            <a:spLocks noGrp="1" noRot="1" noChangeAspect="1" noChangeArrowheads="1" noTextEdit="1"/>
          </p:cNvSpPr>
          <p:nvPr>
            <p:ph type="sldImg"/>
          </p:nvPr>
        </p:nvSpPr>
        <p:spPr>
          <a:solidFill>
            <a:srgbClr val="FFFFFF"/>
          </a:solidFill>
          <a:ln/>
        </p:spPr>
      </p:sp>
      <p:sp>
        <p:nvSpPr>
          <p:cNvPr id="107827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9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A4E6494-DF25-D148-B917-8DA07F7A7755}" type="slidenum">
              <a:rPr lang="en-US" sz="1200">
                <a:solidFill>
                  <a:srgbClr val="000000"/>
                </a:solidFill>
                <a:latin typeface="Arial" charset="0"/>
                <a:ea typeface="Osaka" charset="0"/>
                <a:cs typeface="Osaka" charset="0"/>
              </a:rPr>
              <a:pPr/>
              <a:t>146</a:t>
            </a:fld>
            <a:endParaRPr lang="en-US" sz="1200">
              <a:solidFill>
                <a:srgbClr val="000000"/>
              </a:solidFill>
              <a:latin typeface="Arial" charset="0"/>
              <a:ea typeface="Osaka" charset="0"/>
              <a:cs typeface="Osaka" charset="0"/>
            </a:endParaRPr>
          </a:p>
        </p:txBody>
      </p:sp>
      <p:sp>
        <p:nvSpPr>
          <p:cNvPr id="1079299" name="Rectangle 2"/>
          <p:cNvSpPr>
            <a:spLocks noGrp="1" noRot="1" noChangeAspect="1" noChangeArrowheads="1" noTextEdit="1"/>
          </p:cNvSpPr>
          <p:nvPr>
            <p:ph type="sldImg"/>
          </p:nvPr>
        </p:nvSpPr>
        <p:spPr>
          <a:solidFill>
            <a:srgbClr val="FFFFFF"/>
          </a:solidFill>
          <a:ln/>
        </p:spPr>
      </p:sp>
      <p:sp>
        <p:nvSpPr>
          <p:cNvPr id="1079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pPr>
                <a:defRPr/>
              </a:pPr>
              <a:t>‹#›</a:t>
            </a:fld>
            <a:endParaRPr lang="en-US"/>
          </a:p>
        </p:txBody>
      </p:sp>
    </p:spTree>
    <p:extLst>
      <p:ext uri="{BB962C8B-B14F-4D97-AF65-F5344CB8AC3E}">
        <p14:creationId xmlns:p14="http://schemas.microsoft.com/office/powerpoint/2010/main" val="27329339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pPr>
                <a:defRPr/>
              </a:pPr>
              <a:t>‹#›</a:t>
            </a:fld>
            <a:endParaRPr lang="en-US"/>
          </a:p>
        </p:txBody>
      </p:sp>
    </p:spTree>
    <p:extLst>
      <p:ext uri="{BB962C8B-B14F-4D97-AF65-F5344CB8AC3E}">
        <p14:creationId xmlns:p14="http://schemas.microsoft.com/office/powerpoint/2010/main" val="26418798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58806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4A5CCDEE-28E4-F042-98D9-C8A4FEDBC3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856294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11614DF0-05ED-DD42-A532-5C10BDE694C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760664"/>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3581400" y="1752600"/>
            <a:ext cx="5105400" cy="2209800"/>
          </a:xfrm>
          <a:effectLst/>
        </p:spPr>
        <p:txBody>
          <a:bodyPr/>
          <a:lstStyle>
            <a:lvl1pPr algn="ctr">
              <a:defRPr sz="4800" i="0">
                <a:latin typeface="Times New Roman" pitchFamily="18" charset="0"/>
              </a:defRPr>
            </a:lvl1pPr>
          </a:lstStyle>
          <a:p>
            <a:r>
              <a:rPr lang="en-US"/>
              <a:t>Click to edit Master title style</a:t>
            </a:r>
          </a:p>
        </p:txBody>
      </p:sp>
      <p:sp>
        <p:nvSpPr>
          <p:cNvPr id="178179" name="Rectangle 3"/>
          <p:cNvSpPr>
            <a:spLocks noGrp="1" noChangeArrowheads="1"/>
          </p:cNvSpPr>
          <p:nvPr>
            <p:ph type="subTitle" idx="1"/>
          </p:nvPr>
        </p:nvSpPr>
        <p:spPr>
          <a:xfrm>
            <a:off x="3581400" y="4191000"/>
            <a:ext cx="5105400" cy="1447800"/>
          </a:xfrm>
        </p:spPr>
        <p:txBody>
          <a:bodyPr/>
          <a:lstStyle>
            <a:lvl1pPr marL="0" indent="0" algn="ctr">
              <a:buFont typeface="Wingdings" pitchFamily="2" charset="2"/>
              <a:buNone/>
              <a:defRPr>
                <a:latin typeface="Times New Roman" pitchFamily="18"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Times New Roman" pitchFamily="18"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3124200" cy="457200"/>
          </a:xfrm>
        </p:spPr>
        <p:txBody>
          <a:bodyPr/>
          <a:lstStyle>
            <a:lvl1pPr>
              <a:defRPr smtClean="0">
                <a:latin typeface="Times New Roman" pitchFamily="18"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781800" y="6248400"/>
            <a:ext cx="1905000" cy="457200"/>
          </a:xfrm>
        </p:spPr>
        <p:txBody>
          <a:bodyPr/>
          <a:lstStyle>
            <a:lvl1pPr>
              <a:defRPr>
                <a:latin typeface="Times New Roman" charset="0"/>
              </a:defRPr>
            </a:lvl1pPr>
          </a:lstStyle>
          <a:p>
            <a:fld id="{AB7AB4FE-1DF7-5541-99D3-4656D4ED83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55829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88A838E5-FC7F-D243-9066-D825E95641C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0341203"/>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7B59E6C-C62B-7948-A00B-6D950B3D25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7968957"/>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6769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78F387B-7D4B-1244-A5D1-6DA4E09E6C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8803958"/>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F93A01AE-6411-B043-9D32-68038508D0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031386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9CD89F-82D8-D64D-BCCC-DA49028A39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718453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68886B-E5A4-C446-A017-BBB9E4BC1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846824"/>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E46E73FD-B26D-A34D-9D35-4950298AF1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184553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731274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AFA6DEE-46B0-4C45-8DFF-E065E7314B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025149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1C16F0E-3D04-8940-8683-CFA572DEA3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112294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19950" y="304800"/>
            <a:ext cx="16192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362200" y="304800"/>
            <a:ext cx="47053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B2523163-B979-684E-B147-BAA9820308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826902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2E05765-02FE-C745-8A86-30EB5B3E5D57}" type="slidenum">
              <a:rPr lang="en-US"/>
              <a:pPr/>
              <a:t>‹#›</a:t>
            </a:fld>
            <a:endParaRPr lang="en-US"/>
          </a:p>
        </p:txBody>
      </p:sp>
    </p:spTree>
    <p:extLst>
      <p:ext uri="{BB962C8B-B14F-4D97-AF65-F5344CB8AC3E}">
        <p14:creationId xmlns:p14="http://schemas.microsoft.com/office/powerpoint/2010/main" val="2738849721"/>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5BC55264-CAB4-1643-B8D2-9248AAA8DC31}" type="slidenum">
              <a:rPr lang="en-US"/>
              <a:pPr/>
              <a:t>‹#›</a:t>
            </a:fld>
            <a:endParaRPr lang="en-US"/>
          </a:p>
        </p:txBody>
      </p:sp>
    </p:spTree>
    <p:extLst>
      <p:ext uri="{BB962C8B-B14F-4D97-AF65-F5344CB8AC3E}">
        <p14:creationId xmlns:p14="http://schemas.microsoft.com/office/powerpoint/2010/main" val="4052991803"/>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9B285DF7-DB10-FA46-9773-C24561E40434}" type="slidenum">
              <a:rPr lang="en-US"/>
              <a:pPr/>
              <a:t>‹#›</a:t>
            </a:fld>
            <a:endParaRPr lang="en-US"/>
          </a:p>
        </p:txBody>
      </p:sp>
    </p:spTree>
    <p:extLst>
      <p:ext uri="{BB962C8B-B14F-4D97-AF65-F5344CB8AC3E}">
        <p14:creationId xmlns:p14="http://schemas.microsoft.com/office/powerpoint/2010/main" val="1663957463"/>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4C820D39-9687-A24F-BE67-7A2363F42AEF}" type="slidenum">
              <a:rPr lang="en-US"/>
              <a:pPr/>
              <a:t>‹#›</a:t>
            </a:fld>
            <a:endParaRPr lang="en-US"/>
          </a:p>
        </p:txBody>
      </p:sp>
    </p:spTree>
    <p:extLst>
      <p:ext uri="{BB962C8B-B14F-4D97-AF65-F5344CB8AC3E}">
        <p14:creationId xmlns:p14="http://schemas.microsoft.com/office/powerpoint/2010/main" val="47690023"/>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278EA09A-0A7D-3546-9CBF-F6D30A191A83}" type="slidenum">
              <a:rPr lang="en-US"/>
              <a:pPr/>
              <a:t>‹#›</a:t>
            </a:fld>
            <a:endParaRPr lang="en-US"/>
          </a:p>
        </p:txBody>
      </p:sp>
    </p:spTree>
    <p:extLst>
      <p:ext uri="{BB962C8B-B14F-4D97-AF65-F5344CB8AC3E}">
        <p14:creationId xmlns:p14="http://schemas.microsoft.com/office/powerpoint/2010/main" val="212505518"/>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2FBEC784-D90E-D54D-94D9-CAC90AC3C1B4}" type="slidenum">
              <a:rPr lang="en-US"/>
              <a:pPr/>
              <a:t>‹#›</a:t>
            </a:fld>
            <a:endParaRPr lang="en-US"/>
          </a:p>
        </p:txBody>
      </p:sp>
    </p:spTree>
    <p:extLst>
      <p:ext uri="{BB962C8B-B14F-4D97-AF65-F5344CB8AC3E}">
        <p14:creationId xmlns:p14="http://schemas.microsoft.com/office/powerpoint/2010/main" val="2043305922"/>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4AF70326-8E97-7A4E-A641-AD7CB8625C6E}" type="slidenum">
              <a:rPr lang="en-US"/>
              <a:pPr/>
              <a:t>‹#›</a:t>
            </a:fld>
            <a:endParaRPr lang="en-US"/>
          </a:p>
        </p:txBody>
      </p:sp>
    </p:spTree>
    <p:extLst>
      <p:ext uri="{BB962C8B-B14F-4D97-AF65-F5344CB8AC3E}">
        <p14:creationId xmlns:p14="http://schemas.microsoft.com/office/powerpoint/2010/main" val="253407524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738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7E0BC50E-E1BD-4340-B9DF-1E9F61A0B47A}" type="slidenum">
              <a:rPr lang="en-US"/>
              <a:pPr/>
              <a:t>‹#›</a:t>
            </a:fld>
            <a:endParaRPr lang="en-US"/>
          </a:p>
        </p:txBody>
      </p:sp>
    </p:spTree>
    <p:extLst>
      <p:ext uri="{BB962C8B-B14F-4D97-AF65-F5344CB8AC3E}">
        <p14:creationId xmlns:p14="http://schemas.microsoft.com/office/powerpoint/2010/main" val="384252221"/>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2106A40E-52F4-3E4F-BA25-339096036446}" type="slidenum">
              <a:rPr lang="en-US"/>
              <a:pPr/>
              <a:t>‹#›</a:t>
            </a:fld>
            <a:endParaRPr lang="en-US"/>
          </a:p>
        </p:txBody>
      </p:sp>
    </p:spTree>
    <p:extLst>
      <p:ext uri="{BB962C8B-B14F-4D97-AF65-F5344CB8AC3E}">
        <p14:creationId xmlns:p14="http://schemas.microsoft.com/office/powerpoint/2010/main" val="1535838321"/>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931E6A0-4A22-604B-A18C-4F14BBD11AAD}" type="slidenum">
              <a:rPr lang="en-US"/>
              <a:pPr/>
              <a:t>‹#›</a:t>
            </a:fld>
            <a:endParaRPr lang="en-US"/>
          </a:p>
        </p:txBody>
      </p:sp>
    </p:spTree>
    <p:extLst>
      <p:ext uri="{BB962C8B-B14F-4D97-AF65-F5344CB8AC3E}">
        <p14:creationId xmlns:p14="http://schemas.microsoft.com/office/powerpoint/2010/main" val="67425513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3F8B693-5297-464C-8774-9052536362F6}" type="slidenum">
              <a:rPr lang="en-US"/>
              <a:pPr/>
              <a:t>‹#›</a:t>
            </a:fld>
            <a:endParaRPr lang="en-US"/>
          </a:p>
        </p:txBody>
      </p:sp>
    </p:spTree>
    <p:extLst>
      <p:ext uri="{BB962C8B-B14F-4D97-AF65-F5344CB8AC3E}">
        <p14:creationId xmlns:p14="http://schemas.microsoft.com/office/powerpoint/2010/main" val="1586458717"/>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249042799"/>
      </p:ext>
    </p:extLst>
  </p:cSld>
  <p:clrMapOvr>
    <a:masterClrMapping/>
  </p:clrMapOvr>
  <p:transition/>
</p:sldLayout>
</file>

<file path=ppt/slideLayouts/slideLayout10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479728540"/>
      </p:ext>
    </p:extLst>
  </p:cSld>
  <p:clrMapOvr>
    <a:masterClrMapping/>
  </p:clrMapOvr>
  <p:transition/>
</p:sldLayout>
</file>

<file path=ppt/slideLayouts/slideLayout10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395557"/>
      </p:ext>
    </p:extLst>
  </p:cSld>
  <p:clrMapOvr>
    <a:masterClrMapping/>
  </p:clrMapOvr>
  <p:transition/>
</p:sldLayout>
</file>

<file path=ppt/slideLayouts/slideLayout10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127539981"/>
      </p:ext>
    </p:extLst>
  </p:cSld>
  <p:clrMapOvr>
    <a:masterClrMapping/>
  </p:clrMapOvr>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99217819"/>
      </p:ext>
    </p:extLst>
  </p:cSld>
  <p:clrMapOvr>
    <a:masterClrMapping/>
  </p:clrMapOvr>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4098153702"/>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784313"/>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380243751"/>
      </p:ext>
    </p:extLst>
  </p:cSld>
  <p:clrMapOvr>
    <a:masterClrMapping/>
  </p:clrMapOvr>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819087414"/>
      </p:ext>
    </p:extLst>
  </p:cSld>
  <p:clrMapOvr>
    <a:masterClrMapping/>
  </p:clrMapOvr>
  <p:transition/>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04297931"/>
      </p:ext>
    </p:extLst>
  </p:cSld>
  <p:clrMapOvr>
    <a:masterClrMapping/>
  </p:clrMapOvr>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616046841"/>
      </p:ext>
    </p:extLst>
  </p:cSld>
  <p:clrMapOvr>
    <a:masterClrMapping/>
  </p:clrMapOvr>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735235691"/>
      </p:ext>
    </p:extLst>
  </p:cSld>
  <p:clrMapOvr>
    <a:masterClrMapping/>
  </p:clrMapOvr>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35225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352260" name="Rectangle 4"/>
          <p:cNvSpPr>
            <a:spLocks noGrp="1" noChangeArrowheads="1"/>
          </p:cNvSpPr>
          <p:nvPr>
            <p:ph type="dt" sz="half" idx="2"/>
          </p:nvPr>
        </p:nvSpPr>
        <p:spPr/>
        <p:txBody>
          <a:bodyPr/>
          <a:lstStyle>
            <a:lvl1pPr>
              <a:defRPr/>
            </a:lvl1pPr>
          </a:lstStyle>
          <a:p>
            <a:fld id="{332D6F24-FF86-9E44-9D13-289E1D238263}" type="datetimeFigureOut">
              <a:rPr lang="en-US">
                <a:solidFill>
                  <a:srgbClr val="000000"/>
                </a:solidFill>
              </a:rPr>
              <a:pPr/>
              <a:t>7/15/20</a:t>
            </a:fld>
            <a:endParaRPr lang="en-US">
              <a:solidFill>
                <a:srgbClr val="000000"/>
              </a:solidFill>
            </a:endParaRPr>
          </a:p>
        </p:txBody>
      </p:sp>
      <p:sp>
        <p:nvSpPr>
          <p:cNvPr id="352261" name="Rectangle 5"/>
          <p:cNvSpPr>
            <a:spLocks noGrp="1" noChangeArrowheads="1"/>
          </p:cNvSpPr>
          <p:nvPr>
            <p:ph type="ftr" sz="quarter" idx="3"/>
          </p:nvPr>
        </p:nvSpPr>
        <p:spPr/>
        <p:txBody>
          <a:bodyPr/>
          <a:lstStyle>
            <a:lvl1pPr>
              <a:defRPr/>
            </a:lvl1pPr>
          </a:lstStyle>
          <a:p>
            <a:endParaRPr lang="en-US">
              <a:solidFill>
                <a:srgbClr val="000000"/>
              </a:solidFill>
            </a:endParaRPr>
          </a:p>
        </p:txBody>
      </p:sp>
      <p:sp>
        <p:nvSpPr>
          <p:cNvPr id="352262" name="Rectangle 6"/>
          <p:cNvSpPr>
            <a:spLocks noGrp="1" noChangeArrowheads="1"/>
          </p:cNvSpPr>
          <p:nvPr>
            <p:ph type="sldNum" sz="quarter" idx="4"/>
          </p:nvPr>
        </p:nvSpPr>
        <p:spPr/>
        <p:txBody>
          <a:bodyPr/>
          <a:lstStyle>
            <a:lvl1pPr>
              <a:defRPr/>
            </a:lvl1pPr>
          </a:lstStyle>
          <a:p>
            <a:fld id="{A1267C28-670D-AB4F-99CA-749F5B338D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66505760"/>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53A2D7A-5457-1E4C-9B70-4C1D903DB347}" type="datetimeFigureOut">
              <a:rPr lang="en-US">
                <a:solidFill>
                  <a:srgbClr val="000000"/>
                </a:solidFill>
              </a:rPr>
              <a:pPr/>
              <a:t>7/15/20</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4C3FA9C-C463-284A-A867-8FE5D70BF38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287457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89573BD3-015B-714C-ADC3-E9F54F4D0C90}" type="datetimeFigureOut">
              <a:rPr lang="en-US">
                <a:solidFill>
                  <a:srgbClr val="000000"/>
                </a:solidFill>
              </a:rPr>
              <a:pPr/>
              <a:t>7/15/20</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2800A2D-E2C4-3249-95D5-545F8B197CE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9151120"/>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56424A05-3AB3-5642-B525-AE9B37B0D89B}" type="datetimeFigureOut">
              <a:rPr lang="en-US">
                <a:solidFill>
                  <a:srgbClr val="000000"/>
                </a:solidFill>
              </a:rPr>
              <a:pPr/>
              <a:t>7/15/20</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27A0CE2-E94D-5D4B-A934-6C9BA183D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27426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6AA2BAA1-48BE-6B42-AAE5-713666CFC88F}" type="datetimeFigureOut">
              <a:rPr lang="en-US">
                <a:solidFill>
                  <a:srgbClr val="000000"/>
                </a:solidFill>
              </a:rPr>
              <a:pPr/>
              <a:t>7/15/20</a:t>
            </a:fld>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D0D8B8A8-9806-D04F-B2E9-DD061BB9B1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578916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27748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2DAB8F8D-1C07-664E-8094-383465A142E3}" type="datetimeFigureOut">
              <a:rPr lang="en-US">
                <a:solidFill>
                  <a:srgbClr val="000000"/>
                </a:solidFill>
              </a:rPr>
              <a:pPr/>
              <a:t>7/15/20</a:t>
            </a:fld>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7944B7-A086-9448-902A-56FA6D6752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9760735"/>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613BF142-A47C-4842-B857-C6130FF1AA97}" type="datetimeFigureOut">
              <a:rPr lang="en-US">
                <a:solidFill>
                  <a:srgbClr val="000000"/>
                </a:solidFill>
              </a:rPr>
              <a:pPr/>
              <a:t>7/15/20</a:t>
            </a:fld>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89432AAD-B029-FB43-A720-D2436F408F6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308883"/>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08FC2AA4-A2E4-474C-B4B4-05EC8D3A2759}" type="datetimeFigureOut">
              <a:rPr lang="en-US">
                <a:solidFill>
                  <a:srgbClr val="000000"/>
                </a:solidFill>
              </a:rPr>
              <a:pPr/>
              <a:t>7/15/20</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32DE576-5650-9A4E-AB9A-4BBCBDEABD3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318703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14A36807-C93E-A049-8588-0453D398753E}" type="datetimeFigureOut">
              <a:rPr lang="en-US">
                <a:solidFill>
                  <a:srgbClr val="000000"/>
                </a:solidFill>
              </a:rPr>
              <a:pPr/>
              <a:t>7/15/20</a:t>
            </a:fld>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F8FA9B1-FC77-E548-AF26-6B1AFBDEC5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79423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66A7BCB9-4C8A-574D-91DE-382818C0AFD2}" type="datetimeFigureOut">
              <a:rPr lang="en-US">
                <a:solidFill>
                  <a:srgbClr val="000000"/>
                </a:solidFill>
              </a:rPr>
              <a:pPr/>
              <a:t>7/15/20</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B31D632-FCE9-7D4D-B3C4-E311D339192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3718922"/>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BAED0FB5-2F0D-A145-956D-7849E2AD26B4}" type="datetimeFigureOut">
              <a:rPr lang="en-US">
                <a:solidFill>
                  <a:srgbClr val="000000"/>
                </a:solidFill>
              </a:rPr>
              <a:pPr/>
              <a:t>7/15/20</a:t>
            </a:fld>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2DA5A7B-34BF-DC4C-BA3B-4EFB4DB95C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7174238"/>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lvl1pPr>
          </a:lstStyle>
          <a:p>
            <a:pPr>
              <a:defRPr/>
            </a:pPr>
            <a:endParaRPr lang="en-US"/>
          </a:p>
        </p:txBody>
      </p:sp>
      <p:sp>
        <p:nvSpPr>
          <p:cNvPr id="3" name="Rectangle 155"/>
          <p:cNvSpPr>
            <a:spLocks noGrp="1" noChangeArrowheads="1"/>
          </p:cNvSpPr>
          <p:nvPr>
            <p:ph type="ftr" sz="quarter" idx="11"/>
          </p:nvPr>
        </p:nvSpPr>
        <p:spPr/>
        <p:txBody>
          <a:bodyPr/>
          <a:lstStyle>
            <a:lvl1pPr>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DBABF5E7-F097-F946-9182-EA523282EADF}" type="slidenum">
              <a:rPr lang="en-US"/>
              <a:pPr>
                <a:defRPr/>
              </a:pPr>
              <a:t>‹#›</a:t>
            </a:fld>
            <a:endParaRPr lang="en-US"/>
          </a:p>
        </p:txBody>
      </p:sp>
    </p:spTree>
    <p:extLst>
      <p:ext uri="{BB962C8B-B14F-4D97-AF65-F5344CB8AC3E}">
        <p14:creationId xmlns:p14="http://schemas.microsoft.com/office/powerpoint/2010/main" val="4029377661"/>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8329887"/>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0138781"/>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224582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050219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419194"/>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6878699"/>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2188417"/>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067419"/>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1952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742351"/>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368234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1534070"/>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4626206"/>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308389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59723"/>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1308125"/>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710375"/>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861367"/>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4961516"/>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6484370"/>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058645"/>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692769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443719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306702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876200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649603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4137677"/>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112188"/>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100381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041060"/>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6064023"/>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8409345"/>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9813885"/>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706968"/>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0733148"/>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087649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3133080"/>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030014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160298"/>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37067776"/>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95757099"/>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5176132"/>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97157970"/>
      </p:ext>
    </p:extLst>
  </p:cSld>
  <p:clrMapOvr>
    <a:masterClrMapping/>
  </p:clrMapOvr>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9281797"/>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42264125"/>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58002998"/>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12891939"/>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2491175880"/>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475600004"/>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01440902"/>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4659982"/>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455058205"/>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912601073"/>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2757038608"/>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2596290400"/>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481160901"/>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3019113929"/>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20875371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pPr>
                <a:defRPr/>
              </a:pPr>
              <a:t>‹#›</a:t>
            </a:fld>
            <a:endParaRPr lang="en-US"/>
          </a:p>
        </p:txBody>
      </p:sp>
    </p:spTree>
    <p:extLst>
      <p:ext uri="{BB962C8B-B14F-4D97-AF65-F5344CB8AC3E}">
        <p14:creationId xmlns:p14="http://schemas.microsoft.com/office/powerpoint/2010/main" val="410398430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FBA9FF9-F3E4-2C46-A39C-B5CC88CF0DDD}" type="slidenum">
              <a:rPr lang="en-US"/>
              <a:pPr>
                <a:defRPr/>
              </a:pPr>
              <a:t>‹#›</a:t>
            </a:fld>
            <a:endParaRPr lang="en-US"/>
          </a:p>
        </p:txBody>
      </p:sp>
    </p:spTree>
    <p:extLst>
      <p:ext uri="{BB962C8B-B14F-4D97-AF65-F5344CB8AC3E}">
        <p14:creationId xmlns:p14="http://schemas.microsoft.com/office/powerpoint/2010/main" val="260070736"/>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983846306"/>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1531735062"/>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3513495900"/>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400061392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2579314381"/>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475380034"/>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3600826044"/>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57566824"/>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2457488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66557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21BEAFE2-6B50-1244-8705-5CF30A98D8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8564541"/>
      </p:ext>
    </p:extLst>
  </p:cSld>
  <p:clrMapOvr>
    <a:masterClrMapping/>
  </p:clrMapOvr>
  <p:transition spd="slow">
    <p:dissolve/>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75711993"/>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90857117"/>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12043352"/>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41383222"/>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52226663"/>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46593876"/>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69390100"/>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7/15/20</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23143347"/>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9863425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90344323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581E7FF8-8810-6A40-A29F-AD7EB25659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1308515"/>
      </p:ext>
    </p:extLst>
  </p:cSld>
  <p:clrMapOvr>
    <a:masterClrMapping/>
  </p:clrMapOvr>
  <p:transition spd="slow">
    <p:dissolve/>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579406048"/>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8427835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095787490"/>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15771639"/>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96636529"/>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758297003"/>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150256890"/>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67689099"/>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519377637"/>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67019925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19DD7C22-203C-3348-838D-64CFE84A61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623729"/>
      </p:ext>
    </p:extLst>
  </p:cSld>
  <p:clrMapOvr>
    <a:masterClrMapping/>
  </p:clrMapOvr>
  <p:transition spd="slow">
    <p:dissolve/>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BCCDEDC-2991-C340-8442-A7F5BF520E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09828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B4CC7C0-6993-AE48-8DBE-5D368D14E45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6152878"/>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D639794-BD0B-A84A-85FD-FCC6D20AFEC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65107"/>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EB1CAFF-FA21-694E-8D2F-3ABFC23A80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706874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4A71649-56B9-C545-8FE6-D3B19CC40CA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389140"/>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86C01EE-3BB6-A945-9884-F26F2795D53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3741618"/>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3F558817-4176-8847-BBAF-842AAA5FAC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6129910"/>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3C2F6AC-FF7B-404C-B2E9-645FEFE4F1A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580860"/>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1B841E3-8AAA-E642-B1F9-DA07BBB59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67056"/>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A191E8D-E055-9A4B-8E38-F15F4F66F9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10019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F592E3AE-0A2A-A341-8F50-72D843D20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958308"/>
      </p:ext>
    </p:extLst>
  </p:cSld>
  <p:clrMapOvr>
    <a:masterClrMapping/>
  </p:clrMapOvr>
  <p:transition spd="slow">
    <p:dissolve/>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E66A660-BDE7-BF4E-8551-78C92DBCDD4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0853159"/>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449263" eaLnBrk="0" hangingPunct="0">
              <a:defRPr>
                <a:ea typeface="ＭＳ Ｐゴシック"/>
              </a:defRPr>
            </a:lvl1pPr>
          </a:lstStyle>
          <a:p>
            <a:pPr>
              <a:defRPr/>
            </a:pPr>
            <a:fld id="{B439C2AD-D4B6-4D4F-A2BA-9301C8068932}" type="slidenum">
              <a:rPr lang="en-GB"/>
              <a:pPr>
                <a:defRPr/>
              </a:pPr>
              <a:t>‹#›</a:t>
            </a:fld>
            <a:endParaRPr lang="en-GB"/>
          </a:p>
        </p:txBody>
      </p:sp>
    </p:spTree>
    <p:extLst>
      <p:ext uri="{BB962C8B-B14F-4D97-AF65-F5344CB8AC3E}">
        <p14:creationId xmlns:p14="http://schemas.microsoft.com/office/powerpoint/2010/main" val="1782683611"/>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sz="240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defTabSz="914400" eaLnBrk="0" hangingPunct="0">
              <a:defRPr>
                <a:solidFill>
                  <a:srgbClr val="000000"/>
                </a:solidFill>
                <a:latin typeface="Comic Sans MS" charset="0"/>
                <a:ea typeface="ＭＳ Ｐゴシック" charset="-128"/>
                <a:cs typeface="ＭＳ Ｐゴシック" charset="-128"/>
              </a:defRPr>
            </a:lvl1pPr>
          </a:lstStyle>
          <a:p>
            <a:pPr>
              <a:defRPr/>
            </a:pPr>
            <a:endParaRPr lang="en-US" sz="2400"/>
          </a:p>
        </p:txBody>
      </p:sp>
      <p:sp>
        <p:nvSpPr>
          <p:cNvPr id="6" name="Rectangle 6"/>
          <p:cNvSpPr>
            <a:spLocks noGrp="1" noChangeArrowheads="1"/>
          </p:cNvSpPr>
          <p:nvPr>
            <p:ph type="sldNum" sz="quarter" idx="12"/>
          </p:nvPr>
        </p:nvSpPr>
        <p:spPr/>
        <p:txBody>
          <a:bodyPr/>
          <a:lstStyle>
            <a:lvl1pPr defTabSz="449263" eaLnBrk="0" hangingPunct="0">
              <a:defRPr>
                <a:ea typeface="ＭＳ Ｐゴシック"/>
              </a:defRPr>
            </a:lvl1pPr>
          </a:lstStyle>
          <a:p>
            <a:pPr>
              <a:defRPr/>
            </a:pPr>
            <a:fld id="{3A745CED-4E0D-E54C-9E67-6A43B5B93999}" type="slidenum">
              <a:rPr lang="en-US"/>
              <a:pPr>
                <a:defRPr/>
              </a:pPr>
              <a:t>‹#›</a:t>
            </a:fld>
            <a:endParaRPr lang="en-US"/>
          </a:p>
        </p:txBody>
      </p:sp>
    </p:spTree>
    <p:extLst>
      <p:ext uri="{BB962C8B-B14F-4D97-AF65-F5344CB8AC3E}">
        <p14:creationId xmlns:p14="http://schemas.microsoft.com/office/powerpoint/2010/main" val="2417505810"/>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9DA466-E174-2A4D-8BC1-1A923183E86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509583143"/>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7F128A-71A8-F24C-8708-21CF8B31CF7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476738467"/>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22CEAE-B996-1D47-BB7C-1226F26CFBA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27780050"/>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AAB86-A719-5442-9A85-2170EB61ED5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25082923"/>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A1A0198-DB20-264E-A485-FF6ADE1A8AC5}"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938640412"/>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F328DE-0AD9-5845-8C5F-E564C17435C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62645845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EF025A2-6608-CF48-A17A-EAB1BD0F8F7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75711031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8"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9" name="Rectangle 1038"/>
          <p:cNvSpPr>
            <a:spLocks noGrp="1" noChangeArrowheads="1"/>
          </p:cNvSpPr>
          <p:nvPr>
            <p:ph type="sldNum" sz="quarter" idx="12"/>
          </p:nvPr>
        </p:nvSpPr>
        <p:spPr/>
        <p:txBody>
          <a:bodyPr/>
          <a:lstStyle>
            <a:lvl1pPr>
              <a:defRPr/>
            </a:lvl1pPr>
          </a:lstStyle>
          <a:p>
            <a:pPr>
              <a:defRPr/>
            </a:pPr>
            <a:fld id="{3AB4503A-767E-3D46-9367-F4E03540BE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0885759"/>
      </p:ext>
    </p:extLst>
  </p:cSld>
  <p:clrMapOvr>
    <a:masterClrMapping/>
  </p:clrMapOvr>
  <p:transition spd="slow">
    <p:dissolve/>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977EF-8F63-8F4E-9DC6-FE240416BF1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38088386"/>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3C281F8-BAF1-7A42-BFE2-FE6E4C3DFC5D}"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597461961"/>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298609C-63CA-274F-A3BB-B6FB5699CC29}"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3645705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31668DD-B9AB-264A-A414-D9BC5CF1761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05575116"/>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962331763"/>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32D9FF-CBC7-5E49-9B2D-E33A9AA8CC45}" type="slidenum">
              <a:rPr lang="en-US"/>
              <a:pPr>
                <a:defRPr/>
              </a:pPr>
              <a:t>‹#›</a:t>
            </a:fld>
            <a:endParaRPr lang="en-US"/>
          </a:p>
        </p:txBody>
      </p:sp>
    </p:spTree>
    <p:extLst>
      <p:ext uri="{BB962C8B-B14F-4D97-AF65-F5344CB8AC3E}">
        <p14:creationId xmlns:p14="http://schemas.microsoft.com/office/powerpoint/2010/main" val="1725619905"/>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387D24-038E-E84D-8E3B-2589BE43AAED}" type="slidenum">
              <a:rPr lang="en-US"/>
              <a:pPr>
                <a:defRPr/>
              </a:pPr>
              <a:t>‹#›</a:t>
            </a:fld>
            <a:endParaRPr lang="en-US"/>
          </a:p>
        </p:txBody>
      </p:sp>
    </p:spTree>
    <p:extLst>
      <p:ext uri="{BB962C8B-B14F-4D97-AF65-F5344CB8AC3E}">
        <p14:creationId xmlns:p14="http://schemas.microsoft.com/office/powerpoint/2010/main" val="2467105134"/>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7AA8B4-2B30-3A4F-BE29-0DB4C69E5FCE}" type="slidenum">
              <a:rPr lang="en-US"/>
              <a:pPr>
                <a:defRPr/>
              </a:pPr>
              <a:t>‹#›</a:t>
            </a:fld>
            <a:endParaRPr lang="en-US"/>
          </a:p>
        </p:txBody>
      </p:sp>
    </p:spTree>
    <p:extLst>
      <p:ext uri="{BB962C8B-B14F-4D97-AF65-F5344CB8AC3E}">
        <p14:creationId xmlns:p14="http://schemas.microsoft.com/office/powerpoint/2010/main" val="415234837"/>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08290-FC8D-2A44-896C-7914F0B566AD}" type="slidenum">
              <a:rPr lang="en-US"/>
              <a:pPr>
                <a:defRPr/>
              </a:pPr>
              <a:t>‹#›</a:t>
            </a:fld>
            <a:endParaRPr lang="en-US"/>
          </a:p>
        </p:txBody>
      </p:sp>
    </p:spTree>
    <p:extLst>
      <p:ext uri="{BB962C8B-B14F-4D97-AF65-F5344CB8AC3E}">
        <p14:creationId xmlns:p14="http://schemas.microsoft.com/office/powerpoint/2010/main" val="2423933732"/>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854EB0A-7A42-5247-8075-40E2C889D6E4}" type="slidenum">
              <a:rPr lang="en-US"/>
              <a:pPr>
                <a:defRPr/>
              </a:pPr>
              <a:t>‹#›</a:t>
            </a:fld>
            <a:endParaRPr lang="en-US"/>
          </a:p>
        </p:txBody>
      </p:sp>
    </p:spTree>
    <p:extLst>
      <p:ext uri="{BB962C8B-B14F-4D97-AF65-F5344CB8AC3E}">
        <p14:creationId xmlns:p14="http://schemas.microsoft.com/office/powerpoint/2010/main" val="101803195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8"/>
          <p:cNvSpPr>
            <a:spLocks noGrp="1" noChangeArrowheads="1"/>
          </p:cNvSpPr>
          <p:nvPr>
            <p:ph type="sldNum" sz="quarter" idx="12"/>
          </p:nvPr>
        </p:nvSpPr>
        <p:spPr/>
        <p:txBody>
          <a:bodyPr/>
          <a:lstStyle>
            <a:lvl1pPr>
              <a:defRPr/>
            </a:lvl1pPr>
          </a:lstStyle>
          <a:p>
            <a:pPr>
              <a:defRPr/>
            </a:pPr>
            <a:fld id="{026B1410-B4A0-3A4D-92FD-9254CDC8AF7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0209439"/>
      </p:ext>
    </p:extLst>
  </p:cSld>
  <p:clrMapOvr>
    <a:masterClrMapping/>
  </p:clrMapOvr>
  <p:transition spd="slow">
    <p:dissolve/>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6E2F2C-AE3F-C44B-B812-75866A3033F5}" type="slidenum">
              <a:rPr lang="en-US"/>
              <a:pPr>
                <a:defRPr/>
              </a:pPr>
              <a:t>‹#›</a:t>
            </a:fld>
            <a:endParaRPr lang="en-US"/>
          </a:p>
        </p:txBody>
      </p:sp>
    </p:spTree>
    <p:extLst>
      <p:ext uri="{BB962C8B-B14F-4D97-AF65-F5344CB8AC3E}">
        <p14:creationId xmlns:p14="http://schemas.microsoft.com/office/powerpoint/2010/main" val="21057954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80FA46C-B7DB-234B-AADD-64FB31DA95F5}" type="slidenum">
              <a:rPr lang="en-US"/>
              <a:pPr>
                <a:defRPr/>
              </a:pPr>
              <a:t>‹#›</a:t>
            </a:fld>
            <a:endParaRPr lang="en-US"/>
          </a:p>
        </p:txBody>
      </p:sp>
    </p:spTree>
    <p:extLst>
      <p:ext uri="{BB962C8B-B14F-4D97-AF65-F5344CB8AC3E}">
        <p14:creationId xmlns:p14="http://schemas.microsoft.com/office/powerpoint/2010/main" val="2060724743"/>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DD33D1-BEC8-F547-A5C0-B8CFAF747FBB}" type="slidenum">
              <a:rPr lang="en-US"/>
              <a:pPr>
                <a:defRPr/>
              </a:pPr>
              <a:t>‹#›</a:t>
            </a:fld>
            <a:endParaRPr lang="en-US"/>
          </a:p>
        </p:txBody>
      </p:sp>
    </p:spTree>
    <p:extLst>
      <p:ext uri="{BB962C8B-B14F-4D97-AF65-F5344CB8AC3E}">
        <p14:creationId xmlns:p14="http://schemas.microsoft.com/office/powerpoint/2010/main" val="1733164401"/>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50C409-4E56-C746-BBA2-F421336434A6}" type="slidenum">
              <a:rPr lang="en-US"/>
              <a:pPr>
                <a:defRPr/>
              </a:pPr>
              <a:t>‹#›</a:t>
            </a:fld>
            <a:endParaRPr lang="en-US"/>
          </a:p>
        </p:txBody>
      </p:sp>
    </p:spTree>
    <p:extLst>
      <p:ext uri="{BB962C8B-B14F-4D97-AF65-F5344CB8AC3E}">
        <p14:creationId xmlns:p14="http://schemas.microsoft.com/office/powerpoint/2010/main" val="3244237605"/>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A70E13E-2F8D-CA46-AC4F-DA7FCB6289AE}" type="slidenum">
              <a:rPr lang="en-US"/>
              <a:pPr>
                <a:defRPr/>
              </a:pPr>
              <a:t>‹#›</a:t>
            </a:fld>
            <a:endParaRPr lang="en-US"/>
          </a:p>
        </p:txBody>
      </p:sp>
    </p:spTree>
    <p:extLst>
      <p:ext uri="{BB962C8B-B14F-4D97-AF65-F5344CB8AC3E}">
        <p14:creationId xmlns:p14="http://schemas.microsoft.com/office/powerpoint/2010/main" val="2128351348"/>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5BE2B3-EF1A-0042-A11E-6ADC83A6FC66}" type="slidenum">
              <a:rPr lang="en-US"/>
              <a:pPr>
                <a:defRPr/>
              </a:pPr>
              <a:t>‹#›</a:t>
            </a:fld>
            <a:endParaRPr lang="en-US"/>
          </a:p>
        </p:txBody>
      </p:sp>
    </p:spTree>
    <p:extLst>
      <p:ext uri="{BB962C8B-B14F-4D97-AF65-F5344CB8AC3E}">
        <p14:creationId xmlns:p14="http://schemas.microsoft.com/office/powerpoint/2010/main" val="3274384434"/>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8916D56-D424-FC40-A065-828783449D72}" type="slidenum">
              <a:rPr lang="en-US"/>
              <a:pPr>
                <a:defRPr/>
              </a:pPr>
              <a:t>‹#›</a:t>
            </a:fld>
            <a:endParaRPr lang="en-US"/>
          </a:p>
        </p:txBody>
      </p:sp>
    </p:spTree>
    <p:extLst>
      <p:ext uri="{BB962C8B-B14F-4D97-AF65-F5344CB8AC3E}">
        <p14:creationId xmlns:p14="http://schemas.microsoft.com/office/powerpoint/2010/main" val="1722653916"/>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1948BDB6-852F-D44B-8C4A-9F8770279452}" type="slidenum">
              <a:rPr lang="en-US"/>
              <a:pPr>
                <a:defRPr/>
              </a:pPr>
              <a:t>‹#›</a:t>
            </a:fld>
            <a:endParaRPr lang="en-US"/>
          </a:p>
        </p:txBody>
      </p:sp>
    </p:spTree>
    <p:extLst>
      <p:ext uri="{BB962C8B-B14F-4D97-AF65-F5344CB8AC3E}">
        <p14:creationId xmlns:p14="http://schemas.microsoft.com/office/powerpoint/2010/main" val="2854728670"/>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9D722C3-D738-0741-AC3C-7225F3B56F12}" type="slidenum">
              <a:rPr lang="en-US"/>
              <a:pPr>
                <a:defRPr/>
              </a:pPr>
              <a:t>‹#›</a:t>
            </a:fld>
            <a:endParaRPr lang="en-US"/>
          </a:p>
        </p:txBody>
      </p:sp>
    </p:spTree>
    <p:extLst>
      <p:ext uri="{BB962C8B-B14F-4D97-AF65-F5344CB8AC3E}">
        <p14:creationId xmlns:p14="http://schemas.microsoft.com/office/powerpoint/2010/main" val="5734190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1A6053-4823-A64F-811E-A65C22D2FAB6}" type="slidenum">
              <a:rPr lang="en-US"/>
              <a:pPr>
                <a:defRPr/>
              </a:pPr>
              <a:t>‹#›</a:t>
            </a:fld>
            <a:endParaRPr lang="en-US"/>
          </a:p>
        </p:txBody>
      </p:sp>
    </p:spTree>
    <p:extLst>
      <p:ext uri="{BB962C8B-B14F-4D97-AF65-F5344CB8AC3E}">
        <p14:creationId xmlns:p14="http://schemas.microsoft.com/office/powerpoint/2010/main" val="179042453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3"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4" name="Rectangle 1038"/>
          <p:cNvSpPr>
            <a:spLocks noGrp="1" noChangeArrowheads="1"/>
          </p:cNvSpPr>
          <p:nvPr>
            <p:ph type="sldNum" sz="quarter" idx="12"/>
          </p:nvPr>
        </p:nvSpPr>
        <p:spPr/>
        <p:txBody>
          <a:bodyPr/>
          <a:lstStyle>
            <a:lvl1pPr>
              <a:defRPr/>
            </a:lvl1pPr>
          </a:lstStyle>
          <a:p>
            <a:pPr>
              <a:defRPr/>
            </a:pPr>
            <a:fld id="{D7801918-3AFC-B748-999F-4EBFE42421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7364772"/>
      </p:ext>
    </p:extLst>
  </p:cSld>
  <p:clrMapOvr>
    <a:masterClrMapping/>
  </p:clrMapOvr>
  <p:transition spd="slow">
    <p:dissolve/>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E5CA21-9EE9-1F49-A9E8-09A64293CBA0}" type="slidenum">
              <a:rPr lang="en-US"/>
              <a:pPr>
                <a:defRPr/>
              </a:pPr>
              <a:t>‹#›</a:t>
            </a:fld>
            <a:endParaRPr lang="en-US"/>
          </a:p>
        </p:txBody>
      </p:sp>
    </p:spTree>
    <p:extLst>
      <p:ext uri="{BB962C8B-B14F-4D97-AF65-F5344CB8AC3E}">
        <p14:creationId xmlns:p14="http://schemas.microsoft.com/office/powerpoint/2010/main" val="2610210270"/>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CCDED1-7454-3D4E-A9AB-792C7901AC12}" type="slidenum">
              <a:rPr lang="en-US"/>
              <a:pPr>
                <a:defRPr/>
              </a:pPr>
              <a:t>‹#›</a:t>
            </a:fld>
            <a:endParaRPr lang="en-US"/>
          </a:p>
        </p:txBody>
      </p:sp>
    </p:spTree>
    <p:extLst>
      <p:ext uri="{BB962C8B-B14F-4D97-AF65-F5344CB8AC3E}">
        <p14:creationId xmlns:p14="http://schemas.microsoft.com/office/powerpoint/2010/main" val="50784899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0B284D4-DC87-4442-B5D1-8FD76ED3F7AF}" type="slidenum">
              <a:rPr lang="en-US"/>
              <a:pPr>
                <a:defRPr/>
              </a:pPr>
              <a:t>‹#›</a:t>
            </a:fld>
            <a:endParaRPr lang="en-US"/>
          </a:p>
        </p:txBody>
      </p:sp>
    </p:spTree>
    <p:extLst>
      <p:ext uri="{BB962C8B-B14F-4D97-AF65-F5344CB8AC3E}">
        <p14:creationId xmlns:p14="http://schemas.microsoft.com/office/powerpoint/2010/main" val="2678408890"/>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6E1A950-A524-0544-A5EB-3157FA5B6549}" type="slidenum">
              <a:rPr lang="en-US"/>
              <a:pPr>
                <a:defRPr/>
              </a:pPr>
              <a:t>‹#›</a:t>
            </a:fld>
            <a:endParaRPr lang="en-US"/>
          </a:p>
        </p:txBody>
      </p:sp>
    </p:spTree>
    <p:extLst>
      <p:ext uri="{BB962C8B-B14F-4D97-AF65-F5344CB8AC3E}">
        <p14:creationId xmlns:p14="http://schemas.microsoft.com/office/powerpoint/2010/main" val="1087867876"/>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8D5EF85-CA5E-EF47-8518-2899BD65E321}" type="slidenum">
              <a:rPr lang="en-US"/>
              <a:pPr>
                <a:defRPr/>
              </a:pPr>
              <a:t>‹#›</a:t>
            </a:fld>
            <a:endParaRPr lang="en-US"/>
          </a:p>
        </p:txBody>
      </p:sp>
    </p:spTree>
    <p:extLst>
      <p:ext uri="{BB962C8B-B14F-4D97-AF65-F5344CB8AC3E}">
        <p14:creationId xmlns:p14="http://schemas.microsoft.com/office/powerpoint/2010/main" val="4079943654"/>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DB84B47-6085-1C4B-A8EF-409B28E890D0}" type="slidenum">
              <a:rPr lang="en-US"/>
              <a:pPr>
                <a:defRPr/>
              </a:pPr>
              <a:t>‹#›</a:t>
            </a:fld>
            <a:endParaRPr lang="en-US"/>
          </a:p>
        </p:txBody>
      </p:sp>
    </p:spTree>
    <p:extLst>
      <p:ext uri="{BB962C8B-B14F-4D97-AF65-F5344CB8AC3E}">
        <p14:creationId xmlns:p14="http://schemas.microsoft.com/office/powerpoint/2010/main" val="90418771"/>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41B98B-41D2-3F49-B5A5-B7DEA9FFF925}" type="slidenum">
              <a:rPr lang="en-US"/>
              <a:pPr>
                <a:defRPr/>
              </a:pPr>
              <a:t>‹#›</a:t>
            </a:fld>
            <a:endParaRPr lang="en-US"/>
          </a:p>
        </p:txBody>
      </p:sp>
    </p:spTree>
    <p:extLst>
      <p:ext uri="{BB962C8B-B14F-4D97-AF65-F5344CB8AC3E}">
        <p14:creationId xmlns:p14="http://schemas.microsoft.com/office/powerpoint/2010/main" val="3167422802"/>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40E20E0-AD82-F244-B216-0E2186D689D2}" type="slidenum">
              <a:rPr lang="en-US"/>
              <a:pPr>
                <a:defRPr/>
              </a:pPr>
              <a:t>‹#›</a:t>
            </a:fld>
            <a:endParaRPr lang="en-US"/>
          </a:p>
        </p:txBody>
      </p:sp>
    </p:spTree>
    <p:extLst>
      <p:ext uri="{BB962C8B-B14F-4D97-AF65-F5344CB8AC3E}">
        <p14:creationId xmlns:p14="http://schemas.microsoft.com/office/powerpoint/2010/main" val="2636500893"/>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9243DB-5A2B-5B43-9097-E6976B868BA7}" type="slidenum">
              <a:rPr lang="en-US"/>
              <a:pPr>
                <a:defRPr/>
              </a:pPr>
              <a:t>‹#›</a:t>
            </a:fld>
            <a:endParaRPr lang="en-US"/>
          </a:p>
        </p:txBody>
      </p:sp>
    </p:spTree>
    <p:extLst>
      <p:ext uri="{BB962C8B-B14F-4D97-AF65-F5344CB8AC3E}">
        <p14:creationId xmlns:p14="http://schemas.microsoft.com/office/powerpoint/2010/main" val="3434621883"/>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895BA14-8918-5A49-A773-F503549CF1B0}" type="slidenum">
              <a:rPr lang="en-US"/>
              <a:pPr>
                <a:defRPr/>
              </a:pPr>
              <a:t>‹#›</a:t>
            </a:fld>
            <a:endParaRPr lang="en-US"/>
          </a:p>
        </p:txBody>
      </p:sp>
    </p:spTree>
    <p:extLst>
      <p:ext uri="{BB962C8B-B14F-4D97-AF65-F5344CB8AC3E}">
        <p14:creationId xmlns:p14="http://schemas.microsoft.com/office/powerpoint/2010/main" val="365544082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4B5E525E-5B82-8940-BA4E-B2B205858A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1665041"/>
      </p:ext>
    </p:extLst>
  </p:cSld>
  <p:clrMapOvr>
    <a:masterClrMapping/>
  </p:clrMapOvr>
  <p:transition spd="slow">
    <p:dissolve/>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3574FBE4-90A3-D445-ADAC-628DFD963F76}" type="slidenum">
              <a:rPr lang="en-US"/>
              <a:pPr>
                <a:defRPr/>
              </a:pPr>
              <a:t>‹#›</a:t>
            </a:fld>
            <a:endParaRPr lang="en-US"/>
          </a:p>
        </p:txBody>
      </p:sp>
    </p:spTree>
    <p:extLst>
      <p:ext uri="{BB962C8B-B14F-4D97-AF65-F5344CB8AC3E}">
        <p14:creationId xmlns:p14="http://schemas.microsoft.com/office/powerpoint/2010/main" val="1159211749"/>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02"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25603" name="Rectangle 3"/>
          <p:cNvSpPr>
            <a:spLocks noGrp="1" noChangeArrowheads="1"/>
          </p:cNvSpPr>
          <p:nvPr>
            <p:ph type="subTitle" sz="quarter" idx="1"/>
          </p:nvPr>
        </p:nvSpPr>
        <p:spPr>
          <a:xfrm>
            <a:off x="1371600" y="3886200"/>
            <a:ext cx="6400800" cy="1752600"/>
          </a:xfrm>
          <a:effectLst>
            <a:outerShdw blurRad="68580" dist="25399" dir="2700000" algn="ctr" rotWithShape="0">
              <a:srgbClr val="000000">
                <a:alpha val="75000"/>
              </a:srgbClr>
            </a:outerShdw>
          </a:effectLst>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
        <p:nvSpPr>
          <p:cNvPr id="6" name="Rectangle 6"/>
          <p:cNvSpPr>
            <a:spLocks noGrp="1" noChangeArrowheads="1"/>
          </p:cNvSpPr>
          <p:nvPr>
            <p:ph type="sldNum" sz="quarter" idx="11"/>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fld id="{CA3020FA-6E2C-F544-A219-B1C6D41C655D}" type="slidenum">
              <a:rPr lang="en-US"/>
              <a:pPr>
                <a:defRPr/>
              </a:pPr>
              <a:t>‹#›</a:t>
            </a:fld>
            <a:endParaRPr lang="en-US"/>
          </a:p>
        </p:txBody>
      </p:sp>
      <p:sp>
        <p:nvSpPr>
          <p:cNvPr id="7" name="Rectangle 7"/>
          <p:cNvSpPr>
            <a:spLocks noGrp="1" noChangeArrowheads="1"/>
          </p:cNvSpPr>
          <p:nvPr>
            <p:ph type="dt" sz="quarter" idx="12"/>
          </p:nvPr>
        </p:nvSpPr>
        <p:spPr>
          <a:effectLst>
            <a:outerShdw blurRad="68580" dist="25399" dir="2700000" algn="ctr" rotWithShape="0">
              <a:srgbClr val="000000">
                <a:alpha val="75000"/>
              </a:srgbClr>
            </a:outerShdw>
          </a:effectLst>
        </p:spPr>
        <p:txBody>
          <a:bodyPr/>
          <a:lstStyle>
            <a:lvl1pPr>
              <a:defRPr>
                <a:effectLst>
                  <a:outerShdw blurRad="38100" dist="38100" dir="2700000" algn="tl">
                    <a:srgbClr val="000000"/>
                  </a:outerShdw>
                </a:effectLst>
              </a:defRPr>
            </a:lvl1pPr>
          </a:lstStyle>
          <a:p>
            <a:pPr>
              <a:defRPr/>
            </a:pPr>
            <a:endParaRPr lang="en-US"/>
          </a:p>
        </p:txBody>
      </p:sp>
    </p:spTree>
    <p:extLst>
      <p:ext uri="{BB962C8B-B14F-4D97-AF65-F5344CB8AC3E}">
        <p14:creationId xmlns:p14="http://schemas.microsoft.com/office/powerpoint/2010/main" val="2631630451"/>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BF4CED-7428-4643-A802-96411E4B0CD4}" type="slidenum">
              <a:rPr lang="en-US"/>
              <a:pPr>
                <a:defRPr/>
              </a:pPr>
              <a:t>‹#›</a:t>
            </a:fld>
            <a:endParaRPr lang="en-US"/>
          </a:p>
        </p:txBody>
      </p:sp>
    </p:spTree>
    <p:extLst>
      <p:ext uri="{BB962C8B-B14F-4D97-AF65-F5344CB8AC3E}">
        <p14:creationId xmlns:p14="http://schemas.microsoft.com/office/powerpoint/2010/main" val="440293626"/>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42DF91-FA1E-0743-A548-D34855EFF3D4}" type="slidenum">
              <a:rPr lang="en-US"/>
              <a:pPr>
                <a:defRPr/>
              </a:pPr>
              <a:t>‹#›</a:t>
            </a:fld>
            <a:endParaRPr lang="en-US"/>
          </a:p>
        </p:txBody>
      </p:sp>
    </p:spTree>
    <p:extLst>
      <p:ext uri="{BB962C8B-B14F-4D97-AF65-F5344CB8AC3E}">
        <p14:creationId xmlns:p14="http://schemas.microsoft.com/office/powerpoint/2010/main" val="3446866438"/>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63DBC6B-E517-F143-B5CE-4DCA6187B408}" type="slidenum">
              <a:rPr lang="en-US"/>
              <a:pPr>
                <a:defRPr/>
              </a:pPr>
              <a:t>‹#›</a:t>
            </a:fld>
            <a:endParaRPr lang="en-US"/>
          </a:p>
        </p:txBody>
      </p:sp>
    </p:spTree>
    <p:extLst>
      <p:ext uri="{BB962C8B-B14F-4D97-AF65-F5344CB8AC3E}">
        <p14:creationId xmlns:p14="http://schemas.microsoft.com/office/powerpoint/2010/main" val="2097080688"/>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61D4789-920F-AA43-9629-2C1F8F72DF20}" type="slidenum">
              <a:rPr lang="en-US"/>
              <a:pPr>
                <a:defRPr/>
              </a:pPr>
              <a:t>‹#›</a:t>
            </a:fld>
            <a:endParaRPr lang="en-US"/>
          </a:p>
        </p:txBody>
      </p:sp>
    </p:spTree>
    <p:extLst>
      <p:ext uri="{BB962C8B-B14F-4D97-AF65-F5344CB8AC3E}">
        <p14:creationId xmlns:p14="http://schemas.microsoft.com/office/powerpoint/2010/main" val="1867240234"/>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4DBD50A-122E-E64F-99CB-F40B8A910B08}" type="slidenum">
              <a:rPr lang="en-US"/>
              <a:pPr>
                <a:defRPr/>
              </a:pPr>
              <a:t>‹#›</a:t>
            </a:fld>
            <a:endParaRPr lang="en-US"/>
          </a:p>
        </p:txBody>
      </p:sp>
    </p:spTree>
    <p:extLst>
      <p:ext uri="{BB962C8B-B14F-4D97-AF65-F5344CB8AC3E}">
        <p14:creationId xmlns:p14="http://schemas.microsoft.com/office/powerpoint/2010/main" val="4111032873"/>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C0F7B3-C126-3644-BC34-9FC56DEAAE10}" type="slidenum">
              <a:rPr lang="en-US"/>
              <a:pPr>
                <a:defRPr/>
              </a:pPr>
              <a:t>‹#›</a:t>
            </a:fld>
            <a:endParaRPr lang="en-US"/>
          </a:p>
        </p:txBody>
      </p:sp>
    </p:spTree>
    <p:extLst>
      <p:ext uri="{BB962C8B-B14F-4D97-AF65-F5344CB8AC3E}">
        <p14:creationId xmlns:p14="http://schemas.microsoft.com/office/powerpoint/2010/main" val="4167697759"/>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581F6D-EF35-0947-A6C2-DC984928998F}" type="slidenum">
              <a:rPr lang="en-US"/>
              <a:pPr>
                <a:defRPr/>
              </a:pPr>
              <a:t>‹#›</a:t>
            </a:fld>
            <a:endParaRPr lang="en-US"/>
          </a:p>
        </p:txBody>
      </p:sp>
    </p:spTree>
    <p:extLst>
      <p:ext uri="{BB962C8B-B14F-4D97-AF65-F5344CB8AC3E}">
        <p14:creationId xmlns:p14="http://schemas.microsoft.com/office/powerpoint/2010/main" val="391165296"/>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E1750E-D311-7548-AE5A-8B42DDA94014}" type="slidenum">
              <a:rPr lang="en-US"/>
              <a:pPr>
                <a:defRPr/>
              </a:pPr>
              <a:t>‹#›</a:t>
            </a:fld>
            <a:endParaRPr lang="en-US"/>
          </a:p>
        </p:txBody>
      </p:sp>
    </p:spTree>
    <p:extLst>
      <p:ext uri="{BB962C8B-B14F-4D97-AF65-F5344CB8AC3E}">
        <p14:creationId xmlns:p14="http://schemas.microsoft.com/office/powerpoint/2010/main" val="161252454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7" name="Rectangle 1038"/>
          <p:cNvSpPr>
            <a:spLocks noGrp="1" noChangeArrowheads="1"/>
          </p:cNvSpPr>
          <p:nvPr>
            <p:ph type="sldNum" sz="quarter" idx="12"/>
          </p:nvPr>
        </p:nvSpPr>
        <p:spPr/>
        <p:txBody>
          <a:bodyPr/>
          <a:lstStyle>
            <a:lvl1pPr>
              <a:defRPr/>
            </a:lvl1pPr>
          </a:lstStyle>
          <a:p>
            <a:pPr>
              <a:defRPr/>
            </a:pPr>
            <a:fld id="{04AB38E8-9A43-014E-BC60-51B328A314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3042141"/>
      </p:ext>
    </p:extLst>
  </p:cSld>
  <p:clrMapOvr>
    <a:masterClrMapping/>
  </p:clrMapOvr>
  <p:transition spd="slow">
    <p:dissolve/>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C24E5-EE18-7E4A-A62B-D728C2640112}" type="slidenum">
              <a:rPr lang="en-US"/>
              <a:pPr>
                <a:defRPr/>
              </a:pPr>
              <a:t>‹#›</a:t>
            </a:fld>
            <a:endParaRPr lang="en-US"/>
          </a:p>
        </p:txBody>
      </p:sp>
    </p:spTree>
    <p:extLst>
      <p:ext uri="{BB962C8B-B14F-4D97-AF65-F5344CB8AC3E}">
        <p14:creationId xmlns:p14="http://schemas.microsoft.com/office/powerpoint/2010/main" val="1527001516"/>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8319DD-3486-D341-9F6C-AE21E340FFD1}" type="slidenum">
              <a:rPr lang="en-US"/>
              <a:pPr>
                <a:defRPr/>
              </a:pPr>
              <a:t>‹#›</a:t>
            </a:fld>
            <a:endParaRPr lang="en-US"/>
          </a:p>
        </p:txBody>
      </p:sp>
    </p:spTree>
    <p:extLst>
      <p:ext uri="{BB962C8B-B14F-4D97-AF65-F5344CB8AC3E}">
        <p14:creationId xmlns:p14="http://schemas.microsoft.com/office/powerpoint/2010/main" val="91929264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2157508"/>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438373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89B374-DED4-BC49-8738-D8071110BDDF}" type="slidenum">
              <a:rPr lang="en-US"/>
              <a:pPr>
                <a:defRPr/>
              </a:pPr>
              <a:t>‹#›</a:t>
            </a:fld>
            <a:endParaRPr lang="en-US"/>
          </a:p>
        </p:txBody>
      </p:sp>
    </p:spTree>
    <p:extLst>
      <p:ext uri="{BB962C8B-B14F-4D97-AF65-F5344CB8AC3E}">
        <p14:creationId xmlns:p14="http://schemas.microsoft.com/office/powerpoint/2010/main" val="3718192270"/>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74700A-C3B2-3641-97D0-D2CC3246CCC9}" type="slidenum">
              <a:rPr lang="en-US"/>
              <a:pPr>
                <a:defRPr/>
              </a:pPr>
              <a:t>‹#›</a:t>
            </a:fld>
            <a:endParaRPr lang="en-US"/>
          </a:p>
        </p:txBody>
      </p:sp>
    </p:spTree>
    <p:extLst>
      <p:ext uri="{BB962C8B-B14F-4D97-AF65-F5344CB8AC3E}">
        <p14:creationId xmlns:p14="http://schemas.microsoft.com/office/powerpoint/2010/main" val="822675523"/>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758B047-51FB-6940-A722-0FB77C73727F}" type="slidenum">
              <a:rPr lang="en-US"/>
              <a:pPr>
                <a:defRPr/>
              </a:pPr>
              <a:t>‹#›</a:t>
            </a:fld>
            <a:endParaRPr lang="en-US"/>
          </a:p>
        </p:txBody>
      </p:sp>
    </p:spTree>
    <p:extLst>
      <p:ext uri="{BB962C8B-B14F-4D97-AF65-F5344CB8AC3E}">
        <p14:creationId xmlns:p14="http://schemas.microsoft.com/office/powerpoint/2010/main" val="3809134233"/>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24B4B9-006A-9F4A-8255-F12736BB0C97}" type="slidenum">
              <a:rPr lang="en-US"/>
              <a:pPr>
                <a:defRPr/>
              </a:pPr>
              <a:t>‹#›</a:t>
            </a:fld>
            <a:endParaRPr lang="en-US"/>
          </a:p>
        </p:txBody>
      </p:sp>
    </p:spTree>
    <p:extLst>
      <p:ext uri="{BB962C8B-B14F-4D97-AF65-F5344CB8AC3E}">
        <p14:creationId xmlns:p14="http://schemas.microsoft.com/office/powerpoint/2010/main" val="3601931510"/>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F1096B-6735-3F44-8035-14FD3E5EB7A3}" type="slidenum">
              <a:rPr lang="en-US"/>
              <a:pPr>
                <a:defRPr/>
              </a:pPr>
              <a:t>‹#›</a:t>
            </a:fld>
            <a:endParaRPr lang="en-US"/>
          </a:p>
        </p:txBody>
      </p:sp>
    </p:spTree>
    <p:extLst>
      <p:ext uri="{BB962C8B-B14F-4D97-AF65-F5344CB8AC3E}">
        <p14:creationId xmlns:p14="http://schemas.microsoft.com/office/powerpoint/2010/main" val="407403419"/>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6F1785-5E4E-504F-8E52-1AE0923B00CA}" type="slidenum">
              <a:rPr lang="en-US"/>
              <a:pPr>
                <a:defRPr/>
              </a:pPr>
              <a:t>‹#›</a:t>
            </a:fld>
            <a:endParaRPr lang="en-US"/>
          </a:p>
        </p:txBody>
      </p:sp>
    </p:spTree>
    <p:extLst>
      <p:ext uri="{BB962C8B-B14F-4D97-AF65-F5344CB8AC3E}">
        <p14:creationId xmlns:p14="http://schemas.microsoft.com/office/powerpoint/2010/main" val="1266344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381871396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454722A2-3A1F-094A-AB03-918412A231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7130891"/>
      </p:ext>
    </p:extLst>
  </p:cSld>
  <p:clrMapOvr>
    <a:masterClrMapping/>
  </p:clrMapOvr>
  <p:transition spd="slow">
    <p:dissolve/>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440CFDD-AFFE-3A4B-B90E-DFA65ECCED7A}" type="slidenum">
              <a:rPr lang="en-US"/>
              <a:pPr>
                <a:defRPr/>
              </a:pPr>
              <a:t>‹#›</a:t>
            </a:fld>
            <a:endParaRPr lang="en-US"/>
          </a:p>
        </p:txBody>
      </p:sp>
    </p:spTree>
    <p:extLst>
      <p:ext uri="{BB962C8B-B14F-4D97-AF65-F5344CB8AC3E}">
        <p14:creationId xmlns:p14="http://schemas.microsoft.com/office/powerpoint/2010/main" val="1326635040"/>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C6A04-B6FE-1F43-8F6A-B5334F8A85BD}" type="slidenum">
              <a:rPr lang="en-US"/>
              <a:pPr>
                <a:defRPr/>
              </a:pPr>
              <a:t>‹#›</a:t>
            </a:fld>
            <a:endParaRPr lang="en-US"/>
          </a:p>
        </p:txBody>
      </p:sp>
    </p:spTree>
    <p:extLst>
      <p:ext uri="{BB962C8B-B14F-4D97-AF65-F5344CB8AC3E}">
        <p14:creationId xmlns:p14="http://schemas.microsoft.com/office/powerpoint/2010/main" val="3906032293"/>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2A984AC-BDB2-3846-8094-366A1FCA9245}" type="slidenum">
              <a:rPr lang="en-US"/>
              <a:pPr>
                <a:defRPr/>
              </a:pPr>
              <a:t>‹#›</a:t>
            </a:fld>
            <a:endParaRPr lang="en-US"/>
          </a:p>
        </p:txBody>
      </p:sp>
    </p:spTree>
    <p:extLst>
      <p:ext uri="{BB962C8B-B14F-4D97-AF65-F5344CB8AC3E}">
        <p14:creationId xmlns:p14="http://schemas.microsoft.com/office/powerpoint/2010/main" val="2430672762"/>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93D01A-5466-BD4E-A0D2-9F783DE57F8A}" type="slidenum">
              <a:rPr lang="en-US"/>
              <a:pPr>
                <a:defRPr/>
              </a:pPr>
              <a:t>‹#›</a:t>
            </a:fld>
            <a:endParaRPr lang="en-US"/>
          </a:p>
        </p:txBody>
      </p:sp>
    </p:spTree>
    <p:extLst>
      <p:ext uri="{BB962C8B-B14F-4D97-AF65-F5344CB8AC3E}">
        <p14:creationId xmlns:p14="http://schemas.microsoft.com/office/powerpoint/2010/main" val="3402996115"/>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3DFCD0-C1E0-AA46-AB5A-ABF65CCD7849}" type="slidenum">
              <a:rPr lang="en-US"/>
              <a:pPr>
                <a:defRPr/>
              </a:pPr>
              <a:t>‹#›</a:t>
            </a:fld>
            <a:endParaRPr lang="en-US"/>
          </a:p>
        </p:txBody>
      </p:sp>
    </p:spTree>
    <p:extLst>
      <p:ext uri="{BB962C8B-B14F-4D97-AF65-F5344CB8AC3E}">
        <p14:creationId xmlns:p14="http://schemas.microsoft.com/office/powerpoint/2010/main" val="2531364849"/>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29699" name="Rectangle 3"/>
          <p:cNvSpPr>
            <a:spLocks noGrp="1" noChangeArrowheads="1"/>
          </p:cNvSpPr>
          <p:nvPr>
            <p:ph type="subTitle" idx="1"/>
          </p:nvPr>
        </p:nvSpPr>
        <p:spPr>
          <a:xfrm>
            <a:off x="2057400" y="3886200"/>
            <a:ext cx="6400800" cy="1752600"/>
          </a:xfrm>
          <a:effectLst/>
        </p:spPr>
        <p:txBody>
          <a:bodyPr/>
          <a:lstStyle>
            <a:lvl1pPr marL="0" indent="0" algn="r">
              <a:buFont typeface="Wingdings" charset="2"/>
              <a:buNone/>
              <a:defRPr sz="2800"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D31B3FA-900C-9944-A828-035F90E0D94D}" type="slidenum">
              <a:rPr lang="en-US"/>
              <a:pPr>
                <a:defRPr/>
              </a:pPr>
              <a:t>‹#›</a:t>
            </a:fld>
            <a:endParaRPr lang="en-US"/>
          </a:p>
        </p:txBody>
      </p:sp>
    </p:spTree>
    <p:extLst>
      <p:ext uri="{BB962C8B-B14F-4D97-AF65-F5344CB8AC3E}">
        <p14:creationId xmlns:p14="http://schemas.microsoft.com/office/powerpoint/2010/main" val="1803227785"/>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0E1B22-0CE2-2E4E-8BEC-5D4456ED3640}" type="slidenum">
              <a:rPr lang="en-US"/>
              <a:pPr>
                <a:defRPr/>
              </a:pPr>
              <a:t>‹#›</a:t>
            </a:fld>
            <a:endParaRPr lang="en-US"/>
          </a:p>
        </p:txBody>
      </p:sp>
    </p:spTree>
    <p:extLst>
      <p:ext uri="{BB962C8B-B14F-4D97-AF65-F5344CB8AC3E}">
        <p14:creationId xmlns:p14="http://schemas.microsoft.com/office/powerpoint/2010/main" val="370331871"/>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E0634A9-4379-5C4E-A3D8-EADC21A0C845}" type="slidenum">
              <a:rPr lang="en-US"/>
              <a:pPr>
                <a:defRPr/>
              </a:pPr>
              <a:t>‹#›</a:t>
            </a:fld>
            <a:endParaRPr lang="en-US"/>
          </a:p>
        </p:txBody>
      </p:sp>
    </p:spTree>
    <p:extLst>
      <p:ext uri="{BB962C8B-B14F-4D97-AF65-F5344CB8AC3E}">
        <p14:creationId xmlns:p14="http://schemas.microsoft.com/office/powerpoint/2010/main" val="2594351877"/>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91586-CAA2-4245-B7CF-F51D26332872}" type="slidenum">
              <a:rPr lang="en-US"/>
              <a:pPr>
                <a:defRPr/>
              </a:pPr>
              <a:t>‹#›</a:t>
            </a:fld>
            <a:endParaRPr lang="en-US"/>
          </a:p>
        </p:txBody>
      </p:sp>
    </p:spTree>
    <p:extLst>
      <p:ext uri="{BB962C8B-B14F-4D97-AF65-F5344CB8AC3E}">
        <p14:creationId xmlns:p14="http://schemas.microsoft.com/office/powerpoint/2010/main" val="780144997"/>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6890A1-4B10-134C-BF73-9DF6553AE95C}" type="slidenum">
              <a:rPr lang="en-US"/>
              <a:pPr>
                <a:defRPr/>
              </a:pPr>
              <a:t>‹#›</a:t>
            </a:fld>
            <a:endParaRPr lang="en-US"/>
          </a:p>
        </p:txBody>
      </p:sp>
    </p:spTree>
    <p:extLst>
      <p:ext uri="{BB962C8B-B14F-4D97-AF65-F5344CB8AC3E}">
        <p14:creationId xmlns:p14="http://schemas.microsoft.com/office/powerpoint/2010/main" val="165824053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5" name="Rectangle 1037"/>
          <p:cNvSpPr>
            <a:spLocks noGrp="1" noChangeArrowheads="1"/>
          </p:cNvSpPr>
          <p:nvPr>
            <p:ph type="ftr" sz="quarter" idx="11"/>
          </p:nvPr>
        </p:nvSpPr>
        <p:spPr/>
        <p:txBody>
          <a:bodyPr/>
          <a:lstStyle>
            <a:lvl1pPr>
              <a:defRPr/>
            </a:lvl1pPr>
          </a:lstStyle>
          <a:p>
            <a:pPr>
              <a:defRPr/>
            </a:pPr>
            <a:endParaRPr lang="en-US">
              <a:solidFill>
                <a:srgbClr val="FFFFFF"/>
              </a:solidFill>
              <a:latin typeface="Arial"/>
              <a:ea typeface="ＭＳ Ｐゴシック"/>
              <a:cs typeface="ＭＳ Ｐゴシック"/>
            </a:endParaRPr>
          </a:p>
        </p:txBody>
      </p:sp>
      <p:sp>
        <p:nvSpPr>
          <p:cNvPr id="6" name="Rectangle 1038"/>
          <p:cNvSpPr>
            <a:spLocks noGrp="1" noChangeArrowheads="1"/>
          </p:cNvSpPr>
          <p:nvPr>
            <p:ph type="sldNum" sz="quarter" idx="12"/>
          </p:nvPr>
        </p:nvSpPr>
        <p:spPr/>
        <p:txBody>
          <a:bodyPr/>
          <a:lstStyle>
            <a:lvl1pPr>
              <a:defRPr/>
            </a:lvl1pPr>
          </a:lstStyle>
          <a:p>
            <a:pPr>
              <a:defRPr/>
            </a:pPr>
            <a:fld id="{C275AAD8-2853-7344-97C0-6B047DBAAD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7055824"/>
      </p:ext>
    </p:extLst>
  </p:cSld>
  <p:clrMapOvr>
    <a:masterClrMapping/>
  </p:clrMapOvr>
  <p:transition spd="slow">
    <p:dissolve/>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C3A65F-B6E5-4144-8908-1C09C3D9CB67}" type="slidenum">
              <a:rPr lang="en-US"/>
              <a:pPr>
                <a:defRPr/>
              </a:pPr>
              <a:t>‹#›</a:t>
            </a:fld>
            <a:endParaRPr lang="en-US"/>
          </a:p>
        </p:txBody>
      </p:sp>
    </p:spTree>
    <p:extLst>
      <p:ext uri="{BB962C8B-B14F-4D97-AF65-F5344CB8AC3E}">
        <p14:creationId xmlns:p14="http://schemas.microsoft.com/office/powerpoint/2010/main" val="2115088136"/>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6292528-DCE4-2F49-B27C-F67106AF4DA3}" type="slidenum">
              <a:rPr lang="en-US"/>
              <a:pPr>
                <a:defRPr/>
              </a:pPr>
              <a:t>‹#›</a:t>
            </a:fld>
            <a:endParaRPr lang="en-US"/>
          </a:p>
        </p:txBody>
      </p:sp>
    </p:spTree>
    <p:extLst>
      <p:ext uri="{BB962C8B-B14F-4D97-AF65-F5344CB8AC3E}">
        <p14:creationId xmlns:p14="http://schemas.microsoft.com/office/powerpoint/2010/main" val="273383906"/>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1541757-0D84-4F4E-B324-00BFE2FC5468}" type="slidenum">
              <a:rPr lang="en-US"/>
              <a:pPr>
                <a:defRPr/>
              </a:pPr>
              <a:t>‹#›</a:t>
            </a:fld>
            <a:endParaRPr lang="en-US"/>
          </a:p>
        </p:txBody>
      </p:sp>
    </p:spTree>
    <p:extLst>
      <p:ext uri="{BB962C8B-B14F-4D97-AF65-F5344CB8AC3E}">
        <p14:creationId xmlns:p14="http://schemas.microsoft.com/office/powerpoint/2010/main" val="2042001722"/>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D1D6F3B-F0A9-1F4F-B788-0A5C2ABA808E}" type="slidenum">
              <a:rPr lang="en-US"/>
              <a:pPr>
                <a:defRPr/>
              </a:pPr>
              <a:t>‹#›</a:t>
            </a:fld>
            <a:endParaRPr lang="en-US"/>
          </a:p>
        </p:txBody>
      </p:sp>
    </p:spTree>
    <p:extLst>
      <p:ext uri="{BB962C8B-B14F-4D97-AF65-F5344CB8AC3E}">
        <p14:creationId xmlns:p14="http://schemas.microsoft.com/office/powerpoint/2010/main" val="74767224"/>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A3250-7074-2644-8BEE-BE78F082F3B6}" type="slidenum">
              <a:rPr lang="en-US"/>
              <a:pPr>
                <a:defRPr/>
              </a:pPr>
              <a:t>‹#›</a:t>
            </a:fld>
            <a:endParaRPr lang="en-US"/>
          </a:p>
        </p:txBody>
      </p:sp>
    </p:spTree>
    <p:extLst>
      <p:ext uri="{BB962C8B-B14F-4D97-AF65-F5344CB8AC3E}">
        <p14:creationId xmlns:p14="http://schemas.microsoft.com/office/powerpoint/2010/main" val="406160665"/>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D27EBC1-76BF-7640-8ECE-51B11975E9FD}" type="slidenum">
              <a:rPr lang="en-US"/>
              <a:pPr>
                <a:defRPr/>
              </a:pPr>
              <a:t>‹#›</a:t>
            </a:fld>
            <a:endParaRPr lang="en-US"/>
          </a:p>
        </p:txBody>
      </p:sp>
    </p:spTree>
    <p:extLst>
      <p:ext uri="{BB962C8B-B14F-4D97-AF65-F5344CB8AC3E}">
        <p14:creationId xmlns:p14="http://schemas.microsoft.com/office/powerpoint/2010/main" val="2015140340"/>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B16EA36-F046-8341-88E6-D3DF74A7DC67}" type="slidenum">
              <a:rPr lang="en-US"/>
              <a:pPr>
                <a:defRPr/>
              </a:pPr>
              <a:t>‹#›</a:t>
            </a:fld>
            <a:endParaRPr lang="en-US"/>
          </a:p>
        </p:txBody>
      </p:sp>
    </p:spTree>
    <p:extLst>
      <p:ext uri="{BB962C8B-B14F-4D97-AF65-F5344CB8AC3E}">
        <p14:creationId xmlns:p14="http://schemas.microsoft.com/office/powerpoint/2010/main" val="2383158599"/>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C7A9C67-C478-8444-9019-4EFB521B353D}" type="slidenum">
              <a:rPr lang="en-US"/>
              <a:pPr>
                <a:defRPr/>
              </a:pPr>
              <a:t>‹#›</a:t>
            </a:fld>
            <a:endParaRPr lang="en-US"/>
          </a:p>
        </p:txBody>
      </p:sp>
    </p:spTree>
    <p:extLst>
      <p:ext uri="{BB962C8B-B14F-4D97-AF65-F5344CB8AC3E}">
        <p14:creationId xmlns:p14="http://schemas.microsoft.com/office/powerpoint/2010/main" val="2430497496"/>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15D9AF9-02CB-5A4B-B6C6-0DECFF1EE87C}" type="slidenum">
              <a:rPr lang="en-US"/>
              <a:pPr>
                <a:defRPr/>
              </a:pPr>
              <a:t>‹#›</a:t>
            </a:fld>
            <a:endParaRPr lang="en-US"/>
          </a:p>
        </p:txBody>
      </p:sp>
    </p:spTree>
    <p:extLst>
      <p:ext uri="{BB962C8B-B14F-4D97-AF65-F5344CB8AC3E}">
        <p14:creationId xmlns:p14="http://schemas.microsoft.com/office/powerpoint/2010/main" val="1773119638"/>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A4218C-CF78-CD4B-9E5E-168FFE46EED9}" type="slidenum">
              <a:rPr lang="en-US"/>
              <a:pPr>
                <a:defRPr/>
              </a:pPr>
              <a:t>‹#›</a:t>
            </a:fld>
            <a:endParaRPr lang="en-US"/>
          </a:p>
        </p:txBody>
      </p:sp>
    </p:spTree>
    <p:extLst>
      <p:ext uri="{BB962C8B-B14F-4D97-AF65-F5344CB8AC3E}">
        <p14:creationId xmlns:p14="http://schemas.microsoft.com/office/powerpoint/2010/main" val="26782130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44258187"/>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EF09469-3C4F-074B-B77A-7B3DAAB4B40F}" type="slidenum">
              <a:rPr lang="en-US"/>
              <a:pPr>
                <a:defRPr/>
              </a:pPr>
              <a:t>‹#›</a:t>
            </a:fld>
            <a:endParaRPr lang="en-US"/>
          </a:p>
        </p:txBody>
      </p:sp>
    </p:spTree>
    <p:extLst>
      <p:ext uri="{BB962C8B-B14F-4D97-AF65-F5344CB8AC3E}">
        <p14:creationId xmlns:p14="http://schemas.microsoft.com/office/powerpoint/2010/main" val="1890009500"/>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6E6188BC-B836-5140-AAB1-0D752A00259A}" type="slidenum">
              <a:rPr lang="en-US"/>
              <a:pPr>
                <a:defRPr/>
              </a:pPr>
              <a:t>‹#›</a:t>
            </a:fld>
            <a:endParaRPr lang="en-US"/>
          </a:p>
        </p:txBody>
      </p:sp>
    </p:spTree>
    <p:extLst>
      <p:ext uri="{BB962C8B-B14F-4D97-AF65-F5344CB8AC3E}">
        <p14:creationId xmlns:p14="http://schemas.microsoft.com/office/powerpoint/2010/main" val="1442974986"/>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FD4BBBCA-5918-2246-98CC-280FDAC71F53}" type="slidenum">
              <a:rPr lang="en-US"/>
              <a:pPr>
                <a:defRPr/>
              </a:pPr>
              <a:t>‹#›</a:t>
            </a:fld>
            <a:endParaRPr lang="en-US"/>
          </a:p>
        </p:txBody>
      </p:sp>
    </p:spTree>
    <p:extLst>
      <p:ext uri="{BB962C8B-B14F-4D97-AF65-F5344CB8AC3E}">
        <p14:creationId xmlns:p14="http://schemas.microsoft.com/office/powerpoint/2010/main" val="911749169"/>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EB609-DB7F-4C41-BDD7-9DCDD5CCC4FF}" type="slidenum">
              <a:rPr lang="en-US"/>
              <a:pPr>
                <a:defRPr/>
              </a:pPr>
              <a:t>‹#›</a:t>
            </a:fld>
            <a:endParaRPr lang="en-US"/>
          </a:p>
        </p:txBody>
      </p:sp>
    </p:spTree>
    <p:extLst>
      <p:ext uri="{BB962C8B-B14F-4D97-AF65-F5344CB8AC3E}">
        <p14:creationId xmlns:p14="http://schemas.microsoft.com/office/powerpoint/2010/main" val="2001225614"/>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2075FA8-8615-0848-93CB-DC2D18F0D064}" type="slidenum">
              <a:rPr lang="en-US"/>
              <a:pPr>
                <a:defRPr/>
              </a:pPr>
              <a:t>‹#›</a:t>
            </a:fld>
            <a:endParaRPr lang="en-US"/>
          </a:p>
        </p:txBody>
      </p:sp>
    </p:spTree>
    <p:extLst>
      <p:ext uri="{BB962C8B-B14F-4D97-AF65-F5344CB8AC3E}">
        <p14:creationId xmlns:p14="http://schemas.microsoft.com/office/powerpoint/2010/main" val="3181265567"/>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B26D81C-DECD-6740-BC44-7DD36D11515F}" type="slidenum">
              <a:rPr lang="en-US"/>
              <a:pPr>
                <a:defRPr/>
              </a:pPr>
              <a:t>‹#›</a:t>
            </a:fld>
            <a:endParaRPr lang="en-US"/>
          </a:p>
        </p:txBody>
      </p:sp>
    </p:spTree>
    <p:extLst>
      <p:ext uri="{BB962C8B-B14F-4D97-AF65-F5344CB8AC3E}">
        <p14:creationId xmlns:p14="http://schemas.microsoft.com/office/powerpoint/2010/main" val="266036008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E28E71F-F6D6-CB46-BA13-3219F9F05275}" type="slidenum">
              <a:rPr lang="en-US"/>
              <a:pPr>
                <a:defRPr/>
              </a:pPr>
              <a:t>‹#›</a:t>
            </a:fld>
            <a:endParaRPr lang="en-US"/>
          </a:p>
        </p:txBody>
      </p:sp>
    </p:spTree>
    <p:extLst>
      <p:ext uri="{BB962C8B-B14F-4D97-AF65-F5344CB8AC3E}">
        <p14:creationId xmlns:p14="http://schemas.microsoft.com/office/powerpoint/2010/main" val="2594277069"/>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rc 3"/>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3076" name="Rectangle 4"/>
          <p:cNvSpPr>
            <a:spLocks noGrp="1" noChangeArrowheads="1"/>
          </p:cNvSpPr>
          <p:nvPr>
            <p:ph type="ctrTitle" sz="quarter"/>
          </p:nvPr>
        </p:nvSpPr>
        <p:spPr>
          <a:xfrm>
            <a:off x="2743200" y="427038"/>
            <a:ext cx="6399213" cy="1524000"/>
          </a:xfrm>
        </p:spPr>
        <p:txBody>
          <a:bodyPr anchor="b"/>
          <a:lstStyle>
            <a:lvl1pPr>
              <a:lnSpc>
                <a:spcPct val="80000"/>
              </a:lnSpc>
              <a:defRPr sz="6600"/>
            </a:lvl1pPr>
          </a:lstStyle>
          <a:p>
            <a:r>
              <a:rPr lang="en-US"/>
              <a:t>Click to edit Master title style</a:t>
            </a:r>
          </a:p>
        </p:txBody>
      </p:sp>
      <p:sp>
        <p:nvSpPr>
          <p:cNvPr id="3077" name="Rectangle 5"/>
          <p:cNvSpPr>
            <a:spLocks noGrp="1" noChangeArrowheads="1"/>
          </p:cNvSpPr>
          <p:nvPr>
            <p:ph type="subTitle" sz="quarter" idx="1"/>
          </p:nvPr>
        </p:nvSpPr>
        <p:spPr>
          <a:xfrm>
            <a:off x="4191000" y="1752600"/>
            <a:ext cx="4572000" cy="1752600"/>
          </a:xfrm>
        </p:spPr>
        <p:txBody>
          <a:bodyPr/>
          <a:lstStyle>
            <a:lvl1pPr marL="0" indent="0">
              <a:buFont typeface="Monotype Sorts" pitchFamily="-109" charset="2"/>
              <a:buNone/>
              <a:defRPr sz="2400"/>
            </a:lvl1pPr>
          </a:lstStyle>
          <a:p>
            <a:r>
              <a:rPr lang="en-US"/>
              <a:t>Click to edit Master subtitle style</a:t>
            </a:r>
          </a:p>
        </p:txBody>
      </p:sp>
      <p:sp>
        <p:nvSpPr>
          <p:cNvPr id="5" name="Rectangle 6"/>
          <p:cNvSpPr>
            <a:spLocks noGrp="1" noChangeArrowheads="1"/>
          </p:cNvSpPr>
          <p:nvPr>
            <p:ph type="dt" sz="quarter" idx="10"/>
          </p:nvPr>
        </p:nvSpPr>
        <p:spPr/>
        <p:txBody>
          <a:bodyPr/>
          <a:lstStyle>
            <a:lvl1pPr>
              <a:defRPr smtClean="0"/>
            </a:lvl1pPr>
          </a:lstStyle>
          <a:p>
            <a:pPr>
              <a:defRPr/>
            </a:pPr>
            <a:endParaRPr lang="en-US"/>
          </a:p>
        </p:txBody>
      </p:sp>
      <p:sp>
        <p:nvSpPr>
          <p:cNvPr id="6" name="Rectangle 7"/>
          <p:cNvSpPr>
            <a:spLocks noGrp="1" noChangeArrowheads="1"/>
          </p:cNvSpPr>
          <p:nvPr>
            <p:ph type="ftr" sz="quarter" idx="11"/>
          </p:nvPr>
        </p:nvSpPr>
        <p:spPr/>
        <p:txBody>
          <a:bodyPr/>
          <a:lstStyle>
            <a:lvl1pPr>
              <a:defRPr smtClean="0"/>
            </a:lvl1pPr>
          </a:lstStyle>
          <a:p>
            <a:pPr>
              <a:defRPr/>
            </a:pPr>
            <a:endParaRPr lang="en-US"/>
          </a:p>
        </p:txBody>
      </p:sp>
      <p:sp>
        <p:nvSpPr>
          <p:cNvPr id="7" name="Rectangle 8"/>
          <p:cNvSpPr>
            <a:spLocks noGrp="1" noChangeArrowheads="1"/>
          </p:cNvSpPr>
          <p:nvPr>
            <p:ph type="sldNum" sz="quarter" idx="12"/>
          </p:nvPr>
        </p:nvSpPr>
        <p:spPr/>
        <p:txBody>
          <a:bodyPr/>
          <a:lstStyle>
            <a:lvl1pPr>
              <a:defRPr/>
            </a:lvl1pPr>
          </a:lstStyle>
          <a:p>
            <a:fld id="{7A0FFB63-6026-9B4E-8D48-C81F6B0B937B}" type="slidenum">
              <a:rPr lang="en-US"/>
              <a:pPr/>
              <a:t>‹#›</a:t>
            </a:fld>
            <a:endParaRPr lang="en-US"/>
          </a:p>
        </p:txBody>
      </p:sp>
    </p:spTree>
    <p:extLst>
      <p:ext uri="{BB962C8B-B14F-4D97-AF65-F5344CB8AC3E}">
        <p14:creationId xmlns:p14="http://schemas.microsoft.com/office/powerpoint/2010/main" val="228539729"/>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2517DBCE-D00F-214C-A74C-EDCFF7755042}" type="slidenum">
              <a:rPr lang="en-US"/>
              <a:pPr/>
              <a:t>‹#›</a:t>
            </a:fld>
            <a:endParaRPr lang="en-US"/>
          </a:p>
        </p:txBody>
      </p:sp>
    </p:spTree>
    <p:extLst>
      <p:ext uri="{BB962C8B-B14F-4D97-AF65-F5344CB8AC3E}">
        <p14:creationId xmlns:p14="http://schemas.microsoft.com/office/powerpoint/2010/main" val="2303936560"/>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8D3E954-5DAC-1D4D-B68E-4CED4FE72448}" type="slidenum">
              <a:rPr lang="en-US"/>
              <a:pPr/>
              <a:t>‹#›</a:t>
            </a:fld>
            <a:endParaRPr lang="en-US"/>
          </a:p>
        </p:txBody>
      </p:sp>
    </p:spTree>
    <p:extLst>
      <p:ext uri="{BB962C8B-B14F-4D97-AF65-F5344CB8AC3E}">
        <p14:creationId xmlns:p14="http://schemas.microsoft.com/office/powerpoint/2010/main" val="260952711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089474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6AA7C4C-F2B7-544C-ADAD-1A6BC4F26CE4}" type="slidenum">
              <a:rPr lang="en-US"/>
              <a:pPr/>
              <a:t>‹#›</a:t>
            </a:fld>
            <a:endParaRPr lang="en-US"/>
          </a:p>
        </p:txBody>
      </p:sp>
    </p:spTree>
    <p:extLst>
      <p:ext uri="{BB962C8B-B14F-4D97-AF65-F5344CB8AC3E}">
        <p14:creationId xmlns:p14="http://schemas.microsoft.com/office/powerpoint/2010/main" val="3160111238"/>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fld id="{5B996DC7-4DF6-1D4C-AE97-A9479254CF9B}" type="slidenum">
              <a:rPr lang="en-US"/>
              <a:pPr/>
              <a:t>‹#›</a:t>
            </a:fld>
            <a:endParaRPr lang="en-US"/>
          </a:p>
        </p:txBody>
      </p:sp>
    </p:spTree>
    <p:extLst>
      <p:ext uri="{BB962C8B-B14F-4D97-AF65-F5344CB8AC3E}">
        <p14:creationId xmlns:p14="http://schemas.microsoft.com/office/powerpoint/2010/main" val="43977058"/>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46169B4E-8601-ED4E-9D60-6CEE2BCD668C}" type="slidenum">
              <a:rPr lang="en-US"/>
              <a:pPr/>
              <a:t>‹#›</a:t>
            </a:fld>
            <a:endParaRPr lang="en-US"/>
          </a:p>
        </p:txBody>
      </p:sp>
    </p:spTree>
    <p:extLst>
      <p:ext uri="{BB962C8B-B14F-4D97-AF65-F5344CB8AC3E}">
        <p14:creationId xmlns:p14="http://schemas.microsoft.com/office/powerpoint/2010/main" val="371730671"/>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fld id="{086351D7-6388-514F-8A93-D134B4E879D2}" type="slidenum">
              <a:rPr lang="en-US"/>
              <a:pPr/>
              <a:t>‹#›</a:t>
            </a:fld>
            <a:endParaRPr lang="en-US"/>
          </a:p>
        </p:txBody>
      </p:sp>
    </p:spTree>
    <p:extLst>
      <p:ext uri="{BB962C8B-B14F-4D97-AF65-F5344CB8AC3E}">
        <p14:creationId xmlns:p14="http://schemas.microsoft.com/office/powerpoint/2010/main" val="2664922044"/>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6E1A6C71-1996-584F-80C0-07E0B6045806}" type="slidenum">
              <a:rPr lang="en-US"/>
              <a:pPr/>
              <a:t>‹#›</a:t>
            </a:fld>
            <a:endParaRPr lang="en-US"/>
          </a:p>
        </p:txBody>
      </p:sp>
    </p:spTree>
    <p:extLst>
      <p:ext uri="{BB962C8B-B14F-4D97-AF65-F5344CB8AC3E}">
        <p14:creationId xmlns:p14="http://schemas.microsoft.com/office/powerpoint/2010/main" val="1397843062"/>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7347C82F-EE3B-504F-9D45-2D087624F038}" type="slidenum">
              <a:rPr lang="en-US"/>
              <a:pPr/>
              <a:t>‹#›</a:t>
            </a:fld>
            <a:endParaRPr lang="en-US"/>
          </a:p>
        </p:txBody>
      </p:sp>
    </p:spTree>
    <p:extLst>
      <p:ext uri="{BB962C8B-B14F-4D97-AF65-F5344CB8AC3E}">
        <p14:creationId xmlns:p14="http://schemas.microsoft.com/office/powerpoint/2010/main" val="916744099"/>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A4545E11-C1EC-ED49-B26E-2696F2262F84}" type="slidenum">
              <a:rPr lang="en-US"/>
              <a:pPr/>
              <a:t>‹#›</a:t>
            </a:fld>
            <a:endParaRPr lang="en-US"/>
          </a:p>
        </p:txBody>
      </p:sp>
    </p:spTree>
    <p:extLst>
      <p:ext uri="{BB962C8B-B14F-4D97-AF65-F5344CB8AC3E}">
        <p14:creationId xmlns:p14="http://schemas.microsoft.com/office/powerpoint/2010/main" val="909351263"/>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fld id="{102995A1-3B0E-6443-95C7-868FD0E3B3AD}" type="slidenum">
              <a:rPr lang="en-US"/>
              <a:pPr/>
              <a:t>‹#›</a:t>
            </a:fld>
            <a:endParaRPr lang="en-US"/>
          </a:p>
        </p:txBody>
      </p:sp>
    </p:spTree>
    <p:extLst>
      <p:ext uri="{BB962C8B-B14F-4D97-AF65-F5344CB8AC3E}">
        <p14:creationId xmlns:p14="http://schemas.microsoft.com/office/powerpoint/2010/main" val="3533718849"/>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2819400" y="609600"/>
            <a:ext cx="60960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fld id="{6197C19B-1BF0-104C-A884-5F290E96B163}" type="slidenum">
              <a:rPr lang="en-US"/>
              <a:pPr/>
              <a:t>‹#›</a:t>
            </a:fld>
            <a:endParaRPr lang="en-US"/>
          </a:p>
        </p:txBody>
      </p:sp>
    </p:spTree>
    <p:extLst>
      <p:ext uri="{BB962C8B-B14F-4D97-AF65-F5344CB8AC3E}">
        <p14:creationId xmlns:p14="http://schemas.microsoft.com/office/powerpoint/2010/main" val="147102973"/>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ClipArt Placeholder 2"/>
          <p:cNvSpPr>
            <a:spLocks noGrp="1"/>
          </p:cNvSpPr>
          <p:nvPr>
            <p:ph type="clipArt" sz="half" idx="1"/>
          </p:nvPr>
        </p:nvSpPr>
        <p:spPr>
          <a:xfrm>
            <a:off x="2819400" y="1981200"/>
            <a:ext cx="2971800" cy="4114800"/>
          </a:xfrm>
        </p:spPr>
        <p:txBody>
          <a:bodyPr/>
          <a:lstStyle/>
          <a:p>
            <a:pPr lvl="0"/>
            <a:endParaRPr lang="en-US" noProof="0"/>
          </a:p>
        </p:txBody>
      </p:sp>
      <p:sp>
        <p:nvSpPr>
          <p:cNvPr id="4" name="Text Placeholder 3"/>
          <p:cNvSpPr>
            <a:spLocks noGrp="1"/>
          </p:cNvSpPr>
          <p:nvPr>
            <p:ph type="body"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fld id="{5E3A29B8-D83B-DD42-AE3A-466DC7736060}" type="slidenum">
              <a:rPr lang="en-US"/>
              <a:pPr/>
              <a:t>‹#›</a:t>
            </a:fld>
            <a:endParaRPr lang="en-US"/>
          </a:p>
        </p:txBody>
      </p:sp>
    </p:spTree>
    <p:extLst>
      <p:ext uri="{BB962C8B-B14F-4D97-AF65-F5344CB8AC3E}">
        <p14:creationId xmlns:p14="http://schemas.microsoft.com/office/powerpoint/2010/main" val="116900796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0875042"/>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9699"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29700" name="Rectangle 4"/>
          <p:cNvSpPr>
            <a:spLocks noGrp="1" noChangeArrowheads="1"/>
          </p:cNvSpPr>
          <p:nvPr>
            <p:ph type="dt" sz="half" idx="2"/>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1" name="Rectangle 5"/>
          <p:cNvSpPr>
            <a:spLocks noGrp="1" noChangeArrowheads="1"/>
          </p:cNvSpPr>
          <p:nvPr>
            <p:ph type="ftr" sz="quarter" idx="3"/>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29702" name="Rectangle 6"/>
          <p:cNvSpPr>
            <a:spLocks noGrp="1" noChangeArrowheads="1"/>
          </p:cNvSpPr>
          <p:nvPr>
            <p:ph type="sldNum" sz="quarter" idx="4"/>
          </p:nvPr>
        </p:nvSpPr>
        <p:spPr/>
        <p:txBody>
          <a:bodyPr/>
          <a:lstStyle>
            <a:lvl1pPr>
              <a:defRPr/>
            </a:lvl1pPr>
          </a:lstStyle>
          <a:p>
            <a:fld id="{FB2A1C32-7057-384E-A508-DC2EC1F51E3B}"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302268771"/>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93ADC7A-A633-3A47-A7FE-9597D593318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784734952"/>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0311004-CD5A-4D41-AA35-218C548C8C5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95363501"/>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6309F23-9562-0E41-A7D4-464C643C4FEA}"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243621454"/>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D4298F5A-F9B7-A348-A2D7-BA1E0CF18CA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19703978"/>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3072BC3E-DD0E-D644-8D1F-4E4865B6756F}"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860171620"/>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7A829AEC-21F9-EE4E-8F51-766EC7D3101D}"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4184845168"/>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DDDC222-09BC-064F-9B85-1FC82BB25129}"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210536660"/>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21BA67E-4165-654B-97F7-AE5E6C025731}"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373262120"/>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F486B2F-DD7B-0F46-8594-080C93EF9C40}"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172569438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5077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Tahoma"/>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6780E45-CA4C-9442-ACE3-226EA6BA6B03}" type="slidenum">
              <a:rPr lang="en-US">
                <a:solidFill>
                  <a:srgbClr val="000000"/>
                </a:solidFill>
                <a:latin typeface="Tahoma"/>
                <a:ea typeface="ＭＳ Ｐゴシック"/>
                <a:cs typeface="ＭＳ Ｐゴシック"/>
              </a:rPr>
              <a:pPr/>
              <a:t>‹#›</a:t>
            </a:fld>
            <a:endParaRPr lang="en-US">
              <a:solidFill>
                <a:srgbClr val="000000"/>
              </a:solidFill>
              <a:latin typeface="Tahoma"/>
              <a:ea typeface="ＭＳ Ｐゴシック"/>
              <a:cs typeface="ＭＳ Ｐゴシック"/>
            </a:endParaRPr>
          </a:p>
        </p:txBody>
      </p:sp>
    </p:spTree>
    <p:extLst>
      <p:ext uri="{BB962C8B-B14F-4D97-AF65-F5344CB8AC3E}">
        <p14:creationId xmlns:p14="http://schemas.microsoft.com/office/powerpoint/2010/main" val="2742493698"/>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39285212"/>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0325459"/>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930745163"/>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5528962"/>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6525715"/>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1818516"/>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482027"/>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62486577"/>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0352324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86891"/>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739936"/>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2872448"/>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2704191514"/>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693479239"/>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082441728"/>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1444104427"/>
      </p:ext>
    </p:extLst>
  </p:cSld>
  <p:clrMapOvr>
    <a:masterClrMapping/>
  </p:clrMapOvr>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640047426"/>
      </p:ext>
    </p:extLst>
  </p:cSld>
  <p:clrMapOvr>
    <a:masterClrMapping/>
  </p:clrMapOvr>
  <p:transition/>
</p:sldLayout>
</file>

<file path=ppt/slideLayouts/slideLayout1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35168402"/>
      </p:ext>
    </p:extLst>
  </p:cSld>
  <p:clrMapOvr>
    <a:masterClrMapping/>
  </p:clrMapOvr>
  <p:transition/>
</p:sldLayout>
</file>

<file path=ppt/slideLayouts/slideLayout1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4131805268"/>
      </p:ext>
    </p:extLst>
  </p:cSld>
  <p:clrMapOvr>
    <a:masterClrMapping/>
  </p:clrMapOvr>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1646632353"/>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6665230"/>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452927890"/>
      </p:ext>
    </p:extLst>
  </p:cSld>
  <p:clrMapOvr>
    <a:masterClrMapping/>
  </p:clrMapOvr>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576397800"/>
      </p:ext>
    </p:extLst>
  </p:cSld>
  <p:clrMapOvr>
    <a:masterClrMapping/>
  </p:clrMapOvr>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310613157"/>
      </p:ext>
    </p:extLst>
  </p:cSld>
  <p:clrMapOvr>
    <a:masterClrMapping/>
  </p:clrMapOvr>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1649333245"/>
      </p:ext>
    </p:extLst>
  </p:cSld>
  <p:clrMapOvr>
    <a:masterClrMapping/>
  </p:clrMapOvr>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2635526712"/>
      </p:ext>
    </p:extLst>
  </p:cSld>
  <p:clrMapOvr>
    <a:masterClrMapping/>
  </p:clrMapOvr>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8177597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74162385"/>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66992804"/>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11467074"/>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5991073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917886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9621221"/>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47627912"/>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32684500"/>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37980847"/>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19895100"/>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7897102"/>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480270718"/>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50835043"/>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C6AC627-A1B0-5249-BA29-F3FA638BEB1A}"/>
              </a:ext>
            </a:extLst>
          </p:cNvPr>
          <p:cNvSpPr>
            <a:spLocks noGrp="1"/>
          </p:cNvSpPr>
          <p:nvPr>
            <p:ph type="dt" sz="half" idx="10"/>
          </p:nvPr>
        </p:nvSpPr>
        <p:spPr/>
        <p:txBody>
          <a:bodyPr/>
          <a:lstStyle>
            <a:lvl1pPr>
              <a:defRPr/>
            </a:lvl1pPr>
          </a:lstStyle>
          <a:p>
            <a:pPr>
              <a:defRPr/>
            </a:pPr>
            <a:fld id="{2443FE93-EC1B-9244-919C-BE971C298DCD}" type="datetimeFigureOut">
              <a:rPr lang="en-US" altLang="en-US"/>
              <a:pPr>
                <a:defRPr/>
              </a:pPr>
              <a:t>7/15/20</a:t>
            </a:fld>
            <a:endParaRPr lang="en-US" altLang="en-US"/>
          </a:p>
        </p:txBody>
      </p:sp>
      <p:sp>
        <p:nvSpPr>
          <p:cNvPr id="5" name="Footer Placeholder 4">
            <a:extLst>
              <a:ext uri="{FF2B5EF4-FFF2-40B4-BE49-F238E27FC236}">
                <a16:creationId xmlns:a16="http://schemas.microsoft.com/office/drawing/2014/main" id="{ED602084-3393-314D-B7C3-0F549F5BD63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798956-EF25-FB4A-8E78-79BA8D3B1288}"/>
              </a:ext>
            </a:extLst>
          </p:cNvPr>
          <p:cNvSpPr>
            <a:spLocks noGrp="1"/>
          </p:cNvSpPr>
          <p:nvPr>
            <p:ph type="sldNum" sz="quarter" idx="12"/>
          </p:nvPr>
        </p:nvSpPr>
        <p:spPr/>
        <p:txBody>
          <a:bodyPr/>
          <a:lstStyle>
            <a:lvl1pPr>
              <a:defRPr/>
            </a:lvl1pPr>
          </a:lstStyle>
          <a:p>
            <a:pPr>
              <a:defRPr/>
            </a:pPr>
            <a:fld id="{3FA71DAF-AC6E-4145-8714-433637246065}" type="slidenum">
              <a:rPr lang="en-US" altLang="en-US"/>
              <a:pPr>
                <a:defRPr/>
              </a:pPr>
              <a:t>‹#›</a:t>
            </a:fld>
            <a:endParaRPr lang="en-US" altLang="en-US"/>
          </a:p>
        </p:txBody>
      </p:sp>
    </p:spTree>
    <p:extLst>
      <p:ext uri="{BB962C8B-B14F-4D97-AF65-F5344CB8AC3E}">
        <p14:creationId xmlns:p14="http://schemas.microsoft.com/office/powerpoint/2010/main" val="3141196585"/>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E7D748F-485B-FA49-9351-54A3B2EFB762}"/>
              </a:ext>
            </a:extLst>
          </p:cNvPr>
          <p:cNvSpPr>
            <a:spLocks noGrp="1"/>
          </p:cNvSpPr>
          <p:nvPr>
            <p:ph type="dt" sz="half" idx="10"/>
          </p:nvPr>
        </p:nvSpPr>
        <p:spPr/>
        <p:txBody>
          <a:bodyPr/>
          <a:lstStyle>
            <a:lvl1pPr>
              <a:defRPr/>
            </a:lvl1pPr>
          </a:lstStyle>
          <a:p>
            <a:pPr>
              <a:defRPr/>
            </a:pPr>
            <a:fld id="{D7142B93-EEB8-5545-965E-1BA6780FDB3F}" type="datetimeFigureOut">
              <a:rPr lang="en-US" altLang="en-US"/>
              <a:pPr>
                <a:defRPr/>
              </a:pPr>
              <a:t>7/15/20</a:t>
            </a:fld>
            <a:endParaRPr lang="en-US" altLang="en-US"/>
          </a:p>
        </p:txBody>
      </p:sp>
      <p:sp>
        <p:nvSpPr>
          <p:cNvPr id="5" name="Footer Placeholder 4">
            <a:extLst>
              <a:ext uri="{FF2B5EF4-FFF2-40B4-BE49-F238E27FC236}">
                <a16:creationId xmlns:a16="http://schemas.microsoft.com/office/drawing/2014/main" id="{3CD8A9A7-68C5-6C42-9675-E8809426635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B692926-9CD1-D34A-8AF6-1C1BC1187D45}"/>
              </a:ext>
            </a:extLst>
          </p:cNvPr>
          <p:cNvSpPr>
            <a:spLocks noGrp="1"/>
          </p:cNvSpPr>
          <p:nvPr>
            <p:ph type="sldNum" sz="quarter" idx="12"/>
          </p:nvPr>
        </p:nvSpPr>
        <p:spPr/>
        <p:txBody>
          <a:bodyPr/>
          <a:lstStyle>
            <a:lvl1pPr>
              <a:defRPr/>
            </a:lvl1pPr>
          </a:lstStyle>
          <a:p>
            <a:pPr>
              <a:defRPr/>
            </a:pPr>
            <a:fld id="{CB01EE78-E421-4841-A96B-44B9D86755BA}" type="slidenum">
              <a:rPr lang="en-US" altLang="en-US"/>
              <a:pPr>
                <a:defRPr/>
              </a:pPr>
              <a:t>‹#›</a:t>
            </a:fld>
            <a:endParaRPr lang="en-US" altLang="en-US"/>
          </a:p>
        </p:txBody>
      </p:sp>
    </p:spTree>
    <p:extLst>
      <p:ext uri="{BB962C8B-B14F-4D97-AF65-F5344CB8AC3E}">
        <p14:creationId xmlns:p14="http://schemas.microsoft.com/office/powerpoint/2010/main" val="23825049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457726"/>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87341A7-C70A-1247-BC70-8AAA2F07A9B5}"/>
              </a:ext>
            </a:extLst>
          </p:cNvPr>
          <p:cNvSpPr>
            <a:spLocks noGrp="1"/>
          </p:cNvSpPr>
          <p:nvPr>
            <p:ph type="dt" sz="half" idx="10"/>
          </p:nvPr>
        </p:nvSpPr>
        <p:spPr/>
        <p:txBody>
          <a:bodyPr/>
          <a:lstStyle>
            <a:lvl1pPr>
              <a:defRPr/>
            </a:lvl1pPr>
          </a:lstStyle>
          <a:p>
            <a:pPr>
              <a:defRPr/>
            </a:pPr>
            <a:fld id="{56975A6E-9F39-7340-B366-713EAE5BEF38}" type="datetimeFigureOut">
              <a:rPr lang="en-US" altLang="en-US"/>
              <a:pPr>
                <a:defRPr/>
              </a:pPr>
              <a:t>7/15/20</a:t>
            </a:fld>
            <a:endParaRPr lang="en-US" altLang="en-US"/>
          </a:p>
        </p:txBody>
      </p:sp>
      <p:sp>
        <p:nvSpPr>
          <p:cNvPr id="5" name="Footer Placeholder 4">
            <a:extLst>
              <a:ext uri="{FF2B5EF4-FFF2-40B4-BE49-F238E27FC236}">
                <a16:creationId xmlns:a16="http://schemas.microsoft.com/office/drawing/2014/main" id="{8F1CBA86-95ED-D545-9511-270E9CAAB7A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A534999-0E08-C04C-A51F-8D5106C79E28}"/>
              </a:ext>
            </a:extLst>
          </p:cNvPr>
          <p:cNvSpPr>
            <a:spLocks noGrp="1"/>
          </p:cNvSpPr>
          <p:nvPr>
            <p:ph type="sldNum" sz="quarter" idx="12"/>
          </p:nvPr>
        </p:nvSpPr>
        <p:spPr/>
        <p:txBody>
          <a:bodyPr/>
          <a:lstStyle>
            <a:lvl1pPr>
              <a:defRPr/>
            </a:lvl1pPr>
          </a:lstStyle>
          <a:p>
            <a:pPr>
              <a:defRPr/>
            </a:pPr>
            <a:fld id="{2A5BC6E2-195A-8B4A-AD92-A0BB947FEE50}" type="slidenum">
              <a:rPr lang="en-US" altLang="en-US"/>
              <a:pPr>
                <a:defRPr/>
              </a:pPr>
              <a:t>‹#›</a:t>
            </a:fld>
            <a:endParaRPr lang="en-US" altLang="en-US"/>
          </a:p>
        </p:txBody>
      </p:sp>
    </p:spTree>
    <p:extLst>
      <p:ext uri="{BB962C8B-B14F-4D97-AF65-F5344CB8AC3E}">
        <p14:creationId xmlns:p14="http://schemas.microsoft.com/office/powerpoint/2010/main" val="2100858762"/>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948DDA8-3645-F649-9B44-A047E981CABD}"/>
              </a:ext>
            </a:extLst>
          </p:cNvPr>
          <p:cNvSpPr>
            <a:spLocks noGrp="1"/>
          </p:cNvSpPr>
          <p:nvPr>
            <p:ph type="dt" sz="half" idx="10"/>
          </p:nvPr>
        </p:nvSpPr>
        <p:spPr/>
        <p:txBody>
          <a:bodyPr/>
          <a:lstStyle>
            <a:lvl1pPr>
              <a:defRPr/>
            </a:lvl1pPr>
          </a:lstStyle>
          <a:p>
            <a:pPr>
              <a:defRPr/>
            </a:pPr>
            <a:fld id="{C36CD35C-CBB1-AD42-87A4-C9B85EC002F7}" type="datetimeFigureOut">
              <a:rPr lang="en-US" altLang="en-US"/>
              <a:pPr>
                <a:defRPr/>
              </a:pPr>
              <a:t>7/15/20</a:t>
            </a:fld>
            <a:endParaRPr lang="en-US" altLang="en-US"/>
          </a:p>
        </p:txBody>
      </p:sp>
      <p:sp>
        <p:nvSpPr>
          <p:cNvPr id="6" name="Footer Placeholder 4">
            <a:extLst>
              <a:ext uri="{FF2B5EF4-FFF2-40B4-BE49-F238E27FC236}">
                <a16:creationId xmlns:a16="http://schemas.microsoft.com/office/drawing/2014/main" id="{D890034F-47C5-6442-865B-2DDAB96B8C6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5D881C3-6882-8A41-B8E3-36427415E9A1}"/>
              </a:ext>
            </a:extLst>
          </p:cNvPr>
          <p:cNvSpPr>
            <a:spLocks noGrp="1"/>
          </p:cNvSpPr>
          <p:nvPr>
            <p:ph type="sldNum" sz="quarter" idx="12"/>
          </p:nvPr>
        </p:nvSpPr>
        <p:spPr/>
        <p:txBody>
          <a:bodyPr/>
          <a:lstStyle>
            <a:lvl1pPr>
              <a:defRPr/>
            </a:lvl1pPr>
          </a:lstStyle>
          <a:p>
            <a:pPr>
              <a:defRPr/>
            </a:pPr>
            <a:fld id="{BE0E3DD3-D3B9-4A4E-86A6-6D3DF06205D8}" type="slidenum">
              <a:rPr lang="en-US" altLang="en-US"/>
              <a:pPr>
                <a:defRPr/>
              </a:pPr>
              <a:t>‹#›</a:t>
            </a:fld>
            <a:endParaRPr lang="en-US" altLang="en-US"/>
          </a:p>
        </p:txBody>
      </p:sp>
    </p:spTree>
    <p:extLst>
      <p:ext uri="{BB962C8B-B14F-4D97-AF65-F5344CB8AC3E}">
        <p14:creationId xmlns:p14="http://schemas.microsoft.com/office/powerpoint/2010/main" val="386637572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F1C65654-64D0-F84B-810A-1C1E4EA40116}"/>
              </a:ext>
            </a:extLst>
          </p:cNvPr>
          <p:cNvSpPr>
            <a:spLocks noGrp="1"/>
          </p:cNvSpPr>
          <p:nvPr>
            <p:ph type="dt" sz="half" idx="10"/>
          </p:nvPr>
        </p:nvSpPr>
        <p:spPr/>
        <p:txBody>
          <a:bodyPr/>
          <a:lstStyle>
            <a:lvl1pPr>
              <a:defRPr/>
            </a:lvl1pPr>
          </a:lstStyle>
          <a:p>
            <a:pPr>
              <a:defRPr/>
            </a:pPr>
            <a:fld id="{C7018B3D-5D61-CF44-BE8E-1668E5890E3B}" type="datetimeFigureOut">
              <a:rPr lang="en-US" altLang="en-US"/>
              <a:pPr>
                <a:defRPr/>
              </a:pPr>
              <a:t>7/15/20</a:t>
            </a:fld>
            <a:endParaRPr lang="en-US" altLang="en-US"/>
          </a:p>
        </p:txBody>
      </p:sp>
      <p:sp>
        <p:nvSpPr>
          <p:cNvPr id="8" name="Footer Placeholder 4">
            <a:extLst>
              <a:ext uri="{FF2B5EF4-FFF2-40B4-BE49-F238E27FC236}">
                <a16:creationId xmlns:a16="http://schemas.microsoft.com/office/drawing/2014/main" id="{8EA024F4-C193-D743-8580-1204E9D69CA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7CDA281E-EF93-A341-8E0C-08D70024A0AE}"/>
              </a:ext>
            </a:extLst>
          </p:cNvPr>
          <p:cNvSpPr>
            <a:spLocks noGrp="1"/>
          </p:cNvSpPr>
          <p:nvPr>
            <p:ph type="sldNum" sz="quarter" idx="12"/>
          </p:nvPr>
        </p:nvSpPr>
        <p:spPr/>
        <p:txBody>
          <a:bodyPr/>
          <a:lstStyle>
            <a:lvl1pPr>
              <a:defRPr/>
            </a:lvl1pPr>
          </a:lstStyle>
          <a:p>
            <a:pPr>
              <a:defRPr/>
            </a:pPr>
            <a:fld id="{1C56FDED-2B44-1A40-88E4-46938E6A2768}" type="slidenum">
              <a:rPr lang="en-US" altLang="en-US"/>
              <a:pPr>
                <a:defRPr/>
              </a:pPr>
              <a:t>‹#›</a:t>
            </a:fld>
            <a:endParaRPr lang="en-US" altLang="en-US"/>
          </a:p>
        </p:txBody>
      </p:sp>
    </p:spTree>
    <p:extLst>
      <p:ext uri="{BB962C8B-B14F-4D97-AF65-F5344CB8AC3E}">
        <p14:creationId xmlns:p14="http://schemas.microsoft.com/office/powerpoint/2010/main" val="1313009098"/>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BE1C4A-2D93-5C4E-BE62-083702A0A289}"/>
              </a:ext>
            </a:extLst>
          </p:cNvPr>
          <p:cNvSpPr>
            <a:spLocks noGrp="1"/>
          </p:cNvSpPr>
          <p:nvPr>
            <p:ph type="dt" sz="half" idx="10"/>
          </p:nvPr>
        </p:nvSpPr>
        <p:spPr/>
        <p:txBody>
          <a:bodyPr/>
          <a:lstStyle>
            <a:lvl1pPr>
              <a:defRPr/>
            </a:lvl1pPr>
          </a:lstStyle>
          <a:p>
            <a:pPr>
              <a:defRPr/>
            </a:pPr>
            <a:fld id="{9ED50712-5E27-FA49-92CB-B36B2B22A1B0}" type="datetimeFigureOut">
              <a:rPr lang="en-US" altLang="en-US"/>
              <a:pPr>
                <a:defRPr/>
              </a:pPr>
              <a:t>7/15/20</a:t>
            </a:fld>
            <a:endParaRPr lang="en-US" altLang="en-US"/>
          </a:p>
        </p:txBody>
      </p:sp>
      <p:sp>
        <p:nvSpPr>
          <p:cNvPr id="4" name="Footer Placeholder 4">
            <a:extLst>
              <a:ext uri="{FF2B5EF4-FFF2-40B4-BE49-F238E27FC236}">
                <a16:creationId xmlns:a16="http://schemas.microsoft.com/office/drawing/2014/main" id="{48FEB6AD-5D26-214F-9B82-CB83BF92E3B0}"/>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268179-FE86-7A4F-AD63-C3B3F512DF8A}"/>
              </a:ext>
            </a:extLst>
          </p:cNvPr>
          <p:cNvSpPr>
            <a:spLocks noGrp="1"/>
          </p:cNvSpPr>
          <p:nvPr>
            <p:ph type="sldNum" sz="quarter" idx="12"/>
          </p:nvPr>
        </p:nvSpPr>
        <p:spPr/>
        <p:txBody>
          <a:bodyPr/>
          <a:lstStyle>
            <a:lvl1pPr>
              <a:defRPr/>
            </a:lvl1pPr>
          </a:lstStyle>
          <a:p>
            <a:pPr>
              <a:defRPr/>
            </a:pPr>
            <a:fld id="{8E65B047-2BF4-764D-A8B3-31F37A72659B}" type="slidenum">
              <a:rPr lang="en-US" altLang="en-US"/>
              <a:pPr>
                <a:defRPr/>
              </a:pPr>
              <a:t>‹#›</a:t>
            </a:fld>
            <a:endParaRPr lang="en-US" altLang="en-US"/>
          </a:p>
        </p:txBody>
      </p:sp>
    </p:spTree>
    <p:extLst>
      <p:ext uri="{BB962C8B-B14F-4D97-AF65-F5344CB8AC3E}">
        <p14:creationId xmlns:p14="http://schemas.microsoft.com/office/powerpoint/2010/main" val="950905641"/>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E88D7C1-E64B-6045-9691-2D7947FEFE5F}"/>
              </a:ext>
            </a:extLst>
          </p:cNvPr>
          <p:cNvSpPr>
            <a:spLocks noGrp="1"/>
          </p:cNvSpPr>
          <p:nvPr>
            <p:ph type="dt" sz="half" idx="10"/>
          </p:nvPr>
        </p:nvSpPr>
        <p:spPr/>
        <p:txBody>
          <a:bodyPr/>
          <a:lstStyle>
            <a:lvl1pPr>
              <a:defRPr/>
            </a:lvl1pPr>
          </a:lstStyle>
          <a:p>
            <a:pPr>
              <a:defRPr/>
            </a:pPr>
            <a:fld id="{19D5984B-0173-9149-9A83-92B604AF5DE5}" type="datetimeFigureOut">
              <a:rPr lang="en-US" altLang="en-US"/>
              <a:pPr>
                <a:defRPr/>
              </a:pPr>
              <a:t>7/15/20</a:t>
            </a:fld>
            <a:endParaRPr lang="en-US" altLang="en-US"/>
          </a:p>
        </p:txBody>
      </p:sp>
      <p:sp>
        <p:nvSpPr>
          <p:cNvPr id="3" name="Footer Placeholder 4">
            <a:extLst>
              <a:ext uri="{FF2B5EF4-FFF2-40B4-BE49-F238E27FC236}">
                <a16:creationId xmlns:a16="http://schemas.microsoft.com/office/drawing/2014/main" id="{A56490A6-F43C-3442-908C-5E7ABF5FEFA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C9D41D4-372E-BF47-97C3-A104D4FF1678}"/>
              </a:ext>
            </a:extLst>
          </p:cNvPr>
          <p:cNvSpPr>
            <a:spLocks noGrp="1"/>
          </p:cNvSpPr>
          <p:nvPr>
            <p:ph type="sldNum" sz="quarter" idx="12"/>
          </p:nvPr>
        </p:nvSpPr>
        <p:spPr/>
        <p:txBody>
          <a:bodyPr/>
          <a:lstStyle>
            <a:lvl1pPr>
              <a:defRPr/>
            </a:lvl1pPr>
          </a:lstStyle>
          <a:p>
            <a:pPr>
              <a:defRPr/>
            </a:pPr>
            <a:fld id="{65D11AF1-C475-4649-8377-0C3B0AD8FC11}" type="slidenum">
              <a:rPr lang="en-US" altLang="en-US"/>
              <a:pPr>
                <a:defRPr/>
              </a:pPr>
              <a:t>‹#›</a:t>
            </a:fld>
            <a:endParaRPr lang="en-US" altLang="en-US"/>
          </a:p>
        </p:txBody>
      </p:sp>
    </p:spTree>
    <p:extLst>
      <p:ext uri="{BB962C8B-B14F-4D97-AF65-F5344CB8AC3E}">
        <p14:creationId xmlns:p14="http://schemas.microsoft.com/office/powerpoint/2010/main" val="1072157723"/>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EC12373-F0A6-7A4A-AA52-D5743E4A3531}"/>
              </a:ext>
            </a:extLst>
          </p:cNvPr>
          <p:cNvSpPr>
            <a:spLocks noGrp="1"/>
          </p:cNvSpPr>
          <p:nvPr>
            <p:ph type="dt" sz="half" idx="10"/>
          </p:nvPr>
        </p:nvSpPr>
        <p:spPr/>
        <p:txBody>
          <a:bodyPr/>
          <a:lstStyle>
            <a:lvl1pPr>
              <a:defRPr/>
            </a:lvl1pPr>
          </a:lstStyle>
          <a:p>
            <a:pPr>
              <a:defRPr/>
            </a:pPr>
            <a:fld id="{1E0F8231-745B-1F41-81E4-E1F83F75454A}" type="datetimeFigureOut">
              <a:rPr lang="en-US" altLang="en-US"/>
              <a:pPr>
                <a:defRPr/>
              </a:pPr>
              <a:t>7/15/20</a:t>
            </a:fld>
            <a:endParaRPr lang="en-US" altLang="en-US"/>
          </a:p>
        </p:txBody>
      </p:sp>
      <p:sp>
        <p:nvSpPr>
          <p:cNvPr id="6" name="Footer Placeholder 4">
            <a:extLst>
              <a:ext uri="{FF2B5EF4-FFF2-40B4-BE49-F238E27FC236}">
                <a16:creationId xmlns:a16="http://schemas.microsoft.com/office/drawing/2014/main" id="{A481D09A-22A9-4C44-8B70-E57E9FC5247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8054844-418B-2748-BAC3-50DDC2136F1A}"/>
              </a:ext>
            </a:extLst>
          </p:cNvPr>
          <p:cNvSpPr>
            <a:spLocks noGrp="1"/>
          </p:cNvSpPr>
          <p:nvPr>
            <p:ph type="sldNum" sz="quarter" idx="12"/>
          </p:nvPr>
        </p:nvSpPr>
        <p:spPr/>
        <p:txBody>
          <a:bodyPr/>
          <a:lstStyle>
            <a:lvl1pPr>
              <a:defRPr/>
            </a:lvl1pPr>
          </a:lstStyle>
          <a:p>
            <a:pPr>
              <a:defRPr/>
            </a:pPr>
            <a:fld id="{2FA895B6-4B95-9A49-BD6A-1E1A11CA0522}" type="slidenum">
              <a:rPr lang="en-US" altLang="en-US"/>
              <a:pPr>
                <a:defRPr/>
              </a:pPr>
              <a:t>‹#›</a:t>
            </a:fld>
            <a:endParaRPr lang="en-US" altLang="en-US"/>
          </a:p>
        </p:txBody>
      </p:sp>
    </p:spTree>
    <p:extLst>
      <p:ext uri="{BB962C8B-B14F-4D97-AF65-F5344CB8AC3E}">
        <p14:creationId xmlns:p14="http://schemas.microsoft.com/office/powerpoint/2010/main" val="1361824444"/>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12D4696-FF21-484A-96D6-141A47DB3686}"/>
              </a:ext>
            </a:extLst>
          </p:cNvPr>
          <p:cNvSpPr>
            <a:spLocks noGrp="1"/>
          </p:cNvSpPr>
          <p:nvPr>
            <p:ph type="dt" sz="half" idx="10"/>
          </p:nvPr>
        </p:nvSpPr>
        <p:spPr/>
        <p:txBody>
          <a:bodyPr/>
          <a:lstStyle>
            <a:lvl1pPr>
              <a:defRPr/>
            </a:lvl1pPr>
          </a:lstStyle>
          <a:p>
            <a:pPr>
              <a:defRPr/>
            </a:pPr>
            <a:fld id="{012A7846-B1DC-DD4A-A123-BC9106B5C47D}" type="datetimeFigureOut">
              <a:rPr lang="en-US" altLang="en-US"/>
              <a:pPr>
                <a:defRPr/>
              </a:pPr>
              <a:t>7/15/20</a:t>
            </a:fld>
            <a:endParaRPr lang="en-US" altLang="en-US"/>
          </a:p>
        </p:txBody>
      </p:sp>
      <p:sp>
        <p:nvSpPr>
          <p:cNvPr id="6" name="Footer Placeholder 4">
            <a:extLst>
              <a:ext uri="{FF2B5EF4-FFF2-40B4-BE49-F238E27FC236}">
                <a16:creationId xmlns:a16="http://schemas.microsoft.com/office/drawing/2014/main" id="{900597E4-D9E2-2C4C-9AF6-B0C430D348E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0AFA47F-6741-CA4D-A8ED-A287C785B22C}"/>
              </a:ext>
            </a:extLst>
          </p:cNvPr>
          <p:cNvSpPr>
            <a:spLocks noGrp="1"/>
          </p:cNvSpPr>
          <p:nvPr>
            <p:ph type="sldNum" sz="quarter" idx="12"/>
          </p:nvPr>
        </p:nvSpPr>
        <p:spPr/>
        <p:txBody>
          <a:bodyPr/>
          <a:lstStyle>
            <a:lvl1pPr>
              <a:defRPr/>
            </a:lvl1pPr>
          </a:lstStyle>
          <a:p>
            <a:pPr>
              <a:defRPr/>
            </a:pPr>
            <a:fld id="{3FFD5624-9045-9F48-9740-B3F0E29192BB}" type="slidenum">
              <a:rPr lang="en-US" altLang="en-US"/>
              <a:pPr>
                <a:defRPr/>
              </a:pPr>
              <a:t>‹#›</a:t>
            </a:fld>
            <a:endParaRPr lang="en-US" altLang="en-US"/>
          </a:p>
        </p:txBody>
      </p:sp>
    </p:spTree>
    <p:extLst>
      <p:ext uri="{BB962C8B-B14F-4D97-AF65-F5344CB8AC3E}">
        <p14:creationId xmlns:p14="http://schemas.microsoft.com/office/powerpoint/2010/main" val="1072538454"/>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E51226-91A6-EB48-814E-0B7379D3D4B8}"/>
              </a:ext>
            </a:extLst>
          </p:cNvPr>
          <p:cNvSpPr>
            <a:spLocks noGrp="1"/>
          </p:cNvSpPr>
          <p:nvPr>
            <p:ph type="dt" sz="half" idx="10"/>
          </p:nvPr>
        </p:nvSpPr>
        <p:spPr/>
        <p:txBody>
          <a:bodyPr/>
          <a:lstStyle>
            <a:lvl1pPr>
              <a:defRPr/>
            </a:lvl1pPr>
          </a:lstStyle>
          <a:p>
            <a:pPr>
              <a:defRPr/>
            </a:pPr>
            <a:fld id="{D5641020-7C28-9E4C-BD98-84E31582925D}" type="datetimeFigureOut">
              <a:rPr lang="en-US" altLang="en-US"/>
              <a:pPr>
                <a:defRPr/>
              </a:pPr>
              <a:t>7/15/20</a:t>
            </a:fld>
            <a:endParaRPr lang="en-US" altLang="en-US"/>
          </a:p>
        </p:txBody>
      </p:sp>
      <p:sp>
        <p:nvSpPr>
          <p:cNvPr id="5" name="Footer Placeholder 4">
            <a:extLst>
              <a:ext uri="{FF2B5EF4-FFF2-40B4-BE49-F238E27FC236}">
                <a16:creationId xmlns:a16="http://schemas.microsoft.com/office/drawing/2014/main" id="{3140F465-277E-EB44-A800-8C867BF2C3D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3B01EA4-7253-9A4B-96AF-5C5E1D6CE19C}"/>
              </a:ext>
            </a:extLst>
          </p:cNvPr>
          <p:cNvSpPr>
            <a:spLocks noGrp="1"/>
          </p:cNvSpPr>
          <p:nvPr>
            <p:ph type="sldNum" sz="quarter" idx="12"/>
          </p:nvPr>
        </p:nvSpPr>
        <p:spPr/>
        <p:txBody>
          <a:bodyPr/>
          <a:lstStyle>
            <a:lvl1pPr>
              <a:defRPr/>
            </a:lvl1pPr>
          </a:lstStyle>
          <a:p>
            <a:pPr>
              <a:defRPr/>
            </a:pPr>
            <a:fld id="{AFC40C8D-913C-814B-804E-42871431FEC1}" type="slidenum">
              <a:rPr lang="en-US" altLang="en-US"/>
              <a:pPr>
                <a:defRPr/>
              </a:pPr>
              <a:t>‹#›</a:t>
            </a:fld>
            <a:endParaRPr lang="en-US" altLang="en-US"/>
          </a:p>
        </p:txBody>
      </p:sp>
    </p:spTree>
    <p:extLst>
      <p:ext uri="{BB962C8B-B14F-4D97-AF65-F5344CB8AC3E}">
        <p14:creationId xmlns:p14="http://schemas.microsoft.com/office/powerpoint/2010/main" val="68880321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7BD229E-7112-FD4B-B48D-4A1ED7EE34F8}"/>
              </a:ext>
            </a:extLst>
          </p:cNvPr>
          <p:cNvSpPr>
            <a:spLocks noGrp="1"/>
          </p:cNvSpPr>
          <p:nvPr>
            <p:ph type="dt" sz="half" idx="10"/>
          </p:nvPr>
        </p:nvSpPr>
        <p:spPr/>
        <p:txBody>
          <a:bodyPr/>
          <a:lstStyle>
            <a:lvl1pPr>
              <a:defRPr/>
            </a:lvl1pPr>
          </a:lstStyle>
          <a:p>
            <a:pPr>
              <a:defRPr/>
            </a:pPr>
            <a:fld id="{3F5D9719-C24C-0944-8ECB-A64AB0B4F671}" type="datetimeFigureOut">
              <a:rPr lang="en-US" altLang="en-US"/>
              <a:pPr>
                <a:defRPr/>
              </a:pPr>
              <a:t>7/15/20</a:t>
            </a:fld>
            <a:endParaRPr lang="en-US" altLang="en-US"/>
          </a:p>
        </p:txBody>
      </p:sp>
      <p:sp>
        <p:nvSpPr>
          <p:cNvPr id="5" name="Footer Placeholder 4">
            <a:extLst>
              <a:ext uri="{FF2B5EF4-FFF2-40B4-BE49-F238E27FC236}">
                <a16:creationId xmlns:a16="http://schemas.microsoft.com/office/drawing/2014/main" id="{6A070A2F-B2DD-DD46-AC04-622EFADE76A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3D68D4D-C42E-6E4E-AA87-F3D36CBE0060}"/>
              </a:ext>
            </a:extLst>
          </p:cNvPr>
          <p:cNvSpPr>
            <a:spLocks noGrp="1"/>
          </p:cNvSpPr>
          <p:nvPr>
            <p:ph type="sldNum" sz="quarter" idx="12"/>
          </p:nvPr>
        </p:nvSpPr>
        <p:spPr/>
        <p:txBody>
          <a:bodyPr/>
          <a:lstStyle>
            <a:lvl1pPr>
              <a:defRPr/>
            </a:lvl1pPr>
          </a:lstStyle>
          <a:p>
            <a:pPr>
              <a:defRPr/>
            </a:pPr>
            <a:fld id="{449575FE-0728-0949-B20F-45E5A10535CD}" type="slidenum">
              <a:rPr lang="en-US" altLang="en-US"/>
              <a:pPr>
                <a:defRPr/>
              </a:pPr>
              <a:t>‹#›</a:t>
            </a:fld>
            <a:endParaRPr lang="en-US" altLang="en-US"/>
          </a:p>
        </p:txBody>
      </p:sp>
    </p:spTree>
    <p:extLst>
      <p:ext uri="{BB962C8B-B14F-4D97-AF65-F5344CB8AC3E}">
        <p14:creationId xmlns:p14="http://schemas.microsoft.com/office/powerpoint/2010/main" val="855750027"/>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4953720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428444216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11016213"/>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108276197"/>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233222223"/>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2338651045"/>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4225069849"/>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184015987"/>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978612485"/>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3516931778"/>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1944981532"/>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3986314502"/>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162411260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5744975"/>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41012951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FFFFFF"/>
                </a:solidFill>
                <a:latin typeface="Arial" charset="0"/>
                <a:ea typeface="ＭＳ Ｐゴシック"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891" tIns="45946" rIns="91891" bIns="45946"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961828735"/>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2179000602"/>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21" indent="0">
              <a:buNone/>
              <a:defRPr sz="1800"/>
            </a:lvl2pPr>
            <a:lvl3pPr marL="912645" indent="0">
              <a:buNone/>
              <a:defRPr sz="1600"/>
            </a:lvl3pPr>
            <a:lvl4pPr marL="1368948" indent="0">
              <a:buNone/>
              <a:defRPr sz="1400"/>
            </a:lvl4pPr>
            <a:lvl5pPr marL="1825284" indent="0">
              <a:buNone/>
              <a:defRPr sz="1400"/>
            </a:lvl5pPr>
            <a:lvl6pPr marL="2281584" indent="0">
              <a:buNone/>
              <a:defRPr sz="1400"/>
            </a:lvl6pPr>
            <a:lvl7pPr marL="2737897" indent="0">
              <a:buNone/>
              <a:defRPr sz="1400"/>
            </a:lvl7pPr>
            <a:lvl8pPr marL="3194209" indent="0">
              <a:buNone/>
              <a:defRPr sz="1400"/>
            </a:lvl8pPr>
            <a:lvl9pPr marL="3650531"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3378730616"/>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1338615893"/>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4" y="1535113"/>
            <a:ext cx="4041775" cy="639762"/>
          </a:xfrm>
        </p:spPr>
        <p:txBody>
          <a:bodyPr anchor="b"/>
          <a:lstStyle>
            <a:lvl1pPr marL="0" indent="0">
              <a:buNone/>
              <a:defRPr sz="2400" b="1"/>
            </a:lvl1pPr>
            <a:lvl2pPr marL="456321" indent="0">
              <a:buNone/>
              <a:defRPr sz="2000" b="1"/>
            </a:lvl2pPr>
            <a:lvl3pPr marL="912645" indent="0">
              <a:buNone/>
              <a:defRPr sz="1800" b="1"/>
            </a:lvl3pPr>
            <a:lvl4pPr marL="1368948" indent="0">
              <a:buNone/>
              <a:defRPr sz="1600" b="1"/>
            </a:lvl4pPr>
            <a:lvl5pPr marL="1825284" indent="0">
              <a:buNone/>
              <a:defRPr sz="1600" b="1"/>
            </a:lvl5pPr>
            <a:lvl6pPr marL="2281584" indent="0">
              <a:buNone/>
              <a:defRPr sz="1600" b="1"/>
            </a:lvl6pPr>
            <a:lvl7pPr marL="2737897" indent="0">
              <a:buNone/>
              <a:defRPr sz="1600" b="1"/>
            </a:lvl7pPr>
            <a:lvl8pPr marL="3194209" indent="0">
              <a:buNone/>
              <a:defRPr sz="1600" b="1"/>
            </a:lvl8pPr>
            <a:lvl9pPr marL="365053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114415360"/>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3143194906"/>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2236598121"/>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9" y="1435101"/>
            <a:ext cx="3008313" cy="4691063"/>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49299819"/>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21" indent="0">
              <a:buNone/>
              <a:defRPr sz="2800"/>
            </a:lvl2pPr>
            <a:lvl3pPr marL="912645" indent="0">
              <a:buNone/>
              <a:defRPr sz="2400"/>
            </a:lvl3pPr>
            <a:lvl4pPr marL="1368948" indent="0">
              <a:buNone/>
              <a:defRPr sz="2000"/>
            </a:lvl4pPr>
            <a:lvl5pPr marL="1825284" indent="0">
              <a:buNone/>
              <a:defRPr sz="2000"/>
            </a:lvl5pPr>
            <a:lvl6pPr marL="2281584" indent="0">
              <a:buNone/>
              <a:defRPr sz="2000"/>
            </a:lvl6pPr>
            <a:lvl7pPr marL="2737897" indent="0">
              <a:buNone/>
              <a:defRPr sz="2000"/>
            </a:lvl7pPr>
            <a:lvl8pPr marL="3194209" indent="0">
              <a:buNone/>
              <a:defRPr sz="2000"/>
            </a:lvl8pPr>
            <a:lvl9pPr marL="365053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21" indent="0">
              <a:buNone/>
              <a:defRPr sz="1200"/>
            </a:lvl2pPr>
            <a:lvl3pPr marL="912645" indent="0">
              <a:buNone/>
              <a:defRPr sz="1000"/>
            </a:lvl3pPr>
            <a:lvl4pPr marL="1368948" indent="0">
              <a:buNone/>
              <a:defRPr sz="900"/>
            </a:lvl4pPr>
            <a:lvl5pPr marL="1825284" indent="0">
              <a:buNone/>
              <a:defRPr sz="900"/>
            </a:lvl5pPr>
            <a:lvl6pPr marL="2281584" indent="0">
              <a:buNone/>
              <a:defRPr sz="900"/>
            </a:lvl6pPr>
            <a:lvl7pPr marL="2737897" indent="0">
              <a:buNone/>
              <a:defRPr sz="900"/>
            </a:lvl7pPr>
            <a:lvl8pPr marL="3194209" indent="0">
              <a:buNone/>
              <a:defRPr sz="900"/>
            </a:lvl8pPr>
            <a:lvl9pPr marL="3650531"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225979861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464312"/>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4592418"/>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590201122"/>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3017133768"/>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C26A8641-1DB3-8D41-BFA0-A29DD436E25F}" type="slidenum">
              <a:rPr lang="en-US"/>
              <a:pPr>
                <a:defRPr/>
              </a:pPr>
              <a:t>‹#›</a:t>
            </a:fld>
            <a:endParaRPr lang="en-US"/>
          </a:p>
        </p:txBody>
      </p:sp>
    </p:spTree>
    <p:extLst>
      <p:ext uri="{BB962C8B-B14F-4D97-AF65-F5344CB8AC3E}">
        <p14:creationId xmlns:p14="http://schemas.microsoft.com/office/powerpoint/2010/main" val="981132034"/>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F4E56EB0-1F96-3D40-B671-573427FEB5FE}" type="slidenum">
              <a:rPr lang="en-US"/>
              <a:pPr>
                <a:defRPr/>
              </a:pPr>
              <a:t>‹#›</a:t>
            </a:fld>
            <a:endParaRPr lang="en-US"/>
          </a:p>
        </p:txBody>
      </p:sp>
    </p:spTree>
    <p:extLst>
      <p:ext uri="{BB962C8B-B14F-4D97-AF65-F5344CB8AC3E}">
        <p14:creationId xmlns:p14="http://schemas.microsoft.com/office/powerpoint/2010/main" val="3024866835"/>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8EEBDA6-D34F-B941-A197-8D33E46280EF}" type="slidenum">
              <a:rPr lang="en-US"/>
              <a:pPr>
                <a:defRPr/>
              </a:pPr>
              <a:t>‹#›</a:t>
            </a:fld>
            <a:endParaRPr lang="en-US"/>
          </a:p>
        </p:txBody>
      </p:sp>
    </p:spTree>
    <p:extLst>
      <p:ext uri="{BB962C8B-B14F-4D97-AF65-F5344CB8AC3E}">
        <p14:creationId xmlns:p14="http://schemas.microsoft.com/office/powerpoint/2010/main" val="1276343334"/>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1723B21-2E2A-B947-962F-32A66F96DAEC}" type="slidenum">
              <a:rPr lang="en-US"/>
              <a:pPr>
                <a:defRPr/>
              </a:pPr>
              <a:t>‹#›</a:t>
            </a:fld>
            <a:endParaRPr lang="en-US"/>
          </a:p>
        </p:txBody>
      </p:sp>
    </p:spTree>
    <p:extLst>
      <p:ext uri="{BB962C8B-B14F-4D97-AF65-F5344CB8AC3E}">
        <p14:creationId xmlns:p14="http://schemas.microsoft.com/office/powerpoint/2010/main" val="1157695328"/>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05DE91A-C14D-3244-9DA8-C441C8BFD42E}" type="slidenum">
              <a:rPr lang="en-US"/>
              <a:pPr>
                <a:defRPr/>
              </a:pPr>
              <a:t>‹#›</a:t>
            </a:fld>
            <a:endParaRPr lang="en-US"/>
          </a:p>
        </p:txBody>
      </p:sp>
    </p:spTree>
    <p:extLst>
      <p:ext uri="{BB962C8B-B14F-4D97-AF65-F5344CB8AC3E}">
        <p14:creationId xmlns:p14="http://schemas.microsoft.com/office/powerpoint/2010/main" val="764791736"/>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44DBD2FC-96E3-DC42-9917-9B65D6BD445A}" type="slidenum">
              <a:rPr lang="en-US"/>
              <a:pPr>
                <a:defRPr/>
              </a:pPr>
              <a:t>‹#›</a:t>
            </a:fld>
            <a:endParaRPr lang="en-US"/>
          </a:p>
        </p:txBody>
      </p:sp>
    </p:spTree>
    <p:extLst>
      <p:ext uri="{BB962C8B-B14F-4D97-AF65-F5344CB8AC3E}">
        <p14:creationId xmlns:p14="http://schemas.microsoft.com/office/powerpoint/2010/main" val="1498911706"/>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D3D5E76-8F47-0E49-B0B4-95E93F61D38A}" type="slidenum">
              <a:rPr lang="en-US"/>
              <a:pPr>
                <a:defRPr/>
              </a:pPr>
              <a:t>‹#›</a:t>
            </a:fld>
            <a:endParaRPr lang="en-US"/>
          </a:p>
        </p:txBody>
      </p:sp>
    </p:spTree>
    <p:extLst>
      <p:ext uri="{BB962C8B-B14F-4D97-AF65-F5344CB8AC3E}">
        <p14:creationId xmlns:p14="http://schemas.microsoft.com/office/powerpoint/2010/main" val="310272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6660787"/>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10643B64-6651-CE47-8E77-66CD4BFB1931}" type="slidenum">
              <a:rPr lang="en-US"/>
              <a:pPr>
                <a:defRPr/>
              </a:pPr>
              <a:t>‹#›</a:t>
            </a:fld>
            <a:endParaRPr lang="en-US"/>
          </a:p>
        </p:txBody>
      </p:sp>
    </p:spTree>
    <p:extLst>
      <p:ext uri="{BB962C8B-B14F-4D97-AF65-F5344CB8AC3E}">
        <p14:creationId xmlns:p14="http://schemas.microsoft.com/office/powerpoint/2010/main" val="1295488500"/>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14F215E-4769-9241-AA0A-14B920D02206}" type="slidenum">
              <a:rPr lang="en-US"/>
              <a:pPr>
                <a:defRPr/>
              </a:pPr>
              <a:t>‹#›</a:t>
            </a:fld>
            <a:endParaRPr lang="en-US"/>
          </a:p>
        </p:txBody>
      </p:sp>
    </p:spTree>
    <p:extLst>
      <p:ext uri="{BB962C8B-B14F-4D97-AF65-F5344CB8AC3E}">
        <p14:creationId xmlns:p14="http://schemas.microsoft.com/office/powerpoint/2010/main" val="1666125301"/>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987384A-2748-374D-8A8B-69C9F960BE0B}" type="slidenum">
              <a:rPr lang="en-US"/>
              <a:pPr>
                <a:defRPr/>
              </a:pPr>
              <a:t>‹#›</a:t>
            </a:fld>
            <a:endParaRPr lang="en-US"/>
          </a:p>
        </p:txBody>
      </p:sp>
    </p:spTree>
    <p:extLst>
      <p:ext uri="{BB962C8B-B14F-4D97-AF65-F5344CB8AC3E}">
        <p14:creationId xmlns:p14="http://schemas.microsoft.com/office/powerpoint/2010/main" val="1018965521"/>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1E446F19-72AB-004D-BA58-73153698A7FA}" type="slidenum">
              <a:rPr lang="en-US"/>
              <a:pPr>
                <a:defRPr/>
              </a:pPr>
              <a:t>‹#›</a:t>
            </a:fld>
            <a:endParaRPr lang="en-US"/>
          </a:p>
        </p:txBody>
      </p:sp>
    </p:spTree>
    <p:extLst>
      <p:ext uri="{BB962C8B-B14F-4D97-AF65-F5344CB8AC3E}">
        <p14:creationId xmlns:p14="http://schemas.microsoft.com/office/powerpoint/2010/main" val="675798285"/>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0B646595-7735-2F48-8964-0666D486084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501147"/>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2688301D-9D64-6548-A3C7-13D549750443}"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94078223"/>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39FE6585-C4B6-7B48-A4E1-287489D2022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41737280"/>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FC05EBA6-E05A-B646-9E59-A14B04A746E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59299749"/>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fld id="{6B810119-8BB0-0344-9333-007F6F139F4F}"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0937981"/>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fld id="{5DECB0DF-02CA-FA47-9F7D-85E358EEBC0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2684875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668954"/>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fld id="{6F11A112-8982-654D-9300-5413839F348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49874980"/>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274DFA78-1F19-134D-AE8B-2DF7B8A2811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52418763"/>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fld id="{994EE0DE-0141-A047-B225-DE2CB3B96A7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5169927"/>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C62D0E9A-3BE8-3D43-BAC6-4D4B34716B4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09213736"/>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fld id="{8D0FA83E-BCE5-C842-BE5A-FB6964D9E8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9530390"/>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B317745-AD09-F743-BE71-3883AB6C8536}" type="slidenum">
              <a:rPr lang="en-US" altLang="zh-TW"/>
              <a:pPr/>
              <a:t>‹#›</a:t>
            </a:fld>
            <a:endParaRPr lang="en-US" altLang="zh-TW"/>
          </a:p>
        </p:txBody>
      </p:sp>
    </p:spTree>
    <p:extLst>
      <p:ext uri="{BB962C8B-B14F-4D97-AF65-F5344CB8AC3E}">
        <p14:creationId xmlns:p14="http://schemas.microsoft.com/office/powerpoint/2010/main" val="3918551480"/>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C1DBC0-B8F7-7F48-9916-B06F6BB2215B}" type="slidenum">
              <a:rPr lang="en-US" altLang="zh-TW"/>
              <a:pPr/>
              <a:t>‹#›</a:t>
            </a:fld>
            <a:endParaRPr lang="en-US" altLang="zh-TW"/>
          </a:p>
        </p:txBody>
      </p:sp>
    </p:spTree>
    <p:extLst>
      <p:ext uri="{BB962C8B-B14F-4D97-AF65-F5344CB8AC3E}">
        <p14:creationId xmlns:p14="http://schemas.microsoft.com/office/powerpoint/2010/main" val="2448011001"/>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5C6CB8E-43D2-774F-B443-9E8EDECE8A30}" type="slidenum">
              <a:rPr lang="en-US" altLang="zh-TW"/>
              <a:pPr/>
              <a:t>‹#›</a:t>
            </a:fld>
            <a:endParaRPr lang="en-US" altLang="zh-TW"/>
          </a:p>
        </p:txBody>
      </p:sp>
    </p:spTree>
    <p:extLst>
      <p:ext uri="{BB962C8B-B14F-4D97-AF65-F5344CB8AC3E}">
        <p14:creationId xmlns:p14="http://schemas.microsoft.com/office/powerpoint/2010/main" val="3668015274"/>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FDBAC6B-1023-FE46-B4BC-ED09C09187FD}" type="slidenum">
              <a:rPr lang="en-US" altLang="zh-TW"/>
              <a:pPr/>
              <a:t>‹#›</a:t>
            </a:fld>
            <a:endParaRPr lang="en-US" altLang="zh-TW"/>
          </a:p>
        </p:txBody>
      </p:sp>
    </p:spTree>
    <p:extLst>
      <p:ext uri="{BB962C8B-B14F-4D97-AF65-F5344CB8AC3E}">
        <p14:creationId xmlns:p14="http://schemas.microsoft.com/office/powerpoint/2010/main" val="71327477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D8A5E81A-9FD5-484B-9C76-36A2D018E5CD}" type="slidenum">
              <a:rPr lang="en-US" altLang="zh-TW"/>
              <a:pPr/>
              <a:t>‹#›</a:t>
            </a:fld>
            <a:endParaRPr lang="en-US" altLang="zh-TW"/>
          </a:p>
        </p:txBody>
      </p:sp>
    </p:spTree>
    <p:extLst>
      <p:ext uri="{BB962C8B-B14F-4D97-AF65-F5344CB8AC3E}">
        <p14:creationId xmlns:p14="http://schemas.microsoft.com/office/powerpoint/2010/main" val="22949590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719772"/>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429AC893-BBCB-1C4C-9089-A668C7CEE954}" type="slidenum">
              <a:rPr lang="en-US" altLang="zh-TW"/>
              <a:pPr/>
              <a:t>‹#›</a:t>
            </a:fld>
            <a:endParaRPr lang="en-US" altLang="zh-TW"/>
          </a:p>
        </p:txBody>
      </p:sp>
    </p:spTree>
    <p:extLst>
      <p:ext uri="{BB962C8B-B14F-4D97-AF65-F5344CB8AC3E}">
        <p14:creationId xmlns:p14="http://schemas.microsoft.com/office/powerpoint/2010/main" val="4157554410"/>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FAF9168D-3954-A84D-B296-FB10D1C0D073}" type="slidenum">
              <a:rPr lang="en-US" altLang="zh-TW"/>
              <a:pPr/>
              <a:t>‹#›</a:t>
            </a:fld>
            <a:endParaRPr lang="en-US" altLang="zh-TW"/>
          </a:p>
        </p:txBody>
      </p:sp>
    </p:spTree>
    <p:extLst>
      <p:ext uri="{BB962C8B-B14F-4D97-AF65-F5344CB8AC3E}">
        <p14:creationId xmlns:p14="http://schemas.microsoft.com/office/powerpoint/2010/main" val="1100205194"/>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C6BD43D-94AC-DF4D-82D6-BD7E816A7412}" type="slidenum">
              <a:rPr lang="en-US" altLang="zh-TW"/>
              <a:pPr/>
              <a:t>‹#›</a:t>
            </a:fld>
            <a:endParaRPr lang="en-US" altLang="zh-TW"/>
          </a:p>
        </p:txBody>
      </p:sp>
    </p:spTree>
    <p:extLst>
      <p:ext uri="{BB962C8B-B14F-4D97-AF65-F5344CB8AC3E}">
        <p14:creationId xmlns:p14="http://schemas.microsoft.com/office/powerpoint/2010/main" val="710789430"/>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D9EF608-456C-0E40-A674-DDD5F48F3306}" type="slidenum">
              <a:rPr lang="en-US" altLang="zh-TW"/>
              <a:pPr/>
              <a:t>‹#›</a:t>
            </a:fld>
            <a:endParaRPr lang="en-US" altLang="zh-TW"/>
          </a:p>
        </p:txBody>
      </p:sp>
    </p:spTree>
    <p:extLst>
      <p:ext uri="{BB962C8B-B14F-4D97-AF65-F5344CB8AC3E}">
        <p14:creationId xmlns:p14="http://schemas.microsoft.com/office/powerpoint/2010/main" val="4100446981"/>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E24BED3A-596C-0C44-A827-E13CC1DF514A}" type="slidenum">
              <a:rPr lang="en-US" altLang="zh-TW"/>
              <a:pPr/>
              <a:t>‹#›</a:t>
            </a:fld>
            <a:endParaRPr lang="en-US" altLang="zh-TW"/>
          </a:p>
        </p:txBody>
      </p:sp>
    </p:spTree>
    <p:extLst>
      <p:ext uri="{BB962C8B-B14F-4D97-AF65-F5344CB8AC3E}">
        <p14:creationId xmlns:p14="http://schemas.microsoft.com/office/powerpoint/2010/main" val="3110469541"/>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9A2B5CDD-C6AF-DE4A-99B1-C97CE23B2011}" type="slidenum">
              <a:rPr lang="en-US" altLang="zh-TW"/>
              <a:pPr/>
              <a:t>‹#›</a:t>
            </a:fld>
            <a:endParaRPr lang="en-US" altLang="zh-TW"/>
          </a:p>
        </p:txBody>
      </p:sp>
    </p:spTree>
    <p:extLst>
      <p:ext uri="{BB962C8B-B14F-4D97-AF65-F5344CB8AC3E}">
        <p14:creationId xmlns:p14="http://schemas.microsoft.com/office/powerpoint/2010/main" val="3537297411"/>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FFD7704-E6AE-7446-9C51-E08F3932083E}" type="slidenum">
              <a:rPr lang="en-US"/>
              <a:pPr>
                <a:defRPr/>
              </a:pPr>
              <a:t>‹#›</a:t>
            </a:fld>
            <a:endParaRPr lang="en-US"/>
          </a:p>
        </p:txBody>
      </p:sp>
    </p:spTree>
    <p:extLst>
      <p:ext uri="{BB962C8B-B14F-4D97-AF65-F5344CB8AC3E}">
        <p14:creationId xmlns:p14="http://schemas.microsoft.com/office/powerpoint/2010/main" val="3632910763"/>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2F896FF-3BA7-CB42-A7BE-355775F31908}" type="slidenum">
              <a:rPr lang="en-US"/>
              <a:pPr>
                <a:defRPr/>
              </a:pPr>
              <a:t>‹#›</a:t>
            </a:fld>
            <a:endParaRPr lang="en-US"/>
          </a:p>
        </p:txBody>
      </p:sp>
    </p:spTree>
    <p:extLst>
      <p:ext uri="{BB962C8B-B14F-4D97-AF65-F5344CB8AC3E}">
        <p14:creationId xmlns:p14="http://schemas.microsoft.com/office/powerpoint/2010/main" val="4252872350"/>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876A24-AC57-F843-97A6-93BC1E88A4AF}" type="slidenum">
              <a:rPr lang="en-US"/>
              <a:pPr>
                <a:defRPr/>
              </a:pPr>
              <a:t>‹#›</a:t>
            </a:fld>
            <a:endParaRPr lang="en-US"/>
          </a:p>
        </p:txBody>
      </p:sp>
    </p:spTree>
    <p:extLst>
      <p:ext uri="{BB962C8B-B14F-4D97-AF65-F5344CB8AC3E}">
        <p14:creationId xmlns:p14="http://schemas.microsoft.com/office/powerpoint/2010/main" val="2482316403"/>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6C4DD8-90C8-0F48-8ED2-8C7EDF32B87F}" type="slidenum">
              <a:rPr lang="en-US"/>
              <a:pPr>
                <a:defRPr/>
              </a:pPr>
              <a:t>‹#›</a:t>
            </a:fld>
            <a:endParaRPr lang="en-US"/>
          </a:p>
        </p:txBody>
      </p:sp>
    </p:spTree>
    <p:extLst>
      <p:ext uri="{BB962C8B-B14F-4D97-AF65-F5344CB8AC3E}">
        <p14:creationId xmlns:p14="http://schemas.microsoft.com/office/powerpoint/2010/main" val="415878977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622249294"/>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5CB6287-5024-F548-B421-FBE42085CE22}" type="slidenum">
              <a:rPr lang="en-US"/>
              <a:pPr>
                <a:defRPr/>
              </a:pPr>
              <a:t>‹#›</a:t>
            </a:fld>
            <a:endParaRPr lang="en-US"/>
          </a:p>
        </p:txBody>
      </p:sp>
    </p:spTree>
    <p:extLst>
      <p:ext uri="{BB962C8B-B14F-4D97-AF65-F5344CB8AC3E}">
        <p14:creationId xmlns:p14="http://schemas.microsoft.com/office/powerpoint/2010/main" val="729608380"/>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41BC246-ED64-C04B-B932-EBAABDF71995}" type="slidenum">
              <a:rPr lang="en-US"/>
              <a:pPr>
                <a:defRPr/>
              </a:pPr>
              <a:t>‹#›</a:t>
            </a:fld>
            <a:endParaRPr lang="en-US"/>
          </a:p>
        </p:txBody>
      </p:sp>
    </p:spTree>
    <p:extLst>
      <p:ext uri="{BB962C8B-B14F-4D97-AF65-F5344CB8AC3E}">
        <p14:creationId xmlns:p14="http://schemas.microsoft.com/office/powerpoint/2010/main" val="2739211825"/>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ADE791-DB7C-1845-81A6-CBE6DA68BF49}" type="slidenum">
              <a:rPr lang="en-US"/>
              <a:pPr>
                <a:defRPr/>
              </a:pPr>
              <a:t>‹#›</a:t>
            </a:fld>
            <a:endParaRPr lang="en-US"/>
          </a:p>
        </p:txBody>
      </p:sp>
    </p:spTree>
    <p:extLst>
      <p:ext uri="{BB962C8B-B14F-4D97-AF65-F5344CB8AC3E}">
        <p14:creationId xmlns:p14="http://schemas.microsoft.com/office/powerpoint/2010/main" val="4146903270"/>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51643C-7CF3-D94E-8E11-D5F1ABE42CB8}" type="slidenum">
              <a:rPr lang="en-US"/>
              <a:pPr>
                <a:defRPr/>
              </a:pPr>
              <a:t>‹#›</a:t>
            </a:fld>
            <a:endParaRPr lang="en-US"/>
          </a:p>
        </p:txBody>
      </p:sp>
    </p:spTree>
    <p:extLst>
      <p:ext uri="{BB962C8B-B14F-4D97-AF65-F5344CB8AC3E}">
        <p14:creationId xmlns:p14="http://schemas.microsoft.com/office/powerpoint/2010/main" val="3834643100"/>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6CE130C-33C9-344E-B94E-CDB5403C48AD}" type="slidenum">
              <a:rPr lang="en-US"/>
              <a:pPr>
                <a:defRPr/>
              </a:pPr>
              <a:t>‹#›</a:t>
            </a:fld>
            <a:endParaRPr lang="en-US"/>
          </a:p>
        </p:txBody>
      </p:sp>
    </p:spTree>
    <p:extLst>
      <p:ext uri="{BB962C8B-B14F-4D97-AF65-F5344CB8AC3E}">
        <p14:creationId xmlns:p14="http://schemas.microsoft.com/office/powerpoint/2010/main" val="1236898799"/>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94ABD5-1B6B-8F4B-8C36-9ED9F66C2993}" type="slidenum">
              <a:rPr lang="en-US"/>
              <a:pPr>
                <a:defRPr/>
              </a:pPr>
              <a:t>‹#›</a:t>
            </a:fld>
            <a:endParaRPr lang="en-US"/>
          </a:p>
        </p:txBody>
      </p:sp>
    </p:spTree>
    <p:extLst>
      <p:ext uri="{BB962C8B-B14F-4D97-AF65-F5344CB8AC3E}">
        <p14:creationId xmlns:p14="http://schemas.microsoft.com/office/powerpoint/2010/main" val="768489157"/>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97223E-B8DA-5149-ADF1-2604C83A8338}" type="slidenum">
              <a:rPr lang="en-US"/>
              <a:pPr>
                <a:defRPr/>
              </a:pPr>
              <a:t>‹#›</a:t>
            </a:fld>
            <a:endParaRPr lang="en-US"/>
          </a:p>
        </p:txBody>
      </p:sp>
    </p:spTree>
    <p:extLst>
      <p:ext uri="{BB962C8B-B14F-4D97-AF65-F5344CB8AC3E}">
        <p14:creationId xmlns:p14="http://schemas.microsoft.com/office/powerpoint/2010/main" val="3281120471"/>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42AEA35D-AFF8-0F40-9B43-44F5F22EFC8D}" type="slidenum">
              <a:rPr lang="en-GB"/>
              <a:pPr>
                <a:defRPr/>
              </a:pPr>
              <a:t>‹#›</a:t>
            </a:fld>
            <a:endParaRPr lang="en-GB"/>
          </a:p>
        </p:txBody>
      </p:sp>
    </p:spTree>
    <p:extLst>
      <p:ext uri="{BB962C8B-B14F-4D97-AF65-F5344CB8AC3E}">
        <p14:creationId xmlns:p14="http://schemas.microsoft.com/office/powerpoint/2010/main" val="39915306"/>
      </p:ext>
    </p:extLst>
  </p:cSld>
  <p:clrMapOvr>
    <a:masterClrMapping/>
  </p:clrMapOvr>
  <p:transition/>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C8F81994-93C4-DE41-86E8-3675829256B7}" type="slidenum">
              <a:rPr lang="en-GB"/>
              <a:pPr>
                <a:defRPr/>
              </a:pPr>
              <a:t>‹#›</a:t>
            </a:fld>
            <a:endParaRPr lang="en-GB"/>
          </a:p>
        </p:txBody>
      </p:sp>
    </p:spTree>
    <p:extLst>
      <p:ext uri="{BB962C8B-B14F-4D97-AF65-F5344CB8AC3E}">
        <p14:creationId xmlns:p14="http://schemas.microsoft.com/office/powerpoint/2010/main" val="2802125640"/>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8F1E6F2F-2552-CE42-8720-06B684B0F880}" type="slidenum">
              <a:rPr lang="en-GB"/>
              <a:pPr>
                <a:defRPr/>
              </a:pPr>
              <a:t>‹#›</a:t>
            </a:fld>
            <a:endParaRPr lang="en-GB"/>
          </a:p>
        </p:txBody>
      </p:sp>
    </p:spTree>
    <p:extLst>
      <p:ext uri="{BB962C8B-B14F-4D97-AF65-F5344CB8AC3E}">
        <p14:creationId xmlns:p14="http://schemas.microsoft.com/office/powerpoint/2010/main" val="3608384862"/>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02CE6ED-5C80-4441-A56C-12DED42C36A9}" type="slidenum">
              <a:rPr lang="en-US"/>
              <a:pPr/>
              <a:t>‹#›</a:t>
            </a:fld>
            <a:endParaRPr lang="en-US"/>
          </a:p>
        </p:txBody>
      </p:sp>
    </p:spTree>
    <p:extLst>
      <p:ext uri="{BB962C8B-B14F-4D97-AF65-F5344CB8AC3E}">
        <p14:creationId xmlns:p14="http://schemas.microsoft.com/office/powerpoint/2010/main" val="1885605227"/>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9E9B103B-B210-D147-AB1C-7F66D1061E1C}" type="slidenum">
              <a:rPr lang="en-GB"/>
              <a:pPr>
                <a:defRPr/>
              </a:pPr>
              <a:t>‹#›</a:t>
            </a:fld>
            <a:endParaRPr lang="en-GB"/>
          </a:p>
        </p:txBody>
      </p:sp>
    </p:spTree>
    <p:extLst>
      <p:ext uri="{BB962C8B-B14F-4D97-AF65-F5344CB8AC3E}">
        <p14:creationId xmlns:p14="http://schemas.microsoft.com/office/powerpoint/2010/main" val="1733819838"/>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8EAFF9F-824A-BD43-BDBF-D0C81DEC59A8}" type="slidenum">
              <a:rPr lang="en-GB"/>
              <a:pPr>
                <a:defRPr/>
              </a:pPr>
              <a:t>‹#›</a:t>
            </a:fld>
            <a:endParaRPr lang="en-GB"/>
          </a:p>
        </p:txBody>
      </p:sp>
    </p:spTree>
    <p:extLst>
      <p:ext uri="{BB962C8B-B14F-4D97-AF65-F5344CB8AC3E}">
        <p14:creationId xmlns:p14="http://schemas.microsoft.com/office/powerpoint/2010/main" val="3527008588"/>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AB7A6A80-94CF-7547-9579-8B2517177F72}" type="slidenum">
              <a:rPr lang="en-GB"/>
              <a:pPr>
                <a:defRPr/>
              </a:pPr>
              <a:t>‹#›</a:t>
            </a:fld>
            <a:endParaRPr lang="en-GB"/>
          </a:p>
        </p:txBody>
      </p:sp>
    </p:spTree>
    <p:extLst>
      <p:ext uri="{BB962C8B-B14F-4D97-AF65-F5344CB8AC3E}">
        <p14:creationId xmlns:p14="http://schemas.microsoft.com/office/powerpoint/2010/main" val="1598894145"/>
      </p:ext>
    </p:extLst>
  </p:cSld>
  <p:clrMapOvr>
    <a:masterClrMapping/>
  </p:clrMapOvr>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DCE199B4-7676-3D4A-8D71-186FFED20C64}" type="slidenum">
              <a:rPr lang="en-GB"/>
              <a:pPr>
                <a:defRPr/>
              </a:pPr>
              <a:t>‹#›</a:t>
            </a:fld>
            <a:endParaRPr lang="en-GB"/>
          </a:p>
        </p:txBody>
      </p:sp>
    </p:spTree>
    <p:extLst>
      <p:ext uri="{BB962C8B-B14F-4D97-AF65-F5344CB8AC3E}">
        <p14:creationId xmlns:p14="http://schemas.microsoft.com/office/powerpoint/2010/main" val="1441675040"/>
      </p:ext>
    </p:extLst>
  </p:cSld>
  <p:clrMapOvr>
    <a:masterClrMapping/>
  </p:clrMapOvr>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BAEA433B-67BD-4144-A64F-906E0F1174CE}" type="slidenum">
              <a:rPr lang="en-GB"/>
              <a:pPr>
                <a:defRPr/>
              </a:pPr>
              <a:t>‹#›</a:t>
            </a:fld>
            <a:endParaRPr lang="en-GB"/>
          </a:p>
        </p:txBody>
      </p:sp>
    </p:spTree>
    <p:extLst>
      <p:ext uri="{BB962C8B-B14F-4D97-AF65-F5344CB8AC3E}">
        <p14:creationId xmlns:p14="http://schemas.microsoft.com/office/powerpoint/2010/main" val="1785562435"/>
      </p:ext>
    </p:extLst>
  </p:cSld>
  <p:clrMapOvr>
    <a:masterClrMapping/>
  </p:clrMapOvr>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324AF819-AED0-C440-B2E6-4055CD9D1302}" type="slidenum">
              <a:rPr lang="en-GB"/>
              <a:pPr>
                <a:defRPr/>
              </a:pPr>
              <a:t>‹#›</a:t>
            </a:fld>
            <a:endParaRPr lang="en-GB"/>
          </a:p>
        </p:txBody>
      </p:sp>
    </p:spTree>
    <p:extLst>
      <p:ext uri="{BB962C8B-B14F-4D97-AF65-F5344CB8AC3E}">
        <p14:creationId xmlns:p14="http://schemas.microsoft.com/office/powerpoint/2010/main" val="4049791080"/>
      </p:ext>
    </p:extLst>
  </p:cSld>
  <p:clrMapOvr>
    <a:masterClrMapping/>
  </p:clrMapOvr>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2F97B679-B0AC-D24B-9BCA-B8267790EAEE}" type="slidenum">
              <a:rPr lang="en-GB"/>
              <a:pPr>
                <a:defRPr/>
              </a:pPr>
              <a:t>‹#›</a:t>
            </a:fld>
            <a:endParaRPr lang="en-GB"/>
          </a:p>
        </p:txBody>
      </p:sp>
    </p:spTree>
    <p:extLst>
      <p:ext uri="{BB962C8B-B14F-4D97-AF65-F5344CB8AC3E}">
        <p14:creationId xmlns:p14="http://schemas.microsoft.com/office/powerpoint/2010/main" val="3832358991"/>
      </p:ext>
    </p:extLst>
  </p:cSld>
  <p:clrMapOvr>
    <a:masterClrMapping/>
  </p:clrMapOvr>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cs typeface="Geneva" charset="0"/>
              </a:defRPr>
            </a:lvl1pPr>
          </a:lstStyle>
          <a:p>
            <a:pPr>
              <a:defRPr/>
            </a:pPr>
            <a:fld id="{7FA861B5-E89B-104D-B8BF-589C445633A9}" type="slidenum">
              <a:rPr lang="en-GB"/>
              <a:pPr>
                <a:defRPr/>
              </a:pPr>
              <a:t>‹#›</a:t>
            </a:fld>
            <a:endParaRPr lang="en-GB"/>
          </a:p>
        </p:txBody>
      </p:sp>
    </p:spTree>
    <p:extLst>
      <p:ext uri="{BB962C8B-B14F-4D97-AF65-F5344CB8AC3E}">
        <p14:creationId xmlns:p14="http://schemas.microsoft.com/office/powerpoint/2010/main" val="188534511"/>
      </p:ext>
    </p:extLst>
  </p:cSld>
  <p:clrMapOvr>
    <a:masterClrMapping/>
  </p:clrMapOvr>
  <p:transition/>
</p:sldLayout>
</file>

<file path=ppt/slideLayouts/slideLayout1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113028481"/>
      </p:ext>
    </p:extLst>
  </p:cSld>
  <p:clrMapOvr>
    <a:masterClrMapping/>
  </p:clrMapOvr>
  <p:transition/>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36557123"/>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BA9D17F-02D6-4F7D-BE26-97DE1D8975B7}" type="slidenum">
              <a:rPr lang="en-US"/>
              <a:pPr/>
              <a:t>‹#›</a:t>
            </a:fld>
            <a:endParaRPr lang="en-US"/>
          </a:p>
        </p:txBody>
      </p:sp>
    </p:spTree>
    <p:extLst>
      <p:ext uri="{BB962C8B-B14F-4D97-AF65-F5344CB8AC3E}">
        <p14:creationId xmlns:p14="http://schemas.microsoft.com/office/powerpoint/2010/main" val="3317490454"/>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53538079"/>
      </p:ext>
    </p:extLst>
  </p:cSld>
  <p:clrMapOvr>
    <a:masterClrMapping/>
  </p:clrMapOvr>
  <p:transitio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644569975"/>
      </p:ext>
    </p:extLst>
  </p:cSld>
  <p:clrMapOvr>
    <a:masterClrMapping/>
  </p:clrMapOvr>
  <p:transition/>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224038501"/>
      </p:ext>
    </p:extLst>
  </p:cSld>
  <p:clrMapOvr>
    <a:masterClrMapping/>
  </p:clrMapOvr>
  <p:transition/>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71690152"/>
      </p:ext>
    </p:extLst>
  </p:cSld>
  <p:clrMapOvr>
    <a:masterClrMapping/>
  </p:clrMapOvr>
  <p:transition/>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41080177"/>
      </p:ext>
    </p:extLst>
  </p:cSld>
  <p:clrMapOvr>
    <a:masterClrMapping/>
  </p:clrMapOvr>
  <p:transition/>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53708685"/>
      </p:ext>
    </p:extLst>
  </p:cSld>
  <p:clrMapOvr>
    <a:masterClrMapping/>
  </p:clrMapOvr>
  <p:transition/>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89025707"/>
      </p:ext>
    </p:extLst>
  </p:cSld>
  <p:clrMapOvr>
    <a:masterClrMapping/>
  </p:clrMapOvr>
  <p:transitio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689568509"/>
      </p:ext>
    </p:extLst>
  </p:cSld>
  <p:clrMapOvr>
    <a:masterClrMapping/>
  </p:clrMapOvr>
  <p:transition/>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81819804"/>
      </p:ext>
    </p:extLst>
  </p:cSld>
  <p:clrMapOvr>
    <a:masterClrMapping/>
  </p:clrMapOvr>
  <p:transition/>
</p:sldLayout>
</file>

<file path=ppt/slideLayouts/slideLayout13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E1DDE77-2686-3146-9EC3-7BEBA25170F9}" type="slidenum">
              <a:rPr lang="en-US"/>
              <a:pPr>
                <a:defRPr/>
              </a:pPr>
              <a:t>‹#›</a:t>
            </a:fld>
            <a:endParaRPr lang="en-US"/>
          </a:p>
        </p:txBody>
      </p:sp>
    </p:spTree>
    <p:extLst>
      <p:ext uri="{BB962C8B-B14F-4D97-AF65-F5344CB8AC3E}">
        <p14:creationId xmlns:p14="http://schemas.microsoft.com/office/powerpoint/2010/main" val="58642582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C8D0AE-7B86-4F3B-807A-AFC6AAA034AF}" type="slidenum">
              <a:rPr lang="en-US"/>
              <a:pPr/>
              <a:t>‹#›</a:t>
            </a:fld>
            <a:endParaRPr lang="en-US"/>
          </a:p>
        </p:txBody>
      </p:sp>
    </p:spTree>
    <p:extLst>
      <p:ext uri="{BB962C8B-B14F-4D97-AF65-F5344CB8AC3E}">
        <p14:creationId xmlns:p14="http://schemas.microsoft.com/office/powerpoint/2010/main" val="413093192"/>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6CF6F8-E767-5F4B-A19D-C48889480F31}" type="slidenum">
              <a:rPr lang="en-US"/>
              <a:pPr>
                <a:defRPr/>
              </a:pPr>
              <a:t>‹#›</a:t>
            </a:fld>
            <a:endParaRPr lang="en-US"/>
          </a:p>
        </p:txBody>
      </p:sp>
    </p:spTree>
    <p:extLst>
      <p:ext uri="{BB962C8B-B14F-4D97-AF65-F5344CB8AC3E}">
        <p14:creationId xmlns:p14="http://schemas.microsoft.com/office/powerpoint/2010/main" val="2365937961"/>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AF496E-493B-3B44-92DF-71B2EE1B1558}" type="slidenum">
              <a:rPr lang="en-US"/>
              <a:pPr>
                <a:defRPr/>
              </a:pPr>
              <a:t>‹#›</a:t>
            </a:fld>
            <a:endParaRPr lang="en-US"/>
          </a:p>
        </p:txBody>
      </p:sp>
    </p:spTree>
    <p:extLst>
      <p:ext uri="{BB962C8B-B14F-4D97-AF65-F5344CB8AC3E}">
        <p14:creationId xmlns:p14="http://schemas.microsoft.com/office/powerpoint/2010/main" val="785359622"/>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DD6FEE-9C8A-0143-B9AC-E30896ABCF68}" type="slidenum">
              <a:rPr lang="en-US"/>
              <a:pPr>
                <a:defRPr/>
              </a:pPr>
              <a:t>‹#›</a:t>
            </a:fld>
            <a:endParaRPr lang="en-US"/>
          </a:p>
        </p:txBody>
      </p:sp>
    </p:spTree>
    <p:extLst>
      <p:ext uri="{BB962C8B-B14F-4D97-AF65-F5344CB8AC3E}">
        <p14:creationId xmlns:p14="http://schemas.microsoft.com/office/powerpoint/2010/main" val="158183538"/>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9E1C309-44F2-2B4C-8FA2-2F1690CF39DA}" type="slidenum">
              <a:rPr lang="en-US"/>
              <a:pPr>
                <a:defRPr/>
              </a:pPr>
              <a:t>‹#›</a:t>
            </a:fld>
            <a:endParaRPr lang="en-US"/>
          </a:p>
        </p:txBody>
      </p:sp>
    </p:spTree>
    <p:extLst>
      <p:ext uri="{BB962C8B-B14F-4D97-AF65-F5344CB8AC3E}">
        <p14:creationId xmlns:p14="http://schemas.microsoft.com/office/powerpoint/2010/main" val="466923649"/>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2BC8EA-CDDC-E045-9473-EF54CF17834B}" type="slidenum">
              <a:rPr lang="en-US"/>
              <a:pPr>
                <a:defRPr/>
              </a:pPr>
              <a:t>‹#›</a:t>
            </a:fld>
            <a:endParaRPr lang="en-US"/>
          </a:p>
        </p:txBody>
      </p:sp>
    </p:spTree>
    <p:extLst>
      <p:ext uri="{BB962C8B-B14F-4D97-AF65-F5344CB8AC3E}">
        <p14:creationId xmlns:p14="http://schemas.microsoft.com/office/powerpoint/2010/main" val="375572129"/>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EAFAC55-73FE-1245-AACE-0313D660EACA}" type="slidenum">
              <a:rPr lang="en-US"/>
              <a:pPr>
                <a:defRPr/>
              </a:pPr>
              <a:t>‹#›</a:t>
            </a:fld>
            <a:endParaRPr lang="en-US"/>
          </a:p>
        </p:txBody>
      </p:sp>
    </p:spTree>
    <p:extLst>
      <p:ext uri="{BB962C8B-B14F-4D97-AF65-F5344CB8AC3E}">
        <p14:creationId xmlns:p14="http://schemas.microsoft.com/office/powerpoint/2010/main" val="1322040858"/>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5BCDF71-BCA9-0D40-ADB3-98FD2AF473DD}" type="slidenum">
              <a:rPr lang="en-US"/>
              <a:pPr>
                <a:defRPr/>
              </a:pPr>
              <a:t>‹#›</a:t>
            </a:fld>
            <a:endParaRPr lang="en-US"/>
          </a:p>
        </p:txBody>
      </p:sp>
    </p:spTree>
    <p:extLst>
      <p:ext uri="{BB962C8B-B14F-4D97-AF65-F5344CB8AC3E}">
        <p14:creationId xmlns:p14="http://schemas.microsoft.com/office/powerpoint/2010/main" val="3047964870"/>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FA1D46-9168-384F-9750-32045DEBFF49}" type="slidenum">
              <a:rPr lang="en-US"/>
              <a:pPr>
                <a:defRPr/>
              </a:pPr>
              <a:t>‹#›</a:t>
            </a:fld>
            <a:endParaRPr lang="en-US"/>
          </a:p>
        </p:txBody>
      </p:sp>
    </p:spTree>
    <p:extLst>
      <p:ext uri="{BB962C8B-B14F-4D97-AF65-F5344CB8AC3E}">
        <p14:creationId xmlns:p14="http://schemas.microsoft.com/office/powerpoint/2010/main" val="3057354883"/>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C6C6B54-9E52-2C44-9E6F-9E7D5F6421B8}" type="slidenum">
              <a:rPr lang="en-US"/>
              <a:pPr>
                <a:defRPr/>
              </a:pPr>
              <a:t>‹#›</a:t>
            </a:fld>
            <a:endParaRPr lang="en-US"/>
          </a:p>
        </p:txBody>
      </p:sp>
    </p:spTree>
    <p:extLst>
      <p:ext uri="{BB962C8B-B14F-4D97-AF65-F5344CB8AC3E}">
        <p14:creationId xmlns:p14="http://schemas.microsoft.com/office/powerpoint/2010/main" val="1846117577"/>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E69E01-1833-8540-81F2-D4E863380F85}" type="slidenum">
              <a:rPr lang="en-US"/>
              <a:pPr>
                <a:defRPr/>
              </a:pPr>
              <a:t>‹#›</a:t>
            </a:fld>
            <a:endParaRPr lang="en-US"/>
          </a:p>
        </p:txBody>
      </p:sp>
    </p:spTree>
    <p:extLst>
      <p:ext uri="{BB962C8B-B14F-4D97-AF65-F5344CB8AC3E}">
        <p14:creationId xmlns:p14="http://schemas.microsoft.com/office/powerpoint/2010/main" val="36961896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485329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61123CC-EE8E-4830-A37E-29E3CF08D314}" type="slidenum">
              <a:rPr lang="en-US"/>
              <a:pPr/>
              <a:t>‹#›</a:t>
            </a:fld>
            <a:endParaRPr lang="en-US"/>
          </a:p>
        </p:txBody>
      </p:sp>
    </p:spTree>
    <p:extLst>
      <p:ext uri="{BB962C8B-B14F-4D97-AF65-F5344CB8AC3E}">
        <p14:creationId xmlns:p14="http://schemas.microsoft.com/office/powerpoint/2010/main" val="2839523278"/>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ABB0912-0EB6-5744-A76F-447576545720}" type="slidenum">
              <a:rPr lang="en-US"/>
              <a:pPr>
                <a:defRPr/>
              </a:pPr>
              <a:t>‹#›</a:t>
            </a:fld>
            <a:endParaRPr lang="en-US"/>
          </a:p>
        </p:txBody>
      </p:sp>
    </p:spTree>
    <p:extLst>
      <p:ext uri="{BB962C8B-B14F-4D97-AF65-F5344CB8AC3E}">
        <p14:creationId xmlns:p14="http://schemas.microsoft.com/office/powerpoint/2010/main" val="75071334"/>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75C9F29-8D1A-9441-A725-B90AB0EB0937}" type="slidenum">
              <a:rPr lang="en-US"/>
              <a:pPr>
                <a:defRPr/>
              </a:pPr>
              <a:t>‹#›</a:t>
            </a:fld>
            <a:endParaRPr lang="en-US"/>
          </a:p>
        </p:txBody>
      </p:sp>
    </p:spTree>
    <p:extLst>
      <p:ext uri="{BB962C8B-B14F-4D97-AF65-F5344CB8AC3E}">
        <p14:creationId xmlns:p14="http://schemas.microsoft.com/office/powerpoint/2010/main" val="185452376"/>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98389386"/>
      </p:ext>
    </p:extLst>
  </p:cSld>
  <p:clrMapOvr>
    <a:masterClrMapping/>
  </p:clrMapOvr>
  <p:transition>
    <p:wheel spokes="0"/>
  </p:transition>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29090"/>
      </p:ext>
    </p:extLst>
  </p:cSld>
  <p:clrMapOvr>
    <a:masterClrMapping/>
  </p:clrMapOvr>
  <p:transition>
    <p:wheel spokes="0"/>
  </p:transition>
</p:sldLayout>
</file>

<file path=ppt/slideLayouts/slideLayout1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81981053"/>
      </p:ext>
    </p:extLst>
  </p:cSld>
  <p:clrMapOvr>
    <a:masterClrMapping/>
  </p:clrMapOvr>
  <p:transition>
    <p:wheel spokes="0"/>
  </p:transition>
</p:sldLayout>
</file>

<file path=ppt/slideLayouts/slideLayout1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764372"/>
      </p:ext>
    </p:extLst>
  </p:cSld>
  <p:clrMapOvr>
    <a:masterClrMapping/>
  </p:clrMapOvr>
  <p:transition>
    <p:wheel spokes="0"/>
  </p:transition>
</p:sldLayout>
</file>

<file path=ppt/slideLayouts/slideLayout1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1099676"/>
      </p:ext>
    </p:extLst>
  </p:cSld>
  <p:clrMapOvr>
    <a:masterClrMapping/>
  </p:clrMapOvr>
  <p:transition>
    <p:wheel spokes="0"/>
  </p:transition>
</p:sldLayout>
</file>

<file path=ppt/slideLayouts/slideLayout1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197842013"/>
      </p:ext>
    </p:extLst>
  </p:cSld>
  <p:clrMapOvr>
    <a:masterClrMapping/>
  </p:clrMapOvr>
  <p:transition>
    <p:wheel spokes="0"/>
  </p:transition>
</p:sldLayout>
</file>

<file path=ppt/slideLayouts/slideLayout1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1332068"/>
      </p:ext>
    </p:extLst>
  </p:cSld>
  <p:clrMapOvr>
    <a:masterClrMapping/>
  </p:clrMapOvr>
  <p:transition>
    <p:wheel spokes="0"/>
  </p:transition>
</p:sldLayout>
</file>

<file path=ppt/slideLayouts/slideLayout1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20200197"/>
      </p:ext>
    </p:extLst>
  </p:cSld>
  <p:clrMapOvr>
    <a:masterClrMapping/>
  </p:clrMapOvr>
  <p:transition>
    <p:wheel spokes="0"/>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3CD3CF29-CF70-4B5B-A3A4-D693E1DFFF95}" type="slidenum">
              <a:rPr lang="en-US"/>
              <a:pPr/>
              <a:t>‹#›</a:t>
            </a:fld>
            <a:endParaRPr lang="en-US"/>
          </a:p>
        </p:txBody>
      </p:sp>
    </p:spTree>
    <p:extLst>
      <p:ext uri="{BB962C8B-B14F-4D97-AF65-F5344CB8AC3E}">
        <p14:creationId xmlns:p14="http://schemas.microsoft.com/office/powerpoint/2010/main" val="523649956"/>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45638332"/>
      </p:ext>
    </p:extLst>
  </p:cSld>
  <p:clrMapOvr>
    <a:masterClrMapping/>
  </p:clrMapOvr>
  <p:transition>
    <p:wheel spokes="0"/>
  </p:transition>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2996492"/>
      </p:ext>
    </p:extLst>
  </p:cSld>
  <p:clrMapOvr>
    <a:masterClrMapping/>
  </p:clrMapOvr>
  <p:transition>
    <p:wheel spokes="0"/>
  </p:transition>
</p:sldLayout>
</file>

<file path=ppt/slideLayouts/slideLayout1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7912023"/>
      </p:ext>
    </p:extLst>
  </p:cSld>
  <p:clrMapOvr>
    <a:masterClrMapping/>
  </p:clrMapOvr>
  <p:transition>
    <p:wheel spokes="0"/>
  </p:transition>
</p:sldLayout>
</file>

<file path=ppt/slideLayouts/slideLayout14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2ACFE-17DB-7D40-896B-498B7142E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8913824"/>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6708BC-33AA-BA44-9217-2DC2D85F39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596037"/>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393D0-64A9-474B-A6FB-D680137396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3310478"/>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47A908-6CC3-CB40-82C2-324C083393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0344607"/>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6A8B95-D88B-0347-84EA-D33497A449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0030883"/>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A1D61DF-D486-D14B-9FB7-DC8C9453A3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7503007"/>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E9CE336-DA82-D042-87D1-653014CD8E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51533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5290795-F272-4EBA-A18D-3D88D59D731D}" type="slidenum">
              <a:rPr lang="en-US"/>
              <a:pPr/>
              <a:t>‹#›</a:t>
            </a:fld>
            <a:endParaRPr lang="en-US"/>
          </a:p>
        </p:txBody>
      </p:sp>
    </p:spTree>
    <p:extLst>
      <p:ext uri="{BB962C8B-B14F-4D97-AF65-F5344CB8AC3E}">
        <p14:creationId xmlns:p14="http://schemas.microsoft.com/office/powerpoint/2010/main" val="3641504732"/>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70CBB3-A44D-344B-BE2D-E19041488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3226931"/>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A1A270-0503-9243-88F5-C96CA18FFA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179261"/>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F0434-A120-BA4F-8AC1-5D5B053FC7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889786"/>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092267-8AE9-E347-BB87-7DEFEB7DF3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7213275"/>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824051313"/>
      </p:ext>
    </p:extLst>
  </p:cSld>
  <p:clrMapOvr>
    <a:masterClrMapping/>
  </p:clrMapOvr>
  <p:transition/>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116763648"/>
      </p:ext>
    </p:extLst>
  </p:cSld>
  <p:clrMapOvr>
    <a:masterClrMapping/>
  </p:clrMapOvr>
  <p:transitio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586255372"/>
      </p:ext>
    </p:extLst>
  </p:cSld>
  <p:clrMapOvr>
    <a:masterClrMapping/>
  </p:clrMapOvr>
  <p:transition/>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504125224"/>
      </p:ext>
    </p:extLst>
  </p:cSld>
  <p:clrMapOvr>
    <a:masterClrMapping/>
  </p:clrMapOvr>
  <p:transition/>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225647629"/>
      </p:ext>
    </p:extLst>
  </p:cSld>
  <p:clrMapOvr>
    <a:masterClrMapping/>
  </p:clrMapOvr>
  <p:transition/>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84307682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0D97545-9112-459C-A942-A243DC77CC65}" type="slidenum">
              <a:rPr lang="en-US"/>
              <a:pPr/>
              <a:t>‹#›</a:t>
            </a:fld>
            <a:endParaRPr lang="en-US"/>
          </a:p>
        </p:txBody>
      </p:sp>
    </p:spTree>
    <p:extLst>
      <p:ext uri="{BB962C8B-B14F-4D97-AF65-F5344CB8AC3E}">
        <p14:creationId xmlns:p14="http://schemas.microsoft.com/office/powerpoint/2010/main" val="2723520227"/>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59967487"/>
      </p:ext>
    </p:extLst>
  </p:cSld>
  <p:clrMapOvr>
    <a:masterClrMapping/>
  </p:clrMapOvr>
  <p:transition/>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322596435"/>
      </p:ext>
    </p:extLst>
  </p:cSld>
  <p:clrMapOvr>
    <a:masterClrMapping/>
  </p:clrMapOvr>
  <p:transitio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700714091"/>
      </p:ext>
    </p:extLst>
  </p:cSld>
  <p:clrMapOvr>
    <a:masterClrMapping/>
  </p:clrMapOvr>
  <p:transition/>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991548640"/>
      </p:ext>
    </p:extLst>
  </p:cSld>
  <p:clrMapOvr>
    <a:masterClrMapping/>
  </p:clrMapOvr>
  <p:transition/>
</p:sldLayout>
</file>

<file path=ppt/slideLayouts/slideLayout14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191689765"/>
      </p:ext>
    </p:extLst>
  </p:cSld>
  <p:clrMapOvr>
    <a:masterClrMapping/>
  </p:clrMapOvr>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2E05765-02FE-C745-8A86-30EB5B3E5D57}" type="slidenum">
              <a:rPr lang="en-US"/>
              <a:pPr/>
              <a:t>‹#›</a:t>
            </a:fld>
            <a:endParaRPr lang="en-US"/>
          </a:p>
        </p:txBody>
      </p:sp>
    </p:spTree>
    <p:extLst>
      <p:ext uri="{BB962C8B-B14F-4D97-AF65-F5344CB8AC3E}">
        <p14:creationId xmlns:p14="http://schemas.microsoft.com/office/powerpoint/2010/main" val="1459189502"/>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5BC55264-CAB4-1643-B8D2-9248AAA8DC31}" type="slidenum">
              <a:rPr lang="en-US"/>
              <a:pPr/>
              <a:t>‹#›</a:t>
            </a:fld>
            <a:endParaRPr lang="en-US"/>
          </a:p>
        </p:txBody>
      </p:sp>
    </p:spTree>
    <p:extLst>
      <p:ext uri="{BB962C8B-B14F-4D97-AF65-F5344CB8AC3E}">
        <p14:creationId xmlns:p14="http://schemas.microsoft.com/office/powerpoint/2010/main" val="1570848315"/>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9B285DF7-DB10-FA46-9773-C24561E40434}" type="slidenum">
              <a:rPr lang="en-US"/>
              <a:pPr/>
              <a:t>‹#›</a:t>
            </a:fld>
            <a:endParaRPr lang="en-US"/>
          </a:p>
        </p:txBody>
      </p:sp>
    </p:spTree>
    <p:extLst>
      <p:ext uri="{BB962C8B-B14F-4D97-AF65-F5344CB8AC3E}">
        <p14:creationId xmlns:p14="http://schemas.microsoft.com/office/powerpoint/2010/main" val="1315116564"/>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4C820D39-9687-A24F-BE67-7A2363F42AEF}" type="slidenum">
              <a:rPr lang="en-US"/>
              <a:pPr/>
              <a:t>‹#›</a:t>
            </a:fld>
            <a:endParaRPr lang="en-US"/>
          </a:p>
        </p:txBody>
      </p:sp>
    </p:spTree>
    <p:extLst>
      <p:ext uri="{BB962C8B-B14F-4D97-AF65-F5344CB8AC3E}">
        <p14:creationId xmlns:p14="http://schemas.microsoft.com/office/powerpoint/2010/main" val="1199282101"/>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278EA09A-0A7D-3546-9CBF-F6D30A191A83}" type="slidenum">
              <a:rPr lang="en-US"/>
              <a:pPr/>
              <a:t>‹#›</a:t>
            </a:fld>
            <a:endParaRPr lang="en-US"/>
          </a:p>
        </p:txBody>
      </p:sp>
    </p:spTree>
    <p:extLst>
      <p:ext uri="{BB962C8B-B14F-4D97-AF65-F5344CB8AC3E}">
        <p14:creationId xmlns:p14="http://schemas.microsoft.com/office/powerpoint/2010/main" val="54802815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97DCDFB-8E7E-4B4A-B8F6-75A5BB35427A}" type="slidenum">
              <a:rPr lang="en-US"/>
              <a:pPr/>
              <a:t>‹#›</a:t>
            </a:fld>
            <a:endParaRPr lang="en-US"/>
          </a:p>
        </p:txBody>
      </p:sp>
    </p:spTree>
    <p:extLst>
      <p:ext uri="{BB962C8B-B14F-4D97-AF65-F5344CB8AC3E}">
        <p14:creationId xmlns:p14="http://schemas.microsoft.com/office/powerpoint/2010/main" val="2720033003"/>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2FBEC784-D90E-D54D-94D9-CAC90AC3C1B4}" type="slidenum">
              <a:rPr lang="en-US"/>
              <a:pPr/>
              <a:t>‹#›</a:t>
            </a:fld>
            <a:endParaRPr lang="en-US"/>
          </a:p>
        </p:txBody>
      </p:sp>
    </p:spTree>
    <p:extLst>
      <p:ext uri="{BB962C8B-B14F-4D97-AF65-F5344CB8AC3E}">
        <p14:creationId xmlns:p14="http://schemas.microsoft.com/office/powerpoint/2010/main" val="639907395"/>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4AF70326-8E97-7A4E-A641-AD7CB8625C6E}" type="slidenum">
              <a:rPr lang="en-US"/>
              <a:pPr/>
              <a:t>‹#›</a:t>
            </a:fld>
            <a:endParaRPr lang="en-US"/>
          </a:p>
        </p:txBody>
      </p:sp>
    </p:spTree>
    <p:extLst>
      <p:ext uri="{BB962C8B-B14F-4D97-AF65-F5344CB8AC3E}">
        <p14:creationId xmlns:p14="http://schemas.microsoft.com/office/powerpoint/2010/main" val="578631158"/>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7E0BC50E-E1BD-4340-B9DF-1E9F61A0B47A}" type="slidenum">
              <a:rPr lang="en-US"/>
              <a:pPr/>
              <a:t>‹#›</a:t>
            </a:fld>
            <a:endParaRPr lang="en-US"/>
          </a:p>
        </p:txBody>
      </p:sp>
    </p:spTree>
    <p:extLst>
      <p:ext uri="{BB962C8B-B14F-4D97-AF65-F5344CB8AC3E}">
        <p14:creationId xmlns:p14="http://schemas.microsoft.com/office/powerpoint/2010/main" val="1141585473"/>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2106A40E-52F4-3E4F-BA25-339096036446}" type="slidenum">
              <a:rPr lang="en-US"/>
              <a:pPr/>
              <a:t>‹#›</a:t>
            </a:fld>
            <a:endParaRPr lang="en-US"/>
          </a:p>
        </p:txBody>
      </p:sp>
    </p:spTree>
    <p:extLst>
      <p:ext uri="{BB962C8B-B14F-4D97-AF65-F5344CB8AC3E}">
        <p14:creationId xmlns:p14="http://schemas.microsoft.com/office/powerpoint/2010/main" val="2520456792"/>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931E6A0-4A22-604B-A18C-4F14BBD11AAD}" type="slidenum">
              <a:rPr lang="en-US"/>
              <a:pPr/>
              <a:t>‹#›</a:t>
            </a:fld>
            <a:endParaRPr lang="en-US"/>
          </a:p>
        </p:txBody>
      </p:sp>
    </p:spTree>
    <p:extLst>
      <p:ext uri="{BB962C8B-B14F-4D97-AF65-F5344CB8AC3E}">
        <p14:creationId xmlns:p14="http://schemas.microsoft.com/office/powerpoint/2010/main" val="3059472320"/>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63F8B693-5297-464C-8774-9052536362F6}" type="slidenum">
              <a:rPr lang="en-US"/>
              <a:pPr/>
              <a:t>‹#›</a:t>
            </a:fld>
            <a:endParaRPr lang="en-US"/>
          </a:p>
        </p:txBody>
      </p:sp>
    </p:spTree>
    <p:extLst>
      <p:ext uri="{BB962C8B-B14F-4D97-AF65-F5344CB8AC3E}">
        <p14:creationId xmlns:p14="http://schemas.microsoft.com/office/powerpoint/2010/main" val="393743139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56C4E85-3286-4F60-96BF-4435463977F4}" type="slidenum">
              <a:rPr lang="en-US"/>
              <a:pPr/>
              <a:t>‹#›</a:t>
            </a:fld>
            <a:endParaRPr lang="en-US"/>
          </a:p>
        </p:txBody>
      </p:sp>
    </p:spTree>
    <p:extLst>
      <p:ext uri="{BB962C8B-B14F-4D97-AF65-F5344CB8AC3E}">
        <p14:creationId xmlns:p14="http://schemas.microsoft.com/office/powerpoint/2010/main" val="156026000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0C9C673-ACA9-4216-A88B-D53EB9E622D4}" type="slidenum">
              <a:rPr lang="en-US"/>
              <a:pPr/>
              <a:t>‹#›</a:t>
            </a:fld>
            <a:endParaRPr lang="en-US"/>
          </a:p>
        </p:txBody>
      </p:sp>
    </p:spTree>
    <p:extLst>
      <p:ext uri="{BB962C8B-B14F-4D97-AF65-F5344CB8AC3E}">
        <p14:creationId xmlns:p14="http://schemas.microsoft.com/office/powerpoint/2010/main" val="51046829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50A015E-A6E9-4818-97E8-127B0936F718}" type="slidenum">
              <a:rPr lang="en-US"/>
              <a:pPr/>
              <a:t>‹#›</a:t>
            </a:fld>
            <a:endParaRPr lang="en-US"/>
          </a:p>
        </p:txBody>
      </p:sp>
    </p:spTree>
    <p:extLst>
      <p:ext uri="{BB962C8B-B14F-4D97-AF65-F5344CB8AC3E}">
        <p14:creationId xmlns:p14="http://schemas.microsoft.com/office/powerpoint/2010/main" val="29044245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571748D6-CAC1-4599-881D-96B04DFCC190}" type="slidenum">
              <a:rPr lang="en-US"/>
              <a:pPr/>
              <a:t>‹#›</a:t>
            </a:fld>
            <a:endParaRPr lang="en-US"/>
          </a:p>
        </p:txBody>
      </p:sp>
    </p:spTree>
    <p:extLst>
      <p:ext uri="{BB962C8B-B14F-4D97-AF65-F5344CB8AC3E}">
        <p14:creationId xmlns:p14="http://schemas.microsoft.com/office/powerpoint/2010/main" val="338892453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6C02F2F1-B3A9-4E22-AFF8-EFB343827DDA}" type="slidenum">
              <a:rPr lang="en-US"/>
              <a:pPr/>
              <a:t>‹#›</a:t>
            </a:fld>
            <a:endParaRPr lang="en-US"/>
          </a:p>
        </p:txBody>
      </p:sp>
    </p:spTree>
    <p:extLst>
      <p:ext uri="{BB962C8B-B14F-4D97-AF65-F5344CB8AC3E}">
        <p14:creationId xmlns:p14="http://schemas.microsoft.com/office/powerpoint/2010/main" val="40294148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99467157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9BBECD0-DB33-4BD1-AE8B-AAA445B4F9AB}" type="slidenum">
              <a:rPr lang="en-US"/>
              <a:pPr/>
              <a:t>‹#›</a:t>
            </a:fld>
            <a:endParaRPr lang="en-US"/>
          </a:p>
        </p:txBody>
      </p:sp>
    </p:spTree>
    <p:extLst>
      <p:ext uri="{BB962C8B-B14F-4D97-AF65-F5344CB8AC3E}">
        <p14:creationId xmlns:p14="http://schemas.microsoft.com/office/powerpoint/2010/main" val="326195939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231B12A0-A503-4BB2-A0CC-8AFB096D9851}" type="slidenum">
              <a:rPr lang="en-US"/>
              <a:pPr/>
              <a:t>‹#›</a:t>
            </a:fld>
            <a:endParaRPr lang="en-US"/>
          </a:p>
        </p:txBody>
      </p:sp>
    </p:spTree>
    <p:extLst>
      <p:ext uri="{BB962C8B-B14F-4D97-AF65-F5344CB8AC3E}">
        <p14:creationId xmlns:p14="http://schemas.microsoft.com/office/powerpoint/2010/main" val="40546130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3D2E88D6-015C-42E4-9353-A97BA84E6BA3}" type="slidenum">
              <a:rPr lang="en-US"/>
              <a:pPr/>
              <a:t>‹#›</a:t>
            </a:fld>
            <a:endParaRPr lang="en-US"/>
          </a:p>
        </p:txBody>
      </p:sp>
    </p:spTree>
    <p:extLst>
      <p:ext uri="{BB962C8B-B14F-4D97-AF65-F5344CB8AC3E}">
        <p14:creationId xmlns:p14="http://schemas.microsoft.com/office/powerpoint/2010/main" val="41727772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0F83DE6-0822-469A-A8E2-8D5330D5AE92}" type="slidenum">
              <a:rPr lang="en-US"/>
              <a:pPr/>
              <a:t>‹#›</a:t>
            </a:fld>
            <a:endParaRPr lang="en-US"/>
          </a:p>
        </p:txBody>
      </p:sp>
    </p:spTree>
    <p:extLst>
      <p:ext uri="{BB962C8B-B14F-4D97-AF65-F5344CB8AC3E}">
        <p14:creationId xmlns:p14="http://schemas.microsoft.com/office/powerpoint/2010/main" val="28734083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99F4DB65-BC0F-4B88-B066-22C62FFA8FA3}" type="slidenum">
              <a:rPr lang="en-US"/>
              <a:pPr/>
              <a:t>‹#›</a:t>
            </a:fld>
            <a:endParaRPr lang="en-US"/>
          </a:p>
        </p:txBody>
      </p:sp>
    </p:spTree>
    <p:extLst>
      <p:ext uri="{BB962C8B-B14F-4D97-AF65-F5344CB8AC3E}">
        <p14:creationId xmlns:p14="http://schemas.microsoft.com/office/powerpoint/2010/main" val="30375802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3DB11462-7968-4B5E-AEC9-D1C5477A03EC}" type="slidenum">
              <a:rPr lang="en-US"/>
              <a:pPr/>
              <a:t>‹#›</a:t>
            </a:fld>
            <a:endParaRPr lang="en-US"/>
          </a:p>
        </p:txBody>
      </p:sp>
    </p:spTree>
    <p:extLst>
      <p:ext uri="{BB962C8B-B14F-4D97-AF65-F5344CB8AC3E}">
        <p14:creationId xmlns:p14="http://schemas.microsoft.com/office/powerpoint/2010/main" val="125168032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F838886C-3AA1-4E90-8410-A907A9939F20}" type="slidenum">
              <a:rPr lang="en-US"/>
              <a:pPr/>
              <a:t>‹#›</a:t>
            </a:fld>
            <a:endParaRPr lang="en-US"/>
          </a:p>
        </p:txBody>
      </p:sp>
    </p:spTree>
    <p:extLst>
      <p:ext uri="{BB962C8B-B14F-4D97-AF65-F5344CB8AC3E}">
        <p14:creationId xmlns:p14="http://schemas.microsoft.com/office/powerpoint/2010/main" val="24116748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F88A1FF-FAD2-4788-ADDF-296C535D05A6}" type="slidenum">
              <a:rPr lang="en-US"/>
              <a:pPr/>
              <a:t>‹#›</a:t>
            </a:fld>
            <a:endParaRPr lang="en-US"/>
          </a:p>
        </p:txBody>
      </p:sp>
    </p:spTree>
    <p:extLst>
      <p:ext uri="{BB962C8B-B14F-4D97-AF65-F5344CB8AC3E}">
        <p14:creationId xmlns:p14="http://schemas.microsoft.com/office/powerpoint/2010/main" val="29942874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A8990933-E045-4FCF-9D59-F2280F11A968}" type="slidenum">
              <a:rPr lang="en-US"/>
              <a:pPr/>
              <a:t>‹#›</a:t>
            </a:fld>
            <a:endParaRPr lang="en-US"/>
          </a:p>
        </p:txBody>
      </p:sp>
    </p:spTree>
    <p:extLst>
      <p:ext uri="{BB962C8B-B14F-4D97-AF65-F5344CB8AC3E}">
        <p14:creationId xmlns:p14="http://schemas.microsoft.com/office/powerpoint/2010/main" val="23944039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B9C162EF-D2AE-4A79-BE54-24C7FD82FAE2}" type="slidenum">
              <a:rPr lang="en-US"/>
              <a:pPr/>
              <a:t>‹#›</a:t>
            </a:fld>
            <a:endParaRPr lang="en-US"/>
          </a:p>
        </p:txBody>
      </p:sp>
    </p:spTree>
    <p:extLst>
      <p:ext uri="{BB962C8B-B14F-4D97-AF65-F5344CB8AC3E}">
        <p14:creationId xmlns:p14="http://schemas.microsoft.com/office/powerpoint/2010/main" val="25596074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778757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EAE069A1-9301-4F78-A108-93618C199DB0}" type="slidenum">
              <a:rPr lang="en-US"/>
              <a:pPr/>
              <a:t>‹#›</a:t>
            </a:fld>
            <a:endParaRPr lang="en-US"/>
          </a:p>
        </p:txBody>
      </p:sp>
    </p:spTree>
    <p:extLst>
      <p:ext uri="{BB962C8B-B14F-4D97-AF65-F5344CB8AC3E}">
        <p14:creationId xmlns:p14="http://schemas.microsoft.com/office/powerpoint/2010/main" val="40161118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dirty="0"/>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D63817CB-2039-4857-AFDF-171DB718CBEE}" type="slidenum">
              <a:rPr lang="en-US"/>
              <a:pPr/>
              <a:t>‹#›</a:t>
            </a:fld>
            <a:endParaRPr lang="en-US"/>
          </a:p>
        </p:txBody>
      </p:sp>
    </p:spTree>
    <p:extLst>
      <p:ext uri="{BB962C8B-B14F-4D97-AF65-F5344CB8AC3E}">
        <p14:creationId xmlns:p14="http://schemas.microsoft.com/office/powerpoint/2010/main" val="17871152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0625807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19188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185856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027989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8121606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94936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251343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687436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120310199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911663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167169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3358533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276051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693751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62082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07144438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24851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903875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6081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87744083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41395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4518495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081574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976383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696829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27345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4211982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5175643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88553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04382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61805591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525248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3356118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386078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50341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142870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87145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282367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8079880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076362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78396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pPr>
                <a:defRPr/>
              </a:pPr>
              <a:t>‹#›</a:t>
            </a:fld>
            <a:endParaRPr lang="en-US"/>
          </a:p>
        </p:txBody>
      </p:sp>
    </p:spTree>
    <p:extLst>
      <p:ext uri="{BB962C8B-B14F-4D97-AF65-F5344CB8AC3E}">
        <p14:creationId xmlns:p14="http://schemas.microsoft.com/office/powerpoint/2010/main" val="4076483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28831546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23671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5437654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0264234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206627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849207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211945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25663739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a:effectLst/>
        </p:spPr>
        <p:txBody>
          <a:bodyPr/>
          <a:lstStyle>
            <a:lvl1pPr>
              <a:defRPr/>
            </a:lvl1pPr>
          </a:lstStyle>
          <a:p>
            <a:fld id="{4CF76C27-5A9B-4DE1-A6EC-0E2E45557D83}" type="datetime1">
              <a:rPr lang="en-US"/>
              <a:pPr/>
              <a:t>7/15/20</a:t>
            </a:fld>
            <a:endParaRPr lang="en-US"/>
          </a:p>
        </p:txBody>
      </p:sp>
      <p:sp>
        <p:nvSpPr>
          <p:cNvPr id="5" name="Rectangle 1029"/>
          <p:cNvSpPr>
            <a:spLocks noGrp="1" noChangeArrowheads="1"/>
          </p:cNvSpPr>
          <p:nvPr>
            <p:ph type="ftr" sz="quarter" idx="11"/>
          </p:nvPr>
        </p:nvSpPr>
        <p:spPr>
          <a:xfrm>
            <a:off x="3124200" y="6324600"/>
            <a:ext cx="2895600" cy="457200"/>
          </a:xfrm>
          <a:noFill/>
          <a:ln w="12700" cap="sq">
            <a:miter lim="800000"/>
            <a:headEnd type="none" w="sm" len="sm"/>
            <a:tailEnd type="none" w="sm" len="sm"/>
          </a:ln>
          <a:effectLst/>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lvl1pPr>
          </a:lstStyle>
          <a:p>
            <a:fld id="{D032EBBB-2741-4801-AE89-3BC356636948}" type="slidenum">
              <a:rPr lang="en-US"/>
              <a:pPr/>
              <a:t>‹#›</a:t>
            </a:fld>
            <a:endParaRPr lang="en-US"/>
          </a:p>
        </p:txBody>
      </p:sp>
    </p:spTree>
    <p:extLst>
      <p:ext uri="{BB962C8B-B14F-4D97-AF65-F5344CB8AC3E}">
        <p14:creationId xmlns:p14="http://schemas.microsoft.com/office/powerpoint/2010/main" val="211393013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1DA7F77B-085B-4F52-B15D-A8AF7BD58866}" type="datetime1">
              <a:rPr lang="en-US"/>
              <a:pPr/>
              <a:t>7/15/20</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761A3FF9-EE80-4DDE-ABC2-B2228B695720}" type="slidenum">
              <a:rPr lang="en-US"/>
              <a:pPr/>
              <a:t>‹#›</a:t>
            </a:fld>
            <a:endParaRPr lang="en-US"/>
          </a:p>
        </p:txBody>
      </p:sp>
    </p:spTree>
    <p:extLst>
      <p:ext uri="{BB962C8B-B14F-4D97-AF65-F5344CB8AC3E}">
        <p14:creationId xmlns:p14="http://schemas.microsoft.com/office/powerpoint/2010/main" val="365298846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fld id="{C38C24F3-0AE2-4B83-84EF-7366282F9B6C}" type="datetime1">
              <a:rPr lang="en-US"/>
              <a:pPr/>
              <a:t>7/15/20</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27338B1A-FE39-4FBC-8248-FA8EA4617305}" type="slidenum">
              <a:rPr lang="en-US"/>
              <a:pPr/>
              <a:t>‹#›</a:t>
            </a:fld>
            <a:endParaRPr lang="en-US"/>
          </a:p>
        </p:txBody>
      </p:sp>
    </p:spTree>
    <p:extLst>
      <p:ext uri="{BB962C8B-B14F-4D97-AF65-F5344CB8AC3E}">
        <p14:creationId xmlns:p14="http://schemas.microsoft.com/office/powerpoint/2010/main" val="1742858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22572391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620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7338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fld id="{F00E6C02-9506-48E2-9826-1C9E9874A01B}" type="datetime1">
              <a:rPr lang="en-US"/>
              <a:pPr/>
              <a:t>7/15/20</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897C8605-BD2E-46BF-8C01-44371A04F60A}" type="slidenum">
              <a:rPr lang="en-US"/>
              <a:pPr/>
              <a:t>‹#›</a:t>
            </a:fld>
            <a:endParaRPr lang="en-US"/>
          </a:p>
        </p:txBody>
      </p:sp>
    </p:spTree>
    <p:extLst>
      <p:ext uri="{BB962C8B-B14F-4D97-AF65-F5344CB8AC3E}">
        <p14:creationId xmlns:p14="http://schemas.microsoft.com/office/powerpoint/2010/main" val="325477800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fld id="{F62564CC-93E6-4FF4-80DF-FE309A7DB08A}" type="datetime1">
              <a:rPr lang="en-US"/>
              <a:pPr/>
              <a:t>7/15/20</a:t>
            </a:fld>
            <a:endParaRPr lang="en-US"/>
          </a:p>
        </p:txBody>
      </p:sp>
      <p:sp>
        <p:nvSpPr>
          <p:cNvPr id="8" name="Rectangle 1028"/>
          <p:cNvSpPr>
            <a:spLocks noGrp="1" noChangeArrowheads="1"/>
          </p:cNvSpPr>
          <p:nvPr>
            <p:ph type="ftr" sz="quarter" idx="11"/>
          </p:nvPr>
        </p:nvSpPr>
        <p:spPr>
          <a:ln/>
        </p:spPr>
        <p:txBody>
          <a:bodyPr/>
          <a:lstStyle>
            <a:lvl1pPr>
              <a:defRPr/>
            </a:lvl1pPr>
          </a:lstStyle>
          <a:p>
            <a:endParaRPr lang="en-US"/>
          </a:p>
        </p:txBody>
      </p:sp>
      <p:sp>
        <p:nvSpPr>
          <p:cNvPr id="9" name="Rectangle 1029"/>
          <p:cNvSpPr>
            <a:spLocks noGrp="1" noChangeArrowheads="1"/>
          </p:cNvSpPr>
          <p:nvPr>
            <p:ph type="sldNum" sz="quarter" idx="12"/>
          </p:nvPr>
        </p:nvSpPr>
        <p:spPr>
          <a:ln/>
        </p:spPr>
        <p:txBody>
          <a:bodyPr/>
          <a:lstStyle>
            <a:lvl1pPr>
              <a:defRPr/>
            </a:lvl1pPr>
          </a:lstStyle>
          <a:p>
            <a:fld id="{65D80B33-9B1E-4FC6-8AFD-D0B1F1C2F5BE}" type="slidenum">
              <a:rPr lang="en-US"/>
              <a:pPr/>
              <a:t>‹#›</a:t>
            </a:fld>
            <a:endParaRPr lang="en-US"/>
          </a:p>
        </p:txBody>
      </p:sp>
    </p:spTree>
    <p:extLst>
      <p:ext uri="{BB962C8B-B14F-4D97-AF65-F5344CB8AC3E}">
        <p14:creationId xmlns:p14="http://schemas.microsoft.com/office/powerpoint/2010/main" val="205615235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fld id="{B2B725DF-2E50-488F-AA19-FFD62D71D63B}" type="datetime1">
              <a:rPr lang="en-US"/>
              <a:pPr/>
              <a:t>7/15/20</a:t>
            </a:fld>
            <a:endParaRPr lang="en-US"/>
          </a:p>
        </p:txBody>
      </p:sp>
      <p:sp>
        <p:nvSpPr>
          <p:cNvPr id="4" name="Rectangle 1028"/>
          <p:cNvSpPr>
            <a:spLocks noGrp="1" noChangeArrowheads="1"/>
          </p:cNvSpPr>
          <p:nvPr>
            <p:ph type="ftr" sz="quarter" idx="11"/>
          </p:nvPr>
        </p:nvSpPr>
        <p:spPr>
          <a:ln/>
        </p:spPr>
        <p:txBody>
          <a:bodyPr/>
          <a:lstStyle>
            <a:lvl1pPr>
              <a:defRPr/>
            </a:lvl1pPr>
          </a:lstStyle>
          <a:p>
            <a:endParaRPr lang="en-US"/>
          </a:p>
        </p:txBody>
      </p:sp>
      <p:sp>
        <p:nvSpPr>
          <p:cNvPr id="5" name="Rectangle 1029"/>
          <p:cNvSpPr>
            <a:spLocks noGrp="1" noChangeArrowheads="1"/>
          </p:cNvSpPr>
          <p:nvPr>
            <p:ph type="sldNum" sz="quarter" idx="12"/>
          </p:nvPr>
        </p:nvSpPr>
        <p:spPr>
          <a:ln/>
        </p:spPr>
        <p:txBody>
          <a:bodyPr/>
          <a:lstStyle>
            <a:lvl1pPr>
              <a:defRPr/>
            </a:lvl1pPr>
          </a:lstStyle>
          <a:p>
            <a:fld id="{404060DA-6977-47B0-BEE6-3FA2BCDA00D8}" type="slidenum">
              <a:rPr lang="en-US"/>
              <a:pPr/>
              <a:t>‹#›</a:t>
            </a:fld>
            <a:endParaRPr lang="en-US"/>
          </a:p>
        </p:txBody>
      </p:sp>
    </p:spTree>
    <p:extLst>
      <p:ext uri="{BB962C8B-B14F-4D97-AF65-F5344CB8AC3E}">
        <p14:creationId xmlns:p14="http://schemas.microsoft.com/office/powerpoint/2010/main" val="229630335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fld id="{40FF76E5-4B19-48E6-834D-0423FD4BBC92}" type="datetime1">
              <a:rPr lang="en-US"/>
              <a:pPr/>
              <a:t>7/15/20</a:t>
            </a:fld>
            <a:endParaRPr lang="en-US"/>
          </a:p>
        </p:txBody>
      </p:sp>
      <p:sp>
        <p:nvSpPr>
          <p:cNvPr id="3" name="Rectangle 1028"/>
          <p:cNvSpPr>
            <a:spLocks noGrp="1" noChangeArrowheads="1"/>
          </p:cNvSpPr>
          <p:nvPr>
            <p:ph type="ftr" sz="quarter" idx="11"/>
          </p:nvPr>
        </p:nvSpPr>
        <p:spPr>
          <a:ln/>
        </p:spPr>
        <p:txBody>
          <a:bodyPr/>
          <a:lstStyle>
            <a:lvl1pPr>
              <a:defRPr/>
            </a:lvl1pPr>
          </a:lstStyle>
          <a:p>
            <a:endParaRPr lang="en-US"/>
          </a:p>
        </p:txBody>
      </p:sp>
      <p:sp>
        <p:nvSpPr>
          <p:cNvPr id="4" name="Rectangle 1029"/>
          <p:cNvSpPr>
            <a:spLocks noGrp="1" noChangeArrowheads="1"/>
          </p:cNvSpPr>
          <p:nvPr>
            <p:ph type="sldNum" sz="quarter" idx="12"/>
          </p:nvPr>
        </p:nvSpPr>
        <p:spPr>
          <a:ln/>
        </p:spPr>
        <p:txBody>
          <a:bodyPr/>
          <a:lstStyle>
            <a:lvl1pPr>
              <a:defRPr/>
            </a:lvl1pPr>
          </a:lstStyle>
          <a:p>
            <a:fld id="{4DDF5DA3-32AC-4E08-B825-F6FB18D8BCED}" type="slidenum">
              <a:rPr lang="en-US"/>
              <a:pPr/>
              <a:t>‹#›</a:t>
            </a:fld>
            <a:endParaRPr lang="en-US"/>
          </a:p>
        </p:txBody>
      </p:sp>
    </p:spTree>
    <p:extLst>
      <p:ext uri="{BB962C8B-B14F-4D97-AF65-F5344CB8AC3E}">
        <p14:creationId xmlns:p14="http://schemas.microsoft.com/office/powerpoint/2010/main" val="114209909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fld id="{3619F45C-7753-4E00-8ED0-B7FBE04C17AD}" type="datetime1">
              <a:rPr lang="en-US"/>
              <a:pPr/>
              <a:t>7/15/20</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860E99C0-B80E-4C22-A952-562ED8409F31}" type="slidenum">
              <a:rPr lang="en-US"/>
              <a:pPr/>
              <a:t>‹#›</a:t>
            </a:fld>
            <a:endParaRPr lang="en-US"/>
          </a:p>
        </p:txBody>
      </p:sp>
    </p:spTree>
    <p:extLst>
      <p:ext uri="{BB962C8B-B14F-4D97-AF65-F5344CB8AC3E}">
        <p14:creationId xmlns:p14="http://schemas.microsoft.com/office/powerpoint/2010/main" val="105308326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fld id="{46FCCCF6-AA81-4CEB-BE98-4D02A5E13B7C}" type="datetime1">
              <a:rPr lang="en-US"/>
              <a:pPr/>
              <a:t>7/15/20</a:t>
            </a:fld>
            <a:endParaRPr lang="en-US"/>
          </a:p>
        </p:txBody>
      </p:sp>
      <p:sp>
        <p:nvSpPr>
          <p:cNvPr id="6" name="Rectangle 1028"/>
          <p:cNvSpPr>
            <a:spLocks noGrp="1" noChangeArrowheads="1"/>
          </p:cNvSpPr>
          <p:nvPr>
            <p:ph type="ftr" sz="quarter" idx="11"/>
          </p:nvPr>
        </p:nvSpPr>
        <p:spPr>
          <a:ln/>
        </p:spPr>
        <p:txBody>
          <a:bodyPr/>
          <a:lstStyle>
            <a:lvl1pPr>
              <a:defRPr/>
            </a:lvl1pPr>
          </a:lstStyle>
          <a:p>
            <a:endParaRPr lang="en-US"/>
          </a:p>
        </p:txBody>
      </p:sp>
      <p:sp>
        <p:nvSpPr>
          <p:cNvPr id="7" name="Rectangle 1029"/>
          <p:cNvSpPr>
            <a:spLocks noGrp="1" noChangeArrowheads="1"/>
          </p:cNvSpPr>
          <p:nvPr>
            <p:ph type="sldNum" sz="quarter" idx="12"/>
          </p:nvPr>
        </p:nvSpPr>
        <p:spPr>
          <a:ln/>
        </p:spPr>
        <p:txBody>
          <a:bodyPr/>
          <a:lstStyle>
            <a:lvl1pPr>
              <a:defRPr/>
            </a:lvl1pPr>
          </a:lstStyle>
          <a:p>
            <a:fld id="{7566E2E5-CF14-4B9B-B51C-7365C368CC5F}" type="slidenum">
              <a:rPr lang="en-US"/>
              <a:pPr/>
              <a:t>‹#›</a:t>
            </a:fld>
            <a:endParaRPr lang="en-US"/>
          </a:p>
        </p:txBody>
      </p:sp>
    </p:spTree>
    <p:extLst>
      <p:ext uri="{BB962C8B-B14F-4D97-AF65-F5344CB8AC3E}">
        <p14:creationId xmlns:p14="http://schemas.microsoft.com/office/powerpoint/2010/main" val="24043844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0DB38A47-ACD6-4244-962D-4E6AB4AF3F85}" type="datetime1">
              <a:rPr lang="en-US"/>
              <a:pPr/>
              <a:t>7/15/20</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1594E94E-E876-4826-A2FB-928F66EF2731}" type="slidenum">
              <a:rPr lang="en-US"/>
              <a:pPr/>
              <a:t>‹#›</a:t>
            </a:fld>
            <a:endParaRPr lang="en-US"/>
          </a:p>
        </p:txBody>
      </p:sp>
    </p:spTree>
    <p:extLst>
      <p:ext uri="{BB962C8B-B14F-4D97-AF65-F5344CB8AC3E}">
        <p14:creationId xmlns:p14="http://schemas.microsoft.com/office/powerpoint/2010/main" val="427090431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fld id="{C5CC73A0-DA0F-4E1E-A8C6-55A7A1203B48}" type="datetime1">
              <a:rPr lang="en-US"/>
              <a:pPr/>
              <a:t>7/15/20</a:t>
            </a:fld>
            <a:endParaRPr lang="en-US"/>
          </a:p>
        </p:txBody>
      </p:sp>
      <p:sp>
        <p:nvSpPr>
          <p:cNvPr id="5" name="Rectangle 1028"/>
          <p:cNvSpPr>
            <a:spLocks noGrp="1" noChangeArrowheads="1"/>
          </p:cNvSpPr>
          <p:nvPr>
            <p:ph type="ftr" sz="quarter" idx="11"/>
          </p:nvPr>
        </p:nvSpPr>
        <p:spPr>
          <a:ln/>
        </p:spPr>
        <p:txBody>
          <a:bodyPr/>
          <a:lstStyle>
            <a:lvl1pPr>
              <a:defRPr/>
            </a:lvl1pPr>
          </a:lstStyle>
          <a:p>
            <a:endParaRPr lang="en-US"/>
          </a:p>
        </p:txBody>
      </p:sp>
      <p:sp>
        <p:nvSpPr>
          <p:cNvPr id="6" name="Rectangle 1029"/>
          <p:cNvSpPr>
            <a:spLocks noGrp="1" noChangeArrowheads="1"/>
          </p:cNvSpPr>
          <p:nvPr>
            <p:ph type="sldNum" sz="quarter" idx="12"/>
          </p:nvPr>
        </p:nvSpPr>
        <p:spPr>
          <a:ln/>
        </p:spPr>
        <p:txBody>
          <a:bodyPr/>
          <a:lstStyle>
            <a:lvl1pPr>
              <a:defRPr/>
            </a:lvl1pPr>
          </a:lstStyle>
          <a:p>
            <a:fld id="{0BDE95C9-6289-480A-A635-1F6AC349AA74}" type="slidenum">
              <a:rPr lang="en-US"/>
              <a:pPr/>
              <a:t>‹#›</a:t>
            </a:fld>
            <a:endParaRPr lang="en-US"/>
          </a:p>
        </p:txBody>
      </p:sp>
    </p:spTree>
    <p:extLst>
      <p:ext uri="{BB962C8B-B14F-4D97-AF65-F5344CB8AC3E}">
        <p14:creationId xmlns:p14="http://schemas.microsoft.com/office/powerpoint/2010/main" val="278567378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fld id="{DBA8E7D6-806E-4161-B964-BEF4C5ADD663}" type="datetime1">
              <a:rPr lang="en-US"/>
              <a:pPr/>
              <a:t>7/15/20</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3B65AA5D-92E1-4FA7-B573-4873AEB94893}" type="slidenum">
              <a:rPr lang="en-US"/>
              <a:pPr/>
              <a:t>‹#›</a:t>
            </a:fld>
            <a:endParaRPr lang="en-US"/>
          </a:p>
        </p:txBody>
      </p:sp>
    </p:spTree>
    <p:extLst>
      <p:ext uri="{BB962C8B-B14F-4D97-AF65-F5344CB8AC3E}">
        <p14:creationId xmlns:p14="http://schemas.microsoft.com/office/powerpoint/2010/main" val="16458524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A704440B-A038-4B6E-B4F5-91E1DB1E043B}" type="datetime1">
              <a:rPr lang="en-US"/>
              <a:pPr/>
              <a:t>7/15/20</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D7771B7C-6F98-4628-A0E7-9D95A65E1C97}" type="slidenum">
              <a:rPr lang="en-US"/>
              <a:pPr/>
              <a:t>‹#›</a:t>
            </a:fld>
            <a:endParaRPr lang="en-US"/>
          </a:p>
        </p:txBody>
      </p:sp>
    </p:spTree>
    <p:extLst>
      <p:ext uri="{BB962C8B-B14F-4D97-AF65-F5344CB8AC3E}">
        <p14:creationId xmlns:p14="http://schemas.microsoft.com/office/powerpoint/2010/main" val="15388610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65362774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fld id="{3DC4B96A-4C31-4E7A-866B-648915329517}" type="datetime1">
              <a:rPr lang="en-US"/>
              <a:pPr/>
              <a:t>7/15/20</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63424CC3-C159-4E67-ABFE-3FB16F9BF477}" type="slidenum">
              <a:rPr lang="en-US"/>
              <a:pPr/>
              <a:t>‹#›</a:t>
            </a:fld>
            <a:endParaRPr lang="en-US"/>
          </a:p>
        </p:txBody>
      </p:sp>
    </p:spTree>
    <p:extLst>
      <p:ext uri="{BB962C8B-B14F-4D97-AF65-F5344CB8AC3E}">
        <p14:creationId xmlns:p14="http://schemas.microsoft.com/office/powerpoint/2010/main" val="411914082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fld id="{4406C59E-952C-49AC-9BDF-8E7FED10EAD7}" type="datetime1">
              <a:rPr lang="en-US"/>
              <a:pPr/>
              <a:t>7/15/20</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175D300E-84D7-4220-87BA-4251AA768F73}" type="slidenum">
              <a:rPr lang="en-US"/>
              <a:pPr/>
              <a:t>‹#›</a:t>
            </a:fld>
            <a:endParaRPr lang="en-US"/>
          </a:p>
        </p:txBody>
      </p:sp>
    </p:spTree>
    <p:extLst>
      <p:ext uri="{BB962C8B-B14F-4D97-AF65-F5344CB8AC3E}">
        <p14:creationId xmlns:p14="http://schemas.microsoft.com/office/powerpoint/2010/main" val="202963982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fld id="{449171C6-4573-44B4-B37D-61575387B6B0}" type="datetime1">
              <a:rPr lang="en-US"/>
              <a:pPr/>
              <a:t>7/15/20</a:t>
            </a:fld>
            <a:endParaRPr lang="en-US"/>
          </a:p>
        </p:txBody>
      </p:sp>
      <p:sp>
        <p:nvSpPr>
          <p:cNvPr id="8" name="Footer Placeholder 16"/>
          <p:cNvSpPr>
            <a:spLocks noGrp="1"/>
          </p:cNvSpPr>
          <p:nvPr>
            <p:ph type="ftr" sz="quarter" idx="11"/>
          </p:nvPr>
        </p:nvSpPr>
        <p:spPr/>
        <p:txBody>
          <a:bodyPr/>
          <a:lstStyle>
            <a:lvl1pPr>
              <a:defRPr/>
            </a:lvl1pPr>
          </a:lstStyle>
          <a:p>
            <a:endParaRPr lang="en-US"/>
          </a:p>
        </p:txBody>
      </p:sp>
      <p:sp>
        <p:nvSpPr>
          <p:cNvPr id="9" name="Slide Number Placeholder 28"/>
          <p:cNvSpPr>
            <a:spLocks noGrp="1"/>
          </p:cNvSpPr>
          <p:nvPr>
            <p:ph type="sldNum" sz="quarter" idx="12"/>
          </p:nvPr>
        </p:nvSpPr>
        <p:spPr/>
        <p:txBody>
          <a:bodyPr/>
          <a:lstStyle>
            <a:lvl1pPr>
              <a:defRPr/>
            </a:lvl1pPr>
          </a:lstStyle>
          <a:p>
            <a:fld id="{90258F0B-BE0E-4749-A856-9D0941464E6E}" type="slidenum">
              <a:rPr lang="en-US"/>
              <a:pPr/>
              <a:t>‹#›</a:t>
            </a:fld>
            <a:endParaRPr lang="en-US"/>
          </a:p>
        </p:txBody>
      </p:sp>
    </p:spTree>
    <p:extLst>
      <p:ext uri="{BB962C8B-B14F-4D97-AF65-F5344CB8AC3E}">
        <p14:creationId xmlns:p14="http://schemas.microsoft.com/office/powerpoint/2010/main" val="412830997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fld id="{B4D5435A-2C78-4771-BF5C-B43CAD2DF308}" type="datetime1">
              <a:rPr lang="en-US"/>
              <a:pPr/>
              <a:t>7/15/20</a:t>
            </a:fld>
            <a:endParaRPr lang="en-US"/>
          </a:p>
        </p:txBody>
      </p:sp>
      <p:sp>
        <p:nvSpPr>
          <p:cNvPr id="4" name="Footer Placeholder 16"/>
          <p:cNvSpPr>
            <a:spLocks noGrp="1"/>
          </p:cNvSpPr>
          <p:nvPr>
            <p:ph type="ftr" sz="quarter" idx="11"/>
          </p:nvPr>
        </p:nvSpPr>
        <p:spPr/>
        <p:txBody>
          <a:bodyPr/>
          <a:lstStyle>
            <a:lvl1pPr>
              <a:defRPr/>
            </a:lvl1pPr>
          </a:lstStyle>
          <a:p>
            <a:endParaRPr lang="en-US"/>
          </a:p>
        </p:txBody>
      </p:sp>
      <p:sp>
        <p:nvSpPr>
          <p:cNvPr id="5" name="Slide Number Placeholder 28"/>
          <p:cNvSpPr>
            <a:spLocks noGrp="1"/>
          </p:cNvSpPr>
          <p:nvPr>
            <p:ph type="sldNum" sz="quarter" idx="12"/>
          </p:nvPr>
        </p:nvSpPr>
        <p:spPr/>
        <p:txBody>
          <a:bodyPr/>
          <a:lstStyle>
            <a:lvl1pPr>
              <a:defRPr/>
            </a:lvl1pPr>
          </a:lstStyle>
          <a:p>
            <a:fld id="{C5CFBFCF-62B8-4C0A-A936-C2411C7233C9}" type="slidenum">
              <a:rPr lang="en-US"/>
              <a:pPr/>
              <a:t>‹#›</a:t>
            </a:fld>
            <a:endParaRPr lang="en-US"/>
          </a:p>
        </p:txBody>
      </p:sp>
    </p:spTree>
    <p:extLst>
      <p:ext uri="{BB962C8B-B14F-4D97-AF65-F5344CB8AC3E}">
        <p14:creationId xmlns:p14="http://schemas.microsoft.com/office/powerpoint/2010/main" val="94824845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fld id="{D5A26A5E-3C15-4A37-915C-922561BB7AD6}" type="datetime1">
              <a:rPr lang="en-US"/>
              <a:pPr/>
              <a:t>7/15/20</a:t>
            </a:fld>
            <a:endParaRPr lang="en-US"/>
          </a:p>
        </p:txBody>
      </p:sp>
      <p:sp>
        <p:nvSpPr>
          <p:cNvPr id="3" name="Footer Placeholder 16"/>
          <p:cNvSpPr>
            <a:spLocks noGrp="1"/>
          </p:cNvSpPr>
          <p:nvPr>
            <p:ph type="ftr" sz="quarter" idx="11"/>
          </p:nvPr>
        </p:nvSpPr>
        <p:spPr/>
        <p:txBody>
          <a:bodyPr/>
          <a:lstStyle>
            <a:lvl1pPr>
              <a:defRPr/>
            </a:lvl1pPr>
          </a:lstStyle>
          <a:p>
            <a:endParaRPr lang="en-US"/>
          </a:p>
        </p:txBody>
      </p:sp>
      <p:sp>
        <p:nvSpPr>
          <p:cNvPr id="4" name="Slide Number Placeholder 28"/>
          <p:cNvSpPr>
            <a:spLocks noGrp="1"/>
          </p:cNvSpPr>
          <p:nvPr>
            <p:ph type="sldNum" sz="quarter" idx="12"/>
          </p:nvPr>
        </p:nvSpPr>
        <p:spPr/>
        <p:txBody>
          <a:bodyPr/>
          <a:lstStyle>
            <a:lvl1pPr>
              <a:defRPr/>
            </a:lvl1pPr>
          </a:lstStyle>
          <a:p>
            <a:fld id="{3D06F2C3-00EA-4B52-9644-1FCD3F76BEB0}" type="slidenum">
              <a:rPr lang="en-US"/>
              <a:pPr/>
              <a:t>‹#›</a:t>
            </a:fld>
            <a:endParaRPr lang="en-US"/>
          </a:p>
        </p:txBody>
      </p:sp>
    </p:spTree>
    <p:extLst>
      <p:ext uri="{BB962C8B-B14F-4D97-AF65-F5344CB8AC3E}">
        <p14:creationId xmlns:p14="http://schemas.microsoft.com/office/powerpoint/2010/main" val="72441922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fld id="{7AE27E4B-07FD-4523-A0C5-D7A85CD0F39B}" type="datetime1">
              <a:rPr lang="en-US"/>
              <a:pPr/>
              <a:t>7/15/20</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133C7304-7E17-48FE-8F45-E95AB54E07B1}" type="slidenum">
              <a:rPr lang="en-US"/>
              <a:pPr/>
              <a:t>‹#›</a:t>
            </a:fld>
            <a:endParaRPr lang="en-US"/>
          </a:p>
        </p:txBody>
      </p:sp>
    </p:spTree>
    <p:extLst>
      <p:ext uri="{BB962C8B-B14F-4D97-AF65-F5344CB8AC3E}">
        <p14:creationId xmlns:p14="http://schemas.microsoft.com/office/powerpoint/2010/main" val="149011266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fld id="{CD322761-51F7-4844-AFDB-E442231EFE81}" type="datetime1">
              <a:rPr lang="en-US"/>
              <a:pPr/>
              <a:t>7/15/20</a:t>
            </a:fld>
            <a:endParaRPr lang="en-US"/>
          </a:p>
        </p:txBody>
      </p:sp>
      <p:sp>
        <p:nvSpPr>
          <p:cNvPr id="6" name="Footer Placeholder 16"/>
          <p:cNvSpPr>
            <a:spLocks noGrp="1"/>
          </p:cNvSpPr>
          <p:nvPr>
            <p:ph type="ftr" sz="quarter" idx="11"/>
          </p:nvPr>
        </p:nvSpPr>
        <p:spPr/>
        <p:txBody>
          <a:bodyPr/>
          <a:lstStyle>
            <a:lvl1pPr>
              <a:defRPr/>
            </a:lvl1pPr>
          </a:lstStyle>
          <a:p>
            <a:endParaRPr lang="en-US"/>
          </a:p>
        </p:txBody>
      </p:sp>
      <p:sp>
        <p:nvSpPr>
          <p:cNvPr id="7" name="Slide Number Placeholder 28"/>
          <p:cNvSpPr>
            <a:spLocks noGrp="1"/>
          </p:cNvSpPr>
          <p:nvPr>
            <p:ph type="sldNum" sz="quarter" idx="12"/>
          </p:nvPr>
        </p:nvSpPr>
        <p:spPr/>
        <p:txBody>
          <a:bodyPr/>
          <a:lstStyle>
            <a:lvl1pPr>
              <a:defRPr/>
            </a:lvl1pPr>
          </a:lstStyle>
          <a:p>
            <a:fld id="{D26B4095-6952-4645-8B34-4762946F0AFC}" type="slidenum">
              <a:rPr lang="en-US"/>
              <a:pPr/>
              <a:t>‹#›</a:t>
            </a:fld>
            <a:endParaRPr lang="en-US"/>
          </a:p>
        </p:txBody>
      </p:sp>
    </p:spTree>
    <p:extLst>
      <p:ext uri="{BB962C8B-B14F-4D97-AF65-F5344CB8AC3E}">
        <p14:creationId xmlns:p14="http://schemas.microsoft.com/office/powerpoint/2010/main" val="22662816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65D813E6-EDEF-444C-9D68-4E4899EBCB2A}" type="datetime1">
              <a:rPr lang="en-US"/>
              <a:pPr/>
              <a:t>7/15/20</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59CADFED-CF30-48DE-B2EC-64D591722B76}" type="slidenum">
              <a:rPr lang="en-US"/>
              <a:pPr/>
              <a:t>‹#›</a:t>
            </a:fld>
            <a:endParaRPr lang="en-US"/>
          </a:p>
        </p:txBody>
      </p:sp>
    </p:spTree>
    <p:extLst>
      <p:ext uri="{BB962C8B-B14F-4D97-AF65-F5344CB8AC3E}">
        <p14:creationId xmlns:p14="http://schemas.microsoft.com/office/powerpoint/2010/main" val="1139590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fld id="{2CE98C13-805B-42C0-BE93-69863E0758FC}" type="datetime1">
              <a:rPr lang="en-US"/>
              <a:pPr/>
              <a:t>7/15/20</a:t>
            </a:fld>
            <a:endParaRPr lang="en-US"/>
          </a:p>
        </p:txBody>
      </p:sp>
      <p:sp>
        <p:nvSpPr>
          <p:cNvPr id="5" name="Footer Placeholder 16"/>
          <p:cNvSpPr>
            <a:spLocks noGrp="1"/>
          </p:cNvSpPr>
          <p:nvPr>
            <p:ph type="ftr" sz="quarter" idx="11"/>
          </p:nvPr>
        </p:nvSpPr>
        <p:spPr/>
        <p:txBody>
          <a:bodyPr/>
          <a:lstStyle>
            <a:lvl1pPr>
              <a:defRPr/>
            </a:lvl1pPr>
          </a:lstStyle>
          <a:p>
            <a:endParaRPr lang="en-US"/>
          </a:p>
        </p:txBody>
      </p:sp>
      <p:sp>
        <p:nvSpPr>
          <p:cNvPr id="6" name="Slide Number Placeholder 28"/>
          <p:cNvSpPr>
            <a:spLocks noGrp="1"/>
          </p:cNvSpPr>
          <p:nvPr>
            <p:ph type="sldNum" sz="quarter" idx="12"/>
          </p:nvPr>
        </p:nvSpPr>
        <p:spPr/>
        <p:txBody>
          <a:bodyPr/>
          <a:lstStyle>
            <a:lvl1pPr>
              <a:defRPr/>
            </a:lvl1pPr>
          </a:lstStyle>
          <a:p>
            <a:fld id="{3D86EF8D-7AE4-42F8-BA0C-F12A3CE0DB15}" type="slidenum">
              <a:rPr lang="en-US"/>
              <a:pPr/>
              <a:t>‹#›</a:t>
            </a:fld>
            <a:endParaRPr lang="en-US"/>
          </a:p>
        </p:txBody>
      </p:sp>
    </p:spTree>
    <p:extLst>
      <p:ext uri="{BB962C8B-B14F-4D97-AF65-F5344CB8AC3E}">
        <p14:creationId xmlns:p14="http://schemas.microsoft.com/office/powerpoint/2010/main" val="130095998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47912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26326233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553346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012251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95891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477644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883773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280694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3254236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091960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45224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21229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40839902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3880817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30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05018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7687108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4131122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755581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59909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2113371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741817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341028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5981113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172970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06089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442911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292060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2804186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954520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408866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079572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7446074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72002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44898621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296337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211062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874123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2446634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34766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9691072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469632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600826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298029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51304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49947218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317320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349106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489977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49332688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838622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7618669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48578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197726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886950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4637097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407476557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3498425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132338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2844840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379776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5129874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48743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261003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796459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1844166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33953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149265786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526940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109717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1285741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8514962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9937073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6663752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80283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886319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3348454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5957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pPr>
                <a:defRPr/>
              </a:pPr>
              <a:t>‹#›</a:t>
            </a:fld>
            <a:endParaRPr lang="en-US"/>
          </a:p>
        </p:txBody>
      </p:sp>
    </p:spTree>
    <p:extLst>
      <p:ext uri="{BB962C8B-B14F-4D97-AF65-F5344CB8AC3E}">
        <p14:creationId xmlns:p14="http://schemas.microsoft.com/office/powerpoint/2010/main" val="33785217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20010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986304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3493116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27668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1367902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141953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83825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206322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627957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855565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4450384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07354330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012028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629712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250457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32697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2122679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408984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2514997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46644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34386802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1593209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34655297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925120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1149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815145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494303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9941916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276372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483510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388956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7442524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50056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40779444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695524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616486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70977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666860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89212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7408277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1597845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865267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291236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265186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75731425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98732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85071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18310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392120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529376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3521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396593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217368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16194870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64881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5284685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571621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377335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0047118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287937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2048146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309961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74545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29149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554050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92457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533AA9-5285-BE49-ABBF-192A4515072C}" type="slidenum">
              <a:rPr lang="en-US"/>
              <a:pPr>
                <a:defRPr/>
              </a:pPr>
              <a:t>‹#›</a:t>
            </a:fld>
            <a:endParaRPr lang="en-US"/>
          </a:p>
        </p:txBody>
      </p:sp>
    </p:spTree>
    <p:extLst>
      <p:ext uri="{BB962C8B-B14F-4D97-AF65-F5344CB8AC3E}">
        <p14:creationId xmlns:p14="http://schemas.microsoft.com/office/powerpoint/2010/main" val="8446937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459508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523122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390443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8644063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676796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3508943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3762414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566389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905998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633367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3F74386-AED2-F14C-9CD6-872AFF69F067}" type="slidenum">
              <a:rPr lang="en-US"/>
              <a:pPr>
                <a:defRPr/>
              </a:pPr>
              <a:t>‹#›</a:t>
            </a:fld>
            <a:endParaRPr lang="en-US"/>
          </a:p>
        </p:txBody>
      </p:sp>
    </p:spTree>
    <p:extLst>
      <p:ext uri="{BB962C8B-B14F-4D97-AF65-F5344CB8AC3E}">
        <p14:creationId xmlns:p14="http://schemas.microsoft.com/office/powerpoint/2010/main" val="19769474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837491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521134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168850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92272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769552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717842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535733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03479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24639780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4440815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013E3A-2B84-0D48-B0EF-A54636BB2E6C}" type="slidenum">
              <a:rPr lang="en-US"/>
              <a:pPr>
                <a:defRPr/>
              </a:pPr>
              <a:t>‹#›</a:t>
            </a:fld>
            <a:endParaRPr lang="en-US"/>
          </a:p>
        </p:txBody>
      </p:sp>
    </p:spTree>
    <p:extLst>
      <p:ext uri="{BB962C8B-B14F-4D97-AF65-F5344CB8AC3E}">
        <p14:creationId xmlns:p14="http://schemas.microsoft.com/office/powerpoint/2010/main" val="142831883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160122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6029849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163234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095469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2929482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529473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656165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2266112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554644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265392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397B42C-C8F6-364C-9972-BC418CA4CABD}" type="slidenum">
              <a:rPr lang="en-US"/>
              <a:pPr>
                <a:defRPr/>
              </a:pPr>
              <a:t>‹#›</a:t>
            </a:fld>
            <a:endParaRPr lang="en-US"/>
          </a:p>
        </p:txBody>
      </p:sp>
    </p:spTree>
    <p:extLst>
      <p:ext uri="{BB962C8B-B14F-4D97-AF65-F5344CB8AC3E}">
        <p14:creationId xmlns:p14="http://schemas.microsoft.com/office/powerpoint/2010/main" val="53730686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65170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00304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569921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54266705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24000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0305751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074982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6575663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420874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29117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pPr>
                <a:defRPr/>
              </a:pPr>
              <a:t>‹#›</a:t>
            </a:fld>
            <a:endParaRPr lang="en-US"/>
          </a:p>
        </p:txBody>
      </p:sp>
    </p:spTree>
    <p:extLst>
      <p:ext uri="{BB962C8B-B14F-4D97-AF65-F5344CB8AC3E}">
        <p14:creationId xmlns:p14="http://schemas.microsoft.com/office/powerpoint/2010/main" val="23319902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221607-4D9B-0C4B-B527-10A4491A36EA}" type="slidenum">
              <a:rPr lang="en-US"/>
              <a:pPr>
                <a:defRPr/>
              </a:pPr>
              <a:t>‹#›</a:t>
            </a:fld>
            <a:endParaRPr lang="en-US"/>
          </a:p>
        </p:txBody>
      </p:sp>
    </p:spTree>
    <p:extLst>
      <p:ext uri="{BB962C8B-B14F-4D97-AF65-F5344CB8AC3E}">
        <p14:creationId xmlns:p14="http://schemas.microsoft.com/office/powerpoint/2010/main" val="352440221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52315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087524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908772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064880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5597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061920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3150641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22834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189525085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68693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2697462-1AC0-004B-A3A1-929EABD33722}" type="slidenum">
              <a:rPr lang="en-US"/>
              <a:pPr>
                <a:defRPr/>
              </a:pPr>
              <a:t>‹#›</a:t>
            </a:fld>
            <a:endParaRPr lang="en-US"/>
          </a:p>
        </p:txBody>
      </p:sp>
    </p:spTree>
    <p:extLst>
      <p:ext uri="{BB962C8B-B14F-4D97-AF65-F5344CB8AC3E}">
        <p14:creationId xmlns:p14="http://schemas.microsoft.com/office/powerpoint/2010/main" val="76564473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999487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947121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1563021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25466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421772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6213459"/>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344209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40762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481248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1740581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14AB1C-8B31-CC48-BC0D-3F12196EF901}" type="slidenum">
              <a:rPr lang="en-US"/>
              <a:pPr>
                <a:defRPr/>
              </a:pPr>
              <a:t>‹#›</a:t>
            </a:fld>
            <a:endParaRPr lang="en-US"/>
          </a:p>
        </p:txBody>
      </p:sp>
    </p:spTree>
    <p:extLst>
      <p:ext uri="{BB962C8B-B14F-4D97-AF65-F5344CB8AC3E}">
        <p14:creationId xmlns:p14="http://schemas.microsoft.com/office/powerpoint/2010/main" val="388197831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609350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46804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227373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2340702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647460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026325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502353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745570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6053391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52668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7530548-DC2F-B044-AF4C-8FBD48298FF5}" type="slidenum">
              <a:rPr lang="en-US"/>
              <a:pPr>
                <a:defRPr/>
              </a:pPr>
              <a:t>‹#›</a:t>
            </a:fld>
            <a:endParaRPr lang="en-US"/>
          </a:p>
        </p:txBody>
      </p:sp>
    </p:spTree>
    <p:extLst>
      <p:ext uri="{BB962C8B-B14F-4D97-AF65-F5344CB8AC3E}">
        <p14:creationId xmlns:p14="http://schemas.microsoft.com/office/powerpoint/2010/main" val="4562948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927609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1553852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7171831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711623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211656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endParaRPr lang="en-US" altLang="zh-TW"/>
          </a:p>
        </p:txBody>
      </p:sp>
      <p:sp>
        <p:nvSpPr>
          <p:cNvPr id="5" name="Footer Placeholder 4"/>
          <p:cNvSpPr>
            <a:spLocks noGrp="1"/>
          </p:cNvSpPr>
          <p:nvPr>
            <p:ph type="ftr" sz="quarter" idx="11"/>
          </p:nvPr>
        </p:nvSpPr>
        <p:spPr/>
        <p:txBody>
          <a:bodyPr/>
          <a:lstStyle>
            <a:lvl1pPr algn="l" eaLnBrk="0" hangingPunct="0">
              <a:defRPr/>
            </a:lvl1pPr>
          </a:lstStyle>
          <a:p>
            <a:endParaRPr lang="en-US" altLang="zh-TW"/>
          </a:p>
        </p:txBody>
      </p:sp>
      <p:sp>
        <p:nvSpPr>
          <p:cNvPr id="6" name="Slide Number Placeholder 5"/>
          <p:cNvSpPr>
            <a:spLocks noGrp="1"/>
          </p:cNvSpPr>
          <p:nvPr>
            <p:ph type="sldNum" sz="quarter" idx="12"/>
          </p:nvPr>
        </p:nvSpPr>
        <p:spPr/>
        <p:txBody>
          <a:bodyPr/>
          <a:lstStyle>
            <a:lvl1pPr eaLnBrk="0" hangingPunct="0">
              <a:defRPr/>
            </a:lvl1pPr>
          </a:lstStyle>
          <a:p>
            <a:fld id="{238535BC-118C-40F0-B25E-E7C9CD263C03}" type="slidenum">
              <a:rPr lang="en-US" altLang="zh-TW"/>
              <a:pPr/>
              <a:t>‹#›</a:t>
            </a:fld>
            <a:endParaRPr lang="en-US" altLang="zh-TW"/>
          </a:p>
        </p:txBody>
      </p:sp>
    </p:spTree>
    <p:extLst>
      <p:ext uri="{BB962C8B-B14F-4D97-AF65-F5344CB8AC3E}">
        <p14:creationId xmlns:p14="http://schemas.microsoft.com/office/powerpoint/2010/main" val="300689149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976437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615315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19534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640166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A7071F8-22F7-1844-8EAD-CBC867C6FA11}" type="slidenum">
              <a:rPr lang="en-US"/>
              <a:pPr>
                <a:defRPr/>
              </a:pPr>
              <a:t>‹#›</a:t>
            </a:fld>
            <a:endParaRPr lang="en-US"/>
          </a:p>
        </p:txBody>
      </p:sp>
    </p:spTree>
    <p:extLst>
      <p:ext uri="{BB962C8B-B14F-4D97-AF65-F5344CB8AC3E}">
        <p14:creationId xmlns:p14="http://schemas.microsoft.com/office/powerpoint/2010/main" val="305643059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675382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169112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758140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136615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646538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6955377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948488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2268788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644166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5387713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A9C2B9-2809-E948-B66E-13C7E5AC3F37}" type="slidenum">
              <a:rPr lang="en-US"/>
              <a:pPr>
                <a:defRPr/>
              </a:pPr>
              <a:t>‹#›</a:t>
            </a:fld>
            <a:endParaRPr lang="en-US"/>
          </a:p>
        </p:txBody>
      </p:sp>
    </p:spTree>
    <p:extLst>
      <p:ext uri="{BB962C8B-B14F-4D97-AF65-F5344CB8AC3E}">
        <p14:creationId xmlns:p14="http://schemas.microsoft.com/office/powerpoint/2010/main" val="224585764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560665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0642247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8204104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4720741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31089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681799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160047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470209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223383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393559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AA0DD0-0819-2444-95FC-7A636535E2E8}" type="slidenum">
              <a:rPr lang="en-US"/>
              <a:pPr>
                <a:defRPr/>
              </a:pPr>
              <a:t>‹#›</a:t>
            </a:fld>
            <a:endParaRPr lang="en-US"/>
          </a:p>
        </p:txBody>
      </p:sp>
    </p:spTree>
    <p:extLst>
      <p:ext uri="{BB962C8B-B14F-4D97-AF65-F5344CB8AC3E}">
        <p14:creationId xmlns:p14="http://schemas.microsoft.com/office/powerpoint/2010/main" val="218640603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447645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950342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7449872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710945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6009044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509969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8396848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1336245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947835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512696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9CE419C-84F7-4C46-9522-4BD90C879796}" type="slidenum">
              <a:rPr lang="en-US"/>
              <a:pPr>
                <a:defRPr/>
              </a:pPr>
              <a:t>‹#›</a:t>
            </a:fld>
            <a:endParaRPr lang="en-US"/>
          </a:p>
        </p:txBody>
      </p:sp>
    </p:spTree>
    <p:extLst>
      <p:ext uri="{BB962C8B-B14F-4D97-AF65-F5344CB8AC3E}">
        <p14:creationId xmlns:p14="http://schemas.microsoft.com/office/powerpoint/2010/main" val="173226888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889328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98292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6108854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3907262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471129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065582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50047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812066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857121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235372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0F1752C-219E-3642-A543-C55F29631206}" type="slidenum">
              <a:rPr lang="en-US"/>
              <a:pPr>
                <a:defRPr/>
              </a:pPr>
              <a:t>‹#›</a:t>
            </a:fld>
            <a:endParaRPr lang="en-US"/>
          </a:p>
        </p:txBody>
      </p:sp>
    </p:spTree>
    <p:extLst>
      <p:ext uri="{BB962C8B-B14F-4D97-AF65-F5344CB8AC3E}">
        <p14:creationId xmlns:p14="http://schemas.microsoft.com/office/powerpoint/2010/main" val="334821462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5870587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1604593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2508570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2357513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9379430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1949216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294705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886591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1537301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3182901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364737475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3735437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506459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606813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5875277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444599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9240886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410270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9727812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4701637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071556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pPr>
                <a:defRPr/>
              </a:pPr>
              <a:t>‹#›</a:t>
            </a:fld>
            <a:endParaRPr lang="en-US"/>
          </a:p>
        </p:txBody>
      </p:sp>
    </p:spTree>
    <p:extLst>
      <p:ext uri="{BB962C8B-B14F-4D97-AF65-F5344CB8AC3E}">
        <p14:creationId xmlns:p14="http://schemas.microsoft.com/office/powerpoint/2010/main" val="27744952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A25B2E-7483-D94B-B18F-A5FC9F5B4D03}" type="slidenum">
              <a:rPr lang="en-US"/>
              <a:pPr>
                <a:defRPr/>
              </a:pPr>
              <a:t>‹#›</a:t>
            </a:fld>
            <a:endParaRPr lang="en-US"/>
          </a:p>
        </p:txBody>
      </p:sp>
    </p:spTree>
    <p:extLst>
      <p:ext uri="{BB962C8B-B14F-4D97-AF65-F5344CB8AC3E}">
        <p14:creationId xmlns:p14="http://schemas.microsoft.com/office/powerpoint/2010/main" val="255208991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747814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174351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10340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9087561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6735564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4372335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638087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4486707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8640395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08156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AE3DC2-758C-E84C-983F-D882543EE981}" type="slidenum">
              <a:rPr lang="en-US"/>
              <a:pPr>
                <a:defRPr/>
              </a:pPr>
              <a:t>‹#›</a:t>
            </a:fld>
            <a:endParaRPr lang="en-US"/>
          </a:p>
        </p:txBody>
      </p:sp>
    </p:spTree>
    <p:extLst>
      <p:ext uri="{BB962C8B-B14F-4D97-AF65-F5344CB8AC3E}">
        <p14:creationId xmlns:p14="http://schemas.microsoft.com/office/powerpoint/2010/main" val="34044966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24913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1224337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363595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2369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8878093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5349114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233715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730000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9064389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829081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5C8DDF-3051-E044-8BCD-56621A3E5DA9}" type="slidenum">
              <a:rPr lang="en-US"/>
              <a:pPr>
                <a:defRPr/>
              </a:pPr>
              <a:t>‹#›</a:t>
            </a:fld>
            <a:endParaRPr lang="en-US"/>
          </a:p>
        </p:txBody>
      </p:sp>
    </p:spTree>
    <p:extLst>
      <p:ext uri="{BB962C8B-B14F-4D97-AF65-F5344CB8AC3E}">
        <p14:creationId xmlns:p14="http://schemas.microsoft.com/office/powerpoint/2010/main" val="43402394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6730799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5879874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668943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1091383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5180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8510772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1143404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7331966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9166022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7466300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3E0F7C2-31A5-074B-BCBE-FA79D9EFE838}" type="slidenum">
              <a:rPr lang="en-US"/>
              <a:pPr>
                <a:defRPr/>
              </a:pPr>
              <a:t>‹#›</a:t>
            </a:fld>
            <a:endParaRPr lang="en-US"/>
          </a:p>
        </p:txBody>
      </p:sp>
    </p:spTree>
    <p:extLst>
      <p:ext uri="{BB962C8B-B14F-4D97-AF65-F5344CB8AC3E}">
        <p14:creationId xmlns:p14="http://schemas.microsoft.com/office/powerpoint/2010/main" val="305816302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6539859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021302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54761780"/>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1242498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31451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0452782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33297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6368934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0643338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058102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429AD3C-758A-B942-BC80-3BF82357D60B}" type="slidenum">
              <a:rPr lang="en-US"/>
              <a:pPr>
                <a:defRPr/>
              </a:pPr>
              <a:t>‹#›</a:t>
            </a:fld>
            <a:endParaRPr lang="en-US"/>
          </a:p>
        </p:txBody>
      </p:sp>
    </p:spTree>
    <p:extLst>
      <p:ext uri="{BB962C8B-B14F-4D97-AF65-F5344CB8AC3E}">
        <p14:creationId xmlns:p14="http://schemas.microsoft.com/office/powerpoint/2010/main" val="99515646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5398124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247763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902185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00408871"/>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8585284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7599602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571418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176825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2777194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90822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74E26B1-B272-CC49-91A3-E0F6B653ECC1}" type="slidenum">
              <a:rPr lang="en-US"/>
              <a:pPr>
                <a:defRPr/>
              </a:pPr>
              <a:t>‹#›</a:t>
            </a:fld>
            <a:endParaRPr lang="en-US"/>
          </a:p>
        </p:txBody>
      </p:sp>
    </p:spTree>
    <p:extLst>
      <p:ext uri="{BB962C8B-B14F-4D97-AF65-F5344CB8AC3E}">
        <p14:creationId xmlns:p14="http://schemas.microsoft.com/office/powerpoint/2010/main" val="279061935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7949944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05380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79975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4282090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0430797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779813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0190336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724921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6924293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4246955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8714C-65F3-6B47-948F-A3C51F0CAB8C}" type="slidenum">
              <a:rPr lang="en-US"/>
              <a:pPr>
                <a:defRPr/>
              </a:pPr>
              <a:t>‹#›</a:t>
            </a:fld>
            <a:endParaRPr lang="en-US"/>
          </a:p>
        </p:txBody>
      </p:sp>
    </p:spTree>
    <p:extLst>
      <p:ext uri="{BB962C8B-B14F-4D97-AF65-F5344CB8AC3E}">
        <p14:creationId xmlns:p14="http://schemas.microsoft.com/office/powerpoint/2010/main" val="414374504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012281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9113874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025571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0050776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446586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2006423"/>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832547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722532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111724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09528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2D1EA78-310E-D941-97E9-D029B248149D}" type="slidenum">
              <a:rPr lang="en-US"/>
              <a:pPr>
                <a:defRPr/>
              </a:pPr>
              <a:t>‹#›</a:t>
            </a:fld>
            <a:endParaRPr lang="en-US"/>
          </a:p>
        </p:txBody>
      </p:sp>
    </p:spTree>
    <p:extLst>
      <p:ext uri="{BB962C8B-B14F-4D97-AF65-F5344CB8AC3E}">
        <p14:creationId xmlns:p14="http://schemas.microsoft.com/office/powerpoint/2010/main" val="279362394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2344409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58107287"/>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677859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903375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8940234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5561203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757034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9173263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329868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544023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9672415-B5F5-4340-AEDA-6071DAB45743}" type="slidenum">
              <a:rPr lang="en-US"/>
              <a:pPr>
                <a:defRPr/>
              </a:pPr>
              <a:t>‹#›</a:t>
            </a:fld>
            <a:endParaRPr lang="en-US"/>
          </a:p>
        </p:txBody>
      </p:sp>
    </p:spTree>
    <p:extLst>
      <p:ext uri="{BB962C8B-B14F-4D97-AF65-F5344CB8AC3E}">
        <p14:creationId xmlns:p14="http://schemas.microsoft.com/office/powerpoint/2010/main" val="14124831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622932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1404519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78313439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0207515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7747452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26465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4126966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456609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5926336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710840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90EC68-CA5E-544C-A518-79358D92BF64}" type="slidenum">
              <a:rPr lang="en-US"/>
              <a:pPr>
                <a:defRPr/>
              </a:pPr>
              <a:t>‹#›</a:t>
            </a:fld>
            <a:endParaRPr lang="en-US"/>
          </a:p>
        </p:txBody>
      </p:sp>
    </p:spTree>
    <p:extLst>
      <p:ext uri="{BB962C8B-B14F-4D97-AF65-F5344CB8AC3E}">
        <p14:creationId xmlns:p14="http://schemas.microsoft.com/office/powerpoint/2010/main" val="275720595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5630395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93766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87167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0293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4778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0258758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3225189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08613854"/>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4780055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88187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pPr>
                <a:defRPr/>
              </a:pPr>
              <a:t>‹#›</a:t>
            </a:fld>
            <a:endParaRPr lang="en-US"/>
          </a:p>
        </p:txBody>
      </p:sp>
    </p:spTree>
    <p:extLst>
      <p:ext uri="{BB962C8B-B14F-4D97-AF65-F5344CB8AC3E}">
        <p14:creationId xmlns:p14="http://schemas.microsoft.com/office/powerpoint/2010/main" val="189156892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30BE4E-0E9D-E74C-AD10-77F460FEFFCF}" type="slidenum">
              <a:rPr lang="en-US"/>
              <a:pPr>
                <a:defRPr/>
              </a:pPr>
              <a:t>‹#›</a:t>
            </a:fld>
            <a:endParaRPr lang="en-US"/>
          </a:p>
        </p:txBody>
      </p:sp>
    </p:spTree>
    <p:extLst>
      <p:ext uri="{BB962C8B-B14F-4D97-AF65-F5344CB8AC3E}">
        <p14:creationId xmlns:p14="http://schemas.microsoft.com/office/powerpoint/2010/main" val="319501959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8619194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178056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1822336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492842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0496192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1189614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2952759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90834515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3970497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919570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E79448-296A-894E-8863-8917D83B5B12}" type="slidenum">
              <a:rPr lang="en-US"/>
              <a:pPr>
                <a:defRPr/>
              </a:pPr>
              <a:t>‹#›</a:t>
            </a:fld>
            <a:endParaRPr lang="en-US"/>
          </a:p>
        </p:txBody>
      </p:sp>
    </p:spTree>
    <p:extLst>
      <p:ext uri="{BB962C8B-B14F-4D97-AF65-F5344CB8AC3E}">
        <p14:creationId xmlns:p14="http://schemas.microsoft.com/office/powerpoint/2010/main" val="401601178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2811196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2522953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2519137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7001223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326639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711243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364952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350428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8423981"/>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398184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BCDE0CEA-4E97-6A4A-9959-605F7D81621A}" type="slidenum">
              <a:rPr lang="en-US"/>
              <a:pPr>
                <a:defRPr/>
              </a:pPr>
              <a:t>‹#›</a:t>
            </a:fld>
            <a:endParaRPr lang="en-US"/>
          </a:p>
        </p:txBody>
      </p:sp>
    </p:spTree>
    <p:extLst>
      <p:ext uri="{BB962C8B-B14F-4D97-AF65-F5344CB8AC3E}">
        <p14:creationId xmlns:p14="http://schemas.microsoft.com/office/powerpoint/2010/main" val="233336767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3971664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13630430"/>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040647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2085415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211938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621852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1715892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647324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437384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98997114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B3BFC00A-0557-C84B-9AB7-2D2A7CAADA3B}" type="slidenum">
              <a:rPr lang="en-US"/>
              <a:pPr>
                <a:defRPr/>
              </a:pPr>
              <a:t>‹#›</a:t>
            </a:fld>
            <a:endParaRPr lang="en-US"/>
          </a:p>
        </p:txBody>
      </p:sp>
    </p:spTree>
    <p:extLst>
      <p:ext uri="{BB962C8B-B14F-4D97-AF65-F5344CB8AC3E}">
        <p14:creationId xmlns:p14="http://schemas.microsoft.com/office/powerpoint/2010/main" val="107007003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1164311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2982276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7033693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42589696"/>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5495341"/>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166363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44065098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41144946"/>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5753761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305375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52784C2-0A46-354C-95A0-1BBB4867193A}" type="slidenum">
              <a:rPr lang="en-US"/>
              <a:pPr>
                <a:defRPr/>
              </a:pPr>
              <a:t>‹#›</a:t>
            </a:fld>
            <a:endParaRPr lang="en-US"/>
          </a:p>
        </p:txBody>
      </p:sp>
    </p:spTree>
    <p:extLst>
      <p:ext uri="{BB962C8B-B14F-4D97-AF65-F5344CB8AC3E}">
        <p14:creationId xmlns:p14="http://schemas.microsoft.com/office/powerpoint/2010/main" val="40540209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9442617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14311641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50692763"/>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0100747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466928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7536648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0757176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4095334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0473054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142347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5393971D-FB10-0C42-A4F9-889BAFB1DC88}" type="slidenum">
              <a:rPr lang="en-US"/>
              <a:pPr>
                <a:defRPr/>
              </a:pPr>
              <a:t>‹#›</a:t>
            </a:fld>
            <a:endParaRPr lang="en-US"/>
          </a:p>
        </p:txBody>
      </p:sp>
    </p:spTree>
    <p:extLst>
      <p:ext uri="{BB962C8B-B14F-4D97-AF65-F5344CB8AC3E}">
        <p14:creationId xmlns:p14="http://schemas.microsoft.com/office/powerpoint/2010/main" val="33939270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3741683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9456525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826155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8503995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5908608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6352092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7267610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244897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224347079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282ACFE-17DB-7D40-896B-498B7142E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600606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9B68CA22-EF65-0244-92F1-C0918452ED98}" type="slidenum">
              <a:rPr lang="en-US"/>
              <a:pPr>
                <a:defRPr/>
              </a:pPr>
              <a:t>‹#›</a:t>
            </a:fld>
            <a:endParaRPr lang="en-US"/>
          </a:p>
        </p:txBody>
      </p:sp>
    </p:spTree>
    <p:extLst>
      <p:ext uri="{BB962C8B-B14F-4D97-AF65-F5344CB8AC3E}">
        <p14:creationId xmlns:p14="http://schemas.microsoft.com/office/powerpoint/2010/main" val="32159948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6708BC-33AA-BA44-9217-2DC2D85F39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099591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393D0-64A9-474B-A6FB-D680137396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302319"/>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847A908-6CC3-CB40-82C2-324C083393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943088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6A8B95-D88B-0347-84EA-D33497A449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56625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A1D61DF-D486-D14B-9FB7-DC8C9453A3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753749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E9CE336-DA82-D042-87D1-653014CD8E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18785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D70CBB3-A44D-344B-BE2D-E190414889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42178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A1A270-0503-9243-88F5-C96CA18FFA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852827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9F0434-A120-BA4F-8AC1-5D5B053FC7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738398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B092267-8AE9-E347-BB87-7DEFEB7DF3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951615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67570336-7ABE-C446-B801-29F925F65364}" type="slidenum">
              <a:rPr lang="en-US"/>
              <a:pPr>
                <a:defRPr/>
              </a:pPr>
              <a:t>‹#›</a:t>
            </a:fld>
            <a:endParaRPr lang="en-US"/>
          </a:p>
        </p:txBody>
      </p:sp>
    </p:spTree>
    <p:extLst>
      <p:ext uri="{BB962C8B-B14F-4D97-AF65-F5344CB8AC3E}">
        <p14:creationId xmlns:p14="http://schemas.microsoft.com/office/powerpoint/2010/main" val="250907684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923C86D1-09A9-4763-8788-0F30DC9641D5}" type="slidenum">
              <a:rPr lang="en-US"/>
              <a:pPr/>
              <a:t>‹#›</a:t>
            </a:fld>
            <a:endParaRPr lang="en-US"/>
          </a:p>
        </p:txBody>
      </p:sp>
    </p:spTree>
    <p:extLst>
      <p:ext uri="{BB962C8B-B14F-4D97-AF65-F5344CB8AC3E}">
        <p14:creationId xmlns:p14="http://schemas.microsoft.com/office/powerpoint/2010/main" val="328793321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28FA935-E9DA-42D0-9B7E-2E039964653D}" type="slidenum">
              <a:rPr lang="en-US"/>
              <a:pPr/>
              <a:t>‹#›</a:t>
            </a:fld>
            <a:endParaRPr lang="en-US"/>
          </a:p>
        </p:txBody>
      </p:sp>
    </p:spTree>
    <p:extLst>
      <p:ext uri="{BB962C8B-B14F-4D97-AF65-F5344CB8AC3E}">
        <p14:creationId xmlns:p14="http://schemas.microsoft.com/office/powerpoint/2010/main" val="347006900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A721BF59-B639-485F-968E-3CEBD4C0E463}" type="slidenum">
              <a:rPr lang="en-US"/>
              <a:pPr/>
              <a:t>‹#›</a:t>
            </a:fld>
            <a:endParaRPr lang="en-US"/>
          </a:p>
        </p:txBody>
      </p:sp>
    </p:spTree>
    <p:extLst>
      <p:ext uri="{BB962C8B-B14F-4D97-AF65-F5344CB8AC3E}">
        <p14:creationId xmlns:p14="http://schemas.microsoft.com/office/powerpoint/2010/main" val="121303367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0EFACC17-04FF-4CAA-AAF6-37F9CDB60E03}" type="slidenum">
              <a:rPr lang="en-US"/>
              <a:pPr/>
              <a:t>‹#›</a:t>
            </a:fld>
            <a:endParaRPr lang="en-US"/>
          </a:p>
        </p:txBody>
      </p:sp>
    </p:spTree>
    <p:extLst>
      <p:ext uri="{BB962C8B-B14F-4D97-AF65-F5344CB8AC3E}">
        <p14:creationId xmlns:p14="http://schemas.microsoft.com/office/powerpoint/2010/main" val="372267517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54EE137E-59C5-4A6B-8518-366C9CEE1A99}" type="slidenum">
              <a:rPr lang="en-US"/>
              <a:pPr/>
              <a:t>‹#›</a:t>
            </a:fld>
            <a:endParaRPr lang="en-US"/>
          </a:p>
        </p:txBody>
      </p:sp>
    </p:spTree>
    <p:extLst>
      <p:ext uri="{BB962C8B-B14F-4D97-AF65-F5344CB8AC3E}">
        <p14:creationId xmlns:p14="http://schemas.microsoft.com/office/powerpoint/2010/main" val="108155176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F2D328FC-6CBA-4A84-B003-2C76531A2C78}" type="slidenum">
              <a:rPr lang="en-US"/>
              <a:pPr/>
              <a:t>‹#›</a:t>
            </a:fld>
            <a:endParaRPr lang="en-US"/>
          </a:p>
        </p:txBody>
      </p:sp>
    </p:spTree>
    <p:extLst>
      <p:ext uri="{BB962C8B-B14F-4D97-AF65-F5344CB8AC3E}">
        <p14:creationId xmlns:p14="http://schemas.microsoft.com/office/powerpoint/2010/main" val="397944152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159905FE-3D67-4462-AF50-F8331AC031D4}" type="slidenum">
              <a:rPr lang="en-US"/>
              <a:pPr/>
              <a:t>‹#›</a:t>
            </a:fld>
            <a:endParaRPr lang="en-US"/>
          </a:p>
        </p:txBody>
      </p:sp>
    </p:spTree>
    <p:extLst>
      <p:ext uri="{BB962C8B-B14F-4D97-AF65-F5344CB8AC3E}">
        <p14:creationId xmlns:p14="http://schemas.microsoft.com/office/powerpoint/2010/main" val="140539899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D1100542-541F-45F9-A454-D22889A1BA86}" type="slidenum">
              <a:rPr lang="en-US"/>
              <a:pPr/>
              <a:t>‹#›</a:t>
            </a:fld>
            <a:endParaRPr lang="en-US"/>
          </a:p>
        </p:txBody>
      </p:sp>
    </p:spTree>
    <p:extLst>
      <p:ext uri="{BB962C8B-B14F-4D97-AF65-F5344CB8AC3E}">
        <p14:creationId xmlns:p14="http://schemas.microsoft.com/office/powerpoint/2010/main" val="411237944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012C8D88-C198-4616-8F23-8C9DEF4E63AF}" type="slidenum">
              <a:rPr lang="en-US"/>
              <a:pPr/>
              <a:t>‹#›</a:t>
            </a:fld>
            <a:endParaRPr lang="en-US"/>
          </a:p>
        </p:txBody>
      </p:sp>
    </p:spTree>
    <p:extLst>
      <p:ext uri="{BB962C8B-B14F-4D97-AF65-F5344CB8AC3E}">
        <p14:creationId xmlns:p14="http://schemas.microsoft.com/office/powerpoint/2010/main" val="412286351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FC9F7945-6B84-4F7F-9D34-60874AD59F2C}" type="slidenum">
              <a:rPr lang="en-US"/>
              <a:pPr/>
              <a:t>‹#›</a:t>
            </a:fld>
            <a:endParaRPr lang="en-US"/>
          </a:p>
        </p:txBody>
      </p:sp>
    </p:spTree>
    <p:extLst>
      <p:ext uri="{BB962C8B-B14F-4D97-AF65-F5344CB8AC3E}">
        <p14:creationId xmlns:p14="http://schemas.microsoft.com/office/powerpoint/2010/main" val="5644701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E1F089D-A472-394D-9D89-3C03643A5B0E}" type="slidenum">
              <a:rPr lang="en-US"/>
              <a:pPr>
                <a:defRPr/>
              </a:pPr>
              <a:t>‹#›</a:t>
            </a:fld>
            <a:endParaRPr lang="en-US"/>
          </a:p>
        </p:txBody>
      </p:sp>
    </p:spTree>
    <p:extLst>
      <p:ext uri="{BB962C8B-B14F-4D97-AF65-F5344CB8AC3E}">
        <p14:creationId xmlns:p14="http://schemas.microsoft.com/office/powerpoint/2010/main" val="160807474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96209D88-1FF7-4ACF-82A2-ABA6B11F6001}" type="slidenum">
              <a:rPr lang="en-US"/>
              <a:pPr/>
              <a:t>‹#›</a:t>
            </a:fld>
            <a:endParaRPr lang="en-US"/>
          </a:p>
        </p:txBody>
      </p:sp>
    </p:spTree>
    <p:extLst>
      <p:ext uri="{BB962C8B-B14F-4D97-AF65-F5344CB8AC3E}">
        <p14:creationId xmlns:p14="http://schemas.microsoft.com/office/powerpoint/2010/main" val="189447300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1A96817-6F82-45E8-BA85-D316B515180F}"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9067890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2BBDD5-8BBC-4681-8C7B-9C431746BB7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3868093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460AEE2-7A4D-4C99-990A-2A5AC86FA67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3829043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866A0CD-4580-478D-96A8-2D0B73C1A2B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734743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401DE0D6-E87F-410F-9EB8-DCAC5337057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8863524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FE23038A-CD5F-42BC-91C9-E2ABA77B789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7164504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15A7E61-7C89-461E-A2B3-910B0D4D78C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817827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C3509A6-3E80-4F0C-82CB-0E9EA5865E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860285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2A3C1371-F84A-42A0-B4F6-7F5C60779C64}"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672370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47658691-5E55-A24F-BEFE-87AAFB5DADC1}" type="slidenum">
              <a:rPr lang="en-US"/>
              <a:pPr>
                <a:defRPr/>
              </a:pPr>
              <a:t>‹#›</a:t>
            </a:fld>
            <a:endParaRPr lang="en-US"/>
          </a:p>
        </p:txBody>
      </p:sp>
    </p:spTree>
    <p:extLst>
      <p:ext uri="{BB962C8B-B14F-4D97-AF65-F5344CB8AC3E}">
        <p14:creationId xmlns:p14="http://schemas.microsoft.com/office/powerpoint/2010/main" val="342767237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56C77EE-1380-436E-B066-F7FC574881C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7641408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FA4F4AE-E3A2-47EA-8159-A56209BF01E0}"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140243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B3BDB697-0A05-4E0B-94FE-7994146F1517}"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136754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fld id="{1409F247-8EFF-4DB3-A4A2-935C3D3D432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71510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5" name="Rectangle 45"/>
          <p:cNvSpPr>
            <a:spLocks noGrp="1" noChangeArrowheads="1"/>
          </p:cNvSpPr>
          <p:nvPr>
            <p:ph type="ftr" sz="quarter" idx="11"/>
          </p:nvPr>
        </p:nvSpPr>
        <p:spPr/>
        <p:txBody>
          <a:bodyPr/>
          <a:lstStyle>
            <a:lvl1pPr>
              <a:defRPr>
                <a:latin typeface="Comic Sans MS" pitchFamily="66" charset="0"/>
              </a:defRPr>
            </a:lvl1pPr>
          </a:lstStyle>
          <a:p>
            <a:endParaRPr lang="en-US">
              <a:solidFill>
                <a:srgbClr val="000000"/>
              </a:solidFill>
            </a:endParaRPr>
          </a:p>
        </p:txBody>
      </p:sp>
      <p:sp>
        <p:nvSpPr>
          <p:cNvPr id="6" name="Rectangle 46"/>
          <p:cNvSpPr>
            <a:spLocks noGrp="1" noChangeArrowheads="1"/>
          </p:cNvSpPr>
          <p:nvPr>
            <p:ph type="sldNum" sz="quarter" idx="12"/>
          </p:nvPr>
        </p:nvSpPr>
        <p:spPr/>
        <p:txBody>
          <a:bodyPr/>
          <a:lstStyle>
            <a:lvl1pPr>
              <a:defRPr>
                <a:latin typeface="Comic Sans MS" pitchFamily="66" charset="0"/>
              </a:defRPr>
            </a:lvl1pPr>
          </a:lstStyle>
          <a:p>
            <a:fld id="{795722A0-DF06-44B3-935A-5D9154E2D9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333106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p:txBody>
          <a:bodyPr/>
          <a:lstStyle>
            <a:lvl1pPr>
              <a:defRPr>
                <a:latin typeface="Comic Sans MS" pitchFamily="66" charset="0"/>
              </a:defRPr>
            </a:lvl1pPr>
          </a:lstStyle>
          <a:p>
            <a:endParaRPr lang="en-US">
              <a:solidFill>
                <a:srgbClr val="000000"/>
              </a:solidFill>
            </a:endParaRPr>
          </a:p>
        </p:txBody>
      </p:sp>
      <p:sp>
        <p:nvSpPr>
          <p:cNvPr id="7" name="Rectangle 3"/>
          <p:cNvSpPr>
            <a:spLocks noGrp="1" noChangeArrowheads="1"/>
          </p:cNvSpPr>
          <p:nvPr>
            <p:ph type="sldNum" sz="quarter" idx="11"/>
          </p:nvPr>
        </p:nvSpPr>
        <p:spPr/>
        <p:txBody>
          <a:bodyPr/>
          <a:lstStyle>
            <a:lvl1pPr>
              <a:defRPr>
                <a:latin typeface="Comic Sans MS" pitchFamily="66" charset="0"/>
              </a:defRPr>
            </a:lvl1pPr>
          </a:lstStyle>
          <a:p>
            <a:fld id="{A5097389-2D1E-4BE7-AE2B-087F910ACEDE}" type="slidenum">
              <a:rPr lang="en-US">
                <a:solidFill>
                  <a:srgbClr val="000000"/>
                </a:solidFill>
              </a:rPr>
              <a:pPr/>
              <a:t>‹#›</a:t>
            </a:fld>
            <a:endParaRPr lang="en-US">
              <a:solidFill>
                <a:srgbClr val="000000"/>
              </a:solidFill>
            </a:endParaRPr>
          </a:p>
        </p:txBody>
      </p:sp>
      <p:sp>
        <p:nvSpPr>
          <p:cNvPr id="8" name="Rectangle 14"/>
          <p:cNvSpPr>
            <a:spLocks noGrp="1" noChangeArrowheads="1"/>
          </p:cNvSpPr>
          <p:nvPr>
            <p:ph type="ftr" sz="quarter" idx="12"/>
          </p:nvPr>
        </p:nvSpPr>
        <p:spPr/>
        <p:txBody>
          <a:bodyPr/>
          <a:lstStyle>
            <a:lvl1pPr>
              <a:defRPr>
                <a:latin typeface="Comic Sans MS" pitchFamily="66" charset="0"/>
              </a:defRPr>
            </a:lvl1pPr>
          </a:lstStyle>
          <a:p>
            <a:endParaRPr lang="en-US">
              <a:solidFill>
                <a:srgbClr val="000000"/>
              </a:solidFill>
            </a:endParaRPr>
          </a:p>
        </p:txBody>
      </p:sp>
    </p:spTree>
    <p:extLst>
      <p:ext uri="{BB962C8B-B14F-4D97-AF65-F5344CB8AC3E}">
        <p14:creationId xmlns:p14="http://schemas.microsoft.com/office/powerpoint/2010/main" val="359518768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F2138B-5C50-8942-9CB4-633D2A43B0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098894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18A572-871A-0C41-BE08-C026BA95F8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1023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D4693F0-859D-0340-9958-E4A175A70E39}" type="slidenum">
              <a:rPr lang="zh-CN" altLang="en-US"/>
              <a:pPr>
                <a:defRPr/>
              </a:pPr>
              <a:t>‹#›</a:t>
            </a:fld>
            <a:endParaRPr lang="en-US" altLang="zh-CN"/>
          </a:p>
        </p:txBody>
      </p:sp>
    </p:spTree>
    <p:extLst>
      <p:ext uri="{BB962C8B-B14F-4D97-AF65-F5344CB8AC3E}">
        <p14:creationId xmlns:p14="http://schemas.microsoft.com/office/powerpoint/2010/main" val="323885013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20F497F-C165-9C4F-9E20-95A85E06DFC8}" type="slidenum">
              <a:rPr lang="zh-CN" altLang="en-US"/>
              <a:pPr>
                <a:defRPr/>
              </a:pPr>
              <a:t>‹#›</a:t>
            </a:fld>
            <a:endParaRPr lang="en-US" altLang="zh-CN"/>
          </a:p>
        </p:txBody>
      </p:sp>
    </p:spTree>
    <p:extLst>
      <p:ext uri="{BB962C8B-B14F-4D97-AF65-F5344CB8AC3E}">
        <p14:creationId xmlns:p14="http://schemas.microsoft.com/office/powerpoint/2010/main" val="37501248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pPr>
                <a:defRPr/>
              </a:pPr>
              <a:t>‹#›</a:t>
            </a:fld>
            <a:endParaRPr lang="en-US"/>
          </a:p>
        </p:txBody>
      </p:sp>
    </p:spTree>
    <p:extLst>
      <p:ext uri="{BB962C8B-B14F-4D97-AF65-F5344CB8AC3E}">
        <p14:creationId xmlns:p14="http://schemas.microsoft.com/office/powerpoint/2010/main" val="35082754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C5431DC3-483B-564A-8444-C4A49A210EFD}" type="slidenum">
              <a:rPr lang="en-US"/>
              <a:pPr>
                <a:defRPr/>
              </a:pPr>
              <a:t>‹#›</a:t>
            </a:fld>
            <a:endParaRPr lang="en-US"/>
          </a:p>
        </p:txBody>
      </p:sp>
    </p:spTree>
    <p:extLst>
      <p:ext uri="{BB962C8B-B14F-4D97-AF65-F5344CB8AC3E}">
        <p14:creationId xmlns:p14="http://schemas.microsoft.com/office/powerpoint/2010/main" val="370207913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A823AEB5-C0C2-BD48-8C2A-0460CCB9C9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4811460"/>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C19DC4DF-476A-3443-89A1-A05703DEC3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851112"/>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F2DC1C30-1045-CE43-B3B7-1E19608D50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398979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53EE163-FFEE-0E41-9522-5B8CEB7395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079626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645887EE-C55E-5442-9E21-8A6CA17FD49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540066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8BB939-10C4-7449-9C6B-07270BB76F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12652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C3F044-51CA-8946-B9DC-6EA8F228AA6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477784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1FA6C32-2D8B-2148-BA1C-6CCEA5CFC7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641243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2AFEAFBE-3FED-F44E-B3DF-4234EC0E3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442117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BCC79DB-0455-F34F-9D9E-F66E4DB866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848260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8BF821A-B292-0241-A0BE-F8F7E170E932}" type="slidenum">
              <a:rPr lang="en-US"/>
              <a:pPr>
                <a:defRPr/>
              </a:pPr>
              <a:t>‹#›</a:t>
            </a:fld>
            <a:endParaRPr lang="en-US"/>
          </a:p>
        </p:txBody>
      </p:sp>
    </p:spTree>
    <p:extLst>
      <p:ext uri="{BB962C8B-B14F-4D97-AF65-F5344CB8AC3E}">
        <p14:creationId xmlns:p14="http://schemas.microsoft.com/office/powerpoint/2010/main" val="75416486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1B874E8A-D364-8344-BEEE-9CA031B9D6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550726"/>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3581400" y="1752600"/>
            <a:ext cx="5105400" cy="2209800"/>
          </a:xfrm>
          <a:effectLst/>
        </p:spPr>
        <p:txBody>
          <a:bodyPr/>
          <a:lstStyle>
            <a:lvl1pPr algn="ctr">
              <a:defRPr sz="4800" i="0">
                <a:latin typeface="Times New Roman" pitchFamily="18" charset="0"/>
              </a:defRPr>
            </a:lvl1pPr>
          </a:lstStyle>
          <a:p>
            <a:r>
              <a:rPr lang="en-US"/>
              <a:t>Click to edit Master title style</a:t>
            </a:r>
          </a:p>
        </p:txBody>
      </p:sp>
      <p:sp>
        <p:nvSpPr>
          <p:cNvPr id="178179" name="Rectangle 3"/>
          <p:cNvSpPr>
            <a:spLocks noGrp="1" noChangeArrowheads="1"/>
          </p:cNvSpPr>
          <p:nvPr>
            <p:ph type="subTitle" idx="1"/>
          </p:nvPr>
        </p:nvSpPr>
        <p:spPr>
          <a:xfrm>
            <a:off x="3581400" y="4191000"/>
            <a:ext cx="5105400" cy="1447800"/>
          </a:xfrm>
        </p:spPr>
        <p:txBody>
          <a:bodyPr/>
          <a:lstStyle>
            <a:lvl1pPr marL="0" indent="0" algn="ctr">
              <a:buFont typeface="Wingdings" pitchFamily="2" charset="2"/>
              <a:buNone/>
              <a:defRPr>
                <a:latin typeface="Times New Roman" pitchFamily="18"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atin typeface="Times New Roman" pitchFamily="18"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3124200" cy="457200"/>
          </a:xfrm>
        </p:spPr>
        <p:txBody>
          <a:bodyPr/>
          <a:lstStyle>
            <a:lvl1pPr>
              <a:defRPr smtClean="0">
                <a:latin typeface="Times New Roman" pitchFamily="18"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781800" y="6248400"/>
            <a:ext cx="1905000" cy="457200"/>
          </a:xfrm>
        </p:spPr>
        <p:txBody>
          <a:bodyPr/>
          <a:lstStyle>
            <a:lvl1pPr>
              <a:defRPr>
                <a:latin typeface="Times New Roman" charset="0"/>
              </a:defRPr>
            </a:lvl1pPr>
          </a:lstStyle>
          <a:p>
            <a:fld id="{AB7AB4FE-1DF7-5541-99D3-4656D4ED83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233491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88A838E5-FC7F-D243-9066-D825E95641C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378039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E7B59E6C-C62B-7948-A00B-6D950B3D25F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7948187"/>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676900" y="1981200"/>
            <a:ext cx="31623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378F387B-7D4B-1244-A5D1-6DA4E09E6C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063595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F93A01AE-6411-B043-9D32-68038508D01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617836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B49CD89F-82D8-D64D-BCCC-DA49028A39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841807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6A68886B-E5A4-C446-A017-BBB9E4BC1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049592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E46E73FD-B26D-A34D-9D35-4950298AF1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831406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0AFA6DEE-46B0-4C45-8DFF-E065E7314B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5220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F9A3787-8A58-434C-86E4-65C1711817B3}" type="slidenum">
              <a:rPr lang="en-US"/>
              <a:pPr>
                <a:defRPr/>
              </a:pPr>
              <a:t>‹#›</a:t>
            </a:fld>
            <a:endParaRPr lang="en-US"/>
          </a:p>
        </p:txBody>
      </p:sp>
    </p:spTree>
    <p:extLst>
      <p:ext uri="{BB962C8B-B14F-4D97-AF65-F5344CB8AC3E}">
        <p14:creationId xmlns:p14="http://schemas.microsoft.com/office/powerpoint/2010/main" val="167756714"/>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1C16F0E-3D04-8940-8683-CFA572DEA37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074373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19950" y="304800"/>
            <a:ext cx="16192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362200" y="304800"/>
            <a:ext cx="47053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B2523163-B979-684E-B147-BAA9820308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003701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sz="1800">
                  <a:solidFill>
                    <a:srgbClr val="FFFFFF"/>
                  </a:solidFill>
                  <a:latin typeface="Arial" charset="0"/>
                  <a:cs typeface="+mn-cs"/>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637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863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FE78FDCC-A1D8-B045-9ED9-8308A603596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13287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36871364-F45E-0C45-901A-4CEC0412EA34}"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7932281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0990EE13-C0DC-B049-A2A8-ABA7F8829E33}"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3910320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3B1D2A4A-C630-FE47-B055-DCAE0D974932}"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5104799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fld id="{556D5C68-E565-4242-BB55-A5DD426FEAC4}" type="slidenum">
              <a:rPr lang="en-US">
                <a:solidFill>
                  <a:srgbClr val="FFFFFF"/>
                </a:solidFill>
              </a: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91555207"/>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fld id="{BD4CB1D0-EDDD-234A-91FC-F45864BE9E8F}" type="slidenum">
              <a:rPr lang="en-US">
                <a:solidFill>
                  <a:srgbClr val="FFFFFF"/>
                </a:solidFill>
              </a: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3751117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fld id="{F94CB22E-3A0C-BB43-9B2E-1B24E7907246}" type="slidenum">
              <a:rPr lang="en-US">
                <a:solidFill>
                  <a:srgbClr val="FFFFFF"/>
                </a:solidFill>
              </a: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874810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F700F689-8105-3C4A-B461-715D29E71E9B}"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513476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95A10D-7F5B-8548-88C5-A09C11A352CA}" type="slidenum">
              <a:rPr lang="en-US"/>
              <a:pPr>
                <a:defRPr/>
              </a:pPr>
              <a:t>‹#›</a:t>
            </a:fld>
            <a:endParaRPr lang="en-US"/>
          </a:p>
        </p:txBody>
      </p:sp>
    </p:spTree>
    <p:extLst>
      <p:ext uri="{BB962C8B-B14F-4D97-AF65-F5344CB8AC3E}">
        <p14:creationId xmlns:p14="http://schemas.microsoft.com/office/powerpoint/2010/main" val="69543567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9C3252F8-16E4-7F4D-93F6-7D1927FDF0B7}" type="slidenum">
              <a:rPr lang="en-US">
                <a:solidFill>
                  <a:srgbClr val="FFFFFF"/>
                </a:solidFill>
              </a: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881728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CCEDE2FB-1BE0-6745-A97E-92D52CBDE7FD}"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059712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8351E601-2EB6-414A-B678-DB763FE93F0A}" type="slidenum">
              <a:rPr lang="en-US">
                <a:solidFill>
                  <a:srgbClr val="FFFFFF"/>
                </a:solidFill>
              </a: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094536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039302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7287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847584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273903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6177826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022572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231960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336617625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7208253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4918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87557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74425476"/>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54610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268618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16378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078255-0EC9-B347-9FEF-C92DF21F396B}" type="slidenum">
              <a:rPr lang="en-US"/>
              <a:pPr>
                <a:defRPr/>
              </a:pPr>
              <a:t>‹#›</a:t>
            </a:fld>
            <a:endParaRPr lang="en-US"/>
          </a:p>
        </p:txBody>
      </p:sp>
    </p:spTree>
    <p:extLst>
      <p:ext uri="{BB962C8B-B14F-4D97-AF65-F5344CB8AC3E}">
        <p14:creationId xmlns:p14="http://schemas.microsoft.com/office/powerpoint/2010/main" val="216910308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A2344A3-BD31-9843-9BD6-7511E0C59BED}" type="slidenum">
              <a:rPr lang="en-US"/>
              <a:pPr>
                <a:defRPr/>
              </a:pPr>
              <a:t>‹#›</a:t>
            </a:fld>
            <a:endParaRPr lang="en-US"/>
          </a:p>
        </p:txBody>
      </p:sp>
    </p:spTree>
    <p:extLst>
      <p:ext uri="{BB962C8B-B14F-4D97-AF65-F5344CB8AC3E}">
        <p14:creationId xmlns:p14="http://schemas.microsoft.com/office/powerpoint/2010/main" val="72944881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0718638-D208-3043-8DAA-02A228794CD4}" type="slidenum">
              <a:rPr lang="en-US"/>
              <a:pPr>
                <a:defRPr/>
              </a:pPr>
              <a:t>‹#›</a:t>
            </a:fld>
            <a:endParaRPr lang="en-US"/>
          </a:p>
        </p:txBody>
      </p:sp>
    </p:spTree>
    <p:extLst>
      <p:ext uri="{BB962C8B-B14F-4D97-AF65-F5344CB8AC3E}">
        <p14:creationId xmlns:p14="http://schemas.microsoft.com/office/powerpoint/2010/main" val="21010241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39917136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2E673B0-BC51-814D-9A9D-9AF67311E9F8}" type="slidenum">
              <a:rPr lang="en-US"/>
              <a:pPr>
                <a:defRPr/>
              </a:pPr>
              <a:t>‹#›</a:t>
            </a:fld>
            <a:endParaRPr lang="en-US"/>
          </a:p>
        </p:txBody>
      </p:sp>
    </p:spTree>
    <p:extLst>
      <p:ext uri="{BB962C8B-B14F-4D97-AF65-F5344CB8AC3E}">
        <p14:creationId xmlns:p14="http://schemas.microsoft.com/office/powerpoint/2010/main" val="339362127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18775E5-7C00-614F-AF6E-B6275405F438}" type="slidenum">
              <a:rPr lang="en-US"/>
              <a:pPr>
                <a:defRPr/>
              </a:pPr>
              <a:t>‹#›</a:t>
            </a:fld>
            <a:endParaRPr lang="en-US"/>
          </a:p>
        </p:txBody>
      </p:sp>
    </p:spTree>
    <p:extLst>
      <p:ext uri="{BB962C8B-B14F-4D97-AF65-F5344CB8AC3E}">
        <p14:creationId xmlns:p14="http://schemas.microsoft.com/office/powerpoint/2010/main" val="212510313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1DA62D-AADE-B04A-BD60-E30CF3A357FC}" type="slidenum">
              <a:rPr lang="en-US"/>
              <a:pPr>
                <a:defRPr/>
              </a:pPr>
              <a:t>‹#›</a:t>
            </a:fld>
            <a:endParaRPr lang="en-US"/>
          </a:p>
        </p:txBody>
      </p:sp>
    </p:spTree>
    <p:extLst>
      <p:ext uri="{BB962C8B-B14F-4D97-AF65-F5344CB8AC3E}">
        <p14:creationId xmlns:p14="http://schemas.microsoft.com/office/powerpoint/2010/main" val="383142258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78EF78-0BF0-1842-91B6-47E579FC62C9}" type="slidenum">
              <a:rPr lang="en-US"/>
              <a:pPr>
                <a:defRPr/>
              </a:pPr>
              <a:t>‹#›</a:t>
            </a:fld>
            <a:endParaRPr lang="en-US"/>
          </a:p>
        </p:txBody>
      </p:sp>
    </p:spTree>
    <p:extLst>
      <p:ext uri="{BB962C8B-B14F-4D97-AF65-F5344CB8AC3E}">
        <p14:creationId xmlns:p14="http://schemas.microsoft.com/office/powerpoint/2010/main" val="13138128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314313C-74B0-544C-B90A-EE3C4864C51A}" type="slidenum">
              <a:rPr lang="en-US"/>
              <a:pPr>
                <a:defRPr/>
              </a:pPr>
              <a:t>‹#›</a:t>
            </a:fld>
            <a:endParaRPr lang="en-US"/>
          </a:p>
        </p:txBody>
      </p:sp>
    </p:spTree>
    <p:extLst>
      <p:ext uri="{BB962C8B-B14F-4D97-AF65-F5344CB8AC3E}">
        <p14:creationId xmlns:p14="http://schemas.microsoft.com/office/powerpoint/2010/main" val="170768387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72DF31-5EBF-4849-A709-90A6A737090A}" type="slidenum">
              <a:rPr lang="en-US"/>
              <a:pPr>
                <a:defRPr/>
              </a:pPr>
              <a:t>‹#›</a:t>
            </a:fld>
            <a:endParaRPr lang="en-US"/>
          </a:p>
        </p:txBody>
      </p:sp>
    </p:spTree>
    <p:extLst>
      <p:ext uri="{BB962C8B-B14F-4D97-AF65-F5344CB8AC3E}">
        <p14:creationId xmlns:p14="http://schemas.microsoft.com/office/powerpoint/2010/main" val="186206083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BE52FD-9ECF-0E4C-87EC-67B01A05C447}" type="slidenum">
              <a:rPr lang="en-US"/>
              <a:pPr>
                <a:defRPr/>
              </a:pPr>
              <a:t>‹#›</a:t>
            </a:fld>
            <a:endParaRPr lang="en-US"/>
          </a:p>
        </p:txBody>
      </p:sp>
    </p:spTree>
    <p:extLst>
      <p:ext uri="{BB962C8B-B14F-4D97-AF65-F5344CB8AC3E}">
        <p14:creationId xmlns:p14="http://schemas.microsoft.com/office/powerpoint/2010/main" val="321149019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E25A42-8112-1945-A482-178C294F4321}" type="slidenum">
              <a:rPr lang="en-US"/>
              <a:pPr>
                <a:defRPr/>
              </a:pPr>
              <a:t>‹#›</a:t>
            </a:fld>
            <a:endParaRPr lang="en-US"/>
          </a:p>
        </p:txBody>
      </p:sp>
    </p:spTree>
    <p:extLst>
      <p:ext uri="{BB962C8B-B14F-4D97-AF65-F5344CB8AC3E}">
        <p14:creationId xmlns:p14="http://schemas.microsoft.com/office/powerpoint/2010/main" val="351634579"/>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2EFC3C5-9D0F-A341-9F3B-431A1550E9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520283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4365E4-DC11-8748-96D9-91840D379FF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54605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170045711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85AC8C82-8152-454A-855D-45EBC7A091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924125"/>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32D437-CD03-CA4B-AEAE-0042D16876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9676487"/>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2B698B0-0D24-E34E-94FC-962524FD584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394223"/>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AFCD8FAF-CFF9-9249-935A-174FFAEEF3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654259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BD57A28-D7B3-0347-91FE-6B97048FD95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73691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7D4FD03-F92F-C240-8A8C-75792B30DD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491132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44E69D3-6A0B-0E4A-B893-8AA288B6B1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348879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A11E5AF-3316-2A40-89F6-969141E738E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018022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14B0066-8130-FE4A-8019-CA5F8BB898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04713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a:ea typeface="+mn-ea"/>
                <a:cs typeface="+mn-cs"/>
              </a:defRPr>
            </a:lvl1pPr>
          </a:lstStyle>
          <a:p>
            <a:pPr>
              <a:defRPr/>
            </a:pPr>
            <a:endParaRPr lang="en-US"/>
          </a:p>
        </p:txBody>
      </p:sp>
      <p:sp>
        <p:nvSpPr>
          <p:cNvPr id="3" name="Rectangle 155"/>
          <p:cNvSpPr>
            <a:spLocks noGrp="1" noChangeArrowheads="1"/>
          </p:cNvSpPr>
          <p:nvPr>
            <p:ph type="ftr" sz="quarter" idx="11"/>
          </p:nvPr>
        </p:nvSpPr>
        <p:spPr/>
        <p:txBody>
          <a:bodyPr/>
          <a:lstStyle>
            <a:lvl1pPr>
              <a:defRPr>
                <a:ea typeface="+mn-ea"/>
                <a:cs typeface="+mn-cs"/>
              </a:defRPr>
            </a:lvl1pPr>
          </a:lstStyle>
          <a:p>
            <a:pPr>
              <a:defRPr/>
            </a:pPr>
            <a:endParaRPr lang="en-US"/>
          </a:p>
        </p:txBody>
      </p:sp>
      <p:sp>
        <p:nvSpPr>
          <p:cNvPr id="4" name="Rectangle 15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BC9AE71D-6FB4-1A4E-8158-6B68A5F3ED5C}" type="slidenum">
              <a:rPr lang="en-US"/>
              <a:pPr/>
              <a:t>‹#›</a:t>
            </a:fld>
            <a:endParaRPr lang="en-US"/>
          </a:p>
        </p:txBody>
      </p:sp>
    </p:spTree>
    <p:extLst>
      <p:ext uri="{BB962C8B-B14F-4D97-AF65-F5344CB8AC3E}">
        <p14:creationId xmlns:p14="http://schemas.microsoft.com/office/powerpoint/2010/main" val="115611954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15910790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
          <p:cNvSpPr>
            <a:spLocks noGrp="1" noChangeArrowheads="1"/>
          </p:cNvSpPr>
          <p:nvPr>
            <p:ph type="sldNum" idx="10"/>
          </p:nvPr>
        </p:nvSpPr>
        <p:spPr/>
        <p:txBody>
          <a:bodyPr/>
          <a:lstStyle>
            <a:lvl1pPr eaLnBrk="0" hangingPunct="0">
              <a:defRPr/>
            </a:lvl1pPr>
          </a:lstStyle>
          <a:p>
            <a:pPr>
              <a:defRPr/>
            </a:pPr>
            <a:fld id="{CBCA7EF1-2B25-5F48-89F0-77A3F01CFD46}" type="slidenum">
              <a:rPr lang="en-GB"/>
              <a:pPr>
                <a:defRPr/>
              </a:pPr>
              <a:t>‹#›</a:t>
            </a:fld>
            <a:endParaRPr lang="en-GB"/>
          </a:p>
        </p:txBody>
      </p:sp>
    </p:spTree>
    <p:extLst>
      <p:ext uri="{BB962C8B-B14F-4D97-AF65-F5344CB8AC3E}">
        <p14:creationId xmlns:p14="http://schemas.microsoft.com/office/powerpoint/2010/main" val="39768482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4869" name="Rectangle 5"/>
          <p:cNvSpPr>
            <a:spLocks noGrp="1" noChangeArrowheads="1"/>
          </p:cNvSpPr>
          <p:nvPr>
            <p:ph type="ctrTitle"/>
          </p:nvPr>
        </p:nvSpPr>
        <p:spPr>
          <a:xfrm>
            <a:off x="1143000" y="1981200"/>
            <a:ext cx="7772400" cy="1143000"/>
          </a:xfrm>
        </p:spPr>
        <p:txBody>
          <a:bodyPr/>
          <a:lstStyle>
            <a:lvl1pPr>
              <a:defRPr/>
            </a:lvl1pPr>
          </a:lstStyle>
          <a:p>
            <a:pPr lvl="0"/>
            <a:r>
              <a:rPr lang="en-US" noProof="0"/>
              <a:t>Click to edit Master title style</a:t>
            </a:r>
          </a:p>
        </p:txBody>
      </p:sp>
      <p:sp>
        <p:nvSpPr>
          <p:cNvPr id="164870" name="Rectangle 6"/>
          <p:cNvSpPr>
            <a:spLocks noGrp="1" noChangeArrowheads="1"/>
          </p:cNvSpPr>
          <p:nvPr>
            <p:ph type="subTitle" idx="1"/>
          </p:nvPr>
        </p:nvSpPr>
        <p:spPr>
          <a:xfrm>
            <a:off x="2038350" y="4351338"/>
            <a:ext cx="6400800" cy="1371600"/>
          </a:xfrm>
        </p:spPr>
        <p:txBody>
          <a:bodyPr/>
          <a:lstStyle>
            <a:lvl1pPr marL="0" indent="0">
              <a:buFont typeface="Wingdings" charset="0"/>
              <a:buNone/>
              <a:defRPr/>
            </a:lvl1pPr>
          </a:lstStyle>
          <a:p>
            <a:pPr lvl="0"/>
            <a:r>
              <a:rPr lang="en-US" noProof="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endParaRPr lang="en-US" altLang="zh-CN">
              <a:solidFill>
                <a:srgbClr val="000000"/>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endParaRPr lang="en-US" altLang="zh-CN">
              <a:solidFill>
                <a:srgbClr val="000000"/>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fld id="{D1A96817-6F82-45E8-BA85-D316B515180F}"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1347379"/>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632BBDD5-8BBC-4681-8C7B-9C431746BB72}"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82818702"/>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C460AEE2-7A4D-4C99-990A-2A5AC86FA67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00629633"/>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9866A0CD-4580-478D-96A8-2D0B73C1A2BC}"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954071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9" name="Rectangle 11"/>
          <p:cNvSpPr>
            <a:spLocks noGrp="1" noChangeArrowheads="1"/>
          </p:cNvSpPr>
          <p:nvPr>
            <p:ph type="sldNum" sz="quarter" idx="12"/>
          </p:nvPr>
        </p:nvSpPr>
        <p:spPr>
          <a:ln/>
        </p:spPr>
        <p:txBody>
          <a:bodyPr/>
          <a:lstStyle>
            <a:lvl1pPr>
              <a:defRPr/>
            </a:lvl1pPr>
          </a:lstStyle>
          <a:p>
            <a:fld id="{401DE0D6-E87F-410F-9EB8-DCAC53370577}"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721240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5" name="Rectangle 11"/>
          <p:cNvSpPr>
            <a:spLocks noGrp="1" noChangeArrowheads="1"/>
          </p:cNvSpPr>
          <p:nvPr>
            <p:ph type="sldNum" sz="quarter" idx="12"/>
          </p:nvPr>
        </p:nvSpPr>
        <p:spPr>
          <a:ln/>
        </p:spPr>
        <p:txBody>
          <a:bodyPr/>
          <a:lstStyle>
            <a:lvl1pPr>
              <a:defRPr/>
            </a:lvl1pPr>
          </a:lstStyle>
          <a:p>
            <a:fld id="{FE23038A-CD5F-42BC-91C9-E2ABA77B7891}"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351379047"/>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4" name="Rectangle 11"/>
          <p:cNvSpPr>
            <a:spLocks noGrp="1" noChangeArrowheads="1"/>
          </p:cNvSpPr>
          <p:nvPr>
            <p:ph type="sldNum" sz="quarter" idx="12"/>
          </p:nvPr>
        </p:nvSpPr>
        <p:spPr>
          <a:ln/>
        </p:spPr>
        <p:txBody>
          <a:bodyPr/>
          <a:lstStyle>
            <a:lvl1pPr>
              <a:defRPr/>
            </a:lvl1pPr>
          </a:lstStyle>
          <a:p>
            <a:fld id="{515A7E61-7C89-461E-A2B3-910B0D4D78CD}"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0089516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4C3509A6-3E80-4F0C-82CB-0E9EA5865E79}"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87306730"/>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7" name="Rectangle 11"/>
          <p:cNvSpPr>
            <a:spLocks noGrp="1" noChangeArrowheads="1"/>
          </p:cNvSpPr>
          <p:nvPr>
            <p:ph type="sldNum" sz="quarter" idx="12"/>
          </p:nvPr>
        </p:nvSpPr>
        <p:spPr>
          <a:ln/>
        </p:spPr>
        <p:txBody>
          <a:bodyPr/>
          <a:lstStyle>
            <a:lvl1pPr>
              <a:defRPr/>
            </a:lvl1pPr>
          </a:lstStyle>
          <a:p>
            <a:fld id="{2A3C1371-F84A-42A0-B4F6-7F5C60779C64}"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3277643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141004075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156C77EE-1380-436E-B066-F7FC574881C6}"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9518052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zh-CN">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zh-CN">
              <a:solidFill>
                <a:srgbClr val="000000"/>
              </a:solidFill>
            </a:endParaRPr>
          </a:p>
        </p:txBody>
      </p:sp>
      <p:sp>
        <p:nvSpPr>
          <p:cNvPr id="6" name="Rectangle 11"/>
          <p:cNvSpPr>
            <a:spLocks noGrp="1" noChangeArrowheads="1"/>
          </p:cNvSpPr>
          <p:nvPr>
            <p:ph type="sldNum" sz="quarter" idx="12"/>
          </p:nvPr>
        </p:nvSpPr>
        <p:spPr>
          <a:ln/>
        </p:spPr>
        <p:txBody>
          <a:bodyPr/>
          <a:lstStyle>
            <a:lvl1pPr>
              <a:defRPr/>
            </a:lvl1pPr>
          </a:lstStyle>
          <a:p>
            <a:fld id="{9FA4F4AE-E3A2-47EA-8159-A56209BF01E0}"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5641590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2468576"/>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84054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55648330"/>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C3C99287-E3A1-0D45-ACE1-EA6CCE29C237}" type="slidenum">
              <a:rPr lang="en-US"/>
              <a:pPr/>
              <a:t>‹#›</a:t>
            </a:fld>
            <a:endParaRPr lang="en-US"/>
          </a:p>
        </p:txBody>
      </p:sp>
    </p:spTree>
    <p:extLst>
      <p:ext uri="{BB962C8B-B14F-4D97-AF65-F5344CB8AC3E}">
        <p14:creationId xmlns:p14="http://schemas.microsoft.com/office/powerpoint/2010/main" val="1324730866"/>
      </p:ext>
    </p:extLst>
  </p:cSld>
  <p:clrMapOvr>
    <a:masterClrMapping/>
  </p:clrMapOvr>
  <p:transition spd="med">
    <p:randomBar dir="ver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74114" name="Rectangle 1026"/>
          <p:cNvSpPr>
            <a:spLocks noGrp="1" noChangeArrowheads="1"/>
          </p:cNvSpPr>
          <p:nvPr>
            <p:ph type="ctrTitle" sz="quarter"/>
          </p:nvPr>
        </p:nvSpPr>
        <p:spPr>
          <a:xfrm>
            <a:off x="685800" y="2362200"/>
            <a:ext cx="7772400" cy="1219200"/>
          </a:xfrm>
        </p:spPr>
        <p:txBody>
          <a:bodyPr/>
          <a:lstStyle>
            <a:lvl1pPr algn="r">
              <a:defRPr/>
            </a:lvl1pPr>
          </a:lstStyle>
          <a:p>
            <a:r>
              <a:rPr lang="en-US"/>
              <a:t>Click to edit Master title style</a:t>
            </a:r>
          </a:p>
        </p:txBody>
      </p:sp>
      <p:sp>
        <p:nvSpPr>
          <p:cNvPr id="474115" name="Rectangle 1027"/>
          <p:cNvSpPr>
            <a:spLocks noGrp="1" noChangeArrowheads="1"/>
          </p:cNvSpPr>
          <p:nvPr>
            <p:ph type="subTitle" sz="quarter" idx="1"/>
          </p:nvPr>
        </p:nvSpPr>
        <p:spPr>
          <a:xfrm>
            <a:off x="685800" y="3581400"/>
            <a:ext cx="7772400" cy="1143000"/>
          </a:xfrm>
          <a:ln w="9525">
            <a:headEnd/>
            <a:tailEnd/>
          </a:ln>
        </p:spPr>
        <p:txBody>
          <a:bodyPr lIns="92075" tIns="46038" rIns="92075" bIns="46038" anchor="ctr"/>
          <a:lstStyle>
            <a:lvl1pPr marL="0" indent="0" algn="r">
              <a:buFont typeface="Wingdings" pitchFamily="-112" charset="2"/>
              <a:buNone/>
              <a:defRPr sz="3400"/>
            </a:lvl1pPr>
          </a:lstStyle>
          <a:p>
            <a:r>
              <a:rPr lang="en-US"/>
              <a:t>Click to edit Master subtitle style</a:t>
            </a:r>
          </a:p>
        </p:txBody>
      </p:sp>
      <p:sp>
        <p:nvSpPr>
          <p:cNvPr id="4" name="Rectangle 1028"/>
          <p:cNvSpPr>
            <a:spLocks noGrp="1" noChangeArrowheads="1"/>
          </p:cNvSpPr>
          <p:nvPr>
            <p:ph type="dt" sz="quarter" idx="10"/>
          </p:nvPr>
        </p:nvSpPr>
        <p:spPr>
          <a:xfrm>
            <a:off x="685800" y="6324600"/>
            <a:ext cx="1905000" cy="457200"/>
          </a:xfrm>
        </p:spPr>
        <p:txBody>
          <a:bodyPr/>
          <a:lstStyle>
            <a:lvl1pPr>
              <a:defRPr/>
            </a:lvl1pPr>
          </a:lstStyle>
          <a:p>
            <a:fld id="{44C58EA9-D8F4-DD40-BE7E-0F986CB66CD3}" type="datetime1">
              <a:rPr lang="en-US"/>
              <a:pPr/>
              <a:t>7/15/20</a:t>
            </a:fld>
            <a:endParaRPr lang="en-US"/>
          </a:p>
        </p:txBody>
      </p:sp>
      <p:sp>
        <p:nvSpPr>
          <p:cNvPr id="5" name="Rectangle 1029"/>
          <p:cNvSpPr>
            <a:spLocks noGrp="1" noChangeArrowheads="1"/>
          </p:cNvSpPr>
          <p:nvPr>
            <p:ph type="ftr" sz="quarter" idx="11"/>
          </p:nvPr>
        </p:nvSpPr>
        <p:spPr>
          <a:xfrm>
            <a:off x="3124200" y="6324600"/>
            <a:ext cx="2895600" cy="457200"/>
          </a:xfrm>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lvl1pPr>
          </a:lstStyle>
          <a:p>
            <a:fld id="{7877E4CF-9375-D24D-A506-49E166D476AB}" type="slidenum">
              <a:rPr lang="en-US"/>
              <a:pPr/>
              <a:t>‹#›</a:t>
            </a:fld>
            <a:endParaRPr lang="en-US"/>
          </a:p>
        </p:txBody>
      </p:sp>
    </p:spTree>
    <p:extLst>
      <p:ext uri="{BB962C8B-B14F-4D97-AF65-F5344CB8AC3E}">
        <p14:creationId xmlns:p14="http://schemas.microsoft.com/office/powerpoint/2010/main" val="1220386351"/>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p:txBody>
          <a:bodyPr/>
          <a:lstStyle>
            <a:lvl1pPr>
              <a:defRPr/>
            </a:lvl1pPr>
          </a:lstStyle>
          <a:p>
            <a:fld id="{146CBCAB-D60D-3247-954C-F3FEFBDC4D36}" type="datetime1">
              <a:rPr lang="en-US"/>
              <a:pPr/>
              <a:t>7/15/20</a:t>
            </a:fld>
            <a:endParaRPr lang="en-US"/>
          </a:p>
        </p:txBody>
      </p:sp>
      <p:sp>
        <p:nvSpPr>
          <p:cNvPr id="5" name="Rectangle 1028"/>
          <p:cNvSpPr>
            <a:spLocks noGrp="1" noChangeArrowheads="1"/>
          </p:cNvSpPr>
          <p:nvPr>
            <p:ph type="ftr" sz="quarter" idx="11"/>
          </p:nvPr>
        </p:nvSpPr>
        <p:spPr/>
        <p:txBody>
          <a:bodyPr/>
          <a:lstStyle>
            <a:lvl1pPr>
              <a:defRPr/>
            </a:lvl1pPr>
          </a:lstStyle>
          <a:p>
            <a:endParaRPr lang="en-US"/>
          </a:p>
        </p:txBody>
      </p:sp>
      <p:sp>
        <p:nvSpPr>
          <p:cNvPr id="6" name="Rectangle 1029"/>
          <p:cNvSpPr>
            <a:spLocks noGrp="1" noChangeArrowheads="1"/>
          </p:cNvSpPr>
          <p:nvPr>
            <p:ph type="sldNum" sz="quarter" idx="12"/>
          </p:nvPr>
        </p:nvSpPr>
        <p:spPr/>
        <p:txBody>
          <a:bodyPr/>
          <a:lstStyle>
            <a:lvl1pPr>
              <a:defRPr/>
            </a:lvl1pPr>
          </a:lstStyle>
          <a:p>
            <a:fld id="{BF027DB3-16EC-7440-9C92-5F910D0B06FC}" type="slidenum">
              <a:rPr lang="en-US"/>
              <a:pPr/>
              <a:t>‹#›</a:t>
            </a:fld>
            <a:endParaRPr lang="en-US"/>
          </a:p>
        </p:txBody>
      </p:sp>
    </p:spTree>
    <p:extLst>
      <p:ext uri="{BB962C8B-B14F-4D97-AF65-F5344CB8AC3E}">
        <p14:creationId xmlns:p14="http://schemas.microsoft.com/office/powerpoint/2010/main" val="231029636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80EBF357-CE03-DC4E-AE61-383F76C43310}" type="slidenum">
              <a:rPr lang="en-US"/>
              <a:pPr/>
              <a:t>‹#›</a:t>
            </a:fld>
            <a:endParaRPr lang="en-US"/>
          </a:p>
        </p:txBody>
      </p:sp>
    </p:spTree>
    <p:extLst>
      <p:ext uri="{BB962C8B-B14F-4D97-AF65-F5344CB8AC3E}">
        <p14:creationId xmlns:p14="http://schemas.microsoft.com/office/powerpoint/2010/main" val="20644378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8F2230A-0C8E-424A-ABD8-44889C880B2F}" type="slidenum">
              <a:rPr lang="en-US"/>
              <a:pPr/>
              <a:t>‹#›</a:t>
            </a:fld>
            <a:endParaRPr lang="en-US"/>
          </a:p>
        </p:txBody>
      </p:sp>
    </p:spTree>
    <p:extLst>
      <p:ext uri="{BB962C8B-B14F-4D97-AF65-F5344CB8AC3E}">
        <p14:creationId xmlns:p14="http://schemas.microsoft.com/office/powerpoint/2010/main" val="350453971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96709542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81845117-CB4E-3C45-8E95-70779C465085}" type="slidenum">
              <a:rPr lang="en-US"/>
              <a:pPr/>
              <a:t>‹#›</a:t>
            </a:fld>
            <a:endParaRPr lang="en-US"/>
          </a:p>
        </p:txBody>
      </p:sp>
    </p:spTree>
    <p:extLst>
      <p:ext uri="{BB962C8B-B14F-4D97-AF65-F5344CB8AC3E}">
        <p14:creationId xmlns:p14="http://schemas.microsoft.com/office/powerpoint/2010/main" val="2504753981"/>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33CC2D47-6B1D-E246-ACBB-F1FC18A0F766}" type="slidenum">
              <a:rPr lang="en-US"/>
              <a:pPr/>
              <a:t>‹#›</a:t>
            </a:fld>
            <a:endParaRPr lang="en-US"/>
          </a:p>
        </p:txBody>
      </p:sp>
    </p:spTree>
    <p:extLst>
      <p:ext uri="{BB962C8B-B14F-4D97-AF65-F5344CB8AC3E}">
        <p14:creationId xmlns:p14="http://schemas.microsoft.com/office/powerpoint/2010/main" val="316988774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EAEBFA5C-10D8-2441-98E5-1603D2318324}" type="slidenum">
              <a:rPr lang="en-US"/>
              <a:pPr/>
              <a:t>‹#›</a:t>
            </a:fld>
            <a:endParaRPr lang="en-US"/>
          </a:p>
        </p:txBody>
      </p:sp>
    </p:spTree>
    <p:extLst>
      <p:ext uri="{BB962C8B-B14F-4D97-AF65-F5344CB8AC3E}">
        <p14:creationId xmlns:p14="http://schemas.microsoft.com/office/powerpoint/2010/main" val="319152805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947286CD-75D8-094E-8F23-78A7C85221B6}" type="slidenum">
              <a:rPr lang="en-US"/>
              <a:pPr/>
              <a:t>‹#›</a:t>
            </a:fld>
            <a:endParaRPr lang="en-US"/>
          </a:p>
        </p:txBody>
      </p:sp>
    </p:spTree>
    <p:extLst>
      <p:ext uri="{BB962C8B-B14F-4D97-AF65-F5344CB8AC3E}">
        <p14:creationId xmlns:p14="http://schemas.microsoft.com/office/powerpoint/2010/main" val="172373172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B92F66BA-E8C2-9741-B182-DBD800CABFB6}" type="slidenum">
              <a:rPr lang="en-US"/>
              <a:pPr/>
              <a:t>‹#›</a:t>
            </a:fld>
            <a:endParaRPr lang="en-US"/>
          </a:p>
        </p:txBody>
      </p:sp>
    </p:spTree>
    <p:extLst>
      <p:ext uri="{BB962C8B-B14F-4D97-AF65-F5344CB8AC3E}">
        <p14:creationId xmlns:p14="http://schemas.microsoft.com/office/powerpoint/2010/main" val="278144029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5425E0BD-E840-CD41-894E-244477703A32}" type="slidenum">
              <a:rPr lang="en-US"/>
              <a:pPr/>
              <a:t>‹#›</a:t>
            </a:fld>
            <a:endParaRPr lang="en-US"/>
          </a:p>
        </p:txBody>
      </p:sp>
    </p:spTree>
    <p:extLst>
      <p:ext uri="{BB962C8B-B14F-4D97-AF65-F5344CB8AC3E}">
        <p14:creationId xmlns:p14="http://schemas.microsoft.com/office/powerpoint/2010/main" val="426453492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035E99A7-C8CC-CB45-9141-5DFCCC39487C}" type="slidenum">
              <a:rPr lang="en-US"/>
              <a:pPr/>
              <a:t>‹#›</a:t>
            </a:fld>
            <a:endParaRPr lang="en-US"/>
          </a:p>
        </p:txBody>
      </p:sp>
    </p:spTree>
    <p:extLst>
      <p:ext uri="{BB962C8B-B14F-4D97-AF65-F5344CB8AC3E}">
        <p14:creationId xmlns:p14="http://schemas.microsoft.com/office/powerpoint/2010/main" val="193468919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1DA4B1E8-5E89-2549-85ED-9E21A9FC14FA}" type="slidenum">
              <a:rPr lang="en-US"/>
              <a:pPr/>
              <a:t>‹#›</a:t>
            </a:fld>
            <a:endParaRPr lang="en-US"/>
          </a:p>
        </p:txBody>
      </p:sp>
    </p:spTree>
    <p:extLst>
      <p:ext uri="{BB962C8B-B14F-4D97-AF65-F5344CB8AC3E}">
        <p14:creationId xmlns:p14="http://schemas.microsoft.com/office/powerpoint/2010/main" val="17752424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471B0AEF-F3F7-F242-9A4C-C6CB2C5B8528}" type="slidenum">
              <a:rPr lang="en-US"/>
              <a:pPr/>
              <a:t>‹#›</a:t>
            </a:fld>
            <a:endParaRPr lang="en-US"/>
          </a:p>
        </p:txBody>
      </p:sp>
    </p:spTree>
    <p:extLst>
      <p:ext uri="{BB962C8B-B14F-4D97-AF65-F5344CB8AC3E}">
        <p14:creationId xmlns:p14="http://schemas.microsoft.com/office/powerpoint/2010/main" val="3116893687"/>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38814650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pPr>
                <a:defRPr/>
              </a:pPr>
              <a:t>‹#›</a:t>
            </a:fld>
            <a:endParaRPr lang="en-US"/>
          </a:p>
        </p:txBody>
      </p:sp>
    </p:spTree>
    <p:extLst>
      <p:ext uri="{BB962C8B-B14F-4D97-AF65-F5344CB8AC3E}">
        <p14:creationId xmlns:p14="http://schemas.microsoft.com/office/powerpoint/2010/main" val="70676977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5500144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45924341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94610618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63042130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9054725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335923677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2116581668"/>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196565032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395132713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236558427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5913377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247118160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44936011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274096156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fld id="{81FD34A5-FC3A-9A46-9BE5-0443F82002C4}" type="slidenum">
              <a:rPr lang="en-GB"/>
              <a:pPr/>
              <a:t>‹#›</a:t>
            </a:fld>
            <a:endParaRPr lang="en-GB"/>
          </a:p>
        </p:txBody>
      </p:sp>
    </p:spTree>
    <p:extLst>
      <p:ext uri="{BB962C8B-B14F-4D97-AF65-F5344CB8AC3E}">
        <p14:creationId xmlns:p14="http://schemas.microsoft.com/office/powerpoint/2010/main" val="292738921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a:lvl1pPr>
          </a:lstStyle>
          <a:p>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a:lvl1pPr>
          </a:lstStyle>
          <a:p>
            <a:endParaRPr lang="en-US">
              <a:solidFill>
                <a:srgbClr val="000000"/>
              </a:solidFill>
            </a:endParaRPr>
          </a:p>
        </p:txBody>
      </p:sp>
      <p:sp>
        <p:nvSpPr>
          <p:cNvPr id="6" name="Rectangle 6"/>
          <p:cNvSpPr>
            <a:spLocks noGrp="1" noChangeArrowheads="1"/>
          </p:cNvSpPr>
          <p:nvPr>
            <p:ph type="sldNum" sz="quarter" idx="12"/>
          </p:nvPr>
        </p:nvSpPr>
        <p:spPr/>
        <p:txBody>
          <a:bodyPr/>
          <a:lstStyle>
            <a:lvl1pPr eaLnBrk="0" hangingPunct="0">
              <a:defRPr/>
            </a:lvl1pPr>
          </a:lstStyle>
          <a:p>
            <a:fld id="{D6C13295-597C-6742-8B5C-4F2DC43E5A48}" type="slidenum">
              <a:rPr lang="en-US"/>
              <a:pPr/>
              <a:t>‹#›</a:t>
            </a:fld>
            <a:endParaRPr lang="en-US"/>
          </a:p>
        </p:txBody>
      </p:sp>
    </p:spTree>
    <p:extLst>
      <p:ext uri="{BB962C8B-B14F-4D97-AF65-F5344CB8AC3E}">
        <p14:creationId xmlns:p14="http://schemas.microsoft.com/office/powerpoint/2010/main" val="97860782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p:spPr>
          <p:txBody>
            <a:bodyPr wrap="none" anchor="ctr"/>
            <a:lstStyle/>
            <a:p>
              <a:endParaRPr lang="en-US" sz="1800">
                <a:solidFill>
                  <a:srgbClr val="FFFFCC"/>
                </a:solidFill>
                <a:latin typeface="Arial" charset="0"/>
                <a:ea typeface="PMingLiU" charset="0"/>
                <a:cs typeface="PMingLiU"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a:lvl1pPr>
          </a:lstStyle>
          <a:p>
            <a:r>
              <a:rPr lang="en-US" altLang="zh-TW"/>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ltLang="zh-TW"/>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83171ED1-D961-4E4F-9CB2-FEF540F96A47}" type="slidenum">
              <a:rPr lang="en-US" altLang="zh-TW" smtClean="0"/>
              <a:pPr/>
              <a:t>‹#›</a:t>
            </a:fld>
            <a:endParaRPr lang="en-US" altLang="zh-TW"/>
          </a:p>
        </p:txBody>
      </p:sp>
    </p:spTree>
    <p:extLst>
      <p:ext uri="{BB962C8B-B14F-4D97-AF65-F5344CB8AC3E}">
        <p14:creationId xmlns:p14="http://schemas.microsoft.com/office/powerpoint/2010/main" val="113365979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A6F9593-0D65-354E-83F5-6C672D449FA4}" type="slidenum">
              <a:rPr lang="en-US" altLang="zh-TW" smtClean="0"/>
              <a:pPr/>
              <a:t>‹#›</a:t>
            </a:fld>
            <a:endParaRPr lang="en-US" altLang="zh-TW"/>
          </a:p>
        </p:txBody>
      </p:sp>
    </p:spTree>
    <p:extLst>
      <p:ext uri="{BB962C8B-B14F-4D97-AF65-F5344CB8AC3E}">
        <p14:creationId xmlns:p14="http://schemas.microsoft.com/office/powerpoint/2010/main" val="310034352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3842B99-052E-CD43-A633-273692E1CC89}" type="slidenum">
              <a:rPr lang="en-US" altLang="zh-TW" smtClean="0"/>
              <a:pPr/>
              <a:t>‹#›</a:t>
            </a:fld>
            <a:endParaRPr lang="en-US" altLang="zh-TW"/>
          </a:p>
        </p:txBody>
      </p:sp>
    </p:spTree>
    <p:extLst>
      <p:ext uri="{BB962C8B-B14F-4D97-AF65-F5344CB8AC3E}">
        <p14:creationId xmlns:p14="http://schemas.microsoft.com/office/powerpoint/2010/main" val="2650854382"/>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193F15F-AB9C-9542-B258-4764CB3C33DB}" type="slidenum">
              <a:rPr lang="en-US" altLang="zh-TW" smtClean="0"/>
              <a:pPr/>
              <a:t>‹#›</a:t>
            </a:fld>
            <a:endParaRPr lang="en-US" altLang="zh-TW"/>
          </a:p>
        </p:txBody>
      </p:sp>
    </p:spTree>
    <p:extLst>
      <p:ext uri="{BB962C8B-B14F-4D97-AF65-F5344CB8AC3E}">
        <p14:creationId xmlns:p14="http://schemas.microsoft.com/office/powerpoint/2010/main" val="296506592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D28FE80-25AB-DA43-9480-658FD521E7E1}" type="slidenum">
              <a:rPr lang="en-US" altLang="zh-TW" smtClean="0"/>
              <a:pPr/>
              <a:t>‹#›</a:t>
            </a:fld>
            <a:endParaRPr lang="en-US" altLang="zh-TW"/>
          </a:p>
        </p:txBody>
      </p:sp>
    </p:spTree>
    <p:extLst>
      <p:ext uri="{BB962C8B-B14F-4D97-AF65-F5344CB8AC3E}">
        <p14:creationId xmlns:p14="http://schemas.microsoft.com/office/powerpoint/2010/main" val="343214456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5C34428E-E8C9-8542-8261-1AEFD25E7507}" type="slidenum">
              <a:rPr lang="en-US" altLang="zh-TW" smtClean="0"/>
              <a:pPr/>
              <a:t>‹#›</a:t>
            </a:fld>
            <a:endParaRPr lang="en-US" altLang="zh-TW"/>
          </a:p>
        </p:txBody>
      </p:sp>
    </p:spTree>
    <p:extLst>
      <p:ext uri="{BB962C8B-B14F-4D97-AF65-F5344CB8AC3E}">
        <p14:creationId xmlns:p14="http://schemas.microsoft.com/office/powerpoint/2010/main" val="127821335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159731867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96AB5B39-3F8C-6948-92DD-6AD0EB3D097D}" type="slidenum">
              <a:rPr lang="en-US" altLang="zh-TW" smtClean="0"/>
              <a:pPr/>
              <a:t>‹#›</a:t>
            </a:fld>
            <a:endParaRPr lang="en-US" altLang="zh-TW"/>
          </a:p>
        </p:txBody>
      </p:sp>
    </p:spTree>
    <p:extLst>
      <p:ext uri="{BB962C8B-B14F-4D97-AF65-F5344CB8AC3E}">
        <p14:creationId xmlns:p14="http://schemas.microsoft.com/office/powerpoint/2010/main" val="110785556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974BACC2-AC13-5646-A7ED-E46704DC1D39}" type="slidenum">
              <a:rPr lang="en-US" altLang="zh-TW" smtClean="0"/>
              <a:pPr/>
              <a:t>‹#›</a:t>
            </a:fld>
            <a:endParaRPr lang="en-US" altLang="zh-TW"/>
          </a:p>
        </p:txBody>
      </p:sp>
    </p:spTree>
    <p:extLst>
      <p:ext uri="{BB962C8B-B14F-4D97-AF65-F5344CB8AC3E}">
        <p14:creationId xmlns:p14="http://schemas.microsoft.com/office/powerpoint/2010/main" val="50900926"/>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25C3FD9-AEC5-2B40-B9A6-DBDEB18574EF}" type="slidenum">
              <a:rPr lang="en-US" altLang="zh-TW" smtClean="0"/>
              <a:pPr/>
              <a:t>‹#›</a:t>
            </a:fld>
            <a:endParaRPr lang="en-US" altLang="zh-TW"/>
          </a:p>
        </p:txBody>
      </p:sp>
    </p:spTree>
    <p:extLst>
      <p:ext uri="{BB962C8B-B14F-4D97-AF65-F5344CB8AC3E}">
        <p14:creationId xmlns:p14="http://schemas.microsoft.com/office/powerpoint/2010/main" val="385985251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6BA2411E-1F4E-2D44-8BEE-7B84587F7E7C}" type="slidenum">
              <a:rPr lang="en-US" altLang="zh-TW" smtClean="0"/>
              <a:pPr/>
              <a:t>‹#›</a:t>
            </a:fld>
            <a:endParaRPr lang="en-US" altLang="zh-TW"/>
          </a:p>
        </p:txBody>
      </p:sp>
    </p:spTree>
    <p:extLst>
      <p:ext uri="{BB962C8B-B14F-4D97-AF65-F5344CB8AC3E}">
        <p14:creationId xmlns:p14="http://schemas.microsoft.com/office/powerpoint/2010/main" val="300505036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09E0A7C8-BE5C-2D43-9606-7016790BA353}" type="slidenum">
              <a:rPr lang="en-US" altLang="zh-TW" smtClean="0"/>
              <a:pPr/>
              <a:t>‹#›</a:t>
            </a:fld>
            <a:endParaRPr lang="en-US" altLang="zh-TW"/>
          </a:p>
        </p:txBody>
      </p:sp>
    </p:spTree>
    <p:extLst>
      <p:ext uri="{BB962C8B-B14F-4D97-AF65-F5344CB8AC3E}">
        <p14:creationId xmlns:p14="http://schemas.microsoft.com/office/powerpoint/2010/main" val="3940312006"/>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F952E68-A706-384F-BDC3-920221913CA9}" type="slidenum">
              <a:rPr lang="en-US" altLang="zh-TW" smtClean="0"/>
              <a:pPr/>
              <a:t>‹#›</a:t>
            </a:fld>
            <a:endParaRPr lang="en-US" altLang="zh-TW"/>
          </a:p>
        </p:txBody>
      </p:sp>
    </p:spTree>
    <p:extLst>
      <p:ext uri="{BB962C8B-B14F-4D97-AF65-F5344CB8AC3E}">
        <p14:creationId xmlns:p14="http://schemas.microsoft.com/office/powerpoint/2010/main" val="3140317453"/>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20574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910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85B733CF-A1DA-2040-B8C5-1D6DE6D09B89}" type="slidenum">
              <a:rPr lang="en-US" altLang="zh-TW" smtClean="0"/>
              <a:pPr/>
              <a:t>‹#›</a:t>
            </a:fld>
            <a:endParaRPr lang="en-US" altLang="zh-TW"/>
          </a:p>
        </p:txBody>
      </p:sp>
    </p:spTree>
    <p:extLst>
      <p:ext uri="{BB962C8B-B14F-4D97-AF65-F5344CB8AC3E}">
        <p14:creationId xmlns:p14="http://schemas.microsoft.com/office/powerpoint/2010/main" val="189949528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endParaRPr lang="en-US" altLang="zh-TW"/>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FFFFCC"/>
                </a:solidFill>
                <a:latin typeface="Arial" charset="0"/>
                <a:ea typeface="PMingLiU" charset="0"/>
                <a:cs typeface="PMingLiU" charset="0"/>
              </a:defRPr>
            </a:lvl1pPr>
          </a:lstStyle>
          <a:p>
            <a:fld id="{A3A44D87-D263-2C47-BA8E-79398FDD5C6F}" type="slidenum">
              <a:rPr lang="en-US" altLang="zh-TW" smtClean="0"/>
              <a:pPr/>
              <a:t>‹#›</a:t>
            </a:fld>
            <a:endParaRPr lang="en-US" altLang="zh-TW"/>
          </a:p>
        </p:txBody>
      </p:sp>
    </p:spTree>
    <p:extLst>
      <p:ext uri="{BB962C8B-B14F-4D97-AF65-F5344CB8AC3E}">
        <p14:creationId xmlns:p14="http://schemas.microsoft.com/office/powerpoint/2010/main" val="174324585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E99ADC45-C798-CD44-A45A-3CBF08D80E33}" type="slidenum">
              <a:rPr lang="en-US" smtClean="0"/>
              <a:pPr/>
              <a:t>‹#›</a:t>
            </a:fld>
            <a:endParaRPr lang="en-US"/>
          </a:p>
        </p:txBody>
      </p:sp>
    </p:spTree>
    <p:extLst>
      <p:ext uri="{BB962C8B-B14F-4D97-AF65-F5344CB8AC3E}">
        <p14:creationId xmlns:p14="http://schemas.microsoft.com/office/powerpoint/2010/main" val="157962349"/>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66EDEEE5-A5A5-A04A-8FFC-0214D74D1C13}" type="slidenum">
              <a:rPr lang="en-US" smtClean="0"/>
              <a:pPr/>
              <a:t>‹#›</a:t>
            </a:fld>
            <a:endParaRPr lang="en-US"/>
          </a:p>
        </p:txBody>
      </p:sp>
    </p:spTree>
    <p:extLst>
      <p:ext uri="{BB962C8B-B14F-4D97-AF65-F5344CB8AC3E}">
        <p14:creationId xmlns:p14="http://schemas.microsoft.com/office/powerpoint/2010/main" val="3584748656"/>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12263051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13D2DCD1-E57A-F74F-BD92-7014640099F7}" type="slidenum">
              <a:rPr lang="en-US" smtClean="0"/>
              <a:pPr/>
              <a:t>‹#›</a:t>
            </a:fld>
            <a:endParaRPr lang="en-US"/>
          </a:p>
        </p:txBody>
      </p:sp>
    </p:spTree>
    <p:extLst>
      <p:ext uri="{BB962C8B-B14F-4D97-AF65-F5344CB8AC3E}">
        <p14:creationId xmlns:p14="http://schemas.microsoft.com/office/powerpoint/2010/main" val="1856747905"/>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9BC9FC39-6AF2-3C46-B279-6698A076A4A5}" type="slidenum">
              <a:rPr lang="en-US" smtClean="0"/>
              <a:pPr/>
              <a:t>‹#›</a:t>
            </a:fld>
            <a:endParaRPr lang="en-US"/>
          </a:p>
        </p:txBody>
      </p:sp>
    </p:spTree>
    <p:extLst>
      <p:ext uri="{BB962C8B-B14F-4D97-AF65-F5344CB8AC3E}">
        <p14:creationId xmlns:p14="http://schemas.microsoft.com/office/powerpoint/2010/main" val="321486817"/>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573C7015-9467-A74A-BF10-B5155D28B890}" type="slidenum">
              <a:rPr lang="en-US" smtClean="0"/>
              <a:pPr/>
              <a:t>‹#›</a:t>
            </a:fld>
            <a:endParaRPr lang="en-US"/>
          </a:p>
        </p:txBody>
      </p:sp>
    </p:spTree>
    <p:extLst>
      <p:ext uri="{BB962C8B-B14F-4D97-AF65-F5344CB8AC3E}">
        <p14:creationId xmlns:p14="http://schemas.microsoft.com/office/powerpoint/2010/main" val="1037269706"/>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88578041-E11E-1F4C-B69E-CA98216D9E86}" type="slidenum">
              <a:rPr lang="en-US" smtClean="0"/>
              <a:pPr/>
              <a:t>‹#›</a:t>
            </a:fld>
            <a:endParaRPr lang="en-US"/>
          </a:p>
        </p:txBody>
      </p:sp>
    </p:spTree>
    <p:extLst>
      <p:ext uri="{BB962C8B-B14F-4D97-AF65-F5344CB8AC3E}">
        <p14:creationId xmlns:p14="http://schemas.microsoft.com/office/powerpoint/2010/main" val="3945669205"/>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3D332C51-22B9-C240-BD1C-35B1F9992ADE}" type="slidenum">
              <a:rPr lang="en-US" smtClean="0"/>
              <a:pPr/>
              <a:t>‹#›</a:t>
            </a:fld>
            <a:endParaRPr lang="en-US"/>
          </a:p>
        </p:txBody>
      </p:sp>
    </p:spTree>
    <p:extLst>
      <p:ext uri="{BB962C8B-B14F-4D97-AF65-F5344CB8AC3E}">
        <p14:creationId xmlns:p14="http://schemas.microsoft.com/office/powerpoint/2010/main" val="1147470024"/>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48704FB0-0D96-8E44-ADB2-2EF780C206B5}" type="slidenum">
              <a:rPr lang="en-US" smtClean="0"/>
              <a:pPr/>
              <a:t>‹#›</a:t>
            </a:fld>
            <a:endParaRPr lang="en-US"/>
          </a:p>
        </p:txBody>
      </p:sp>
    </p:spTree>
    <p:extLst>
      <p:ext uri="{BB962C8B-B14F-4D97-AF65-F5344CB8AC3E}">
        <p14:creationId xmlns:p14="http://schemas.microsoft.com/office/powerpoint/2010/main" val="1014388328"/>
      </p:ext>
    </p:extLst>
  </p:cSld>
  <p:clrMapOvr>
    <a:masterClrMapping/>
  </p:clrMapOvr>
  <p:transition spd="med">
    <p:randomBar dir="vert"/>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5B5B5325-A176-8A4F-93B1-F9539EF8BABF}" type="slidenum">
              <a:rPr lang="en-US" smtClean="0"/>
              <a:pPr/>
              <a:t>‹#›</a:t>
            </a:fld>
            <a:endParaRPr lang="en-US"/>
          </a:p>
        </p:txBody>
      </p:sp>
    </p:spTree>
    <p:extLst>
      <p:ext uri="{BB962C8B-B14F-4D97-AF65-F5344CB8AC3E}">
        <p14:creationId xmlns:p14="http://schemas.microsoft.com/office/powerpoint/2010/main" val="2720978946"/>
      </p:ext>
    </p:extLst>
  </p:cSld>
  <p:clrMapOvr>
    <a:masterClrMapping/>
  </p:clrMapOvr>
  <p:transition spd="med">
    <p:randomBar dir="vert"/>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CAA4C0CB-166E-9F4B-B582-BBAFEC10078A}" type="slidenum">
              <a:rPr lang="en-US" smtClean="0"/>
              <a:pPr/>
              <a:t>‹#›</a:t>
            </a:fld>
            <a:endParaRPr lang="en-US"/>
          </a:p>
        </p:txBody>
      </p:sp>
    </p:spTree>
    <p:extLst>
      <p:ext uri="{BB962C8B-B14F-4D97-AF65-F5344CB8AC3E}">
        <p14:creationId xmlns:p14="http://schemas.microsoft.com/office/powerpoint/2010/main" val="2457246742"/>
      </p:ext>
    </p:extLst>
  </p:cSld>
  <p:clrMapOvr>
    <a:masterClrMapping/>
  </p:clrMapOvr>
  <p:transition spd="med">
    <p:randomBar dir="vert"/>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1547DD33-51E6-7E4A-990B-E2BFC0BFA9C9}" type="slidenum">
              <a:rPr lang="en-US" smtClean="0"/>
              <a:pPr/>
              <a:t>‹#›</a:t>
            </a:fld>
            <a:endParaRPr lang="en-US"/>
          </a:p>
        </p:txBody>
      </p:sp>
    </p:spTree>
    <p:extLst>
      <p:ext uri="{BB962C8B-B14F-4D97-AF65-F5344CB8AC3E}">
        <p14:creationId xmlns:p14="http://schemas.microsoft.com/office/powerpoint/2010/main" val="4024082103"/>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endParaRPr lang="en-US"/>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1800">
                <a:solidFill>
                  <a:srgbClr val="000000"/>
                </a:solidFill>
                <a:latin typeface="Arial" charset="0"/>
              </a:defRPr>
            </a:lvl1pPr>
          </a:lstStyle>
          <a:p>
            <a:fld id="{FDA6F928-413C-9B42-8093-D13D66AC05A6}" type="slidenum">
              <a:rPr lang="en-US" smtClean="0"/>
              <a:pPr/>
              <a:t>‹#›</a:t>
            </a:fld>
            <a:endParaRPr lang="en-US"/>
          </a:p>
        </p:txBody>
      </p:sp>
    </p:spTree>
    <p:extLst>
      <p:ext uri="{BB962C8B-B14F-4D97-AF65-F5344CB8AC3E}">
        <p14:creationId xmlns:p14="http://schemas.microsoft.com/office/powerpoint/2010/main" val="297147873"/>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683884154"/>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effectLst>
                  <a:outerShdw blurRad="38100" dist="38100" dir="2700000" algn="tl">
                    <a:srgbClr val="DDDDDD"/>
                  </a:outerShdw>
                </a:effectLst>
                <a:latin typeface="Arial" charset="0"/>
              </a:defRPr>
            </a:lvl1pPr>
          </a:lstStyle>
          <a:p>
            <a:fld id="{D280329E-5DEF-8F48-8831-956295915A2D}" type="slidenum">
              <a:rPr lang="en-GB"/>
              <a:pPr/>
              <a:t>‹#›</a:t>
            </a:fld>
            <a:endParaRPr lang="en-GB"/>
          </a:p>
        </p:txBody>
      </p:sp>
    </p:spTree>
    <p:extLst>
      <p:ext uri="{BB962C8B-B14F-4D97-AF65-F5344CB8AC3E}">
        <p14:creationId xmlns:p14="http://schemas.microsoft.com/office/powerpoint/2010/main" val="130229477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2286000"/>
            <a:ext cx="7772400" cy="1143000"/>
          </a:xfrm>
        </p:spPr>
        <p:txBody>
          <a:bodyPr/>
          <a:lstStyle>
            <a:lvl1pPr algn="ctr">
              <a:defRPr/>
            </a:lvl1pPr>
          </a:lstStyle>
          <a:p>
            <a:r>
              <a:rPr lang="en-US"/>
              <a:t>Click to edit Master title style</a:t>
            </a:r>
          </a:p>
        </p:txBody>
      </p:sp>
      <p:sp>
        <p:nvSpPr>
          <p:cNvPr id="289795" name="Rectangle 3"/>
          <p:cNvSpPr>
            <a:spLocks noGrp="1" noChangeArrowheads="1"/>
          </p:cNvSpPr>
          <p:nvPr>
            <p:ph type="subTitle" idx="1"/>
          </p:nvPr>
        </p:nvSpPr>
        <p:spPr>
          <a:xfrm>
            <a:off x="2543175" y="3733800"/>
            <a:ext cx="4056063" cy="2286000"/>
          </a:xfrm>
        </p:spPr>
        <p:txBody>
          <a:bodyPr/>
          <a:lstStyle>
            <a:lvl1pPr marL="0" indent="0" algn="ctr">
              <a:buFont typeface="Monotype Sorts" pitchFamily="-112" charset="2"/>
              <a:buNone/>
              <a:defRPr sz="2800"/>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45B76CF6-DBC5-3042-A5A6-391D7E95A0BD}" type="slidenum">
              <a:rPr lang="en-US"/>
              <a:pPr/>
              <a:t>‹#›</a:t>
            </a:fld>
            <a:endParaRPr lang="en-US"/>
          </a:p>
        </p:txBody>
      </p:sp>
    </p:spTree>
    <p:extLst>
      <p:ext uri="{BB962C8B-B14F-4D97-AF65-F5344CB8AC3E}">
        <p14:creationId xmlns:p14="http://schemas.microsoft.com/office/powerpoint/2010/main" val="285176115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56EBCC2B-8863-8148-B763-4308E64F2201}" type="slidenum">
              <a:rPr lang="en-US"/>
              <a:pPr/>
              <a:t>‹#›</a:t>
            </a:fld>
            <a:endParaRPr lang="en-US"/>
          </a:p>
        </p:txBody>
      </p:sp>
    </p:spTree>
    <p:extLst>
      <p:ext uri="{BB962C8B-B14F-4D97-AF65-F5344CB8AC3E}">
        <p14:creationId xmlns:p14="http://schemas.microsoft.com/office/powerpoint/2010/main" val="77256490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884DAEA2-895F-8A40-A1C8-8EFA86C0B352}" type="slidenum">
              <a:rPr lang="en-US"/>
              <a:pPr/>
              <a:t>‹#›</a:t>
            </a:fld>
            <a:endParaRPr lang="en-US"/>
          </a:p>
        </p:txBody>
      </p:sp>
    </p:spTree>
    <p:extLst>
      <p:ext uri="{BB962C8B-B14F-4D97-AF65-F5344CB8AC3E}">
        <p14:creationId xmlns:p14="http://schemas.microsoft.com/office/powerpoint/2010/main" val="3942431710"/>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3622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45CDD7BA-B1AC-764A-BC1F-58BB7E380451}" type="slidenum">
              <a:rPr lang="en-US"/>
              <a:pPr/>
              <a:t>‹#›</a:t>
            </a:fld>
            <a:endParaRPr lang="en-US"/>
          </a:p>
        </p:txBody>
      </p:sp>
    </p:spTree>
    <p:extLst>
      <p:ext uri="{BB962C8B-B14F-4D97-AF65-F5344CB8AC3E}">
        <p14:creationId xmlns:p14="http://schemas.microsoft.com/office/powerpoint/2010/main" val="233141049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p>
        </p:txBody>
      </p:sp>
      <p:sp>
        <p:nvSpPr>
          <p:cNvPr id="8" name="Rectangle 1029"/>
          <p:cNvSpPr>
            <a:spLocks noGrp="1" noChangeArrowheads="1"/>
          </p:cNvSpPr>
          <p:nvPr>
            <p:ph type="ftr" sz="quarter" idx="11"/>
          </p:nvPr>
        </p:nvSpPr>
        <p:spPr>
          <a:ln/>
        </p:spPr>
        <p:txBody>
          <a:bodyPr/>
          <a:lstStyle>
            <a:lvl1pPr>
              <a:defRPr/>
            </a:lvl1pPr>
          </a:lstStyle>
          <a:p>
            <a:endParaRPr lang="en-US"/>
          </a:p>
        </p:txBody>
      </p:sp>
      <p:sp>
        <p:nvSpPr>
          <p:cNvPr id="9" name="Rectangle 1030"/>
          <p:cNvSpPr>
            <a:spLocks noGrp="1" noChangeArrowheads="1"/>
          </p:cNvSpPr>
          <p:nvPr>
            <p:ph type="sldNum" sz="quarter" idx="12"/>
          </p:nvPr>
        </p:nvSpPr>
        <p:spPr>
          <a:ln/>
        </p:spPr>
        <p:txBody>
          <a:bodyPr/>
          <a:lstStyle>
            <a:lvl1pPr>
              <a:defRPr/>
            </a:lvl1pPr>
          </a:lstStyle>
          <a:p>
            <a:fld id="{73FA4250-4C23-9846-8855-E9D6F3098CE4}" type="slidenum">
              <a:rPr lang="en-US"/>
              <a:pPr/>
              <a:t>‹#›</a:t>
            </a:fld>
            <a:endParaRPr lang="en-US"/>
          </a:p>
        </p:txBody>
      </p:sp>
    </p:spTree>
    <p:extLst>
      <p:ext uri="{BB962C8B-B14F-4D97-AF65-F5344CB8AC3E}">
        <p14:creationId xmlns:p14="http://schemas.microsoft.com/office/powerpoint/2010/main" val="89959173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p>
        </p:txBody>
      </p:sp>
      <p:sp>
        <p:nvSpPr>
          <p:cNvPr id="4" name="Rectangle 1029"/>
          <p:cNvSpPr>
            <a:spLocks noGrp="1" noChangeArrowheads="1"/>
          </p:cNvSpPr>
          <p:nvPr>
            <p:ph type="ftr" sz="quarter" idx="11"/>
          </p:nvPr>
        </p:nvSpPr>
        <p:spPr>
          <a:ln/>
        </p:spPr>
        <p:txBody>
          <a:bodyPr/>
          <a:lstStyle>
            <a:lvl1pPr>
              <a:defRPr/>
            </a:lvl1pPr>
          </a:lstStyle>
          <a:p>
            <a:endParaRPr lang="en-US"/>
          </a:p>
        </p:txBody>
      </p:sp>
      <p:sp>
        <p:nvSpPr>
          <p:cNvPr id="5" name="Rectangle 1030"/>
          <p:cNvSpPr>
            <a:spLocks noGrp="1" noChangeArrowheads="1"/>
          </p:cNvSpPr>
          <p:nvPr>
            <p:ph type="sldNum" sz="quarter" idx="12"/>
          </p:nvPr>
        </p:nvSpPr>
        <p:spPr>
          <a:ln/>
        </p:spPr>
        <p:txBody>
          <a:bodyPr/>
          <a:lstStyle>
            <a:lvl1pPr>
              <a:defRPr/>
            </a:lvl1pPr>
          </a:lstStyle>
          <a:p>
            <a:fld id="{0D950AB8-3C8F-F843-ACDB-5393492814A2}" type="slidenum">
              <a:rPr lang="en-US"/>
              <a:pPr/>
              <a:t>‹#›</a:t>
            </a:fld>
            <a:endParaRPr lang="en-US"/>
          </a:p>
        </p:txBody>
      </p:sp>
    </p:spTree>
    <p:extLst>
      <p:ext uri="{BB962C8B-B14F-4D97-AF65-F5344CB8AC3E}">
        <p14:creationId xmlns:p14="http://schemas.microsoft.com/office/powerpoint/2010/main" val="1841528668"/>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p>
        </p:txBody>
      </p:sp>
      <p:sp>
        <p:nvSpPr>
          <p:cNvPr id="3" name="Rectangle 1029"/>
          <p:cNvSpPr>
            <a:spLocks noGrp="1" noChangeArrowheads="1"/>
          </p:cNvSpPr>
          <p:nvPr>
            <p:ph type="ftr" sz="quarter" idx="11"/>
          </p:nvPr>
        </p:nvSpPr>
        <p:spPr>
          <a:ln/>
        </p:spPr>
        <p:txBody>
          <a:bodyPr/>
          <a:lstStyle>
            <a:lvl1pPr>
              <a:defRPr/>
            </a:lvl1pPr>
          </a:lstStyle>
          <a:p>
            <a:endParaRPr lang="en-US"/>
          </a:p>
        </p:txBody>
      </p:sp>
      <p:sp>
        <p:nvSpPr>
          <p:cNvPr id="4" name="Rectangle 1030"/>
          <p:cNvSpPr>
            <a:spLocks noGrp="1" noChangeArrowheads="1"/>
          </p:cNvSpPr>
          <p:nvPr>
            <p:ph type="sldNum" sz="quarter" idx="12"/>
          </p:nvPr>
        </p:nvSpPr>
        <p:spPr>
          <a:ln/>
        </p:spPr>
        <p:txBody>
          <a:bodyPr/>
          <a:lstStyle>
            <a:lvl1pPr>
              <a:defRPr/>
            </a:lvl1pPr>
          </a:lstStyle>
          <a:p>
            <a:fld id="{CD8990F7-64E2-E04A-8B38-1C0672ABDCB9}" type="slidenum">
              <a:rPr lang="en-US"/>
              <a:pPr/>
              <a:t>‹#›</a:t>
            </a:fld>
            <a:endParaRPr lang="en-US"/>
          </a:p>
        </p:txBody>
      </p:sp>
    </p:spTree>
    <p:extLst>
      <p:ext uri="{BB962C8B-B14F-4D97-AF65-F5344CB8AC3E}">
        <p14:creationId xmlns:p14="http://schemas.microsoft.com/office/powerpoint/2010/main" val="3527707968"/>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8B1C3F58-0B4D-1C4F-A754-145406CE5519}" type="slidenum">
              <a:rPr lang="en-US"/>
              <a:pPr/>
              <a:t>‹#›</a:t>
            </a:fld>
            <a:endParaRPr lang="en-US"/>
          </a:p>
        </p:txBody>
      </p:sp>
    </p:spTree>
    <p:extLst>
      <p:ext uri="{BB962C8B-B14F-4D97-AF65-F5344CB8AC3E}">
        <p14:creationId xmlns:p14="http://schemas.microsoft.com/office/powerpoint/2010/main" val="239645254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p>
        </p:txBody>
      </p:sp>
      <p:sp>
        <p:nvSpPr>
          <p:cNvPr id="6" name="Rectangle 1029"/>
          <p:cNvSpPr>
            <a:spLocks noGrp="1" noChangeArrowheads="1"/>
          </p:cNvSpPr>
          <p:nvPr>
            <p:ph type="ftr" sz="quarter" idx="11"/>
          </p:nvPr>
        </p:nvSpPr>
        <p:spPr>
          <a:ln/>
        </p:spPr>
        <p:txBody>
          <a:bodyPr/>
          <a:lstStyle>
            <a:lvl1pPr>
              <a:defRPr/>
            </a:lvl1pPr>
          </a:lstStyle>
          <a:p>
            <a:endParaRPr lang="en-US"/>
          </a:p>
        </p:txBody>
      </p:sp>
      <p:sp>
        <p:nvSpPr>
          <p:cNvPr id="7" name="Rectangle 1030"/>
          <p:cNvSpPr>
            <a:spLocks noGrp="1" noChangeArrowheads="1"/>
          </p:cNvSpPr>
          <p:nvPr>
            <p:ph type="sldNum" sz="quarter" idx="12"/>
          </p:nvPr>
        </p:nvSpPr>
        <p:spPr>
          <a:ln/>
        </p:spPr>
        <p:txBody>
          <a:bodyPr/>
          <a:lstStyle>
            <a:lvl1pPr>
              <a:defRPr/>
            </a:lvl1pPr>
          </a:lstStyle>
          <a:p>
            <a:fld id="{6D9E2B01-CFB1-A54E-B952-6ECC52E4AF84}" type="slidenum">
              <a:rPr lang="en-US"/>
              <a:pPr/>
              <a:t>‹#›</a:t>
            </a:fld>
            <a:endParaRPr lang="en-US"/>
          </a:p>
        </p:txBody>
      </p:sp>
    </p:spTree>
    <p:extLst>
      <p:ext uri="{BB962C8B-B14F-4D97-AF65-F5344CB8AC3E}">
        <p14:creationId xmlns:p14="http://schemas.microsoft.com/office/powerpoint/2010/main" val="416587160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895599"/>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CF399E90-15FA-D846-9420-1F0C78B565D1}" type="slidenum">
              <a:rPr lang="en-US"/>
              <a:pPr/>
              <a:t>‹#›</a:t>
            </a:fld>
            <a:endParaRPr lang="en-US"/>
          </a:p>
        </p:txBody>
      </p:sp>
    </p:spTree>
    <p:extLst>
      <p:ext uri="{BB962C8B-B14F-4D97-AF65-F5344CB8AC3E}">
        <p14:creationId xmlns:p14="http://schemas.microsoft.com/office/powerpoint/2010/main" val="374493513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457200"/>
            <a:ext cx="154305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0" y="457200"/>
            <a:ext cx="447675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p>
        </p:txBody>
      </p:sp>
      <p:sp>
        <p:nvSpPr>
          <p:cNvPr id="5" name="Rectangle 1029"/>
          <p:cNvSpPr>
            <a:spLocks noGrp="1" noChangeArrowheads="1"/>
          </p:cNvSpPr>
          <p:nvPr>
            <p:ph type="ftr" sz="quarter" idx="11"/>
          </p:nvPr>
        </p:nvSpPr>
        <p:spPr>
          <a:ln/>
        </p:spPr>
        <p:txBody>
          <a:bodyPr/>
          <a:lstStyle>
            <a:lvl1pPr>
              <a:defRPr/>
            </a:lvl1pPr>
          </a:lstStyle>
          <a:p>
            <a:endParaRPr lang="en-US"/>
          </a:p>
        </p:txBody>
      </p:sp>
      <p:sp>
        <p:nvSpPr>
          <p:cNvPr id="6" name="Rectangle 1030"/>
          <p:cNvSpPr>
            <a:spLocks noGrp="1" noChangeArrowheads="1"/>
          </p:cNvSpPr>
          <p:nvPr>
            <p:ph type="sldNum" sz="quarter" idx="12"/>
          </p:nvPr>
        </p:nvSpPr>
        <p:spPr>
          <a:ln/>
        </p:spPr>
        <p:txBody>
          <a:bodyPr/>
          <a:lstStyle>
            <a:lvl1pPr>
              <a:defRPr/>
            </a:lvl1pPr>
          </a:lstStyle>
          <a:p>
            <a:fld id="{734EDF07-BAEA-7C46-AE15-5F48A7AD8EB6}" type="slidenum">
              <a:rPr lang="en-US"/>
              <a:pPr/>
              <a:t>‹#›</a:t>
            </a:fld>
            <a:endParaRPr lang="en-US"/>
          </a:p>
        </p:txBody>
      </p:sp>
    </p:spTree>
    <p:extLst>
      <p:ext uri="{BB962C8B-B14F-4D97-AF65-F5344CB8AC3E}">
        <p14:creationId xmlns:p14="http://schemas.microsoft.com/office/powerpoint/2010/main" val="179141658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4E751E4A-7C3F-C04B-865D-E80FC2CB09D2}" type="slidenum">
              <a:rPr lang="en-US"/>
              <a:pPr/>
              <a:t>‹#›</a:t>
            </a:fld>
            <a:endParaRPr lang="en-US"/>
          </a:p>
        </p:txBody>
      </p:sp>
    </p:spTree>
    <p:extLst>
      <p:ext uri="{BB962C8B-B14F-4D97-AF65-F5344CB8AC3E}">
        <p14:creationId xmlns:p14="http://schemas.microsoft.com/office/powerpoint/2010/main" val="298243002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F5B4705E-0ADA-8943-B1A1-7DA1D5E0A9DF}" type="slidenum">
              <a:rPr lang="en-US"/>
              <a:pPr/>
              <a:t>‹#›</a:t>
            </a:fld>
            <a:endParaRPr lang="en-US"/>
          </a:p>
        </p:txBody>
      </p:sp>
    </p:spTree>
    <p:extLst>
      <p:ext uri="{BB962C8B-B14F-4D97-AF65-F5344CB8AC3E}">
        <p14:creationId xmlns:p14="http://schemas.microsoft.com/office/powerpoint/2010/main" val="361540567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2185E5B8-D569-C446-B95D-1D64097AF961}" type="slidenum">
              <a:rPr lang="en-US"/>
              <a:pPr/>
              <a:t>‹#›</a:t>
            </a:fld>
            <a:endParaRPr lang="en-US"/>
          </a:p>
        </p:txBody>
      </p:sp>
    </p:spTree>
    <p:extLst>
      <p:ext uri="{BB962C8B-B14F-4D97-AF65-F5344CB8AC3E}">
        <p14:creationId xmlns:p14="http://schemas.microsoft.com/office/powerpoint/2010/main" val="3760045396"/>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7EF7E31C-FF56-D641-AAB2-381A0F31B2CB}" type="slidenum">
              <a:rPr lang="en-US"/>
              <a:pPr/>
              <a:t>‹#›</a:t>
            </a:fld>
            <a:endParaRPr lang="en-US"/>
          </a:p>
        </p:txBody>
      </p:sp>
    </p:spTree>
    <p:extLst>
      <p:ext uri="{BB962C8B-B14F-4D97-AF65-F5344CB8AC3E}">
        <p14:creationId xmlns:p14="http://schemas.microsoft.com/office/powerpoint/2010/main" val="33517229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endParaRPr lang="en-US"/>
          </a:p>
        </p:txBody>
      </p:sp>
      <p:sp>
        <p:nvSpPr>
          <p:cNvPr id="8" name="Rectangle 1029"/>
          <p:cNvSpPr>
            <a:spLocks noGrp="1" noChangeArrowheads="1"/>
          </p:cNvSpPr>
          <p:nvPr>
            <p:ph type="ftr" sz="quarter" idx="11"/>
          </p:nvPr>
        </p:nvSpPr>
        <p:spPr/>
        <p:txBody>
          <a:bodyPr/>
          <a:lstStyle>
            <a:lvl1pPr>
              <a:defRPr/>
            </a:lvl1pPr>
          </a:lstStyle>
          <a:p>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405A5815-D83D-A44C-8C76-F4676967E32D}" type="slidenum">
              <a:rPr lang="en-US"/>
              <a:pPr/>
              <a:t>‹#›</a:t>
            </a:fld>
            <a:endParaRPr lang="en-US"/>
          </a:p>
        </p:txBody>
      </p:sp>
    </p:spTree>
    <p:extLst>
      <p:ext uri="{BB962C8B-B14F-4D97-AF65-F5344CB8AC3E}">
        <p14:creationId xmlns:p14="http://schemas.microsoft.com/office/powerpoint/2010/main" val="177335883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endParaRPr lang="en-US"/>
          </a:p>
        </p:txBody>
      </p:sp>
      <p:sp>
        <p:nvSpPr>
          <p:cNvPr id="4" name="Rectangle 1029"/>
          <p:cNvSpPr>
            <a:spLocks noGrp="1" noChangeArrowheads="1"/>
          </p:cNvSpPr>
          <p:nvPr>
            <p:ph type="ftr" sz="quarter" idx="11"/>
          </p:nvPr>
        </p:nvSpPr>
        <p:spPr/>
        <p:txBody>
          <a:bodyPr/>
          <a:lstStyle>
            <a:lvl1pPr>
              <a:defRPr/>
            </a:lvl1pPr>
          </a:lstStyle>
          <a:p>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854D04CE-26CE-9344-B66B-39FE48E0C83D}" type="slidenum">
              <a:rPr lang="en-US"/>
              <a:pPr/>
              <a:t>‹#›</a:t>
            </a:fld>
            <a:endParaRPr lang="en-US"/>
          </a:p>
        </p:txBody>
      </p:sp>
    </p:spTree>
    <p:extLst>
      <p:ext uri="{BB962C8B-B14F-4D97-AF65-F5344CB8AC3E}">
        <p14:creationId xmlns:p14="http://schemas.microsoft.com/office/powerpoint/2010/main" val="282568610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endParaRPr lang="en-US"/>
          </a:p>
        </p:txBody>
      </p:sp>
      <p:sp>
        <p:nvSpPr>
          <p:cNvPr id="3" name="Rectangle 1029"/>
          <p:cNvSpPr>
            <a:spLocks noGrp="1" noChangeArrowheads="1"/>
          </p:cNvSpPr>
          <p:nvPr>
            <p:ph type="ftr" sz="quarter" idx="11"/>
          </p:nvPr>
        </p:nvSpPr>
        <p:spPr/>
        <p:txBody>
          <a:bodyPr/>
          <a:lstStyle>
            <a:lvl1pPr>
              <a:defRPr/>
            </a:lvl1pPr>
          </a:lstStyle>
          <a:p>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30772410-B5A3-BB4B-83AB-7856F135440C}" type="slidenum">
              <a:rPr lang="en-US"/>
              <a:pPr/>
              <a:t>‹#›</a:t>
            </a:fld>
            <a:endParaRPr lang="en-US"/>
          </a:p>
        </p:txBody>
      </p:sp>
    </p:spTree>
    <p:extLst>
      <p:ext uri="{BB962C8B-B14F-4D97-AF65-F5344CB8AC3E}">
        <p14:creationId xmlns:p14="http://schemas.microsoft.com/office/powerpoint/2010/main" val="134562495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857CB536-3B80-4240-A94E-871131EDBFB7}" type="slidenum">
              <a:rPr lang="en-US"/>
              <a:pPr/>
              <a:t>‹#›</a:t>
            </a:fld>
            <a:endParaRPr lang="en-US"/>
          </a:p>
        </p:txBody>
      </p:sp>
    </p:spTree>
    <p:extLst>
      <p:ext uri="{BB962C8B-B14F-4D97-AF65-F5344CB8AC3E}">
        <p14:creationId xmlns:p14="http://schemas.microsoft.com/office/powerpoint/2010/main" val="491466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391319"/>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endParaRPr lang="en-US"/>
          </a:p>
        </p:txBody>
      </p:sp>
      <p:sp>
        <p:nvSpPr>
          <p:cNvPr id="6" name="Rectangle 1029"/>
          <p:cNvSpPr>
            <a:spLocks noGrp="1" noChangeArrowheads="1"/>
          </p:cNvSpPr>
          <p:nvPr>
            <p:ph type="ftr" sz="quarter" idx="11"/>
          </p:nvPr>
        </p:nvSpPr>
        <p:spPr/>
        <p:txBody>
          <a:bodyPr/>
          <a:lstStyle>
            <a:lvl1pPr>
              <a:defRPr/>
            </a:lvl1pPr>
          </a:lstStyle>
          <a:p>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D78A0AA0-90EA-5744-ACAD-BBE5AA95DC3B}" type="slidenum">
              <a:rPr lang="en-US"/>
              <a:pPr/>
              <a:t>‹#›</a:t>
            </a:fld>
            <a:endParaRPr lang="en-US"/>
          </a:p>
        </p:txBody>
      </p:sp>
    </p:spTree>
    <p:extLst>
      <p:ext uri="{BB962C8B-B14F-4D97-AF65-F5344CB8AC3E}">
        <p14:creationId xmlns:p14="http://schemas.microsoft.com/office/powerpoint/2010/main" val="278796316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188E6C6F-904D-7A49-ACF5-B3CAC9BE5471}" type="slidenum">
              <a:rPr lang="en-US"/>
              <a:pPr/>
              <a:t>‹#›</a:t>
            </a:fld>
            <a:endParaRPr lang="en-US"/>
          </a:p>
        </p:txBody>
      </p:sp>
    </p:spTree>
    <p:extLst>
      <p:ext uri="{BB962C8B-B14F-4D97-AF65-F5344CB8AC3E}">
        <p14:creationId xmlns:p14="http://schemas.microsoft.com/office/powerpoint/2010/main" val="259221179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endParaRPr lang="en-US"/>
          </a:p>
        </p:txBody>
      </p:sp>
      <p:sp>
        <p:nvSpPr>
          <p:cNvPr id="5" name="Rectangle 1029"/>
          <p:cNvSpPr>
            <a:spLocks noGrp="1" noChangeArrowheads="1"/>
          </p:cNvSpPr>
          <p:nvPr>
            <p:ph type="ftr" sz="quarter" idx="11"/>
          </p:nvPr>
        </p:nvSpPr>
        <p:spPr/>
        <p:txBody>
          <a:bodyPr/>
          <a:lstStyle>
            <a:lvl1pPr>
              <a:defRPr/>
            </a:lvl1pPr>
          </a:lstStyle>
          <a:p>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129860C2-E9E6-EC42-915E-62D3A182CB12}" type="slidenum">
              <a:rPr lang="en-US"/>
              <a:pPr/>
              <a:t>‹#›</a:t>
            </a:fld>
            <a:endParaRPr lang="en-US"/>
          </a:p>
        </p:txBody>
      </p:sp>
    </p:spTree>
    <p:extLst>
      <p:ext uri="{BB962C8B-B14F-4D97-AF65-F5344CB8AC3E}">
        <p14:creationId xmlns:p14="http://schemas.microsoft.com/office/powerpoint/2010/main" val="307117929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ABD13119-AD04-A442-9AC9-AEA8C005AFA8}" type="slidenum">
              <a:rPr lang="en-US"/>
              <a:pPr/>
              <a:t>‹#›</a:t>
            </a:fld>
            <a:endParaRPr lang="en-US"/>
          </a:p>
        </p:txBody>
      </p:sp>
    </p:spTree>
    <p:extLst>
      <p:ext uri="{BB962C8B-B14F-4D97-AF65-F5344CB8AC3E}">
        <p14:creationId xmlns:p14="http://schemas.microsoft.com/office/powerpoint/2010/main" val="403810675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5518B99-F469-0143-B379-59D244E2B18E}" type="slidenum">
              <a:rPr lang="en-US"/>
              <a:pPr/>
              <a:t>‹#›</a:t>
            </a:fld>
            <a:endParaRPr lang="en-US"/>
          </a:p>
        </p:txBody>
      </p:sp>
    </p:spTree>
    <p:extLst>
      <p:ext uri="{BB962C8B-B14F-4D97-AF65-F5344CB8AC3E}">
        <p14:creationId xmlns:p14="http://schemas.microsoft.com/office/powerpoint/2010/main" val="282019274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CD8B600C-D8E1-6B4A-AFC7-A081D30C86FB}" type="slidenum">
              <a:rPr lang="en-US"/>
              <a:pPr/>
              <a:t>‹#›</a:t>
            </a:fld>
            <a:endParaRPr lang="en-US"/>
          </a:p>
        </p:txBody>
      </p:sp>
    </p:spTree>
    <p:extLst>
      <p:ext uri="{BB962C8B-B14F-4D97-AF65-F5344CB8AC3E}">
        <p14:creationId xmlns:p14="http://schemas.microsoft.com/office/powerpoint/2010/main" val="141783781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835EB333-E109-9D40-91FF-43D4688408FD}" type="slidenum">
              <a:rPr lang="en-US"/>
              <a:pPr/>
              <a:t>‹#›</a:t>
            </a:fld>
            <a:endParaRPr lang="en-US"/>
          </a:p>
        </p:txBody>
      </p:sp>
    </p:spTree>
    <p:extLst>
      <p:ext uri="{BB962C8B-B14F-4D97-AF65-F5344CB8AC3E}">
        <p14:creationId xmlns:p14="http://schemas.microsoft.com/office/powerpoint/2010/main" val="84706662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63CCCDB8-8FEF-594D-BAEB-ADEAED0FD1E4}" type="slidenum">
              <a:rPr lang="en-US"/>
              <a:pPr/>
              <a:t>‹#›</a:t>
            </a:fld>
            <a:endParaRPr lang="en-US"/>
          </a:p>
        </p:txBody>
      </p:sp>
    </p:spTree>
    <p:extLst>
      <p:ext uri="{BB962C8B-B14F-4D97-AF65-F5344CB8AC3E}">
        <p14:creationId xmlns:p14="http://schemas.microsoft.com/office/powerpoint/2010/main" val="43269031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08155484-3EFD-EC44-9E0B-61836930305D}" type="slidenum">
              <a:rPr lang="en-US"/>
              <a:pPr/>
              <a:t>‹#›</a:t>
            </a:fld>
            <a:endParaRPr lang="en-US"/>
          </a:p>
        </p:txBody>
      </p:sp>
    </p:spTree>
    <p:extLst>
      <p:ext uri="{BB962C8B-B14F-4D97-AF65-F5344CB8AC3E}">
        <p14:creationId xmlns:p14="http://schemas.microsoft.com/office/powerpoint/2010/main" val="3040136655"/>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768D3248-51D9-B841-AC2A-877A2CD3BAEB}" type="slidenum">
              <a:rPr lang="en-US"/>
              <a:pPr/>
              <a:t>‹#›</a:t>
            </a:fld>
            <a:endParaRPr lang="en-US"/>
          </a:p>
        </p:txBody>
      </p:sp>
    </p:spTree>
    <p:extLst>
      <p:ext uri="{BB962C8B-B14F-4D97-AF65-F5344CB8AC3E}">
        <p14:creationId xmlns:p14="http://schemas.microsoft.com/office/powerpoint/2010/main" val="389776500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0127882"/>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67539D4-47E6-A045-9EC5-8E0703776613}" type="slidenum">
              <a:rPr lang="en-US"/>
              <a:pPr/>
              <a:t>‹#›</a:t>
            </a:fld>
            <a:endParaRPr lang="en-US"/>
          </a:p>
        </p:txBody>
      </p:sp>
    </p:spTree>
    <p:extLst>
      <p:ext uri="{BB962C8B-B14F-4D97-AF65-F5344CB8AC3E}">
        <p14:creationId xmlns:p14="http://schemas.microsoft.com/office/powerpoint/2010/main" val="511906288"/>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35B06CDD-DD4E-844C-90C5-DF6C2F891DFD}" type="slidenum">
              <a:rPr lang="en-US"/>
              <a:pPr/>
              <a:t>‹#›</a:t>
            </a:fld>
            <a:endParaRPr lang="en-US"/>
          </a:p>
        </p:txBody>
      </p:sp>
    </p:spTree>
    <p:extLst>
      <p:ext uri="{BB962C8B-B14F-4D97-AF65-F5344CB8AC3E}">
        <p14:creationId xmlns:p14="http://schemas.microsoft.com/office/powerpoint/2010/main" val="2902883025"/>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4C8F2709-058B-E141-A08E-D8CC25FCCEE1}" type="slidenum">
              <a:rPr lang="en-US"/>
              <a:pPr/>
              <a:t>‹#›</a:t>
            </a:fld>
            <a:endParaRPr lang="en-US"/>
          </a:p>
        </p:txBody>
      </p:sp>
    </p:spTree>
    <p:extLst>
      <p:ext uri="{BB962C8B-B14F-4D97-AF65-F5344CB8AC3E}">
        <p14:creationId xmlns:p14="http://schemas.microsoft.com/office/powerpoint/2010/main" val="84005490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7CAAC461-91B1-5440-9F10-171DB7E2CE0E}" type="slidenum">
              <a:rPr lang="en-US"/>
              <a:pPr/>
              <a:t>‹#›</a:t>
            </a:fld>
            <a:endParaRPr lang="en-US"/>
          </a:p>
        </p:txBody>
      </p:sp>
    </p:spTree>
    <p:extLst>
      <p:ext uri="{BB962C8B-B14F-4D97-AF65-F5344CB8AC3E}">
        <p14:creationId xmlns:p14="http://schemas.microsoft.com/office/powerpoint/2010/main" val="230272583"/>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vl1pPr>
          </a:lstStyle>
          <a:p>
            <a:endParaRPr lang="en-US"/>
          </a:p>
        </p:txBody>
      </p:sp>
      <p:sp>
        <p:nvSpPr>
          <p:cNvPr id="7" name="Rectangle 5"/>
          <p:cNvSpPr>
            <a:spLocks noGrp="1" noChangeArrowheads="1"/>
          </p:cNvSpPr>
          <p:nvPr>
            <p:ph type="ftr" sz="quarter" idx="11"/>
          </p:nvPr>
        </p:nvSpPr>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atin typeface="Comic Sans MS" charset="0"/>
                <a:ea typeface="ＭＳ Ｐゴシック" charset="0"/>
                <a:cs typeface="ＭＳ Ｐゴシック" charset="0"/>
              </a:defRPr>
            </a:lvl1pPr>
          </a:lstStyle>
          <a:p>
            <a:fld id="{1B612A96-CBFB-914A-81D0-C7CBF112ABE3}" type="slidenum">
              <a:rPr lang="en-US"/>
              <a:pPr/>
              <a:t>‹#›</a:t>
            </a:fld>
            <a:endParaRPr lang="en-US"/>
          </a:p>
        </p:txBody>
      </p:sp>
    </p:spTree>
    <p:extLst>
      <p:ext uri="{BB962C8B-B14F-4D97-AF65-F5344CB8AC3E}">
        <p14:creationId xmlns:p14="http://schemas.microsoft.com/office/powerpoint/2010/main" val="402328447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25D3C67B-480A-7E42-9D55-D674B0E8C949}" type="slidenum">
              <a:rPr lang="en-US"/>
              <a:pPr/>
              <a:t>‹#›</a:t>
            </a:fld>
            <a:endParaRPr lang="en-US"/>
          </a:p>
        </p:txBody>
      </p:sp>
    </p:spTree>
    <p:extLst>
      <p:ext uri="{BB962C8B-B14F-4D97-AF65-F5344CB8AC3E}">
        <p14:creationId xmlns:p14="http://schemas.microsoft.com/office/powerpoint/2010/main" val="306745503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F5DEF736-5F88-A54D-941C-E140829C14BB}" type="slidenum">
              <a:rPr lang="en-US"/>
              <a:pPr/>
              <a:t>‹#›</a:t>
            </a:fld>
            <a:endParaRPr lang="en-US"/>
          </a:p>
        </p:txBody>
      </p:sp>
    </p:spTree>
    <p:extLst>
      <p:ext uri="{BB962C8B-B14F-4D97-AF65-F5344CB8AC3E}">
        <p14:creationId xmlns:p14="http://schemas.microsoft.com/office/powerpoint/2010/main" val="145904576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15885F6-51F3-CE49-8982-5FF7A4A0FF8D}" type="slidenum">
              <a:rPr lang="en-US"/>
              <a:pPr/>
              <a:t>‹#›</a:t>
            </a:fld>
            <a:endParaRPr lang="en-US"/>
          </a:p>
        </p:txBody>
      </p:sp>
    </p:spTree>
    <p:extLst>
      <p:ext uri="{BB962C8B-B14F-4D97-AF65-F5344CB8AC3E}">
        <p14:creationId xmlns:p14="http://schemas.microsoft.com/office/powerpoint/2010/main" val="72294944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B7D9A55-4919-BB48-9D48-F8A68A7B1C82}" type="slidenum">
              <a:rPr lang="en-US"/>
              <a:pPr/>
              <a:t>‹#›</a:t>
            </a:fld>
            <a:endParaRPr lang="en-US"/>
          </a:p>
        </p:txBody>
      </p:sp>
    </p:spTree>
    <p:extLst>
      <p:ext uri="{BB962C8B-B14F-4D97-AF65-F5344CB8AC3E}">
        <p14:creationId xmlns:p14="http://schemas.microsoft.com/office/powerpoint/2010/main" val="4189983501"/>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87C0F545-11BD-1841-A7CB-1152A1255810}" type="slidenum">
              <a:rPr lang="en-US"/>
              <a:pPr/>
              <a:t>‹#›</a:t>
            </a:fld>
            <a:endParaRPr lang="en-US"/>
          </a:p>
        </p:txBody>
      </p:sp>
    </p:spTree>
    <p:extLst>
      <p:ext uri="{BB962C8B-B14F-4D97-AF65-F5344CB8AC3E}">
        <p14:creationId xmlns:p14="http://schemas.microsoft.com/office/powerpoint/2010/main" val="40311058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487143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E8B66496-9AA3-9047-B638-E2C732043575}" type="slidenum">
              <a:rPr lang="en-US"/>
              <a:pPr/>
              <a:t>‹#›</a:t>
            </a:fld>
            <a:endParaRPr lang="en-US"/>
          </a:p>
        </p:txBody>
      </p:sp>
    </p:spTree>
    <p:extLst>
      <p:ext uri="{BB962C8B-B14F-4D97-AF65-F5344CB8AC3E}">
        <p14:creationId xmlns:p14="http://schemas.microsoft.com/office/powerpoint/2010/main" val="2414307360"/>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88AF4318-7792-D44C-A75E-24BDAC7692FF}" type="slidenum">
              <a:rPr lang="en-US"/>
              <a:pPr/>
              <a:t>‹#›</a:t>
            </a:fld>
            <a:endParaRPr lang="en-US"/>
          </a:p>
        </p:txBody>
      </p:sp>
    </p:spTree>
    <p:extLst>
      <p:ext uri="{BB962C8B-B14F-4D97-AF65-F5344CB8AC3E}">
        <p14:creationId xmlns:p14="http://schemas.microsoft.com/office/powerpoint/2010/main" val="109916560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42D11C94-3CA3-D647-B859-0F1E6DD0355E}" type="slidenum">
              <a:rPr lang="en-US"/>
              <a:pPr/>
              <a:t>‹#›</a:t>
            </a:fld>
            <a:endParaRPr lang="en-US"/>
          </a:p>
        </p:txBody>
      </p:sp>
    </p:spTree>
    <p:extLst>
      <p:ext uri="{BB962C8B-B14F-4D97-AF65-F5344CB8AC3E}">
        <p14:creationId xmlns:p14="http://schemas.microsoft.com/office/powerpoint/2010/main" val="382821952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A7BCF068-DD3A-4246-833D-9611AFDE5A2C}" type="slidenum">
              <a:rPr lang="en-US"/>
              <a:pPr/>
              <a:t>‹#›</a:t>
            </a:fld>
            <a:endParaRPr lang="en-US"/>
          </a:p>
        </p:txBody>
      </p:sp>
    </p:spTree>
    <p:extLst>
      <p:ext uri="{BB962C8B-B14F-4D97-AF65-F5344CB8AC3E}">
        <p14:creationId xmlns:p14="http://schemas.microsoft.com/office/powerpoint/2010/main" val="30661584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2B7E6D4-B4ED-5541-8889-076E32248B48}" type="slidenum">
              <a:rPr lang="en-US"/>
              <a:pPr/>
              <a:t>‹#›</a:t>
            </a:fld>
            <a:endParaRPr lang="en-US"/>
          </a:p>
        </p:txBody>
      </p:sp>
    </p:spTree>
    <p:extLst>
      <p:ext uri="{BB962C8B-B14F-4D97-AF65-F5344CB8AC3E}">
        <p14:creationId xmlns:p14="http://schemas.microsoft.com/office/powerpoint/2010/main" val="2119200473"/>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FC76B7DA-EB0F-5946-B7FB-107742B48A56}" type="slidenum">
              <a:rPr lang="en-US"/>
              <a:pPr/>
              <a:t>‹#›</a:t>
            </a:fld>
            <a:endParaRPr lang="en-US"/>
          </a:p>
        </p:txBody>
      </p:sp>
    </p:spTree>
    <p:extLst>
      <p:ext uri="{BB962C8B-B14F-4D97-AF65-F5344CB8AC3E}">
        <p14:creationId xmlns:p14="http://schemas.microsoft.com/office/powerpoint/2010/main" val="1130975010"/>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35C7AD7-50C3-4F42-956B-B2A865BB8CA9}" type="slidenum">
              <a:rPr lang="en-US"/>
              <a:pPr/>
              <a:t>‹#›</a:t>
            </a:fld>
            <a:endParaRPr lang="en-US"/>
          </a:p>
        </p:txBody>
      </p:sp>
    </p:spTree>
    <p:extLst>
      <p:ext uri="{BB962C8B-B14F-4D97-AF65-F5344CB8AC3E}">
        <p14:creationId xmlns:p14="http://schemas.microsoft.com/office/powerpoint/2010/main" val="9283127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DEF8DDD2-38DF-A942-9E55-0E2A9D8554EA}" type="slidenum">
              <a:rPr lang="en-US"/>
              <a:pPr/>
              <a:t>‹#›</a:t>
            </a:fld>
            <a:endParaRPr lang="en-US"/>
          </a:p>
        </p:txBody>
      </p:sp>
    </p:spTree>
    <p:extLst>
      <p:ext uri="{BB962C8B-B14F-4D97-AF65-F5344CB8AC3E}">
        <p14:creationId xmlns:p14="http://schemas.microsoft.com/office/powerpoint/2010/main" val="311774728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E92B7CEC-A50D-3F42-AC58-F4AA751B085A}" type="slidenum">
              <a:rPr lang="en-US"/>
              <a:pPr/>
              <a:t>‹#›</a:t>
            </a:fld>
            <a:endParaRPr lang="en-US"/>
          </a:p>
        </p:txBody>
      </p:sp>
    </p:spTree>
    <p:extLst>
      <p:ext uri="{BB962C8B-B14F-4D97-AF65-F5344CB8AC3E}">
        <p14:creationId xmlns:p14="http://schemas.microsoft.com/office/powerpoint/2010/main" val="658313600"/>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CF3B69-5EA2-8849-85FB-F4B5CDDF3C4E}" type="slidenum">
              <a:rPr lang="en-US"/>
              <a:pPr/>
              <a:t>‹#›</a:t>
            </a:fld>
            <a:endParaRPr lang="en-US"/>
          </a:p>
        </p:txBody>
      </p:sp>
    </p:spTree>
    <p:extLst>
      <p:ext uri="{BB962C8B-B14F-4D97-AF65-F5344CB8AC3E}">
        <p14:creationId xmlns:p14="http://schemas.microsoft.com/office/powerpoint/2010/main" val="35292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731406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C8E240CF-9FE2-E449-90DC-2303180F4154}" type="slidenum">
              <a:rPr lang="en-US"/>
              <a:pPr/>
              <a:t>‹#›</a:t>
            </a:fld>
            <a:endParaRPr lang="en-US"/>
          </a:p>
        </p:txBody>
      </p:sp>
    </p:spTree>
    <p:extLst>
      <p:ext uri="{BB962C8B-B14F-4D97-AF65-F5344CB8AC3E}">
        <p14:creationId xmlns:p14="http://schemas.microsoft.com/office/powerpoint/2010/main" val="1768346746"/>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B753A989-7987-5340-A2C1-272C7E844D59}" type="slidenum">
              <a:rPr lang="en-US"/>
              <a:pPr/>
              <a:t>‹#›</a:t>
            </a:fld>
            <a:endParaRPr lang="en-US"/>
          </a:p>
        </p:txBody>
      </p:sp>
    </p:spTree>
    <p:extLst>
      <p:ext uri="{BB962C8B-B14F-4D97-AF65-F5344CB8AC3E}">
        <p14:creationId xmlns:p14="http://schemas.microsoft.com/office/powerpoint/2010/main" val="258339831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5A64FD64-B5E0-4B4E-8529-DE98A9AE74F4}" type="slidenum">
              <a:rPr lang="en-US"/>
              <a:pPr/>
              <a:t>‹#›</a:t>
            </a:fld>
            <a:endParaRPr lang="en-US"/>
          </a:p>
        </p:txBody>
      </p:sp>
    </p:spTree>
    <p:extLst>
      <p:ext uri="{BB962C8B-B14F-4D97-AF65-F5344CB8AC3E}">
        <p14:creationId xmlns:p14="http://schemas.microsoft.com/office/powerpoint/2010/main" val="2592255769"/>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D0F797A2-5039-1246-AF10-C2F8C92B8DE6}" type="slidenum">
              <a:rPr lang="en-US"/>
              <a:pPr/>
              <a:t>‹#›</a:t>
            </a:fld>
            <a:endParaRPr lang="en-US"/>
          </a:p>
        </p:txBody>
      </p:sp>
    </p:spTree>
    <p:extLst>
      <p:ext uri="{BB962C8B-B14F-4D97-AF65-F5344CB8AC3E}">
        <p14:creationId xmlns:p14="http://schemas.microsoft.com/office/powerpoint/2010/main" val="365764330"/>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5B3867F4-52FB-504C-BC9A-F879D6944FF4}" type="slidenum">
              <a:rPr lang="en-US"/>
              <a:pPr/>
              <a:t>‹#›</a:t>
            </a:fld>
            <a:endParaRPr lang="en-US"/>
          </a:p>
        </p:txBody>
      </p:sp>
    </p:spTree>
    <p:extLst>
      <p:ext uri="{BB962C8B-B14F-4D97-AF65-F5344CB8AC3E}">
        <p14:creationId xmlns:p14="http://schemas.microsoft.com/office/powerpoint/2010/main" val="274826071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9403DB4-98BB-354D-8F34-C9A73DB3DFC8}" type="slidenum">
              <a:rPr lang="en-US"/>
              <a:pPr/>
              <a:t>‹#›</a:t>
            </a:fld>
            <a:endParaRPr lang="en-US"/>
          </a:p>
        </p:txBody>
      </p:sp>
    </p:spTree>
    <p:extLst>
      <p:ext uri="{BB962C8B-B14F-4D97-AF65-F5344CB8AC3E}">
        <p14:creationId xmlns:p14="http://schemas.microsoft.com/office/powerpoint/2010/main" val="292011343"/>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E883164-CD6B-5442-B0E7-32EFD48C0E72}" type="slidenum">
              <a:rPr lang="en-US"/>
              <a:pPr/>
              <a:t>‹#›</a:t>
            </a:fld>
            <a:endParaRPr lang="en-US"/>
          </a:p>
        </p:txBody>
      </p:sp>
    </p:spTree>
    <p:extLst>
      <p:ext uri="{BB962C8B-B14F-4D97-AF65-F5344CB8AC3E}">
        <p14:creationId xmlns:p14="http://schemas.microsoft.com/office/powerpoint/2010/main" val="136570594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757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63D30835-6D0E-1242-A8A8-4063F1FDD811}" type="slidenum">
              <a:rPr lang="en-US"/>
              <a:pPr/>
              <a:t>‹#›</a:t>
            </a:fld>
            <a:endParaRPr lang="en-US"/>
          </a:p>
        </p:txBody>
      </p:sp>
    </p:spTree>
    <p:extLst>
      <p:ext uri="{BB962C8B-B14F-4D97-AF65-F5344CB8AC3E}">
        <p14:creationId xmlns:p14="http://schemas.microsoft.com/office/powerpoint/2010/main" val="2839187454"/>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735A8CA-8F63-8D47-927A-4570658EA66B}" type="slidenum">
              <a:rPr lang="en-US"/>
              <a:pPr/>
              <a:t>‹#›</a:t>
            </a:fld>
            <a:endParaRPr lang="en-US"/>
          </a:p>
        </p:txBody>
      </p:sp>
    </p:spTree>
    <p:extLst>
      <p:ext uri="{BB962C8B-B14F-4D97-AF65-F5344CB8AC3E}">
        <p14:creationId xmlns:p14="http://schemas.microsoft.com/office/powerpoint/2010/main" val="2823767039"/>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726A30E-121C-3C4A-9C1F-76B0FB2046C3}" type="slidenum">
              <a:rPr lang="en-US"/>
              <a:pPr/>
              <a:t>‹#›</a:t>
            </a:fld>
            <a:endParaRPr lang="en-US"/>
          </a:p>
        </p:txBody>
      </p:sp>
    </p:spTree>
    <p:extLst>
      <p:ext uri="{BB962C8B-B14F-4D97-AF65-F5344CB8AC3E}">
        <p14:creationId xmlns:p14="http://schemas.microsoft.com/office/powerpoint/2010/main" val="17701766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pPr>
                <a:defRPr/>
              </a:pPr>
              <a:t>‹#›</a:t>
            </a:fld>
            <a:endParaRPr lang="en-US"/>
          </a:p>
        </p:txBody>
      </p:sp>
    </p:spTree>
    <p:extLst>
      <p:ext uri="{BB962C8B-B14F-4D97-AF65-F5344CB8AC3E}">
        <p14:creationId xmlns:p14="http://schemas.microsoft.com/office/powerpoint/2010/main" val="365045859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560767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0AA52F66-8BD7-3A4D-AB78-A9A47E893798}" type="slidenum">
              <a:rPr lang="en-US"/>
              <a:pPr/>
              <a:t>‹#›</a:t>
            </a:fld>
            <a:endParaRPr lang="en-US"/>
          </a:p>
        </p:txBody>
      </p:sp>
    </p:spTree>
    <p:extLst>
      <p:ext uri="{BB962C8B-B14F-4D97-AF65-F5344CB8AC3E}">
        <p14:creationId xmlns:p14="http://schemas.microsoft.com/office/powerpoint/2010/main" val="1311038786"/>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B4CD5D89-B340-A646-A892-E4B5659B3BE3}" type="slidenum">
              <a:rPr lang="en-US"/>
              <a:pPr/>
              <a:t>‹#›</a:t>
            </a:fld>
            <a:endParaRPr lang="en-US"/>
          </a:p>
        </p:txBody>
      </p:sp>
    </p:spTree>
    <p:extLst>
      <p:ext uri="{BB962C8B-B14F-4D97-AF65-F5344CB8AC3E}">
        <p14:creationId xmlns:p14="http://schemas.microsoft.com/office/powerpoint/2010/main" val="3415333295"/>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9980B154-B8E4-1F45-883A-0A6727706C89}" type="slidenum">
              <a:rPr lang="en-US"/>
              <a:pPr/>
              <a:t>‹#›</a:t>
            </a:fld>
            <a:endParaRPr lang="en-US"/>
          </a:p>
        </p:txBody>
      </p:sp>
    </p:spTree>
    <p:extLst>
      <p:ext uri="{BB962C8B-B14F-4D97-AF65-F5344CB8AC3E}">
        <p14:creationId xmlns:p14="http://schemas.microsoft.com/office/powerpoint/2010/main" val="25503374"/>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3993A682-9F97-BE4E-B85D-04AAC9839819}" type="slidenum">
              <a:rPr lang="en-US"/>
              <a:pPr/>
              <a:t>‹#›</a:t>
            </a:fld>
            <a:endParaRPr lang="en-US"/>
          </a:p>
        </p:txBody>
      </p:sp>
    </p:spTree>
    <p:extLst>
      <p:ext uri="{BB962C8B-B14F-4D97-AF65-F5344CB8AC3E}">
        <p14:creationId xmlns:p14="http://schemas.microsoft.com/office/powerpoint/2010/main" val="417603027"/>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E4ACA17A-B3C3-F744-A0ED-893D65F4907B}" type="slidenum">
              <a:rPr lang="en-US"/>
              <a:pPr/>
              <a:t>‹#›</a:t>
            </a:fld>
            <a:endParaRPr lang="en-US"/>
          </a:p>
        </p:txBody>
      </p:sp>
    </p:spTree>
    <p:extLst>
      <p:ext uri="{BB962C8B-B14F-4D97-AF65-F5344CB8AC3E}">
        <p14:creationId xmlns:p14="http://schemas.microsoft.com/office/powerpoint/2010/main" val="270187321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5C8BA83B-7BFC-B243-9F08-A638936D5428}" type="slidenum">
              <a:rPr lang="en-US"/>
              <a:pPr/>
              <a:t>‹#›</a:t>
            </a:fld>
            <a:endParaRPr lang="en-US"/>
          </a:p>
        </p:txBody>
      </p:sp>
    </p:spTree>
    <p:extLst>
      <p:ext uri="{BB962C8B-B14F-4D97-AF65-F5344CB8AC3E}">
        <p14:creationId xmlns:p14="http://schemas.microsoft.com/office/powerpoint/2010/main" val="134367825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1081D0B-36AA-764E-A0D5-A432A88CBC8D}" type="slidenum">
              <a:rPr lang="en-US"/>
              <a:pPr/>
              <a:t>‹#›</a:t>
            </a:fld>
            <a:endParaRPr lang="en-US"/>
          </a:p>
        </p:txBody>
      </p:sp>
    </p:spTree>
    <p:extLst>
      <p:ext uri="{BB962C8B-B14F-4D97-AF65-F5344CB8AC3E}">
        <p14:creationId xmlns:p14="http://schemas.microsoft.com/office/powerpoint/2010/main" val="324252131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B5B4E8B-F9EC-E341-85DA-DC7C5E394D12}" type="slidenum">
              <a:rPr lang="en-US"/>
              <a:pPr/>
              <a:t>‹#›</a:t>
            </a:fld>
            <a:endParaRPr lang="en-US"/>
          </a:p>
        </p:txBody>
      </p:sp>
    </p:spTree>
    <p:extLst>
      <p:ext uri="{BB962C8B-B14F-4D97-AF65-F5344CB8AC3E}">
        <p14:creationId xmlns:p14="http://schemas.microsoft.com/office/powerpoint/2010/main" val="4166568500"/>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8EC367C3-BCE8-1A4F-9115-BD11C2111902}" type="slidenum">
              <a:rPr lang="en-US"/>
              <a:pPr/>
              <a:t>‹#›</a:t>
            </a:fld>
            <a:endParaRPr lang="en-US"/>
          </a:p>
        </p:txBody>
      </p:sp>
    </p:spTree>
    <p:extLst>
      <p:ext uri="{BB962C8B-B14F-4D97-AF65-F5344CB8AC3E}">
        <p14:creationId xmlns:p14="http://schemas.microsoft.com/office/powerpoint/2010/main" val="326331360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5A06417A-DFC0-2540-A1BB-1A96A68CED84}" type="slidenum">
              <a:rPr lang="en-US"/>
              <a:pPr/>
              <a:t>‹#›</a:t>
            </a:fld>
            <a:endParaRPr lang="en-US"/>
          </a:p>
        </p:txBody>
      </p:sp>
    </p:spTree>
    <p:extLst>
      <p:ext uri="{BB962C8B-B14F-4D97-AF65-F5344CB8AC3E}">
        <p14:creationId xmlns:p14="http://schemas.microsoft.com/office/powerpoint/2010/main" val="317871065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817691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7FF325E7-8A62-784E-81FF-2FF0703FFD32}" type="slidenum">
              <a:rPr lang="en-US"/>
              <a:pPr/>
              <a:t>‹#›</a:t>
            </a:fld>
            <a:endParaRPr lang="en-US"/>
          </a:p>
        </p:txBody>
      </p:sp>
    </p:spTree>
    <p:extLst>
      <p:ext uri="{BB962C8B-B14F-4D97-AF65-F5344CB8AC3E}">
        <p14:creationId xmlns:p14="http://schemas.microsoft.com/office/powerpoint/2010/main" val="635882597"/>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5973502D-51A1-BC40-BA60-B9AF8C40F658}" type="slidenum">
              <a:rPr lang="en-US"/>
              <a:pPr/>
              <a:t>‹#›</a:t>
            </a:fld>
            <a:endParaRPr lang="en-US"/>
          </a:p>
        </p:txBody>
      </p:sp>
    </p:spTree>
    <p:extLst>
      <p:ext uri="{BB962C8B-B14F-4D97-AF65-F5344CB8AC3E}">
        <p14:creationId xmlns:p14="http://schemas.microsoft.com/office/powerpoint/2010/main" val="1196988795"/>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defRPr>
            </a:lvl1pPr>
          </a:lstStyle>
          <a:p>
            <a:endParaRPr lang="en-US"/>
          </a:p>
        </p:txBody>
      </p:sp>
      <p:sp>
        <p:nvSpPr>
          <p:cNvPr id="8" name="Footer Placeholder 7"/>
          <p:cNvSpPr>
            <a:spLocks noGrp="1"/>
          </p:cNvSpPr>
          <p:nvPr>
            <p:ph type="ftr" sz="quarter" idx="11"/>
          </p:nvPr>
        </p:nvSpPr>
        <p:spPr/>
        <p:txBody>
          <a:bodyPr/>
          <a:lstStyle>
            <a:lvl1pPr>
              <a:defRPr>
                <a:latin typeface="Comic Sans MS" charset="0"/>
              </a:defRPr>
            </a:lvl1pPr>
          </a:lstStyle>
          <a:p>
            <a:endParaRPr lang="en-US"/>
          </a:p>
        </p:txBody>
      </p:sp>
      <p:sp>
        <p:nvSpPr>
          <p:cNvPr id="9" name="Slide Number Placeholder 8"/>
          <p:cNvSpPr>
            <a:spLocks noGrp="1"/>
          </p:cNvSpPr>
          <p:nvPr>
            <p:ph type="sldNum" sz="quarter" idx="12"/>
          </p:nvPr>
        </p:nvSpPr>
        <p:spPr/>
        <p:txBody>
          <a:bodyPr/>
          <a:lstStyle>
            <a:lvl1pPr>
              <a:defRPr>
                <a:latin typeface="Comic Sans MS" charset="0"/>
              </a:defRPr>
            </a:lvl1pPr>
          </a:lstStyle>
          <a:p>
            <a:fld id="{A1CFCF10-5284-E045-9768-4155E8AF7CBD}" type="slidenum">
              <a:rPr lang="en-US"/>
              <a:pPr/>
              <a:t>‹#›</a:t>
            </a:fld>
            <a:endParaRPr lang="en-US"/>
          </a:p>
        </p:txBody>
      </p:sp>
    </p:spTree>
    <p:extLst>
      <p:ext uri="{BB962C8B-B14F-4D97-AF65-F5344CB8AC3E}">
        <p14:creationId xmlns:p14="http://schemas.microsoft.com/office/powerpoint/2010/main" val="1698047547"/>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defRPr>
            </a:lvl1pPr>
          </a:lstStyle>
          <a:p>
            <a:endParaRPr lang="en-US"/>
          </a:p>
        </p:txBody>
      </p:sp>
      <p:sp>
        <p:nvSpPr>
          <p:cNvPr id="4" name="Footer Placeholder 3"/>
          <p:cNvSpPr>
            <a:spLocks noGrp="1"/>
          </p:cNvSpPr>
          <p:nvPr>
            <p:ph type="ftr" sz="quarter" idx="11"/>
          </p:nvPr>
        </p:nvSpPr>
        <p:spPr/>
        <p:txBody>
          <a:bodyPr/>
          <a:lstStyle>
            <a:lvl1pPr>
              <a:defRPr>
                <a:latin typeface="Comic Sans MS" charset="0"/>
              </a:defRPr>
            </a:lvl1pPr>
          </a:lstStyle>
          <a:p>
            <a:endParaRPr lang="en-US"/>
          </a:p>
        </p:txBody>
      </p:sp>
      <p:sp>
        <p:nvSpPr>
          <p:cNvPr id="5" name="Slide Number Placeholder 4"/>
          <p:cNvSpPr>
            <a:spLocks noGrp="1"/>
          </p:cNvSpPr>
          <p:nvPr>
            <p:ph type="sldNum" sz="quarter" idx="12"/>
          </p:nvPr>
        </p:nvSpPr>
        <p:spPr/>
        <p:txBody>
          <a:bodyPr/>
          <a:lstStyle>
            <a:lvl1pPr>
              <a:defRPr>
                <a:latin typeface="Comic Sans MS" charset="0"/>
              </a:defRPr>
            </a:lvl1pPr>
          </a:lstStyle>
          <a:p>
            <a:fld id="{B04EF3C6-BB92-2542-9104-E64955DCAAA4}" type="slidenum">
              <a:rPr lang="en-US"/>
              <a:pPr/>
              <a:t>‹#›</a:t>
            </a:fld>
            <a:endParaRPr lang="en-US"/>
          </a:p>
        </p:txBody>
      </p:sp>
    </p:spTree>
    <p:extLst>
      <p:ext uri="{BB962C8B-B14F-4D97-AF65-F5344CB8AC3E}">
        <p14:creationId xmlns:p14="http://schemas.microsoft.com/office/powerpoint/2010/main" val="3082507967"/>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defRPr>
            </a:lvl1pPr>
          </a:lstStyle>
          <a:p>
            <a:endParaRPr lang="en-US"/>
          </a:p>
        </p:txBody>
      </p:sp>
      <p:sp>
        <p:nvSpPr>
          <p:cNvPr id="3" name="Footer Placeholder 2"/>
          <p:cNvSpPr>
            <a:spLocks noGrp="1"/>
          </p:cNvSpPr>
          <p:nvPr>
            <p:ph type="ftr" sz="quarter" idx="11"/>
          </p:nvPr>
        </p:nvSpPr>
        <p:spPr/>
        <p:txBody>
          <a:bodyPr/>
          <a:lstStyle>
            <a:lvl1pPr>
              <a:defRPr>
                <a:latin typeface="Comic Sans MS" charset="0"/>
              </a:defRPr>
            </a:lvl1pPr>
          </a:lstStyle>
          <a:p>
            <a:endParaRPr lang="en-US"/>
          </a:p>
        </p:txBody>
      </p:sp>
      <p:sp>
        <p:nvSpPr>
          <p:cNvPr id="4" name="Slide Number Placeholder 3"/>
          <p:cNvSpPr>
            <a:spLocks noGrp="1"/>
          </p:cNvSpPr>
          <p:nvPr>
            <p:ph type="sldNum" sz="quarter" idx="12"/>
          </p:nvPr>
        </p:nvSpPr>
        <p:spPr/>
        <p:txBody>
          <a:bodyPr/>
          <a:lstStyle>
            <a:lvl1pPr>
              <a:defRPr>
                <a:latin typeface="Comic Sans MS" charset="0"/>
              </a:defRPr>
            </a:lvl1pPr>
          </a:lstStyle>
          <a:p>
            <a:fld id="{7947CA58-AFE6-784E-9E97-E39D640F3D68}" type="slidenum">
              <a:rPr lang="en-US"/>
              <a:pPr/>
              <a:t>‹#›</a:t>
            </a:fld>
            <a:endParaRPr lang="en-US"/>
          </a:p>
        </p:txBody>
      </p:sp>
    </p:spTree>
    <p:extLst>
      <p:ext uri="{BB962C8B-B14F-4D97-AF65-F5344CB8AC3E}">
        <p14:creationId xmlns:p14="http://schemas.microsoft.com/office/powerpoint/2010/main" val="345212826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DFFD0BF9-B791-FD40-969F-149559413053}" type="slidenum">
              <a:rPr lang="en-US"/>
              <a:pPr/>
              <a:t>‹#›</a:t>
            </a:fld>
            <a:endParaRPr lang="en-US"/>
          </a:p>
        </p:txBody>
      </p:sp>
    </p:spTree>
    <p:extLst>
      <p:ext uri="{BB962C8B-B14F-4D97-AF65-F5344CB8AC3E}">
        <p14:creationId xmlns:p14="http://schemas.microsoft.com/office/powerpoint/2010/main" val="464594084"/>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defRPr>
            </a:lvl1pPr>
          </a:lstStyle>
          <a:p>
            <a:endParaRPr lang="en-US"/>
          </a:p>
        </p:txBody>
      </p:sp>
      <p:sp>
        <p:nvSpPr>
          <p:cNvPr id="6" name="Footer Placeholder 5"/>
          <p:cNvSpPr>
            <a:spLocks noGrp="1"/>
          </p:cNvSpPr>
          <p:nvPr>
            <p:ph type="ftr" sz="quarter" idx="11"/>
          </p:nvPr>
        </p:nvSpPr>
        <p:spPr/>
        <p:txBody>
          <a:bodyPr/>
          <a:lstStyle>
            <a:lvl1pPr>
              <a:defRPr>
                <a:latin typeface="Comic Sans MS" charset="0"/>
              </a:defRPr>
            </a:lvl1pPr>
          </a:lstStyle>
          <a:p>
            <a:endParaRPr lang="en-US"/>
          </a:p>
        </p:txBody>
      </p:sp>
      <p:sp>
        <p:nvSpPr>
          <p:cNvPr id="7" name="Slide Number Placeholder 6"/>
          <p:cNvSpPr>
            <a:spLocks noGrp="1"/>
          </p:cNvSpPr>
          <p:nvPr>
            <p:ph type="sldNum" sz="quarter" idx="12"/>
          </p:nvPr>
        </p:nvSpPr>
        <p:spPr/>
        <p:txBody>
          <a:bodyPr/>
          <a:lstStyle>
            <a:lvl1pPr>
              <a:defRPr>
                <a:latin typeface="Comic Sans MS" charset="0"/>
              </a:defRPr>
            </a:lvl1pPr>
          </a:lstStyle>
          <a:p>
            <a:fld id="{F63FB978-51B1-844A-8683-AC43057CD224}" type="slidenum">
              <a:rPr lang="en-US"/>
              <a:pPr/>
              <a:t>‹#›</a:t>
            </a:fld>
            <a:endParaRPr lang="en-US"/>
          </a:p>
        </p:txBody>
      </p:sp>
    </p:spTree>
    <p:extLst>
      <p:ext uri="{BB962C8B-B14F-4D97-AF65-F5344CB8AC3E}">
        <p14:creationId xmlns:p14="http://schemas.microsoft.com/office/powerpoint/2010/main" val="36112284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96D08267-1E15-564B-90A5-48603EF03799}" type="slidenum">
              <a:rPr lang="en-US"/>
              <a:pPr/>
              <a:t>‹#›</a:t>
            </a:fld>
            <a:endParaRPr lang="en-US"/>
          </a:p>
        </p:txBody>
      </p:sp>
    </p:spTree>
    <p:extLst>
      <p:ext uri="{BB962C8B-B14F-4D97-AF65-F5344CB8AC3E}">
        <p14:creationId xmlns:p14="http://schemas.microsoft.com/office/powerpoint/2010/main" val="254384378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defRPr>
            </a:lvl1pPr>
          </a:lstStyle>
          <a:p>
            <a:endParaRPr lang="en-US"/>
          </a:p>
        </p:txBody>
      </p:sp>
      <p:sp>
        <p:nvSpPr>
          <p:cNvPr id="5" name="Footer Placeholder 4"/>
          <p:cNvSpPr>
            <a:spLocks noGrp="1"/>
          </p:cNvSpPr>
          <p:nvPr>
            <p:ph type="ftr" sz="quarter" idx="11"/>
          </p:nvPr>
        </p:nvSpPr>
        <p:spPr/>
        <p:txBody>
          <a:bodyPr/>
          <a:lstStyle>
            <a:lvl1pPr>
              <a:defRPr>
                <a:latin typeface="Comic Sans MS" charset="0"/>
              </a:defRPr>
            </a:lvl1pPr>
          </a:lstStyle>
          <a:p>
            <a:endParaRPr lang="en-US"/>
          </a:p>
        </p:txBody>
      </p:sp>
      <p:sp>
        <p:nvSpPr>
          <p:cNvPr id="6" name="Slide Number Placeholder 5"/>
          <p:cNvSpPr>
            <a:spLocks noGrp="1"/>
          </p:cNvSpPr>
          <p:nvPr>
            <p:ph type="sldNum" sz="quarter" idx="12"/>
          </p:nvPr>
        </p:nvSpPr>
        <p:spPr/>
        <p:txBody>
          <a:bodyPr/>
          <a:lstStyle>
            <a:lvl1pPr>
              <a:defRPr>
                <a:latin typeface="Comic Sans MS" charset="0"/>
              </a:defRPr>
            </a:lvl1pPr>
          </a:lstStyle>
          <a:p>
            <a:fld id="{412AA806-8B11-5840-B12D-EF391F20C39C}" type="slidenum">
              <a:rPr lang="en-US"/>
              <a:pPr/>
              <a:t>‹#›</a:t>
            </a:fld>
            <a:endParaRPr lang="en-US"/>
          </a:p>
        </p:txBody>
      </p:sp>
    </p:spTree>
    <p:extLst>
      <p:ext uri="{BB962C8B-B14F-4D97-AF65-F5344CB8AC3E}">
        <p14:creationId xmlns:p14="http://schemas.microsoft.com/office/powerpoint/2010/main" val="378948085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C8621470-AC8F-F94B-8FDA-5DDA6DDCBF42}" type="slidenum">
              <a:rPr lang="en-US" altLang="zh-TW"/>
              <a:pPr/>
              <a:t>‹#›</a:t>
            </a:fld>
            <a:endParaRPr lang="en-US" altLang="zh-TW"/>
          </a:p>
        </p:txBody>
      </p:sp>
    </p:spTree>
    <p:extLst>
      <p:ext uri="{BB962C8B-B14F-4D97-AF65-F5344CB8AC3E}">
        <p14:creationId xmlns:p14="http://schemas.microsoft.com/office/powerpoint/2010/main" val="279341700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858501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4334725F-7C92-3C40-A5A9-B08AE400CCDD}" type="slidenum">
              <a:rPr lang="en-US" altLang="zh-TW"/>
              <a:pPr/>
              <a:t>‹#›</a:t>
            </a:fld>
            <a:endParaRPr lang="en-US" altLang="zh-TW"/>
          </a:p>
        </p:txBody>
      </p:sp>
    </p:spTree>
    <p:extLst>
      <p:ext uri="{BB962C8B-B14F-4D97-AF65-F5344CB8AC3E}">
        <p14:creationId xmlns:p14="http://schemas.microsoft.com/office/powerpoint/2010/main" val="104298950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F2460303-EFE9-BA46-9311-F9865118CDED}" type="slidenum">
              <a:rPr lang="en-US" altLang="zh-TW"/>
              <a:pPr/>
              <a:t>‹#›</a:t>
            </a:fld>
            <a:endParaRPr lang="en-US" altLang="zh-TW"/>
          </a:p>
        </p:txBody>
      </p:sp>
    </p:spTree>
    <p:extLst>
      <p:ext uri="{BB962C8B-B14F-4D97-AF65-F5344CB8AC3E}">
        <p14:creationId xmlns:p14="http://schemas.microsoft.com/office/powerpoint/2010/main" val="127711437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C08BF47E-3168-8A46-B3F0-1C22F3FF3F51}" type="slidenum">
              <a:rPr lang="en-US" altLang="zh-TW"/>
              <a:pPr/>
              <a:t>‹#›</a:t>
            </a:fld>
            <a:endParaRPr lang="en-US" altLang="zh-TW"/>
          </a:p>
        </p:txBody>
      </p:sp>
    </p:spTree>
    <p:extLst>
      <p:ext uri="{BB962C8B-B14F-4D97-AF65-F5344CB8AC3E}">
        <p14:creationId xmlns:p14="http://schemas.microsoft.com/office/powerpoint/2010/main" val="407077509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75D7E384-AB39-5840-AB1A-5C2850C4D41F}" type="slidenum">
              <a:rPr lang="en-US" altLang="zh-TW"/>
              <a:pPr/>
              <a:t>‹#›</a:t>
            </a:fld>
            <a:endParaRPr lang="en-US" altLang="zh-TW"/>
          </a:p>
        </p:txBody>
      </p:sp>
    </p:spTree>
    <p:extLst>
      <p:ext uri="{BB962C8B-B14F-4D97-AF65-F5344CB8AC3E}">
        <p14:creationId xmlns:p14="http://schemas.microsoft.com/office/powerpoint/2010/main" val="339898805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865CBD8C-AA1B-4E4E-A516-22A502404F97}" type="slidenum">
              <a:rPr lang="en-US" altLang="zh-TW"/>
              <a:pPr/>
              <a:t>‹#›</a:t>
            </a:fld>
            <a:endParaRPr lang="en-US" altLang="zh-TW"/>
          </a:p>
        </p:txBody>
      </p:sp>
    </p:spTree>
    <p:extLst>
      <p:ext uri="{BB962C8B-B14F-4D97-AF65-F5344CB8AC3E}">
        <p14:creationId xmlns:p14="http://schemas.microsoft.com/office/powerpoint/2010/main" val="180840056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63312A85-01D8-954C-9220-2AB31C9A9E35}" type="slidenum">
              <a:rPr lang="en-US" altLang="zh-TW"/>
              <a:pPr/>
              <a:t>‹#›</a:t>
            </a:fld>
            <a:endParaRPr lang="en-US" altLang="zh-TW"/>
          </a:p>
        </p:txBody>
      </p:sp>
    </p:spTree>
    <p:extLst>
      <p:ext uri="{BB962C8B-B14F-4D97-AF65-F5344CB8AC3E}">
        <p14:creationId xmlns:p14="http://schemas.microsoft.com/office/powerpoint/2010/main" val="460416750"/>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D73BE35-7137-404D-8587-68252D46B5E1}" type="slidenum">
              <a:rPr lang="en-US" altLang="zh-TW"/>
              <a:pPr/>
              <a:t>‹#›</a:t>
            </a:fld>
            <a:endParaRPr lang="en-US" altLang="zh-TW"/>
          </a:p>
        </p:txBody>
      </p:sp>
    </p:spTree>
    <p:extLst>
      <p:ext uri="{BB962C8B-B14F-4D97-AF65-F5344CB8AC3E}">
        <p14:creationId xmlns:p14="http://schemas.microsoft.com/office/powerpoint/2010/main" val="163573933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C9B7A22B-C4E6-CE40-8C0E-5F3E412DEDD2}" type="slidenum">
              <a:rPr lang="en-US" altLang="zh-TW"/>
              <a:pPr/>
              <a:t>‹#›</a:t>
            </a:fld>
            <a:endParaRPr lang="en-US" altLang="zh-TW"/>
          </a:p>
        </p:txBody>
      </p:sp>
    </p:spTree>
    <p:extLst>
      <p:ext uri="{BB962C8B-B14F-4D97-AF65-F5344CB8AC3E}">
        <p14:creationId xmlns:p14="http://schemas.microsoft.com/office/powerpoint/2010/main" val="67258885"/>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06D82A1-ED75-704F-8A78-5DA4C5D18CB5}" type="slidenum">
              <a:rPr lang="en-US" altLang="zh-TW"/>
              <a:pPr/>
              <a:t>‹#›</a:t>
            </a:fld>
            <a:endParaRPr lang="en-US" altLang="zh-TW"/>
          </a:p>
        </p:txBody>
      </p:sp>
    </p:spTree>
    <p:extLst>
      <p:ext uri="{BB962C8B-B14F-4D97-AF65-F5344CB8AC3E}">
        <p14:creationId xmlns:p14="http://schemas.microsoft.com/office/powerpoint/2010/main" val="260612481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B878324-BA40-1F42-9D58-FBAC351E84E5}" type="slidenum">
              <a:rPr lang="en-US" altLang="zh-TW"/>
              <a:pPr/>
              <a:t>‹#›</a:t>
            </a:fld>
            <a:endParaRPr lang="en-US" altLang="zh-TW"/>
          </a:p>
        </p:txBody>
      </p:sp>
    </p:spTree>
    <p:extLst>
      <p:ext uri="{BB962C8B-B14F-4D97-AF65-F5344CB8AC3E}">
        <p14:creationId xmlns:p14="http://schemas.microsoft.com/office/powerpoint/2010/main" val="391113424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953984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7B87AFD1-5479-7A42-BDF8-63424D20D48F}" type="slidenum">
              <a:rPr lang="en-US"/>
              <a:pPr/>
              <a:t>‹#›</a:t>
            </a:fld>
            <a:endParaRPr lang="en-US"/>
          </a:p>
        </p:txBody>
      </p:sp>
    </p:spTree>
    <p:extLst>
      <p:ext uri="{BB962C8B-B14F-4D97-AF65-F5344CB8AC3E}">
        <p14:creationId xmlns:p14="http://schemas.microsoft.com/office/powerpoint/2010/main" val="56427223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D9ACF0C4-4D1B-CA4C-8C03-A2098DB04D17}" type="slidenum">
              <a:rPr lang="en-US"/>
              <a:pPr/>
              <a:t>‹#›</a:t>
            </a:fld>
            <a:endParaRPr lang="en-US"/>
          </a:p>
        </p:txBody>
      </p:sp>
    </p:spTree>
    <p:extLst>
      <p:ext uri="{BB962C8B-B14F-4D97-AF65-F5344CB8AC3E}">
        <p14:creationId xmlns:p14="http://schemas.microsoft.com/office/powerpoint/2010/main" val="295394151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ADB60E4D-235F-2846-B8A2-713635562637}" type="slidenum">
              <a:rPr lang="en-US"/>
              <a:pPr/>
              <a:t>‹#›</a:t>
            </a:fld>
            <a:endParaRPr lang="en-US"/>
          </a:p>
        </p:txBody>
      </p:sp>
    </p:spTree>
    <p:extLst>
      <p:ext uri="{BB962C8B-B14F-4D97-AF65-F5344CB8AC3E}">
        <p14:creationId xmlns:p14="http://schemas.microsoft.com/office/powerpoint/2010/main" val="3696604459"/>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9705E55A-676F-5E43-8CC0-A00A47ACF2F9}" type="slidenum">
              <a:rPr lang="en-US"/>
              <a:pPr/>
              <a:t>‹#›</a:t>
            </a:fld>
            <a:endParaRPr lang="en-US"/>
          </a:p>
        </p:txBody>
      </p:sp>
    </p:spTree>
    <p:extLst>
      <p:ext uri="{BB962C8B-B14F-4D97-AF65-F5344CB8AC3E}">
        <p14:creationId xmlns:p14="http://schemas.microsoft.com/office/powerpoint/2010/main" val="4150908449"/>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fld id="{70F7D774-2241-F84F-9495-3F5BE8DFDADC}" type="slidenum">
              <a:rPr lang="en-US"/>
              <a:pPr/>
              <a:t>‹#›</a:t>
            </a:fld>
            <a:endParaRPr lang="en-US"/>
          </a:p>
        </p:txBody>
      </p:sp>
    </p:spTree>
    <p:extLst>
      <p:ext uri="{BB962C8B-B14F-4D97-AF65-F5344CB8AC3E}">
        <p14:creationId xmlns:p14="http://schemas.microsoft.com/office/powerpoint/2010/main" val="293979975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fld id="{D78DFEB5-F0D5-9248-B44F-BAC25CEF257B}" type="slidenum">
              <a:rPr lang="en-US"/>
              <a:pPr/>
              <a:t>‹#›</a:t>
            </a:fld>
            <a:endParaRPr lang="en-US"/>
          </a:p>
        </p:txBody>
      </p:sp>
    </p:spTree>
    <p:extLst>
      <p:ext uri="{BB962C8B-B14F-4D97-AF65-F5344CB8AC3E}">
        <p14:creationId xmlns:p14="http://schemas.microsoft.com/office/powerpoint/2010/main" val="164494960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fld id="{1ED5E991-72AE-0244-8E1D-A3D82BA5AB06}" type="slidenum">
              <a:rPr lang="en-US"/>
              <a:pPr/>
              <a:t>‹#›</a:t>
            </a:fld>
            <a:endParaRPr lang="en-US"/>
          </a:p>
        </p:txBody>
      </p:sp>
    </p:spTree>
    <p:extLst>
      <p:ext uri="{BB962C8B-B14F-4D97-AF65-F5344CB8AC3E}">
        <p14:creationId xmlns:p14="http://schemas.microsoft.com/office/powerpoint/2010/main" val="71018307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ED4CE0FF-8013-5F43-B748-1EE4E144EF09}" type="slidenum">
              <a:rPr lang="en-US"/>
              <a:pPr/>
              <a:t>‹#›</a:t>
            </a:fld>
            <a:endParaRPr lang="en-US"/>
          </a:p>
        </p:txBody>
      </p:sp>
    </p:spTree>
    <p:extLst>
      <p:ext uri="{BB962C8B-B14F-4D97-AF65-F5344CB8AC3E}">
        <p14:creationId xmlns:p14="http://schemas.microsoft.com/office/powerpoint/2010/main" val="17018395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fld id="{108C532A-A4EA-0B40-9C05-FCCF8430C8FC}" type="slidenum">
              <a:rPr lang="en-US"/>
              <a:pPr/>
              <a:t>‹#›</a:t>
            </a:fld>
            <a:endParaRPr lang="en-US"/>
          </a:p>
        </p:txBody>
      </p:sp>
    </p:spTree>
    <p:extLst>
      <p:ext uri="{BB962C8B-B14F-4D97-AF65-F5344CB8AC3E}">
        <p14:creationId xmlns:p14="http://schemas.microsoft.com/office/powerpoint/2010/main" val="252657874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B8AD36EC-36DC-B640-9739-4EB6154763A9}" type="slidenum">
              <a:rPr lang="en-US"/>
              <a:pPr/>
              <a:t>‹#›</a:t>
            </a:fld>
            <a:endParaRPr lang="en-US"/>
          </a:p>
        </p:txBody>
      </p:sp>
    </p:spTree>
    <p:extLst>
      <p:ext uri="{BB962C8B-B14F-4D97-AF65-F5344CB8AC3E}">
        <p14:creationId xmlns:p14="http://schemas.microsoft.com/office/powerpoint/2010/main" val="378032233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524444"/>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fld id="{5B6924EB-0995-F347-8F72-6DEF94C2E65B}" type="slidenum">
              <a:rPr lang="en-US"/>
              <a:pPr/>
              <a:t>‹#›</a:t>
            </a:fld>
            <a:endParaRPr lang="en-US"/>
          </a:p>
        </p:txBody>
      </p:sp>
    </p:spTree>
    <p:extLst>
      <p:ext uri="{BB962C8B-B14F-4D97-AF65-F5344CB8AC3E}">
        <p14:creationId xmlns:p14="http://schemas.microsoft.com/office/powerpoint/2010/main" val="163964002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AC580ABA-61F8-E146-AF89-426B9D24FB3C}" type="slidenum">
              <a:rPr lang="en-US"/>
              <a:pPr/>
              <a:t>‹#›</a:t>
            </a:fld>
            <a:endParaRPr lang="en-US"/>
          </a:p>
        </p:txBody>
      </p:sp>
    </p:spTree>
    <p:extLst>
      <p:ext uri="{BB962C8B-B14F-4D97-AF65-F5344CB8AC3E}">
        <p14:creationId xmlns:p14="http://schemas.microsoft.com/office/powerpoint/2010/main" val="202963427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0A11622E-FBEF-D74B-AB9F-3F124AD06760}" type="slidenum">
              <a:rPr lang="en-US"/>
              <a:pPr/>
              <a:t>‹#›</a:t>
            </a:fld>
            <a:endParaRPr lang="en-US"/>
          </a:p>
        </p:txBody>
      </p:sp>
    </p:spTree>
    <p:extLst>
      <p:ext uri="{BB962C8B-B14F-4D97-AF65-F5344CB8AC3E}">
        <p14:creationId xmlns:p14="http://schemas.microsoft.com/office/powerpoint/2010/main" val="248971328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321DD7CF-84D8-E346-8205-6C6B37A7DA77}" type="slidenum">
              <a:rPr lang="en-US"/>
              <a:pPr/>
              <a:t>‹#›</a:t>
            </a:fld>
            <a:endParaRPr lang="en-US"/>
          </a:p>
        </p:txBody>
      </p:sp>
    </p:spTree>
    <p:extLst>
      <p:ext uri="{BB962C8B-B14F-4D97-AF65-F5344CB8AC3E}">
        <p14:creationId xmlns:p14="http://schemas.microsoft.com/office/powerpoint/2010/main" val="2646555779"/>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3CA06EBF-0D49-E947-84EE-158B2FD6FFC2}" type="slidenum">
              <a:rPr lang="en-US"/>
              <a:pPr/>
              <a:t>‹#›</a:t>
            </a:fld>
            <a:endParaRPr lang="en-US"/>
          </a:p>
        </p:txBody>
      </p:sp>
    </p:spTree>
    <p:extLst>
      <p:ext uri="{BB962C8B-B14F-4D97-AF65-F5344CB8AC3E}">
        <p14:creationId xmlns:p14="http://schemas.microsoft.com/office/powerpoint/2010/main" val="253575776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8"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9" name="Rectangle 1030"/>
          <p:cNvSpPr>
            <a:spLocks noGrp="1" noChangeArrowheads="1"/>
          </p:cNvSpPr>
          <p:nvPr>
            <p:ph type="sldNum" sz="quarter" idx="12"/>
          </p:nvPr>
        </p:nvSpPr>
        <p:spPr/>
        <p:txBody>
          <a:bodyPr/>
          <a:lstStyle>
            <a:lvl1pPr>
              <a:defRPr>
                <a:latin typeface="Comic Sans MS" charset="0"/>
              </a:defRPr>
            </a:lvl1pPr>
          </a:lstStyle>
          <a:p>
            <a:fld id="{B706EE2C-A31C-5041-916D-9F748B6AC3FC}" type="slidenum">
              <a:rPr lang="en-US"/>
              <a:pPr/>
              <a:t>‹#›</a:t>
            </a:fld>
            <a:endParaRPr lang="en-US"/>
          </a:p>
        </p:txBody>
      </p:sp>
    </p:spTree>
    <p:extLst>
      <p:ext uri="{BB962C8B-B14F-4D97-AF65-F5344CB8AC3E}">
        <p14:creationId xmlns:p14="http://schemas.microsoft.com/office/powerpoint/2010/main" val="148416464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4"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5" name="Rectangle 1030"/>
          <p:cNvSpPr>
            <a:spLocks noGrp="1" noChangeArrowheads="1"/>
          </p:cNvSpPr>
          <p:nvPr>
            <p:ph type="sldNum" sz="quarter" idx="12"/>
          </p:nvPr>
        </p:nvSpPr>
        <p:spPr/>
        <p:txBody>
          <a:bodyPr/>
          <a:lstStyle>
            <a:lvl1pPr>
              <a:defRPr>
                <a:latin typeface="Comic Sans MS" charset="0"/>
              </a:defRPr>
            </a:lvl1pPr>
          </a:lstStyle>
          <a:p>
            <a:fld id="{BD3B61D1-43C5-F14B-A17B-D42B7094A6DD}" type="slidenum">
              <a:rPr lang="en-US"/>
              <a:pPr/>
              <a:t>‹#›</a:t>
            </a:fld>
            <a:endParaRPr lang="en-US"/>
          </a:p>
        </p:txBody>
      </p:sp>
    </p:spTree>
    <p:extLst>
      <p:ext uri="{BB962C8B-B14F-4D97-AF65-F5344CB8AC3E}">
        <p14:creationId xmlns:p14="http://schemas.microsoft.com/office/powerpoint/2010/main" val="272603061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3"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4" name="Rectangle 1030"/>
          <p:cNvSpPr>
            <a:spLocks noGrp="1" noChangeArrowheads="1"/>
          </p:cNvSpPr>
          <p:nvPr>
            <p:ph type="sldNum" sz="quarter" idx="12"/>
          </p:nvPr>
        </p:nvSpPr>
        <p:spPr/>
        <p:txBody>
          <a:bodyPr/>
          <a:lstStyle>
            <a:lvl1pPr>
              <a:defRPr>
                <a:latin typeface="Comic Sans MS" charset="0"/>
              </a:defRPr>
            </a:lvl1pPr>
          </a:lstStyle>
          <a:p>
            <a:fld id="{DD6CC896-4CB2-4243-9382-85BBBF222045}" type="slidenum">
              <a:rPr lang="en-US"/>
              <a:pPr/>
              <a:t>‹#›</a:t>
            </a:fld>
            <a:endParaRPr lang="en-US"/>
          </a:p>
        </p:txBody>
      </p:sp>
    </p:spTree>
    <p:extLst>
      <p:ext uri="{BB962C8B-B14F-4D97-AF65-F5344CB8AC3E}">
        <p14:creationId xmlns:p14="http://schemas.microsoft.com/office/powerpoint/2010/main" val="4022273871"/>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2232D8CE-BAE9-A942-AC86-38B091F1B47A}" type="slidenum">
              <a:rPr lang="en-US"/>
              <a:pPr/>
              <a:t>‹#›</a:t>
            </a:fld>
            <a:endParaRPr lang="en-US"/>
          </a:p>
        </p:txBody>
      </p:sp>
    </p:spTree>
    <p:extLst>
      <p:ext uri="{BB962C8B-B14F-4D97-AF65-F5344CB8AC3E}">
        <p14:creationId xmlns:p14="http://schemas.microsoft.com/office/powerpoint/2010/main" val="2475852734"/>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6"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7" name="Rectangle 1030"/>
          <p:cNvSpPr>
            <a:spLocks noGrp="1" noChangeArrowheads="1"/>
          </p:cNvSpPr>
          <p:nvPr>
            <p:ph type="sldNum" sz="quarter" idx="12"/>
          </p:nvPr>
        </p:nvSpPr>
        <p:spPr/>
        <p:txBody>
          <a:bodyPr/>
          <a:lstStyle>
            <a:lvl1pPr>
              <a:defRPr>
                <a:latin typeface="Comic Sans MS" charset="0"/>
              </a:defRPr>
            </a:lvl1pPr>
          </a:lstStyle>
          <a:p>
            <a:fld id="{7312DBBB-57A7-4340-A506-BE8211BA8A54}" type="slidenum">
              <a:rPr lang="en-US"/>
              <a:pPr/>
              <a:t>‹#›</a:t>
            </a:fld>
            <a:endParaRPr lang="en-US"/>
          </a:p>
        </p:txBody>
      </p:sp>
    </p:spTree>
    <p:extLst>
      <p:ext uri="{BB962C8B-B14F-4D97-AF65-F5344CB8AC3E}">
        <p14:creationId xmlns:p14="http://schemas.microsoft.com/office/powerpoint/2010/main" val="421823431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5738906"/>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649194A7-9521-2944-838A-71092E236A4E}" type="slidenum">
              <a:rPr lang="en-US"/>
              <a:pPr/>
              <a:t>‹#›</a:t>
            </a:fld>
            <a:endParaRPr lang="en-US"/>
          </a:p>
        </p:txBody>
      </p:sp>
    </p:spTree>
    <p:extLst>
      <p:ext uri="{BB962C8B-B14F-4D97-AF65-F5344CB8AC3E}">
        <p14:creationId xmlns:p14="http://schemas.microsoft.com/office/powerpoint/2010/main" val="938343323"/>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atin typeface="Comic Sans MS" charset="0"/>
              </a:defRPr>
            </a:lvl1pPr>
          </a:lstStyle>
          <a:p>
            <a:endParaRPr lang="en-US"/>
          </a:p>
        </p:txBody>
      </p:sp>
      <p:sp>
        <p:nvSpPr>
          <p:cNvPr id="5" name="Rectangle 1029"/>
          <p:cNvSpPr>
            <a:spLocks noGrp="1" noChangeArrowheads="1"/>
          </p:cNvSpPr>
          <p:nvPr>
            <p:ph type="ftr" sz="quarter" idx="11"/>
          </p:nvPr>
        </p:nvSpPr>
        <p:spPr/>
        <p:txBody>
          <a:bodyPr/>
          <a:lstStyle>
            <a:lvl1pPr>
              <a:defRPr>
                <a:latin typeface="Comic Sans MS" charset="0"/>
              </a:defRPr>
            </a:lvl1pPr>
          </a:lstStyle>
          <a:p>
            <a:endParaRPr lang="en-US"/>
          </a:p>
        </p:txBody>
      </p:sp>
      <p:sp>
        <p:nvSpPr>
          <p:cNvPr id="6" name="Rectangle 1030"/>
          <p:cNvSpPr>
            <a:spLocks noGrp="1" noChangeArrowheads="1"/>
          </p:cNvSpPr>
          <p:nvPr>
            <p:ph type="sldNum" sz="quarter" idx="12"/>
          </p:nvPr>
        </p:nvSpPr>
        <p:spPr/>
        <p:txBody>
          <a:bodyPr/>
          <a:lstStyle>
            <a:lvl1pPr>
              <a:defRPr>
                <a:latin typeface="Comic Sans MS" charset="0"/>
              </a:defRPr>
            </a:lvl1pPr>
          </a:lstStyle>
          <a:p>
            <a:fld id="{48AC5E76-ABF0-4143-80C7-CB8B8ECABF69}" type="slidenum">
              <a:rPr lang="en-US"/>
              <a:pPr/>
              <a:t>‹#›</a:t>
            </a:fld>
            <a:endParaRPr lang="en-US"/>
          </a:p>
        </p:txBody>
      </p:sp>
    </p:spTree>
    <p:extLst>
      <p:ext uri="{BB962C8B-B14F-4D97-AF65-F5344CB8AC3E}">
        <p14:creationId xmlns:p14="http://schemas.microsoft.com/office/powerpoint/2010/main" val="18403856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ltLang="zh-TW"/>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ltLang="zh-TW"/>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endParaRPr lang="en-US" altLang="zh-TW">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endParaRPr lang="en-US" altLang="zh-TW">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69D30A0F-5E81-C548-9F8F-B88C4C562759}" type="slidenum">
              <a:rPr lang="en-US" altLang="zh-TW">
                <a:solidFill>
                  <a:srgbClr val="FFFFFF"/>
                </a:solidFill>
              </a:rPr>
              <a:pPr/>
              <a:t>‹#›</a:t>
            </a:fld>
            <a:endParaRPr lang="en-US" altLang="zh-TW">
              <a:solidFill>
                <a:srgbClr val="FFFFFF"/>
              </a:solidFill>
            </a:endParaRPr>
          </a:p>
        </p:txBody>
      </p:sp>
    </p:spTree>
    <p:extLst>
      <p:ext uri="{BB962C8B-B14F-4D97-AF65-F5344CB8AC3E}">
        <p14:creationId xmlns:p14="http://schemas.microsoft.com/office/powerpoint/2010/main" val="389414687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B27D7C3E-2E18-1A44-A606-6754C77A3255}"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419651417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9F954D49-21FC-1C4C-AA54-E4F7A95B16A7}"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83738911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4BA13ED0-ABD6-0E4F-A82C-CF68D01E8A2F}"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13602474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fld id="{EC4BFA83-53C4-B844-92B8-F8CF9B0FC3B4}" type="slidenum">
              <a:rPr lang="en-US" altLang="zh-TW">
                <a:solidFill>
                  <a:srgbClr val="FFFFFF"/>
                </a:solidFill>
              </a:rPr>
              <a:pPr/>
              <a:t>‹#›</a:t>
            </a:fld>
            <a:endParaRPr lang="en-US" altLang="zh-TW">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594631570"/>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fld id="{47C4CE2A-0E90-2946-A2E2-CD1CD418E852}" type="slidenum">
              <a:rPr lang="en-US" altLang="zh-TW">
                <a:solidFill>
                  <a:srgbClr val="FFFFFF"/>
                </a:solidFill>
              </a:rPr>
              <a:pPr/>
              <a:t>‹#›</a:t>
            </a:fld>
            <a:endParaRPr lang="en-US" altLang="zh-TW">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32400770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fld id="{73331D23-58FE-844F-80A7-52A3FBAA206E}" type="slidenum">
              <a:rPr lang="en-US" altLang="zh-TW">
                <a:solidFill>
                  <a:srgbClr val="FFFFFF"/>
                </a:solidFill>
              </a:rPr>
              <a:pPr/>
              <a:t>‹#›</a:t>
            </a:fld>
            <a:endParaRPr lang="en-US" altLang="zh-TW">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332474120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86F11F5D-959F-0941-9367-7FAAA1018B3E}"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4934745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442082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388F23A8-ACBC-4246-A1AB-B5BBC23BEA4E}"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264546726"/>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6B959E94-D7C9-DD4B-92EB-3508F4095D5C}"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43826276"/>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fld id="{D177E0BD-8962-094D-8CA0-682E592C8E95}" type="slidenum">
              <a:rPr lang="en-US" altLang="zh-TW">
                <a:solidFill>
                  <a:srgbClr val="FFFFFF"/>
                </a:solidFill>
              </a:rPr>
              <a:pPr/>
              <a:t>‹#›</a:t>
            </a:fld>
            <a:endParaRPr lang="en-US" altLang="zh-TW">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176665946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fld id="{7CBF4EE0-9D4A-A743-B237-BB96A63A938C}" type="slidenum">
              <a:rPr lang="en-US" altLang="zh-TW">
                <a:solidFill>
                  <a:srgbClr val="FFFFFF"/>
                </a:solidFill>
              </a:rPr>
              <a:pPr/>
              <a:t>‹#›</a:t>
            </a:fld>
            <a:endParaRPr lang="en-US" altLang="zh-TW">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293946185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endParaRPr lang="en-US" altLang="zh-TW">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fld id="{0A20333D-950C-4243-8810-65C845624397}" type="slidenum">
              <a:rPr lang="en-US" altLang="zh-TW">
                <a:solidFill>
                  <a:srgbClr val="FFFFFF"/>
                </a:solidFill>
              </a:rPr>
              <a:pPr/>
              <a:t>‹#›</a:t>
            </a:fld>
            <a:endParaRPr lang="en-US" altLang="zh-TW">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endParaRPr lang="en-US" altLang="zh-TW">
              <a:solidFill>
                <a:srgbClr val="FFFFFF"/>
              </a:solidFill>
            </a:endParaRPr>
          </a:p>
        </p:txBody>
      </p:sp>
    </p:spTree>
    <p:extLst>
      <p:ext uri="{BB962C8B-B14F-4D97-AF65-F5344CB8AC3E}">
        <p14:creationId xmlns:p14="http://schemas.microsoft.com/office/powerpoint/2010/main" val="420041332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8"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10"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1"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3"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5"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7"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1"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3"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SG" sz="1800">
                <a:solidFill>
                  <a:srgbClr val="FFFFFF"/>
                </a:solidFill>
                <a:latin typeface="Arial"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7"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0"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2"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SG" sz="1800">
                <a:solidFill>
                  <a:srgbClr val="FFFFFF"/>
                </a:solidFill>
                <a:latin typeface="Arial"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fld id="{50D10BEC-49DC-6C43-A558-F595709C2E1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95690003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A311ACBE-9879-AC4F-A53B-387C170DF51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58909161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4F14C73B-B4EC-8640-A522-B4FD5CB9B24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12475610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52F66A3-F209-8741-8B19-412EAA25139E}"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65882232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E6F21814-E16C-A44E-91A2-67469D294BBD}"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3117195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87827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70471B20-81D8-B34A-BCE6-C8AA8808BEB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8986263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F5D8E670-0C68-564C-815C-044DD7B6775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47271408"/>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4B4DDE8-7234-134B-9706-926DDB8522A9}"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4095957885"/>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726D3027-A503-1846-8D16-2AAB01FB4676}"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37095660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0E1DCF66-1644-BC46-B4E4-E5120BA22CF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4523582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A9C124FF-BFC2-854C-8F5D-14852C49A23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796074012"/>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457200" y="1600200"/>
            <a:ext cx="8229600" cy="4530725"/>
          </a:xfrm>
        </p:spPr>
        <p:txBody>
          <a:bodyPr/>
          <a:lstStyle/>
          <a:p>
            <a:pPr lvl="0"/>
            <a:endParaRPr lang="en-SG"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81CBA1D-B982-0A47-8F62-DFF0F15A085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0551459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3253215D-F7EE-E64A-88D0-630275268CA2}" type="slidenum">
              <a:rPr lang="en-US"/>
              <a:pPr/>
              <a:t>‹#›</a:t>
            </a:fld>
            <a:endParaRPr lang="en-US"/>
          </a:p>
        </p:txBody>
      </p:sp>
    </p:spTree>
    <p:extLst>
      <p:ext uri="{BB962C8B-B14F-4D97-AF65-F5344CB8AC3E}">
        <p14:creationId xmlns:p14="http://schemas.microsoft.com/office/powerpoint/2010/main" val="261854242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6DA6D90F-4BB5-E64F-BBF3-2E67DF85689F}" type="slidenum">
              <a:rPr lang="en-US"/>
              <a:pPr/>
              <a:t>‹#›</a:t>
            </a:fld>
            <a:endParaRPr lang="en-US"/>
          </a:p>
        </p:txBody>
      </p:sp>
    </p:spTree>
    <p:extLst>
      <p:ext uri="{BB962C8B-B14F-4D97-AF65-F5344CB8AC3E}">
        <p14:creationId xmlns:p14="http://schemas.microsoft.com/office/powerpoint/2010/main" val="500543494"/>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E68D4F4E-220B-F24D-AB80-051D2FDFF16B}" type="slidenum">
              <a:rPr lang="en-US"/>
              <a:pPr/>
              <a:t>‹#›</a:t>
            </a:fld>
            <a:endParaRPr lang="en-US"/>
          </a:p>
        </p:txBody>
      </p:sp>
    </p:spTree>
    <p:extLst>
      <p:ext uri="{BB962C8B-B14F-4D97-AF65-F5344CB8AC3E}">
        <p14:creationId xmlns:p14="http://schemas.microsoft.com/office/powerpoint/2010/main" val="380831275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92663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41B60985-4880-BA4D-A28D-431CED0B4577}" type="slidenum">
              <a:rPr lang="en-US"/>
              <a:pPr/>
              <a:t>‹#›</a:t>
            </a:fld>
            <a:endParaRPr lang="en-US"/>
          </a:p>
        </p:txBody>
      </p:sp>
    </p:spTree>
    <p:extLst>
      <p:ext uri="{BB962C8B-B14F-4D97-AF65-F5344CB8AC3E}">
        <p14:creationId xmlns:p14="http://schemas.microsoft.com/office/powerpoint/2010/main" val="348877496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endParaRPr lang="en-US"/>
          </a:p>
        </p:txBody>
      </p:sp>
      <p:sp>
        <p:nvSpPr>
          <p:cNvPr id="8" name="Rectangle 5"/>
          <p:cNvSpPr>
            <a:spLocks noGrp="1" noChangeArrowheads="1"/>
          </p:cNvSpPr>
          <p:nvPr>
            <p:ph type="ftr" sz="quarter" idx="11"/>
          </p:nvPr>
        </p:nvSpPr>
        <p:spPr/>
        <p:txBody>
          <a:bodyPr/>
          <a:lstStyle>
            <a:lvl1pPr eaLnBrk="0" hangingPunct="0">
              <a:defRPr/>
            </a:lvl1pPr>
          </a:lstStyle>
          <a:p>
            <a:endParaRPr lang="en-US"/>
          </a:p>
        </p:txBody>
      </p:sp>
      <p:sp>
        <p:nvSpPr>
          <p:cNvPr id="9" name="Rectangle 6"/>
          <p:cNvSpPr>
            <a:spLocks noGrp="1" noChangeArrowheads="1"/>
          </p:cNvSpPr>
          <p:nvPr>
            <p:ph type="sldNum" sz="quarter" idx="12"/>
          </p:nvPr>
        </p:nvSpPr>
        <p:spPr/>
        <p:txBody>
          <a:bodyPr/>
          <a:lstStyle>
            <a:lvl1pPr eaLnBrk="0" hangingPunct="0">
              <a:defRPr>
                <a:cs typeface="ＭＳ Ｐゴシック" charset="0"/>
              </a:defRPr>
            </a:lvl1pPr>
          </a:lstStyle>
          <a:p>
            <a:fld id="{201E59AE-91B8-2C45-BF8C-CC276679FA78}" type="slidenum">
              <a:rPr lang="en-US"/>
              <a:pPr/>
              <a:t>‹#›</a:t>
            </a:fld>
            <a:endParaRPr lang="en-US"/>
          </a:p>
        </p:txBody>
      </p:sp>
    </p:spTree>
    <p:extLst>
      <p:ext uri="{BB962C8B-B14F-4D97-AF65-F5344CB8AC3E}">
        <p14:creationId xmlns:p14="http://schemas.microsoft.com/office/powerpoint/2010/main" val="70703100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endParaRPr lang="en-US"/>
          </a:p>
        </p:txBody>
      </p:sp>
      <p:sp>
        <p:nvSpPr>
          <p:cNvPr id="4" name="Rectangle 5"/>
          <p:cNvSpPr>
            <a:spLocks noGrp="1" noChangeArrowheads="1"/>
          </p:cNvSpPr>
          <p:nvPr>
            <p:ph type="ftr" sz="quarter" idx="11"/>
          </p:nvPr>
        </p:nvSpPr>
        <p:spPr/>
        <p:txBody>
          <a:bodyPr/>
          <a:lstStyle>
            <a:lvl1pPr eaLnBrk="0" hangingPunct="0">
              <a:defRPr/>
            </a:lvl1pPr>
          </a:lstStyle>
          <a:p>
            <a:endParaRPr lang="en-US"/>
          </a:p>
        </p:txBody>
      </p:sp>
      <p:sp>
        <p:nvSpPr>
          <p:cNvPr id="5" name="Rectangle 6"/>
          <p:cNvSpPr>
            <a:spLocks noGrp="1" noChangeArrowheads="1"/>
          </p:cNvSpPr>
          <p:nvPr>
            <p:ph type="sldNum" sz="quarter" idx="12"/>
          </p:nvPr>
        </p:nvSpPr>
        <p:spPr/>
        <p:txBody>
          <a:bodyPr/>
          <a:lstStyle>
            <a:lvl1pPr eaLnBrk="0" hangingPunct="0">
              <a:defRPr>
                <a:cs typeface="ＭＳ Ｐゴシック" charset="0"/>
              </a:defRPr>
            </a:lvl1pPr>
          </a:lstStyle>
          <a:p>
            <a:fld id="{7986532A-685E-A246-9116-8D4EA755E129}" type="slidenum">
              <a:rPr lang="en-US"/>
              <a:pPr/>
              <a:t>‹#›</a:t>
            </a:fld>
            <a:endParaRPr lang="en-US"/>
          </a:p>
        </p:txBody>
      </p:sp>
    </p:spTree>
    <p:extLst>
      <p:ext uri="{BB962C8B-B14F-4D97-AF65-F5344CB8AC3E}">
        <p14:creationId xmlns:p14="http://schemas.microsoft.com/office/powerpoint/2010/main" val="1967909782"/>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endParaRPr lang="en-US"/>
          </a:p>
        </p:txBody>
      </p:sp>
      <p:sp>
        <p:nvSpPr>
          <p:cNvPr id="3" name="Rectangle 5"/>
          <p:cNvSpPr>
            <a:spLocks noGrp="1" noChangeArrowheads="1"/>
          </p:cNvSpPr>
          <p:nvPr>
            <p:ph type="ftr" sz="quarter" idx="11"/>
          </p:nvPr>
        </p:nvSpPr>
        <p:spPr/>
        <p:txBody>
          <a:bodyPr/>
          <a:lstStyle>
            <a:lvl1pPr eaLnBrk="0" hangingPunct="0">
              <a:defRPr/>
            </a:lvl1pPr>
          </a:lstStyle>
          <a:p>
            <a:endParaRPr lang="en-US"/>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fld id="{04979779-C484-8F4E-A289-8098621EBB2E}" type="slidenum">
              <a:rPr lang="en-US"/>
              <a:pPr/>
              <a:t>‹#›</a:t>
            </a:fld>
            <a:endParaRPr lang="en-US"/>
          </a:p>
        </p:txBody>
      </p:sp>
    </p:spTree>
    <p:extLst>
      <p:ext uri="{BB962C8B-B14F-4D97-AF65-F5344CB8AC3E}">
        <p14:creationId xmlns:p14="http://schemas.microsoft.com/office/powerpoint/2010/main" val="237023538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1464A3CE-B2E0-414B-BFC5-36979B5A9831}" type="slidenum">
              <a:rPr lang="en-US"/>
              <a:pPr/>
              <a:t>‹#›</a:t>
            </a:fld>
            <a:endParaRPr lang="en-US"/>
          </a:p>
        </p:txBody>
      </p:sp>
    </p:spTree>
    <p:extLst>
      <p:ext uri="{BB962C8B-B14F-4D97-AF65-F5344CB8AC3E}">
        <p14:creationId xmlns:p14="http://schemas.microsoft.com/office/powerpoint/2010/main" val="813628159"/>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BD4C9766-2FA3-9E4E-AA9B-940584CDE8CA}" type="slidenum">
              <a:rPr lang="en-US"/>
              <a:pPr/>
              <a:t>‹#›</a:t>
            </a:fld>
            <a:endParaRPr lang="en-US"/>
          </a:p>
        </p:txBody>
      </p:sp>
    </p:spTree>
    <p:extLst>
      <p:ext uri="{BB962C8B-B14F-4D97-AF65-F5344CB8AC3E}">
        <p14:creationId xmlns:p14="http://schemas.microsoft.com/office/powerpoint/2010/main" val="500850951"/>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B5A5FCA1-6D5F-BA41-A1FF-9F6BE972195A}" type="slidenum">
              <a:rPr lang="en-US"/>
              <a:pPr/>
              <a:t>‹#›</a:t>
            </a:fld>
            <a:endParaRPr lang="en-US"/>
          </a:p>
        </p:txBody>
      </p:sp>
    </p:spTree>
    <p:extLst>
      <p:ext uri="{BB962C8B-B14F-4D97-AF65-F5344CB8AC3E}">
        <p14:creationId xmlns:p14="http://schemas.microsoft.com/office/powerpoint/2010/main" val="3928597215"/>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endParaRPr lang="en-US"/>
          </a:p>
        </p:txBody>
      </p:sp>
      <p:sp>
        <p:nvSpPr>
          <p:cNvPr id="5" name="Rectangle 5"/>
          <p:cNvSpPr>
            <a:spLocks noGrp="1" noChangeArrowheads="1"/>
          </p:cNvSpPr>
          <p:nvPr>
            <p:ph type="ftr" sz="quarter" idx="11"/>
          </p:nvPr>
        </p:nvSpPr>
        <p:spPr/>
        <p:txBody>
          <a:bodyPr/>
          <a:lstStyle>
            <a:lvl1pPr eaLnBrk="0" hangingPunct="0">
              <a:defRPr/>
            </a:lvl1pPr>
          </a:lstStyle>
          <a:p>
            <a:endParaRPr lang="en-US"/>
          </a:p>
        </p:txBody>
      </p:sp>
      <p:sp>
        <p:nvSpPr>
          <p:cNvPr id="6" name="Rectangle 6"/>
          <p:cNvSpPr>
            <a:spLocks noGrp="1" noChangeArrowheads="1"/>
          </p:cNvSpPr>
          <p:nvPr>
            <p:ph type="sldNum" sz="quarter" idx="12"/>
          </p:nvPr>
        </p:nvSpPr>
        <p:spPr/>
        <p:txBody>
          <a:bodyPr/>
          <a:lstStyle>
            <a:lvl1pPr eaLnBrk="0" hangingPunct="0">
              <a:defRPr>
                <a:cs typeface="ＭＳ Ｐゴシック" charset="0"/>
              </a:defRPr>
            </a:lvl1pPr>
          </a:lstStyle>
          <a:p>
            <a:fld id="{777DDC43-BD5A-9F4C-B4B3-8E3C813473DD}" type="slidenum">
              <a:rPr lang="en-US"/>
              <a:pPr/>
              <a:t>‹#›</a:t>
            </a:fld>
            <a:endParaRPr lang="en-US"/>
          </a:p>
        </p:txBody>
      </p:sp>
    </p:spTree>
    <p:extLst>
      <p:ext uri="{BB962C8B-B14F-4D97-AF65-F5344CB8AC3E}">
        <p14:creationId xmlns:p14="http://schemas.microsoft.com/office/powerpoint/2010/main" val="111474386"/>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endParaRPr lang="en-US"/>
          </a:p>
        </p:txBody>
      </p:sp>
      <p:sp>
        <p:nvSpPr>
          <p:cNvPr id="6" name="Rectangle 5"/>
          <p:cNvSpPr>
            <a:spLocks noGrp="1" noChangeArrowheads="1"/>
          </p:cNvSpPr>
          <p:nvPr>
            <p:ph type="ftr" sz="quarter" idx="11"/>
          </p:nvPr>
        </p:nvSpPr>
        <p:spPr/>
        <p:txBody>
          <a:bodyPr/>
          <a:lstStyle>
            <a:lvl1pPr eaLnBrk="0" hangingPunct="0">
              <a:defRPr/>
            </a:lvl1pPr>
          </a:lstStyle>
          <a:p>
            <a:endParaRPr lang="en-US"/>
          </a:p>
        </p:txBody>
      </p:sp>
      <p:sp>
        <p:nvSpPr>
          <p:cNvPr id="7" name="Rectangle 6"/>
          <p:cNvSpPr>
            <a:spLocks noGrp="1" noChangeArrowheads="1"/>
          </p:cNvSpPr>
          <p:nvPr>
            <p:ph type="sldNum" sz="quarter" idx="12"/>
          </p:nvPr>
        </p:nvSpPr>
        <p:spPr/>
        <p:txBody>
          <a:bodyPr/>
          <a:lstStyle>
            <a:lvl1pPr eaLnBrk="0" hangingPunct="0">
              <a:defRPr>
                <a:cs typeface="ＭＳ Ｐゴシック" charset="0"/>
              </a:defRPr>
            </a:lvl1pPr>
          </a:lstStyle>
          <a:p>
            <a:fld id="{B1389B87-687C-4C4D-B2A4-26D826CCFC2A}" type="slidenum">
              <a:rPr lang="en-US"/>
              <a:pPr/>
              <a:t>‹#›</a:t>
            </a:fld>
            <a:endParaRPr lang="en-US"/>
          </a:p>
        </p:txBody>
      </p:sp>
    </p:spTree>
    <p:extLst>
      <p:ext uri="{BB962C8B-B14F-4D97-AF65-F5344CB8AC3E}">
        <p14:creationId xmlns:p14="http://schemas.microsoft.com/office/powerpoint/2010/main" val="299844056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eaLnBrk="0" hangingPunct="0">
              <a:defRPr/>
            </a:lvl1pPr>
          </a:lstStyle>
          <a:p>
            <a:endParaRPr lang="en-US"/>
          </a:p>
        </p:txBody>
      </p:sp>
      <p:sp>
        <p:nvSpPr>
          <p:cNvPr id="4" name="Rectangle 5"/>
          <p:cNvSpPr>
            <a:spLocks noGrp="1" noChangeArrowheads="1"/>
          </p:cNvSpPr>
          <p:nvPr>
            <p:ph type="ftr" sz="quarter" idx="11"/>
          </p:nvPr>
        </p:nvSpPr>
        <p:spPr/>
        <p:txBody>
          <a:bodyPr/>
          <a:lstStyle>
            <a:lvl1pPr eaLnBrk="0" hangingPunct="0">
              <a:defRPr/>
            </a:lvl1pPr>
          </a:lstStyle>
          <a:p>
            <a:endParaRPr lang="en-US"/>
          </a:p>
        </p:txBody>
      </p:sp>
      <p:sp>
        <p:nvSpPr>
          <p:cNvPr id="5" name="Rectangle 6"/>
          <p:cNvSpPr>
            <a:spLocks noGrp="1" noChangeArrowheads="1"/>
          </p:cNvSpPr>
          <p:nvPr>
            <p:ph type="sldNum" sz="quarter" idx="12"/>
          </p:nvPr>
        </p:nvSpPr>
        <p:spPr/>
        <p:txBody>
          <a:bodyPr/>
          <a:lstStyle>
            <a:lvl1pPr eaLnBrk="0" hangingPunct="0">
              <a:defRPr>
                <a:cs typeface="ＭＳ Ｐゴシック" charset="0"/>
              </a:defRPr>
            </a:lvl1pPr>
          </a:lstStyle>
          <a:p>
            <a:fld id="{78E48103-17A9-0B42-AD03-78CFC8456EBA}" type="slidenum">
              <a:rPr lang="en-US"/>
              <a:pPr/>
              <a:t>‹#›</a:t>
            </a:fld>
            <a:endParaRPr lang="en-US"/>
          </a:p>
        </p:txBody>
      </p:sp>
    </p:spTree>
    <p:extLst>
      <p:ext uri="{BB962C8B-B14F-4D97-AF65-F5344CB8AC3E}">
        <p14:creationId xmlns:p14="http://schemas.microsoft.com/office/powerpoint/2010/main" val="324899362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37271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endParaRPr lang="en-US" altLang="zh-TW"/>
          </a:p>
        </p:txBody>
      </p:sp>
      <p:sp>
        <p:nvSpPr>
          <p:cNvPr id="5" name="Footer Placeholder 4"/>
          <p:cNvSpPr>
            <a:spLocks noGrp="1"/>
          </p:cNvSpPr>
          <p:nvPr>
            <p:ph type="ftr" sz="quarter" idx="11"/>
          </p:nvPr>
        </p:nvSpPr>
        <p:spPr/>
        <p:txBody>
          <a:bodyPr/>
          <a:lstStyle>
            <a:lvl1pPr algn="l" eaLnBrk="0" hangingPunct="0">
              <a:defRPr/>
            </a:lvl1pPr>
          </a:lstStyle>
          <a:p>
            <a:endParaRPr lang="en-US" altLang="zh-TW"/>
          </a:p>
        </p:txBody>
      </p:sp>
      <p:sp>
        <p:nvSpPr>
          <p:cNvPr id="6" name="Slide Number Placeholder 5"/>
          <p:cNvSpPr>
            <a:spLocks noGrp="1"/>
          </p:cNvSpPr>
          <p:nvPr>
            <p:ph type="sldNum" sz="quarter" idx="12"/>
          </p:nvPr>
        </p:nvSpPr>
        <p:spPr/>
        <p:txBody>
          <a:bodyPr/>
          <a:lstStyle>
            <a:lvl1pPr eaLnBrk="0" hangingPunct="0">
              <a:defRPr/>
            </a:lvl1pPr>
          </a:lstStyle>
          <a:p>
            <a:fld id="{238535BC-118C-40F0-B25E-E7C9CD263C03}" type="slidenum">
              <a:rPr lang="en-US" altLang="zh-TW"/>
              <a:pPr/>
              <a:t>‹#›</a:t>
            </a:fld>
            <a:endParaRPr lang="en-US" altLang="zh-TW"/>
          </a:p>
        </p:txBody>
      </p:sp>
    </p:spTree>
    <p:extLst>
      <p:ext uri="{BB962C8B-B14F-4D97-AF65-F5344CB8AC3E}">
        <p14:creationId xmlns:p14="http://schemas.microsoft.com/office/powerpoint/2010/main" val="3006891492"/>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0E53D1E-2085-8144-8A13-EBE76CBDB3F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639098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6A46E864-1519-F945-B8B3-E3B0F227D67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026083"/>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fld id="{20858316-1A47-8547-BA31-7070D4FDCC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528590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B902732C-FBA2-D64E-8CAA-CBFBB4BB29A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3298099"/>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fld id="{310F4894-1CE3-1A44-B971-FE4AFD35F0B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8078197"/>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fld id="{3113F52F-B417-3E44-ACA9-62307E7D0E9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9900422"/>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fld id="{576486D0-E007-2245-8B4E-40A34DDBC9E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155366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8B0E9E38-A3EA-A540-94E7-4B73A79F15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36949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fld id="{C2D9A1F0-BBFC-4D4A-8C4F-2624E54D9F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3059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theme" Target="../theme/theme10.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89.xml"/><Relationship Id="rId3" Type="http://schemas.openxmlformats.org/officeDocument/2006/relationships/slideLayout" Target="../slideLayouts/slideLayout1084.xml"/><Relationship Id="rId7" Type="http://schemas.openxmlformats.org/officeDocument/2006/relationships/slideLayout" Target="../slideLayouts/slideLayout1088.xml"/><Relationship Id="rId12" Type="http://schemas.openxmlformats.org/officeDocument/2006/relationships/theme" Target="../theme/theme100.xml"/><Relationship Id="rId2" Type="http://schemas.openxmlformats.org/officeDocument/2006/relationships/slideLayout" Target="../slideLayouts/slideLayout1083.xml"/><Relationship Id="rId1" Type="http://schemas.openxmlformats.org/officeDocument/2006/relationships/slideLayout" Target="../slideLayouts/slideLayout1082.xml"/><Relationship Id="rId6" Type="http://schemas.openxmlformats.org/officeDocument/2006/relationships/slideLayout" Target="../slideLayouts/slideLayout1087.xml"/><Relationship Id="rId11" Type="http://schemas.openxmlformats.org/officeDocument/2006/relationships/slideLayout" Target="../slideLayouts/slideLayout1092.xml"/><Relationship Id="rId5" Type="http://schemas.openxmlformats.org/officeDocument/2006/relationships/slideLayout" Target="../slideLayouts/slideLayout1086.xml"/><Relationship Id="rId10" Type="http://schemas.openxmlformats.org/officeDocument/2006/relationships/slideLayout" Target="../slideLayouts/slideLayout1091.xml"/><Relationship Id="rId4" Type="http://schemas.openxmlformats.org/officeDocument/2006/relationships/slideLayout" Target="../slideLayouts/slideLayout1085.xml"/><Relationship Id="rId9" Type="http://schemas.openxmlformats.org/officeDocument/2006/relationships/slideLayout" Target="../slideLayouts/slideLayout109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00.xml"/><Relationship Id="rId13" Type="http://schemas.openxmlformats.org/officeDocument/2006/relationships/slideLayout" Target="../slideLayouts/slideLayout1105.xml"/><Relationship Id="rId3" Type="http://schemas.openxmlformats.org/officeDocument/2006/relationships/slideLayout" Target="../slideLayouts/slideLayout1095.xml"/><Relationship Id="rId7" Type="http://schemas.openxmlformats.org/officeDocument/2006/relationships/slideLayout" Target="../slideLayouts/slideLayout1099.xml"/><Relationship Id="rId12" Type="http://schemas.openxmlformats.org/officeDocument/2006/relationships/slideLayout" Target="../slideLayouts/slideLayout1104.xml"/><Relationship Id="rId2" Type="http://schemas.openxmlformats.org/officeDocument/2006/relationships/slideLayout" Target="../slideLayouts/slideLayout1094.xml"/><Relationship Id="rId1" Type="http://schemas.openxmlformats.org/officeDocument/2006/relationships/slideLayout" Target="../slideLayouts/slideLayout1093.xml"/><Relationship Id="rId6" Type="http://schemas.openxmlformats.org/officeDocument/2006/relationships/slideLayout" Target="../slideLayouts/slideLayout1098.xml"/><Relationship Id="rId11" Type="http://schemas.openxmlformats.org/officeDocument/2006/relationships/slideLayout" Target="../slideLayouts/slideLayout1103.xml"/><Relationship Id="rId5" Type="http://schemas.openxmlformats.org/officeDocument/2006/relationships/slideLayout" Target="../slideLayouts/slideLayout1097.xml"/><Relationship Id="rId15" Type="http://schemas.openxmlformats.org/officeDocument/2006/relationships/theme" Target="../theme/theme101.xml"/><Relationship Id="rId10" Type="http://schemas.openxmlformats.org/officeDocument/2006/relationships/slideLayout" Target="../slideLayouts/slideLayout1102.xml"/><Relationship Id="rId4" Type="http://schemas.openxmlformats.org/officeDocument/2006/relationships/slideLayout" Target="../slideLayouts/slideLayout1096.xml"/><Relationship Id="rId9" Type="http://schemas.openxmlformats.org/officeDocument/2006/relationships/slideLayout" Target="../slideLayouts/slideLayout1101.xml"/><Relationship Id="rId14" Type="http://schemas.openxmlformats.org/officeDocument/2006/relationships/slideLayout" Target="../slideLayouts/slideLayout1106.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114.xml"/><Relationship Id="rId3" Type="http://schemas.openxmlformats.org/officeDocument/2006/relationships/slideLayout" Target="../slideLayouts/slideLayout1109.xml"/><Relationship Id="rId7" Type="http://schemas.openxmlformats.org/officeDocument/2006/relationships/slideLayout" Target="../slideLayouts/slideLayout1113.xml"/><Relationship Id="rId12" Type="http://schemas.openxmlformats.org/officeDocument/2006/relationships/theme" Target="../theme/theme102.xml"/><Relationship Id="rId2" Type="http://schemas.openxmlformats.org/officeDocument/2006/relationships/slideLayout" Target="../slideLayouts/slideLayout1108.xml"/><Relationship Id="rId1" Type="http://schemas.openxmlformats.org/officeDocument/2006/relationships/slideLayout" Target="../slideLayouts/slideLayout1107.xml"/><Relationship Id="rId6" Type="http://schemas.openxmlformats.org/officeDocument/2006/relationships/slideLayout" Target="../slideLayouts/slideLayout1112.xml"/><Relationship Id="rId11" Type="http://schemas.openxmlformats.org/officeDocument/2006/relationships/slideLayout" Target="../slideLayouts/slideLayout1117.xml"/><Relationship Id="rId5" Type="http://schemas.openxmlformats.org/officeDocument/2006/relationships/slideLayout" Target="../slideLayouts/slideLayout1111.xml"/><Relationship Id="rId10" Type="http://schemas.openxmlformats.org/officeDocument/2006/relationships/slideLayout" Target="../slideLayouts/slideLayout1116.xml"/><Relationship Id="rId4" Type="http://schemas.openxmlformats.org/officeDocument/2006/relationships/slideLayout" Target="../slideLayouts/slideLayout1110.xml"/><Relationship Id="rId9" Type="http://schemas.openxmlformats.org/officeDocument/2006/relationships/slideLayout" Target="../slideLayouts/slideLayout1115.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25.xml"/><Relationship Id="rId13" Type="http://schemas.openxmlformats.org/officeDocument/2006/relationships/theme" Target="../theme/theme103.xml"/><Relationship Id="rId3" Type="http://schemas.openxmlformats.org/officeDocument/2006/relationships/slideLayout" Target="../slideLayouts/slideLayout1120.xml"/><Relationship Id="rId7" Type="http://schemas.openxmlformats.org/officeDocument/2006/relationships/slideLayout" Target="../slideLayouts/slideLayout1124.xml"/><Relationship Id="rId12" Type="http://schemas.openxmlformats.org/officeDocument/2006/relationships/slideLayout" Target="../slideLayouts/slideLayout1129.xml"/><Relationship Id="rId2" Type="http://schemas.openxmlformats.org/officeDocument/2006/relationships/slideLayout" Target="../slideLayouts/slideLayout1119.xml"/><Relationship Id="rId1" Type="http://schemas.openxmlformats.org/officeDocument/2006/relationships/slideLayout" Target="../slideLayouts/slideLayout1118.xml"/><Relationship Id="rId6" Type="http://schemas.openxmlformats.org/officeDocument/2006/relationships/slideLayout" Target="../slideLayouts/slideLayout1123.xml"/><Relationship Id="rId11" Type="http://schemas.openxmlformats.org/officeDocument/2006/relationships/slideLayout" Target="../slideLayouts/slideLayout1128.xml"/><Relationship Id="rId5" Type="http://schemas.openxmlformats.org/officeDocument/2006/relationships/slideLayout" Target="../slideLayouts/slideLayout1122.xml"/><Relationship Id="rId10" Type="http://schemas.openxmlformats.org/officeDocument/2006/relationships/slideLayout" Target="../slideLayouts/slideLayout1127.xml"/><Relationship Id="rId4" Type="http://schemas.openxmlformats.org/officeDocument/2006/relationships/slideLayout" Target="../slideLayouts/slideLayout1121.xml"/><Relationship Id="rId9" Type="http://schemas.openxmlformats.org/officeDocument/2006/relationships/slideLayout" Target="../slideLayouts/slideLayout1126.xml"/><Relationship Id="rId14" Type="http://schemas.openxmlformats.org/officeDocument/2006/relationships/image" Target="../media/image2.jpeg"/></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37.xml"/><Relationship Id="rId3" Type="http://schemas.openxmlformats.org/officeDocument/2006/relationships/slideLayout" Target="../slideLayouts/slideLayout1132.xml"/><Relationship Id="rId7" Type="http://schemas.openxmlformats.org/officeDocument/2006/relationships/slideLayout" Target="../slideLayouts/slideLayout1136.xml"/><Relationship Id="rId12" Type="http://schemas.openxmlformats.org/officeDocument/2006/relationships/theme" Target="../theme/theme104.xml"/><Relationship Id="rId2" Type="http://schemas.openxmlformats.org/officeDocument/2006/relationships/slideLayout" Target="../slideLayouts/slideLayout1131.xml"/><Relationship Id="rId1" Type="http://schemas.openxmlformats.org/officeDocument/2006/relationships/slideLayout" Target="../slideLayouts/slideLayout1130.xml"/><Relationship Id="rId6" Type="http://schemas.openxmlformats.org/officeDocument/2006/relationships/slideLayout" Target="../slideLayouts/slideLayout1135.xml"/><Relationship Id="rId11" Type="http://schemas.openxmlformats.org/officeDocument/2006/relationships/slideLayout" Target="../slideLayouts/slideLayout1140.xml"/><Relationship Id="rId5" Type="http://schemas.openxmlformats.org/officeDocument/2006/relationships/slideLayout" Target="../slideLayouts/slideLayout1134.xml"/><Relationship Id="rId10" Type="http://schemas.openxmlformats.org/officeDocument/2006/relationships/slideLayout" Target="../slideLayouts/slideLayout1139.xml"/><Relationship Id="rId4" Type="http://schemas.openxmlformats.org/officeDocument/2006/relationships/slideLayout" Target="../slideLayouts/slideLayout1133.xml"/><Relationship Id="rId9" Type="http://schemas.openxmlformats.org/officeDocument/2006/relationships/slideLayout" Target="../slideLayouts/slideLayout1138.xml"/></Relationships>
</file>

<file path=ppt/slideMasters/_rels/slideMaster105.xml.rels><?xml version="1.0" encoding="UTF-8" standalone="yes"?>
<Relationships xmlns="http://schemas.openxmlformats.org/package/2006/relationships"><Relationship Id="rId3" Type="http://schemas.openxmlformats.org/officeDocument/2006/relationships/theme" Target="../theme/theme105.xml"/><Relationship Id="rId2" Type="http://schemas.openxmlformats.org/officeDocument/2006/relationships/slideLayout" Target="../slideLayouts/slideLayout1142.xml"/><Relationship Id="rId1" Type="http://schemas.openxmlformats.org/officeDocument/2006/relationships/slideLayout" Target="../slideLayouts/slideLayout1141.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50.xml"/><Relationship Id="rId3" Type="http://schemas.openxmlformats.org/officeDocument/2006/relationships/slideLayout" Target="../slideLayouts/slideLayout1145.xml"/><Relationship Id="rId7" Type="http://schemas.openxmlformats.org/officeDocument/2006/relationships/slideLayout" Target="../slideLayouts/slideLayout1149.xml"/><Relationship Id="rId12" Type="http://schemas.openxmlformats.org/officeDocument/2006/relationships/theme" Target="../theme/theme106.xml"/><Relationship Id="rId2" Type="http://schemas.openxmlformats.org/officeDocument/2006/relationships/slideLayout" Target="../slideLayouts/slideLayout1144.xml"/><Relationship Id="rId1" Type="http://schemas.openxmlformats.org/officeDocument/2006/relationships/slideLayout" Target="../slideLayouts/slideLayout1143.xml"/><Relationship Id="rId6" Type="http://schemas.openxmlformats.org/officeDocument/2006/relationships/slideLayout" Target="../slideLayouts/slideLayout1148.xml"/><Relationship Id="rId11" Type="http://schemas.openxmlformats.org/officeDocument/2006/relationships/slideLayout" Target="../slideLayouts/slideLayout1153.xml"/><Relationship Id="rId5" Type="http://schemas.openxmlformats.org/officeDocument/2006/relationships/slideLayout" Target="../slideLayouts/slideLayout1147.xml"/><Relationship Id="rId10" Type="http://schemas.openxmlformats.org/officeDocument/2006/relationships/slideLayout" Target="../slideLayouts/slideLayout1152.xml"/><Relationship Id="rId4" Type="http://schemas.openxmlformats.org/officeDocument/2006/relationships/slideLayout" Target="../slideLayouts/slideLayout1146.xml"/><Relationship Id="rId9" Type="http://schemas.openxmlformats.org/officeDocument/2006/relationships/slideLayout" Target="../slideLayouts/slideLayout1151.xml"/></Relationships>
</file>

<file path=ppt/slideMasters/_rels/slideMaster107.xml.rels><?xml version="1.0" encoding="UTF-8" standalone="yes"?>
<Relationships xmlns="http://schemas.openxmlformats.org/package/2006/relationships"><Relationship Id="rId2" Type="http://schemas.openxmlformats.org/officeDocument/2006/relationships/theme" Target="../theme/theme107.xml"/><Relationship Id="rId1" Type="http://schemas.openxmlformats.org/officeDocument/2006/relationships/slideLayout" Target="../slideLayouts/slideLayout1154.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62.xml"/><Relationship Id="rId13" Type="http://schemas.openxmlformats.org/officeDocument/2006/relationships/slideLayout" Target="../slideLayouts/slideLayout1167.xml"/><Relationship Id="rId3" Type="http://schemas.openxmlformats.org/officeDocument/2006/relationships/slideLayout" Target="../slideLayouts/slideLayout1157.xml"/><Relationship Id="rId7" Type="http://schemas.openxmlformats.org/officeDocument/2006/relationships/slideLayout" Target="../slideLayouts/slideLayout1161.xml"/><Relationship Id="rId12" Type="http://schemas.openxmlformats.org/officeDocument/2006/relationships/slideLayout" Target="../slideLayouts/slideLayout1166.xml"/><Relationship Id="rId2" Type="http://schemas.openxmlformats.org/officeDocument/2006/relationships/slideLayout" Target="../slideLayouts/slideLayout1156.xml"/><Relationship Id="rId1" Type="http://schemas.openxmlformats.org/officeDocument/2006/relationships/slideLayout" Target="../slideLayouts/slideLayout1155.xml"/><Relationship Id="rId6" Type="http://schemas.openxmlformats.org/officeDocument/2006/relationships/slideLayout" Target="../slideLayouts/slideLayout1160.xml"/><Relationship Id="rId11" Type="http://schemas.openxmlformats.org/officeDocument/2006/relationships/slideLayout" Target="../slideLayouts/slideLayout1165.xml"/><Relationship Id="rId5" Type="http://schemas.openxmlformats.org/officeDocument/2006/relationships/slideLayout" Target="../slideLayouts/slideLayout1159.xml"/><Relationship Id="rId10" Type="http://schemas.openxmlformats.org/officeDocument/2006/relationships/slideLayout" Target="../slideLayouts/slideLayout1164.xml"/><Relationship Id="rId4" Type="http://schemas.openxmlformats.org/officeDocument/2006/relationships/slideLayout" Target="../slideLayouts/slideLayout1158.xml"/><Relationship Id="rId9" Type="http://schemas.openxmlformats.org/officeDocument/2006/relationships/slideLayout" Target="../slideLayouts/slideLayout1163.xml"/><Relationship Id="rId14" Type="http://schemas.openxmlformats.org/officeDocument/2006/relationships/theme" Target="../theme/theme108.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75.xml"/><Relationship Id="rId13" Type="http://schemas.openxmlformats.org/officeDocument/2006/relationships/slideLayout" Target="../slideLayouts/slideLayout1180.xml"/><Relationship Id="rId3" Type="http://schemas.openxmlformats.org/officeDocument/2006/relationships/slideLayout" Target="../slideLayouts/slideLayout1170.xml"/><Relationship Id="rId7" Type="http://schemas.openxmlformats.org/officeDocument/2006/relationships/slideLayout" Target="../slideLayouts/slideLayout1174.xml"/><Relationship Id="rId12" Type="http://schemas.openxmlformats.org/officeDocument/2006/relationships/slideLayout" Target="../slideLayouts/slideLayout1179.xml"/><Relationship Id="rId2" Type="http://schemas.openxmlformats.org/officeDocument/2006/relationships/slideLayout" Target="../slideLayouts/slideLayout1169.xml"/><Relationship Id="rId1" Type="http://schemas.openxmlformats.org/officeDocument/2006/relationships/slideLayout" Target="../slideLayouts/slideLayout1168.xml"/><Relationship Id="rId6" Type="http://schemas.openxmlformats.org/officeDocument/2006/relationships/slideLayout" Target="../slideLayouts/slideLayout1173.xml"/><Relationship Id="rId11" Type="http://schemas.openxmlformats.org/officeDocument/2006/relationships/slideLayout" Target="../slideLayouts/slideLayout1178.xml"/><Relationship Id="rId5" Type="http://schemas.openxmlformats.org/officeDocument/2006/relationships/slideLayout" Target="../slideLayouts/slideLayout1172.xml"/><Relationship Id="rId10" Type="http://schemas.openxmlformats.org/officeDocument/2006/relationships/slideLayout" Target="../slideLayouts/slideLayout1177.xml"/><Relationship Id="rId4" Type="http://schemas.openxmlformats.org/officeDocument/2006/relationships/slideLayout" Target="../slideLayouts/slideLayout1171.xml"/><Relationship Id="rId9" Type="http://schemas.openxmlformats.org/officeDocument/2006/relationships/slideLayout" Target="../slideLayouts/slideLayout1176.xml"/><Relationship Id="rId14" Type="http://schemas.openxmlformats.org/officeDocument/2006/relationships/theme" Target="../theme/theme109.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09.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88.xml"/><Relationship Id="rId13" Type="http://schemas.openxmlformats.org/officeDocument/2006/relationships/image" Target="../media/image19.jpeg"/><Relationship Id="rId3" Type="http://schemas.openxmlformats.org/officeDocument/2006/relationships/slideLayout" Target="../slideLayouts/slideLayout1183.xml"/><Relationship Id="rId7" Type="http://schemas.openxmlformats.org/officeDocument/2006/relationships/slideLayout" Target="../slideLayouts/slideLayout1187.xml"/><Relationship Id="rId12" Type="http://schemas.openxmlformats.org/officeDocument/2006/relationships/theme" Target="../theme/theme110.xml"/><Relationship Id="rId2" Type="http://schemas.openxmlformats.org/officeDocument/2006/relationships/slideLayout" Target="../slideLayouts/slideLayout1182.xml"/><Relationship Id="rId1" Type="http://schemas.openxmlformats.org/officeDocument/2006/relationships/slideLayout" Target="../slideLayouts/slideLayout1181.xml"/><Relationship Id="rId6" Type="http://schemas.openxmlformats.org/officeDocument/2006/relationships/slideLayout" Target="../slideLayouts/slideLayout1186.xml"/><Relationship Id="rId11" Type="http://schemas.openxmlformats.org/officeDocument/2006/relationships/slideLayout" Target="../slideLayouts/slideLayout1191.xml"/><Relationship Id="rId5" Type="http://schemas.openxmlformats.org/officeDocument/2006/relationships/slideLayout" Target="../slideLayouts/slideLayout1185.xml"/><Relationship Id="rId10" Type="http://schemas.openxmlformats.org/officeDocument/2006/relationships/slideLayout" Target="../slideLayouts/slideLayout1190.xml"/><Relationship Id="rId4" Type="http://schemas.openxmlformats.org/officeDocument/2006/relationships/slideLayout" Target="../slideLayouts/slideLayout1184.xml"/><Relationship Id="rId9" Type="http://schemas.openxmlformats.org/officeDocument/2006/relationships/slideLayout" Target="../slideLayouts/slideLayout1189.xml"/></Relationships>
</file>

<file path=ppt/slideMasters/_rels/slideMaster111.xml.rels><?xml version="1.0" encoding="UTF-8" standalone="yes"?>
<Relationships xmlns="http://schemas.openxmlformats.org/package/2006/relationships"><Relationship Id="rId3" Type="http://schemas.openxmlformats.org/officeDocument/2006/relationships/theme" Target="../theme/theme111.xml"/><Relationship Id="rId2" Type="http://schemas.openxmlformats.org/officeDocument/2006/relationships/slideLayout" Target="../slideLayouts/slideLayout1193.xml"/><Relationship Id="rId1" Type="http://schemas.openxmlformats.org/officeDocument/2006/relationships/slideLayout" Target="../slideLayouts/slideLayout1192.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201.xml"/><Relationship Id="rId3" Type="http://schemas.openxmlformats.org/officeDocument/2006/relationships/slideLayout" Target="../slideLayouts/slideLayout1196.xml"/><Relationship Id="rId7" Type="http://schemas.openxmlformats.org/officeDocument/2006/relationships/slideLayout" Target="../slideLayouts/slideLayout1200.xml"/><Relationship Id="rId12" Type="http://schemas.openxmlformats.org/officeDocument/2006/relationships/theme" Target="../theme/theme112.xml"/><Relationship Id="rId2" Type="http://schemas.openxmlformats.org/officeDocument/2006/relationships/slideLayout" Target="../slideLayouts/slideLayout1195.xml"/><Relationship Id="rId1" Type="http://schemas.openxmlformats.org/officeDocument/2006/relationships/slideLayout" Target="../slideLayouts/slideLayout1194.xml"/><Relationship Id="rId6" Type="http://schemas.openxmlformats.org/officeDocument/2006/relationships/slideLayout" Target="../slideLayouts/slideLayout1199.xml"/><Relationship Id="rId11" Type="http://schemas.openxmlformats.org/officeDocument/2006/relationships/slideLayout" Target="../slideLayouts/slideLayout1204.xml"/><Relationship Id="rId5" Type="http://schemas.openxmlformats.org/officeDocument/2006/relationships/slideLayout" Target="../slideLayouts/slideLayout1198.xml"/><Relationship Id="rId10" Type="http://schemas.openxmlformats.org/officeDocument/2006/relationships/slideLayout" Target="../slideLayouts/slideLayout1203.xml"/><Relationship Id="rId4" Type="http://schemas.openxmlformats.org/officeDocument/2006/relationships/slideLayout" Target="../slideLayouts/slideLayout1197.xml"/><Relationship Id="rId9" Type="http://schemas.openxmlformats.org/officeDocument/2006/relationships/slideLayout" Target="../slideLayouts/slideLayout1202.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212.xml"/><Relationship Id="rId13" Type="http://schemas.openxmlformats.org/officeDocument/2006/relationships/image" Target="../media/image18.jpeg"/><Relationship Id="rId3" Type="http://schemas.openxmlformats.org/officeDocument/2006/relationships/slideLayout" Target="../slideLayouts/slideLayout1207.xml"/><Relationship Id="rId7" Type="http://schemas.openxmlformats.org/officeDocument/2006/relationships/slideLayout" Target="../slideLayouts/slideLayout1211.xml"/><Relationship Id="rId12" Type="http://schemas.openxmlformats.org/officeDocument/2006/relationships/theme" Target="../theme/theme113.xml"/><Relationship Id="rId2" Type="http://schemas.openxmlformats.org/officeDocument/2006/relationships/slideLayout" Target="../slideLayouts/slideLayout1206.xml"/><Relationship Id="rId1" Type="http://schemas.openxmlformats.org/officeDocument/2006/relationships/slideLayout" Target="../slideLayouts/slideLayout1205.xml"/><Relationship Id="rId6" Type="http://schemas.openxmlformats.org/officeDocument/2006/relationships/slideLayout" Target="../slideLayouts/slideLayout1210.xml"/><Relationship Id="rId11" Type="http://schemas.openxmlformats.org/officeDocument/2006/relationships/slideLayout" Target="../slideLayouts/slideLayout1215.xml"/><Relationship Id="rId5" Type="http://schemas.openxmlformats.org/officeDocument/2006/relationships/slideLayout" Target="../slideLayouts/slideLayout1209.xml"/><Relationship Id="rId10" Type="http://schemas.openxmlformats.org/officeDocument/2006/relationships/slideLayout" Target="../slideLayouts/slideLayout1214.xml"/><Relationship Id="rId4" Type="http://schemas.openxmlformats.org/officeDocument/2006/relationships/slideLayout" Target="../slideLayouts/slideLayout1208.xml"/><Relationship Id="rId9" Type="http://schemas.openxmlformats.org/officeDocument/2006/relationships/slideLayout" Target="../slideLayouts/slideLayout1213.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223.xml"/><Relationship Id="rId3" Type="http://schemas.openxmlformats.org/officeDocument/2006/relationships/slideLayout" Target="../slideLayouts/slideLayout1218.xml"/><Relationship Id="rId7" Type="http://schemas.openxmlformats.org/officeDocument/2006/relationships/slideLayout" Target="../slideLayouts/slideLayout1222.xml"/><Relationship Id="rId12" Type="http://schemas.openxmlformats.org/officeDocument/2006/relationships/theme" Target="../theme/theme114.xml"/><Relationship Id="rId2" Type="http://schemas.openxmlformats.org/officeDocument/2006/relationships/slideLayout" Target="../slideLayouts/slideLayout1217.xml"/><Relationship Id="rId1" Type="http://schemas.openxmlformats.org/officeDocument/2006/relationships/slideLayout" Target="../slideLayouts/slideLayout1216.xml"/><Relationship Id="rId6" Type="http://schemas.openxmlformats.org/officeDocument/2006/relationships/slideLayout" Target="../slideLayouts/slideLayout1221.xml"/><Relationship Id="rId11" Type="http://schemas.openxmlformats.org/officeDocument/2006/relationships/slideLayout" Target="../slideLayouts/slideLayout1226.xml"/><Relationship Id="rId5" Type="http://schemas.openxmlformats.org/officeDocument/2006/relationships/slideLayout" Target="../slideLayouts/slideLayout1220.xml"/><Relationship Id="rId10" Type="http://schemas.openxmlformats.org/officeDocument/2006/relationships/slideLayout" Target="../slideLayouts/slideLayout1225.xml"/><Relationship Id="rId4" Type="http://schemas.openxmlformats.org/officeDocument/2006/relationships/slideLayout" Target="../slideLayouts/slideLayout1219.xml"/><Relationship Id="rId9" Type="http://schemas.openxmlformats.org/officeDocument/2006/relationships/slideLayout" Target="../slideLayouts/slideLayout122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34.xml"/><Relationship Id="rId13" Type="http://schemas.openxmlformats.org/officeDocument/2006/relationships/slideLayout" Target="../slideLayouts/slideLayout1239.xml"/><Relationship Id="rId3" Type="http://schemas.openxmlformats.org/officeDocument/2006/relationships/slideLayout" Target="../slideLayouts/slideLayout1229.xml"/><Relationship Id="rId7" Type="http://schemas.openxmlformats.org/officeDocument/2006/relationships/slideLayout" Target="../slideLayouts/slideLayout1233.xml"/><Relationship Id="rId12" Type="http://schemas.openxmlformats.org/officeDocument/2006/relationships/slideLayout" Target="../slideLayouts/slideLayout1238.xml"/><Relationship Id="rId2" Type="http://schemas.openxmlformats.org/officeDocument/2006/relationships/slideLayout" Target="../slideLayouts/slideLayout1228.xml"/><Relationship Id="rId1" Type="http://schemas.openxmlformats.org/officeDocument/2006/relationships/slideLayout" Target="../slideLayouts/slideLayout1227.xml"/><Relationship Id="rId6" Type="http://schemas.openxmlformats.org/officeDocument/2006/relationships/slideLayout" Target="../slideLayouts/slideLayout1232.xml"/><Relationship Id="rId11" Type="http://schemas.openxmlformats.org/officeDocument/2006/relationships/slideLayout" Target="../slideLayouts/slideLayout1237.xml"/><Relationship Id="rId5" Type="http://schemas.openxmlformats.org/officeDocument/2006/relationships/slideLayout" Target="../slideLayouts/slideLayout1231.xml"/><Relationship Id="rId15" Type="http://schemas.openxmlformats.org/officeDocument/2006/relationships/image" Target="../media/image20.png"/><Relationship Id="rId10" Type="http://schemas.openxmlformats.org/officeDocument/2006/relationships/slideLayout" Target="../slideLayouts/slideLayout1236.xml"/><Relationship Id="rId4" Type="http://schemas.openxmlformats.org/officeDocument/2006/relationships/slideLayout" Target="../slideLayouts/slideLayout1230.xml"/><Relationship Id="rId9" Type="http://schemas.openxmlformats.org/officeDocument/2006/relationships/slideLayout" Target="../slideLayouts/slideLayout1235.xml"/><Relationship Id="rId14" Type="http://schemas.openxmlformats.org/officeDocument/2006/relationships/theme" Target="../theme/theme115.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47.xml"/><Relationship Id="rId13" Type="http://schemas.openxmlformats.org/officeDocument/2006/relationships/image" Target="../media/image18.jpeg"/><Relationship Id="rId3" Type="http://schemas.openxmlformats.org/officeDocument/2006/relationships/slideLayout" Target="../slideLayouts/slideLayout1242.xml"/><Relationship Id="rId7" Type="http://schemas.openxmlformats.org/officeDocument/2006/relationships/slideLayout" Target="../slideLayouts/slideLayout1246.xml"/><Relationship Id="rId12" Type="http://schemas.openxmlformats.org/officeDocument/2006/relationships/theme" Target="../theme/theme116.xml"/><Relationship Id="rId2" Type="http://schemas.openxmlformats.org/officeDocument/2006/relationships/slideLayout" Target="../slideLayouts/slideLayout1241.xml"/><Relationship Id="rId1" Type="http://schemas.openxmlformats.org/officeDocument/2006/relationships/slideLayout" Target="../slideLayouts/slideLayout1240.xml"/><Relationship Id="rId6" Type="http://schemas.openxmlformats.org/officeDocument/2006/relationships/slideLayout" Target="../slideLayouts/slideLayout1245.xml"/><Relationship Id="rId11" Type="http://schemas.openxmlformats.org/officeDocument/2006/relationships/slideLayout" Target="../slideLayouts/slideLayout1250.xml"/><Relationship Id="rId5" Type="http://schemas.openxmlformats.org/officeDocument/2006/relationships/slideLayout" Target="../slideLayouts/slideLayout1244.xml"/><Relationship Id="rId10" Type="http://schemas.openxmlformats.org/officeDocument/2006/relationships/slideLayout" Target="../slideLayouts/slideLayout1249.xml"/><Relationship Id="rId4" Type="http://schemas.openxmlformats.org/officeDocument/2006/relationships/slideLayout" Target="../slideLayouts/slideLayout1243.xml"/><Relationship Id="rId9" Type="http://schemas.openxmlformats.org/officeDocument/2006/relationships/slideLayout" Target="../slideLayouts/slideLayout1248.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58.xml"/><Relationship Id="rId3" Type="http://schemas.openxmlformats.org/officeDocument/2006/relationships/slideLayout" Target="../slideLayouts/slideLayout1253.xml"/><Relationship Id="rId7" Type="http://schemas.openxmlformats.org/officeDocument/2006/relationships/slideLayout" Target="../slideLayouts/slideLayout1257.xml"/><Relationship Id="rId12" Type="http://schemas.openxmlformats.org/officeDocument/2006/relationships/theme" Target="../theme/theme117.xml"/><Relationship Id="rId2" Type="http://schemas.openxmlformats.org/officeDocument/2006/relationships/slideLayout" Target="../slideLayouts/slideLayout1252.xml"/><Relationship Id="rId1" Type="http://schemas.openxmlformats.org/officeDocument/2006/relationships/slideLayout" Target="../slideLayouts/slideLayout1251.xml"/><Relationship Id="rId6" Type="http://schemas.openxmlformats.org/officeDocument/2006/relationships/slideLayout" Target="../slideLayouts/slideLayout1256.xml"/><Relationship Id="rId11" Type="http://schemas.openxmlformats.org/officeDocument/2006/relationships/slideLayout" Target="../slideLayouts/slideLayout1261.xml"/><Relationship Id="rId5" Type="http://schemas.openxmlformats.org/officeDocument/2006/relationships/slideLayout" Target="../slideLayouts/slideLayout1255.xml"/><Relationship Id="rId10" Type="http://schemas.openxmlformats.org/officeDocument/2006/relationships/slideLayout" Target="../slideLayouts/slideLayout1260.xml"/><Relationship Id="rId4" Type="http://schemas.openxmlformats.org/officeDocument/2006/relationships/slideLayout" Target="../slideLayouts/slideLayout1254.xml"/><Relationship Id="rId9" Type="http://schemas.openxmlformats.org/officeDocument/2006/relationships/slideLayout" Target="../slideLayouts/slideLayout1259.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69.xml"/><Relationship Id="rId13" Type="http://schemas.openxmlformats.org/officeDocument/2006/relationships/slideLayout" Target="../slideLayouts/slideLayout1274.xml"/><Relationship Id="rId3" Type="http://schemas.openxmlformats.org/officeDocument/2006/relationships/slideLayout" Target="../slideLayouts/slideLayout1264.xml"/><Relationship Id="rId7" Type="http://schemas.openxmlformats.org/officeDocument/2006/relationships/slideLayout" Target="../slideLayouts/slideLayout1268.xml"/><Relationship Id="rId12" Type="http://schemas.openxmlformats.org/officeDocument/2006/relationships/slideLayout" Target="../slideLayouts/slideLayout1273.xml"/><Relationship Id="rId2" Type="http://schemas.openxmlformats.org/officeDocument/2006/relationships/slideLayout" Target="../slideLayouts/slideLayout1263.xml"/><Relationship Id="rId1" Type="http://schemas.openxmlformats.org/officeDocument/2006/relationships/slideLayout" Target="../slideLayouts/slideLayout1262.xml"/><Relationship Id="rId6" Type="http://schemas.openxmlformats.org/officeDocument/2006/relationships/slideLayout" Target="../slideLayouts/slideLayout1267.xml"/><Relationship Id="rId11" Type="http://schemas.openxmlformats.org/officeDocument/2006/relationships/slideLayout" Target="../slideLayouts/slideLayout1272.xml"/><Relationship Id="rId5" Type="http://schemas.openxmlformats.org/officeDocument/2006/relationships/slideLayout" Target="../slideLayouts/slideLayout1266.xml"/><Relationship Id="rId15" Type="http://schemas.openxmlformats.org/officeDocument/2006/relationships/image" Target="../media/image21.jpeg"/><Relationship Id="rId10" Type="http://schemas.openxmlformats.org/officeDocument/2006/relationships/slideLayout" Target="../slideLayouts/slideLayout1271.xml"/><Relationship Id="rId4" Type="http://schemas.openxmlformats.org/officeDocument/2006/relationships/slideLayout" Target="../slideLayouts/slideLayout1265.xml"/><Relationship Id="rId9" Type="http://schemas.openxmlformats.org/officeDocument/2006/relationships/slideLayout" Target="../slideLayouts/slideLayout1270.xml"/><Relationship Id="rId14" Type="http://schemas.openxmlformats.org/officeDocument/2006/relationships/theme" Target="../theme/theme1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82.xml"/><Relationship Id="rId13" Type="http://schemas.openxmlformats.org/officeDocument/2006/relationships/slideLayout" Target="../slideLayouts/slideLayout1287.xml"/><Relationship Id="rId3" Type="http://schemas.openxmlformats.org/officeDocument/2006/relationships/slideLayout" Target="../slideLayouts/slideLayout1277.xml"/><Relationship Id="rId7" Type="http://schemas.openxmlformats.org/officeDocument/2006/relationships/slideLayout" Target="../slideLayouts/slideLayout1281.xml"/><Relationship Id="rId12" Type="http://schemas.openxmlformats.org/officeDocument/2006/relationships/slideLayout" Target="../slideLayouts/slideLayout1286.xml"/><Relationship Id="rId2" Type="http://schemas.openxmlformats.org/officeDocument/2006/relationships/slideLayout" Target="../slideLayouts/slideLayout1276.xml"/><Relationship Id="rId1" Type="http://schemas.openxmlformats.org/officeDocument/2006/relationships/slideLayout" Target="../slideLayouts/slideLayout1275.xml"/><Relationship Id="rId6" Type="http://schemas.openxmlformats.org/officeDocument/2006/relationships/slideLayout" Target="../slideLayouts/slideLayout1280.xml"/><Relationship Id="rId11" Type="http://schemas.openxmlformats.org/officeDocument/2006/relationships/slideLayout" Target="../slideLayouts/slideLayout1285.xml"/><Relationship Id="rId5" Type="http://schemas.openxmlformats.org/officeDocument/2006/relationships/slideLayout" Target="../slideLayouts/slideLayout1279.xml"/><Relationship Id="rId10" Type="http://schemas.openxmlformats.org/officeDocument/2006/relationships/slideLayout" Target="../slideLayouts/slideLayout1284.xml"/><Relationship Id="rId4" Type="http://schemas.openxmlformats.org/officeDocument/2006/relationships/slideLayout" Target="../slideLayouts/slideLayout1278.xml"/><Relationship Id="rId9" Type="http://schemas.openxmlformats.org/officeDocument/2006/relationships/slideLayout" Target="../slideLayouts/slideLayout1283.xml"/><Relationship Id="rId14" Type="http://schemas.openxmlformats.org/officeDocument/2006/relationships/theme" Target="../theme/theme119.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0.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95.xml"/><Relationship Id="rId3" Type="http://schemas.openxmlformats.org/officeDocument/2006/relationships/slideLayout" Target="../slideLayouts/slideLayout1290.xml"/><Relationship Id="rId7" Type="http://schemas.openxmlformats.org/officeDocument/2006/relationships/slideLayout" Target="../slideLayouts/slideLayout1294.xml"/><Relationship Id="rId12" Type="http://schemas.openxmlformats.org/officeDocument/2006/relationships/theme" Target="../theme/theme120.xml"/><Relationship Id="rId2" Type="http://schemas.openxmlformats.org/officeDocument/2006/relationships/slideLayout" Target="../slideLayouts/slideLayout1289.xml"/><Relationship Id="rId1" Type="http://schemas.openxmlformats.org/officeDocument/2006/relationships/slideLayout" Target="../slideLayouts/slideLayout1288.xml"/><Relationship Id="rId6" Type="http://schemas.openxmlformats.org/officeDocument/2006/relationships/slideLayout" Target="../slideLayouts/slideLayout1293.xml"/><Relationship Id="rId11" Type="http://schemas.openxmlformats.org/officeDocument/2006/relationships/slideLayout" Target="../slideLayouts/slideLayout1298.xml"/><Relationship Id="rId5" Type="http://schemas.openxmlformats.org/officeDocument/2006/relationships/slideLayout" Target="../slideLayouts/slideLayout1292.xml"/><Relationship Id="rId10" Type="http://schemas.openxmlformats.org/officeDocument/2006/relationships/slideLayout" Target="../slideLayouts/slideLayout1297.xml"/><Relationship Id="rId4" Type="http://schemas.openxmlformats.org/officeDocument/2006/relationships/slideLayout" Target="../slideLayouts/slideLayout1291.xml"/><Relationship Id="rId9" Type="http://schemas.openxmlformats.org/officeDocument/2006/relationships/slideLayout" Target="../slideLayouts/slideLayout1296.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1306.xml"/><Relationship Id="rId13" Type="http://schemas.openxmlformats.org/officeDocument/2006/relationships/theme" Target="../theme/theme121.xml"/><Relationship Id="rId3" Type="http://schemas.openxmlformats.org/officeDocument/2006/relationships/slideLayout" Target="../slideLayouts/slideLayout1301.xml"/><Relationship Id="rId7" Type="http://schemas.openxmlformats.org/officeDocument/2006/relationships/slideLayout" Target="../slideLayouts/slideLayout1305.xml"/><Relationship Id="rId12" Type="http://schemas.openxmlformats.org/officeDocument/2006/relationships/slideLayout" Target="../slideLayouts/slideLayout1310.xml"/><Relationship Id="rId2" Type="http://schemas.openxmlformats.org/officeDocument/2006/relationships/slideLayout" Target="../slideLayouts/slideLayout1300.xml"/><Relationship Id="rId1" Type="http://schemas.openxmlformats.org/officeDocument/2006/relationships/slideLayout" Target="../slideLayouts/slideLayout1299.xml"/><Relationship Id="rId6" Type="http://schemas.openxmlformats.org/officeDocument/2006/relationships/slideLayout" Target="../slideLayouts/slideLayout1304.xml"/><Relationship Id="rId11" Type="http://schemas.openxmlformats.org/officeDocument/2006/relationships/slideLayout" Target="../slideLayouts/slideLayout1309.xml"/><Relationship Id="rId5" Type="http://schemas.openxmlformats.org/officeDocument/2006/relationships/slideLayout" Target="../slideLayouts/slideLayout1303.xml"/><Relationship Id="rId10" Type="http://schemas.openxmlformats.org/officeDocument/2006/relationships/slideLayout" Target="../slideLayouts/slideLayout1308.xml"/><Relationship Id="rId4" Type="http://schemas.openxmlformats.org/officeDocument/2006/relationships/slideLayout" Target="../slideLayouts/slideLayout1302.xml"/><Relationship Id="rId9" Type="http://schemas.openxmlformats.org/officeDocument/2006/relationships/slideLayout" Target="../slideLayouts/slideLayout1307.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1318.xml"/><Relationship Id="rId13" Type="http://schemas.openxmlformats.org/officeDocument/2006/relationships/theme" Target="../theme/theme122.xml"/><Relationship Id="rId3" Type="http://schemas.openxmlformats.org/officeDocument/2006/relationships/slideLayout" Target="../slideLayouts/slideLayout1313.xml"/><Relationship Id="rId7" Type="http://schemas.openxmlformats.org/officeDocument/2006/relationships/slideLayout" Target="../slideLayouts/slideLayout1317.xml"/><Relationship Id="rId12" Type="http://schemas.openxmlformats.org/officeDocument/2006/relationships/slideLayout" Target="../slideLayouts/slideLayout1322.xml"/><Relationship Id="rId2" Type="http://schemas.openxmlformats.org/officeDocument/2006/relationships/slideLayout" Target="../slideLayouts/slideLayout1312.xml"/><Relationship Id="rId1" Type="http://schemas.openxmlformats.org/officeDocument/2006/relationships/slideLayout" Target="../slideLayouts/slideLayout1311.xml"/><Relationship Id="rId6" Type="http://schemas.openxmlformats.org/officeDocument/2006/relationships/slideLayout" Target="../slideLayouts/slideLayout1316.xml"/><Relationship Id="rId11" Type="http://schemas.openxmlformats.org/officeDocument/2006/relationships/slideLayout" Target="../slideLayouts/slideLayout1321.xml"/><Relationship Id="rId5" Type="http://schemas.openxmlformats.org/officeDocument/2006/relationships/slideLayout" Target="../slideLayouts/slideLayout1315.xml"/><Relationship Id="rId10" Type="http://schemas.openxmlformats.org/officeDocument/2006/relationships/slideLayout" Target="../slideLayouts/slideLayout1320.xml"/><Relationship Id="rId4" Type="http://schemas.openxmlformats.org/officeDocument/2006/relationships/slideLayout" Target="../slideLayouts/slideLayout1314.xml"/><Relationship Id="rId9" Type="http://schemas.openxmlformats.org/officeDocument/2006/relationships/slideLayout" Target="../slideLayouts/slideLayout1319.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1330.xml"/><Relationship Id="rId3" Type="http://schemas.openxmlformats.org/officeDocument/2006/relationships/slideLayout" Target="../slideLayouts/slideLayout1325.xml"/><Relationship Id="rId7" Type="http://schemas.openxmlformats.org/officeDocument/2006/relationships/slideLayout" Target="../slideLayouts/slideLayout1329.xml"/><Relationship Id="rId12" Type="http://schemas.openxmlformats.org/officeDocument/2006/relationships/theme" Target="../theme/theme123.xml"/><Relationship Id="rId2" Type="http://schemas.openxmlformats.org/officeDocument/2006/relationships/slideLayout" Target="../slideLayouts/slideLayout1324.xml"/><Relationship Id="rId1" Type="http://schemas.openxmlformats.org/officeDocument/2006/relationships/slideLayout" Target="../slideLayouts/slideLayout1323.xml"/><Relationship Id="rId6" Type="http://schemas.openxmlformats.org/officeDocument/2006/relationships/slideLayout" Target="../slideLayouts/slideLayout1328.xml"/><Relationship Id="rId11" Type="http://schemas.openxmlformats.org/officeDocument/2006/relationships/slideLayout" Target="../slideLayouts/slideLayout1333.xml"/><Relationship Id="rId5" Type="http://schemas.openxmlformats.org/officeDocument/2006/relationships/slideLayout" Target="../slideLayouts/slideLayout1327.xml"/><Relationship Id="rId10" Type="http://schemas.openxmlformats.org/officeDocument/2006/relationships/slideLayout" Target="../slideLayouts/slideLayout1332.xml"/><Relationship Id="rId4" Type="http://schemas.openxmlformats.org/officeDocument/2006/relationships/slideLayout" Target="../slideLayouts/slideLayout1326.xml"/><Relationship Id="rId9" Type="http://schemas.openxmlformats.org/officeDocument/2006/relationships/slideLayout" Target="../slideLayouts/slideLayout1331.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1341.xml"/><Relationship Id="rId3" Type="http://schemas.openxmlformats.org/officeDocument/2006/relationships/slideLayout" Target="../slideLayouts/slideLayout1336.xml"/><Relationship Id="rId7" Type="http://schemas.openxmlformats.org/officeDocument/2006/relationships/slideLayout" Target="../slideLayouts/slideLayout1340.xml"/><Relationship Id="rId12" Type="http://schemas.openxmlformats.org/officeDocument/2006/relationships/theme" Target="../theme/theme124.xml"/><Relationship Id="rId2" Type="http://schemas.openxmlformats.org/officeDocument/2006/relationships/slideLayout" Target="../slideLayouts/slideLayout1335.xml"/><Relationship Id="rId1" Type="http://schemas.openxmlformats.org/officeDocument/2006/relationships/slideLayout" Target="../slideLayouts/slideLayout1334.xml"/><Relationship Id="rId6" Type="http://schemas.openxmlformats.org/officeDocument/2006/relationships/slideLayout" Target="../slideLayouts/slideLayout1339.xml"/><Relationship Id="rId11" Type="http://schemas.openxmlformats.org/officeDocument/2006/relationships/slideLayout" Target="../slideLayouts/slideLayout1344.xml"/><Relationship Id="rId5" Type="http://schemas.openxmlformats.org/officeDocument/2006/relationships/slideLayout" Target="../slideLayouts/slideLayout1338.xml"/><Relationship Id="rId10" Type="http://schemas.openxmlformats.org/officeDocument/2006/relationships/slideLayout" Target="../slideLayouts/slideLayout1343.xml"/><Relationship Id="rId4" Type="http://schemas.openxmlformats.org/officeDocument/2006/relationships/slideLayout" Target="../slideLayouts/slideLayout1337.xml"/><Relationship Id="rId9" Type="http://schemas.openxmlformats.org/officeDocument/2006/relationships/slideLayout" Target="../slideLayouts/slideLayout1342.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1352.xml"/><Relationship Id="rId13" Type="http://schemas.openxmlformats.org/officeDocument/2006/relationships/image" Target="../media/image21.jpeg"/><Relationship Id="rId3" Type="http://schemas.openxmlformats.org/officeDocument/2006/relationships/slideLayout" Target="../slideLayouts/slideLayout1347.xml"/><Relationship Id="rId7" Type="http://schemas.openxmlformats.org/officeDocument/2006/relationships/slideLayout" Target="../slideLayouts/slideLayout1351.xml"/><Relationship Id="rId12" Type="http://schemas.openxmlformats.org/officeDocument/2006/relationships/theme" Target="../theme/theme125.xml"/><Relationship Id="rId2" Type="http://schemas.openxmlformats.org/officeDocument/2006/relationships/slideLayout" Target="../slideLayouts/slideLayout1346.xml"/><Relationship Id="rId1" Type="http://schemas.openxmlformats.org/officeDocument/2006/relationships/slideLayout" Target="../slideLayouts/slideLayout1345.xml"/><Relationship Id="rId6" Type="http://schemas.openxmlformats.org/officeDocument/2006/relationships/slideLayout" Target="../slideLayouts/slideLayout1350.xml"/><Relationship Id="rId11" Type="http://schemas.openxmlformats.org/officeDocument/2006/relationships/slideLayout" Target="../slideLayouts/slideLayout1355.xml"/><Relationship Id="rId5" Type="http://schemas.openxmlformats.org/officeDocument/2006/relationships/slideLayout" Target="../slideLayouts/slideLayout1349.xml"/><Relationship Id="rId10" Type="http://schemas.openxmlformats.org/officeDocument/2006/relationships/slideLayout" Target="../slideLayouts/slideLayout1354.xml"/><Relationship Id="rId4" Type="http://schemas.openxmlformats.org/officeDocument/2006/relationships/slideLayout" Target="../slideLayouts/slideLayout1348.xml"/><Relationship Id="rId9" Type="http://schemas.openxmlformats.org/officeDocument/2006/relationships/slideLayout" Target="../slideLayouts/slideLayout1353.xml"/></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1363.xml"/><Relationship Id="rId3" Type="http://schemas.openxmlformats.org/officeDocument/2006/relationships/slideLayout" Target="../slideLayouts/slideLayout1358.xml"/><Relationship Id="rId7" Type="http://schemas.openxmlformats.org/officeDocument/2006/relationships/slideLayout" Target="../slideLayouts/slideLayout1362.xml"/><Relationship Id="rId12" Type="http://schemas.openxmlformats.org/officeDocument/2006/relationships/theme" Target="../theme/theme126.xml"/><Relationship Id="rId2" Type="http://schemas.openxmlformats.org/officeDocument/2006/relationships/slideLayout" Target="../slideLayouts/slideLayout1357.xml"/><Relationship Id="rId1" Type="http://schemas.openxmlformats.org/officeDocument/2006/relationships/slideLayout" Target="../slideLayouts/slideLayout1356.xml"/><Relationship Id="rId6" Type="http://schemas.openxmlformats.org/officeDocument/2006/relationships/slideLayout" Target="../slideLayouts/slideLayout1361.xml"/><Relationship Id="rId11" Type="http://schemas.openxmlformats.org/officeDocument/2006/relationships/slideLayout" Target="../slideLayouts/slideLayout1366.xml"/><Relationship Id="rId5" Type="http://schemas.openxmlformats.org/officeDocument/2006/relationships/slideLayout" Target="../slideLayouts/slideLayout1360.xml"/><Relationship Id="rId10" Type="http://schemas.openxmlformats.org/officeDocument/2006/relationships/slideLayout" Target="../slideLayouts/slideLayout1365.xml"/><Relationship Id="rId4" Type="http://schemas.openxmlformats.org/officeDocument/2006/relationships/slideLayout" Target="../slideLayouts/slideLayout1359.xml"/><Relationship Id="rId9" Type="http://schemas.openxmlformats.org/officeDocument/2006/relationships/slideLayout" Target="../slideLayouts/slideLayout1364.xml"/></Relationships>
</file>

<file path=ppt/slideMasters/_rels/slideMaster127.xml.rels><?xml version="1.0" encoding="UTF-8" standalone="yes"?>
<Relationships xmlns="http://schemas.openxmlformats.org/package/2006/relationships"><Relationship Id="rId8" Type="http://schemas.openxmlformats.org/officeDocument/2006/relationships/slideLayout" Target="../slideLayouts/slideLayout1374.xml"/><Relationship Id="rId3" Type="http://schemas.openxmlformats.org/officeDocument/2006/relationships/slideLayout" Target="../slideLayouts/slideLayout1369.xml"/><Relationship Id="rId7" Type="http://schemas.openxmlformats.org/officeDocument/2006/relationships/slideLayout" Target="../slideLayouts/slideLayout1373.xml"/><Relationship Id="rId12" Type="http://schemas.openxmlformats.org/officeDocument/2006/relationships/theme" Target="../theme/theme127.xml"/><Relationship Id="rId2" Type="http://schemas.openxmlformats.org/officeDocument/2006/relationships/slideLayout" Target="../slideLayouts/slideLayout1368.xml"/><Relationship Id="rId1" Type="http://schemas.openxmlformats.org/officeDocument/2006/relationships/slideLayout" Target="../slideLayouts/slideLayout1367.xml"/><Relationship Id="rId6" Type="http://schemas.openxmlformats.org/officeDocument/2006/relationships/slideLayout" Target="../slideLayouts/slideLayout1372.xml"/><Relationship Id="rId11" Type="http://schemas.openxmlformats.org/officeDocument/2006/relationships/slideLayout" Target="../slideLayouts/slideLayout1377.xml"/><Relationship Id="rId5" Type="http://schemas.openxmlformats.org/officeDocument/2006/relationships/slideLayout" Target="../slideLayouts/slideLayout1371.xml"/><Relationship Id="rId10" Type="http://schemas.openxmlformats.org/officeDocument/2006/relationships/slideLayout" Target="../slideLayouts/slideLayout1376.xml"/><Relationship Id="rId4" Type="http://schemas.openxmlformats.org/officeDocument/2006/relationships/slideLayout" Target="../slideLayouts/slideLayout1370.xml"/><Relationship Id="rId9" Type="http://schemas.openxmlformats.org/officeDocument/2006/relationships/slideLayout" Target="../slideLayouts/slideLayout1375.xml"/></Relationships>
</file>

<file path=ppt/slideMasters/_rels/slideMaster128.xml.rels><?xml version="1.0" encoding="UTF-8" standalone="yes"?>
<Relationships xmlns="http://schemas.openxmlformats.org/package/2006/relationships"><Relationship Id="rId8" Type="http://schemas.openxmlformats.org/officeDocument/2006/relationships/slideLayout" Target="../slideLayouts/slideLayout1385.xml"/><Relationship Id="rId3" Type="http://schemas.openxmlformats.org/officeDocument/2006/relationships/slideLayout" Target="../slideLayouts/slideLayout1380.xml"/><Relationship Id="rId7" Type="http://schemas.openxmlformats.org/officeDocument/2006/relationships/slideLayout" Target="../slideLayouts/slideLayout1384.xml"/><Relationship Id="rId12" Type="http://schemas.openxmlformats.org/officeDocument/2006/relationships/theme" Target="../theme/theme128.xml"/><Relationship Id="rId2" Type="http://schemas.openxmlformats.org/officeDocument/2006/relationships/slideLayout" Target="../slideLayouts/slideLayout1379.xml"/><Relationship Id="rId1" Type="http://schemas.openxmlformats.org/officeDocument/2006/relationships/slideLayout" Target="../slideLayouts/slideLayout1378.xml"/><Relationship Id="rId6" Type="http://schemas.openxmlformats.org/officeDocument/2006/relationships/slideLayout" Target="../slideLayouts/slideLayout1383.xml"/><Relationship Id="rId11" Type="http://schemas.openxmlformats.org/officeDocument/2006/relationships/slideLayout" Target="../slideLayouts/slideLayout1388.xml"/><Relationship Id="rId5" Type="http://schemas.openxmlformats.org/officeDocument/2006/relationships/slideLayout" Target="../slideLayouts/slideLayout1382.xml"/><Relationship Id="rId10" Type="http://schemas.openxmlformats.org/officeDocument/2006/relationships/slideLayout" Target="../slideLayouts/slideLayout1387.xml"/><Relationship Id="rId4" Type="http://schemas.openxmlformats.org/officeDocument/2006/relationships/slideLayout" Target="../slideLayouts/slideLayout1381.xml"/><Relationship Id="rId9" Type="http://schemas.openxmlformats.org/officeDocument/2006/relationships/slideLayout" Target="../slideLayouts/slideLayout1386.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1396.xml"/><Relationship Id="rId13" Type="http://schemas.openxmlformats.org/officeDocument/2006/relationships/slideLayout" Target="../slideLayouts/slideLayout1401.xml"/><Relationship Id="rId3" Type="http://schemas.openxmlformats.org/officeDocument/2006/relationships/slideLayout" Target="../slideLayouts/slideLayout1391.xml"/><Relationship Id="rId7" Type="http://schemas.openxmlformats.org/officeDocument/2006/relationships/slideLayout" Target="../slideLayouts/slideLayout1395.xml"/><Relationship Id="rId12" Type="http://schemas.openxmlformats.org/officeDocument/2006/relationships/slideLayout" Target="../slideLayouts/slideLayout1400.xml"/><Relationship Id="rId2" Type="http://schemas.openxmlformats.org/officeDocument/2006/relationships/slideLayout" Target="../slideLayouts/slideLayout1390.xml"/><Relationship Id="rId1" Type="http://schemas.openxmlformats.org/officeDocument/2006/relationships/slideLayout" Target="../slideLayouts/slideLayout1389.xml"/><Relationship Id="rId6" Type="http://schemas.openxmlformats.org/officeDocument/2006/relationships/slideLayout" Target="../slideLayouts/slideLayout1394.xml"/><Relationship Id="rId11" Type="http://schemas.openxmlformats.org/officeDocument/2006/relationships/slideLayout" Target="../slideLayouts/slideLayout1399.xml"/><Relationship Id="rId5" Type="http://schemas.openxmlformats.org/officeDocument/2006/relationships/slideLayout" Target="../slideLayouts/slideLayout1393.xml"/><Relationship Id="rId10" Type="http://schemas.openxmlformats.org/officeDocument/2006/relationships/slideLayout" Target="../slideLayouts/slideLayout1398.xml"/><Relationship Id="rId4" Type="http://schemas.openxmlformats.org/officeDocument/2006/relationships/slideLayout" Target="../slideLayouts/slideLayout1392.xml"/><Relationship Id="rId9" Type="http://schemas.openxmlformats.org/officeDocument/2006/relationships/slideLayout" Target="../slideLayouts/slideLayout1397.xml"/><Relationship Id="rId14" Type="http://schemas.openxmlformats.org/officeDocument/2006/relationships/theme" Target="../theme/theme12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3.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1409.xml"/><Relationship Id="rId3" Type="http://schemas.openxmlformats.org/officeDocument/2006/relationships/slideLayout" Target="../slideLayouts/slideLayout1404.xml"/><Relationship Id="rId7" Type="http://schemas.openxmlformats.org/officeDocument/2006/relationships/slideLayout" Target="../slideLayouts/slideLayout1408.xml"/><Relationship Id="rId12" Type="http://schemas.openxmlformats.org/officeDocument/2006/relationships/theme" Target="../theme/theme130.xml"/><Relationship Id="rId2" Type="http://schemas.openxmlformats.org/officeDocument/2006/relationships/slideLayout" Target="../slideLayouts/slideLayout1403.xml"/><Relationship Id="rId1" Type="http://schemas.openxmlformats.org/officeDocument/2006/relationships/slideLayout" Target="../slideLayouts/slideLayout1402.xml"/><Relationship Id="rId6" Type="http://schemas.openxmlformats.org/officeDocument/2006/relationships/slideLayout" Target="../slideLayouts/slideLayout1407.xml"/><Relationship Id="rId11" Type="http://schemas.openxmlformats.org/officeDocument/2006/relationships/slideLayout" Target="../slideLayouts/slideLayout1412.xml"/><Relationship Id="rId5" Type="http://schemas.openxmlformats.org/officeDocument/2006/relationships/slideLayout" Target="../slideLayouts/slideLayout1406.xml"/><Relationship Id="rId10" Type="http://schemas.openxmlformats.org/officeDocument/2006/relationships/slideLayout" Target="../slideLayouts/slideLayout1411.xml"/><Relationship Id="rId4" Type="http://schemas.openxmlformats.org/officeDocument/2006/relationships/slideLayout" Target="../slideLayouts/slideLayout1405.xml"/><Relationship Id="rId9" Type="http://schemas.openxmlformats.org/officeDocument/2006/relationships/slideLayout" Target="../slideLayouts/slideLayout1410.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1420.xml"/><Relationship Id="rId3" Type="http://schemas.openxmlformats.org/officeDocument/2006/relationships/slideLayout" Target="../slideLayouts/slideLayout1415.xml"/><Relationship Id="rId7" Type="http://schemas.openxmlformats.org/officeDocument/2006/relationships/slideLayout" Target="../slideLayouts/slideLayout1419.xml"/><Relationship Id="rId12" Type="http://schemas.openxmlformats.org/officeDocument/2006/relationships/theme" Target="../theme/theme131.xml"/><Relationship Id="rId2" Type="http://schemas.openxmlformats.org/officeDocument/2006/relationships/slideLayout" Target="../slideLayouts/slideLayout1414.xml"/><Relationship Id="rId1" Type="http://schemas.openxmlformats.org/officeDocument/2006/relationships/slideLayout" Target="../slideLayouts/slideLayout1413.xml"/><Relationship Id="rId6" Type="http://schemas.openxmlformats.org/officeDocument/2006/relationships/slideLayout" Target="../slideLayouts/slideLayout1418.xml"/><Relationship Id="rId11" Type="http://schemas.openxmlformats.org/officeDocument/2006/relationships/slideLayout" Target="../slideLayouts/slideLayout1423.xml"/><Relationship Id="rId5" Type="http://schemas.openxmlformats.org/officeDocument/2006/relationships/slideLayout" Target="../slideLayouts/slideLayout1417.xml"/><Relationship Id="rId10" Type="http://schemas.openxmlformats.org/officeDocument/2006/relationships/slideLayout" Target="../slideLayouts/slideLayout1422.xml"/><Relationship Id="rId4" Type="http://schemas.openxmlformats.org/officeDocument/2006/relationships/slideLayout" Target="../slideLayouts/slideLayout1416.xml"/><Relationship Id="rId9" Type="http://schemas.openxmlformats.org/officeDocument/2006/relationships/slideLayout" Target="../slideLayouts/slideLayout1421.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1431.xml"/><Relationship Id="rId3" Type="http://schemas.openxmlformats.org/officeDocument/2006/relationships/slideLayout" Target="../slideLayouts/slideLayout1426.xml"/><Relationship Id="rId7" Type="http://schemas.openxmlformats.org/officeDocument/2006/relationships/slideLayout" Target="../slideLayouts/slideLayout1430.xml"/><Relationship Id="rId12" Type="http://schemas.openxmlformats.org/officeDocument/2006/relationships/theme" Target="../theme/theme132.xml"/><Relationship Id="rId2" Type="http://schemas.openxmlformats.org/officeDocument/2006/relationships/slideLayout" Target="../slideLayouts/slideLayout1425.xml"/><Relationship Id="rId1" Type="http://schemas.openxmlformats.org/officeDocument/2006/relationships/slideLayout" Target="../slideLayouts/slideLayout1424.xml"/><Relationship Id="rId6" Type="http://schemas.openxmlformats.org/officeDocument/2006/relationships/slideLayout" Target="../slideLayouts/slideLayout1429.xml"/><Relationship Id="rId11" Type="http://schemas.openxmlformats.org/officeDocument/2006/relationships/slideLayout" Target="../slideLayouts/slideLayout1434.xml"/><Relationship Id="rId5" Type="http://schemas.openxmlformats.org/officeDocument/2006/relationships/slideLayout" Target="../slideLayouts/slideLayout1428.xml"/><Relationship Id="rId10" Type="http://schemas.openxmlformats.org/officeDocument/2006/relationships/slideLayout" Target="../slideLayouts/slideLayout1433.xml"/><Relationship Id="rId4" Type="http://schemas.openxmlformats.org/officeDocument/2006/relationships/slideLayout" Target="../slideLayouts/slideLayout1427.xml"/><Relationship Id="rId9" Type="http://schemas.openxmlformats.org/officeDocument/2006/relationships/slideLayout" Target="../slideLayouts/slideLayout1432.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1442.xml"/><Relationship Id="rId3" Type="http://schemas.openxmlformats.org/officeDocument/2006/relationships/slideLayout" Target="../slideLayouts/slideLayout1437.xml"/><Relationship Id="rId7" Type="http://schemas.openxmlformats.org/officeDocument/2006/relationships/slideLayout" Target="../slideLayouts/slideLayout1441.xml"/><Relationship Id="rId12" Type="http://schemas.openxmlformats.org/officeDocument/2006/relationships/theme" Target="../theme/theme133.xml"/><Relationship Id="rId2" Type="http://schemas.openxmlformats.org/officeDocument/2006/relationships/slideLayout" Target="../slideLayouts/slideLayout1436.xml"/><Relationship Id="rId1" Type="http://schemas.openxmlformats.org/officeDocument/2006/relationships/slideLayout" Target="../slideLayouts/slideLayout1435.xml"/><Relationship Id="rId6" Type="http://schemas.openxmlformats.org/officeDocument/2006/relationships/slideLayout" Target="../slideLayouts/slideLayout1440.xml"/><Relationship Id="rId11" Type="http://schemas.openxmlformats.org/officeDocument/2006/relationships/slideLayout" Target="../slideLayouts/slideLayout1445.xml"/><Relationship Id="rId5" Type="http://schemas.openxmlformats.org/officeDocument/2006/relationships/slideLayout" Target="../slideLayouts/slideLayout1439.xml"/><Relationship Id="rId10" Type="http://schemas.openxmlformats.org/officeDocument/2006/relationships/slideLayout" Target="../slideLayouts/slideLayout1444.xml"/><Relationship Id="rId4" Type="http://schemas.openxmlformats.org/officeDocument/2006/relationships/slideLayout" Target="../slideLayouts/slideLayout1438.xml"/><Relationship Id="rId9" Type="http://schemas.openxmlformats.org/officeDocument/2006/relationships/slideLayout" Target="../slideLayouts/slideLayout144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slideLayout" Target="../slideLayouts/slideLayout134.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2" Type="http://schemas.openxmlformats.org/officeDocument/2006/relationships/slideLayout" Target="../slideLayouts/slideLayout123.xml"/><Relationship Id="rId16" Type="http://schemas.openxmlformats.org/officeDocument/2006/relationships/theme" Target="../theme/theme14.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6.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image" Target="../media/image2.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theme" Target="../theme/theme17.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6" Type="http://schemas.openxmlformats.org/officeDocument/2006/relationships/theme" Target="../theme/theme1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slideLayout" Target="../slideLayouts/slideLayout204.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6" Type="http://schemas.openxmlformats.org/officeDocument/2006/relationships/theme" Target="../theme/theme19.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5" Type="http://schemas.openxmlformats.org/officeDocument/2006/relationships/slideLayout" Target="../slideLayouts/slideLayout20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image" Target="../media/image3.jpeg"/><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0.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2" Type="http://schemas.openxmlformats.org/officeDocument/2006/relationships/slideLayout" Target="../slideLayouts/slideLayout230.xml"/><Relationship Id="rId16" Type="http://schemas.openxmlformats.org/officeDocument/2006/relationships/theme" Target="../theme/theme22.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slideLayout" Target="../slideLayouts/slideLayout256.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2" Type="http://schemas.openxmlformats.org/officeDocument/2006/relationships/slideLayout" Target="../slideLayouts/slideLayout245.xml"/><Relationship Id="rId16" Type="http://schemas.openxmlformats.org/officeDocument/2006/relationships/theme" Target="../theme/theme23.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5" Type="http://schemas.openxmlformats.org/officeDocument/2006/relationships/slideLayout" Target="../slideLayouts/slideLayout25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 Id="rId14"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6" Type="http://schemas.openxmlformats.org/officeDocument/2006/relationships/theme" Target="../theme/theme24.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2" Type="http://schemas.openxmlformats.org/officeDocument/2006/relationships/slideLayout" Target="../slideLayouts/slideLayout275.xml"/><Relationship Id="rId16" Type="http://schemas.openxmlformats.org/officeDocument/2006/relationships/theme" Target="../theme/theme2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5" Type="http://schemas.openxmlformats.org/officeDocument/2006/relationships/slideLayout" Target="../slideLayouts/slideLayout28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slideLayout" Target="../slideLayouts/slideLayout301.xml"/><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slideLayout" Target="../slideLayouts/slideLayout300.xml"/><Relationship Id="rId2" Type="http://schemas.openxmlformats.org/officeDocument/2006/relationships/slideLayout" Target="../slideLayouts/slideLayout290.xml"/><Relationship Id="rId16" Type="http://schemas.openxmlformats.org/officeDocument/2006/relationships/theme" Target="../theme/theme26.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5" Type="http://schemas.openxmlformats.org/officeDocument/2006/relationships/slideLayout" Target="../slideLayouts/slideLayout30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 Id="rId14" Type="http://schemas.openxmlformats.org/officeDocument/2006/relationships/slideLayout" Target="../slideLayouts/slideLayout30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slideLayout" Target="../slideLayouts/slideLayout316.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6" Type="http://schemas.openxmlformats.org/officeDocument/2006/relationships/theme" Target="../theme/theme27.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5" Type="http://schemas.openxmlformats.org/officeDocument/2006/relationships/slideLayout" Target="../slideLayouts/slideLayout31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 Id="rId14" Type="http://schemas.openxmlformats.org/officeDocument/2006/relationships/slideLayout" Target="../slideLayouts/slideLayout31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slideLayout" Target="../slideLayouts/slideLayout331.xml"/><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slideLayout" Target="../slideLayouts/slideLayout330.xml"/><Relationship Id="rId2" Type="http://schemas.openxmlformats.org/officeDocument/2006/relationships/slideLayout" Target="../slideLayouts/slideLayout320.xml"/><Relationship Id="rId16" Type="http://schemas.openxmlformats.org/officeDocument/2006/relationships/theme" Target="../theme/theme28.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slideLayout" Target="../slideLayouts/slideLayout333.xml"/><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slideLayout" Target="../slideLayouts/slideLayout33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2" Type="http://schemas.openxmlformats.org/officeDocument/2006/relationships/slideLayout" Target="../slideLayouts/slideLayout335.xml"/><Relationship Id="rId16" Type="http://schemas.openxmlformats.org/officeDocument/2006/relationships/theme" Target="../theme/theme29.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56.xml"/><Relationship Id="rId13" Type="http://schemas.openxmlformats.org/officeDocument/2006/relationships/slideLayout" Target="../slideLayouts/slideLayout361.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slideLayout" Target="../slideLayouts/slideLayout360.xml"/><Relationship Id="rId2" Type="http://schemas.openxmlformats.org/officeDocument/2006/relationships/slideLayout" Target="../slideLayouts/slideLayout350.xml"/><Relationship Id="rId16" Type="http://schemas.openxmlformats.org/officeDocument/2006/relationships/theme" Target="../theme/theme3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5" Type="http://schemas.openxmlformats.org/officeDocument/2006/relationships/slideLayout" Target="../slideLayouts/slideLayout36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 Id="rId14" Type="http://schemas.openxmlformats.org/officeDocument/2006/relationships/slideLayout" Target="../slideLayouts/slideLayout36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71.xml"/><Relationship Id="rId13" Type="http://schemas.openxmlformats.org/officeDocument/2006/relationships/slideLayout" Target="../slideLayouts/slideLayout376.xml"/><Relationship Id="rId3" Type="http://schemas.openxmlformats.org/officeDocument/2006/relationships/slideLayout" Target="../slideLayouts/slideLayout366.xml"/><Relationship Id="rId7" Type="http://schemas.openxmlformats.org/officeDocument/2006/relationships/slideLayout" Target="../slideLayouts/slideLayout370.xml"/><Relationship Id="rId12" Type="http://schemas.openxmlformats.org/officeDocument/2006/relationships/slideLayout" Target="../slideLayouts/slideLayout375.xml"/><Relationship Id="rId2" Type="http://schemas.openxmlformats.org/officeDocument/2006/relationships/slideLayout" Target="../slideLayouts/slideLayout365.xml"/><Relationship Id="rId16" Type="http://schemas.openxmlformats.org/officeDocument/2006/relationships/theme" Target="../theme/theme31.xml"/><Relationship Id="rId1" Type="http://schemas.openxmlformats.org/officeDocument/2006/relationships/slideLayout" Target="../slideLayouts/slideLayout364.xml"/><Relationship Id="rId6" Type="http://schemas.openxmlformats.org/officeDocument/2006/relationships/slideLayout" Target="../slideLayouts/slideLayout369.xml"/><Relationship Id="rId11" Type="http://schemas.openxmlformats.org/officeDocument/2006/relationships/slideLayout" Target="../slideLayouts/slideLayout374.xml"/><Relationship Id="rId5" Type="http://schemas.openxmlformats.org/officeDocument/2006/relationships/slideLayout" Target="../slideLayouts/slideLayout368.xml"/><Relationship Id="rId15" Type="http://schemas.openxmlformats.org/officeDocument/2006/relationships/slideLayout" Target="../slideLayouts/slideLayout378.xml"/><Relationship Id="rId10" Type="http://schemas.openxmlformats.org/officeDocument/2006/relationships/slideLayout" Target="../slideLayouts/slideLayout373.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14" Type="http://schemas.openxmlformats.org/officeDocument/2006/relationships/slideLayout" Target="../slideLayouts/slideLayout37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2" Type="http://schemas.openxmlformats.org/officeDocument/2006/relationships/slideLayout" Target="../slideLayouts/slideLayout380.xml"/><Relationship Id="rId16" Type="http://schemas.openxmlformats.org/officeDocument/2006/relationships/theme" Target="../theme/theme32.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6" Type="http://schemas.openxmlformats.org/officeDocument/2006/relationships/theme" Target="../theme/theme33.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5" Type="http://schemas.openxmlformats.org/officeDocument/2006/relationships/slideLayout" Target="../slideLayouts/slideLayout40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slideLayout" Target="../slideLayouts/slideLayout40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slideLayout" Target="../slideLayouts/slideLayout434.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slideLayout" Target="../slideLayouts/slideLayout433.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36.xml"/><Relationship Id="rId1" Type="http://schemas.openxmlformats.org/officeDocument/2006/relationships/slideLayout" Target="../slideLayouts/slideLayout43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43.xml"/><Relationship Id="rId13" Type="http://schemas.openxmlformats.org/officeDocument/2006/relationships/slideLayout" Target="../slideLayouts/slideLayout448.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slideLayout" Target="../slideLayouts/slideLayout447.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56.xml"/><Relationship Id="rId13" Type="http://schemas.openxmlformats.org/officeDocument/2006/relationships/slideLayout" Target="../slideLayouts/slideLayout461.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slideLayout" Target="../slideLayouts/slideLayout460.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95.xml"/><Relationship Id="rId13" Type="http://schemas.openxmlformats.org/officeDocument/2006/relationships/slideLayout" Target="../slideLayouts/slideLayout500.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slideLayout" Target="../slideLayouts/slideLayout499.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08.xml"/><Relationship Id="rId13" Type="http://schemas.openxmlformats.org/officeDocument/2006/relationships/slideLayout" Target="../slideLayouts/slideLayout513.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12" Type="http://schemas.openxmlformats.org/officeDocument/2006/relationships/slideLayout" Target="../slideLayouts/slideLayout512.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5" Type="http://schemas.openxmlformats.org/officeDocument/2006/relationships/slideLayout" Target="../slideLayouts/slideLayout505.xml"/><Relationship Id="rId10" Type="http://schemas.openxmlformats.org/officeDocument/2006/relationships/slideLayout" Target="../slideLayouts/slideLayout510.xml"/><Relationship Id="rId4" Type="http://schemas.openxmlformats.org/officeDocument/2006/relationships/slideLayout" Target="../slideLayouts/slideLayout504.xml"/><Relationship Id="rId9" Type="http://schemas.openxmlformats.org/officeDocument/2006/relationships/slideLayout" Target="../slideLayouts/slideLayout509.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slideLayout" Target="../slideLayouts/slideLayout526.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slideLayout" Target="../slideLayouts/slideLayout539.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slideLayout" Target="../slideLayouts/slideLayout538.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60.xml"/><Relationship Id="rId13" Type="http://schemas.openxmlformats.org/officeDocument/2006/relationships/slideLayout" Target="../slideLayouts/slideLayout565.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slideLayout" Target="../slideLayouts/slideLayout564.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73.xml"/><Relationship Id="rId13" Type="http://schemas.openxmlformats.org/officeDocument/2006/relationships/slideLayout" Target="../slideLayouts/slideLayout578.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slideLayout" Target="../slideLayouts/slideLayout577.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86.xml"/><Relationship Id="rId13" Type="http://schemas.openxmlformats.org/officeDocument/2006/relationships/slideLayout" Target="../slideLayouts/slideLayout591.xml"/><Relationship Id="rId3" Type="http://schemas.openxmlformats.org/officeDocument/2006/relationships/slideLayout" Target="../slideLayouts/slideLayout581.xml"/><Relationship Id="rId7" Type="http://schemas.openxmlformats.org/officeDocument/2006/relationships/slideLayout" Target="../slideLayouts/slideLayout585.xml"/><Relationship Id="rId12" Type="http://schemas.openxmlformats.org/officeDocument/2006/relationships/slideLayout" Target="../slideLayouts/slideLayout590.xml"/><Relationship Id="rId2" Type="http://schemas.openxmlformats.org/officeDocument/2006/relationships/slideLayout" Target="../slideLayouts/slideLayout580.xml"/><Relationship Id="rId1" Type="http://schemas.openxmlformats.org/officeDocument/2006/relationships/slideLayout" Target="../slideLayouts/slideLayout579.xml"/><Relationship Id="rId6" Type="http://schemas.openxmlformats.org/officeDocument/2006/relationships/slideLayout" Target="../slideLayouts/slideLayout584.xml"/><Relationship Id="rId11" Type="http://schemas.openxmlformats.org/officeDocument/2006/relationships/slideLayout" Target="../slideLayouts/slideLayout589.xml"/><Relationship Id="rId5" Type="http://schemas.openxmlformats.org/officeDocument/2006/relationships/slideLayout" Target="../slideLayouts/slideLayout583.xml"/><Relationship Id="rId10" Type="http://schemas.openxmlformats.org/officeDocument/2006/relationships/slideLayout" Target="../slideLayouts/slideLayout588.xml"/><Relationship Id="rId4" Type="http://schemas.openxmlformats.org/officeDocument/2006/relationships/slideLayout" Target="../slideLayouts/slideLayout582.xml"/><Relationship Id="rId9" Type="http://schemas.openxmlformats.org/officeDocument/2006/relationships/slideLayout" Target="../slideLayouts/slideLayout587.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slideLayout" Target="../slideLayouts/slideLayout604.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slideLayout" Target="../slideLayouts/slideLayout603.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slideLayout" Target="../slideLayouts/slideLayout617.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slideLayout" Target="../slideLayouts/slideLayout616.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625.xml"/><Relationship Id="rId13" Type="http://schemas.openxmlformats.org/officeDocument/2006/relationships/slideLayout" Target="../slideLayouts/slideLayout630.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slideLayout" Target="../slideLayouts/slideLayout629.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slideLayout" Target="../slideLayouts/slideLayout643.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651.xml"/><Relationship Id="rId13" Type="http://schemas.openxmlformats.org/officeDocument/2006/relationships/slideLayout" Target="../slideLayouts/slideLayout656.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slideLayout" Target="../slideLayouts/slideLayout655.xml"/><Relationship Id="rId2" Type="http://schemas.openxmlformats.org/officeDocument/2006/relationships/slideLayout" Target="../slideLayouts/slideLayout645.xml"/><Relationship Id="rId16" Type="http://schemas.openxmlformats.org/officeDocument/2006/relationships/theme" Target="../theme/theme53.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5" Type="http://schemas.openxmlformats.org/officeDocument/2006/relationships/slideLayout" Target="../slideLayouts/slideLayout65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 Id="rId14" Type="http://schemas.openxmlformats.org/officeDocument/2006/relationships/slideLayout" Target="../slideLayouts/slideLayout65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66.xml"/><Relationship Id="rId3" Type="http://schemas.openxmlformats.org/officeDocument/2006/relationships/slideLayout" Target="../slideLayouts/slideLayout661.xml"/><Relationship Id="rId7" Type="http://schemas.openxmlformats.org/officeDocument/2006/relationships/slideLayout" Target="../slideLayouts/slideLayout665.xml"/><Relationship Id="rId12" Type="http://schemas.openxmlformats.org/officeDocument/2006/relationships/theme" Target="../theme/theme54.xml"/><Relationship Id="rId2" Type="http://schemas.openxmlformats.org/officeDocument/2006/relationships/slideLayout" Target="../slideLayouts/slideLayout660.xml"/><Relationship Id="rId1" Type="http://schemas.openxmlformats.org/officeDocument/2006/relationships/slideLayout" Target="../slideLayouts/slideLayout659.xml"/><Relationship Id="rId6" Type="http://schemas.openxmlformats.org/officeDocument/2006/relationships/slideLayout" Target="../slideLayouts/slideLayout664.xml"/><Relationship Id="rId11" Type="http://schemas.openxmlformats.org/officeDocument/2006/relationships/slideLayout" Target="../slideLayouts/slideLayout669.xml"/><Relationship Id="rId5" Type="http://schemas.openxmlformats.org/officeDocument/2006/relationships/slideLayout" Target="../slideLayouts/slideLayout663.xml"/><Relationship Id="rId10" Type="http://schemas.openxmlformats.org/officeDocument/2006/relationships/slideLayout" Target="../slideLayouts/slideLayout668.xml"/><Relationship Id="rId4" Type="http://schemas.openxmlformats.org/officeDocument/2006/relationships/slideLayout" Target="../slideLayouts/slideLayout662.xml"/><Relationship Id="rId9" Type="http://schemas.openxmlformats.org/officeDocument/2006/relationships/slideLayout" Target="../slideLayouts/slideLayout66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77.xml"/><Relationship Id="rId3" Type="http://schemas.openxmlformats.org/officeDocument/2006/relationships/slideLayout" Target="../slideLayouts/slideLayout672.xml"/><Relationship Id="rId7" Type="http://schemas.openxmlformats.org/officeDocument/2006/relationships/slideLayout" Target="../slideLayouts/slideLayout676.xml"/><Relationship Id="rId12" Type="http://schemas.openxmlformats.org/officeDocument/2006/relationships/theme" Target="../theme/theme55.xml"/><Relationship Id="rId2" Type="http://schemas.openxmlformats.org/officeDocument/2006/relationships/slideLayout" Target="../slideLayouts/slideLayout671.xml"/><Relationship Id="rId1" Type="http://schemas.openxmlformats.org/officeDocument/2006/relationships/slideLayout" Target="../slideLayouts/slideLayout670.xml"/><Relationship Id="rId6" Type="http://schemas.openxmlformats.org/officeDocument/2006/relationships/slideLayout" Target="../slideLayouts/slideLayout675.xml"/><Relationship Id="rId11" Type="http://schemas.openxmlformats.org/officeDocument/2006/relationships/slideLayout" Target="../slideLayouts/slideLayout680.xml"/><Relationship Id="rId5" Type="http://schemas.openxmlformats.org/officeDocument/2006/relationships/slideLayout" Target="../slideLayouts/slideLayout674.xml"/><Relationship Id="rId10" Type="http://schemas.openxmlformats.org/officeDocument/2006/relationships/slideLayout" Target="../slideLayouts/slideLayout679.xml"/><Relationship Id="rId4" Type="http://schemas.openxmlformats.org/officeDocument/2006/relationships/slideLayout" Target="../slideLayouts/slideLayout673.xml"/><Relationship Id="rId9" Type="http://schemas.openxmlformats.org/officeDocument/2006/relationships/slideLayout" Target="../slideLayouts/slideLayout67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88.xml"/><Relationship Id="rId13" Type="http://schemas.openxmlformats.org/officeDocument/2006/relationships/slideLayout" Target="../slideLayouts/slideLayout693.xml"/><Relationship Id="rId3" Type="http://schemas.openxmlformats.org/officeDocument/2006/relationships/slideLayout" Target="../slideLayouts/slideLayout683.xml"/><Relationship Id="rId7" Type="http://schemas.openxmlformats.org/officeDocument/2006/relationships/slideLayout" Target="../slideLayouts/slideLayout687.xml"/><Relationship Id="rId12" Type="http://schemas.openxmlformats.org/officeDocument/2006/relationships/slideLayout" Target="../slideLayouts/slideLayout692.xml"/><Relationship Id="rId2" Type="http://schemas.openxmlformats.org/officeDocument/2006/relationships/slideLayout" Target="../slideLayouts/slideLayout682.xml"/><Relationship Id="rId16" Type="http://schemas.openxmlformats.org/officeDocument/2006/relationships/theme" Target="../theme/theme56.xml"/><Relationship Id="rId1" Type="http://schemas.openxmlformats.org/officeDocument/2006/relationships/slideLayout" Target="../slideLayouts/slideLayout681.xml"/><Relationship Id="rId6" Type="http://schemas.openxmlformats.org/officeDocument/2006/relationships/slideLayout" Target="../slideLayouts/slideLayout686.xml"/><Relationship Id="rId11" Type="http://schemas.openxmlformats.org/officeDocument/2006/relationships/slideLayout" Target="../slideLayouts/slideLayout691.xml"/><Relationship Id="rId5" Type="http://schemas.openxmlformats.org/officeDocument/2006/relationships/slideLayout" Target="../slideLayouts/slideLayout685.xml"/><Relationship Id="rId15" Type="http://schemas.openxmlformats.org/officeDocument/2006/relationships/slideLayout" Target="../slideLayouts/slideLayout695.xml"/><Relationship Id="rId10" Type="http://schemas.openxmlformats.org/officeDocument/2006/relationships/slideLayout" Target="../slideLayouts/slideLayout690.xml"/><Relationship Id="rId4" Type="http://schemas.openxmlformats.org/officeDocument/2006/relationships/slideLayout" Target="../slideLayouts/slideLayout684.xml"/><Relationship Id="rId9" Type="http://schemas.openxmlformats.org/officeDocument/2006/relationships/slideLayout" Target="../slideLayouts/slideLayout689.xml"/><Relationship Id="rId14" Type="http://schemas.openxmlformats.org/officeDocument/2006/relationships/slideLayout" Target="../slideLayouts/slideLayout694.xml"/></Relationships>
</file>

<file path=ppt/slideMasters/_rels/slideMaster57.xml.rels><?xml version="1.0" encoding="UTF-8" standalone="yes"?>
<Relationships xmlns="http://schemas.openxmlformats.org/package/2006/relationships"><Relationship Id="rId3" Type="http://schemas.openxmlformats.org/officeDocument/2006/relationships/theme" Target="../theme/theme57.xml"/><Relationship Id="rId2" Type="http://schemas.openxmlformats.org/officeDocument/2006/relationships/slideLayout" Target="../slideLayouts/slideLayout697.xml"/><Relationship Id="rId1" Type="http://schemas.openxmlformats.org/officeDocument/2006/relationships/slideLayout" Target="../slideLayouts/slideLayout696.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699.xml"/><Relationship Id="rId1" Type="http://schemas.openxmlformats.org/officeDocument/2006/relationships/slideLayout" Target="../slideLayouts/slideLayout69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07.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theme" Target="../theme/theme59.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image" Target="../media/image5.jpeg"/><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theme" Target="../theme/theme60.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29.xml"/><Relationship Id="rId3" Type="http://schemas.openxmlformats.org/officeDocument/2006/relationships/slideLayout" Target="../slideLayouts/slideLayout724.xml"/><Relationship Id="rId7" Type="http://schemas.openxmlformats.org/officeDocument/2006/relationships/slideLayout" Target="../slideLayouts/slideLayout728.xml"/><Relationship Id="rId12" Type="http://schemas.openxmlformats.org/officeDocument/2006/relationships/theme" Target="../theme/theme61.xml"/><Relationship Id="rId2" Type="http://schemas.openxmlformats.org/officeDocument/2006/relationships/slideLayout" Target="../slideLayouts/slideLayout723.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5" Type="http://schemas.openxmlformats.org/officeDocument/2006/relationships/slideLayout" Target="../slideLayouts/slideLayout726.xml"/><Relationship Id="rId10" Type="http://schemas.openxmlformats.org/officeDocument/2006/relationships/slideLayout" Target="../slideLayouts/slideLayout731.xml"/><Relationship Id="rId4" Type="http://schemas.openxmlformats.org/officeDocument/2006/relationships/slideLayout" Target="../slideLayouts/slideLayout725.xml"/><Relationship Id="rId9" Type="http://schemas.openxmlformats.org/officeDocument/2006/relationships/slideLayout" Target="../slideLayouts/slideLayout730.xml"/></Relationships>
</file>

<file path=ppt/slideMasters/_rels/slideMaster62.xml.rels><?xml version="1.0" encoding="UTF-8" standalone="yes"?>
<Relationships xmlns="http://schemas.openxmlformats.org/package/2006/relationships"><Relationship Id="rId3" Type="http://schemas.openxmlformats.org/officeDocument/2006/relationships/theme" Target="../theme/theme62.xml"/><Relationship Id="rId2" Type="http://schemas.openxmlformats.org/officeDocument/2006/relationships/slideLayout" Target="../slideLayouts/slideLayout734.xml"/><Relationship Id="rId1" Type="http://schemas.openxmlformats.org/officeDocument/2006/relationships/slideLayout" Target="../slideLayouts/slideLayout733.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63.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64.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6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69.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7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78.xml"/><Relationship Id="rId13" Type="http://schemas.openxmlformats.org/officeDocument/2006/relationships/image" Target="../media/image7.jpeg"/><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68.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 Id="rId14" Type="http://schemas.openxmlformats.org/officeDocument/2006/relationships/image" Target="../media/image8.png"/></Relationships>
</file>

<file path=ppt/slideMasters/_rels/slideMaster69.xml.rels><?xml version="1.0" encoding="UTF-8" standalone="yes"?>
<Relationships xmlns="http://schemas.openxmlformats.org/package/2006/relationships"><Relationship Id="rId3" Type="http://schemas.openxmlformats.org/officeDocument/2006/relationships/slideLayout" Target="../slideLayouts/slideLayout784.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7.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70.xml.rels><?xml version="1.0" encoding="UTF-8" standalone="yes"?>
<Relationships xmlns="http://schemas.openxmlformats.org/package/2006/relationships"><Relationship Id="rId3" Type="http://schemas.openxmlformats.org/officeDocument/2006/relationships/slideLayout" Target="../slideLayouts/slideLayout787.xml"/><Relationship Id="rId2" Type="http://schemas.openxmlformats.org/officeDocument/2006/relationships/slideLayout" Target="../slideLayouts/slideLayout786.xml"/><Relationship Id="rId1" Type="http://schemas.openxmlformats.org/officeDocument/2006/relationships/slideLayout" Target="../slideLayouts/slideLayout785.xml"/><Relationship Id="rId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1.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slideLayout" Target="../slideLayouts/slideLayout811.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813.xml"/><Relationship Id="rId1" Type="http://schemas.openxmlformats.org/officeDocument/2006/relationships/slideLayout" Target="../slideLayouts/slideLayout812.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21.xml"/><Relationship Id="rId13" Type="http://schemas.openxmlformats.org/officeDocument/2006/relationships/slideLayout" Target="../slideLayouts/slideLayout826.xml"/><Relationship Id="rId3" Type="http://schemas.openxmlformats.org/officeDocument/2006/relationships/slideLayout" Target="../slideLayouts/slideLayout816.xml"/><Relationship Id="rId7" Type="http://schemas.openxmlformats.org/officeDocument/2006/relationships/slideLayout" Target="../slideLayouts/slideLayout820.xml"/><Relationship Id="rId12" Type="http://schemas.openxmlformats.org/officeDocument/2006/relationships/slideLayout" Target="../slideLayouts/slideLayout825.xml"/><Relationship Id="rId2" Type="http://schemas.openxmlformats.org/officeDocument/2006/relationships/slideLayout" Target="../slideLayouts/slideLayout815.xml"/><Relationship Id="rId1" Type="http://schemas.openxmlformats.org/officeDocument/2006/relationships/slideLayout" Target="../slideLayouts/slideLayout814.xml"/><Relationship Id="rId6" Type="http://schemas.openxmlformats.org/officeDocument/2006/relationships/slideLayout" Target="../slideLayouts/slideLayout819.xml"/><Relationship Id="rId11" Type="http://schemas.openxmlformats.org/officeDocument/2006/relationships/slideLayout" Target="../slideLayouts/slideLayout824.xml"/><Relationship Id="rId5" Type="http://schemas.openxmlformats.org/officeDocument/2006/relationships/slideLayout" Target="../slideLayouts/slideLayout818.xml"/><Relationship Id="rId15" Type="http://schemas.openxmlformats.org/officeDocument/2006/relationships/theme" Target="../theme/theme74.xml"/><Relationship Id="rId10" Type="http://schemas.openxmlformats.org/officeDocument/2006/relationships/slideLayout" Target="../slideLayouts/slideLayout823.xml"/><Relationship Id="rId4" Type="http://schemas.openxmlformats.org/officeDocument/2006/relationships/slideLayout" Target="../slideLayouts/slideLayout817.xml"/><Relationship Id="rId9" Type="http://schemas.openxmlformats.org/officeDocument/2006/relationships/slideLayout" Target="../slideLayouts/slideLayout822.xml"/><Relationship Id="rId14" Type="http://schemas.openxmlformats.org/officeDocument/2006/relationships/slideLayout" Target="../slideLayouts/slideLayout82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35.xml"/><Relationship Id="rId13" Type="http://schemas.openxmlformats.org/officeDocument/2006/relationships/theme" Target="../theme/theme75.xml"/><Relationship Id="rId3" Type="http://schemas.openxmlformats.org/officeDocument/2006/relationships/slideLayout" Target="../slideLayouts/slideLayout830.xml"/><Relationship Id="rId7" Type="http://schemas.openxmlformats.org/officeDocument/2006/relationships/slideLayout" Target="../slideLayouts/slideLayout834.xml"/><Relationship Id="rId12" Type="http://schemas.openxmlformats.org/officeDocument/2006/relationships/slideLayout" Target="../slideLayouts/slideLayout839.xml"/><Relationship Id="rId2" Type="http://schemas.openxmlformats.org/officeDocument/2006/relationships/slideLayout" Target="../slideLayouts/slideLayout829.xml"/><Relationship Id="rId1" Type="http://schemas.openxmlformats.org/officeDocument/2006/relationships/slideLayout" Target="../slideLayouts/slideLayout828.xml"/><Relationship Id="rId6" Type="http://schemas.openxmlformats.org/officeDocument/2006/relationships/slideLayout" Target="../slideLayouts/slideLayout833.xml"/><Relationship Id="rId11" Type="http://schemas.openxmlformats.org/officeDocument/2006/relationships/slideLayout" Target="../slideLayouts/slideLayout838.xml"/><Relationship Id="rId5" Type="http://schemas.openxmlformats.org/officeDocument/2006/relationships/slideLayout" Target="../slideLayouts/slideLayout832.xml"/><Relationship Id="rId10" Type="http://schemas.openxmlformats.org/officeDocument/2006/relationships/slideLayout" Target="../slideLayouts/slideLayout837.xml"/><Relationship Id="rId4" Type="http://schemas.openxmlformats.org/officeDocument/2006/relationships/slideLayout" Target="../slideLayouts/slideLayout831.xml"/><Relationship Id="rId9" Type="http://schemas.openxmlformats.org/officeDocument/2006/relationships/slideLayout" Target="../slideLayouts/slideLayout836.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84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8.xml"/><Relationship Id="rId13" Type="http://schemas.openxmlformats.org/officeDocument/2006/relationships/image" Target="../media/image10.jpeg"/><Relationship Id="rId3" Type="http://schemas.openxmlformats.org/officeDocument/2006/relationships/slideLayout" Target="../slideLayouts/slideLayout843.xml"/><Relationship Id="rId7" Type="http://schemas.openxmlformats.org/officeDocument/2006/relationships/slideLayout" Target="../slideLayouts/slideLayout847.xml"/><Relationship Id="rId12" Type="http://schemas.openxmlformats.org/officeDocument/2006/relationships/theme" Target="../theme/theme77.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11" Type="http://schemas.openxmlformats.org/officeDocument/2006/relationships/slideLayout" Target="../slideLayouts/slideLayout851.xml"/><Relationship Id="rId5" Type="http://schemas.openxmlformats.org/officeDocument/2006/relationships/slideLayout" Target="../slideLayouts/slideLayout845.xml"/><Relationship Id="rId10" Type="http://schemas.openxmlformats.org/officeDocument/2006/relationships/slideLayout" Target="../slideLayouts/slideLayout850.xml"/><Relationship Id="rId4" Type="http://schemas.openxmlformats.org/officeDocument/2006/relationships/slideLayout" Target="../slideLayouts/slideLayout844.xml"/><Relationship Id="rId9" Type="http://schemas.openxmlformats.org/officeDocument/2006/relationships/slideLayout" Target="../slideLayouts/slideLayout84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9.xml"/><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theme" Target="../theme/theme78.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70.xml"/><Relationship Id="rId13" Type="http://schemas.openxmlformats.org/officeDocument/2006/relationships/theme" Target="../theme/theme79.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slideLayout" Target="../slideLayouts/slideLayout874.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 Id="rId14" Type="http://schemas.openxmlformats.org/officeDocument/2006/relationships/image" Target="../media/image11.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8.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82.xml"/><Relationship Id="rId13" Type="http://schemas.openxmlformats.org/officeDocument/2006/relationships/image" Target="../media/image12.jpeg"/><Relationship Id="rId3" Type="http://schemas.openxmlformats.org/officeDocument/2006/relationships/slideLayout" Target="../slideLayouts/slideLayout877.xml"/><Relationship Id="rId7" Type="http://schemas.openxmlformats.org/officeDocument/2006/relationships/slideLayout" Target="../slideLayouts/slideLayout881.xml"/><Relationship Id="rId12" Type="http://schemas.openxmlformats.org/officeDocument/2006/relationships/theme" Target="../theme/theme80.xml"/><Relationship Id="rId2" Type="http://schemas.openxmlformats.org/officeDocument/2006/relationships/slideLayout" Target="../slideLayouts/slideLayout876.xml"/><Relationship Id="rId1" Type="http://schemas.openxmlformats.org/officeDocument/2006/relationships/slideLayout" Target="../slideLayouts/slideLayout875.xml"/><Relationship Id="rId6" Type="http://schemas.openxmlformats.org/officeDocument/2006/relationships/slideLayout" Target="../slideLayouts/slideLayout880.xml"/><Relationship Id="rId11" Type="http://schemas.openxmlformats.org/officeDocument/2006/relationships/slideLayout" Target="../slideLayouts/slideLayout885.xml"/><Relationship Id="rId5" Type="http://schemas.openxmlformats.org/officeDocument/2006/relationships/slideLayout" Target="../slideLayouts/slideLayout879.xml"/><Relationship Id="rId10" Type="http://schemas.openxmlformats.org/officeDocument/2006/relationships/slideLayout" Target="../slideLayouts/slideLayout884.xml"/><Relationship Id="rId4" Type="http://schemas.openxmlformats.org/officeDocument/2006/relationships/slideLayout" Target="../slideLayouts/slideLayout878.xml"/><Relationship Id="rId9" Type="http://schemas.openxmlformats.org/officeDocument/2006/relationships/slideLayout" Target="../slideLayouts/slideLayout8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93.xml"/><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1.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04.xml"/><Relationship Id="rId13" Type="http://schemas.openxmlformats.org/officeDocument/2006/relationships/image" Target="../media/image14.jpeg"/><Relationship Id="rId3" Type="http://schemas.openxmlformats.org/officeDocument/2006/relationships/slideLayout" Target="../slideLayouts/slideLayout899.xml"/><Relationship Id="rId7" Type="http://schemas.openxmlformats.org/officeDocument/2006/relationships/slideLayout" Target="../slideLayouts/slideLayout903.xml"/><Relationship Id="rId12" Type="http://schemas.openxmlformats.org/officeDocument/2006/relationships/theme" Target="../theme/theme82.xml"/><Relationship Id="rId2" Type="http://schemas.openxmlformats.org/officeDocument/2006/relationships/slideLayout" Target="../slideLayouts/slideLayout898.xml"/><Relationship Id="rId1" Type="http://schemas.openxmlformats.org/officeDocument/2006/relationships/slideLayout" Target="../slideLayouts/slideLayout897.xml"/><Relationship Id="rId6" Type="http://schemas.openxmlformats.org/officeDocument/2006/relationships/slideLayout" Target="../slideLayouts/slideLayout902.xml"/><Relationship Id="rId11" Type="http://schemas.openxmlformats.org/officeDocument/2006/relationships/slideLayout" Target="../slideLayouts/slideLayout907.xml"/><Relationship Id="rId5" Type="http://schemas.openxmlformats.org/officeDocument/2006/relationships/slideLayout" Target="../slideLayouts/slideLayout901.xml"/><Relationship Id="rId10" Type="http://schemas.openxmlformats.org/officeDocument/2006/relationships/slideLayout" Target="../slideLayouts/slideLayout906.xml"/><Relationship Id="rId4" Type="http://schemas.openxmlformats.org/officeDocument/2006/relationships/slideLayout" Target="../slideLayouts/slideLayout900.xml"/><Relationship Id="rId9" Type="http://schemas.openxmlformats.org/officeDocument/2006/relationships/slideLayout" Target="../slideLayouts/slideLayout90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15.xml"/><Relationship Id="rId3" Type="http://schemas.openxmlformats.org/officeDocument/2006/relationships/slideLayout" Target="../slideLayouts/slideLayout910.xml"/><Relationship Id="rId7" Type="http://schemas.openxmlformats.org/officeDocument/2006/relationships/slideLayout" Target="../slideLayouts/slideLayout914.xml"/><Relationship Id="rId12" Type="http://schemas.openxmlformats.org/officeDocument/2006/relationships/theme" Target="../theme/theme83.xml"/><Relationship Id="rId2" Type="http://schemas.openxmlformats.org/officeDocument/2006/relationships/slideLayout" Target="../slideLayouts/slideLayout909.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5" Type="http://schemas.openxmlformats.org/officeDocument/2006/relationships/slideLayout" Target="../slideLayouts/slideLayout912.xml"/><Relationship Id="rId10" Type="http://schemas.openxmlformats.org/officeDocument/2006/relationships/slideLayout" Target="../slideLayouts/slideLayout917.xml"/><Relationship Id="rId4" Type="http://schemas.openxmlformats.org/officeDocument/2006/relationships/slideLayout" Target="../slideLayouts/slideLayout911.xml"/><Relationship Id="rId9" Type="http://schemas.openxmlformats.org/officeDocument/2006/relationships/slideLayout" Target="../slideLayouts/slideLayout91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26.xml"/><Relationship Id="rId13" Type="http://schemas.openxmlformats.org/officeDocument/2006/relationships/image" Target="../media/image1.jpeg"/><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theme" Target="../theme/theme84.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37.xml"/><Relationship Id="rId3" Type="http://schemas.openxmlformats.org/officeDocument/2006/relationships/slideLayout" Target="../slideLayouts/slideLayout932.xml"/><Relationship Id="rId7" Type="http://schemas.openxmlformats.org/officeDocument/2006/relationships/slideLayout" Target="../slideLayouts/slideLayout936.xml"/><Relationship Id="rId12" Type="http://schemas.openxmlformats.org/officeDocument/2006/relationships/theme" Target="../theme/theme85.xml"/><Relationship Id="rId2" Type="http://schemas.openxmlformats.org/officeDocument/2006/relationships/slideLayout" Target="../slideLayouts/slideLayout931.xml"/><Relationship Id="rId1" Type="http://schemas.openxmlformats.org/officeDocument/2006/relationships/slideLayout" Target="../slideLayouts/slideLayout930.xml"/><Relationship Id="rId6" Type="http://schemas.openxmlformats.org/officeDocument/2006/relationships/slideLayout" Target="../slideLayouts/slideLayout935.xml"/><Relationship Id="rId11" Type="http://schemas.openxmlformats.org/officeDocument/2006/relationships/slideLayout" Target="../slideLayouts/slideLayout940.xml"/><Relationship Id="rId5" Type="http://schemas.openxmlformats.org/officeDocument/2006/relationships/slideLayout" Target="../slideLayouts/slideLayout934.xml"/><Relationship Id="rId10" Type="http://schemas.openxmlformats.org/officeDocument/2006/relationships/slideLayout" Target="../slideLayouts/slideLayout939.xml"/><Relationship Id="rId4" Type="http://schemas.openxmlformats.org/officeDocument/2006/relationships/slideLayout" Target="../slideLayouts/slideLayout933.xml"/><Relationship Id="rId9" Type="http://schemas.openxmlformats.org/officeDocument/2006/relationships/slideLayout" Target="../slideLayouts/slideLayout93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48.xml"/><Relationship Id="rId3" Type="http://schemas.openxmlformats.org/officeDocument/2006/relationships/slideLayout" Target="../slideLayouts/slideLayout943.xml"/><Relationship Id="rId7" Type="http://schemas.openxmlformats.org/officeDocument/2006/relationships/slideLayout" Target="../slideLayouts/slideLayout947.xml"/><Relationship Id="rId12" Type="http://schemas.openxmlformats.org/officeDocument/2006/relationships/theme" Target="../theme/theme86.xml"/><Relationship Id="rId2" Type="http://schemas.openxmlformats.org/officeDocument/2006/relationships/slideLayout" Target="../slideLayouts/slideLayout942.xml"/><Relationship Id="rId1" Type="http://schemas.openxmlformats.org/officeDocument/2006/relationships/slideLayout" Target="../slideLayouts/slideLayout941.xml"/><Relationship Id="rId6" Type="http://schemas.openxmlformats.org/officeDocument/2006/relationships/slideLayout" Target="../slideLayouts/slideLayout946.xml"/><Relationship Id="rId11" Type="http://schemas.openxmlformats.org/officeDocument/2006/relationships/slideLayout" Target="../slideLayouts/slideLayout951.xml"/><Relationship Id="rId5" Type="http://schemas.openxmlformats.org/officeDocument/2006/relationships/slideLayout" Target="../slideLayouts/slideLayout945.xml"/><Relationship Id="rId10" Type="http://schemas.openxmlformats.org/officeDocument/2006/relationships/slideLayout" Target="../slideLayouts/slideLayout950.xml"/><Relationship Id="rId4" Type="http://schemas.openxmlformats.org/officeDocument/2006/relationships/slideLayout" Target="../slideLayouts/slideLayout944.xml"/><Relationship Id="rId9" Type="http://schemas.openxmlformats.org/officeDocument/2006/relationships/slideLayout" Target="../slideLayouts/slideLayout949.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959.xml"/><Relationship Id="rId13" Type="http://schemas.openxmlformats.org/officeDocument/2006/relationships/slideLayout" Target="../slideLayouts/slideLayout964.xml"/><Relationship Id="rId3" Type="http://schemas.openxmlformats.org/officeDocument/2006/relationships/slideLayout" Target="../slideLayouts/slideLayout954.xml"/><Relationship Id="rId7" Type="http://schemas.openxmlformats.org/officeDocument/2006/relationships/slideLayout" Target="../slideLayouts/slideLayout958.xml"/><Relationship Id="rId12" Type="http://schemas.openxmlformats.org/officeDocument/2006/relationships/slideLayout" Target="../slideLayouts/slideLayout963.xml"/><Relationship Id="rId2" Type="http://schemas.openxmlformats.org/officeDocument/2006/relationships/slideLayout" Target="../slideLayouts/slideLayout953.xml"/><Relationship Id="rId1" Type="http://schemas.openxmlformats.org/officeDocument/2006/relationships/slideLayout" Target="../slideLayouts/slideLayout952.xml"/><Relationship Id="rId6" Type="http://schemas.openxmlformats.org/officeDocument/2006/relationships/slideLayout" Target="../slideLayouts/slideLayout957.xml"/><Relationship Id="rId11" Type="http://schemas.openxmlformats.org/officeDocument/2006/relationships/slideLayout" Target="../slideLayouts/slideLayout962.xml"/><Relationship Id="rId5" Type="http://schemas.openxmlformats.org/officeDocument/2006/relationships/slideLayout" Target="../slideLayouts/slideLayout956.xml"/><Relationship Id="rId10" Type="http://schemas.openxmlformats.org/officeDocument/2006/relationships/slideLayout" Target="../slideLayouts/slideLayout961.xml"/><Relationship Id="rId4" Type="http://schemas.openxmlformats.org/officeDocument/2006/relationships/slideLayout" Target="../slideLayouts/slideLayout955.xml"/><Relationship Id="rId9" Type="http://schemas.openxmlformats.org/officeDocument/2006/relationships/slideLayout" Target="../slideLayouts/slideLayout960.xml"/><Relationship Id="rId14" Type="http://schemas.openxmlformats.org/officeDocument/2006/relationships/theme" Target="../theme/theme87.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72.xml"/><Relationship Id="rId13" Type="http://schemas.openxmlformats.org/officeDocument/2006/relationships/theme" Target="../theme/theme88.xml"/><Relationship Id="rId3" Type="http://schemas.openxmlformats.org/officeDocument/2006/relationships/slideLayout" Target="../slideLayouts/slideLayout967.xml"/><Relationship Id="rId7" Type="http://schemas.openxmlformats.org/officeDocument/2006/relationships/slideLayout" Target="../slideLayouts/slideLayout971.xml"/><Relationship Id="rId12" Type="http://schemas.openxmlformats.org/officeDocument/2006/relationships/slideLayout" Target="../slideLayouts/slideLayout976.xml"/><Relationship Id="rId2" Type="http://schemas.openxmlformats.org/officeDocument/2006/relationships/slideLayout" Target="../slideLayouts/slideLayout966.xml"/><Relationship Id="rId16" Type="http://schemas.openxmlformats.org/officeDocument/2006/relationships/image" Target="../media/image17.png"/><Relationship Id="rId1" Type="http://schemas.openxmlformats.org/officeDocument/2006/relationships/slideLayout" Target="../slideLayouts/slideLayout965.xml"/><Relationship Id="rId6" Type="http://schemas.openxmlformats.org/officeDocument/2006/relationships/slideLayout" Target="../slideLayouts/slideLayout970.xml"/><Relationship Id="rId11" Type="http://schemas.openxmlformats.org/officeDocument/2006/relationships/slideLayout" Target="../slideLayouts/slideLayout975.xml"/><Relationship Id="rId5" Type="http://schemas.openxmlformats.org/officeDocument/2006/relationships/slideLayout" Target="../slideLayouts/slideLayout969.xml"/><Relationship Id="rId15" Type="http://schemas.openxmlformats.org/officeDocument/2006/relationships/image" Target="../media/image16.png"/><Relationship Id="rId10" Type="http://schemas.openxmlformats.org/officeDocument/2006/relationships/slideLayout" Target="../slideLayouts/slideLayout974.xml"/><Relationship Id="rId4" Type="http://schemas.openxmlformats.org/officeDocument/2006/relationships/slideLayout" Target="../slideLayouts/slideLayout968.xml"/><Relationship Id="rId9" Type="http://schemas.openxmlformats.org/officeDocument/2006/relationships/slideLayout" Target="../slideLayouts/slideLayout973.xml"/><Relationship Id="rId14" Type="http://schemas.openxmlformats.org/officeDocument/2006/relationships/image" Target="../media/image15.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84.xml"/><Relationship Id="rId13" Type="http://schemas.openxmlformats.org/officeDocument/2006/relationships/slideLayout" Target="../slideLayouts/slideLayout989.xml"/><Relationship Id="rId3" Type="http://schemas.openxmlformats.org/officeDocument/2006/relationships/slideLayout" Target="../slideLayouts/slideLayout979.xml"/><Relationship Id="rId7" Type="http://schemas.openxmlformats.org/officeDocument/2006/relationships/slideLayout" Target="../slideLayouts/slideLayout983.xml"/><Relationship Id="rId12" Type="http://schemas.openxmlformats.org/officeDocument/2006/relationships/slideLayout" Target="../slideLayouts/slideLayout988.xml"/><Relationship Id="rId2" Type="http://schemas.openxmlformats.org/officeDocument/2006/relationships/slideLayout" Target="../slideLayouts/slideLayout978.xml"/><Relationship Id="rId1" Type="http://schemas.openxmlformats.org/officeDocument/2006/relationships/slideLayout" Target="../slideLayouts/slideLayout977.xml"/><Relationship Id="rId6" Type="http://schemas.openxmlformats.org/officeDocument/2006/relationships/slideLayout" Target="../slideLayouts/slideLayout982.xml"/><Relationship Id="rId11" Type="http://schemas.openxmlformats.org/officeDocument/2006/relationships/slideLayout" Target="../slideLayouts/slideLayout987.xml"/><Relationship Id="rId5" Type="http://schemas.openxmlformats.org/officeDocument/2006/relationships/slideLayout" Target="../slideLayouts/slideLayout981.xml"/><Relationship Id="rId10" Type="http://schemas.openxmlformats.org/officeDocument/2006/relationships/slideLayout" Target="../slideLayouts/slideLayout986.xml"/><Relationship Id="rId4" Type="http://schemas.openxmlformats.org/officeDocument/2006/relationships/slideLayout" Target="../slideLayouts/slideLayout980.xml"/><Relationship Id="rId9" Type="http://schemas.openxmlformats.org/officeDocument/2006/relationships/slideLayout" Target="../slideLayouts/slideLayout985.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9.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0.xml"/><Relationship Id="rId1" Type="http://schemas.openxmlformats.org/officeDocument/2006/relationships/slideLayout" Target="../slideLayouts/slideLayout9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98.xml"/><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theme" Target="../theme/theme91.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09.xml"/><Relationship Id="rId13" Type="http://schemas.openxmlformats.org/officeDocument/2006/relationships/image" Target="../media/image5.jpeg"/><Relationship Id="rId3" Type="http://schemas.openxmlformats.org/officeDocument/2006/relationships/slideLayout" Target="../slideLayouts/slideLayout1004.xml"/><Relationship Id="rId7" Type="http://schemas.openxmlformats.org/officeDocument/2006/relationships/slideLayout" Target="../slideLayouts/slideLayout1008.xml"/><Relationship Id="rId12" Type="http://schemas.openxmlformats.org/officeDocument/2006/relationships/theme" Target="../theme/theme92.xml"/><Relationship Id="rId2" Type="http://schemas.openxmlformats.org/officeDocument/2006/relationships/slideLayout" Target="../slideLayouts/slideLayout1003.xml"/><Relationship Id="rId1" Type="http://schemas.openxmlformats.org/officeDocument/2006/relationships/slideLayout" Target="../slideLayouts/slideLayout1002.xml"/><Relationship Id="rId6" Type="http://schemas.openxmlformats.org/officeDocument/2006/relationships/slideLayout" Target="../slideLayouts/slideLayout1007.xml"/><Relationship Id="rId11" Type="http://schemas.openxmlformats.org/officeDocument/2006/relationships/slideLayout" Target="../slideLayouts/slideLayout1012.xml"/><Relationship Id="rId5" Type="http://schemas.openxmlformats.org/officeDocument/2006/relationships/slideLayout" Target="../slideLayouts/slideLayout1006.xml"/><Relationship Id="rId10" Type="http://schemas.openxmlformats.org/officeDocument/2006/relationships/slideLayout" Target="../slideLayouts/slideLayout1011.xml"/><Relationship Id="rId4" Type="http://schemas.openxmlformats.org/officeDocument/2006/relationships/slideLayout" Target="../slideLayouts/slideLayout1005.xml"/><Relationship Id="rId9" Type="http://schemas.openxmlformats.org/officeDocument/2006/relationships/slideLayout" Target="../slideLayouts/slideLayout101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20.xml"/><Relationship Id="rId3" Type="http://schemas.openxmlformats.org/officeDocument/2006/relationships/slideLayout" Target="../slideLayouts/slideLayout1015.xml"/><Relationship Id="rId7" Type="http://schemas.openxmlformats.org/officeDocument/2006/relationships/slideLayout" Target="../slideLayouts/slideLayout1019.xml"/><Relationship Id="rId12" Type="http://schemas.openxmlformats.org/officeDocument/2006/relationships/theme" Target="../theme/theme93.xml"/><Relationship Id="rId2" Type="http://schemas.openxmlformats.org/officeDocument/2006/relationships/slideLayout" Target="../slideLayouts/slideLayout1014.xml"/><Relationship Id="rId1" Type="http://schemas.openxmlformats.org/officeDocument/2006/relationships/slideLayout" Target="../slideLayouts/slideLayout1013.xml"/><Relationship Id="rId6" Type="http://schemas.openxmlformats.org/officeDocument/2006/relationships/slideLayout" Target="../slideLayouts/slideLayout1018.xml"/><Relationship Id="rId11" Type="http://schemas.openxmlformats.org/officeDocument/2006/relationships/slideLayout" Target="../slideLayouts/slideLayout1023.xml"/><Relationship Id="rId5" Type="http://schemas.openxmlformats.org/officeDocument/2006/relationships/slideLayout" Target="../slideLayouts/slideLayout1017.xml"/><Relationship Id="rId10" Type="http://schemas.openxmlformats.org/officeDocument/2006/relationships/slideLayout" Target="../slideLayouts/slideLayout1022.xml"/><Relationship Id="rId4" Type="http://schemas.openxmlformats.org/officeDocument/2006/relationships/slideLayout" Target="../slideLayouts/slideLayout1016.xml"/><Relationship Id="rId9" Type="http://schemas.openxmlformats.org/officeDocument/2006/relationships/slideLayout" Target="../slideLayouts/slideLayout1021.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4.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42.xml"/><Relationship Id="rId13" Type="http://schemas.openxmlformats.org/officeDocument/2006/relationships/image" Target="../media/image18.jpeg"/><Relationship Id="rId3" Type="http://schemas.openxmlformats.org/officeDocument/2006/relationships/slideLayout" Target="../slideLayouts/slideLayout1037.xml"/><Relationship Id="rId7" Type="http://schemas.openxmlformats.org/officeDocument/2006/relationships/slideLayout" Target="../slideLayouts/slideLayout1041.xml"/><Relationship Id="rId12" Type="http://schemas.openxmlformats.org/officeDocument/2006/relationships/theme" Target="../theme/theme95.xml"/><Relationship Id="rId2" Type="http://schemas.openxmlformats.org/officeDocument/2006/relationships/slideLayout" Target="../slideLayouts/slideLayout1036.xml"/><Relationship Id="rId1" Type="http://schemas.openxmlformats.org/officeDocument/2006/relationships/slideLayout" Target="../slideLayouts/slideLayout1035.xml"/><Relationship Id="rId6" Type="http://schemas.openxmlformats.org/officeDocument/2006/relationships/slideLayout" Target="../slideLayouts/slideLayout1040.xml"/><Relationship Id="rId11" Type="http://schemas.openxmlformats.org/officeDocument/2006/relationships/slideLayout" Target="../slideLayouts/slideLayout1045.xml"/><Relationship Id="rId5" Type="http://schemas.openxmlformats.org/officeDocument/2006/relationships/slideLayout" Target="../slideLayouts/slideLayout1039.xml"/><Relationship Id="rId10" Type="http://schemas.openxmlformats.org/officeDocument/2006/relationships/slideLayout" Target="../slideLayouts/slideLayout1044.xml"/><Relationship Id="rId4" Type="http://schemas.openxmlformats.org/officeDocument/2006/relationships/slideLayout" Target="../slideLayouts/slideLayout1038.xml"/><Relationship Id="rId9" Type="http://schemas.openxmlformats.org/officeDocument/2006/relationships/slideLayout" Target="../slideLayouts/slideLayout1043.xml"/></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104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54.xml"/><Relationship Id="rId3" Type="http://schemas.openxmlformats.org/officeDocument/2006/relationships/slideLayout" Target="../slideLayouts/slideLayout1049.xml"/><Relationship Id="rId7" Type="http://schemas.openxmlformats.org/officeDocument/2006/relationships/slideLayout" Target="../slideLayouts/slideLayout1053.xml"/><Relationship Id="rId12" Type="http://schemas.openxmlformats.org/officeDocument/2006/relationships/theme" Target="../theme/theme97.xml"/><Relationship Id="rId2" Type="http://schemas.openxmlformats.org/officeDocument/2006/relationships/slideLayout" Target="../slideLayouts/slideLayout1048.xml"/><Relationship Id="rId1" Type="http://schemas.openxmlformats.org/officeDocument/2006/relationships/slideLayout" Target="../slideLayouts/slideLayout1047.xml"/><Relationship Id="rId6" Type="http://schemas.openxmlformats.org/officeDocument/2006/relationships/slideLayout" Target="../slideLayouts/slideLayout1052.xml"/><Relationship Id="rId11" Type="http://schemas.openxmlformats.org/officeDocument/2006/relationships/slideLayout" Target="../slideLayouts/slideLayout1057.xml"/><Relationship Id="rId5" Type="http://schemas.openxmlformats.org/officeDocument/2006/relationships/slideLayout" Target="../slideLayouts/slideLayout1051.xml"/><Relationship Id="rId10" Type="http://schemas.openxmlformats.org/officeDocument/2006/relationships/slideLayout" Target="../slideLayouts/slideLayout1056.xml"/><Relationship Id="rId4" Type="http://schemas.openxmlformats.org/officeDocument/2006/relationships/slideLayout" Target="../slideLayouts/slideLayout1050.xml"/><Relationship Id="rId9" Type="http://schemas.openxmlformats.org/officeDocument/2006/relationships/slideLayout" Target="../slideLayouts/slideLayout1055.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65.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12" Type="http://schemas.openxmlformats.org/officeDocument/2006/relationships/theme" Target="../theme/theme98.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11" Type="http://schemas.openxmlformats.org/officeDocument/2006/relationships/slideLayout" Target="../slideLayouts/slideLayout1068.xml"/><Relationship Id="rId5" Type="http://schemas.openxmlformats.org/officeDocument/2006/relationships/slideLayout" Target="../slideLayouts/slideLayout1062.xml"/><Relationship Id="rId10" Type="http://schemas.openxmlformats.org/officeDocument/2006/relationships/slideLayout" Target="../slideLayouts/slideLayout1067.xml"/><Relationship Id="rId4" Type="http://schemas.openxmlformats.org/officeDocument/2006/relationships/slideLayout" Target="../slideLayouts/slideLayout1061.xml"/><Relationship Id="rId9" Type="http://schemas.openxmlformats.org/officeDocument/2006/relationships/slideLayout" Target="../slideLayouts/slideLayout1066.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76.xml"/><Relationship Id="rId13" Type="http://schemas.openxmlformats.org/officeDocument/2006/relationships/slideLayout" Target="../slideLayouts/slideLayout1081.xml"/><Relationship Id="rId3" Type="http://schemas.openxmlformats.org/officeDocument/2006/relationships/slideLayout" Target="../slideLayouts/slideLayout1071.xml"/><Relationship Id="rId7" Type="http://schemas.openxmlformats.org/officeDocument/2006/relationships/slideLayout" Target="../slideLayouts/slideLayout1075.xml"/><Relationship Id="rId12" Type="http://schemas.openxmlformats.org/officeDocument/2006/relationships/slideLayout" Target="../slideLayouts/slideLayout1080.xml"/><Relationship Id="rId2" Type="http://schemas.openxmlformats.org/officeDocument/2006/relationships/slideLayout" Target="../slideLayouts/slideLayout1070.xml"/><Relationship Id="rId1" Type="http://schemas.openxmlformats.org/officeDocument/2006/relationships/slideLayout" Target="../slideLayouts/slideLayout1069.xml"/><Relationship Id="rId6" Type="http://schemas.openxmlformats.org/officeDocument/2006/relationships/slideLayout" Target="../slideLayouts/slideLayout1074.xml"/><Relationship Id="rId11" Type="http://schemas.openxmlformats.org/officeDocument/2006/relationships/slideLayout" Target="../slideLayouts/slideLayout1079.xml"/><Relationship Id="rId5" Type="http://schemas.openxmlformats.org/officeDocument/2006/relationships/slideLayout" Target="../slideLayouts/slideLayout1073.xml"/><Relationship Id="rId10" Type="http://schemas.openxmlformats.org/officeDocument/2006/relationships/slideLayout" Target="../slideLayouts/slideLayout1078.xml"/><Relationship Id="rId4" Type="http://schemas.openxmlformats.org/officeDocument/2006/relationships/slideLayout" Target="../slideLayouts/slideLayout1072.xml"/><Relationship Id="rId9" Type="http://schemas.openxmlformats.org/officeDocument/2006/relationships/slideLayout" Target="../slideLayouts/slideLayout1077.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4914" r:id="rId1"/>
    <p:sldLayoutId id="2147504915" r:id="rId2"/>
    <p:sldLayoutId id="2147504916" r:id="rId3"/>
    <p:sldLayoutId id="2147504917" r:id="rId4"/>
    <p:sldLayoutId id="2147504918" r:id="rId5"/>
    <p:sldLayoutId id="2147504919" r:id="rId6"/>
    <p:sldLayoutId id="2147504920" r:id="rId7"/>
    <p:sldLayoutId id="2147504921" r:id="rId8"/>
    <p:sldLayoutId id="2147504922" r:id="rId9"/>
    <p:sldLayoutId id="2147504923" r:id="rId10"/>
    <p:sldLayoutId id="2147504924" r:id="rId11"/>
    <p:sldLayoutId id="2147504925" r:id="rId12"/>
    <p:sldLayoutId id="21475049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9678279"/>
      </p:ext>
    </p:extLst>
  </p:cSld>
  <p:clrMap bg1="lt1" tx1="dk1" bg2="lt2" tx2="dk2" accent1="accent1" accent2="accent2" accent3="accent3" accent4="accent4" accent5="accent5" accent6="accent6" hlink="hlink" folHlink="folHlink"/>
  <p:sldLayoutIdLst>
    <p:sldLayoutId id="2147505650" r:id="rId1"/>
    <p:sldLayoutId id="2147505651" r:id="rId2"/>
    <p:sldLayoutId id="2147505652" r:id="rId3"/>
    <p:sldLayoutId id="2147505653" r:id="rId4"/>
    <p:sldLayoutId id="2147505654" r:id="rId5"/>
    <p:sldLayoutId id="2147505655" r:id="rId6"/>
    <p:sldLayoutId id="2147505656" r:id="rId7"/>
    <p:sldLayoutId id="2147505657" r:id="rId8"/>
    <p:sldLayoutId id="2147505658" r:id="rId9"/>
    <p:sldLayoutId id="2147505659" r:id="rId10"/>
    <p:sldLayoutId id="2147505660" r:id="rId11"/>
    <p:sldLayoutId id="2147505661" r:id="rId12"/>
    <p:sldLayoutId id="21475056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386473848"/>
      </p:ext>
    </p:extLst>
  </p:cSld>
  <p:clrMap bg1="lt1" tx1="dk1" bg2="lt2" tx2="dk2" accent1="accent1" accent2="accent2" accent3="accent3" accent4="accent4" accent5="accent5" accent6="accent6" hlink="hlink" folHlink="folHlink"/>
  <p:sldLayoutIdLst>
    <p:sldLayoutId id="2147508755" r:id="rId1"/>
    <p:sldLayoutId id="2147508756" r:id="rId2"/>
    <p:sldLayoutId id="2147508757" r:id="rId3"/>
    <p:sldLayoutId id="2147508758" r:id="rId4"/>
    <p:sldLayoutId id="2147508759" r:id="rId5"/>
    <p:sldLayoutId id="2147508760" r:id="rId6"/>
    <p:sldLayoutId id="2147508761" r:id="rId7"/>
    <p:sldLayoutId id="2147508762" r:id="rId8"/>
    <p:sldLayoutId id="2147508763" r:id="rId9"/>
    <p:sldLayoutId id="2147508764" r:id="rId10"/>
    <p:sldLayoutId id="2147508765"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010B485-5750-DD44-B4CD-9048C9D805B4}" type="slidenum">
              <a:rPr lang="en-US"/>
              <a:pPr>
                <a:defRPr/>
              </a:pPr>
              <a:t>‹#›</a:t>
            </a:fld>
            <a:endParaRPr lang="en-US"/>
          </a:p>
        </p:txBody>
      </p:sp>
    </p:spTree>
    <p:extLst>
      <p:ext uri="{BB962C8B-B14F-4D97-AF65-F5344CB8AC3E}">
        <p14:creationId xmlns:p14="http://schemas.microsoft.com/office/powerpoint/2010/main" val="4003022337"/>
      </p:ext>
    </p:extLst>
  </p:cSld>
  <p:clrMap bg1="lt1" tx1="dk1" bg2="lt2" tx2="dk2" accent1="accent1" accent2="accent2" accent3="accent3" accent4="accent4" accent5="accent5" accent6="accent6" hlink="hlink" folHlink="folHlink"/>
  <p:sldLayoutIdLst>
    <p:sldLayoutId id="2147508767" r:id="rId1"/>
    <p:sldLayoutId id="2147508768" r:id="rId2"/>
    <p:sldLayoutId id="2147508769" r:id="rId3"/>
    <p:sldLayoutId id="2147508770" r:id="rId4"/>
    <p:sldLayoutId id="2147508771" r:id="rId5"/>
    <p:sldLayoutId id="2147508772" r:id="rId6"/>
    <p:sldLayoutId id="2147508773" r:id="rId7"/>
    <p:sldLayoutId id="2147508774" r:id="rId8"/>
    <p:sldLayoutId id="2147508775" r:id="rId9"/>
    <p:sldLayoutId id="2147508776" r:id="rId10"/>
    <p:sldLayoutId id="2147508777" r:id="rId11"/>
    <p:sldLayoutId id="2147508778" r:id="rId12"/>
    <p:sldLayoutId id="2147508779" r:id="rId13"/>
    <p:sldLayoutId id="2147508780"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98349D4B-7216-8346-A578-4D8DA9BD9743}" type="datetimeFigureOut">
              <a:rPr lang="en-US" smtClean="0">
                <a:solidFill>
                  <a:prstClr val="black">
                    <a:tint val="75000"/>
                  </a:prstClr>
                </a:solidFill>
                <a:latin typeface="Calibri"/>
              </a:rPr>
              <a:pPr defTabSz="457200" eaLnBrk="1" fontAlgn="auto" hangingPunct="1">
                <a:spcBef>
                  <a:spcPts val="0"/>
                </a:spcBef>
                <a:spcAft>
                  <a:spcPts val="0"/>
                </a:spcAft>
              </a:pPr>
              <a:t>7/15/20</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B5BD3026-E80E-0A41-8F8C-B017C6E11DC2}"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4742730"/>
      </p:ext>
    </p:extLst>
  </p:cSld>
  <p:clrMap bg1="lt1" tx1="dk1" bg2="lt2" tx2="dk2" accent1="accent1" accent2="accent2" accent3="accent3" accent4="accent4" accent5="accent5" accent6="accent6" hlink="hlink" folHlink="folHlink"/>
  <p:sldLayoutIdLst>
    <p:sldLayoutId id="2147508782" r:id="rId1"/>
    <p:sldLayoutId id="2147508783" r:id="rId2"/>
    <p:sldLayoutId id="2147508784" r:id="rId3"/>
    <p:sldLayoutId id="2147508785" r:id="rId4"/>
    <p:sldLayoutId id="2147508786" r:id="rId5"/>
    <p:sldLayoutId id="2147508787" r:id="rId6"/>
    <p:sldLayoutId id="2147508788" r:id="rId7"/>
    <p:sldLayoutId id="2147508789" r:id="rId8"/>
    <p:sldLayoutId id="2147508790" r:id="rId9"/>
    <p:sldLayoutId id="2147508791" r:id="rId10"/>
    <p:sldLayoutId id="2147508792"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4068827625"/>
      </p:ext>
    </p:extLst>
  </p:cSld>
  <p:clrMap bg1="dk2" tx1="lt1" bg2="dk1" tx2="lt2" accent1="accent1" accent2="accent2" accent3="accent3" accent4="accent4" accent5="accent5" accent6="accent6" hlink="hlink" folHlink="folHlink"/>
  <p:sldLayoutIdLst>
    <p:sldLayoutId id="2147508794" r:id="rId1"/>
    <p:sldLayoutId id="2147508795" r:id="rId2"/>
    <p:sldLayoutId id="2147508796" r:id="rId3"/>
    <p:sldLayoutId id="2147508797" r:id="rId4"/>
    <p:sldLayoutId id="2147508798" r:id="rId5"/>
    <p:sldLayoutId id="2147508799" r:id="rId6"/>
    <p:sldLayoutId id="2147508800" r:id="rId7"/>
    <p:sldLayoutId id="2147508801" r:id="rId8"/>
    <p:sldLayoutId id="2147508802" r:id="rId9"/>
    <p:sldLayoutId id="2147508803" r:id="rId10"/>
    <p:sldLayoutId id="2147508804" r:id="rId11"/>
    <p:sldLayoutId id="2147508805" r:id="rId12"/>
  </p:sldLayoutIdLst>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solidFill>
                <a:srgbClr val="000000"/>
              </a:solidFill>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solidFill>
                <a:srgbClr val="000000"/>
              </a:solidFill>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06F49AE-A589-A24D-BADC-62C5A6E2561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7655491"/>
      </p:ext>
    </p:extLst>
  </p:cSld>
  <p:clrMap bg1="lt1" tx1="dk1" bg2="lt2" tx2="dk2" accent1="accent1" accent2="accent2" accent3="accent3" accent4="accent4" accent5="accent5" accent6="accent6" hlink="hlink" folHlink="folHlink"/>
  <p:sldLayoutIdLst>
    <p:sldLayoutId id="2147508822" r:id="rId1"/>
    <p:sldLayoutId id="2147508823" r:id="rId2"/>
    <p:sldLayoutId id="2147508824" r:id="rId3"/>
    <p:sldLayoutId id="2147508825" r:id="rId4"/>
    <p:sldLayoutId id="2147508826" r:id="rId5"/>
    <p:sldLayoutId id="2147508827" r:id="rId6"/>
    <p:sldLayoutId id="2147508828" r:id="rId7"/>
    <p:sldLayoutId id="2147508829" r:id="rId8"/>
    <p:sldLayoutId id="2147508830" r:id="rId9"/>
    <p:sldLayoutId id="2147508831" r:id="rId10"/>
    <p:sldLayoutId id="214750883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091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5091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914400" eaLnBrk="1" hangingPunct="1">
              <a:buClr>
                <a:srgbClr val="000000"/>
              </a:buClr>
              <a:buSzPct val="100000"/>
              <a:buFont typeface="Times New Roman" charset="0"/>
              <a:buNone/>
              <a:defRPr sz="1400">
                <a:solidFill>
                  <a:srgbClr val="000000"/>
                </a:solidFill>
                <a:latin typeface="Times New Roman" charset="0"/>
              </a:defRPr>
            </a:lvl1pPr>
          </a:lstStyle>
          <a:p>
            <a:pPr>
              <a:defRPr/>
            </a:pPr>
            <a:fld id="{DEA3D6D2-D2AE-4A43-B21D-F86C00B970D7}" type="slidenum">
              <a:rPr lang="en-GB"/>
              <a:pPr>
                <a:defRPr/>
              </a:pPr>
              <a:t>‹#›</a:t>
            </a:fld>
            <a:endParaRPr lang="en-GB"/>
          </a:p>
        </p:txBody>
      </p:sp>
    </p:spTree>
    <p:extLst>
      <p:ext uri="{BB962C8B-B14F-4D97-AF65-F5344CB8AC3E}">
        <p14:creationId xmlns:p14="http://schemas.microsoft.com/office/powerpoint/2010/main" val="1767097862"/>
      </p:ext>
    </p:extLst>
  </p:cSld>
  <p:clrMap bg1="lt1" tx1="dk1" bg2="lt2" tx2="dk2" accent1="accent1" accent2="accent2" accent3="accent3" accent4="accent4" accent5="accent5" accent6="accent6" hlink="hlink" folHlink="folHlink"/>
  <p:sldLayoutIdLst>
    <p:sldLayoutId id="2147508834" r:id="rId1"/>
    <p:sldLayoutId id="2147508835"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3827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43827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881809AF-DD62-7C41-97BB-AAEB47244C86}"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1967458390"/>
      </p:ext>
    </p:extLst>
  </p:cSld>
  <p:clrMap bg1="lt1" tx1="dk1" bg2="lt2" tx2="dk2" accent1="accent1" accent2="accent2" accent3="accent3" accent4="accent4" accent5="accent5" accent6="accent6" hlink="hlink" folHlink="folHlink"/>
  <p:sldLayoutIdLst>
    <p:sldLayoutId id="2147508837" r:id="rId1"/>
    <p:sldLayoutId id="2147508838" r:id="rId2"/>
    <p:sldLayoutId id="2147508839" r:id="rId3"/>
    <p:sldLayoutId id="2147508840" r:id="rId4"/>
    <p:sldLayoutId id="2147508841" r:id="rId5"/>
    <p:sldLayoutId id="2147508842" r:id="rId6"/>
    <p:sldLayoutId id="2147508843" r:id="rId7"/>
    <p:sldLayoutId id="2147508844" r:id="rId8"/>
    <p:sldLayoutId id="2147508845" r:id="rId9"/>
    <p:sldLayoutId id="2147508846" r:id="rId10"/>
    <p:sldLayoutId id="214750884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3403321580"/>
      </p:ext>
    </p:extLst>
  </p:cSld>
  <p:clrMap bg1="lt1" tx1="dk1" bg2="lt2" tx2="dk2" accent1="accent1" accent2="accent2" accent3="accent3" accent4="accent4" accent5="accent5" accent6="accent6" hlink="hlink" folHlink="folHlink"/>
  <p:sldLayoutIdLst>
    <p:sldLayoutId id="214750884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AD584AC9-0C89-1849-B7A4-3DFAC25191F5}" type="slidenum">
              <a:rPr lang="en-US"/>
              <a:pPr>
                <a:defRPr/>
              </a:pPr>
              <a:t>‹#›</a:t>
            </a:fld>
            <a:endParaRPr lang="en-US"/>
          </a:p>
        </p:txBody>
      </p:sp>
    </p:spTree>
    <p:extLst>
      <p:ext uri="{BB962C8B-B14F-4D97-AF65-F5344CB8AC3E}">
        <p14:creationId xmlns:p14="http://schemas.microsoft.com/office/powerpoint/2010/main" val="2412087257"/>
      </p:ext>
    </p:extLst>
  </p:cSld>
  <p:clrMap bg1="lt1" tx1="dk1" bg2="lt2" tx2="dk2" accent1="accent1" accent2="accent2" accent3="accent3" accent4="accent4" accent5="accent5" accent6="accent6" hlink="hlink" folHlink="folHlink"/>
  <p:sldLayoutIdLst>
    <p:sldLayoutId id="2147508851" r:id="rId1"/>
    <p:sldLayoutId id="2147508852" r:id="rId2"/>
    <p:sldLayoutId id="2147508853" r:id="rId3"/>
    <p:sldLayoutId id="2147508854" r:id="rId4"/>
    <p:sldLayoutId id="2147508855" r:id="rId5"/>
    <p:sldLayoutId id="2147508856" r:id="rId6"/>
    <p:sldLayoutId id="2147508857" r:id="rId7"/>
    <p:sldLayoutId id="2147508858" r:id="rId8"/>
    <p:sldLayoutId id="2147508859" r:id="rId9"/>
    <p:sldLayoutId id="2147508860" r:id="rId10"/>
    <p:sldLayoutId id="2147508861" r:id="rId11"/>
    <p:sldLayoutId id="2147508862" r:id="rId12"/>
    <p:sldLayoutId id="214750886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B0C2012-7DDE-BD40-B063-C7F83703E6DB}" type="slidenum">
              <a:rPr lang="en-US"/>
              <a:pPr>
                <a:defRPr/>
              </a:pPr>
              <a:t>‹#›</a:t>
            </a:fld>
            <a:endParaRPr lang="en-US"/>
          </a:p>
        </p:txBody>
      </p:sp>
    </p:spTree>
    <p:extLst>
      <p:ext uri="{BB962C8B-B14F-4D97-AF65-F5344CB8AC3E}">
        <p14:creationId xmlns:p14="http://schemas.microsoft.com/office/powerpoint/2010/main" val="3461258533"/>
      </p:ext>
    </p:extLst>
  </p:cSld>
  <p:clrMap bg1="lt1" tx1="dk1" bg2="lt2" tx2="dk2" accent1="accent1" accent2="accent2" accent3="accent3" accent4="accent4" accent5="accent5" accent6="accent6" hlink="hlink" folHlink="folHlink"/>
  <p:sldLayoutIdLst>
    <p:sldLayoutId id="2147508865" r:id="rId1"/>
    <p:sldLayoutId id="2147508866" r:id="rId2"/>
    <p:sldLayoutId id="2147508867" r:id="rId3"/>
    <p:sldLayoutId id="2147508868" r:id="rId4"/>
    <p:sldLayoutId id="2147508869" r:id="rId5"/>
    <p:sldLayoutId id="2147508870" r:id="rId6"/>
    <p:sldLayoutId id="2147508871" r:id="rId7"/>
    <p:sldLayoutId id="2147508872" r:id="rId8"/>
    <p:sldLayoutId id="2147508873" r:id="rId9"/>
    <p:sldLayoutId id="2147508874" r:id="rId10"/>
    <p:sldLayoutId id="2147508875" r:id="rId11"/>
    <p:sldLayoutId id="2147508876" r:id="rId12"/>
    <p:sldLayoutId id="214750887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2633635901"/>
      </p:ext>
    </p:extLst>
  </p:cSld>
  <p:clrMap bg1="lt1" tx1="dk1" bg2="lt2" tx2="dk2" accent1="accent1" accent2="accent2" accent3="accent3" accent4="accent4" accent5="accent5" accent6="accent6" hlink="hlink" folHlink="folHlink"/>
  <p:sldLayoutIdLst>
    <p:sldLayoutId id="2147505679"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5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245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245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a:outerShdw blurRad="63500" dist="25399" dir="2700000" algn="ctr" rotWithShape="0">
              <a:srgbClr val="000000">
                <a:alpha val="75000"/>
              </a:srgbClr>
            </a:outerShdw>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B51759D7-C7DC-E242-BD94-C96859B60421}" type="slidenum">
              <a:rPr lang="en-US"/>
              <a:pPr>
                <a:defRPr/>
              </a:pPr>
              <a:t>‹#›</a:t>
            </a:fld>
            <a:endParaRPr lang="en-US"/>
          </a:p>
        </p:txBody>
      </p:sp>
    </p:spTree>
    <p:extLst>
      <p:ext uri="{BB962C8B-B14F-4D97-AF65-F5344CB8AC3E}">
        <p14:creationId xmlns:p14="http://schemas.microsoft.com/office/powerpoint/2010/main" val="3153524779"/>
      </p:ext>
    </p:extLst>
  </p:cSld>
  <p:clrMap bg1="dk2" tx1="lt1" bg2="dk1" tx2="lt2" accent1="accent1" accent2="accent2" accent3="accent3" accent4="accent4" accent5="accent5" accent6="accent6" hlink="hlink" folHlink="folHlink"/>
  <p:sldLayoutIdLst>
    <p:sldLayoutId id="2147508879" r:id="rId1"/>
    <p:sldLayoutId id="2147508880" r:id="rId2"/>
    <p:sldLayoutId id="2147508881" r:id="rId3"/>
    <p:sldLayoutId id="2147508882" r:id="rId4"/>
    <p:sldLayoutId id="2147508883" r:id="rId5"/>
    <p:sldLayoutId id="2147508884" r:id="rId6"/>
    <p:sldLayoutId id="2147508885" r:id="rId7"/>
    <p:sldLayoutId id="2147508886" r:id="rId8"/>
    <p:sldLayoutId id="2147508887" r:id="rId9"/>
    <p:sldLayoutId id="2147508888" r:id="rId10"/>
    <p:sldLayoutId id="2147508889" r:id="rId11"/>
  </p:sldLayoutIdLst>
  <p:hf sldNum="0" hdr="0"/>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5588" cy="6845300"/>
            <a:chOff x="0" y="0"/>
            <a:chExt cx="5761" cy="4312"/>
          </a:xfrm>
        </p:grpSpPr>
        <p:sp>
          <p:nvSpPr>
            <p:cNvPr id="121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121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121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21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1002450"/>
      </p:ext>
    </p:extLst>
  </p:cSld>
  <p:clrMap bg1="dk2" tx1="lt1" bg2="dk1" tx2="lt2" accent1="accent1" accent2="accent2" accent3="accent3" accent4="accent4" accent5="accent5" accent6="accent6" hlink="hlink" folHlink="folHlink"/>
  <p:sldLayoutIdLst>
    <p:sldLayoutId id="2147508891" r:id="rId1"/>
    <p:sldLayoutId id="2147508892" r:id="rId2"/>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9" charset="-128"/>
          <a:cs typeface="ＭＳ Ｐゴシック" pitchFamily="-109"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7" charset="-128"/>
          <a:cs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27E8AA70-7120-9D45-9914-907B869BF519}" type="slidenum">
              <a:rPr lang="en-US"/>
              <a:pPr>
                <a:defRPr/>
              </a:pPr>
              <a:t>‹#›</a:t>
            </a:fld>
            <a:endParaRPr lang="en-US"/>
          </a:p>
        </p:txBody>
      </p:sp>
    </p:spTree>
    <p:extLst>
      <p:ext uri="{BB962C8B-B14F-4D97-AF65-F5344CB8AC3E}">
        <p14:creationId xmlns:p14="http://schemas.microsoft.com/office/powerpoint/2010/main" val="118704073"/>
      </p:ext>
    </p:extLst>
  </p:cSld>
  <p:clrMap bg1="lt1" tx1="dk1" bg2="lt2" tx2="dk2" accent1="accent1" accent2="accent2" accent3="accent3" accent4="accent4" accent5="accent5" accent6="accent6" hlink="hlink" folHlink="folHlink"/>
  <p:sldLayoutIdLst>
    <p:sldLayoutId id="2147508894" r:id="rId1"/>
    <p:sldLayoutId id="2147508895" r:id="rId2"/>
    <p:sldLayoutId id="2147508896" r:id="rId3"/>
    <p:sldLayoutId id="2147508897" r:id="rId4"/>
    <p:sldLayoutId id="2147508898" r:id="rId5"/>
    <p:sldLayoutId id="2147508899" r:id="rId6"/>
    <p:sldLayoutId id="2147508900" r:id="rId7"/>
    <p:sldLayoutId id="2147508901" r:id="rId8"/>
    <p:sldLayoutId id="2147508902" r:id="rId9"/>
    <p:sldLayoutId id="2147508903" r:id="rId10"/>
    <p:sldLayoutId id="214750890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pPr>
              <a:defRPr/>
            </a:pPr>
            <a:fld id="{956DB40E-0121-884D-9144-BBEB9C733556}" type="slidenum">
              <a:rPr lang="en-US"/>
              <a:pPr>
                <a:defRPr/>
              </a:pPr>
              <a:t>‹#›</a:t>
            </a:fld>
            <a:endParaRPr lang="en-US"/>
          </a:p>
        </p:txBody>
      </p:sp>
    </p:spTree>
    <p:extLst>
      <p:ext uri="{BB962C8B-B14F-4D97-AF65-F5344CB8AC3E}">
        <p14:creationId xmlns:p14="http://schemas.microsoft.com/office/powerpoint/2010/main" val="1821678528"/>
      </p:ext>
    </p:extLst>
  </p:cSld>
  <p:clrMap bg1="lt1" tx1="dk1" bg2="lt2" tx2="dk2" accent1="accent1" accent2="accent2" accent3="accent3" accent4="accent4" accent5="accent5" accent6="accent6" hlink="hlink" folHlink="folHlink"/>
  <p:sldLayoutIdLst>
    <p:sldLayoutId id="2147508906" r:id="rId1"/>
    <p:sldLayoutId id="2147508907" r:id="rId2"/>
    <p:sldLayoutId id="2147508908" r:id="rId3"/>
    <p:sldLayoutId id="2147508909" r:id="rId4"/>
    <p:sldLayoutId id="2147508910" r:id="rId5"/>
    <p:sldLayoutId id="2147508911" r:id="rId6"/>
    <p:sldLayoutId id="2147508912" r:id="rId7"/>
    <p:sldLayoutId id="2147508913" r:id="rId8"/>
    <p:sldLayoutId id="2147508914" r:id="rId9"/>
    <p:sldLayoutId id="2147508915" r:id="rId10"/>
    <p:sldLayoutId id="21475089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9DE1D647-F50D-C54D-AFAE-594342D524D9}" type="slidenum">
              <a:rPr lang="en-US"/>
              <a:pPr>
                <a:defRPr/>
              </a:pPr>
              <a:t>‹#›</a:t>
            </a:fld>
            <a:endParaRPr lang="en-US"/>
          </a:p>
        </p:txBody>
      </p:sp>
    </p:spTree>
    <p:extLst>
      <p:ext uri="{BB962C8B-B14F-4D97-AF65-F5344CB8AC3E}">
        <p14:creationId xmlns:p14="http://schemas.microsoft.com/office/powerpoint/2010/main" val="1843579141"/>
      </p:ext>
    </p:extLst>
  </p:cSld>
  <p:clrMap bg1="lt1" tx1="dk1" bg2="lt2" tx2="dk2" accent1="accent1" accent2="accent2" accent3="accent3" accent4="accent4" accent5="accent5" accent6="accent6" hlink="hlink" folHlink="folHlink"/>
  <p:sldLayoutIdLst>
    <p:sldLayoutId id="2147508918" r:id="rId1"/>
    <p:sldLayoutId id="2147508919" r:id="rId2"/>
    <p:sldLayoutId id="2147508920" r:id="rId3"/>
    <p:sldLayoutId id="2147508921" r:id="rId4"/>
    <p:sldLayoutId id="2147508922" r:id="rId5"/>
    <p:sldLayoutId id="2147508923" r:id="rId6"/>
    <p:sldLayoutId id="2147508924" r:id="rId7"/>
    <p:sldLayoutId id="2147508925" r:id="rId8"/>
    <p:sldLayoutId id="2147508926" r:id="rId9"/>
    <p:sldLayoutId id="2147508927" r:id="rId10"/>
    <p:sldLayoutId id="214750892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srcRect/>
          <a:stretch>
            <a:fillRect/>
          </a:stretch>
        </a:blipFill>
        <a:effectLst/>
      </p:bgPr>
    </p:bg>
    <p:spTree>
      <p:nvGrpSpPr>
        <p:cNvPr id="1" name=""/>
        <p:cNvGrpSpPr/>
        <p:nvPr/>
      </p:nvGrpSpPr>
      <p:grpSpPr>
        <a:xfrm>
          <a:off x="0" y="0"/>
          <a:ext cx="0" cy="0"/>
          <a:chOff x="0" y="0"/>
          <a:chExt cx="0" cy="0"/>
        </a:xfrm>
      </p:grpSpPr>
      <p:sp>
        <p:nvSpPr>
          <p:cNvPr id="1026" name="Arc 2"/>
          <p:cNvSpPr>
            <a:spLocks/>
          </p:cNvSpPr>
          <p:nvPr/>
        </p:nvSpPr>
        <p:spPr bwMode="auto">
          <a:xfrm>
            <a:off x="0" y="842963"/>
            <a:ext cx="2895600" cy="6018212"/>
          </a:xfrm>
          <a:custGeom>
            <a:avLst/>
            <a:gdLst>
              <a:gd name="T0" fmla="*/ 0 w 21600"/>
              <a:gd name="T1" fmla="*/ 0 h 21600"/>
              <a:gd name="T2" fmla="*/ 2895600 w 21600"/>
              <a:gd name="T3" fmla="*/ 6018212 h 21600"/>
              <a:gd name="T4" fmla="*/ 0 w 21600"/>
              <a:gd name="T5" fmla="*/ 601821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gradFill rotWithShape="0">
            <a:gsLst>
              <a:gs pos="0">
                <a:schemeClr val="accent1"/>
              </a:gs>
              <a:gs pos="100000">
                <a:schemeClr val="accent2"/>
              </a:gs>
            </a:gsLst>
            <a:lin ang="5400000" scaled="1"/>
          </a:gradFill>
          <a:ln w="9525">
            <a:noFill/>
            <a:round/>
            <a:headEnd type="none" w="sm" len="sm"/>
            <a:tailEnd type="none" w="sm" len="sm"/>
          </a:ln>
        </p:spPr>
        <p:txBody>
          <a:bodyPr>
            <a:prstTxWarp prst="textNoShape">
              <a:avLst/>
            </a:prstTxWarp>
          </a:bodyPr>
          <a:lstStyle/>
          <a:p>
            <a:endParaRPr lang="en-US"/>
          </a:p>
        </p:txBody>
      </p:sp>
      <p:sp>
        <p:nvSpPr>
          <p:cNvPr id="1027" name="Rectangle 3"/>
          <p:cNvSpPr>
            <a:spLocks noGrp="1" noChangeArrowheads="1"/>
          </p:cNvSpPr>
          <p:nvPr>
            <p:ph type="title"/>
          </p:nvPr>
        </p:nvSpPr>
        <p:spPr bwMode="auto">
          <a:xfrm>
            <a:off x="2819400" y="609600"/>
            <a:ext cx="60960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body" idx="1"/>
          </p:nvPr>
        </p:nvSpPr>
        <p:spPr bwMode="auto">
          <a:xfrm>
            <a:off x="2819400" y="1981200"/>
            <a:ext cx="60960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9" name="Rectangle 5"/>
          <p:cNvSpPr>
            <a:spLocks noGrp="1" noChangeArrowheads="1"/>
          </p:cNvSpPr>
          <p:nvPr>
            <p:ph type="dt" sz="half" idx="2"/>
          </p:nvPr>
        </p:nvSpPr>
        <p:spPr bwMode="auto">
          <a:xfrm>
            <a:off x="3048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0" name="Rectangle 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smtClean="0">
                <a:solidFill>
                  <a:schemeClr val="hlink"/>
                </a:solidFill>
                <a:latin typeface="Arial" charset="0"/>
                <a:ea typeface="ＭＳ Ｐゴシック" charset="0"/>
                <a:cs typeface="ＭＳ Ｐゴシック" charset="0"/>
              </a:defRPr>
            </a:lvl1pPr>
          </a:lstStyle>
          <a:p>
            <a:pPr>
              <a:defRPr/>
            </a:pPr>
            <a:endParaRPr lang="en-US"/>
          </a:p>
        </p:txBody>
      </p:sp>
      <p:sp>
        <p:nvSpPr>
          <p:cNvPr id="1031"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solidFill>
                  <a:schemeClr val="hlink"/>
                </a:solidFill>
                <a:latin typeface="Arial" pitchFamily="-84" charset="0"/>
              </a:defRPr>
            </a:lvl1pPr>
          </a:lstStyle>
          <a:p>
            <a:fld id="{9721B8B0-8AF1-EA44-BEDF-60E5EDDB41C8}" type="slidenum">
              <a:rPr lang="en-US"/>
              <a:pPr/>
              <a:t>‹#›</a:t>
            </a:fld>
            <a:endParaRPr lang="en-US"/>
          </a:p>
        </p:txBody>
      </p:sp>
    </p:spTree>
    <p:extLst>
      <p:ext uri="{BB962C8B-B14F-4D97-AF65-F5344CB8AC3E}">
        <p14:creationId xmlns:p14="http://schemas.microsoft.com/office/powerpoint/2010/main" val="2939185773"/>
      </p:ext>
    </p:extLst>
  </p:cSld>
  <p:clrMap bg1="lt1" tx1="dk1" bg2="lt2" tx2="dk2" accent1="accent1" accent2="accent2" accent3="accent3" accent4="accent4" accent5="accent5" accent6="accent6" hlink="hlink" folHlink="folHlink"/>
  <p:sldLayoutIdLst>
    <p:sldLayoutId id="2147508930" r:id="rId1"/>
    <p:sldLayoutId id="2147508931" r:id="rId2"/>
    <p:sldLayoutId id="2147508932" r:id="rId3"/>
    <p:sldLayoutId id="2147508933" r:id="rId4"/>
    <p:sldLayoutId id="2147508934" r:id="rId5"/>
    <p:sldLayoutId id="2147508935" r:id="rId6"/>
    <p:sldLayoutId id="2147508936" r:id="rId7"/>
    <p:sldLayoutId id="2147508937" r:id="rId8"/>
    <p:sldLayoutId id="2147508938" r:id="rId9"/>
    <p:sldLayoutId id="2147508939" r:id="rId10"/>
    <p:sldLayoutId id="2147508940" r:id="rId11"/>
    <p:sldLayoutId id="2147508941" r:id="rId12"/>
    <p:sldLayoutId id="2147508942" r:id="rId13"/>
  </p:sldLayoutIdLst>
  <p:txStyles>
    <p:titleStyle>
      <a:lvl1pPr algn="l" rtl="0" eaLnBrk="0" fontAlgn="base" hangingPunct="0">
        <a:lnSpc>
          <a:spcPct val="70000"/>
        </a:lnSpc>
        <a:spcBef>
          <a:spcPct val="0"/>
        </a:spcBef>
        <a:spcAft>
          <a:spcPct val="0"/>
        </a:spcAft>
        <a:defRPr kumimoji="1" sz="4800" b="1">
          <a:solidFill>
            <a:schemeClr val="tx2"/>
          </a:solidFill>
          <a:latin typeface="+mj-lt"/>
          <a:ea typeface="ＭＳ Ｐゴシック" pitchFamily="-109" charset="-128"/>
          <a:cs typeface="ＭＳ Ｐゴシック" pitchFamily="-109" charset="-128"/>
        </a:defRPr>
      </a:lvl1pPr>
      <a:lvl2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2pPr>
      <a:lvl3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3pPr>
      <a:lvl4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4pPr>
      <a:lvl5pPr algn="l" rtl="0" eaLnBrk="0" fontAlgn="base" hangingPunct="0">
        <a:lnSpc>
          <a:spcPct val="70000"/>
        </a:lnSpc>
        <a:spcBef>
          <a:spcPct val="0"/>
        </a:spcBef>
        <a:spcAft>
          <a:spcPct val="0"/>
        </a:spcAft>
        <a:defRPr kumimoji="1" sz="4800" b="1">
          <a:solidFill>
            <a:schemeClr val="tx2"/>
          </a:solidFill>
          <a:latin typeface="Helvetica" pitchFamily="-109" charset="0"/>
          <a:ea typeface="ＭＳ Ｐゴシック" pitchFamily="-109" charset="-128"/>
          <a:cs typeface="ＭＳ Ｐゴシック" pitchFamily="-109" charset="-128"/>
        </a:defRPr>
      </a:lvl5pPr>
      <a:lvl6pPr marL="457200" algn="l" rtl="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algn="l" rtl="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algn="l" rtl="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algn="l" rtl="0" eaLnBrk="0" fontAlgn="base" hangingPunct="0">
        <a:lnSpc>
          <a:spcPct val="70000"/>
        </a:lnSpc>
        <a:spcBef>
          <a:spcPct val="0"/>
        </a:spcBef>
        <a:spcAft>
          <a:spcPct val="0"/>
        </a:spcAft>
        <a:defRPr kumimoji="1" sz="4800" b="1">
          <a:solidFill>
            <a:schemeClr val="tx2"/>
          </a:solidFill>
          <a:latin typeface="Helvetica" pitchFamily="-109" charset="0"/>
        </a:defRPr>
      </a:lvl9pPr>
    </p:titleStyle>
    <p:bodyStyle>
      <a:lvl1pPr marL="342900" indent="-342900" algn="l" rtl="0" eaLnBrk="0" fontAlgn="base" hangingPunct="0">
        <a:spcBef>
          <a:spcPct val="20000"/>
        </a:spcBef>
        <a:spcAft>
          <a:spcPct val="0"/>
        </a:spcAft>
        <a:buClr>
          <a:schemeClr val="hlink"/>
        </a:buClr>
        <a:buSzPct val="50000"/>
        <a:buFont typeface="Monotype Sorts" pitchFamily="-84" charset="2"/>
        <a:buChar char="n"/>
        <a:defRPr kumimoji="1" sz="2800">
          <a:solidFill>
            <a:schemeClr val="tx1"/>
          </a:solidFill>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Monotype Sorts" pitchFamily="-84" charset="2"/>
        <a:buChar char="u"/>
        <a:defRPr kumimoji="1" sz="2600">
          <a:solidFill>
            <a:schemeClr val="tx1"/>
          </a:solidFill>
          <a:latin typeface="+mn-lt"/>
          <a:ea typeface="ＭＳ Ｐゴシック" pitchFamily="-109" charset="-128"/>
        </a:defRPr>
      </a:lvl2pPr>
      <a:lvl3pPr marL="1143000" indent="-228600" algn="l" rtl="0" eaLnBrk="0" fontAlgn="base" hangingPunct="0">
        <a:spcBef>
          <a:spcPct val="20000"/>
        </a:spcBef>
        <a:spcAft>
          <a:spcPct val="0"/>
        </a:spcAft>
        <a:buClr>
          <a:schemeClr val="hlink"/>
        </a:buClr>
        <a:buSzPct val="65000"/>
        <a:buFont typeface="Monotype Sorts" pitchFamily="-84" charset="2"/>
        <a:buChar char="F"/>
        <a:defRPr kumimoji="1" sz="2400">
          <a:solidFill>
            <a:schemeClr val="tx1"/>
          </a:solidFill>
          <a:latin typeface="+mn-lt"/>
          <a:ea typeface="ＭＳ Ｐゴシック" pitchFamily="-109" charset="-128"/>
        </a:defRPr>
      </a:lvl3pPr>
      <a:lvl4pPr marL="1600200" indent="-228600" algn="l" rtl="0" eaLnBrk="0" fontAlgn="base" hangingPunct="0">
        <a:spcBef>
          <a:spcPct val="20000"/>
        </a:spcBef>
        <a:spcAft>
          <a:spcPct val="0"/>
        </a:spcAft>
        <a:buClr>
          <a:schemeClr val="tx2"/>
        </a:buClr>
        <a:buSzPct val="100000"/>
        <a:buChar char="•"/>
        <a:defRPr kumimoji="1" sz="2000">
          <a:solidFill>
            <a:schemeClr val="tx1"/>
          </a:solidFill>
          <a:latin typeface="+mn-lt"/>
          <a:ea typeface="ＭＳ Ｐゴシック" pitchFamily="-109" charset="-128"/>
        </a:defRPr>
      </a:lvl4pPr>
      <a:lvl5pPr marL="20574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5pPr>
      <a:lvl6pPr marL="25146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6pPr>
      <a:lvl7pPr marL="29718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7pPr>
      <a:lvl8pPr marL="34290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8pPr>
      <a:lvl9pPr marL="3886200" indent="-228600" algn="l" rtl="0" eaLnBrk="0" fontAlgn="base" hangingPunct="0">
        <a:spcBef>
          <a:spcPct val="20000"/>
        </a:spcBef>
        <a:spcAft>
          <a:spcPct val="0"/>
        </a:spcAft>
        <a:buClr>
          <a:schemeClr val="hlink"/>
        </a:buClr>
        <a:buSzPct val="100000"/>
        <a:buChar char="–"/>
        <a:defRPr kumimoji="1" sz="2000">
          <a:solidFill>
            <a:schemeClr val="tx1"/>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6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endParaRPr lang="en-US">
              <a:solidFill>
                <a:srgbClr val="000000"/>
              </a:solidFill>
              <a:latin typeface="Tahoma"/>
            </a:endParaRPr>
          </a:p>
        </p:txBody>
      </p:sp>
      <p:sp>
        <p:nvSpPr>
          <p:cNvPr id="286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endParaRPr lang="en-US">
              <a:solidFill>
                <a:srgbClr val="000000"/>
              </a:solidFill>
              <a:latin typeface="Tahoma"/>
            </a:endParaRPr>
          </a:p>
        </p:txBody>
      </p:sp>
      <p:sp>
        <p:nvSpPr>
          <p:cNvPr id="286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fld id="{04610774-638C-BD4B-9B5B-B2DA750FC424}" type="slidenum">
              <a:rPr lang="en-US" smtClean="0">
                <a:solidFill>
                  <a:srgbClr val="000000"/>
                </a:solidFill>
                <a:latin typeface="Tahoma"/>
              </a:rPr>
              <a:pPr/>
              <a:t>‹#›</a:t>
            </a:fld>
            <a:endParaRPr lang="en-US">
              <a:solidFill>
                <a:srgbClr val="000000"/>
              </a:solidFill>
              <a:latin typeface="Tahoma"/>
            </a:endParaRPr>
          </a:p>
        </p:txBody>
      </p:sp>
    </p:spTree>
    <p:extLst>
      <p:ext uri="{BB962C8B-B14F-4D97-AF65-F5344CB8AC3E}">
        <p14:creationId xmlns:p14="http://schemas.microsoft.com/office/powerpoint/2010/main" val="3431739614"/>
      </p:ext>
    </p:extLst>
  </p:cSld>
  <p:clrMap bg1="lt1" tx1="dk1" bg2="lt2" tx2="dk2" accent1="accent1" accent2="accent2" accent3="accent3" accent4="accent4" accent5="accent5" accent6="accent6" hlink="hlink" folHlink="folHlink"/>
  <p:sldLayoutIdLst>
    <p:sldLayoutId id="2147508944" r:id="rId1"/>
    <p:sldLayoutId id="2147508945" r:id="rId2"/>
    <p:sldLayoutId id="2147508946" r:id="rId3"/>
    <p:sldLayoutId id="2147508947" r:id="rId4"/>
    <p:sldLayoutId id="2147508948" r:id="rId5"/>
    <p:sldLayoutId id="2147508949" r:id="rId6"/>
    <p:sldLayoutId id="2147508950" r:id="rId7"/>
    <p:sldLayoutId id="2147508951" r:id="rId8"/>
    <p:sldLayoutId id="2147508952" r:id="rId9"/>
    <p:sldLayoutId id="2147508953" r:id="rId10"/>
    <p:sldLayoutId id="2147508954"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ndParaRPr>
              </a:p>
            </p:txBody>
          </p:sp>
        </p:grpSp>
      </p:grpSp>
    </p:spTree>
    <p:extLst>
      <p:ext uri="{BB962C8B-B14F-4D97-AF65-F5344CB8AC3E}">
        <p14:creationId xmlns:p14="http://schemas.microsoft.com/office/powerpoint/2010/main" val="1141149426"/>
      </p:ext>
    </p:extLst>
  </p:cSld>
  <p:clrMap bg1="dk2" tx1="lt1" bg2="dk1" tx2="lt2" accent1="accent1" accent2="accent2" accent3="accent3" accent4="accent4" accent5="accent5" accent6="accent6" hlink="hlink" folHlink="folHlink"/>
  <p:sldLayoutIdLst>
    <p:sldLayoutId id="2147508956" r:id="rId1"/>
    <p:sldLayoutId id="2147508957" r:id="rId2"/>
    <p:sldLayoutId id="2147508958" r:id="rId3"/>
    <p:sldLayoutId id="2147508959" r:id="rId4"/>
    <p:sldLayoutId id="2147508960" r:id="rId5"/>
    <p:sldLayoutId id="2147508961" r:id="rId6"/>
    <p:sldLayoutId id="2147508962" r:id="rId7"/>
    <p:sldLayoutId id="2147508963" r:id="rId8"/>
    <p:sldLayoutId id="2147508964" r:id="rId9"/>
    <p:sldLayoutId id="2147508965" r:id="rId10"/>
    <p:sldLayoutId id="2147508966"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2250247336"/>
      </p:ext>
    </p:extLst>
  </p:cSld>
  <p:clrMap bg1="lt1" tx1="dk1" bg2="lt2" tx2="dk2" accent1="accent1" accent2="accent2" accent3="accent3" accent4="accent4" accent5="accent5" accent6="accent6" hlink="hlink" folHlink="folHlink"/>
  <p:sldLayoutIdLst>
    <p:sldLayoutId id="2147508968" r:id="rId1"/>
    <p:sldLayoutId id="2147508969" r:id="rId2"/>
    <p:sldLayoutId id="2147508970" r:id="rId3"/>
    <p:sldLayoutId id="2147508971" r:id="rId4"/>
    <p:sldLayoutId id="2147508972" r:id="rId5"/>
    <p:sldLayoutId id="2147508973" r:id="rId6"/>
    <p:sldLayoutId id="2147508974" r:id="rId7"/>
    <p:sldLayoutId id="2147508975" r:id="rId8"/>
    <p:sldLayoutId id="2147508976" r:id="rId9"/>
    <p:sldLayoutId id="2147508977" r:id="rId10"/>
    <p:sldLayoutId id="2147508978" r:id="rId11"/>
    <p:sldLayoutId id="2147508979" r:id="rId12"/>
    <p:sldLayoutId id="2147508980"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45018997"/>
      </p:ext>
    </p:extLst>
  </p:cSld>
  <p:clrMap bg1="lt1" tx1="dk1" bg2="lt2" tx2="dk2" accent1="accent1" accent2="accent2" accent3="accent3" accent4="accent4" accent5="accent5" accent6="accent6" hlink="hlink" folHlink="folHlink"/>
  <p:sldLayoutIdLst>
    <p:sldLayoutId id="2147508982" r:id="rId1"/>
    <p:sldLayoutId id="2147508983" r:id="rId2"/>
    <p:sldLayoutId id="2147508984" r:id="rId3"/>
    <p:sldLayoutId id="2147508985" r:id="rId4"/>
    <p:sldLayoutId id="2147508986" r:id="rId5"/>
    <p:sldLayoutId id="2147508987" r:id="rId6"/>
    <p:sldLayoutId id="2147508988" r:id="rId7"/>
    <p:sldLayoutId id="2147508989" r:id="rId8"/>
    <p:sldLayoutId id="2147508990" r:id="rId9"/>
    <p:sldLayoutId id="2147508991" r:id="rId10"/>
    <p:sldLayoutId id="2147508992" r:id="rId11"/>
    <p:sldLayoutId id="2147508993" r:id="rId12"/>
    <p:sldLayoutId id="21475089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9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A8495853-52CF-1247-AF35-CC9FD7E6E284}" type="slidenum">
              <a:rPr lang="en-US"/>
              <a:pPr>
                <a:defRPr/>
              </a:pPr>
              <a:t>‹#›</a:t>
            </a:fld>
            <a:endParaRPr lang="en-US"/>
          </a:p>
        </p:txBody>
      </p:sp>
    </p:spTree>
    <p:extLst>
      <p:ext uri="{BB962C8B-B14F-4D97-AF65-F5344CB8AC3E}">
        <p14:creationId xmlns:p14="http://schemas.microsoft.com/office/powerpoint/2010/main" val="439473431"/>
      </p:ext>
    </p:extLst>
  </p:cSld>
  <p:clrMap bg1="lt1" tx1="dk1" bg2="lt2" tx2="dk2" accent1="accent1" accent2="accent2" accent3="accent3" accent4="accent4" accent5="accent5" accent6="accent6" hlink="hlink" folHlink="folHlink"/>
  <p:sldLayoutIdLst>
    <p:sldLayoutId id="2147505687"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E76B6000-D7E1-EF4E-9316-7848F8EF51E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31177AA-F53A-3345-8FA9-B3650CF3397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BB1D429-12EA-6748-AA48-D5FFAE2BD218}"/>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charset="0"/>
                <a:ea typeface="ＭＳ Ｐゴシック" charset="-128"/>
                <a:cs typeface="+mn-cs"/>
              </a:defRPr>
            </a:lvl1pPr>
          </a:lstStyle>
          <a:p>
            <a:pPr>
              <a:defRPr/>
            </a:pPr>
            <a:fld id="{5C6AD61C-CFD3-CF46-9BF9-FCD140E373FF}" type="datetimeFigureOut">
              <a:rPr lang="en-US" altLang="en-US"/>
              <a:pPr>
                <a:defRPr/>
              </a:pPr>
              <a:t>7/15/20</a:t>
            </a:fld>
            <a:endParaRPr lang="en-US" altLang="en-US"/>
          </a:p>
        </p:txBody>
      </p:sp>
      <p:sp>
        <p:nvSpPr>
          <p:cNvPr id="5" name="Footer Placeholder 4">
            <a:extLst>
              <a:ext uri="{FF2B5EF4-FFF2-40B4-BE49-F238E27FC236}">
                <a16:creationId xmlns:a16="http://schemas.microsoft.com/office/drawing/2014/main" id="{143638E3-3EAC-CB40-90FD-3A8A46CFBE3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4F45E56-EF53-1047-99BF-1F46CBC149F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charset="0"/>
                <a:ea typeface="ＭＳ Ｐゴシック" charset="-128"/>
                <a:cs typeface="+mn-cs"/>
              </a:defRPr>
            </a:lvl1pPr>
          </a:lstStyle>
          <a:p>
            <a:pPr>
              <a:defRPr/>
            </a:pPr>
            <a:fld id="{34802356-2BB3-1F4C-A568-CF6CE0E0DD68}" type="slidenum">
              <a:rPr lang="en-US" altLang="en-US"/>
              <a:pPr>
                <a:defRPr/>
              </a:pPr>
              <a:t>‹#›</a:t>
            </a:fld>
            <a:endParaRPr lang="en-US" altLang="en-US"/>
          </a:p>
        </p:txBody>
      </p:sp>
    </p:spTree>
    <p:extLst>
      <p:ext uri="{BB962C8B-B14F-4D97-AF65-F5344CB8AC3E}">
        <p14:creationId xmlns:p14="http://schemas.microsoft.com/office/powerpoint/2010/main" val="2589191085"/>
      </p:ext>
    </p:extLst>
  </p:cSld>
  <p:clrMap bg1="lt1" tx1="dk1" bg2="lt2" tx2="dk2" accent1="accent1" accent2="accent2" accent3="accent3" accent4="accent4" accent5="accent5" accent6="accent6" hlink="hlink" folHlink="folHlink"/>
  <p:sldLayoutIdLst>
    <p:sldLayoutId id="2147508996" r:id="rId1"/>
    <p:sldLayoutId id="2147508997" r:id="rId2"/>
    <p:sldLayoutId id="2147508998" r:id="rId3"/>
    <p:sldLayoutId id="2147508999" r:id="rId4"/>
    <p:sldLayoutId id="2147509000" r:id="rId5"/>
    <p:sldLayoutId id="2147509001" r:id="rId6"/>
    <p:sldLayoutId id="2147509002" r:id="rId7"/>
    <p:sldLayoutId id="2147509003" r:id="rId8"/>
    <p:sldLayoutId id="2147509004" r:id="rId9"/>
    <p:sldLayoutId id="2147509005" r:id="rId10"/>
    <p:sldLayoutId id="2147509006"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FFFFFF"/>
                </a:solidFill>
                <a:latin typeface="Arial"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8709073"/>
      </p:ext>
    </p:extLst>
  </p:cSld>
  <p:clrMap bg1="dk2" tx1="lt1" bg2="dk1" tx2="lt2" accent1="accent1" accent2="accent2" accent3="accent3" accent4="accent4" accent5="accent5" accent6="accent6" hlink="hlink" folHlink="folHlink"/>
  <p:sldLayoutIdLst>
    <p:sldLayoutId id="2147509008" r:id="rId1"/>
    <p:sldLayoutId id="2147509009" r:id="rId2"/>
    <p:sldLayoutId id="2147509010" r:id="rId3"/>
    <p:sldLayoutId id="2147509011" r:id="rId4"/>
    <p:sldLayoutId id="2147509012" r:id="rId5"/>
    <p:sldLayoutId id="2147509013" r:id="rId6"/>
    <p:sldLayoutId id="2147509014" r:id="rId7"/>
    <p:sldLayoutId id="2147509015" r:id="rId8"/>
    <p:sldLayoutId id="2147509016" r:id="rId9"/>
    <p:sldLayoutId id="2147509017" r:id="rId10"/>
    <p:sldLayoutId id="2147509018" r:id="rId11"/>
    <p:sldLayoutId id="214750901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fontAlgn="base">
                <a:spcBef>
                  <a:spcPct val="0"/>
                </a:spcBef>
                <a:spcAft>
                  <a:spcPct val="0"/>
                </a:spcAft>
                <a:defRPr/>
              </a:pPr>
              <a:endParaRPr lang="en-US" sz="2400">
                <a:solidFill>
                  <a:srgbClr val="FFFFFF"/>
                </a:solidFill>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eaLnBrk="0" fontAlgn="base" hangingPunct="0">
                <a:spcBef>
                  <a:spcPct val="0"/>
                </a:spcBef>
                <a:spcAft>
                  <a:spcPct val="0"/>
                </a:spcAft>
              </a:pPr>
              <a:endParaRPr lang="en-US" sz="2400">
                <a:solidFill>
                  <a:srgbClr val="FFFFFF"/>
                </a:solidFill>
                <a:latin typeface="Arial" charset="0"/>
                <a:ea typeface="ＭＳ Ｐゴシック"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fontAlgn="base">
              <a:spcBef>
                <a:spcPct val="0"/>
              </a:spcBef>
              <a:spcAft>
                <a:spcPct val="0"/>
              </a:spcAft>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fontAlgn="base">
              <a:spcBef>
                <a:spcPct val="0"/>
              </a:spcBef>
              <a:spcAft>
                <a:spcPct val="0"/>
              </a:spcAft>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1" tIns="45946" rIns="91891" bIns="45946" numCol="1" anchor="ctr" anchorCtr="0" compatLnSpc="1">
            <a:prstTxWarp prst="textNoShape">
              <a:avLst/>
            </a:prstTxWarp>
          </a:bodyPr>
          <a:lstStyle>
            <a:lvl1pPr algn="r" eaLnBrk="1" hangingPunct="1">
              <a:defRPr sz="1400">
                <a:solidFill>
                  <a:srgbClr val="FFFFFF"/>
                </a:solidFill>
                <a:latin typeface="Times New Roman" charset="0"/>
              </a:defRPr>
            </a:lvl1pPr>
          </a:lstStyle>
          <a:p>
            <a:pPr fontAlgn="base">
              <a:spcBef>
                <a:spcPct val="0"/>
              </a:spcBef>
              <a:spcAft>
                <a:spcPct val="0"/>
              </a:spcAft>
              <a:defRPr/>
            </a:pPr>
            <a:fld id="{E6A1BD09-D8B1-0649-ADFB-F8FE5DE36C7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56" tIns="45629" rIns="91256" bIns="4562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564347"/>
      </p:ext>
    </p:extLst>
  </p:cSld>
  <p:clrMap bg1="dk2" tx1="lt1" bg2="dk1" tx2="lt2" accent1="accent1" accent2="accent2" accent3="accent3" accent4="accent4" accent5="accent5" accent6="accent6" hlink="hlink" folHlink="folHlink"/>
  <p:sldLayoutIdLst>
    <p:sldLayoutId id="2147509021" r:id="rId1"/>
    <p:sldLayoutId id="2147509022" r:id="rId2"/>
    <p:sldLayoutId id="2147509023" r:id="rId3"/>
    <p:sldLayoutId id="2147509024" r:id="rId4"/>
    <p:sldLayoutId id="2147509025" r:id="rId5"/>
    <p:sldLayoutId id="2147509026" r:id="rId6"/>
    <p:sldLayoutId id="2147509027" r:id="rId7"/>
    <p:sldLayoutId id="2147509028" r:id="rId8"/>
    <p:sldLayoutId id="2147509029" r:id="rId9"/>
    <p:sldLayoutId id="2147509030" r:id="rId10"/>
    <p:sldLayoutId id="2147509031" r:id="rId11"/>
    <p:sldLayoutId id="2147509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2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4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894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28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37" indent="-342237"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09" indent="-285204"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782" indent="-228161"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15" indent="-228161"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422" indent="-228161"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740"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065"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37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701" indent="-228161"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21" rtl="0" eaLnBrk="1" latinLnBrk="0" hangingPunct="1">
        <a:defRPr sz="1800" kern="1200">
          <a:solidFill>
            <a:schemeClr val="tx1"/>
          </a:solidFill>
          <a:latin typeface="+mn-lt"/>
          <a:ea typeface="+mn-ea"/>
          <a:cs typeface="+mn-cs"/>
        </a:defRPr>
      </a:lvl1pPr>
      <a:lvl2pPr marL="456321" algn="l" defTabSz="456321" rtl="0" eaLnBrk="1" latinLnBrk="0" hangingPunct="1">
        <a:defRPr sz="1800" kern="1200">
          <a:solidFill>
            <a:schemeClr val="tx1"/>
          </a:solidFill>
          <a:latin typeface="+mn-lt"/>
          <a:ea typeface="+mn-ea"/>
          <a:cs typeface="+mn-cs"/>
        </a:defRPr>
      </a:lvl2pPr>
      <a:lvl3pPr marL="912645" algn="l" defTabSz="456321" rtl="0" eaLnBrk="1" latinLnBrk="0" hangingPunct="1">
        <a:defRPr sz="1800" kern="1200">
          <a:solidFill>
            <a:schemeClr val="tx1"/>
          </a:solidFill>
          <a:latin typeface="+mn-lt"/>
          <a:ea typeface="+mn-ea"/>
          <a:cs typeface="+mn-cs"/>
        </a:defRPr>
      </a:lvl3pPr>
      <a:lvl4pPr marL="1368948" algn="l" defTabSz="456321" rtl="0" eaLnBrk="1" latinLnBrk="0" hangingPunct="1">
        <a:defRPr sz="1800" kern="1200">
          <a:solidFill>
            <a:schemeClr val="tx1"/>
          </a:solidFill>
          <a:latin typeface="+mn-lt"/>
          <a:ea typeface="+mn-ea"/>
          <a:cs typeface="+mn-cs"/>
        </a:defRPr>
      </a:lvl4pPr>
      <a:lvl5pPr marL="1825284" algn="l" defTabSz="456321" rtl="0" eaLnBrk="1" latinLnBrk="0" hangingPunct="1">
        <a:defRPr sz="1800" kern="1200">
          <a:solidFill>
            <a:schemeClr val="tx1"/>
          </a:solidFill>
          <a:latin typeface="+mn-lt"/>
          <a:ea typeface="+mn-ea"/>
          <a:cs typeface="+mn-cs"/>
        </a:defRPr>
      </a:lvl5pPr>
      <a:lvl6pPr marL="2281584" algn="l" defTabSz="456321" rtl="0" eaLnBrk="1" latinLnBrk="0" hangingPunct="1">
        <a:defRPr sz="1800" kern="1200">
          <a:solidFill>
            <a:schemeClr val="tx1"/>
          </a:solidFill>
          <a:latin typeface="+mn-lt"/>
          <a:ea typeface="+mn-ea"/>
          <a:cs typeface="+mn-cs"/>
        </a:defRPr>
      </a:lvl6pPr>
      <a:lvl7pPr marL="2737897" algn="l" defTabSz="456321" rtl="0" eaLnBrk="1" latinLnBrk="0" hangingPunct="1">
        <a:defRPr sz="1800" kern="1200">
          <a:solidFill>
            <a:schemeClr val="tx1"/>
          </a:solidFill>
          <a:latin typeface="+mn-lt"/>
          <a:ea typeface="+mn-ea"/>
          <a:cs typeface="+mn-cs"/>
        </a:defRPr>
      </a:lvl7pPr>
      <a:lvl8pPr marL="3194209" algn="l" defTabSz="456321" rtl="0" eaLnBrk="1" latinLnBrk="0" hangingPunct="1">
        <a:defRPr sz="1800" kern="1200">
          <a:solidFill>
            <a:schemeClr val="tx1"/>
          </a:solidFill>
          <a:latin typeface="+mn-lt"/>
          <a:ea typeface="+mn-ea"/>
          <a:cs typeface="+mn-cs"/>
        </a:defRPr>
      </a:lvl8pPr>
      <a:lvl9pPr marL="3650531" algn="l" defTabSz="456321"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F3180758-3820-2544-A8C4-1510ADC4E937}" type="slidenum">
              <a:rPr lang="en-US"/>
              <a:pPr>
                <a:defRPr/>
              </a:pPr>
              <a:t>‹#›</a:t>
            </a:fld>
            <a:endParaRPr lang="en-US"/>
          </a:p>
        </p:txBody>
      </p:sp>
    </p:spTree>
    <p:extLst>
      <p:ext uri="{BB962C8B-B14F-4D97-AF65-F5344CB8AC3E}">
        <p14:creationId xmlns:p14="http://schemas.microsoft.com/office/powerpoint/2010/main" val="1650792728"/>
      </p:ext>
    </p:extLst>
  </p:cSld>
  <p:clrMap bg1="lt1" tx1="dk1" bg2="lt2" tx2="dk2" accent1="accent1" accent2="accent2" accent3="accent3" accent4="accent4" accent5="accent5" accent6="accent6" hlink="hlink" folHlink="folHlink"/>
  <p:sldLayoutIdLst>
    <p:sldLayoutId id="2147509034" r:id="rId1"/>
    <p:sldLayoutId id="2147509035" r:id="rId2"/>
    <p:sldLayoutId id="2147509036" r:id="rId3"/>
    <p:sldLayoutId id="2147509037" r:id="rId4"/>
    <p:sldLayoutId id="2147509038" r:id="rId5"/>
    <p:sldLayoutId id="2147509039" r:id="rId6"/>
    <p:sldLayoutId id="2147509040" r:id="rId7"/>
    <p:sldLayoutId id="2147509041" r:id="rId8"/>
    <p:sldLayoutId id="2147509042" r:id="rId9"/>
    <p:sldLayoutId id="2147509043" r:id="rId10"/>
    <p:sldLayoutId id="21475090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24013CB3-BC7C-DF43-8C05-DD0C0462FB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728395"/>
      </p:ext>
    </p:extLst>
  </p:cSld>
  <p:clrMap bg1="lt1" tx1="dk1" bg2="lt2" tx2="dk2" accent1="accent1" accent2="accent2" accent3="accent3" accent4="accent4" accent5="accent5" accent6="accent6" hlink="hlink" folHlink="folHlink"/>
  <p:sldLayoutIdLst>
    <p:sldLayoutId id="2147509046" r:id="rId1"/>
    <p:sldLayoutId id="2147509047" r:id="rId2"/>
    <p:sldLayoutId id="2147509048" r:id="rId3"/>
    <p:sldLayoutId id="2147509049" r:id="rId4"/>
    <p:sldLayoutId id="2147509050" r:id="rId5"/>
    <p:sldLayoutId id="2147509051" r:id="rId6"/>
    <p:sldLayoutId id="2147509052" r:id="rId7"/>
    <p:sldLayoutId id="2147509053" r:id="rId8"/>
    <p:sldLayoutId id="2147509054" r:id="rId9"/>
    <p:sldLayoutId id="2147509055" r:id="rId10"/>
    <p:sldLayoutId id="2147509056"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228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ea typeface="新細明體" charset="0"/>
                <a:cs typeface="新細明體" charset="0"/>
              </a:defRPr>
            </a:lvl1pPr>
          </a:lstStyle>
          <a:p>
            <a:fld id="{6823E370-B35E-884C-A8EC-C377277D2AE1}" type="slidenum">
              <a:rPr lang="en-US" altLang="zh-TW"/>
              <a:pPr/>
              <a:t>‹#›</a:t>
            </a:fld>
            <a:endParaRPr lang="en-US" altLang="zh-TW"/>
          </a:p>
        </p:txBody>
      </p:sp>
    </p:spTree>
    <p:extLst>
      <p:ext uri="{BB962C8B-B14F-4D97-AF65-F5344CB8AC3E}">
        <p14:creationId xmlns:p14="http://schemas.microsoft.com/office/powerpoint/2010/main" val="3254866680"/>
      </p:ext>
    </p:extLst>
  </p:cSld>
  <p:clrMap bg1="lt1" tx1="dk1" bg2="lt2" tx2="dk2" accent1="accent1" accent2="accent2" accent3="accent3" accent4="accent4" accent5="accent5" accent6="accent6" hlink="hlink" folHlink="folHlink"/>
  <p:sldLayoutIdLst>
    <p:sldLayoutId id="2147509058" r:id="rId1"/>
    <p:sldLayoutId id="2147509059" r:id="rId2"/>
    <p:sldLayoutId id="2147509060" r:id="rId3"/>
    <p:sldLayoutId id="2147509061" r:id="rId4"/>
    <p:sldLayoutId id="2147509062" r:id="rId5"/>
    <p:sldLayoutId id="2147509063" r:id="rId6"/>
    <p:sldLayoutId id="2147509064" r:id="rId7"/>
    <p:sldLayoutId id="2147509065" r:id="rId8"/>
    <p:sldLayoutId id="2147509066" r:id="rId9"/>
    <p:sldLayoutId id="2147509067" r:id="rId10"/>
    <p:sldLayoutId id="21475090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8F9FCF8-5B21-3C4E-B8B4-B33CB21F4883}" type="slidenum">
              <a:rPr lang="en-US"/>
              <a:pPr>
                <a:defRPr/>
              </a:pPr>
              <a:t>‹#›</a:t>
            </a:fld>
            <a:endParaRPr lang="en-US"/>
          </a:p>
        </p:txBody>
      </p:sp>
    </p:spTree>
    <p:extLst>
      <p:ext uri="{BB962C8B-B14F-4D97-AF65-F5344CB8AC3E}">
        <p14:creationId xmlns:p14="http://schemas.microsoft.com/office/powerpoint/2010/main" val="1859617440"/>
      </p:ext>
    </p:extLst>
  </p:cSld>
  <p:clrMap bg1="dk2" tx1="lt1" bg2="dk1" tx2="lt2" accent1="accent1" accent2="accent2" accent3="accent3" accent4="accent4" accent5="accent5" accent6="accent6" hlink="hlink" folHlink="folHlink"/>
  <p:sldLayoutIdLst>
    <p:sldLayoutId id="2147509070" r:id="rId1"/>
    <p:sldLayoutId id="2147509071" r:id="rId2"/>
    <p:sldLayoutId id="2147509072" r:id="rId3"/>
    <p:sldLayoutId id="2147509073" r:id="rId4"/>
    <p:sldLayoutId id="2147509074" r:id="rId5"/>
    <p:sldLayoutId id="2147509075" r:id="rId6"/>
    <p:sldLayoutId id="2147509076" r:id="rId7"/>
    <p:sldLayoutId id="2147509077" r:id="rId8"/>
    <p:sldLayoutId id="2147509078" r:id="rId9"/>
    <p:sldLayoutId id="2147509079" r:id="rId10"/>
    <p:sldLayoutId id="2147509080"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3517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3517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86B9116C-0AFD-7A47-BFB9-314F84208CA0}" type="slidenum">
              <a:rPr lang="en-GB"/>
              <a:pPr>
                <a:defRPr/>
              </a:pPr>
              <a:t>‹#›</a:t>
            </a:fld>
            <a:endParaRPr lang="en-GB"/>
          </a:p>
        </p:txBody>
      </p:sp>
    </p:spTree>
    <p:extLst>
      <p:ext uri="{BB962C8B-B14F-4D97-AF65-F5344CB8AC3E}">
        <p14:creationId xmlns:p14="http://schemas.microsoft.com/office/powerpoint/2010/main" val="2983062959"/>
      </p:ext>
    </p:extLst>
  </p:cSld>
  <p:clrMap bg1="lt1" tx1="dk1" bg2="lt2" tx2="dk2" accent1="accent1" accent2="accent2" accent3="accent3" accent4="accent4" accent5="accent5" accent6="accent6" hlink="hlink" folHlink="folHlink"/>
  <p:sldLayoutIdLst>
    <p:sldLayoutId id="2147509096" r:id="rId1"/>
    <p:sldLayoutId id="2147509097" r:id="rId2"/>
    <p:sldLayoutId id="2147509098" r:id="rId3"/>
    <p:sldLayoutId id="2147509099" r:id="rId4"/>
    <p:sldLayoutId id="2147509100" r:id="rId5"/>
    <p:sldLayoutId id="2147509101" r:id="rId6"/>
    <p:sldLayoutId id="2147509102" r:id="rId7"/>
    <p:sldLayoutId id="2147509103" r:id="rId8"/>
    <p:sldLayoutId id="2147509104" r:id="rId9"/>
    <p:sldLayoutId id="2147509105" r:id="rId10"/>
    <p:sldLayoutId id="2147509106"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259801746"/>
      </p:ext>
    </p:extLst>
  </p:cSld>
  <p:clrMap bg1="lt1" tx1="dk1" bg2="lt2" tx2="dk2" accent1="accent1" accent2="accent2" accent3="accent3" accent4="accent4" accent5="accent5" accent6="accent6" hlink="hlink" folHlink="folHlink"/>
  <p:sldLayoutIdLst>
    <p:sldLayoutId id="2147509108" r:id="rId1"/>
    <p:sldLayoutId id="2147509109" r:id="rId2"/>
    <p:sldLayoutId id="2147509110" r:id="rId3"/>
    <p:sldLayoutId id="2147509111" r:id="rId4"/>
    <p:sldLayoutId id="2147509112" r:id="rId5"/>
    <p:sldLayoutId id="2147509113" r:id="rId6"/>
    <p:sldLayoutId id="2147509114" r:id="rId7"/>
    <p:sldLayoutId id="2147509115" r:id="rId8"/>
    <p:sldLayoutId id="2147509116" r:id="rId9"/>
    <p:sldLayoutId id="2147509117" r:id="rId10"/>
    <p:sldLayoutId id="214750911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02F736E5-9E85-D742-BBF2-4FA92AE9E237}" type="slidenum">
              <a:rPr lang="en-US"/>
              <a:pPr>
                <a:defRPr/>
              </a:pPr>
              <a:t>‹#›</a:t>
            </a:fld>
            <a:endParaRPr lang="en-US"/>
          </a:p>
        </p:txBody>
      </p:sp>
    </p:spTree>
    <p:extLst>
      <p:ext uri="{BB962C8B-B14F-4D97-AF65-F5344CB8AC3E}">
        <p14:creationId xmlns:p14="http://schemas.microsoft.com/office/powerpoint/2010/main" val="3803748676"/>
      </p:ext>
    </p:extLst>
  </p:cSld>
  <p:clrMap bg1="lt1" tx1="dk1" bg2="lt2" tx2="dk2" accent1="accent1" accent2="accent2" accent3="accent3" accent4="accent4" accent5="accent5" accent6="accent6" hlink="hlink" folHlink="folHlink"/>
  <p:sldLayoutIdLst>
    <p:sldLayoutId id="2147509120" r:id="rId1"/>
    <p:sldLayoutId id="2147509121" r:id="rId2"/>
    <p:sldLayoutId id="2147509122" r:id="rId3"/>
    <p:sldLayoutId id="2147509123" r:id="rId4"/>
    <p:sldLayoutId id="2147509124" r:id="rId5"/>
    <p:sldLayoutId id="2147509125" r:id="rId6"/>
    <p:sldLayoutId id="2147509126" r:id="rId7"/>
    <p:sldLayoutId id="2147509127" r:id="rId8"/>
    <p:sldLayoutId id="2147509128" r:id="rId9"/>
    <p:sldLayoutId id="2147509129" r:id="rId10"/>
    <p:sldLayoutId id="2147509130" r:id="rId11"/>
    <p:sldLayoutId id="2147509131" r:id="rId12"/>
    <p:sldLayoutId id="214750913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2458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8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2459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2457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4580"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eaLnBrk="1" hangingPunct="1">
              <a:defRPr/>
            </a:pPr>
            <a:endParaRPr lang="en-US">
              <a:solidFill>
                <a:srgbClr val="FFFFFF"/>
              </a:solidFill>
              <a:latin typeface="Arial"/>
              <a:ea typeface="ＭＳ Ｐゴシック"/>
              <a:cs typeface="ＭＳ Ｐゴシック"/>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eaLnBrk="1" hangingPunct="1">
              <a:defRPr/>
            </a:pPr>
            <a:fld id="{255D4773-C3F1-0B40-9BAC-12586DDFE3C6}" type="slidenum">
              <a:rPr lang="en-US">
                <a:solidFill>
                  <a:srgbClr val="FFFFFF"/>
                </a:solidFill>
              </a:rPr>
              <a:pPr eaLnBrk="1" hangingPunct="1">
                <a:defRPr/>
              </a:pPr>
              <a:t>‹#›</a:t>
            </a:fld>
            <a:endParaRPr lang="en-US">
              <a:solidFill>
                <a:srgbClr val="FFFFFF"/>
              </a:solidFill>
            </a:endParaRPr>
          </a:p>
        </p:txBody>
      </p:sp>
    </p:spTree>
    <p:extLst>
      <p:ext uri="{BB962C8B-B14F-4D97-AF65-F5344CB8AC3E}">
        <p14:creationId xmlns:p14="http://schemas.microsoft.com/office/powerpoint/2010/main" val="3578122637"/>
      </p:ext>
    </p:extLst>
  </p:cSld>
  <p:clrMap bg1="dk2" tx1="lt1" bg2="dk1" tx2="lt2" accent1="accent1" accent2="accent2" accent3="accent3" accent4="accent4" accent5="accent5" accent6="accent6" hlink="hlink" folHlink="folHlink"/>
  <p:sldLayoutIdLst>
    <p:sldLayoutId id="2147505791" r:id="rId1"/>
    <p:sldLayoutId id="2147505792" r:id="rId2"/>
    <p:sldLayoutId id="2147505793" r:id="rId3"/>
    <p:sldLayoutId id="2147505794" r:id="rId4"/>
    <p:sldLayoutId id="2147505795" r:id="rId5"/>
    <p:sldLayoutId id="2147505796" r:id="rId6"/>
    <p:sldLayoutId id="2147505797" r:id="rId7"/>
    <p:sldLayoutId id="2147505798" r:id="rId8"/>
    <p:sldLayoutId id="2147505799" r:id="rId9"/>
    <p:sldLayoutId id="2147505800" r:id="rId10"/>
    <p:sldLayoutId id="2147505801"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1362" name="Group 1026"/>
          <p:cNvGrpSpPr>
            <a:grpSpLocks/>
          </p:cNvGrpSpPr>
          <p:nvPr/>
        </p:nvGrpSpPr>
        <p:grpSpPr bwMode="auto">
          <a:xfrm>
            <a:off x="0" y="0"/>
            <a:ext cx="9144000" cy="6858000"/>
            <a:chOff x="0" y="0"/>
            <a:chExt cx="5753" cy="4312"/>
          </a:xfrm>
        </p:grpSpPr>
        <p:sp>
          <p:nvSpPr>
            <p:cNvPr id="271363" name="Rectangle 1027"/>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nvGrpSpPr>
            <p:cNvPr id="271364" name="Group 1028"/>
            <p:cNvGrpSpPr>
              <a:grpSpLocks/>
            </p:cNvGrpSpPr>
            <p:nvPr/>
          </p:nvGrpSpPr>
          <p:grpSpPr bwMode="auto">
            <a:xfrm>
              <a:off x="246" y="204"/>
              <a:ext cx="5271" cy="3889"/>
              <a:chOff x="246" y="204"/>
              <a:chExt cx="5271" cy="3889"/>
            </a:xfrm>
          </p:grpSpPr>
          <p:sp>
            <p:nvSpPr>
              <p:cNvPr id="271365" name="Rectangle 1029"/>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endParaRPr lang="en-US">
                  <a:solidFill>
                    <a:srgbClr val="FFFFFF"/>
                  </a:solidFill>
                </a:endParaRPr>
              </a:p>
            </p:txBody>
          </p:sp>
          <p:sp>
            <p:nvSpPr>
              <p:cNvPr id="271366" name="Freeform 1030"/>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7" name="Freeform 1031"/>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8" name="Freeform 1032"/>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69" name="Freeform 1033"/>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0" name="Freeform 1034"/>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1" name="Freeform 1035"/>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2" name="Freeform 1036"/>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3" name="Freeform 1037"/>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4" name="Freeform 1038"/>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5" name="Freeform 1039"/>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6" name="Freeform 1040"/>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7" name="Freeform 1041"/>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8" name="Freeform 1042"/>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79" name="Freeform 1043"/>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0" name="Freeform 1044"/>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1" name="Freeform 1045"/>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2" name="Freeform 1046"/>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3" name="Freeform 1047"/>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4" name="Freeform 1048"/>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5" name="Freeform 1049"/>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6" name="Freeform 1050"/>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sp>
            <p:nvSpPr>
              <p:cNvPr id="271387" name="Freeform 1051"/>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endParaRPr lang="en-US">
                  <a:solidFill>
                    <a:srgbClr val="FFFFFF"/>
                  </a:solidFill>
                </a:endParaRPr>
              </a:p>
            </p:txBody>
          </p:sp>
        </p:grpSp>
        <p:grpSp>
          <p:nvGrpSpPr>
            <p:cNvPr id="271388" name="Group 1052"/>
            <p:cNvGrpSpPr>
              <a:grpSpLocks/>
            </p:cNvGrpSpPr>
            <p:nvPr/>
          </p:nvGrpSpPr>
          <p:grpSpPr bwMode="auto">
            <a:xfrm>
              <a:off x="0" y="0"/>
              <a:ext cx="1246" cy="1232"/>
              <a:chOff x="0" y="0"/>
              <a:chExt cx="1246" cy="1232"/>
            </a:xfrm>
          </p:grpSpPr>
          <p:sp>
            <p:nvSpPr>
              <p:cNvPr id="271389" name="Rectangle 1053"/>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0" name="Rectangle 1054"/>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sp>
            <p:nvSpPr>
              <p:cNvPr id="271391" name="Rectangle 1055"/>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a:solidFill>
                    <a:srgbClr val="FFFFFF"/>
                  </a:solidFill>
                </a:endParaRPr>
              </a:p>
            </p:txBody>
          </p:sp>
        </p:grpSp>
      </p:grpSp>
      <p:sp>
        <p:nvSpPr>
          <p:cNvPr id="271392" name="Text Box 1056"/>
          <p:cNvSpPr txBox="1">
            <a:spLocks noChangeArrowheads="1"/>
          </p:cNvSpPr>
          <p:nvPr/>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271393" name="Rectangle 1057"/>
          <p:cNvSpPr>
            <a:spLocks noChangeArrowheads="1"/>
          </p:cNvSpPr>
          <p:nvPr/>
        </p:nvSpPr>
        <p:spPr bwMode="auto">
          <a:xfrm>
            <a:off x="7559675" y="650875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r>
              <a:rPr lang="en-US" sz="1000" b="1">
                <a:solidFill>
                  <a:srgbClr val="FFFFFF"/>
                </a:solidFill>
                <a:effectLst>
                  <a:outerShdw blurRad="38100" dist="38100" dir="2700000" algn="tl">
                    <a:srgbClr val="000000"/>
                  </a:outerShdw>
                </a:effectLst>
                <a:latin typeface="Comic Sans MS" charset="0"/>
              </a:rPr>
              <a:t>8.0.03f.</a:t>
            </a:r>
          </a:p>
        </p:txBody>
      </p:sp>
    </p:spTree>
    <p:extLst>
      <p:ext uri="{BB962C8B-B14F-4D97-AF65-F5344CB8AC3E}">
        <p14:creationId xmlns:p14="http://schemas.microsoft.com/office/powerpoint/2010/main" val="3828654082"/>
      </p:ext>
    </p:extLst>
  </p:cSld>
  <p:clrMap bg1="dk2" tx1="lt1" bg2="dk1" tx2="lt2" accent1="accent1" accent2="accent2" accent3="accent3" accent4="accent4" accent5="accent5" accent6="accent6" hlink="hlink" folHlink="folHlink"/>
  <p:sldLayoutIdLst>
    <p:sldLayoutId id="2147509134" r:id="rId1"/>
    <p:sldLayoutId id="2147509135" r:id="rId2"/>
    <p:sldLayoutId id="2147509136" r:id="rId3"/>
    <p:sldLayoutId id="2147509137" r:id="rId4"/>
    <p:sldLayoutId id="2147509138" r:id="rId5"/>
    <p:sldLayoutId id="2147509139" r:id="rId6"/>
    <p:sldLayoutId id="2147509140" r:id="rId7"/>
    <p:sldLayoutId id="2147509141" r:id="rId8"/>
    <p:sldLayoutId id="2147509142" r:id="rId9"/>
    <p:sldLayoutId id="2147509143" r:id="rId10"/>
    <p:sldLayoutId id="214750914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083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eaLnBrk="1" hangingPunct="1">
              <a:defRPr/>
            </a:pPr>
            <a:endParaRPr lang="en-US">
              <a:solidFill>
                <a:srgbClr val="000000"/>
              </a:solidFill>
            </a:endParaRPr>
          </a:p>
        </p:txBody>
      </p:sp>
      <p:sp>
        <p:nvSpPr>
          <p:cNvPr id="12083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eaLnBrk="1" hangingPunct="1">
              <a:defRPr/>
            </a:pPr>
            <a:endParaRPr lang="en-US">
              <a:solidFill>
                <a:srgbClr val="000000"/>
              </a:solidFill>
            </a:endParaRPr>
          </a:p>
        </p:txBody>
      </p:sp>
      <p:sp>
        <p:nvSpPr>
          <p:cNvPr id="12083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eaLnBrk="1" hangingPunct="1">
              <a:defRPr/>
            </a:pPr>
            <a:fld id="{F83B1811-ADB7-224F-B684-FFE097E2DDE9}"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487496760"/>
      </p:ext>
    </p:extLst>
  </p:cSld>
  <p:clrMap bg1="lt1" tx1="dk1" bg2="lt2" tx2="dk2" accent1="accent1" accent2="accent2" accent3="accent3" accent4="accent4" accent5="accent5" accent6="accent6" hlink="hlink" folHlink="folHlink"/>
  <p:sldLayoutIdLst>
    <p:sldLayoutId id="2147509146" r:id="rId1"/>
    <p:sldLayoutId id="2147509147" r:id="rId2"/>
    <p:sldLayoutId id="2147509148" r:id="rId3"/>
    <p:sldLayoutId id="2147509149" r:id="rId4"/>
    <p:sldLayoutId id="2147509150" r:id="rId5"/>
    <p:sldLayoutId id="2147509151" r:id="rId6"/>
    <p:sldLayoutId id="2147509152" r:id="rId7"/>
    <p:sldLayoutId id="2147509153" r:id="rId8"/>
    <p:sldLayoutId id="2147509154" r:id="rId9"/>
    <p:sldLayoutId id="2147509155" r:id="rId10"/>
    <p:sldLayoutId id="214750915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415566308"/>
      </p:ext>
    </p:extLst>
  </p:cSld>
  <p:clrMap bg1="dk2" tx1="lt1" bg2="dk1" tx2="lt2" accent1="accent1" accent2="accent2" accent3="accent3" accent4="accent4" accent5="accent5" accent6="accent6" hlink="hlink" folHlink="folHlink"/>
  <p:sldLayoutIdLst>
    <p:sldLayoutId id="2147509170" r:id="rId1"/>
    <p:sldLayoutId id="2147509171" r:id="rId2"/>
    <p:sldLayoutId id="2147509172" r:id="rId3"/>
    <p:sldLayoutId id="2147509173" r:id="rId4"/>
    <p:sldLayoutId id="2147509174" r:id="rId5"/>
    <p:sldLayoutId id="2147509175" r:id="rId6"/>
    <p:sldLayoutId id="2147509176" r:id="rId7"/>
    <p:sldLayoutId id="2147509177" r:id="rId8"/>
    <p:sldLayoutId id="2147509178" r:id="rId9"/>
    <p:sldLayoutId id="2147509179" r:id="rId10"/>
    <p:sldLayoutId id="214750918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defTabSz="914300" fontAlgn="base">
              <a:spcBef>
                <a:spcPct val="0"/>
              </a:spcBef>
              <a:spcAft>
                <a:spcPct val="0"/>
              </a:spcAft>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defTabSz="914300" fontAlgn="base">
              <a:spcBef>
                <a:spcPct val="0"/>
              </a:spcBef>
              <a:spcAft>
                <a:spcPct val="0"/>
              </a:spcAft>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1" hangingPunct="1">
              <a:defRPr sz="1400" b="0">
                <a:solidFill>
                  <a:srgbClr val="000000"/>
                </a:solidFill>
              </a:defRPr>
            </a:lvl1pPr>
          </a:lstStyle>
          <a:p>
            <a:pPr defTabSz="914300" fontAlgn="base">
              <a:spcBef>
                <a:spcPct val="0"/>
              </a:spcBef>
              <a:spcAft>
                <a:spcPct val="0"/>
              </a:spcAft>
            </a:pPr>
            <a:fld id="{111197F5-119A-7744-A3D0-076D05FD2A1B}" type="slidenum">
              <a:rPr lang="en-US" smtClean="0">
                <a:latin typeface="Arial" charset="0"/>
                <a:ea typeface="MS PGothic" charset="0"/>
                <a:cs typeface="MS PGothic" charset="0"/>
              </a:rPr>
              <a:pPr defTabSz="914300" fontAlgn="base">
                <a:spcBef>
                  <a:spcPct val="0"/>
                </a:spcBef>
                <a:spcAft>
                  <a:spcPct val="0"/>
                </a:spcAft>
              </a:pPr>
              <a:t>‹#›</a:t>
            </a:fld>
            <a:endParaRPr lang="en-US">
              <a:latin typeface="Arial" charset="0"/>
              <a:ea typeface="MS PGothic" charset="0"/>
              <a:cs typeface="MS PGothic" charset="0"/>
            </a:endParaRPr>
          </a:p>
        </p:txBody>
      </p:sp>
    </p:spTree>
    <p:extLst>
      <p:ext uri="{BB962C8B-B14F-4D97-AF65-F5344CB8AC3E}">
        <p14:creationId xmlns:p14="http://schemas.microsoft.com/office/powerpoint/2010/main" val="3748590987"/>
      </p:ext>
    </p:extLst>
  </p:cSld>
  <p:clrMap bg1="lt1" tx1="dk1" bg2="lt2" tx2="dk2" accent1="accent1" accent2="accent2" accent3="accent3" accent4="accent4" accent5="accent5" accent6="accent6" hlink="hlink" folHlink="folHlink"/>
  <p:sldLayoutIdLst>
    <p:sldLayoutId id="2147509182" r:id="rId1"/>
    <p:sldLayoutId id="2147509183" r:id="rId2"/>
    <p:sldLayoutId id="2147509184" r:id="rId3"/>
    <p:sldLayoutId id="2147509185" r:id="rId4"/>
    <p:sldLayoutId id="2147509186" r:id="rId5"/>
    <p:sldLayoutId id="2147509187" r:id="rId6"/>
    <p:sldLayoutId id="2147509188" r:id="rId7"/>
    <p:sldLayoutId id="2147509189" r:id="rId8"/>
    <p:sldLayoutId id="2147509190" r:id="rId9"/>
    <p:sldLayoutId id="2147509191" r:id="rId10"/>
    <p:sldLayoutId id="2147509192"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150" algn="ctr" rtl="0" fontAlgn="base">
        <a:spcBef>
          <a:spcPct val="0"/>
        </a:spcBef>
        <a:spcAft>
          <a:spcPct val="0"/>
        </a:spcAft>
        <a:defRPr sz="4400">
          <a:solidFill>
            <a:schemeClr val="tx2"/>
          </a:solidFill>
          <a:latin typeface="Arial" pitchFamily="-111" charset="0"/>
        </a:defRPr>
      </a:lvl6pPr>
      <a:lvl7pPr marL="914300" algn="ctr" rtl="0" fontAlgn="base">
        <a:spcBef>
          <a:spcPct val="0"/>
        </a:spcBef>
        <a:spcAft>
          <a:spcPct val="0"/>
        </a:spcAft>
        <a:defRPr sz="4400">
          <a:solidFill>
            <a:schemeClr val="tx2"/>
          </a:solidFill>
          <a:latin typeface="Arial" pitchFamily="-111" charset="0"/>
        </a:defRPr>
      </a:lvl7pPr>
      <a:lvl8pPr marL="1371450" algn="ctr" rtl="0" fontAlgn="base">
        <a:spcBef>
          <a:spcPct val="0"/>
        </a:spcBef>
        <a:spcAft>
          <a:spcPct val="0"/>
        </a:spcAft>
        <a:defRPr sz="4400">
          <a:solidFill>
            <a:schemeClr val="tx2"/>
          </a:solidFill>
          <a:latin typeface="Arial" pitchFamily="-111" charset="0"/>
        </a:defRPr>
      </a:lvl8pPr>
      <a:lvl9pPr marL="1828600" algn="ctr" rtl="0" fontAlgn="base">
        <a:spcBef>
          <a:spcPct val="0"/>
        </a:spcBef>
        <a:spcAft>
          <a:spcPct val="0"/>
        </a:spcAft>
        <a:defRPr sz="4400">
          <a:solidFill>
            <a:schemeClr val="tx2"/>
          </a:solidFill>
          <a:latin typeface="Arial" pitchFamily="-111" charset="0"/>
        </a:defRPr>
      </a:lvl9pPr>
    </p:titleStyle>
    <p:bodyStyle>
      <a:lvl1pPr marL="342862" indent="-342862"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869" indent="-28572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2875" indent="-228575"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025" indent="-228575"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175" indent="-228575"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325" indent="-228575" algn="l" rtl="0" fontAlgn="base">
        <a:spcBef>
          <a:spcPct val="20000"/>
        </a:spcBef>
        <a:spcAft>
          <a:spcPct val="0"/>
        </a:spcAft>
        <a:buChar char="»"/>
        <a:defRPr sz="2000">
          <a:solidFill>
            <a:schemeClr val="tx1"/>
          </a:solidFill>
          <a:latin typeface="+mn-lt"/>
          <a:ea typeface="ＭＳ Ｐゴシック" pitchFamily="-111" charset="-128"/>
        </a:defRPr>
      </a:lvl6pPr>
      <a:lvl7pPr marL="2971474" indent="-228575" algn="l" rtl="0" fontAlgn="base">
        <a:spcBef>
          <a:spcPct val="20000"/>
        </a:spcBef>
        <a:spcAft>
          <a:spcPct val="0"/>
        </a:spcAft>
        <a:buChar char="»"/>
        <a:defRPr sz="2000">
          <a:solidFill>
            <a:schemeClr val="tx1"/>
          </a:solidFill>
          <a:latin typeface="+mn-lt"/>
          <a:ea typeface="ＭＳ Ｐゴシック" pitchFamily="-111" charset="-128"/>
        </a:defRPr>
      </a:lvl7pPr>
      <a:lvl8pPr marL="3428623" indent="-228575" algn="l" rtl="0" fontAlgn="base">
        <a:spcBef>
          <a:spcPct val="20000"/>
        </a:spcBef>
        <a:spcAft>
          <a:spcPct val="0"/>
        </a:spcAft>
        <a:buChar char="»"/>
        <a:defRPr sz="2000">
          <a:solidFill>
            <a:schemeClr val="tx1"/>
          </a:solidFill>
          <a:latin typeface="+mn-lt"/>
          <a:ea typeface="ＭＳ Ｐゴシック" pitchFamily="-111" charset="-128"/>
        </a:defRPr>
      </a:lvl8pPr>
      <a:lvl9pPr marL="3885772" indent="-228575"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43290118"/>
      </p:ext>
    </p:extLst>
  </p:cSld>
  <p:clrMap bg1="lt1" tx1="dk1" bg2="lt2" tx2="dk2" accent1="accent1" accent2="accent2" accent3="accent3" accent4="accent4" accent5="accent5" accent6="accent6" hlink="hlink" folHlink="folHlink"/>
  <p:sldLayoutIdLst>
    <p:sldLayoutId id="2147505951" r:id="rId1"/>
    <p:sldLayoutId id="2147505952" r:id="rId2"/>
    <p:sldLayoutId id="2147505953" r:id="rId3"/>
    <p:sldLayoutId id="2147505954" r:id="rId4"/>
    <p:sldLayoutId id="2147505955" r:id="rId5"/>
    <p:sldLayoutId id="2147505956" r:id="rId6"/>
    <p:sldLayoutId id="2147505957" r:id="rId7"/>
    <p:sldLayoutId id="2147505958" r:id="rId8"/>
    <p:sldLayoutId id="2147505959" r:id="rId9"/>
    <p:sldLayoutId id="2147505960" r:id="rId10"/>
    <p:sldLayoutId id="2147505961" r:id="rId11"/>
    <p:sldLayoutId id="2147505962" r:id="rId12"/>
    <p:sldLayoutId id="2147505963" r:id="rId13"/>
    <p:sldLayoutId id="2147505964" r:id="rId14"/>
    <p:sldLayoutId id="2147505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8" charset="0"/>
              </a:defRPr>
            </a:lvl1pPr>
          </a:lstStyle>
          <a:p>
            <a:endParaRPr lang="en-US">
              <a:ea typeface="MS PGothic" pitchFamily="34" charset="-128"/>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8" charset="0"/>
              </a:defRPr>
            </a:lvl1pPr>
          </a:lstStyle>
          <a:p>
            <a:endParaRPr lang="en-US">
              <a:ea typeface="MS PGothic" pitchFamily="34" charset="-128"/>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fld id="{7C9D1747-CBA4-4C58-B8FA-D17BF543300C}" type="slidenum">
              <a:rPr lang="en-US">
                <a:ea typeface="MS PGothic" pitchFamily="34" charset="-128"/>
                <a:cs typeface="+mn-cs"/>
              </a:rPr>
              <a:pPr/>
              <a:t>‹#›</a:t>
            </a:fld>
            <a:endParaRPr lang="en-US">
              <a:ea typeface="MS PGothic" pitchFamily="34" charset="-128"/>
              <a:cs typeface="+mn-cs"/>
            </a:endParaRPr>
          </a:p>
        </p:txBody>
      </p:sp>
    </p:spTree>
    <p:extLst>
      <p:ext uri="{BB962C8B-B14F-4D97-AF65-F5344CB8AC3E}">
        <p14:creationId xmlns:p14="http://schemas.microsoft.com/office/powerpoint/2010/main" val="1338397039"/>
      </p:ext>
    </p:extLst>
  </p:cSld>
  <p:clrMap bg1="lt1" tx1="dk1" bg2="lt2" tx2="dk2" accent1="accent1" accent2="accent2" accent3="accent3" accent4="accent4" accent5="accent5" accent6="accent6" hlink="hlink" folHlink="folHlink"/>
  <p:sldLayoutIdLst>
    <p:sldLayoutId id="2147506385" r:id="rId1"/>
    <p:sldLayoutId id="2147506386" r:id="rId2"/>
    <p:sldLayoutId id="2147506387" r:id="rId3"/>
    <p:sldLayoutId id="2147506388" r:id="rId4"/>
    <p:sldLayoutId id="2147506389" r:id="rId5"/>
    <p:sldLayoutId id="2147506390" r:id="rId6"/>
    <p:sldLayoutId id="2147506391" r:id="rId7"/>
    <p:sldLayoutId id="2147506392" r:id="rId8"/>
    <p:sldLayoutId id="2147506393" r:id="rId9"/>
    <p:sldLayoutId id="2147506394" r:id="rId10"/>
    <p:sldLayoutId id="2147506395" r:id="rId11"/>
    <p:sldLayoutId id="2147506396" r:id="rId12"/>
    <p:sldLayoutId id="2147506397" r:id="rId13"/>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pitchFamily="34" charset="0"/>
                <a:ea typeface="Osaka" pitchFamily="1" charset="-128"/>
              </a:defRPr>
            </a:lvl1pPr>
          </a:lstStyle>
          <a:p>
            <a:endParaRPr lang="en-US"/>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pitchFamily="34" charset="0"/>
                <a:ea typeface="Osaka" pitchFamily="1" charset="-128"/>
              </a:defRPr>
            </a:lvl1pPr>
          </a:lstStyle>
          <a:p>
            <a:endParaRPr lang="en-US"/>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pitchFamily="34" charset="0"/>
                <a:ea typeface="Osaka" pitchFamily="1" charset="-128"/>
              </a:defRPr>
            </a:lvl1pPr>
          </a:lstStyle>
          <a:p>
            <a:fld id="{C1AA97FA-9AAE-43C1-A089-6A7A3357F71B}" type="slidenum">
              <a:rPr lang="en-US"/>
              <a:pPr/>
              <a:t>‹#›</a:t>
            </a:fld>
            <a:endParaRPr lang="en-US"/>
          </a:p>
        </p:txBody>
      </p:sp>
    </p:spTree>
    <p:extLst>
      <p:ext uri="{BB962C8B-B14F-4D97-AF65-F5344CB8AC3E}">
        <p14:creationId xmlns:p14="http://schemas.microsoft.com/office/powerpoint/2010/main" val="643927697"/>
      </p:ext>
    </p:extLst>
  </p:cSld>
  <p:clrMap bg1="dk2" tx1="lt1" bg2="dk1" tx2="lt2" accent1="accent1" accent2="accent2" accent3="accent3" accent4="accent4" accent5="accent5" accent6="accent6" hlink="hlink" folHlink="folHlink"/>
  <p:sldLayoutIdLst>
    <p:sldLayoutId id="2147506463" r:id="rId1"/>
    <p:sldLayoutId id="2147506464" r:id="rId2"/>
    <p:sldLayoutId id="2147506465" r:id="rId3"/>
    <p:sldLayoutId id="2147506466" r:id="rId4"/>
    <p:sldLayoutId id="2147506467" r:id="rId5"/>
    <p:sldLayoutId id="2147506468" r:id="rId6"/>
    <p:sldLayoutId id="2147506469" r:id="rId7"/>
    <p:sldLayoutId id="2147506470" r:id="rId8"/>
    <p:sldLayoutId id="2147506471" r:id="rId9"/>
    <p:sldLayoutId id="2147506472" r:id="rId10"/>
    <p:sldLayoutId id="2147506473" r:id="rId11"/>
    <p:sldLayoutId id="2147506474" r:id="rId12"/>
  </p:sldLayoutIdLst>
  <p:hf sldNum="0" hdr="0" ftr="0" dt="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pitchFamily="1"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itchFamily="1"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itchFamily="1"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itchFamily="1"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04266095"/>
      </p:ext>
    </p:extLst>
  </p:cSld>
  <p:clrMap bg1="lt1" tx1="dk1" bg2="lt2" tx2="dk2" accent1="accent1" accent2="accent2" accent3="accent3" accent4="accent4" accent5="accent5" accent6="accent6" hlink="hlink" folHlink="folHlink"/>
  <p:sldLayoutIdLst>
    <p:sldLayoutId id="2147506919" r:id="rId1"/>
    <p:sldLayoutId id="2147506920" r:id="rId2"/>
    <p:sldLayoutId id="2147506921" r:id="rId3"/>
    <p:sldLayoutId id="2147506922" r:id="rId4"/>
    <p:sldLayoutId id="2147506923" r:id="rId5"/>
    <p:sldLayoutId id="2147506924" r:id="rId6"/>
    <p:sldLayoutId id="2147506925" r:id="rId7"/>
    <p:sldLayoutId id="2147506926" r:id="rId8"/>
    <p:sldLayoutId id="2147506927" r:id="rId9"/>
    <p:sldLayoutId id="2147506928" r:id="rId10"/>
    <p:sldLayoutId id="2147506929" r:id="rId11"/>
    <p:sldLayoutId id="2147506930" r:id="rId12"/>
    <p:sldLayoutId id="2147506931" r:id="rId13"/>
    <p:sldLayoutId id="2147506932" r:id="rId14"/>
    <p:sldLayoutId id="214750693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97737808"/>
      </p:ext>
    </p:extLst>
  </p:cSld>
  <p:clrMap bg1="lt1" tx1="dk1" bg2="lt2" tx2="dk2" accent1="accent1" accent2="accent2" accent3="accent3" accent4="accent4" accent5="accent5" accent6="accent6" hlink="hlink" folHlink="folHlink"/>
  <p:sldLayoutIdLst>
    <p:sldLayoutId id="2147506935" r:id="rId1"/>
    <p:sldLayoutId id="2147506936" r:id="rId2"/>
    <p:sldLayoutId id="2147506937" r:id="rId3"/>
    <p:sldLayoutId id="2147506938" r:id="rId4"/>
    <p:sldLayoutId id="2147506939" r:id="rId5"/>
    <p:sldLayoutId id="2147506940" r:id="rId6"/>
    <p:sldLayoutId id="2147506941" r:id="rId7"/>
    <p:sldLayoutId id="2147506942" r:id="rId8"/>
    <p:sldLayoutId id="2147506943" r:id="rId9"/>
    <p:sldLayoutId id="2147506944" r:id="rId10"/>
    <p:sldLayoutId id="2147506945" r:id="rId11"/>
    <p:sldLayoutId id="2147506946" r:id="rId12"/>
    <p:sldLayoutId id="2147506947" r:id="rId13"/>
    <p:sldLayoutId id="2147506948" r:id="rId14"/>
    <p:sldLayoutId id="214750694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73439631"/>
      </p:ext>
    </p:extLst>
  </p:cSld>
  <p:clrMap bg1="lt1" tx1="dk1" bg2="lt2" tx2="dk2" accent1="accent1" accent2="accent2" accent3="accent3" accent4="accent4" accent5="accent5" accent6="accent6" hlink="hlink" folHlink="folHlink"/>
  <p:sldLayoutIdLst>
    <p:sldLayoutId id="2147506951" r:id="rId1"/>
    <p:sldLayoutId id="2147506952" r:id="rId2"/>
    <p:sldLayoutId id="2147506953" r:id="rId3"/>
    <p:sldLayoutId id="2147506954" r:id="rId4"/>
    <p:sldLayoutId id="2147506955" r:id="rId5"/>
    <p:sldLayoutId id="2147506956" r:id="rId6"/>
    <p:sldLayoutId id="2147506957" r:id="rId7"/>
    <p:sldLayoutId id="2147506958" r:id="rId8"/>
    <p:sldLayoutId id="2147506959" r:id="rId9"/>
    <p:sldLayoutId id="2147506960" r:id="rId10"/>
    <p:sldLayoutId id="2147506961" r:id="rId11"/>
    <p:sldLayoutId id="2147506962" r:id="rId12"/>
    <p:sldLayoutId id="2147506963" r:id="rId13"/>
    <p:sldLayoutId id="2147506964" r:id="rId14"/>
    <p:sldLayoutId id="214750696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3ED87E5-9BE3-E144-A735-41BF2B367388}"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5019" r:id="rId1"/>
    <p:sldLayoutId id="2147505020" r:id="rId2"/>
    <p:sldLayoutId id="2147505021" r:id="rId3"/>
    <p:sldLayoutId id="2147505022" r:id="rId4"/>
    <p:sldLayoutId id="2147505023" r:id="rId5"/>
    <p:sldLayoutId id="2147505024" r:id="rId6"/>
    <p:sldLayoutId id="2147505025" r:id="rId7"/>
    <p:sldLayoutId id="2147505026" r:id="rId8"/>
    <p:sldLayoutId id="2147505027" r:id="rId9"/>
    <p:sldLayoutId id="2147505028" r:id="rId10"/>
    <p:sldLayoutId id="214750502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6194" name="Rectangle 1026"/>
          <p:cNvSpPr>
            <a:spLocks noGrp="1" noChangeArrowheads="1"/>
          </p:cNvSpPr>
          <p:nvPr>
            <p:ph type="title"/>
          </p:nvPr>
        </p:nvSpPr>
        <p:spPr bwMode="auto">
          <a:xfrm>
            <a:off x="685800" y="381000"/>
            <a:ext cx="7772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73091" name="Rectangle 1027"/>
          <p:cNvSpPr>
            <a:spLocks noGrp="1" noChangeArrowheads="1"/>
          </p:cNvSpPr>
          <p:nvPr>
            <p:ph type="dt" sz="half" idx="2"/>
          </p:nvPr>
        </p:nvSpPr>
        <p:spPr bwMode="auto">
          <a:xfrm>
            <a:off x="685800" y="6324600"/>
            <a:ext cx="1676400" cy="457200"/>
          </a:xfrm>
          <a:prstGeom prst="rect">
            <a:avLst/>
          </a:prstGeom>
          <a:noFill/>
          <a:ln w="12700" cap="sq">
            <a:noFill/>
            <a:miter lim="800000"/>
            <a:headEnd type="none" w="sm" len="sm"/>
            <a:tailEnd type="none" w="sm" len="sm"/>
          </a:ln>
          <a:effectLst>
            <a:outerShdw blurRad="63500" algn="ctr" rotWithShape="0">
              <a:srgbClr val="FFFFFF">
                <a:alpha val="75000"/>
              </a:srgbClr>
            </a:outerShdw>
          </a:effectLst>
        </p:spPr>
        <p:txBody>
          <a:bodyPr vert="horz" wrap="square" lIns="91440" tIns="45720" rIns="91440" bIns="45720" numCol="1" anchor="b" anchorCtr="0" compatLnSpc="1">
            <a:prstTxWarp prst="textNoShape">
              <a:avLst/>
            </a:prstTxWarp>
          </a:bodyPr>
          <a:lstStyle>
            <a:lvl1pPr eaLnBrk="1" hangingPunct="1">
              <a:spcBef>
                <a:spcPct val="50000"/>
              </a:spcBef>
              <a:defRPr sz="1200" b="1">
                <a:solidFill>
                  <a:srgbClr val="000000"/>
                </a:solidFill>
                <a:latin typeface="Arial" pitchFamily="34" charset="0"/>
              </a:defRPr>
            </a:lvl1pPr>
          </a:lstStyle>
          <a:p>
            <a:fld id="{2C5C20A8-0D41-43FB-8A62-4332C89EF097}" type="datetime1">
              <a:rPr lang="en-US">
                <a:ea typeface="MS PGothic" pitchFamily="34" charset="-128"/>
                <a:cs typeface="+mn-cs"/>
              </a:rPr>
              <a:pPr/>
              <a:t>7/15/20</a:t>
            </a:fld>
            <a:endParaRPr lang="en-US">
              <a:ea typeface="MS PGothic" pitchFamily="34" charset="-128"/>
              <a:cs typeface="+mn-cs"/>
            </a:endParaRPr>
          </a:p>
        </p:txBody>
      </p:sp>
      <p:sp>
        <p:nvSpPr>
          <p:cNvPr id="473092" name="Rectangle 1028"/>
          <p:cNvSpPr>
            <a:spLocks noGrp="1" noChangeArrowheads="1"/>
          </p:cNvSpPr>
          <p:nvPr>
            <p:ph type="ftr" sz="quarter" idx="3"/>
          </p:nvPr>
        </p:nvSpPr>
        <p:spPr bwMode="auto">
          <a:xfrm>
            <a:off x="2743200" y="6324600"/>
            <a:ext cx="3429000" cy="457200"/>
          </a:xfrm>
          <a:prstGeom prst="rect">
            <a:avLst/>
          </a:prstGeom>
          <a:noFill/>
          <a:ln>
            <a:noFill/>
          </a:ln>
          <a:effectLst>
            <a:outerShdw algn="ctr" rotWithShape="0">
              <a:srgbClr val="FFFFFF">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ctr" eaLnBrk="1" hangingPunct="1">
              <a:spcBef>
                <a:spcPct val="50000"/>
              </a:spcBef>
              <a:defRPr sz="1200" b="1">
                <a:solidFill>
                  <a:srgbClr val="000000"/>
                </a:solidFill>
                <a:latin typeface="Arial" pitchFamily="34" charset="0"/>
              </a:defRPr>
            </a:lvl1pPr>
          </a:lstStyle>
          <a:p>
            <a:endParaRPr lang="en-US">
              <a:ea typeface="MS PGothic" pitchFamily="34" charset="-128"/>
              <a:cs typeface="+mn-cs"/>
            </a:endParaRPr>
          </a:p>
        </p:txBody>
      </p:sp>
      <p:sp>
        <p:nvSpPr>
          <p:cNvPr id="473093" name="Rectangle 1029"/>
          <p:cNvSpPr>
            <a:spLocks noGrp="1" noChangeArrowheads="1"/>
          </p:cNvSpPr>
          <p:nvPr>
            <p:ph type="sldNum" sz="quarter" idx="4"/>
          </p:nvPr>
        </p:nvSpPr>
        <p:spPr bwMode="auto">
          <a:xfrm>
            <a:off x="6553200" y="63246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eaLnBrk="1" hangingPunct="1">
              <a:spcBef>
                <a:spcPct val="50000"/>
              </a:spcBef>
              <a:defRPr sz="1200" b="1">
                <a:solidFill>
                  <a:srgbClr val="000000"/>
                </a:solidFill>
                <a:latin typeface="Arial" pitchFamily="34" charset="0"/>
              </a:defRPr>
            </a:lvl1pPr>
          </a:lstStyle>
          <a:p>
            <a:fld id="{F5C51488-C8C6-4926-A9F1-245B237D26E7}" type="slidenum">
              <a:rPr lang="en-US">
                <a:ea typeface="MS PGothic" pitchFamily="34" charset="-128"/>
                <a:cs typeface="+mn-cs"/>
              </a:rPr>
              <a:pPr/>
              <a:t>‹#›</a:t>
            </a:fld>
            <a:endParaRPr lang="en-US">
              <a:ea typeface="MS PGothic" pitchFamily="34" charset="-128"/>
              <a:cs typeface="+mn-cs"/>
            </a:endParaRPr>
          </a:p>
        </p:txBody>
      </p:sp>
      <p:sp>
        <p:nvSpPr>
          <p:cNvPr id="136198" name="Rectangle 1030"/>
          <p:cNvSpPr>
            <a:spLocks noGrp="1" noChangeArrowheads="1"/>
          </p:cNvSpPr>
          <p:nvPr>
            <p:ph type="body" idx="1"/>
          </p:nvPr>
        </p:nvSpPr>
        <p:spPr bwMode="auto">
          <a:xfrm>
            <a:off x="762000" y="1828800"/>
            <a:ext cx="7620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4619476"/>
      </p:ext>
    </p:extLst>
  </p:cSld>
  <p:clrMap bg1="lt1" tx1="dk1" bg2="lt2" tx2="dk2" accent1="accent1" accent2="accent2" accent3="accent3" accent4="accent4" accent5="accent5" accent6="accent6" hlink="hlink" folHlink="folHlink"/>
  <p:sldLayoutIdLst>
    <p:sldLayoutId id="2147506967" r:id="rId1"/>
    <p:sldLayoutId id="2147506968" r:id="rId2"/>
    <p:sldLayoutId id="2147506969" r:id="rId3"/>
    <p:sldLayoutId id="2147506970" r:id="rId4"/>
    <p:sldLayoutId id="2147506971" r:id="rId5"/>
    <p:sldLayoutId id="2147506972" r:id="rId6"/>
    <p:sldLayoutId id="2147506973" r:id="rId7"/>
    <p:sldLayoutId id="2147506974" r:id="rId8"/>
    <p:sldLayoutId id="2147506975" r:id="rId9"/>
    <p:sldLayoutId id="2147506976" r:id="rId10"/>
    <p:sldLayoutId id="2147506977" r:id="rId11"/>
  </p:sldLayoutIdLst>
  <p:txStyles>
    <p:titleStyle>
      <a:lvl1pPr algn="l" rtl="0" eaLnBrk="0" fontAlgn="base" hangingPunct="0">
        <a:lnSpc>
          <a:spcPct val="90000"/>
        </a:lnSpc>
        <a:spcBef>
          <a:spcPct val="20000"/>
        </a:spcBef>
        <a:spcAft>
          <a:spcPct val="0"/>
        </a:spcAft>
        <a:defRPr sz="4400" b="1">
          <a:solidFill>
            <a:schemeClr val="tx2"/>
          </a:solidFill>
          <a:latin typeface="+mj-lt"/>
          <a:ea typeface="MS PGothic" pitchFamily="34" charset="-128"/>
          <a:cs typeface="ＭＳ Ｐゴシック" pitchFamily="-111" charset="-128"/>
        </a:defRPr>
      </a:lvl1pPr>
      <a:lvl2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Times New Roman" pitchFamily="-112" charset="0"/>
          <a:ea typeface="MS PGothic" pitchFamily="34"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Clr>
          <a:schemeClr val="tx1"/>
        </a:buClr>
        <a:buSzPct val="80000"/>
        <a:buFont typeface="Wingdings" pitchFamily="2" charset="2"/>
        <a:buChar char="l"/>
        <a:defRPr sz="3200">
          <a:solidFill>
            <a:schemeClr val="tx1"/>
          </a:solidFill>
          <a:latin typeface="+mn-lt"/>
          <a:ea typeface="MS PGothic" pitchFamily="34" charset="-128"/>
          <a:cs typeface="ＭＳ Ｐゴシック" pitchFamily="-111" charset="-128"/>
        </a:defRPr>
      </a:lvl1pPr>
      <a:lvl2pPr marL="742950" indent="-285750" algn="l" rtl="0" eaLnBrk="0" fontAlgn="base" hangingPunct="0">
        <a:lnSpc>
          <a:spcPct val="90000"/>
        </a:lnSpc>
        <a:spcBef>
          <a:spcPct val="20000"/>
        </a:spcBef>
        <a:spcAft>
          <a:spcPct val="0"/>
        </a:spcAft>
        <a:buClr>
          <a:schemeClr val="tx1"/>
        </a:buClr>
        <a:buSzPct val="80000"/>
        <a:buChar char="–"/>
        <a:defRPr sz="2800">
          <a:solidFill>
            <a:schemeClr val="tx1"/>
          </a:solidFill>
          <a:latin typeface="+mn-lt"/>
          <a:ea typeface="MS PGothic" pitchFamily="34" charset="-128"/>
        </a:defRPr>
      </a:lvl2pPr>
      <a:lvl3pPr marL="1143000" indent="-228600" algn="l" rtl="0" eaLnBrk="0" fontAlgn="base" hangingPunct="0">
        <a:lnSpc>
          <a:spcPct val="90000"/>
        </a:lnSpc>
        <a:spcBef>
          <a:spcPct val="20000"/>
        </a:spcBef>
        <a:spcAft>
          <a:spcPct val="0"/>
        </a:spcAft>
        <a:buClr>
          <a:schemeClr val="tx1"/>
        </a:buClr>
        <a:buSzPct val="80000"/>
        <a:buFont typeface="Wingdings" pitchFamily="2" charset="2"/>
        <a:buChar char="l"/>
        <a:defRPr sz="2400">
          <a:solidFill>
            <a:schemeClr val="tx1"/>
          </a:solidFill>
          <a:latin typeface="+mn-lt"/>
          <a:ea typeface="MS PGothic" pitchFamily="34" charset="-128"/>
        </a:defRPr>
      </a:lvl3pPr>
      <a:lvl4pPr marL="1600200" indent="-228600" algn="l" rtl="0" eaLnBrk="0" fontAlgn="base" hangingPunct="0">
        <a:lnSpc>
          <a:spcPct val="90000"/>
        </a:lnSpc>
        <a:spcBef>
          <a:spcPct val="20000"/>
        </a:spcBef>
        <a:spcAft>
          <a:spcPct val="0"/>
        </a:spcAft>
        <a:buClr>
          <a:schemeClr val="tx1"/>
        </a:buClr>
        <a:buSzPct val="80000"/>
        <a:buChar char="–"/>
        <a:defRPr sz="2000">
          <a:solidFill>
            <a:schemeClr val="tx1"/>
          </a:solidFill>
          <a:latin typeface="+mn-lt"/>
          <a:ea typeface="MS PGothic" pitchFamily="34" charset="-128"/>
        </a:defRPr>
      </a:lvl4pPr>
      <a:lvl5pPr marL="2057400" indent="-228600" algn="l" rtl="0" eaLnBrk="0" fontAlgn="base" hangingPunct="0">
        <a:lnSpc>
          <a:spcPct val="90000"/>
        </a:lnSpc>
        <a:spcBef>
          <a:spcPct val="20000"/>
        </a:spcBef>
        <a:spcAft>
          <a:spcPct val="0"/>
        </a:spcAft>
        <a:buClr>
          <a:schemeClr val="tx1"/>
        </a:buClr>
        <a:buSzPct val="80000"/>
        <a:buFont typeface="Wingdings" pitchFamily="2" charset="2"/>
        <a:buChar char="l"/>
        <a:defRPr sz="2000">
          <a:solidFill>
            <a:schemeClr val="tx1"/>
          </a:solidFill>
          <a:latin typeface="+mn-lt"/>
          <a:ea typeface="MS PGothic" pitchFamily="34" charset="-128"/>
        </a:defRPr>
      </a:lvl5pPr>
      <a:lvl6pPr marL="25146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6pPr>
      <a:lvl7pPr marL="29718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7pPr>
      <a:lvl8pPr marL="34290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8pPr>
      <a:lvl9pPr marL="3886200" indent="-228600" algn="l" rtl="0" fontAlgn="base">
        <a:lnSpc>
          <a:spcPct val="90000"/>
        </a:lnSpc>
        <a:spcBef>
          <a:spcPct val="20000"/>
        </a:spcBef>
        <a:spcAft>
          <a:spcPct val="0"/>
        </a:spcAft>
        <a:buClr>
          <a:schemeClr val="tx1"/>
        </a:buClr>
        <a:buSzPct val="80000"/>
        <a:buFont typeface="Wingdings" pitchFamily="-112" charset="2"/>
        <a:buChar char="l"/>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hangingPunct="1"/>
            <a:endParaRPr lang="en-US" sz="1800">
              <a:solidFill>
                <a:srgbClr val="FFFFFF"/>
              </a:solidFill>
            </a:endParaRPr>
          </a:p>
        </p:txBody>
      </p:sp>
      <p:sp>
        <p:nvSpPr>
          <p:cNvPr id="31233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1233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pitchFamily="34" charset="0"/>
              </a:defRPr>
            </a:lvl1pPr>
          </a:lstStyle>
          <a:p>
            <a:fld id="{A21FB7BF-18F3-4D95-BABB-BE0AB2314014}" type="datetime1">
              <a:rPr lang="en-US">
                <a:ea typeface="MS PGothic" pitchFamily="34" charset="-128"/>
              </a:rPr>
              <a:pPr/>
              <a:t>7/15/20</a:t>
            </a:fld>
            <a:endParaRPr lang="en-US">
              <a:ea typeface="MS PGothic" pitchFamily="34" charset="-128"/>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Corbel" pitchFamily="34" charset="0"/>
              </a:defRPr>
            </a:lvl1pPr>
          </a:lstStyle>
          <a:p>
            <a:endParaRPr lang="en-US">
              <a:ea typeface="MS PGothic" pitchFamily="34" charset="-128"/>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pitchFamily="34" charset="0"/>
              </a:defRPr>
            </a:lvl1pPr>
          </a:lstStyle>
          <a:p>
            <a:fld id="{F9C68497-F776-4AAE-A775-440027C53F21}"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728985509"/>
      </p:ext>
    </p:extLst>
  </p:cSld>
  <p:clrMap bg1="dk2" tx1="lt1" bg2="dk1" tx2="lt2" accent1="accent1" accent2="accent2" accent3="accent3" accent4="accent4" accent5="accent5" accent6="accent6" hlink="hlink" folHlink="folHlink"/>
  <p:sldLayoutIdLst>
    <p:sldLayoutId id="2147506995" r:id="rId1"/>
    <p:sldLayoutId id="2147506996" r:id="rId2"/>
    <p:sldLayoutId id="2147506997" r:id="rId3"/>
    <p:sldLayoutId id="2147506998" r:id="rId4"/>
    <p:sldLayoutId id="2147506999" r:id="rId5"/>
    <p:sldLayoutId id="2147507000" r:id="rId6"/>
    <p:sldLayoutId id="2147507001" r:id="rId7"/>
    <p:sldLayoutId id="2147507002" r:id="rId8"/>
    <p:sldLayoutId id="2147507003" r:id="rId9"/>
    <p:sldLayoutId id="2147507004" r:id="rId10"/>
    <p:sldLayoutId id="2147507005" r:id="rId11"/>
  </p:sldLayoutIdLst>
  <p:txStyles>
    <p:titleStyle>
      <a:lvl1pPr algn="l" rtl="0" eaLnBrk="0" fontAlgn="base" hangingPunct="0">
        <a:spcBef>
          <a:spcPct val="0"/>
        </a:spcBef>
        <a:spcAft>
          <a:spcPct val="0"/>
        </a:spcAft>
        <a:defRPr sz="4000">
          <a:solidFill>
            <a:srgbClr val="C1EEFF"/>
          </a:solidFill>
          <a:latin typeface="+mj-lt"/>
          <a:ea typeface="MS PGothic" pitchFamily="34" charset="-128"/>
          <a:cs typeface="+mj-cs"/>
        </a:defRPr>
      </a:lvl1pPr>
      <a:lvl2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MS PGothic" pitchFamily="34"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pitchFamily="2" charset="2"/>
        <a:buChar char=""/>
        <a:defRPr sz="3000">
          <a:solidFill>
            <a:schemeClr val="tx1"/>
          </a:solidFill>
          <a:latin typeface="+mn-lt"/>
          <a:ea typeface="MS PGothic" pitchFamily="34" charset="-128"/>
          <a:cs typeface="+mn-cs"/>
        </a:defRPr>
      </a:lvl1pPr>
      <a:lvl2pPr marL="739775" indent="-285750" algn="l" rtl="0" eaLnBrk="0" fontAlgn="base" hangingPunct="0">
        <a:spcBef>
          <a:spcPct val="20000"/>
        </a:spcBef>
        <a:spcAft>
          <a:spcPct val="0"/>
        </a:spcAft>
        <a:buClr>
          <a:schemeClr val="accent2"/>
        </a:buClr>
        <a:buSzPct val="90000"/>
        <a:buFont typeface="Wingdings" pitchFamily="2" charset="2"/>
        <a:buChar char=""/>
        <a:defRPr sz="2600">
          <a:solidFill>
            <a:schemeClr val="tx1"/>
          </a:solidFill>
          <a:latin typeface="+mn-lt"/>
          <a:ea typeface="MS PGothic" pitchFamily="34" charset="-128"/>
        </a:defRPr>
      </a:lvl2pPr>
      <a:lvl3pPr marL="995363" indent="-228600" algn="l" rtl="0" eaLnBrk="0" fontAlgn="base" hangingPunct="0">
        <a:spcBef>
          <a:spcPct val="20000"/>
        </a:spcBef>
        <a:spcAft>
          <a:spcPct val="0"/>
        </a:spcAft>
        <a:buClr>
          <a:schemeClr val="accent2"/>
        </a:buClr>
        <a:buFont typeface="Wingdings 2" pitchFamily="18" charset="2"/>
        <a:buChar char=""/>
        <a:defRPr sz="2400">
          <a:solidFill>
            <a:schemeClr val="tx1"/>
          </a:solidFill>
          <a:latin typeface="+mn-lt"/>
          <a:ea typeface="MS PGothic" pitchFamily="34" charset="-128"/>
        </a:defRPr>
      </a:lvl3pPr>
      <a:lvl4pPr marL="1260475" indent="-228600" algn="l" rtl="0" eaLnBrk="0" fontAlgn="base" hangingPunct="0">
        <a:spcBef>
          <a:spcPct val="20000"/>
        </a:spcBef>
        <a:spcAft>
          <a:spcPct val="0"/>
        </a:spcAft>
        <a:buClr>
          <a:srgbClr val="FEB80A"/>
        </a:buClr>
        <a:buFont typeface="Wingdings 3" pitchFamily="18" charset="2"/>
        <a:buChar char=""/>
        <a:defRPr sz="2200">
          <a:solidFill>
            <a:schemeClr val="tx1"/>
          </a:solidFill>
          <a:latin typeface="+mn-lt"/>
          <a:ea typeface="MS PGothic" pitchFamily="34" charset="-128"/>
        </a:defRPr>
      </a:lvl4pPr>
      <a:lvl5pPr marL="1481138" indent="-209550" algn="l" rtl="0" eaLnBrk="0" fontAlgn="base" hangingPunct="0">
        <a:spcBef>
          <a:spcPct val="20000"/>
        </a:spcBef>
        <a:spcAft>
          <a:spcPct val="0"/>
        </a:spcAft>
        <a:buClr>
          <a:srgbClr val="FEB80A"/>
        </a:buClr>
        <a:buFont typeface="Wingdings 2" pitchFamily="18" charset="2"/>
        <a:buChar char=""/>
        <a:defRPr sz="2000">
          <a:solidFill>
            <a:schemeClr val="tx1"/>
          </a:solidFill>
          <a:latin typeface="+mn-lt"/>
          <a:ea typeface="MS PGothic" pitchFamily="34" charset="-128"/>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87025577"/>
      </p:ext>
    </p:extLst>
  </p:cSld>
  <p:clrMap bg1="lt1" tx1="dk1" bg2="lt2" tx2="dk2" accent1="accent1" accent2="accent2" accent3="accent3" accent4="accent4" accent5="accent5" accent6="accent6" hlink="hlink" folHlink="folHlink"/>
  <p:sldLayoutIdLst>
    <p:sldLayoutId id="2147507007" r:id="rId1"/>
    <p:sldLayoutId id="2147507008" r:id="rId2"/>
    <p:sldLayoutId id="2147507009" r:id="rId3"/>
    <p:sldLayoutId id="2147507010" r:id="rId4"/>
    <p:sldLayoutId id="2147507011" r:id="rId5"/>
    <p:sldLayoutId id="2147507012" r:id="rId6"/>
    <p:sldLayoutId id="2147507013" r:id="rId7"/>
    <p:sldLayoutId id="2147507014" r:id="rId8"/>
    <p:sldLayoutId id="2147507015" r:id="rId9"/>
    <p:sldLayoutId id="2147507016" r:id="rId10"/>
    <p:sldLayoutId id="2147507017" r:id="rId11"/>
    <p:sldLayoutId id="2147507018" r:id="rId12"/>
    <p:sldLayoutId id="2147507019" r:id="rId13"/>
    <p:sldLayoutId id="2147507020" r:id="rId14"/>
    <p:sldLayoutId id="21475070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01034267"/>
      </p:ext>
    </p:extLst>
  </p:cSld>
  <p:clrMap bg1="lt1" tx1="dk1" bg2="lt2" tx2="dk2" accent1="accent1" accent2="accent2" accent3="accent3" accent4="accent4" accent5="accent5" accent6="accent6" hlink="hlink" folHlink="folHlink"/>
  <p:sldLayoutIdLst>
    <p:sldLayoutId id="2147507023" r:id="rId1"/>
    <p:sldLayoutId id="2147507024" r:id="rId2"/>
    <p:sldLayoutId id="2147507025" r:id="rId3"/>
    <p:sldLayoutId id="2147507026" r:id="rId4"/>
    <p:sldLayoutId id="2147507027" r:id="rId5"/>
    <p:sldLayoutId id="2147507028" r:id="rId6"/>
    <p:sldLayoutId id="2147507029" r:id="rId7"/>
    <p:sldLayoutId id="2147507030" r:id="rId8"/>
    <p:sldLayoutId id="2147507031" r:id="rId9"/>
    <p:sldLayoutId id="2147507032" r:id="rId10"/>
    <p:sldLayoutId id="2147507033" r:id="rId11"/>
    <p:sldLayoutId id="2147507034" r:id="rId12"/>
    <p:sldLayoutId id="2147507035" r:id="rId13"/>
    <p:sldLayoutId id="2147507036" r:id="rId14"/>
    <p:sldLayoutId id="21475070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533793515"/>
      </p:ext>
    </p:extLst>
  </p:cSld>
  <p:clrMap bg1="lt1" tx1="dk1" bg2="lt2" tx2="dk2" accent1="accent1" accent2="accent2" accent3="accent3" accent4="accent4" accent5="accent5" accent6="accent6" hlink="hlink" folHlink="folHlink"/>
  <p:sldLayoutIdLst>
    <p:sldLayoutId id="2147507083" r:id="rId1"/>
    <p:sldLayoutId id="2147507084" r:id="rId2"/>
    <p:sldLayoutId id="2147507085" r:id="rId3"/>
    <p:sldLayoutId id="2147507086" r:id="rId4"/>
    <p:sldLayoutId id="2147507087" r:id="rId5"/>
    <p:sldLayoutId id="2147507088" r:id="rId6"/>
    <p:sldLayoutId id="2147507089" r:id="rId7"/>
    <p:sldLayoutId id="2147507090" r:id="rId8"/>
    <p:sldLayoutId id="2147507091" r:id="rId9"/>
    <p:sldLayoutId id="2147507092" r:id="rId10"/>
    <p:sldLayoutId id="2147507093" r:id="rId11"/>
    <p:sldLayoutId id="2147507094" r:id="rId12"/>
    <p:sldLayoutId id="2147507095" r:id="rId13"/>
    <p:sldLayoutId id="2147507096" r:id="rId14"/>
    <p:sldLayoutId id="214750709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23806513"/>
      </p:ext>
    </p:extLst>
  </p:cSld>
  <p:clrMap bg1="lt1" tx1="dk1" bg2="lt2" tx2="dk2" accent1="accent1" accent2="accent2" accent3="accent3" accent4="accent4" accent5="accent5" accent6="accent6" hlink="hlink" folHlink="folHlink"/>
  <p:sldLayoutIdLst>
    <p:sldLayoutId id="2147507211" r:id="rId1"/>
    <p:sldLayoutId id="2147507212" r:id="rId2"/>
    <p:sldLayoutId id="2147507213" r:id="rId3"/>
    <p:sldLayoutId id="2147507214" r:id="rId4"/>
    <p:sldLayoutId id="2147507215" r:id="rId5"/>
    <p:sldLayoutId id="2147507216" r:id="rId6"/>
    <p:sldLayoutId id="2147507217" r:id="rId7"/>
    <p:sldLayoutId id="2147507218" r:id="rId8"/>
    <p:sldLayoutId id="2147507219" r:id="rId9"/>
    <p:sldLayoutId id="2147507220" r:id="rId10"/>
    <p:sldLayoutId id="2147507221" r:id="rId11"/>
    <p:sldLayoutId id="2147507222" r:id="rId12"/>
    <p:sldLayoutId id="2147507223" r:id="rId13"/>
    <p:sldLayoutId id="2147507224" r:id="rId14"/>
    <p:sldLayoutId id="214750722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69374200"/>
      </p:ext>
    </p:extLst>
  </p:cSld>
  <p:clrMap bg1="lt1" tx1="dk1" bg2="lt2" tx2="dk2" accent1="accent1" accent2="accent2" accent3="accent3" accent4="accent4" accent5="accent5" accent6="accent6" hlink="hlink" folHlink="folHlink"/>
  <p:sldLayoutIdLst>
    <p:sldLayoutId id="2147507227" r:id="rId1"/>
    <p:sldLayoutId id="2147507228" r:id="rId2"/>
    <p:sldLayoutId id="2147507229" r:id="rId3"/>
    <p:sldLayoutId id="2147507230" r:id="rId4"/>
    <p:sldLayoutId id="2147507231" r:id="rId5"/>
    <p:sldLayoutId id="2147507232" r:id="rId6"/>
    <p:sldLayoutId id="2147507233" r:id="rId7"/>
    <p:sldLayoutId id="2147507234" r:id="rId8"/>
    <p:sldLayoutId id="2147507235" r:id="rId9"/>
    <p:sldLayoutId id="2147507236" r:id="rId10"/>
    <p:sldLayoutId id="2147507237" r:id="rId11"/>
    <p:sldLayoutId id="2147507238" r:id="rId12"/>
    <p:sldLayoutId id="2147507239" r:id="rId13"/>
    <p:sldLayoutId id="2147507240" r:id="rId14"/>
    <p:sldLayoutId id="214750724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966221021"/>
      </p:ext>
    </p:extLst>
  </p:cSld>
  <p:clrMap bg1="lt1" tx1="dk1" bg2="lt2" tx2="dk2" accent1="accent1" accent2="accent2" accent3="accent3" accent4="accent4" accent5="accent5" accent6="accent6" hlink="hlink" folHlink="folHlink"/>
  <p:sldLayoutIdLst>
    <p:sldLayoutId id="2147507259" r:id="rId1"/>
    <p:sldLayoutId id="2147507260" r:id="rId2"/>
    <p:sldLayoutId id="2147507261" r:id="rId3"/>
    <p:sldLayoutId id="2147507262" r:id="rId4"/>
    <p:sldLayoutId id="2147507263" r:id="rId5"/>
    <p:sldLayoutId id="2147507264" r:id="rId6"/>
    <p:sldLayoutId id="2147507265" r:id="rId7"/>
    <p:sldLayoutId id="2147507266" r:id="rId8"/>
    <p:sldLayoutId id="2147507267" r:id="rId9"/>
    <p:sldLayoutId id="2147507268" r:id="rId10"/>
    <p:sldLayoutId id="2147507269" r:id="rId11"/>
    <p:sldLayoutId id="2147507270" r:id="rId12"/>
    <p:sldLayoutId id="2147507271" r:id="rId13"/>
    <p:sldLayoutId id="2147507272" r:id="rId14"/>
    <p:sldLayoutId id="214750727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095974963"/>
      </p:ext>
    </p:extLst>
  </p:cSld>
  <p:clrMap bg1="lt1" tx1="dk1" bg2="lt2" tx2="dk2" accent1="accent1" accent2="accent2" accent3="accent3" accent4="accent4" accent5="accent5" accent6="accent6" hlink="hlink" folHlink="folHlink"/>
  <p:sldLayoutIdLst>
    <p:sldLayoutId id="2147507275" r:id="rId1"/>
    <p:sldLayoutId id="2147507276" r:id="rId2"/>
    <p:sldLayoutId id="2147507277" r:id="rId3"/>
    <p:sldLayoutId id="2147507278" r:id="rId4"/>
    <p:sldLayoutId id="2147507279" r:id="rId5"/>
    <p:sldLayoutId id="2147507280" r:id="rId6"/>
    <p:sldLayoutId id="2147507281" r:id="rId7"/>
    <p:sldLayoutId id="2147507282" r:id="rId8"/>
    <p:sldLayoutId id="2147507283" r:id="rId9"/>
    <p:sldLayoutId id="2147507284" r:id="rId10"/>
    <p:sldLayoutId id="2147507285" r:id="rId11"/>
    <p:sldLayoutId id="2147507286" r:id="rId12"/>
    <p:sldLayoutId id="2147507287" r:id="rId13"/>
    <p:sldLayoutId id="2147507288" r:id="rId14"/>
    <p:sldLayoutId id="214750728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13900488"/>
      </p:ext>
    </p:extLst>
  </p:cSld>
  <p:clrMap bg1="lt1" tx1="dk1" bg2="lt2" tx2="dk2" accent1="accent1" accent2="accent2" accent3="accent3" accent4="accent4" accent5="accent5" accent6="accent6" hlink="hlink" folHlink="folHlink"/>
  <p:sldLayoutIdLst>
    <p:sldLayoutId id="2147507291" r:id="rId1"/>
    <p:sldLayoutId id="2147507292" r:id="rId2"/>
    <p:sldLayoutId id="2147507293" r:id="rId3"/>
    <p:sldLayoutId id="2147507294" r:id="rId4"/>
    <p:sldLayoutId id="2147507295" r:id="rId5"/>
    <p:sldLayoutId id="2147507296" r:id="rId6"/>
    <p:sldLayoutId id="2147507297" r:id="rId7"/>
    <p:sldLayoutId id="2147507298" r:id="rId8"/>
    <p:sldLayoutId id="2147507299" r:id="rId9"/>
    <p:sldLayoutId id="2147507300" r:id="rId10"/>
    <p:sldLayoutId id="2147507301" r:id="rId11"/>
    <p:sldLayoutId id="2147507302" r:id="rId12"/>
    <p:sldLayoutId id="2147507303" r:id="rId13"/>
    <p:sldLayoutId id="2147507304" r:id="rId14"/>
    <p:sldLayoutId id="2147507305"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a:defRPr/>
            </a:pPr>
            <a:fld id="{8B1832C5-3FF4-114A-8F14-E7B73B0A9A84}" type="slidenum">
              <a:rPr lang="en-US" altLang="zh-TW"/>
              <a:pPr>
                <a:defRPr/>
              </a:pPr>
              <a:t>‹#›</a:t>
            </a:fld>
            <a:endParaRPr lang="en-US" altLang="zh-TW"/>
          </a:p>
        </p:txBody>
      </p:sp>
    </p:spTree>
  </p:cSld>
  <p:clrMap bg1="lt1" tx1="dk1" bg2="lt2" tx2="dk2" accent1="accent1" accent2="accent2" accent3="accent3" accent4="accent4" accent5="accent5" accent6="accent6" hlink="hlink" folHlink="folHlink"/>
  <p:sldLayoutIdLst>
    <p:sldLayoutId id="2147505289" r:id="rId1"/>
    <p:sldLayoutId id="2147505290" r:id="rId2"/>
    <p:sldLayoutId id="2147505291" r:id="rId3"/>
    <p:sldLayoutId id="2147505292" r:id="rId4"/>
    <p:sldLayoutId id="2147505293" r:id="rId5"/>
    <p:sldLayoutId id="2147505294" r:id="rId6"/>
    <p:sldLayoutId id="2147505295" r:id="rId7"/>
    <p:sldLayoutId id="2147505296" r:id="rId8"/>
    <p:sldLayoutId id="2147505297" r:id="rId9"/>
    <p:sldLayoutId id="2147505298" r:id="rId10"/>
    <p:sldLayoutId id="214750529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684874146"/>
      </p:ext>
    </p:extLst>
  </p:cSld>
  <p:clrMap bg1="lt1" tx1="dk1" bg2="lt2" tx2="dk2" accent1="accent1" accent2="accent2" accent3="accent3" accent4="accent4" accent5="accent5" accent6="accent6" hlink="hlink" folHlink="folHlink"/>
  <p:sldLayoutIdLst>
    <p:sldLayoutId id="2147507307" r:id="rId1"/>
    <p:sldLayoutId id="2147507308" r:id="rId2"/>
    <p:sldLayoutId id="2147507309" r:id="rId3"/>
    <p:sldLayoutId id="2147507310" r:id="rId4"/>
    <p:sldLayoutId id="2147507311" r:id="rId5"/>
    <p:sldLayoutId id="2147507312" r:id="rId6"/>
    <p:sldLayoutId id="2147507313" r:id="rId7"/>
    <p:sldLayoutId id="2147507314" r:id="rId8"/>
    <p:sldLayoutId id="2147507315" r:id="rId9"/>
    <p:sldLayoutId id="2147507316" r:id="rId10"/>
    <p:sldLayoutId id="2147507317" r:id="rId11"/>
    <p:sldLayoutId id="2147507318" r:id="rId12"/>
    <p:sldLayoutId id="2147507319" r:id="rId13"/>
    <p:sldLayoutId id="2147507320" r:id="rId14"/>
    <p:sldLayoutId id="2147507321"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10107997"/>
      </p:ext>
    </p:extLst>
  </p:cSld>
  <p:clrMap bg1="lt1" tx1="dk1" bg2="lt2" tx2="dk2" accent1="accent1" accent2="accent2" accent3="accent3" accent4="accent4" accent5="accent5" accent6="accent6" hlink="hlink" folHlink="folHlink"/>
  <p:sldLayoutIdLst>
    <p:sldLayoutId id="2147507323" r:id="rId1"/>
    <p:sldLayoutId id="2147507324" r:id="rId2"/>
    <p:sldLayoutId id="2147507325" r:id="rId3"/>
    <p:sldLayoutId id="2147507326" r:id="rId4"/>
    <p:sldLayoutId id="2147507327" r:id="rId5"/>
    <p:sldLayoutId id="2147507328" r:id="rId6"/>
    <p:sldLayoutId id="2147507329" r:id="rId7"/>
    <p:sldLayoutId id="2147507330" r:id="rId8"/>
    <p:sldLayoutId id="2147507331" r:id="rId9"/>
    <p:sldLayoutId id="2147507332" r:id="rId10"/>
    <p:sldLayoutId id="2147507333" r:id="rId11"/>
    <p:sldLayoutId id="2147507334" r:id="rId12"/>
    <p:sldLayoutId id="2147507335" r:id="rId13"/>
    <p:sldLayoutId id="2147507336" r:id="rId14"/>
    <p:sldLayoutId id="2147507337"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302215081"/>
      </p:ext>
    </p:extLst>
  </p:cSld>
  <p:clrMap bg1="lt1" tx1="dk1" bg2="lt2" tx2="dk2" accent1="accent1" accent2="accent2" accent3="accent3" accent4="accent4" accent5="accent5" accent6="accent6" hlink="hlink" folHlink="folHlink"/>
  <p:sldLayoutIdLst>
    <p:sldLayoutId id="2147507339" r:id="rId1"/>
    <p:sldLayoutId id="2147507340" r:id="rId2"/>
    <p:sldLayoutId id="2147507341" r:id="rId3"/>
    <p:sldLayoutId id="2147507342" r:id="rId4"/>
    <p:sldLayoutId id="2147507343" r:id="rId5"/>
    <p:sldLayoutId id="2147507344" r:id="rId6"/>
    <p:sldLayoutId id="2147507345" r:id="rId7"/>
    <p:sldLayoutId id="2147507346" r:id="rId8"/>
    <p:sldLayoutId id="2147507347" r:id="rId9"/>
    <p:sldLayoutId id="2147507348" r:id="rId10"/>
    <p:sldLayoutId id="2147507349" r:id="rId11"/>
    <p:sldLayoutId id="2147507350" r:id="rId12"/>
    <p:sldLayoutId id="2147507351" r:id="rId13"/>
    <p:sldLayoutId id="2147507352" r:id="rId14"/>
    <p:sldLayoutId id="2147507353"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2634863"/>
      </p:ext>
    </p:extLst>
  </p:cSld>
  <p:clrMap bg1="lt1" tx1="dk1" bg2="lt2" tx2="dk2" accent1="accent1" accent2="accent2" accent3="accent3" accent4="accent4" accent5="accent5" accent6="accent6" hlink="hlink" folHlink="folHlink"/>
  <p:sldLayoutIdLst>
    <p:sldLayoutId id="2147507355" r:id="rId1"/>
    <p:sldLayoutId id="2147507356" r:id="rId2"/>
    <p:sldLayoutId id="2147507357" r:id="rId3"/>
    <p:sldLayoutId id="2147507358" r:id="rId4"/>
    <p:sldLayoutId id="2147507359" r:id="rId5"/>
    <p:sldLayoutId id="2147507360" r:id="rId6"/>
    <p:sldLayoutId id="2147507361" r:id="rId7"/>
    <p:sldLayoutId id="2147507362" r:id="rId8"/>
    <p:sldLayoutId id="2147507363" r:id="rId9"/>
    <p:sldLayoutId id="2147507364" r:id="rId10"/>
    <p:sldLayoutId id="2147507365" r:id="rId11"/>
    <p:sldLayoutId id="2147507366" r:id="rId12"/>
    <p:sldLayoutId id="2147507367" r:id="rId13"/>
    <p:sldLayoutId id="2147507368" r:id="rId14"/>
    <p:sldLayoutId id="2147507369"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60181868"/>
      </p:ext>
    </p:extLst>
  </p:cSld>
  <p:clrMap bg1="lt1" tx1="dk1" bg2="lt2" tx2="dk2" accent1="accent1" accent2="accent2" accent3="accent3" accent4="accent4" accent5="accent5" accent6="accent6" hlink="hlink" folHlink="folHlink"/>
  <p:sldLayoutIdLst>
    <p:sldLayoutId id="2147507388" r:id="rId1"/>
    <p:sldLayoutId id="2147507389" r:id="rId2"/>
    <p:sldLayoutId id="2147507390" r:id="rId3"/>
    <p:sldLayoutId id="2147507391" r:id="rId4"/>
    <p:sldLayoutId id="2147507392" r:id="rId5"/>
    <p:sldLayoutId id="2147507393" r:id="rId6"/>
    <p:sldLayoutId id="2147507394" r:id="rId7"/>
    <p:sldLayoutId id="2147507395" r:id="rId8"/>
    <p:sldLayoutId id="2147507396" r:id="rId9"/>
    <p:sldLayoutId id="2147507397" r:id="rId10"/>
    <p:sldLayoutId id="2147507398" r:id="rId11"/>
    <p:sldLayoutId id="2147507399" r:id="rId12"/>
    <p:sldLayoutId id="214750740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124124396"/>
      </p:ext>
    </p:extLst>
  </p:cSld>
  <p:clrMap bg1="lt1" tx1="dk1" bg2="lt2" tx2="dk2" accent1="accent1" accent2="accent2" accent3="accent3" accent4="accent4" accent5="accent5" accent6="accent6" hlink="hlink" folHlink="folHlink"/>
  <p:sldLayoutIdLst>
    <p:sldLayoutId id="2147507402" r:id="rId1"/>
    <p:sldLayoutId id="2147507403" r:id="rId2"/>
    <p:sldLayoutId id="2147507404" r:id="rId3"/>
    <p:sldLayoutId id="2147507405" r:id="rId4"/>
    <p:sldLayoutId id="2147507406" r:id="rId5"/>
    <p:sldLayoutId id="2147507407" r:id="rId6"/>
    <p:sldLayoutId id="2147507408" r:id="rId7"/>
    <p:sldLayoutId id="2147507409" r:id="rId8"/>
    <p:sldLayoutId id="2147507410" r:id="rId9"/>
    <p:sldLayoutId id="2147507411" r:id="rId10"/>
    <p:sldLayoutId id="2147507412" r:id="rId11"/>
    <p:sldLayoutId id="2147507413" r:id="rId12"/>
    <p:sldLayoutId id="214750741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94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294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34" charset="0"/>
                <a:ea typeface="PMingLiU" pitchFamily="18" charset="-120"/>
              </a:defRPr>
            </a:lvl1pPr>
          </a:lstStyle>
          <a:p>
            <a:endParaRPr lang="en-US" altLang="zh-TW"/>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ea typeface="PMingLiU" pitchFamily="18" charset="-120"/>
              </a:defRPr>
            </a:lvl1pPr>
          </a:lstStyle>
          <a:p>
            <a:endParaRPr lang="en-US" altLang="zh-TW"/>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itchFamily="34" charset="0"/>
                <a:ea typeface="PMingLiU" pitchFamily="18" charset="-120"/>
              </a:defRPr>
            </a:lvl1pPr>
          </a:lstStyle>
          <a:p>
            <a:fld id="{DC23DB5B-277C-4AFF-8632-233B6E0CADF8}" type="slidenum">
              <a:rPr lang="en-US" altLang="zh-TW"/>
              <a:pPr/>
              <a:t>‹#›</a:t>
            </a:fld>
            <a:endParaRPr lang="en-US" altLang="zh-TW"/>
          </a:p>
        </p:txBody>
      </p:sp>
    </p:spTree>
    <p:extLst>
      <p:ext uri="{BB962C8B-B14F-4D97-AF65-F5344CB8AC3E}">
        <p14:creationId xmlns:p14="http://schemas.microsoft.com/office/powerpoint/2010/main" val="441717094"/>
      </p:ext>
    </p:extLst>
  </p:cSld>
  <p:clrMap bg1="lt1" tx1="dk1" bg2="lt2" tx2="dk2" accent1="accent1" accent2="accent2" accent3="accent3" accent4="accent4" accent5="accent5" accent6="accent6" hlink="hlink" folHlink="folHlink"/>
  <p:sldLayoutIdLst>
    <p:sldLayoutId id="2147507416"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6pPr>
      <a:lvl7pPr marL="9144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7pPr>
      <a:lvl8pPr marL="13716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8pPr>
      <a:lvl9pPr marL="18288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78978662"/>
      </p:ext>
    </p:extLst>
  </p:cSld>
  <p:clrMap bg1="lt1" tx1="dk1" bg2="lt2" tx2="dk2" accent1="accent1" accent2="accent2" accent3="accent3" accent4="accent4" accent5="accent5" accent6="accent6" hlink="hlink" folHlink="folHlink"/>
  <p:sldLayoutIdLst>
    <p:sldLayoutId id="2147507432" r:id="rId1"/>
    <p:sldLayoutId id="2147507433" r:id="rId2"/>
    <p:sldLayoutId id="2147507434" r:id="rId3"/>
    <p:sldLayoutId id="2147507435" r:id="rId4"/>
    <p:sldLayoutId id="2147507436" r:id="rId5"/>
    <p:sldLayoutId id="2147507437" r:id="rId6"/>
    <p:sldLayoutId id="2147507438" r:id="rId7"/>
    <p:sldLayoutId id="2147507439" r:id="rId8"/>
    <p:sldLayoutId id="2147507440" r:id="rId9"/>
    <p:sldLayoutId id="2147507441" r:id="rId10"/>
    <p:sldLayoutId id="2147507442" r:id="rId11"/>
    <p:sldLayoutId id="2147507443" r:id="rId12"/>
    <p:sldLayoutId id="214750744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89730924"/>
      </p:ext>
    </p:extLst>
  </p:cSld>
  <p:clrMap bg1="lt1" tx1="dk1" bg2="lt2" tx2="dk2" accent1="accent1" accent2="accent2" accent3="accent3" accent4="accent4" accent5="accent5" accent6="accent6" hlink="hlink" folHlink="folHlink"/>
  <p:sldLayoutIdLst>
    <p:sldLayoutId id="2147507446" r:id="rId1"/>
    <p:sldLayoutId id="2147507447" r:id="rId2"/>
    <p:sldLayoutId id="2147507448" r:id="rId3"/>
    <p:sldLayoutId id="2147507449" r:id="rId4"/>
    <p:sldLayoutId id="2147507450" r:id="rId5"/>
    <p:sldLayoutId id="2147507451" r:id="rId6"/>
    <p:sldLayoutId id="2147507452" r:id="rId7"/>
    <p:sldLayoutId id="2147507453" r:id="rId8"/>
    <p:sldLayoutId id="2147507454" r:id="rId9"/>
    <p:sldLayoutId id="2147507455" r:id="rId10"/>
    <p:sldLayoutId id="2147507456" r:id="rId11"/>
    <p:sldLayoutId id="2147507457" r:id="rId12"/>
    <p:sldLayoutId id="214750745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962054808"/>
      </p:ext>
    </p:extLst>
  </p:cSld>
  <p:clrMap bg1="lt1" tx1="dk1" bg2="lt2" tx2="dk2" accent1="accent1" accent2="accent2" accent3="accent3" accent4="accent4" accent5="accent5" accent6="accent6" hlink="hlink" folHlink="folHlink"/>
  <p:sldLayoutIdLst>
    <p:sldLayoutId id="2147507460" r:id="rId1"/>
    <p:sldLayoutId id="2147507461" r:id="rId2"/>
    <p:sldLayoutId id="2147507462" r:id="rId3"/>
    <p:sldLayoutId id="2147507463" r:id="rId4"/>
    <p:sldLayoutId id="2147507464" r:id="rId5"/>
    <p:sldLayoutId id="2147507465" r:id="rId6"/>
    <p:sldLayoutId id="2147507466" r:id="rId7"/>
    <p:sldLayoutId id="2147507467" r:id="rId8"/>
    <p:sldLayoutId id="2147507468" r:id="rId9"/>
    <p:sldLayoutId id="2147507469" r:id="rId10"/>
    <p:sldLayoutId id="2147507470" r:id="rId11"/>
    <p:sldLayoutId id="2147507471" r:id="rId12"/>
    <p:sldLayoutId id="214750747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1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8CC228F0-780B-414E-867F-FBE90072D32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61" r:id="rId1"/>
    <p:sldLayoutId id="2147505062" r:id="rId2"/>
    <p:sldLayoutId id="2147505063" r:id="rId3"/>
    <p:sldLayoutId id="2147505064" r:id="rId4"/>
    <p:sldLayoutId id="2147505065" r:id="rId5"/>
    <p:sldLayoutId id="2147505066" r:id="rId6"/>
    <p:sldLayoutId id="2147505067" r:id="rId7"/>
    <p:sldLayoutId id="2147505068" r:id="rId8"/>
    <p:sldLayoutId id="2147505069" r:id="rId9"/>
    <p:sldLayoutId id="2147505070" r:id="rId10"/>
    <p:sldLayoutId id="2147505071" r:id="rId11"/>
    <p:sldLayoutId id="2147505072" r:id="rId12"/>
    <p:sldLayoutId id="2147505073"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551584466"/>
      </p:ext>
    </p:extLst>
  </p:cSld>
  <p:clrMap bg1="lt1" tx1="dk1" bg2="lt2" tx2="dk2" accent1="accent1" accent2="accent2" accent3="accent3" accent4="accent4" accent5="accent5" accent6="accent6" hlink="hlink" folHlink="folHlink"/>
  <p:sldLayoutIdLst>
    <p:sldLayoutId id="2147507474" r:id="rId1"/>
    <p:sldLayoutId id="2147507475" r:id="rId2"/>
    <p:sldLayoutId id="2147507476" r:id="rId3"/>
    <p:sldLayoutId id="2147507477" r:id="rId4"/>
    <p:sldLayoutId id="2147507478" r:id="rId5"/>
    <p:sldLayoutId id="2147507479" r:id="rId6"/>
    <p:sldLayoutId id="2147507480" r:id="rId7"/>
    <p:sldLayoutId id="2147507481" r:id="rId8"/>
    <p:sldLayoutId id="2147507482" r:id="rId9"/>
    <p:sldLayoutId id="2147507483" r:id="rId10"/>
    <p:sldLayoutId id="2147507484" r:id="rId11"/>
    <p:sldLayoutId id="2147507485" r:id="rId12"/>
    <p:sldLayoutId id="214750748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516334910"/>
      </p:ext>
    </p:extLst>
  </p:cSld>
  <p:clrMap bg1="lt1" tx1="dk1" bg2="lt2" tx2="dk2" accent1="accent1" accent2="accent2" accent3="accent3" accent4="accent4" accent5="accent5" accent6="accent6" hlink="hlink" folHlink="folHlink"/>
  <p:sldLayoutIdLst>
    <p:sldLayoutId id="2147507558" r:id="rId1"/>
    <p:sldLayoutId id="2147507559" r:id="rId2"/>
    <p:sldLayoutId id="2147507560" r:id="rId3"/>
    <p:sldLayoutId id="2147507561" r:id="rId4"/>
    <p:sldLayoutId id="2147507562" r:id="rId5"/>
    <p:sldLayoutId id="2147507563" r:id="rId6"/>
    <p:sldLayoutId id="2147507564" r:id="rId7"/>
    <p:sldLayoutId id="2147507565" r:id="rId8"/>
    <p:sldLayoutId id="2147507566" r:id="rId9"/>
    <p:sldLayoutId id="2147507567" r:id="rId10"/>
    <p:sldLayoutId id="2147507568" r:id="rId11"/>
    <p:sldLayoutId id="2147507569" r:id="rId12"/>
    <p:sldLayoutId id="214750757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891024146"/>
      </p:ext>
    </p:extLst>
  </p:cSld>
  <p:clrMap bg1="lt1" tx1="dk1" bg2="lt2" tx2="dk2" accent1="accent1" accent2="accent2" accent3="accent3" accent4="accent4" accent5="accent5" accent6="accent6" hlink="hlink" folHlink="folHlink"/>
  <p:sldLayoutIdLst>
    <p:sldLayoutId id="2147507572" r:id="rId1"/>
    <p:sldLayoutId id="2147507573" r:id="rId2"/>
    <p:sldLayoutId id="2147507574" r:id="rId3"/>
    <p:sldLayoutId id="2147507575" r:id="rId4"/>
    <p:sldLayoutId id="2147507576" r:id="rId5"/>
    <p:sldLayoutId id="2147507577" r:id="rId6"/>
    <p:sldLayoutId id="2147507578" r:id="rId7"/>
    <p:sldLayoutId id="2147507579" r:id="rId8"/>
    <p:sldLayoutId id="2147507580" r:id="rId9"/>
    <p:sldLayoutId id="2147507581" r:id="rId10"/>
    <p:sldLayoutId id="2147507582" r:id="rId11"/>
    <p:sldLayoutId id="2147507583" r:id="rId12"/>
    <p:sldLayoutId id="214750758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09637089"/>
      </p:ext>
    </p:extLst>
  </p:cSld>
  <p:clrMap bg1="lt1" tx1="dk1" bg2="lt2" tx2="dk2" accent1="accent1" accent2="accent2" accent3="accent3" accent4="accent4" accent5="accent5" accent6="accent6" hlink="hlink" folHlink="folHlink"/>
  <p:sldLayoutIdLst>
    <p:sldLayoutId id="2147507586" r:id="rId1"/>
    <p:sldLayoutId id="2147507587" r:id="rId2"/>
    <p:sldLayoutId id="2147507588" r:id="rId3"/>
    <p:sldLayoutId id="2147507589" r:id="rId4"/>
    <p:sldLayoutId id="2147507590" r:id="rId5"/>
    <p:sldLayoutId id="2147507591" r:id="rId6"/>
    <p:sldLayoutId id="2147507592" r:id="rId7"/>
    <p:sldLayoutId id="2147507593" r:id="rId8"/>
    <p:sldLayoutId id="2147507594" r:id="rId9"/>
    <p:sldLayoutId id="2147507595" r:id="rId10"/>
    <p:sldLayoutId id="2147507596" r:id="rId11"/>
    <p:sldLayoutId id="2147507597" r:id="rId12"/>
    <p:sldLayoutId id="214750759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423151814"/>
      </p:ext>
    </p:extLst>
  </p:cSld>
  <p:clrMap bg1="lt1" tx1="dk1" bg2="lt2" tx2="dk2" accent1="accent1" accent2="accent2" accent3="accent3" accent4="accent4" accent5="accent5" accent6="accent6" hlink="hlink" folHlink="folHlink"/>
  <p:sldLayoutIdLst>
    <p:sldLayoutId id="2147507600" r:id="rId1"/>
    <p:sldLayoutId id="2147507601" r:id="rId2"/>
    <p:sldLayoutId id="2147507602" r:id="rId3"/>
    <p:sldLayoutId id="2147507603" r:id="rId4"/>
    <p:sldLayoutId id="2147507604" r:id="rId5"/>
    <p:sldLayoutId id="2147507605" r:id="rId6"/>
    <p:sldLayoutId id="2147507606" r:id="rId7"/>
    <p:sldLayoutId id="2147507607" r:id="rId8"/>
    <p:sldLayoutId id="2147507608" r:id="rId9"/>
    <p:sldLayoutId id="2147507609" r:id="rId10"/>
    <p:sldLayoutId id="2147507610" r:id="rId11"/>
    <p:sldLayoutId id="2147507611" r:id="rId12"/>
    <p:sldLayoutId id="214750761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04170813"/>
      </p:ext>
    </p:extLst>
  </p:cSld>
  <p:clrMap bg1="lt1" tx1="dk1" bg2="lt2" tx2="dk2" accent1="accent1" accent2="accent2" accent3="accent3" accent4="accent4" accent5="accent5" accent6="accent6" hlink="hlink" folHlink="folHlink"/>
  <p:sldLayoutIdLst>
    <p:sldLayoutId id="2147507614" r:id="rId1"/>
    <p:sldLayoutId id="2147507615" r:id="rId2"/>
    <p:sldLayoutId id="2147507616" r:id="rId3"/>
    <p:sldLayoutId id="2147507617" r:id="rId4"/>
    <p:sldLayoutId id="2147507618" r:id="rId5"/>
    <p:sldLayoutId id="2147507619" r:id="rId6"/>
    <p:sldLayoutId id="2147507620" r:id="rId7"/>
    <p:sldLayoutId id="2147507621" r:id="rId8"/>
    <p:sldLayoutId id="2147507622" r:id="rId9"/>
    <p:sldLayoutId id="2147507623" r:id="rId10"/>
    <p:sldLayoutId id="2147507624" r:id="rId11"/>
    <p:sldLayoutId id="2147507625" r:id="rId12"/>
    <p:sldLayoutId id="214750762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4243595698"/>
      </p:ext>
    </p:extLst>
  </p:cSld>
  <p:clrMap bg1="lt1" tx1="dk1" bg2="lt2" tx2="dk2" accent1="accent1" accent2="accent2" accent3="accent3" accent4="accent4" accent5="accent5" accent6="accent6" hlink="hlink" folHlink="folHlink"/>
  <p:sldLayoutIdLst>
    <p:sldLayoutId id="2147507628" r:id="rId1"/>
    <p:sldLayoutId id="2147507629" r:id="rId2"/>
    <p:sldLayoutId id="2147507630" r:id="rId3"/>
    <p:sldLayoutId id="2147507631" r:id="rId4"/>
    <p:sldLayoutId id="2147507632" r:id="rId5"/>
    <p:sldLayoutId id="2147507633" r:id="rId6"/>
    <p:sldLayoutId id="2147507634" r:id="rId7"/>
    <p:sldLayoutId id="2147507635" r:id="rId8"/>
    <p:sldLayoutId id="2147507636" r:id="rId9"/>
    <p:sldLayoutId id="2147507637" r:id="rId10"/>
    <p:sldLayoutId id="2147507638" r:id="rId11"/>
    <p:sldLayoutId id="2147507639" r:id="rId12"/>
    <p:sldLayoutId id="214750764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975544461"/>
      </p:ext>
    </p:extLst>
  </p:cSld>
  <p:clrMap bg1="lt1" tx1="dk1" bg2="lt2" tx2="dk2" accent1="accent1" accent2="accent2" accent3="accent3" accent4="accent4" accent5="accent5" accent6="accent6" hlink="hlink" folHlink="folHlink"/>
  <p:sldLayoutIdLst>
    <p:sldLayoutId id="2147507642" r:id="rId1"/>
    <p:sldLayoutId id="2147507643" r:id="rId2"/>
    <p:sldLayoutId id="2147507644" r:id="rId3"/>
    <p:sldLayoutId id="2147507645" r:id="rId4"/>
    <p:sldLayoutId id="2147507646" r:id="rId5"/>
    <p:sldLayoutId id="2147507647" r:id="rId6"/>
    <p:sldLayoutId id="2147507648" r:id="rId7"/>
    <p:sldLayoutId id="2147507649" r:id="rId8"/>
    <p:sldLayoutId id="2147507650" r:id="rId9"/>
    <p:sldLayoutId id="2147507651" r:id="rId10"/>
    <p:sldLayoutId id="2147507652" r:id="rId11"/>
    <p:sldLayoutId id="2147507653" r:id="rId12"/>
    <p:sldLayoutId id="214750765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3326339411"/>
      </p:ext>
    </p:extLst>
  </p:cSld>
  <p:clrMap bg1="lt1" tx1="dk1" bg2="lt2" tx2="dk2" accent1="accent1" accent2="accent2" accent3="accent3" accent4="accent4" accent5="accent5" accent6="accent6" hlink="hlink" folHlink="folHlink"/>
  <p:sldLayoutIdLst>
    <p:sldLayoutId id="2147507656" r:id="rId1"/>
    <p:sldLayoutId id="2147507657" r:id="rId2"/>
    <p:sldLayoutId id="2147507658" r:id="rId3"/>
    <p:sldLayoutId id="2147507659" r:id="rId4"/>
    <p:sldLayoutId id="2147507660" r:id="rId5"/>
    <p:sldLayoutId id="2147507661" r:id="rId6"/>
    <p:sldLayoutId id="2147507662" r:id="rId7"/>
    <p:sldLayoutId id="2147507663" r:id="rId8"/>
    <p:sldLayoutId id="2147507664" r:id="rId9"/>
    <p:sldLayoutId id="2147507665" r:id="rId10"/>
    <p:sldLayoutId id="2147507666" r:id="rId11"/>
    <p:sldLayoutId id="2147507667" r:id="rId12"/>
    <p:sldLayoutId id="2147507668"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1951313839"/>
      </p:ext>
    </p:extLst>
  </p:cSld>
  <p:clrMap bg1="lt1" tx1="dk1" bg2="lt2" tx2="dk2" accent1="accent1" accent2="accent2" accent3="accent3" accent4="accent4" accent5="accent5" accent6="accent6" hlink="hlink" folHlink="folHlink"/>
  <p:sldLayoutIdLst>
    <p:sldLayoutId id="2147507670" r:id="rId1"/>
    <p:sldLayoutId id="2147507671" r:id="rId2"/>
    <p:sldLayoutId id="2147507672" r:id="rId3"/>
    <p:sldLayoutId id="2147507673" r:id="rId4"/>
    <p:sldLayoutId id="2147507674" r:id="rId5"/>
    <p:sldLayoutId id="2147507675" r:id="rId6"/>
    <p:sldLayoutId id="2147507676" r:id="rId7"/>
    <p:sldLayoutId id="2147507677" r:id="rId8"/>
    <p:sldLayoutId id="2147507678" r:id="rId9"/>
    <p:sldLayoutId id="2147507679" r:id="rId10"/>
    <p:sldLayoutId id="2147507680" r:id="rId11"/>
    <p:sldLayoutId id="2147507681" r:id="rId12"/>
    <p:sldLayoutId id="2147507682"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505317"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574821437"/>
      </p:ext>
    </p:extLst>
  </p:cSld>
  <p:clrMap bg1="lt1" tx1="dk1" bg2="lt2" tx2="dk2" accent1="accent1" accent2="accent2" accent3="accent3" accent4="accent4" accent5="accent5" accent6="accent6" hlink="hlink" folHlink="folHlink"/>
  <p:sldLayoutIdLst>
    <p:sldLayoutId id="2147507684" r:id="rId1"/>
    <p:sldLayoutId id="2147507685" r:id="rId2"/>
    <p:sldLayoutId id="2147507686" r:id="rId3"/>
    <p:sldLayoutId id="2147507687" r:id="rId4"/>
    <p:sldLayoutId id="2147507688" r:id="rId5"/>
    <p:sldLayoutId id="2147507689" r:id="rId6"/>
    <p:sldLayoutId id="2147507690" r:id="rId7"/>
    <p:sldLayoutId id="2147507691" r:id="rId8"/>
    <p:sldLayoutId id="2147507692" r:id="rId9"/>
    <p:sldLayoutId id="2147507693" r:id="rId10"/>
    <p:sldLayoutId id="2147507694" r:id="rId11"/>
    <p:sldLayoutId id="2147507695" r:id="rId12"/>
    <p:sldLayoutId id="214750769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2183085041"/>
      </p:ext>
    </p:extLst>
  </p:cSld>
  <p:clrMap bg1="lt1" tx1="dk1" bg2="lt2" tx2="dk2" accent1="accent1" accent2="accent2" accent3="accent3" accent4="accent4" accent5="accent5" accent6="accent6" hlink="hlink" folHlink="folHlink"/>
  <p:sldLayoutIdLst>
    <p:sldLayoutId id="2147507698" r:id="rId1"/>
    <p:sldLayoutId id="2147507699" r:id="rId2"/>
    <p:sldLayoutId id="2147507700" r:id="rId3"/>
    <p:sldLayoutId id="2147507701" r:id="rId4"/>
    <p:sldLayoutId id="2147507702" r:id="rId5"/>
    <p:sldLayoutId id="2147507703" r:id="rId6"/>
    <p:sldLayoutId id="2147507704" r:id="rId7"/>
    <p:sldLayoutId id="2147507705" r:id="rId8"/>
    <p:sldLayoutId id="2147507706" r:id="rId9"/>
    <p:sldLayoutId id="2147507707" r:id="rId10"/>
    <p:sldLayoutId id="2147507708" r:id="rId11"/>
    <p:sldLayoutId id="2147507709" r:id="rId12"/>
    <p:sldLayoutId id="2147507710"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cs typeface="+mn-cs"/>
              </a:rPr>
              <a:pPr/>
              <a:t>‹#›</a:t>
            </a:fld>
            <a:endParaRPr lang="en-US" altLang="zh-CN">
              <a:solidFill>
                <a:srgbClr val="000000"/>
              </a:solidFill>
              <a:cs typeface="+mn-cs"/>
            </a:endParaRPr>
          </a:p>
        </p:txBody>
      </p:sp>
    </p:spTree>
    <p:extLst>
      <p:ext uri="{BB962C8B-B14F-4D97-AF65-F5344CB8AC3E}">
        <p14:creationId xmlns:p14="http://schemas.microsoft.com/office/powerpoint/2010/main" val="633476234"/>
      </p:ext>
    </p:extLst>
  </p:cSld>
  <p:clrMap bg1="lt1" tx1="dk1" bg2="lt2" tx2="dk2" accent1="accent1" accent2="accent2" accent3="accent3" accent4="accent4" accent5="accent5" accent6="accent6" hlink="hlink" folHlink="folHlink"/>
  <p:sldLayoutIdLst>
    <p:sldLayoutId id="2147507712" r:id="rId1"/>
    <p:sldLayoutId id="2147507713" r:id="rId2"/>
    <p:sldLayoutId id="2147507714" r:id="rId3"/>
    <p:sldLayoutId id="2147507715" r:id="rId4"/>
    <p:sldLayoutId id="2147507716" r:id="rId5"/>
    <p:sldLayoutId id="2147507717" r:id="rId6"/>
    <p:sldLayoutId id="2147507718" r:id="rId7"/>
    <p:sldLayoutId id="2147507719" r:id="rId8"/>
    <p:sldLayoutId id="2147507720" r:id="rId9"/>
    <p:sldLayoutId id="2147507721" r:id="rId10"/>
    <p:sldLayoutId id="2147507722" r:id="rId11"/>
    <p:sldLayoutId id="2147507723" r:id="rId12"/>
    <p:sldLayoutId id="2147507724"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204879386"/>
      </p:ext>
    </p:extLst>
  </p:cSld>
  <p:clrMap bg1="lt1" tx1="dk1" bg2="lt2" tx2="dk2" accent1="accent1" accent2="accent2" accent3="accent3" accent4="accent4" accent5="accent5" accent6="accent6" hlink="hlink" folHlink="folHlink"/>
  <p:sldLayoutIdLst>
    <p:sldLayoutId id="2147507860" r:id="rId1"/>
    <p:sldLayoutId id="2147507861" r:id="rId2"/>
    <p:sldLayoutId id="2147507862" r:id="rId3"/>
    <p:sldLayoutId id="2147507863" r:id="rId4"/>
    <p:sldLayoutId id="2147507864" r:id="rId5"/>
    <p:sldLayoutId id="2147507865" r:id="rId6"/>
    <p:sldLayoutId id="2147507866" r:id="rId7"/>
    <p:sldLayoutId id="2147507867" r:id="rId8"/>
    <p:sldLayoutId id="2147507868" r:id="rId9"/>
    <p:sldLayoutId id="2147507869" r:id="rId10"/>
    <p:sldLayoutId id="2147507870" r:id="rId11"/>
    <p:sldLayoutId id="2147507871" r:id="rId12"/>
    <p:sldLayoutId id="2147507872" r:id="rId13"/>
    <p:sldLayoutId id="2147507873" r:id="rId14"/>
    <p:sldLayoutId id="214750787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083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eaLnBrk="1" hangingPunct="1">
              <a:defRPr/>
            </a:pPr>
            <a:endParaRPr lang="en-US">
              <a:solidFill>
                <a:srgbClr val="000000"/>
              </a:solidFill>
              <a:latin typeface="Arial" charset="0"/>
            </a:endParaRPr>
          </a:p>
        </p:txBody>
      </p:sp>
      <p:sp>
        <p:nvSpPr>
          <p:cNvPr id="12083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eaLnBrk="1" hangingPunct="1">
              <a:defRPr/>
            </a:pPr>
            <a:endParaRPr lang="en-US">
              <a:solidFill>
                <a:srgbClr val="000000"/>
              </a:solidFill>
              <a:latin typeface="Arial" charset="0"/>
            </a:endParaRPr>
          </a:p>
        </p:txBody>
      </p:sp>
      <p:sp>
        <p:nvSpPr>
          <p:cNvPr id="12083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eaLnBrk="1" hangingPunct="1">
              <a:defRPr/>
            </a:pPr>
            <a:fld id="{F83B1811-ADB7-224F-B684-FFE097E2DDE9}" type="slidenum">
              <a:rPr lang="en-US">
                <a:solidFill>
                  <a:srgbClr val="000000"/>
                </a:solidFill>
                <a:latin typeface="Arial" charset="0"/>
              </a:rPr>
              <a:pPr eaLnBrk="1" hangingPunct="1">
                <a:defRPr/>
              </a:pPr>
              <a:t>‹#›</a:t>
            </a:fld>
            <a:endParaRPr lang="en-US">
              <a:solidFill>
                <a:srgbClr val="000000"/>
              </a:solidFill>
              <a:latin typeface="Arial" charset="0"/>
            </a:endParaRPr>
          </a:p>
        </p:txBody>
      </p:sp>
    </p:spTree>
    <p:extLst>
      <p:ext uri="{BB962C8B-B14F-4D97-AF65-F5344CB8AC3E}">
        <p14:creationId xmlns:p14="http://schemas.microsoft.com/office/powerpoint/2010/main" val="1804584444"/>
      </p:ext>
    </p:extLst>
  </p:cSld>
  <p:clrMap bg1="lt1" tx1="dk1" bg2="lt2" tx2="dk2" accent1="accent1" accent2="accent2" accent3="accent3" accent4="accent4" accent5="accent5" accent6="accent6" hlink="hlink" folHlink="folHlink"/>
  <p:sldLayoutIdLst>
    <p:sldLayoutId id="2147507876" r:id="rId1"/>
    <p:sldLayoutId id="2147507877" r:id="rId2"/>
    <p:sldLayoutId id="2147507878" r:id="rId3"/>
    <p:sldLayoutId id="2147507879" r:id="rId4"/>
    <p:sldLayoutId id="2147507880" r:id="rId5"/>
    <p:sldLayoutId id="2147507881" r:id="rId6"/>
    <p:sldLayoutId id="2147507882" r:id="rId7"/>
    <p:sldLayoutId id="2147507883" r:id="rId8"/>
    <p:sldLayoutId id="2147507884" r:id="rId9"/>
    <p:sldLayoutId id="2147507885" r:id="rId10"/>
    <p:sldLayoutId id="2147507886"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2850"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2851"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63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ea typeface="MS PGothic" pitchFamily="34" charset="-128"/>
            </a:endParaRPr>
          </a:p>
        </p:txBody>
      </p:sp>
      <p:sp>
        <p:nvSpPr>
          <p:cNvPr id="8263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ea typeface="MS PGothic" pitchFamily="34" charset="-128"/>
            </a:endParaRPr>
          </a:p>
        </p:txBody>
      </p:sp>
      <p:sp>
        <p:nvSpPr>
          <p:cNvPr id="8263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20E6F57D-3EF1-459E-AD54-FEAEE1137899}"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1048350490"/>
      </p:ext>
    </p:extLst>
  </p:cSld>
  <p:clrMap bg1="lt1" tx1="dk1" bg2="lt2" tx2="dk2" accent1="accent1" accent2="accent2" accent3="accent3" accent4="accent4" accent5="accent5" accent6="accent6" hlink="hlink" folHlink="folHlink"/>
  <p:sldLayoutIdLst>
    <p:sldLayoutId id="2147508128" r:id="rId1"/>
    <p:sldLayoutId id="2147508129" r:id="rId2"/>
    <p:sldLayoutId id="2147508130" r:id="rId3"/>
    <p:sldLayoutId id="2147508131" r:id="rId4"/>
    <p:sldLayoutId id="2147508132" r:id="rId5"/>
    <p:sldLayoutId id="2147508133" r:id="rId6"/>
    <p:sldLayoutId id="2147508134" r:id="rId7"/>
    <p:sldLayoutId id="2147508135" r:id="rId8"/>
    <p:sldLayoutId id="2147508136" r:id="rId9"/>
    <p:sldLayoutId id="2147508137" r:id="rId10"/>
    <p:sldLayoutId id="2147508138" r:id="rId11"/>
  </p:sldLayoutIdLst>
  <p:hf sldNum="0" hdr="0" ftr="0" dt="0"/>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8" charset="0"/>
                <a:ea typeface="SimSun" pitchFamily="2" charset="-122"/>
              </a:defRPr>
            </a:lvl1pPr>
          </a:lstStyle>
          <a:p>
            <a:endParaRPr lang="en-US" altLang="zh-CN">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8" charset="0"/>
                <a:ea typeface="SimSun" pitchFamily="2" charset="-122"/>
              </a:defRPr>
            </a:lvl1pPr>
          </a:lstStyle>
          <a:p>
            <a:endParaRPr lang="en-US" altLang="zh-CN">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pitchFamily="18" charset="0"/>
                <a:ea typeface="SimSun" pitchFamily="2" charset="-122"/>
              </a:defRPr>
            </a:lvl1pPr>
          </a:lstStyle>
          <a:p>
            <a:fld id="{D4F5E788-C1A5-4026-BB5E-DACD1872547B}"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28675108"/>
      </p:ext>
    </p:extLst>
  </p:cSld>
  <p:clrMap bg1="lt1" tx1="dk1" bg2="lt2" tx2="dk2" accent1="accent1" accent2="accent2" accent3="accent3" accent4="accent4" accent5="accent5" accent6="accent6" hlink="hlink" folHlink="folHlink"/>
  <p:sldLayoutIdLst>
    <p:sldLayoutId id="2147508140" r:id="rId1"/>
    <p:sldLayoutId id="2147508141" r:id="rId2"/>
    <p:sldLayoutId id="2147508142" r:id="rId3"/>
    <p:sldLayoutId id="2147508143" r:id="rId4"/>
    <p:sldLayoutId id="2147508144" r:id="rId5"/>
    <p:sldLayoutId id="2147508145" r:id="rId6"/>
    <p:sldLayoutId id="2147508146" r:id="rId7"/>
    <p:sldLayoutId id="2147508147" r:id="rId8"/>
    <p:sldLayoutId id="2147508148" r:id="rId9"/>
    <p:sldLayoutId id="2147508149" r:id="rId10"/>
    <p:sldLayoutId id="2147508150" r:id="rId11"/>
    <p:sldLayoutId id="2147508151" r:id="rId12"/>
    <p:sldLayoutId id="2147508152" r:id="rId13"/>
    <p:sldLayoutId id="2147508153" r:id="rId14"/>
    <p:sldLayoutId id="2147508154" r:id="rId15"/>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8" charset="0"/>
          <a:ea typeface="MS PGothic" pitchFamily="34"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807065A-C60D-6C48-827E-1927ABF661F9}"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832897161"/>
      </p:ext>
    </p:extLst>
  </p:cSld>
  <p:clrMap bg1="lt1" tx1="dk1" bg2="lt2" tx2="dk2" accent1="accent1" accent2="accent2" accent3="accent3" accent4="accent4" accent5="accent5" accent6="accent6" hlink="hlink" folHlink="folHlink"/>
  <p:sldLayoutIdLst>
    <p:sldLayoutId id="2147508168" r:id="rId1"/>
    <p:sldLayoutId id="2147508169" r:id="rId2"/>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7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ＭＳ Ｐゴシック" charset="0"/>
                <a:cs typeface="ＭＳ Ｐゴシック" charset="0"/>
              </a:defRPr>
            </a:lvl1pPr>
          </a:lstStyle>
          <a:p>
            <a:pPr>
              <a:defRPr/>
            </a:pPr>
            <a:fld id="{B1A5A5C9-507C-DB44-9C74-D58949136E8D}" type="slidenum">
              <a:rPr lang="zh-CN" altLang="en-US"/>
              <a:pPr>
                <a:defRPr/>
              </a:pPr>
              <a:t>‹#›</a:t>
            </a:fld>
            <a:endParaRPr lang="en-US" altLang="zh-CN"/>
          </a:p>
        </p:txBody>
      </p:sp>
    </p:spTree>
    <p:extLst>
      <p:ext uri="{BB962C8B-B14F-4D97-AF65-F5344CB8AC3E}">
        <p14:creationId xmlns:p14="http://schemas.microsoft.com/office/powerpoint/2010/main" val="886603978"/>
      </p:ext>
    </p:extLst>
  </p:cSld>
  <p:clrMap bg1="lt1" tx1="dk1" bg2="lt2" tx2="dk2" accent1="accent1" accent2="accent2" accent3="accent3" accent4="accent4" accent5="accent5" accent6="accent6" hlink="hlink" folHlink="folHlink"/>
  <p:sldLayoutIdLst>
    <p:sldLayoutId id="2147508201" r:id="rId1"/>
    <p:sldLayoutId id="214750820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DB828AF1-749D-4C49-BD52-D6E7057E5F3F}"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3169545537"/>
      </p:ext>
    </p:extLst>
  </p:cSld>
  <p:clrMap bg1="lt1" tx1="dk1" bg2="lt2" tx2="dk2" accent1="accent1" accent2="accent2" accent3="accent3" accent4="accent4" accent5="accent5" accent6="accent6" hlink="hlink" folHlink="folHlink"/>
  <p:sldLayoutIdLst>
    <p:sldLayoutId id="2147508205" r:id="rId1"/>
    <p:sldLayoutId id="2147508206" r:id="rId2"/>
    <p:sldLayoutId id="2147508207" r:id="rId3"/>
    <p:sldLayoutId id="2147508208" r:id="rId4"/>
    <p:sldLayoutId id="2147508209" r:id="rId5"/>
    <p:sldLayoutId id="2147508210" r:id="rId6"/>
    <p:sldLayoutId id="2147508211" r:id="rId7"/>
    <p:sldLayoutId id="2147508212" r:id="rId8"/>
    <p:sldLayoutId id="2147508213" r:id="rId9"/>
    <p:sldLayoutId id="2147508214" r:id="rId10"/>
    <p:sldLayoutId id="214750821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pitchFamily="18" charset="0"/>
          <a:ea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1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B8EAF501-EC29-904D-9FC2-9E1D11784F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093" r:id="rId1"/>
    <p:sldLayoutId id="2147505094" r:id="rId2"/>
    <p:sldLayoutId id="2147505095" r:id="rId3"/>
    <p:sldLayoutId id="2147505096" r:id="rId4"/>
    <p:sldLayoutId id="2147505097" r:id="rId5"/>
    <p:sldLayoutId id="2147505098" r:id="rId6"/>
    <p:sldLayoutId id="2147505099" r:id="rId7"/>
    <p:sldLayoutId id="2147505100" r:id="rId8"/>
    <p:sldLayoutId id="2147505101" r:id="rId9"/>
    <p:sldLayoutId id="2147505102" r:id="rId10"/>
    <p:sldLayoutId id="2147505103" r:id="rId11"/>
    <p:sldLayoutId id="2147505104" r:id="rId12"/>
    <p:sldLayoutId id="214750510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2362200" y="304800"/>
            <a:ext cx="6248400" cy="1447800"/>
          </a:xfrm>
          <a:prstGeom prst="rect">
            <a:avLst/>
          </a:prstGeom>
          <a:noFill/>
          <a:ln w="9525">
            <a:noFill/>
            <a:miter lim="800000"/>
            <a:headEnd/>
            <a:tailEnd/>
          </a:ln>
          <a:effectLst>
            <a:outerShdw dist="35921" dir="2700000" algn="ctr" rotWithShape="0">
              <a:srgbClr val="FFFFFF">
                <a:alpha val="99962"/>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2362200" y="1981200"/>
            <a:ext cx="6477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1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177157" name="Rectangle 5"/>
          <p:cNvSpPr>
            <a:spLocks noGrp="1" noChangeArrowheads="1"/>
          </p:cNvSpPr>
          <p:nvPr>
            <p:ph type="ftr" sz="quarter" idx="3"/>
          </p:nvPr>
        </p:nvSpPr>
        <p:spPr bwMode="auto">
          <a:xfrm>
            <a:off x="3124200" y="6248400"/>
            <a:ext cx="3200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17715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74610014-F65A-244F-9398-9D72E04E1A96}"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3687434740"/>
      </p:ext>
    </p:extLst>
  </p:cSld>
  <p:clrMap bg1="lt1" tx1="dk1" bg2="lt2" tx2="dk2" accent1="accent1" accent2="accent2" accent3="accent3" accent4="accent4" accent5="accent5" accent6="accent6" hlink="hlink" folHlink="folHlink"/>
  <p:sldLayoutIdLst>
    <p:sldLayoutId id="2147508217" r:id="rId1"/>
    <p:sldLayoutId id="2147508218" r:id="rId2"/>
    <p:sldLayoutId id="2147508219" r:id="rId3"/>
    <p:sldLayoutId id="2147508220" r:id="rId4"/>
    <p:sldLayoutId id="2147508221" r:id="rId5"/>
    <p:sldLayoutId id="2147508222" r:id="rId6"/>
    <p:sldLayoutId id="2147508223" r:id="rId7"/>
    <p:sldLayoutId id="2147508224" r:id="rId8"/>
    <p:sldLayoutId id="2147508225" r:id="rId9"/>
    <p:sldLayoutId id="2147508226" r:id="rId10"/>
    <p:sldLayoutId id="2147508227"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mj-cs"/>
        </a:defRPr>
      </a:lvl1pPr>
      <a:lvl2pPr algn="r" rtl="0" eaLnBrk="0" fontAlgn="base" hangingPunct="0">
        <a:spcBef>
          <a:spcPct val="0"/>
        </a:spcBef>
        <a:spcAft>
          <a:spcPct val="0"/>
        </a:spcAft>
        <a:defRPr sz="4400" i="1">
          <a:solidFill>
            <a:schemeClr val="tx2"/>
          </a:solidFill>
          <a:latin typeface="Times" pitchFamily="18" charset="0"/>
          <a:ea typeface="ＭＳ Ｐゴシック" charset="0"/>
        </a:defRPr>
      </a:lvl2pPr>
      <a:lvl3pPr algn="r" rtl="0" eaLnBrk="0" fontAlgn="base" hangingPunct="0">
        <a:spcBef>
          <a:spcPct val="0"/>
        </a:spcBef>
        <a:spcAft>
          <a:spcPct val="0"/>
        </a:spcAft>
        <a:defRPr sz="4400" i="1">
          <a:solidFill>
            <a:schemeClr val="tx2"/>
          </a:solidFill>
          <a:latin typeface="Times" pitchFamily="18" charset="0"/>
          <a:ea typeface="ＭＳ Ｐゴシック" charset="0"/>
        </a:defRPr>
      </a:lvl3pPr>
      <a:lvl4pPr algn="r" rtl="0" eaLnBrk="0" fontAlgn="base" hangingPunct="0">
        <a:spcBef>
          <a:spcPct val="0"/>
        </a:spcBef>
        <a:spcAft>
          <a:spcPct val="0"/>
        </a:spcAft>
        <a:defRPr sz="4400" i="1">
          <a:solidFill>
            <a:schemeClr val="tx2"/>
          </a:solidFill>
          <a:latin typeface="Times" pitchFamily="18" charset="0"/>
          <a:ea typeface="ＭＳ Ｐゴシック" charset="0"/>
        </a:defRPr>
      </a:lvl4pPr>
      <a:lvl5pPr algn="r" rtl="0" eaLnBrk="0" fontAlgn="base" hangingPunct="0">
        <a:spcBef>
          <a:spcPct val="0"/>
        </a:spcBef>
        <a:spcAft>
          <a:spcPct val="0"/>
        </a:spcAft>
        <a:defRPr sz="4400" i="1">
          <a:solidFill>
            <a:schemeClr val="tx2"/>
          </a:solidFill>
          <a:latin typeface="Times" pitchFamily="18" charset="0"/>
          <a:ea typeface="ＭＳ Ｐゴシック" charset="0"/>
        </a:defRPr>
      </a:lvl5pPr>
      <a:lvl6pPr marL="457200" algn="r" rtl="0" fontAlgn="base">
        <a:spcBef>
          <a:spcPct val="0"/>
        </a:spcBef>
        <a:spcAft>
          <a:spcPct val="0"/>
        </a:spcAft>
        <a:defRPr sz="4400" i="1">
          <a:solidFill>
            <a:schemeClr val="tx2"/>
          </a:solidFill>
          <a:latin typeface="Times" pitchFamily="18" charset="0"/>
        </a:defRPr>
      </a:lvl6pPr>
      <a:lvl7pPr marL="914400" algn="r" rtl="0" fontAlgn="base">
        <a:spcBef>
          <a:spcPct val="0"/>
        </a:spcBef>
        <a:spcAft>
          <a:spcPct val="0"/>
        </a:spcAft>
        <a:defRPr sz="4400" i="1">
          <a:solidFill>
            <a:schemeClr val="tx2"/>
          </a:solidFill>
          <a:latin typeface="Times" pitchFamily="18" charset="0"/>
        </a:defRPr>
      </a:lvl7pPr>
      <a:lvl8pPr marL="1371600" algn="r" rtl="0" fontAlgn="base">
        <a:spcBef>
          <a:spcPct val="0"/>
        </a:spcBef>
        <a:spcAft>
          <a:spcPct val="0"/>
        </a:spcAft>
        <a:defRPr sz="4400" i="1">
          <a:solidFill>
            <a:schemeClr val="tx2"/>
          </a:solidFill>
          <a:latin typeface="Times" pitchFamily="18" charset="0"/>
        </a:defRPr>
      </a:lvl8pPr>
      <a:lvl9pPr marL="1828800" algn="r" rtl="0" fontAlgn="base">
        <a:spcBef>
          <a:spcPct val="0"/>
        </a:spcBef>
        <a:spcAft>
          <a:spcPct val="0"/>
        </a:spcAft>
        <a:defRPr sz="4400" i="1">
          <a:solidFill>
            <a:schemeClr val="tx2"/>
          </a:solidFill>
          <a:latin typeface="Times" pitchFamily="18" charset="0"/>
        </a:defRPr>
      </a:lvl9pPr>
    </p:titleStyle>
    <p:bodyStyle>
      <a:lvl1pPr marL="342900" indent="-342900" algn="l" rtl="0" eaLnBrk="0" fontAlgn="base" hangingPunct="0">
        <a:spcBef>
          <a:spcPct val="20000"/>
        </a:spcBef>
        <a:spcAft>
          <a:spcPct val="0"/>
        </a:spcAft>
        <a:buFont typeface="Wingdings" charset="0"/>
        <a:buChar char="w"/>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Wingdings" charset="0"/>
        <a:buChar char="w"/>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Wingdings" charset="0"/>
        <a:buChar char="w"/>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5pPr>
      <a:lvl6pPr marL="2514600" indent="-228600" algn="l" rtl="0" fontAlgn="base">
        <a:spcBef>
          <a:spcPct val="20000"/>
        </a:spcBef>
        <a:spcAft>
          <a:spcPct val="0"/>
        </a:spcAft>
        <a:buFont typeface="Wingdings" pitchFamily="2" charset="2"/>
        <a:buChar char="w"/>
        <a:defRPr sz="2000">
          <a:solidFill>
            <a:schemeClr val="tx1"/>
          </a:solidFill>
          <a:latin typeface="+mn-lt"/>
        </a:defRPr>
      </a:lvl6pPr>
      <a:lvl7pPr marL="2971800" indent="-228600" algn="l" rtl="0" fontAlgn="base">
        <a:spcBef>
          <a:spcPct val="20000"/>
        </a:spcBef>
        <a:spcAft>
          <a:spcPct val="0"/>
        </a:spcAft>
        <a:buFont typeface="Wingdings" pitchFamily="2" charset="2"/>
        <a:buChar char="w"/>
        <a:defRPr sz="2000">
          <a:solidFill>
            <a:schemeClr val="tx1"/>
          </a:solidFill>
          <a:latin typeface="+mn-lt"/>
        </a:defRPr>
      </a:lvl7pPr>
      <a:lvl8pPr marL="3429000" indent="-228600" algn="l" rtl="0" fontAlgn="base">
        <a:spcBef>
          <a:spcPct val="20000"/>
        </a:spcBef>
        <a:spcAft>
          <a:spcPct val="0"/>
        </a:spcAft>
        <a:buFont typeface="Wingdings" pitchFamily="2" charset="2"/>
        <a:buChar char="w"/>
        <a:defRPr sz="2000">
          <a:solidFill>
            <a:schemeClr val="tx1"/>
          </a:solidFill>
          <a:latin typeface="+mn-lt"/>
        </a:defRPr>
      </a:lvl8pPr>
      <a:lvl9pPr marL="3886200" indent="-228600" algn="l" rtl="0" fontAlgn="base">
        <a:spcBef>
          <a:spcPct val="20000"/>
        </a:spcBef>
        <a:spcAft>
          <a:spcPct val="0"/>
        </a:spcAft>
        <a:buFont typeface="Wingdings" pitchFamily="2" charset="2"/>
        <a:buChar char="w"/>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534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a typeface="+mn-ea"/>
              </a:defRPr>
            </a:lvl1pPr>
          </a:lstStyle>
          <a:p>
            <a:pPr>
              <a:defRPr/>
            </a:pPr>
            <a:endParaRPr lang="en-US">
              <a:solidFill>
                <a:srgbClr val="FFFFFF"/>
              </a:solidFill>
              <a:latin typeface="Arial" charset="0"/>
              <a:cs typeface="+mn-cs"/>
            </a:endParaRPr>
          </a:p>
        </p:txBody>
      </p:sp>
      <p:sp>
        <p:nvSpPr>
          <p:cNvPr id="18534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1E2380F9-4973-364B-B73D-A74E67849A76}" type="slidenum">
              <a:rPr lang="en-US" smtClean="0">
                <a:solidFill>
                  <a:srgbClr val="FFFFFF"/>
                </a:solidFill>
                <a:latin typeface="Arial" charset="0"/>
                <a:cs typeface="+mn-cs"/>
              </a:rPr>
              <a:pPr/>
              <a:t>‹#›</a:t>
            </a:fld>
            <a:endParaRPr lang="en-US">
              <a:solidFill>
                <a:srgbClr val="FFFFFF"/>
              </a:solidFill>
              <a:latin typeface="Arial" charset="0"/>
              <a:cs typeface="+mn-cs"/>
            </a:endParaRPr>
          </a:p>
        </p:txBody>
      </p:sp>
      <p:grpSp>
        <p:nvGrpSpPr>
          <p:cNvPr id="3076" name="Group 4"/>
          <p:cNvGrpSpPr>
            <a:grpSpLocks/>
          </p:cNvGrpSpPr>
          <p:nvPr/>
        </p:nvGrpSpPr>
        <p:grpSpPr bwMode="auto">
          <a:xfrm>
            <a:off x="0" y="0"/>
            <a:ext cx="9140825" cy="6850063"/>
            <a:chOff x="0" y="0"/>
            <a:chExt cx="5758" cy="4315"/>
          </a:xfrm>
        </p:grpSpPr>
        <p:grpSp>
          <p:nvGrpSpPr>
            <p:cNvPr id="3080" name="Group 5"/>
            <p:cNvGrpSpPr>
              <a:grpSpLocks/>
            </p:cNvGrpSpPr>
            <p:nvPr userDrawn="1"/>
          </p:nvGrpSpPr>
          <p:grpSpPr bwMode="auto">
            <a:xfrm>
              <a:off x="1728" y="2230"/>
              <a:ext cx="4027" cy="2085"/>
              <a:chOff x="1728" y="2230"/>
              <a:chExt cx="4027" cy="2085"/>
            </a:xfrm>
          </p:grpSpPr>
          <p:sp>
            <p:nvSpPr>
              <p:cNvPr id="18535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sz="1800">
                  <a:solidFill>
                    <a:srgbClr val="FFFFFF"/>
                  </a:solidFill>
                  <a:latin typeface="Arial" charset="0"/>
                  <a:cs typeface="+mn-cs"/>
                </a:endParaRPr>
              </a:p>
            </p:txBody>
          </p:sp>
          <p:sp>
            <p:nvSpPr>
              <p:cNvPr id="18535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535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charset="0"/>
                <a:cs typeface="+mn-cs"/>
              </a:endParaRPr>
            </a:p>
          </p:txBody>
        </p:sp>
        <p:sp>
          <p:nvSpPr>
            <p:cNvPr id="18535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sz="1800">
                <a:solidFill>
                  <a:srgbClr val="FFFFFF"/>
                </a:solidFill>
                <a:latin typeface="Arial" charset="0"/>
                <a:cs typeface="+mn-cs"/>
              </a:endParaRPr>
            </a:p>
          </p:txBody>
        </p:sp>
      </p:grpSp>
      <p:sp>
        <p:nvSpPr>
          <p:cNvPr id="18535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a typeface="+mn-ea"/>
              </a:defRPr>
            </a:lvl1pPr>
          </a:lstStyle>
          <a:p>
            <a:pPr>
              <a:defRPr/>
            </a:pPr>
            <a:endParaRPr lang="en-US">
              <a:solidFill>
                <a:srgbClr val="FFFFFF"/>
              </a:solidFill>
              <a:latin typeface="Arial" charset="0"/>
              <a:cs typeface="+mn-cs"/>
            </a:endParaRPr>
          </a:p>
        </p:txBody>
      </p:sp>
      <p:sp>
        <p:nvSpPr>
          <p:cNvPr id="18535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480106"/>
      </p:ext>
    </p:extLst>
  </p:cSld>
  <p:clrMap bg1="dk2" tx1="lt1" bg2="dk1" tx2="lt2" accent1="accent1" accent2="accent2" accent3="accent3" accent4="accent4" accent5="accent5" accent6="accent6" hlink="hlink" folHlink="folHlink"/>
  <p:sldLayoutIdLst>
    <p:sldLayoutId id="2147508229" r:id="rId1"/>
    <p:sldLayoutId id="2147508230" r:id="rId2"/>
    <p:sldLayoutId id="2147508231" r:id="rId3"/>
    <p:sldLayoutId id="2147508232" r:id="rId4"/>
    <p:sldLayoutId id="2147508233" r:id="rId5"/>
    <p:sldLayoutId id="2147508234" r:id="rId6"/>
    <p:sldLayoutId id="2147508235" r:id="rId7"/>
    <p:sldLayoutId id="2147508236" r:id="rId8"/>
    <p:sldLayoutId id="2147508237" r:id="rId9"/>
    <p:sldLayoutId id="2147508238" r:id="rId10"/>
    <p:sldLayoutId id="214750823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87042" name="Group 4"/>
          <p:cNvGrpSpPr>
            <a:grpSpLocks/>
          </p:cNvGrpSpPr>
          <p:nvPr/>
        </p:nvGrpSpPr>
        <p:grpSpPr bwMode="auto">
          <a:xfrm>
            <a:off x="0" y="0"/>
            <a:ext cx="9145588" cy="6845300"/>
            <a:chOff x="0" y="0"/>
            <a:chExt cx="5761" cy="4312"/>
          </a:xfrm>
        </p:grpSpPr>
        <p:sp>
          <p:nvSpPr>
            <p:cNvPr id="6656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w="12700">
              <a:noFill/>
              <a:miter lim="800000"/>
              <a:headEnd/>
              <a:tailEnd/>
            </a:ln>
          </p:spPr>
          <p:txBody>
            <a:bodyPr wrap="none" anchor="ctr"/>
            <a:lstStyle/>
            <a:p>
              <a:pPr>
                <a:defRPr/>
              </a:pPr>
              <a:endParaRPr lang="en-US" sz="1000">
                <a:solidFill>
                  <a:srgbClr val="FFFFFF"/>
                </a:solidFill>
                <a:latin typeface="Arial" charset="0"/>
                <a:ea typeface="新細明體" charset="-120"/>
                <a:cs typeface="新細明體" charset="-120"/>
              </a:endParaRPr>
            </a:p>
          </p:txBody>
        </p:sp>
        <p:sp useBgFill="1">
          <p:nvSpPr>
            <p:cNvPr id="6656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w="12700" cap="rnd" cmpd="sng">
              <a:no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sp>
        <p:nvSpPr>
          <p:cNvPr id="8704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8704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3327505014"/>
      </p:ext>
    </p:extLst>
  </p:cSld>
  <p:clrMap bg1="dk2" tx1="lt1" bg2="dk1" tx2="lt2" accent1="accent1" accent2="accent2" accent3="accent3" accent4="accent4" accent5="accent5" accent6="accent6" hlink="hlink" folHlink="folHlink"/>
  <p:sldLayoutIdLst>
    <p:sldLayoutId id="2147508241" r:id="rId1"/>
    <p:sldLayoutId id="2147508242" r:id="rId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0" y="0"/>
            <a:ext cx="9145588" cy="6845300"/>
            <a:chOff x="0" y="0"/>
            <a:chExt cx="5761" cy="4312"/>
          </a:xfrm>
        </p:grpSpPr>
        <p:sp>
          <p:nvSpPr>
            <p:cNvPr id="1331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w="12700">
              <a:noFill/>
              <a:miter lim="800000"/>
              <a:headEnd/>
              <a:tailEnd/>
            </a:ln>
          </p:spPr>
          <p:txBody>
            <a:bodyPr wrap="none" anchor="ctr"/>
            <a:lstStyle/>
            <a:p>
              <a:pPr eaLnBrk="1" hangingPunct="1">
                <a:defRPr/>
              </a:pPr>
              <a:endParaRPr lang="en-US" sz="1800">
                <a:solidFill>
                  <a:srgbClr val="FFFFFF"/>
                </a:solidFill>
                <a:latin typeface="Arial" charset="0"/>
                <a:ea typeface="ＭＳ Ｐゴシック" charset="-128"/>
                <a:cs typeface="ＭＳ Ｐゴシック" charset="-128"/>
              </a:endParaRPr>
            </a:p>
          </p:txBody>
        </p:sp>
        <p:sp useBgFill="1">
          <p:nvSpPr>
            <p:cNvPr id="1331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w="12700" cap="rnd" cmpd="sng">
              <a:no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sp>
        <p:nvSpPr>
          <p:cNvPr id="1331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331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5366978"/>
      </p:ext>
    </p:extLst>
  </p:cSld>
  <p:clrMap bg1="dk2" tx1="lt1" bg2="dk1" tx2="lt2" accent1="accent1" accent2="accent2" accent3="accent3" accent4="accent4" accent5="accent5" accent6="accent6" hlink="hlink" folHlink="folHlink"/>
  <p:sldLayoutIdLst>
    <p:sldLayoutId id="2147508245" r:id="rId1"/>
    <p:sldLayoutId id="2147508246" r:id="rId2"/>
    <p:sldLayoutId id="2147508247" r:id="rId3"/>
    <p:sldLayoutId id="2147508248" r:id="rId4"/>
    <p:sldLayoutId id="2147508249" r:id="rId5"/>
    <p:sldLayoutId id="2147508250" r:id="rId6"/>
    <p:sldLayoutId id="2147508251" r:id="rId7"/>
    <p:sldLayoutId id="2147508252" r:id="rId8"/>
    <p:sldLayoutId id="2147508253" r:id="rId9"/>
    <p:sldLayoutId id="2147508254" r:id="rId10"/>
    <p:sldLayoutId id="2147508255" r:id="rId11"/>
    <p:sldLayoutId id="2147508256"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474BEDAE-4BC9-E841-8BD9-E6805410FB65}" type="slidenum">
              <a:rPr lang="en-US"/>
              <a:pPr>
                <a:defRPr/>
              </a:pPr>
              <a:t>‹#›</a:t>
            </a:fld>
            <a:endParaRPr lang="en-US"/>
          </a:p>
        </p:txBody>
      </p:sp>
    </p:spTree>
    <p:extLst>
      <p:ext uri="{BB962C8B-B14F-4D97-AF65-F5344CB8AC3E}">
        <p14:creationId xmlns:p14="http://schemas.microsoft.com/office/powerpoint/2010/main" val="1906996588"/>
      </p:ext>
    </p:extLst>
  </p:cSld>
  <p:clrMap bg1="dk2" tx1="lt1" bg2="dk1" tx2="lt2" accent1="accent1" accent2="accent2" accent3="accent3" accent4="accent4" accent5="accent5" accent6="accent6" hlink="hlink" folHlink="folHlink"/>
  <p:sldLayoutIdLst>
    <p:sldLayoutId id="2147508258" r:id="rId1"/>
    <p:sldLayoutId id="2147508259" r:id="rId2"/>
    <p:sldLayoutId id="2147508260" r:id="rId3"/>
    <p:sldLayoutId id="2147508261" r:id="rId4"/>
    <p:sldLayoutId id="2147508262" r:id="rId5"/>
    <p:sldLayoutId id="2147508263" r:id="rId6"/>
    <p:sldLayoutId id="2147508264" r:id="rId7"/>
    <p:sldLayoutId id="2147508265" r:id="rId8"/>
    <p:sldLayoutId id="2147508266" r:id="rId9"/>
    <p:sldLayoutId id="2147508267" r:id="rId10"/>
    <p:sldLayoutId id="214750826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28"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pitchFamily="-128" charset="0"/>
                <a:ea typeface="+mn-ea"/>
                <a:cs typeface="+mn-cs"/>
              </a:defRPr>
            </a:lvl1pPr>
          </a:lstStyle>
          <a:p>
            <a:pP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fld id="{79F70A9D-9AE7-F048-A19A-66A07E17219C}" type="slidenum">
              <a:rPr lang="en-US" smtClean="0">
                <a:solidFill>
                  <a:srgbClr val="000000"/>
                </a:solidFill>
                <a:latin typeface="Arial" charset="0"/>
              </a:rPr>
              <a:pPr eaLnBrk="1" hangingPunct="1"/>
              <a:t>‹#›</a:t>
            </a:fld>
            <a:endParaRPr lang="en-US">
              <a:solidFill>
                <a:srgbClr val="000000"/>
              </a:solidFill>
              <a:latin typeface="Arial" charset="0"/>
            </a:endParaRPr>
          </a:p>
        </p:txBody>
      </p:sp>
    </p:spTree>
    <p:extLst>
      <p:ext uri="{BB962C8B-B14F-4D97-AF65-F5344CB8AC3E}">
        <p14:creationId xmlns:p14="http://schemas.microsoft.com/office/powerpoint/2010/main" val="1631575751"/>
      </p:ext>
    </p:extLst>
  </p:cSld>
  <p:clrMap bg1="lt1" tx1="dk1" bg2="lt2" tx2="dk2" accent1="accent1" accent2="accent2" accent3="accent3" accent4="accent4" accent5="accent5" accent6="accent6" hlink="hlink" folHlink="folHlink"/>
  <p:sldLayoutIdLst>
    <p:sldLayoutId id="2147508343" r:id="rId1"/>
    <p:sldLayoutId id="2147508344" r:id="rId2"/>
    <p:sldLayoutId id="2147508345" r:id="rId3"/>
    <p:sldLayoutId id="2147508346" r:id="rId4"/>
    <p:sldLayoutId id="2147508347" r:id="rId5"/>
    <p:sldLayoutId id="2147508348" r:id="rId6"/>
    <p:sldLayoutId id="2147508349" r:id="rId7"/>
    <p:sldLayoutId id="2147508350" r:id="rId8"/>
    <p:sldLayoutId id="2147508351" r:id="rId9"/>
    <p:sldLayoutId id="2147508352" r:id="rId10"/>
    <p:sldLayoutId id="214750835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fontAlgn="base">
        <a:spcBef>
          <a:spcPct val="0"/>
        </a:spcBef>
        <a:spcAft>
          <a:spcPct val="0"/>
        </a:spcAft>
        <a:defRPr sz="4400">
          <a:solidFill>
            <a:schemeClr val="tx2"/>
          </a:solidFill>
          <a:latin typeface="Arial" pitchFamily="-128" charset="0"/>
        </a:defRPr>
      </a:lvl6pPr>
      <a:lvl7pPr marL="914400" algn="ctr" rtl="0" fontAlgn="base">
        <a:spcBef>
          <a:spcPct val="0"/>
        </a:spcBef>
        <a:spcAft>
          <a:spcPct val="0"/>
        </a:spcAft>
        <a:defRPr sz="4400">
          <a:solidFill>
            <a:schemeClr val="tx2"/>
          </a:solidFill>
          <a:latin typeface="Arial" pitchFamily="-128" charset="0"/>
        </a:defRPr>
      </a:lvl7pPr>
      <a:lvl8pPr marL="1371600" algn="ctr" rtl="0" fontAlgn="base">
        <a:spcBef>
          <a:spcPct val="0"/>
        </a:spcBef>
        <a:spcAft>
          <a:spcPct val="0"/>
        </a:spcAft>
        <a:defRPr sz="4400">
          <a:solidFill>
            <a:schemeClr val="tx2"/>
          </a:solidFill>
          <a:latin typeface="Arial" pitchFamily="-128" charset="0"/>
        </a:defRPr>
      </a:lvl8pPr>
      <a:lvl9pPr marL="1828800" algn="ctr" rtl="0" fontAlgn="base">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Geneva" pitchFamily="-108" charset="-128"/>
        </a:defRPr>
      </a:lvl6pPr>
      <a:lvl7pPr marL="2971800" indent="-228600" algn="l" rtl="0" fontAlgn="base">
        <a:spcBef>
          <a:spcPct val="20000"/>
        </a:spcBef>
        <a:spcAft>
          <a:spcPct val="0"/>
        </a:spcAft>
        <a:buChar char="»"/>
        <a:defRPr sz="2000">
          <a:solidFill>
            <a:schemeClr val="tx1"/>
          </a:solidFill>
          <a:latin typeface="+mn-lt"/>
          <a:ea typeface="Geneva" pitchFamily="-108" charset="-128"/>
        </a:defRPr>
      </a:lvl7pPr>
      <a:lvl8pPr marL="3429000" indent="-228600" algn="l" rtl="0" fontAlgn="base">
        <a:spcBef>
          <a:spcPct val="20000"/>
        </a:spcBef>
        <a:spcAft>
          <a:spcPct val="0"/>
        </a:spcAft>
        <a:buChar char="»"/>
        <a:defRPr sz="2000">
          <a:solidFill>
            <a:schemeClr val="tx1"/>
          </a:solidFill>
          <a:latin typeface="+mn-lt"/>
          <a:ea typeface="Geneva" pitchFamily="-108" charset="-128"/>
        </a:defRPr>
      </a:lvl8pPr>
      <a:lvl9pPr marL="3886200" indent="-228600" algn="l" rtl="0" fontAlgn="base">
        <a:spcBef>
          <a:spcPct val="20000"/>
        </a:spcBef>
        <a:spcAft>
          <a:spcPct val="0"/>
        </a:spcAft>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84994" name="Group 2"/>
          <p:cNvGrpSpPr>
            <a:grpSpLocks/>
          </p:cNvGrpSpPr>
          <p:nvPr/>
        </p:nvGrpSpPr>
        <p:grpSpPr bwMode="auto">
          <a:xfrm>
            <a:off x="0" y="1422400"/>
            <a:ext cx="9147175" cy="5435600"/>
            <a:chOff x="0" y="896"/>
            <a:chExt cx="5762" cy="3424"/>
          </a:xfrm>
        </p:grpSpPr>
        <p:grpSp>
          <p:nvGrpSpPr>
            <p:cNvPr id="85000" name="Group 3"/>
            <p:cNvGrpSpPr>
              <a:grpSpLocks/>
            </p:cNvGrpSpPr>
            <p:nvPr userDrawn="1"/>
          </p:nvGrpSpPr>
          <p:grpSpPr bwMode="auto">
            <a:xfrm>
              <a:off x="20" y="896"/>
              <a:ext cx="5742" cy="3424"/>
              <a:chOff x="20" y="896"/>
              <a:chExt cx="5742" cy="3424"/>
            </a:xfrm>
          </p:grpSpPr>
          <p:sp>
            <p:nvSpPr>
              <p:cNvPr id="6465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6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grpSp>
        <p:grpSp>
          <p:nvGrpSpPr>
            <p:cNvPr id="85001" name="Group 17"/>
            <p:cNvGrpSpPr>
              <a:grpSpLocks/>
            </p:cNvGrpSpPr>
            <p:nvPr userDrawn="1"/>
          </p:nvGrpSpPr>
          <p:grpSpPr bwMode="auto">
            <a:xfrm>
              <a:off x="0" y="2291"/>
              <a:ext cx="1385" cy="1702"/>
              <a:chOff x="0" y="2291"/>
              <a:chExt cx="1385" cy="1702"/>
            </a:xfrm>
          </p:grpSpPr>
          <p:sp>
            <p:nvSpPr>
              <p:cNvPr id="64522" name="Rectangle 18"/>
              <p:cNvSpPr>
                <a:spLocks noChangeArrowheads="1"/>
              </p:cNvSpPr>
              <p:nvPr userDrawn="1"/>
            </p:nvSpPr>
            <p:spPr bwMode="ltGray">
              <a:xfrm rot="6798887">
                <a:off x="63" y="388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3" name="Rectangle 19"/>
              <p:cNvSpPr>
                <a:spLocks noChangeArrowheads="1"/>
              </p:cNvSpPr>
              <p:nvPr userDrawn="1"/>
            </p:nvSpPr>
            <p:spPr bwMode="ltGray">
              <a:xfrm rot="6798887">
                <a:off x="33" y="388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4" name="Rectangle 20"/>
              <p:cNvSpPr>
                <a:spLocks noChangeArrowheads="1"/>
              </p:cNvSpPr>
              <p:nvPr userDrawn="1"/>
            </p:nvSpPr>
            <p:spPr bwMode="ltGray">
              <a:xfrm rot="6798887">
                <a:off x="7" y="387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5" name="Rectangle 21"/>
              <p:cNvSpPr>
                <a:spLocks noChangeArrowheads="1"/>
              </p:cNvSpPr>
              <p:nvPr userDrawn="1"/>
            </p:nvSpPr>
            <p:spPr bwMode="ltGray">
              <a:xfrm rot="5999912">
                <a:off x="209" y="388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6" name="Rectangle 22"/>
              <p:cNvSpPr>
                <a:spLocks noChangeArrowheads="1"/>
              </p:cNvSpPr>
              <p:nvPr userDrawn="1"/>
            </p:nvSpPr>
            <p:spPr bwMode="ltGray">
              <a:xfrm rot="5999912">
                <a:off x="183" y="388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7" name="Rectangle 23"/>
              <p:cNvSpPr>
                <a:spLocks noChangeArrowheads="1"/>
              </p:cNvSpPr>
              <p:nvPr userDrawn="1"/>
            </p:nvSpPr>
            <p:spPr bwMode="ltGray">
              <a:xfrm rot="6250138">
                <a:off x="153" y="388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8" name="Rectangle 24"/>
              <p:cNvSpPr>
                <a:spLocks noChangeArrowheads="1"/>
              </p:cNvSpPr>
              <p:nvPr userDrawn="1"/>
            </p:nvSpPr>
            <p:spPr bwMode="ltGray">
              <a:xfrm rot="6238076">
                <a:off x="123" y="388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29" name="Rectangle 25"/>
              <p:cNvSpPr>
                <a:spLocks noChangeArrowheads="1"/>
              </p:cNvSpPr>
              <p:nvPr userDrawn="1"/>
            </p:nvSpPr>
            <p:spPr bwMode="ltGray">
              <a:xfrm rot="5380717">
                <a:off x="363" y="386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0" name="Rectangle 26"/>
              <p:cNvSpPr>
                <a:spLocks noChangeArrowheads="1"/>
              </p:cNvSpPr>
              <p:nvPr userDrawn="1"/>
            </p:nvSpPr>
            <p:spPr bwMode="ltGray">
              <a:xfrm rot="5380717">
                <a:off x="333" y="3872"/>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1" name="Rectangle 27"/>
              <p:cNvSpPr>
                <a:spLocks noChangeArrowheads="1"/>
              </p:cNvSpPr>
              <p:nvPr userDrawn="1"/>
            </p:nvSpPr>
            <p:spPr bwMode="ltGray">
              <a:xfrm rot="5583200">
                <a:off x="303" y="387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2" name="Rectangle 28"/>
              <p:cNvSpPr>
                <a:spLocks noChangeArrowheads="1"/>
              </p:cNvSpPr>
              <p:nvPr userDrawn="1"/>
            </p:nvSpPr>
            <p:spPr bwMode="ltGray">
              <a:xfrm rot="5737625">
                <a:off x="271" y="3882"/>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3" name="Rectangle 29"/>
              <p:cNvSpPr>
                <a:spLocks noChangeArrowheads="1"/>
              </p:cNvSpPr>
              <p:nvPr userDrawn="1"/>
            </p:nvSpPr>
            <p:spPr bwMode="ltGray">
              <a:xfrm rot="4715477">
                <a:off x="517" y="382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4" name="Rectangle 30"/>
              <p:cNvSpPr>
                <a:spLocks noChangeArrowheads="1"/>
              </p:cNvSpPr>
              <p:nvPr userDrawn="1"/>
            </p:nvSpPr>
            <p:spPr bwMode="ltGray">
              <a:xfrm rot="4924949">
                <a:off x="486" y="383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5" name="Rectangle 31"/>
              <p:cNvSpPr>
                <a:spLocks noChangeArrowheads="1"/>
              </p:cNvSpPr>
              <p:nvPr userDrawn="1"/>
            </p:nvSpPr>
            <p:spPr bwMode="ltGray">
              <a:xfrm rot="4924949">
                <a:off x="456" y="38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6" name="Rectangle 32"/>
              <p:cNvSpPr>
                <a:spLocks noChangeArrowheads="1"/>
              </p:cNvSpPr>
              <p:nvPr userDrawn="1"/>
            </p:nvSpPr>
            <p:spPr bwMode="ltGray">
              <a:xfrm rot="5041352">
                <a:off x="427" y="385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7" name="Rectangle 33"/>
              <p:cNvSpPr>
                <a:spLocks noChangeArrowheads="1"/>
              </p:cNvSpPr>
              <p:nvPr userDrawn="1"/>
            </p:nvSpPr>
            <p:spPr bwMode="ltGray">
              <a:xfrm rot="3816889">
                <a:off x="664" y="376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8" name="Rectangle 34"/>
              <p:cNvSpPr>
                <a:spLocks noChangeArrowheads="1"/>
              </p:cNvSpPr>
              <p:nvPr userDrawn="1"/>
            </p:nvSpPr>
            <p:spPr bwMode="ltGray">
              <a:xfrm rot="3816889">
                <a:off x="634" y="378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39" name="Rectangle 35"/>
              <p:cNvSpPr>
                <a:spLocks noChangeArrowheads="1"/>
              </p:cNvSpPr>
              <p:nvPr userDrawn="1"/>
            </p:nvSpPr>
            <p:spPr bwMode="ltGray">
              <a:xfrm rot="4104184">
                <a:off x="606" y="3790"/>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0" name="Rectangle 36"/>
              <p:cNvSpPr>
                <a:spLocks noChangeArrowheads="1"/>
              </p:cNvSpPr>
              <p:nvPr userDrawn="1"/>
            </p:nvSpPr>
            <p:spPr bwMode="ltGray">
              <a:xfrm rot="4325343">
                <a:off x="575" y="380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1" name="Rectangle 37"/>
              <p:cNvSpPr>
                <a:spLocks noChangeArrowheads="1"/>
              </p:cNvSpPr>
              <p:nvPr userDrawn="1"/>
            </p:nvSpPr>
            <p:spPr bwMode="ltGray">
              <a:xfrm rot="3368036">
                <a:off x="800" y="368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2" name="Rectangle 38"/>
              <p:cNvSpPr>
                <a:spLocks noChangeArrowheads="1"/>
              </p:cNvSpPr>
              <p:nvPr userDrawn="1"/>
            </p:nvSpPr>
            <p:spPr bwMode="ltGray">
              <a:xfrm rot="3368036">
                <a:off x="772" y="369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3" name="Rectangle 39"/>
              <p:cNvSpPr>
                <a:spLocks noChangeArrowheads="1"/>
              </p:cNvSpPr>
              <p:nvPr userDrawn="1"/>
            </p:nvSpPr>
            <p:spPr bwMode="ltGray">
              <a:xfrm rot="3368036">
                <a:off x="746" y="3716"/>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4" name="Rectangle 40"/>
              <p:cNvSpPr>
                <a:spLocks noChangeArrowheads="1"/>
              </p:cNvSpPr>
              <p:nvPr userDrawn="1"/>
            </p:nvSpPr>
            <p:spPr bwMode="ltGray">
              <a:xfrm rot="3816889">
                <a:off x="717" y="373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5" name="Rectangle 41"/>
              <p:cNvSpPr>
                <a:spLocks noChangeArrowheads="1"/>
              </p:cNvSpPr>
              <p:nvPr userDrawn="1"/>
            </p:nvSpPr>
            <p:spPr bwMode="ltGray">
              <a:xfrm rot="2302266">
                <a:off x="923" y="3587"/>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6" name="Rectangle 42"/>
              <p:cNvSpPr>
                <a:spLocks noChangeArrowheads="1"/>
              </p:cNvSpPr>
              <p:nvPr userDrawn="1"/>
            </p:nvSpPr>
            <p:spPr bwMode="ltGray">
              <a:xfrm rot="2302266">
                <a:off x="899" y="360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7" name="Rectangle 43"/>
              <p:cNvSpPr>
                <a:spLocks noChangeArrowheads="1"/>
              </p:cNvSpPr>
              <p:nvPr userDrawn="1"/>
            </p:nvSpPr>
            <p:spPr bwMode="ltGray">
              <a:xfrm rot="2707562">
                <a:off x="876" y="362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8" name="Rectangle 44"/>
              <p:cNvSpPr>
                <a:spLocks noChangeArrowheads="1"/>
              </p:cNvSpPr>
              <p:nvPr userDrawn="1"/>
            </p:nvSpPr>
            <p:spPr bwMode="ltGray">
              <a:xfrm rot="2707562">
                <a:off x="850" y="3644"/>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49" name="Rectangle 45"/>
              <p:cNvSpPr>
                <a:spLocks noChangeArrowheads="1"/>
              </p:cNvSpPr>
              <p:nvPr userDrawn="1"/>
            </p:nvSpPr>
            <p:spPr bwMode="ltGray">
              <a:xfrm rot="1525830">
                <a:off x="1027" y="3473"/>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0" name="Rectangle 46"/>
              <p:cNvSpPr>
                <a:spLocks noChangeArrowheads="1"/>
              </p:cNvSpPr>
              <p:nvPr userDrawn="1"/>
            </p:nvSpPr>
            <p:spPr bwMode="ltGray">
              <a:xfrm rot="1525830">
                <a:off x="1009" y="3497"/>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1" name="Rectangle 47"/>
              <p:cNvSpPr>
                <a:spLocks noChangeArrowheads="1"/>
              </p:cNvSpPr>
              <p:nvPr userDrawn="1"/>
            </p:nvSpPr>
            <p:spPr bwMode="ltGray">
              <a:xfrm rot="1788117">
                <a:off x="990" y="3519"/>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2" name="Rectangle 48"/>
              <p:cNvSpPr>
                <a:spLocks noChangeArrowheads="1"/>
              </p:cNvSpPr>
              <p:nvPr userDrawn="1"/>
            </p:nvSpPr>
            <p:spPr bwMode="ltGray">
              <a:xfrm rot="1788117">
                <a:off x="969" y="354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3" name="Rectangle 49"/>
              <p:cNvSpPr>
                <a:spLocks noChangeArrowheads="1"/>
              </p:cNvSpPr>
              <p:nvPr userDrawn="1"/>
            </p:nvSpPr>
            <p:spPr bwMode="ltGray">
              <a:xfrm rot="841630">
                <a:off x="1113" y="3355"/>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4" name="Rectangle 50"/>
              <p:cNvSpPr>
                <a:spLocks noChangeArrowheads="1"/>
              </p:cNvSpPr>
              <p:nvPr userDrawn="1"/>
            </p:nvSpPr>
            <p:spPr bwMode="ltGray">
              <a:xfrm rot="841630">
                <a:off x="1100" y="337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5" name="Rectangle 51"/>
              <p:cNvSpPr>
                <a:spLocks noChangeArrowheads="1"/>
              </p:cNvSpPr>
              <p:nvPr userDrawn="1"/>
            </p:nvSpPr>
            <p:spPr bwMode="ltGray">
              <a:xfrm rot="1308689">
                <a:off x="1086" y="340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6" name="Rectangle 52"/>
              <p:cNvSpPr>
                <a:spLocks noChangeArrowheads="1"/>
              </p:cNvSpPr>
              <p:nvPr userDrawn="1"/>
            </p:nvSpPr>
            <p:spPr bwMode="ltGray">
              <a:xfrm rot="1308689">
                <a:off x="1064" y="3425"/>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7" name="Rectangle 53"/>
              <p:cNvSpPr>
                <a:spLocks noChangeArrowheads="1"/>
              </p:cNvSpPr>
              <p:nvPr userDrawn="1"/>
            </p:nvSpPr>
            <p:spPr bwMode="ltGray">
              <a:xfrm rot="469913">
                <a:off x="1172" y="3225"/>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8" name="Rectangle 54"/>
              <p:cNvSpPr>
                <a:spLocks noChangeArrowheads="1"/>
              </p:cNvSpPr>
              <p:nvPr userDrawn="1"/>
            </p:nvSpPr>
            <p:spPr bwMode="ltGray">
              <a:xfrm rot="559869">
                <a:off x="1162" y="3250"/>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59" name="Rectangle 55"/>
              <p:cNvSpPr>
                <a:spLocks noChangeArrowheads="1"/>
              </p:cNvSpPr>
              <p:nvPr userDrawn="1"/>
            </p:nvSpPr>
            <p:spPr bwMode="ltGray">
              <a:xfrm rot="734079">
                <a:off x="1154" y="327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0" name="Rectangle 56"/>
              <p:cNvSpPr>
                <a:spLocks noChangeArrowheads="1"/>
              </p:cNvSpPr>
              <p:nvPr userDrawn="1"/>
            </p:nvSpPr>
            <p:spPr bwMode="ltGray">
              <a:xfrm rot="734079">
                <a:off x="1141" y="330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1" name="Rectangle 57"/>
              <p:cNvSpPr>
                <a:spLocks noChangeArrowheads="1"/>
              </p:cNvSpPr>
              <p:nvPr userDrawn="1"/>
            </p:nvSpPr>
            <p:spPr bwMode="ltGray">
              <a:xfrm rot="-293905">
                <a:off x="1211" y="309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2" name="Rectangle 58"/>
              <p:cNvSpPr>
                <a:spLocks noChangeArrowheads="1"/>
              </p:cNvSpPr>
              <p:nvPr userDrawn="1"/>
            </p:nvSpPr>
            <p:spPr bwMode="ltGray">
              <a:xfrm rot="-8">
                <a:off x="1201" y="312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3" name="Rectangle 59"/>
              <p:cNvSpPr>
                <a:spLocks noChangeArrowheads="1"/>
              </p:cNvSpPr>
              <p:nvPr userDrawn="1"/>
            </p:nvSpPr>
            <p:spPr bwMode="ltGray">
              <a:xfrm rot="-8">
                <a:off x="1200" y="3147"/>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4" name="Rectangle 60"/>
              <p:cNvSpPr>
                <a:spLocks noChangeArrowheads="1"/>
              </p:cNvSpPr>
              <p:nvPr userDrawn="1"/>
            </p:nvSpPr>
            <p:spPr bwMode="ltGray">
              <a:xfrm rot="214188">
                <a:off x="1189" y="3173"/>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5" name="Rectangle 61"/>
              <p:cNvSpPr>
                <a:spLocks noChangeArrowheads="1"/>
              </p:cNvSpPr>
              <p:nvPr userDrawn="1"/>
            </p:nvSpPr>
            <p:spPr bwMode="ltGray">
              <a:xfrm rot="-682388">
                <a:off x="1219" y="296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6" name="Rectangle 62"/>
              <p:cNvSpPr>
                <a:spLocks noChangeArrowheads="1"/>
              </p:cNvSpPr>
              <p:nvPr userDrawn="1"/>
            </p:nvSpPr>
            <p:spPr bwMode="ltGray">
              <a:xfrm rot="-480400">
                <a:off x="1220" y="2991"/>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7" name="Rectangle 63"/>
              <p:cNvSpPr>
                <a:spLocks noChangeArrowheads="1"/>
              </p:cNvSpPr>
              <p:nvPr userDrawn="1"/>
            </p:nvSpPr>
            <p:spPr bwMode="ltGray">
              <a:xfrm rot="-480400">
                <a:off x="1220" y="301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8" name="Rectangle 64"/>
              <p:cNvSpPr>
                <a:spLocks noChangeArrowheads="1"/>
              </p:cNvSpPr>
              <p:nvPr userDrawn="1"/>
            </p:nvSpPr>
            <p:spPr bwMode="ltGray">
              <a:xfrm rot="-270546">
                <a:off x="1219" y="3041"/>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69" name="Rectangle 65"/>
              <p:cNvSpPr>
                <a:spLocks noChangeArrowheads="1"/>
              </p:cNvSpPr>
              <p:nvPr userDrawn="1"/>
            </p:nvSpPr>
            <p:spPr bwMode="ltGray">
              <a:xfrm rot="-1132286">
                <a:off x="1207" y="2843"/>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0" name="Rectangle 66"/>
              <p:cNvSpPr>
                <a:spLocks noChangeArrowheads="1"/>
              </p:cNvSpPr>
              <p:nvPr userDrawn="1"/>
            </p:nvSpPr>
            <p:spPr bwMode="ltGray">
              <a:xfrm rot="-969272">
                <a:off x="1213" y="286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1" name="Rectangle 67"/>
              <p:cNvSpPr>
                <a:spLocks noChangeArrowheads="1"/>
              </p:cNvSpPr>
              <p:nvPr userDrawn="1"/>
            </p:nvSpPr>
            <p:spPr bwMode="ltGray">
              <a:xfrm rot="-969272">
                <a:off x="1216" y="288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2" name="Rectangle 68"/>
              <p:cNvSpPr>
                <a:spLocks noChangeArrowheads="1"/>
              </p:cNvSpPr>
              <p:nvPr userDrawn="1"/>
            </p:nvSpPr>
            <p:spPr bwMode="ltGray">
              <a:xfrm rot="-806259">
                <a:off x="1219" y="291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3" name="Rectangle 69"/>
              <p:cNvSpPr>
                <a:spLocks noChangeArrowheads="1"/>
              </p:cNvSpPr>
              <p:nvPr userDrawn="1"/>
            </p:nvSpPr>
            <p:spPr bwMode="ltGray">
              <a:xfrm rot="-1543941">
                <a:off x="1165" y="272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4" name="Rectangle 70"/>
              <p:cNvSpPr>
                <a:spLocks noChangeArrowheads="1"/>
              </p:cNvSpPr>
              <p:nvPr userDrawn="1"/>
            </p:nvSpPr>
            <p:spPr bwMode="ltGray">
              <a:xfrm rot="-1341953">
                <a:off x="1176" y="2752"/>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5" name="Rectangle 71"/>
              <p:cNvSpPr>
                <a:spLocks noChangeArrowheads="1"/>
              </p:cNvSpPr>
              <p:nvPr userDrawn="1"/>
            </p:nvSpPr>
            <p:spPr bwMode="ltGray">
              <a:xfrm rot="-1341953">
                <a:off x="1184" y="277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6" name="Rectangle 72"/>
              <p:cNvSpPr>
                <a:spLocks noChangeArrowheads="1"/>
              </p:cNvSpPr>
              <p:nvPr userDrawn="1"/>
            </p:nvSpPr>
            <p:spPr bwMode="ltGray">
              <a:xfrm rot="-1341953">
                <a:off x="1194" y="279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7" name="Rectangle 73"/>
              <p:cNvSpPr>
                <a:spLocks noChangeArrowheads="1"/>
              </p:cNvSpPr>
              <p:nvPr userDrawn="1"/>
            </p:nvSpPr>
            <p:spPr bwMode="ltGray">
              <a:xfrm rot="-1928746">
                <a:off x="1101" y="262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8" name="Rectangle 74"/>
              <p:cNvSpPr>
                <a:spLocks noChangeArrowheads="1"/>
              </p:cNvSpPr>
              <p:nvPr userDrawn="1"/>
            </p:nvSpPr>
            <p:spPr bwMode="ltGray">
              <a:xfrm rot="-1844175">
                <a:off x="1114" y="2645"/>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79" name="Rectangle 75"/>
              <p:cNvSpPr>
                <a:spLocks noChangeArrowheads="1"/>
              </p:cNvSpPr>
              <p:nvPr userDrawn="1"/>
            </p:nvSpPr>
            <p:spPr bwMode="ltGray">
              <a:xfrm rot="-1752383">
                <a:off x="1129" y="266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0" name="Rectangle 76"/>
              <p:cNvSpPr>
                <a:spLocks noChangeArrowheads="1"/>
              </p:cNvSpPr>
              <p:nvPr userDrawn="1"/>
            </p:nvSpPr>
            <p:spPr bwMode="ltGray">
              <a:xfrm rot="-1752383">
                <a:off x="1142" y="268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1" name="Rectangle 77"/>
              <p:cNvSpPr>
                <a:spLocks noChangeArrowheads="1"/>
              </p:cNvSpPr>
              <p:nvPr userDrawn="1"/>
            </p:nvSpPr>
            <p:spPr bwMode="ltGray">
              <a:xfrm rot="-2466736">
                <a:off x="1014" y="2538"/>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2" name="Rectangle 78"/>
              <p:cNvSpPr>
                <a:spLocks noChangeArrowheads="1"/>
              </p:cNvSpPr>
              <p:nvPr userDrawn="1"/>
            </p:nvSpPr>
            <p:spPr bwMode="ltGray">
              <a:xfrm rot="-2466736">
                <a:off x="1035" y="255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3" name="Rectangle 79"/>
              <p:cNvSpPr>
                <a:spLocks noChangeArrowheads="1"/>
              </p:cNvSpPr>
              <p:nvPr userDrawn="1"/>
            </p:nvSpPr>
            <p:spPr bwMode="ltGray">
              <a:xfrm rot="-2466736">
                <a:off x="1050" y="2574"/>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4" name="Rectangle 80"/>
              <p:cNvSpPr>
                <a:spLocks noChangeArrowheads="1"/>
              </p:cNvSpPr>
              <p:nvPr userDrawn="1"/>
            </p:nvSpPr>
            <p:spPr bwMode="ltGray">
              <a:xfrm rot="-2342866">
                <a:off x="1068" y="2590"/>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586" name="Rectangle 82"/>
              <p:cNvSpPr>
                <a:spLocks noChangeArrowheads="1"/>
              </p:cNvSpPr>
              <p:nvPr userDrawn="1"/>
            </p:nvSpPr>
            <p:spPr bwMode="ltGray">
              <a:xfrm rot="6575641">
                <a:off x="-217" y="3138"/>
                <a:ext cx="122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7" name="Rectangle 83"/>
              <p:cNvSpPr>
                <a:spLocks noChangeArrowheads="1"/>
              </p:cNvSpPr>
              <p:nvPr userDrawn="1"/>
            </p:nvSpPr>
            <p:spPr bwMode="ltGray">
              <a:xfrm rot="238799">
                <a:off x="4" y="3146"/>
                <a:ext cx="103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8" name="Rectangle 84"/>
              <p:cNvSpPr>
                <a:spLocks noChangeArrowheads="1"/>
              </p:cNvSpPr>
              <p:nvPr userDrawn="1"/>
            </p:nvSpPr>
            <p:spPr bwMode="ltGray">
              <a:xfrm rot="-2957028">
                <a:off x="907" y="247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89" name="Rectangle 85"/>
              <p:cNvSpPr>
                <a:spLocks noChangeArrowheads="1"/>
              </p:cNvSpPr>
              <p:nvPr userDrawn="1"/>
            </p:nvSpPr>
            <p:spPr bwMode="ltGray">
              <a:xfrm rot="-2957028">
                <a:off x="930" y="2486"/>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0" name="Rectangle 86"/>
              <p:cNvSpPr>
                <a:spLocks noChangeArrowheads="1"/>
              </p:cNvSpPr>
              <p:nvPr userDrawn="1"/>
            </p:nvSpPr>
            <p:spPr bwMode="ltGray">
              <a:xfrm rot="-2957028">
                <a:off x="954" y="2497"/>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1" name="Rectangle 87"/>
              <p:cNvSpPr>
                <a:spLocks noChangeArrowheads="1"/>
              </p:cNvSpPr>
              <p:nvPr userDrawn="1"/>
            </p:nvSpPr>
            <p:spPr bwMode="ltGray">
              <a:xfrm rot="-2661033">
                <a:off x="974" y="2509"/>
                <a:ext cx="86"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2" name="Rectangle 88"/>
              <p:cNvSpPr>
                <a:spLocks noChangeArrowheads="1"/>
              </p:cNvSpPr>
              <p:nvPr userDrawn="1"/>
            </p:nvSpPr>
            <p:spPr bwMode="ltGray">
              <a:xfrm rot="-3638503">
                <a:off x="788" y="242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3" name="Rectangle 89"/>
              <p:cNvSpPr>
                <a:spLocks noChangeArrowheads="1"/>
              </p:cNvSpPr>
              <p:nvPr userDrawn="1"/>
            </p:nvSpPr>
            <p:spPr bwMode="ltGray">
              <a:xfrm rot="-3638503">
                <a:off x="815" y="2434"/>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4" name="Rectangle 90"/>
              <p:cNvSpPr>
                <a:spLocks noChangeArrowheads="1"/>
              </p:cNvSpPr>
              <p:nvPr userDrawn="1"/>
            </p:nvSpPr>
            <p:spPr bwMode="ltGray">
              <a:xfrm rot="-3514633">
                <a:off x="837" y="2440"/>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5" name="Rectangle 91"/>
              <p:cNvSpPr>
                <a:spLocks noChangeArrowheads="1"/>
              </p:cNvSpPr>
              <p:nvPr userDrawn="1"/>
            </p:nvSpPr>
            <p:spPr bwMode="ltGray">
              <a:xfrm rot="-3220799">
                <a:off x="862" y="2452"/>
                <a:ext cx="8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6" name="Rectangle 92"/>
              <p:cNvSpPr>
                <a:spLocks noChangeArrowheads="1"/>
              </p:cNvSpPr>
              <p:nvPr userDrawn="1"/>
            </p:nvSpPr>
            <p:spPr bwMode="ltGray">
              <a:xfrm rot="-4338250">
                <a:off x="649" y="239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7" name="Rectangle 93"/>
              <p:cNvSpPr>
                <a:spLocks noChangeArrowheads="1"/>
              </p:cNvSpPr>
              <p:nvPr userDrawn="1"/>
            </p:nvSpPr>
            <p:spPr bwMode="ltGray">
              <a:xfrm rot="-4250359">
                <a:off x="677" y="240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8" name="Rectangle 94"/>
              <p:cNvSpPr>
                <a:spLocks noChangeArrowheads="1"/>
              </p:cNvSpPr>
              <p:nvPr userDrawn="1"/>
            </p:nvSpPr>
            <p:spPr bwMode="ltGray">
              <a:xfrm rot="-4250359">
                <a:off x="708" y="2406"/>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599" name="Rectangle 95"/>
              <p:cNvSpPr>
                <a:spLocks noChangeArrowheads="1"/>
              </p:cNvSpPr>
              <p:nvPr userDrawn="1"/>
            </p:nvSpPr>
            <p:spPr bwMode="ltGray">
              <a:xfrm rot="-3989246">
                <a:off x="738" y="241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0" name="Rectangle 96"/>
              <p:cNvSpPr>
                <a:spLocks noChangeArrowheads="1"/>
              </p:cNvSpPr>
              <p:nvPr userDrawn="1"/>
            </p:nvSpPr>
            <p:spPr bwMode="ltGray">
              <a:xfrm rot="-4862215">
                <a:off x="503" y="239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1" name="Rectangle 97"/>
              <p:cNvSpPr>
                <a:spLocks noChangeArrowheads="1"/>
              </p:cNvSpPr>
              <p:nvPr userDrawn="1"/>
            </p:nvSpPr>
            <p:spPr bwMode="ltGray">
              <a:xfrm rot="-4673370">
                <a:off x="534" y="2392"/>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2" name="Rectangle 98"/>
              <p:cNvSpPr>
                <a:spLocks noChangeArrowheads="1"/>
              </p:cNvSpPr>
              <p:nvPr userDrawn="1"/>
            </p:nvSpPr>
            <p:spPr bwMode="ltGray">
              <a:xfrm rot="-4646721">
                <a:off x="563" y="239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3" name="Rectangle 99"/>
              <p:cNvSpPr>
                <a:spLocks noChangeArrowheads="1"/>
              </p:cNvSpPr>
              <p:nvPr userDrawn="1"/>
            </p:nvSpPr>
            <p:spPr bwMode="ltGray">
              <a:xfrm rot="-4580623">
                <a:off x="595" y="2390"/>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4" name="Rectangle 100"/>
              <p:cNvSpPr>
                <a:spLocks noChangeArrowheads="1"/>
              </p:cNvSpPr>
              <p:nvPr userDrawn="1"/>
            </p:nvSpPr>
            <p:spPr bwMode="ltGray">
              <a:xfrm rot="-5195129">
                <a:off x="355" y="241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5" name="Rectangle 101"/>
              <p:cNvSpPr>
                <a:spLocks noChangeArrowheads="1"/>
              </p:cNvSpPr>
              <p:nvPr userDrawn="1"/>
            </p:nvSpPr>
            <p:spPr bwMode="ltGray">
              <a:xfrm rot="-5360484">
                <a:off x="385" y="2408"/>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6" name="Rectangle 102"/>
              <p:cNvSpPr>
                <a:spLocks noChangeArrowheads="1"/>
              </p:cNvSpPr>
              <p:nvPr userDrawn="1"/>
            </p:nvSpPr>
            <p:spPr bwMode="ltGray">
              <a:xfrm rot="-5288939">
                <a:off x="419" y="2404"/>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7" name="Rectangle 103"/>
              <p:cNvSpPr>
                <a:spLocks noChangeArrowheads="1"/>
              </p:cNvSpPr>
              <p:nvPr userDrawn="1"/>
            </p:nvSpPr>
            <p:spPr bwMode="ltGray">
              <a:xfrm rot="-5164854">
                <a:off x="449" y="2400"/>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8" name="Rectangle 104"/>
              <p:cNvSpPr>
                <a:spLocks noChangeArrowheads="1"/>
              </p:cNvSpPr>
              <p:nvPr userDrawn="1"/>
            </p:nvSpPr>
            <p:spPr bwMode="ltGray">
              <a:xfrm rot="-6132163">
                <a:off x="206" y="245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09" name="Rectangle 105"/>
              <p:cNvSpPr>
                <a:spLocks noChangeArrowheads="1"/>
              </p:cNvSpPr>
              <p:nvPr userDrawn="1"/>
            </p:nvSpPr>
            <p:spPr bwMode="ltGray">
              <a:xfrm rot="-6220433">
                <a:off x="237" y="24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0" name="Rectangle 106"/>
              <p:cNvSpPr>
                <a:spLocks noChangeArrowheads="1"/>
              </p:cNvSpPr>
              <p:nvPr userDrawn="1"/>
            </p:nvSpPr>
            <p:spPr bwMode="ltGray">
              <a:xfrm rot="-6110943">
                <a:off x="266" y="243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1" name="Rectangle 107"/>
              <p:cNvSpPr>
                <a:spLocks noChangeArrowheads="1"/>
              </p:cNvSpPr>
              <p:nvPr userDrawn="1"/>
            </p:nvSpPr>
            <p:spPr bwMode="ltGray">
              <a:xfrm rot="-5919570">
                <a:off x="293" y="2426"/>
                <a:ext cx="69"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2" name="Rectangle 108"/>
              <p:cNvSpPr>
                <a:spLocks noChangeArrowheads="1"/>
              </p:cNvSpPr>
              <p:nvPr userDrawn="1"/>
            </p:nvSpPr>
            <p:spPr bwMode="ltGray">
              <a:xfrm rot="-7376291">
                <a:off x="6" y="254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3" name="Rectangle 109"/>
              <p:cNvSpPr>
                <a:spLocks noChangeArrowheads="1"/>
              </p:cNvSpPr>
              <p:nvPr userDrawn="1"/>
            </p:nvSpPr>
            <p:spPr bwMode="ltGray">
              <a:xfrm rot="-7168347">
                <a:off x="65" y="2516"/>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4" name="Rectangle 110"/>
              <p:cNvSpPr>
                <a:spLocks noChangeArrowheads="1"/>
              </p:cNvSpPr>
              <p:nvPr userDrawn="1"/>
            </p:nvSpPr>
            <p:spPr bwMode="ltGray">
              <a:xfrm rot="-6802416">
                <a:off x="92" y="250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5" name="Rectangle 111"/>
              <p:cNvSpPr>
                <a:spLocks noChangeArrowheads="1"/>
              </p:cNvSpPr>
              <p:nvPr userDrawn="1"/>
            </p:nvSpPr>
            <p:spPr bwMode="ltGray">
              <a:xfrm rot="-6802416">
                <a:off x="119" y="2492"/>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6" name="Rectangle 112"/>
              <p:cNvSpPr>
                <a:spLocks noChangeArrowheads="1"/>
              </p:cNvSpPr>
              <p:nvPr userDrawn="1"/>
            </p:nvSpPr>
            <p:spPr bwMode="ltGray">
              <a:xfrm rot="-6457704">
                <a:off x="150" y="2478"/>
                <a:ext cx="6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7" name="Rectangle 113"/>
              <p:cNvSpPr>
                <a:spLocks noChangeArrowheads="1"/>
              </p:cNvSpPr>
              <p:nvPr userDrawn="1"/>
            </p:nvSpPr>
            <p:spPr bwMode="ltGray">
              <a:xfrm rot="-1876771">
                <a:off x="0" y="3363"/>
                <a:ext cx="7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8" name="Rectangle 114"/>
              <p:cNvSpPr>
                <a:spLocks noChangeArrowheads="1"/>
              </p:cNvSpPr>
              <p:nvPr userDrawn="1"/>
            </p:nvSpPr>
            <p:spPr bwMode="ltGray">
              <a:xfrm rot="3283992">
                <a:off x="511" y="3478"/>
                <a:ext cx="24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19" name="Rectangle 115"/>
              <p:cNvSpPr>
                <a:spLocks noChangeArrowheads="1"/>
              </p:cNvSpPr>
              <p:nvPr userDrawn="1"/>
            </p:nvSpPr>
            <p:spPr bwMode="ltGray">
              <a:xfrm rot="3283992">
                <a:off x="35" y="2798"/>
                <a:ext cx="24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0" name="Rectangle 116"/>
              <p:cNvSpPr>
                <a:spLocks noChangeArrowheads="1"/>
              </p:cNvSpPr>
              <p:nvPr userDrawn="1"/>
            </p:nvSpPr>
            <p:spPr bwMode="ltGray">
              <a:xfrm rot="-1876771">
                <a:off x="700" y="2851"/>
                <a:ext cx="31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1" name="Rectangle 117"/>
              <p:cNvSpPr>
                <a:spLocks noChangeArrowheads="1"/>
              </p:cNvSpPr>
              <p:nvPr userDrawn="1"/>
            </p:nvSpPr>
            <p:spPr bwMode="ltGray">
              <a:xfrm rot="5908516">
                <a:off x="200" y="3915"/>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2" name="Rectangle 118"/>
              <p:cNvSpPr>
                <a:spLocks noChangeArrowheads="1"/>
              </p:cNvSpPr>
              <p:nvPr userDrawn="1"/>
            </p:nvSpPr>
            <p:spPr bwMode="ltGray">
              <a:xfrm rot="6683973">
                <a:off x="45" y="3915"/>
                <a:ext cx="144"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3" name="Rectangle 119"/>
              <p:cNvSpPr>
                <a:spLocks noChangeArrowheads="1"/>
              </p:cNvSpPr>
              <p:nvPr userDrawn="1"/>
            </p:nvSpPr>
            <p:spPr bwMode="ltGray">
              <a:xfrm rot="5245609">
                <a:off x="361" y="3893"/>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4" name="Rectangle 120"/>
              <p:cNvSpPr>
                <a:spLocks noChangeArrowheads="1"/>
              </p:cNvSpPr>
              <p:nvPr userDrawn="1"/>
            </p:nvSpPr>
            <p:spPr bwMode="ltGray">
              <a:xfrm rot="4500520">
                <a:off x="522" y="3847"/>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5" name="Rectangle 121"/>
              <p:cNvSpPr>
                <a:spLocks noChangeArrowheads="1"/>
              </p:cNvSpPr>
              <p:nvPr userDrawn="1"/>
            </p:nvSpPr>
            <p:spPr bwMode="ltGray">
              <a:xfrm rot="3805227">
                <a:off x="670" y="3778"/>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6" name="Rectangle 122"/>
              <p:cNvSpPr>
                <a:spLocks noChangeArrowheads="1"/>
              </p:cNvSpPr>
              <p:nvPr userDrawn="1"/>
            </p:nvSpPr>
            <p:spPr bwMode="ltGray">
              <a:xfrm rot="3060138">
                <a:off x="813" y="3688"/>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7" name="Rectangle 123"/>
              <p:cNvSpPr>
                <a:spLocks noChangeArrowheads="1"/>
              </p:cNvSpPr>
              <p:nvPr userDrawn="1"/>
            </p:nvSpPr>
            <p:spPr bwMode="ltGray">
              <a:xfrm rot="2090281">
                <a:off x="938" y="3582"/>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8" name="Rectangle 124"/>
              <p:cNvSpPr>
                <a:spLocks noChangeArrowheads="1"/>
              </p:cNvSpPr>
              <p:nvPr userDrawn="1"/>
            </p:nvSpPr>
            <p:spPr bwMode="ltGray">
              <a:xfrm rot="-7168347">
                <a:off x="-18" y="2506"/>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29" name="Rectangle 125"/>
              <p:cNvSpPr>
                <a:spLocks noChangeArrowheads="1"/>
              </p:cNvSpPr>
              <p:nvPr userDrawn="1"/>
            </p:nvSpPr>
            <p:spPr bwMode="ltGray">
              <a:xfrm rot="-6406501">
                <a:off x="136" y="2433"/>
                <a:ext cx="132"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0" name="Rectangle 126"/>
              <p:cNvSpPr>
                <a:spLocks noChangeArrowheads="1"/>
              </p:cNvSpPr>
              <p:nvPr userDrawn="1"/>
            </p:nvSpPr>
            <p:spPr bwMode="ltGray">
              <a:xfrm rot="-4970620">
                <a:off x="447" y="2364"/>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1" name="Rectangle 127"/>
              <p:cNvSpPr>
                <a:spLocks noChangeArrowheads="1"/>
              </p:cNvSpPr>
              <p:nvPr userDrawn="1"/>
            </p:nvSpPr>
            <p:spPr bwMode="ltGray">
              <a:xfrm rot="-4298502">
                <a:off x="597" y="2360"/>
                <a:ext cx="15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2" name="Rectangle 128"/>
              <p:cNvSpPr>
                <a:spLocks noChangeArrowheads="1"/>
              </p:cNvSpPr>
              <p:nvPr userDrawn="1"/>
            </p:nvSpPr>
            <p:spPr bwMode="ltGray">
              <a:xfrm rot="-3676305">
                <a:off x="739" y="2386"/>
                <a:ext cx="155"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3" name="Rectangle 129"/>
              <p:cNvSpPr>
                <a:spLocks noChangeArrowheads="1"/>
              </p:cNvSpPr>
              <p:nvPr userDrawn="1"/>
            </p:nvSpPr>
            <p:spPr bwMode="ltGray">
              <a:xfrm rot="-3188616">
                <a:off x="869" y="2430"/>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4" name="Rectangle 130"/>
              <p:cNvSpPr>
                <a:spLocks noChangeArrowheads="1"/>
              </p:cNvSpPr>
              <p:nvPr userDrawn="1"/>
            </p:nvSpPr>
            <p:spPr bwMode="ltGray">
              <a:xfrm rot="-2610246">
                <a:off x="984" y="2497"/>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5" name="Rectangle 131"/>
              <p:cNvSpPr>
                <a:spLocks noChangeArrowheads="1"/>
              </p:cNvSpPr>
              <p:nvPr userDrawn="1"/>
            </p:nvSpPr>
            <p:spPr bwMode="ltGray">
              <a:xfrm rot="-2190008">
                <a:off x="1075" y="2585"/>
                <a:ext cx="173"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6" name="Rectangle 132"/>
              <p:cNvSpPr>
                <a:spLocks noChangeArrowheads="1"/>
              </p:cNvSpPr>
              <p:nvPr userDrawn="1"/>
            </p:nvSpPr>
            <p:spPr bwMode="ltGray">
              <a:xfrm rot="-1728558">
                <a:off x="1147" y="2688"/>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7" name="Rectangle 133"/>
              <p:cNvSpPr>
                <a:spLocks noChangeArrowheads="1"/>
              </p:cNvSpPr>
              <p:nvPr userDrawn="1"/>
            </p:nvSpPr>
            <p:spPr bwMode="ltGray">
              <a:xfrm rot="-1172118">
                <a:off x="1198" y="2805"/>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8" name="Rectangle 134"/>
              <p:cNvSpPr>
                <a:spLocks noChangeArrowheads="1"/>
              </p:cNvSpPr>
              <p:nvPr userDrawn="1"/>
            </p:nvSpPr>
            <p:spPr bwMode="ltGray">
              <a:xfrm rot="-753845">
                <a:off x="1218" y="2930"/>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39" name="Rectangle 135"/>
              <p:cNvSpPr>
                <a:spLocks noChangeArrowheads="1"/>
              </p:cNvSpPr>
              <p:nvPr userDrawn="1"/>
            </p:nvSpPr>
            <p:spPr bwMode="ltGray">
              <a:xfrm rot="-287823">
                <a:off x="1213" y="3066"/>
                <a:ext cx="167"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0" name="Rectangle 136"/>
              <p:cNvSpPr>
                <a:spLocks noChangeArrowheads="1"/>
              </p:cNvSpPr>
              <p:nvPr userDrawn="1"/>
            </p:nvSpPr>
            <p:spPr bwMode="ltGray">
              <a:xfrm rot="696741">
                <a:off x="1126" y="3337"/>
                <a:ext cx="15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1" name="Rectangle 137"/>
              <p:cNvSpPr>
                <a:spLocks noChangeArrowheads="1"/>
              </p:cNvSpPr>
              <p:nvPr userDrawn="1"/>
            </p:nvSpPr>
            <p:spPr bwMode="ltGray">
              <a:xfrm rot="1529990">
                <a:off x="1041" y="3465"/>
                <a:ext cx="140"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4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4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1" name="Rectangle 147"/>
              <p:cNvSpPr>
                <a:spLocks noChangeArrowheads="1"/>
              </p:cNvSpPr>
              <p:nvPr userDrawn="1"/>
            </p:nvSpPr>
            <p:spPr bwMode="ltGray">
              <a:xfrm rot="244926">
                <a:off x="1177" y="3201"/>
                <a:ext cx="161"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52" name="Rectangle 148"/>
              <p:cNvSpPr>
                <a:spLocks noChangeArrowheads="1"/>
              </p:cNvSpPr>
              <p:nvPr userDrawn="1"/>
            </p:nvSpPr>
            <p:spPr bwMode="ltGray">
              <a:xfrm rot="-5598588">
                <a:off x="290" y="2386"/>
                <a:ext cx="138" cy="12"/>
              </a:xfrm>
              <a:prstGeom prst="rect">
                <a:avLst/>
              </a:prstGeom>
              <a:solidFill>
                <a:schemeClr val="bg2"/>
              </a:solidFill>
              <a:ln w="9525">
                <a:noFill/>
                <a:miter lim="800000"/>
                <a:headEnd/>
                <a:tailEnd/>
              </a:ln>
            </p:spPr>
            <p:txBody>
              <a:bodyPr wrap="none" anchor="ctr"/>
              <a:lstStyle/>
              <a:p>
                <a:pPr>
                  <a:defRPr/>
                </a:pPr>
                <a:endParaRPr lang="en-US">
                  <a:solidFill>
                    <a:srgbClr val="FFFFFF"/>
                  </a:solidFill>
                  <a:latin typeface="Arial" charset="0"/>
                  <a:ea typeface="ＭＳ Ｐゴシック" charset="-128"/>
                  <a:cs typeface="ＭＳ Ｐゴシック" charset="-128"/>
                </a:endParaRPr>
              </a:p>
            </p:txBody>
          </p:sp>
          <p:sp>
            <p:nvSpPr>
              <p:cNvPr id="6465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64654"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w="9525">
                <a:noFill/>
                <a:round/>
                <a:headEnd/>
                <a:tailEnd/>
              </a:ln>
            </p:spPr>
            <p:txBody>
              <a:bodyPr/>
              <a:lstStyle/>
              <a:p>
                <a:pPr eaLnBrk="1" hangingPunct="1">
                  <a:defRPr/>
                </a:pPr>
                <a:endParaRPr lang="en-US" sz="2000">
                  <a:solidFill>
                    <a:srgbClr val="FFFFFF"/>
                  </a:solidFill>
                  <a:latin typeface="Arial" charset="0"/>
                  <a:ea typeface="ＭＳ Ｐゴシック" charset="-128"/>
                  <a:cs typeface="ＭＳ Ｐゴシック" charset="-128"/>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a typeface="MS PGothic" charset="0"/>
                <a:cs typeface="MS PGothic" charset="0"/>
              </a:defRPr>
            </a:lvl1pPr>
          </a:lstStyle>
          <a:p>
            <a:pPr eaLnBrk="1" hangingPunct="1"/>
            <a:fld id="{E5246B34-6FE9-9C4F-8794-0667D5A349E5}" type="slidenum">
              <a:rPr lang="en-US" smtClean="0">
                <a:latin typeface="Arial" charset="0"/>
              </a:rPr>
              <a:pPr eaLnBrk="1" hangingPunct="1"/>
              <a:t>‹#›</a:t>
            </a:fld>
            <a:endParaRPr lang="en-US">
              <a:latin typeface="Arial"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5458719"/>
      </p:ext>
    </p:extLst>
  </p:cSld>
  <p:clrMap bg1="dk2" tx1="lt1" bg2="dk1" tx2="lt2" accent1="accent1" accent2="accent2" accent3="accent3" accent4="accent4" accent5="accent5" accent6="accent6" hlink="hlink" folHlink="folHlink"/>
  <p:sldLayoutIdLst>
    <p:sldLayoutId id="214750835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MS PGothic" pitchFamily="34" charset="-128"/>
          <a:cs typeface="MS PGothic" pitchFamily="3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rgbClr val="003399"/>
        </a:solidFill>
        <a:effectLst/>
      </p:bgPr>
    </p:bg>
    <p:spTree>
      <p:nvGrpSpPr>
        <p:cNvPr id="1" name=""/>
        <p:cNvGrpSpPr/>
        <p:nvPr/>
      </p:nvGrpSpPr>
      <p:grpSpPr>
        <a:xfrm>
          <a:off x="0" y="0"/>
          <a:ext cx="0" cy="0"/>
          <a:chOff x="0" y="0"/>
          <a:chExt cx="0" cy="0"/>
        </a:xfrm>
      </p:grpSpPr>
      <p:sp>
        <p:nvSpPr>
          <p:cNvPr id="277506" name="Text Box 1"/>
          <p:cNvSpPr txBox="1">
            <a:spLocks noChangeArrowheads="1"/>
          </p:cNvSpPr>
          <p:nvPr/>
        </p:nvSpPr>
        <p:spPr bwMode="auto">
          <a:xfrm>
            <a:off x="457200" y="6249988"/>
            <a:ext cx="2133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3074" name="Rectangle 2"/>
          <p:cNvSpPr>
            <a:spLocks noGrp="1" noChangeArrowheads="1"/>
          </p:cNvSpPr>
          <p:nvPr>
            <p:ph type="sldNum"/>
          </p:nvPr>
        </p:nvSpPr>
        <p:spPr bwMode="auto">
          <a:xfrm>
            <a:off x="6553200" y="6248400"/>
            <a:ext cx="2132013" cy="47466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eaLnBrk="1" hangingPunct="1">
              <a:buClr>
                <a:srgbClr val="FFFFFF"/>
              </a:buClr>
              <a:buSzPct val="100000"/>
              <a:buFont typeface="Arial" charset="0"/>
              <a:buNone/>
              <a:defRPr sz="1200">
                <a:solidFill>
                  <a:srgbClr val="FFFFFF"/>
                </a:solidFill>
                <a:latin typeface="Times New Roman" charset="0"/>
              </a:defRPr>
            </a:lvl1pPr>
          </a:lstStyle>
          <a:p>
            <a:pPr>
              <a:defRPr/>
            </a:pPr>
            <a:fld id="{C0E575AF-AE5F-5C44-AC8D-FCBE79BD5634}" type="slidenum">
              <a:rPr lang="en-GB"/>
              <a:pPr>
                <a:defRPr/>
              </a:pPr>
              <a:t>‹#›</a:t>
            </a:fld>
            <a:endParaRPr lang="en-GB"/>
          </a:p>
        </p:txBody>
      </p:sp>
      <p:grpSp>
        <p:nvGrpSpPr>
          <p:cNvPr id="277508" name="Group 3"/>
          <p:cNvGrpSpPr>
            <a:grpSpLocks/>
          </p:cNvGrpSpPr>
          <p:nvPr/>
        </p:nvGrpSpPr>
        <p:grpSpPr bwMode="auto">
          <a:xfrm>
            <a:off x="0" y="0"/>
            <a:ext cx="9139238" cy="6848475"/>
            <a:chOff x="0" y="0"/>
            <a:chExt cx="5757" cy="4314"/>
          </a:xfrm>
        </p:grpSpPr>
        <p:grpSp>
          <p:nvGrpSpPr>
            <p:cNvPr id="277512" name="Group 4"/>
            <p:cNvGrpSpPr>
              <a:grpSpLocks/>
            </p:cNvGrpSpPr>
            <p:nvPr/>
          </p:nvGrpSpPr>
          <p:grpSpPr bwMode="auto">
            <a:xfrm>
              <a:off x="1728" y="2230"/>
              <a:ext cx="4026" cy="2084"/>
              <a:chOff x="1728" y="2230"/>
              <a:chExt cx="4026" cy="2084"/>
            </a:xfrm>
          </p:grpSpPr>
          <p:sp>
            <p:nvSpPr>
              <p:cNvPr id="277515" name="AutoShape 5"/>
              <p:cNvSpPr>
                <a:spLocks noChangeArrowheads="1"/>
              </p:cNvSpPr>
              <p:nvPr/>
            </p:nvSpPr>
            <p:spPr bwMode="auto">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2"/>
                  <a:gd name="T148" fmla="*/ 0 h 1671"/>
                  <a:gd name="T149" fmla="*/ 2882 w 2882"/>
                  <a:gd name="T150" fmla="*/ 1671 h 16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rgbClr val="003399"/>
                  </a:gs>
                  <a:gs pos="100000">
                    <a:srgbClr val="002E8B"/>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6" name="AutoShape 6"/>
              <p:cNvSpPr>
                <a:spLocks noChangeArrowheads="1"/>
              </p:cNvSpPr>
              <p:nvPr/>
            </p:nvSpPr>
            <p:spPr bwMode="auto">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59"/>
                  <a:gd name="T184" fmla="*/ 0 h 811"/>
                  <a:gd name="T185" fmla="*/ 1259 w 1259"/>
                  <a:gd name="T186" fmla="*/ 811 h 81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rgbClr val="003399"/>
                  </a:gs>
                  <a:gs pos="100000">
                    <a:srgbClr val="002E8B"/>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7" name="AutoShape 7"/>
              <p:cNvSpPr>
                <a:spLocks noChangeArrowheads="1"/>
              </p:cNvSpPr>
              <p:nvPr/>
            </p:nvSpPr>
            <p:spPr bwMode="auto">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849"/>
                  <a:gd name="T124" fmla="*/ 0 h 969"/>
                  <a:gd name="T125" fmla="*/ 2849 w 2849"/>
                  <a:gd name="T126" fmla="*/ 969 h 96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rgbClr val="002A7D"/>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8" name="AutoShape 8"/>
              <p:cNvSpPr>
                <a:spLocks noChangeArrowheads="1"/>
              </p:cNvSpPr>
              <p:nvPr/>
            </p:nvSpPr>
            <p:spPr bwMode="auto">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007"/>
                  <a:gd name="T172" fmla="*/ 0 h 2085"/>
                  <a:gd name="T173" fmla="*/ 3007 w 3007"/>
                  <a:gd name="T174" fmla="*/ 2085 h 20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rgbClr val="003399"/>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9" name="AutoShape 9"/>
              <p:cNvSpPr>
                <a:spLocks noChangeArrowheads="1"/>
              </p:cNvSpPr>
              <p:nvPr/>
            </p:nvSpPr>
            <p:spPr bwMode="auto">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48"/>
                  <a:gd name="T133" fmla="*/ 0 h 539"/>
                  <a:gd name="T134" fmla="*/ 1248 w 1248"/>
                  <a:gd name="T135" fmla="*/ 539 h 5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rgbClr val="002D86"/>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grpSp>
        <p:sp>
          <p:nvSpPr>
            <p:cNvPr id="277513" name="AutoShape 10"/>
            <p:cNvSpPr>
              <a:spLocks noChangeArrowheads="1"/>
            </p:cNvSpPr>
            <p:nvPr/>
          </p:nvSpPr>
          <p:spPr bwMode="auto">
            <a:xfrm>
              <a:off x="3322" y="1341"/>
              <a:ext cx="1825" cy="1537"/>
            </a:xfrm>
            <a:custGeom>
              <a:avLst/>
              <a:gdLst>
                <a:gd name="T0" fmla="*/ 2 w 2296"/>
                <a:gd name="T1" fmla="*/ 4118 h 1469"/>
                <a:gd name="T2" fmla="*/ 2 w 2296"/>
                <a:gd name="T3" fmla="*/ 3933 h 1469"/>
                <a:gd name="T4" fmla="*/ 2 w 2296"/>
                <a:gd name="T5" fmla="*/ 3722 h 1469"/>
                <a:gd name="T6" fmla="*/ 2 w 2296"/>
                <a:gd name="T7" fmla="*/ 3486 h 1469"/>
                <a:gd name="T8" fmla="*/ 2 w 2296"/>
                <a:gd name="T9" fmla="*/ 3233 h 1469"/>
                <a:gd name="T10" fmla="*/ 2 w 2296"/>
                <a:gd name="T11" fmla="*/ 2942 h 1469"/>
                <a:gd name="T12" fmla="*/ 2 w 2296"/>
                <a:gd name="T13" fmla="*/ 2598 h 1469"/>
                <a:gd name="T14" fmla="*/ 2 w 2296"/>
                <a:gd name="T15" fmla="*/ 2177 h 1469"/>
                <a:gd name="T16" fmla="*/ 2 w 2296"/>
                <a:gd name="T17" fmla="*/ 1777 h 1469"/>
                <a:gd name="T18" fmla="*/ 2 w 2296"/>
                <a:gd name="T19" fmla="*/ 1415 h 1469"/>
                <a:gd name="T20" fmla="*/ 2 w 2296"/>
                <a:gd name="T21" fmla="*/ 1075 h 1469"/>
                <a:gd name="T22" fmla="*/ 2 w 2296"/>
                <a:gd name="T23" fmla="*/ 612 h 1469"/>
                <a:gd name="T24" fmla="*/ 2 w 2296"/>
                <a:gd name="T25" fmla="*/ 358 h 1469"/>
                <a:gd name="T26" fmla="*/ 2 w 2296"/>
                <a:gd name="T27" fmla="*/ 165 h 1469"/>
                <a:gd name="T28" fmla="*/ 2 w 2296"/>
                <a:gd name="T29" fmla="*/ 10 h 1469"/>
                <a:gd name="T30" fmla="*/ 2 w 2296"/>
                <a:gd name="T31" fmla="*/ 0 h 1469"/>
                <a:gd name="T32" fmla="*/ 2 w 2296"/>
                <a:gd name="T33" fmla="*/ 465 h 1469"/>
                <a:gd name="T34" fmla="*/ 2 w 2296"/>
                <a:gd name="T35" fmla="*/ 991 h 1469"/>
                <a:gd name="T36" fmla="*/ 2 w 2296"/>
                <a:gd name="T37" fmla="*/ 1271 h 1469"/>
                <a:gd name="T38" fmla="*/ 2 w 2296"/>
                <a:gd name="T39" fmla="*/ 1559 h 1469"/>
                <a:gd name="T40" fmla="*/ 2 w 2296"/>
                <a:gd name="T41" fmla="*/ 1859 h 1469"/>
                <a:gd name="T42" fmla="*/ 2 w 2296"/>
                <a:gd name="T43" fmla="*/ 2177 h 1469"/>
                <a:gd name="T44" fmla="*/ 2 w 2296"/>
                <a:gd name="T45" fmla="*/ 2467 h 1469"/>
                <a:gd name="T46" fmla="*/ 2 w 2296"/>
                <a:gd name="T47" fmla="*/ 2729 h 1469"/>
                <a:gd name="T48" fmla="*/ 2 w 2296"/>
                <a:gd name="T49" fmla="*/ 2942 h 1469"/>
                <a:gd name="T50" fmla="*/ 2 w 2296"/>
                <a:gd name="T51" fmla="*/ 3113 h 1469"/>
                <a:gd name="T52" fmla="*/ 2 w 2296"/>
                <a:gd name="T53" fmla="*/ 3281 h 1469"/>
                <a:gd name="T54" fmla="*/ 2 w 2296"/>
                <a:gd name="T55" fmla="*/ 3529 h 1469"/>
                <a:gd name="T56" fmla="*/ 2 w 2296"/>
                <a:gd name="T57" fmla="*/ 3761 h 1469"/>
                <a:gd name="T58" fmla="*/ 2 w 2296"/>
                <a:gd name="T59" fmla="*/ 4001 h 1469"/>
                <a:gd name="T60" fmla="*/ 2 w 2296"/>
                <a:gd name="T61" fmla="*/ 4147 h 1469"/>
                <a:gd name="T62" fmla="*/ 2 w 2296"/>
                <a:gd name="T63" fmla="*/ 4287 h 1469"/>
                <a:gd name="T64" fmla="*/ 2 w 2296"/>
                <a:gd name="T65" fmla="*/ 4470 h 1469"/>
                <a:gd name="T66" fmla="*/ 2 w 2296"/>
                <a:gd name="T67" fmla="*/ 4679 h 1469"/>
                <a:gd name="T68" fmla="*/ 0 w 2296"/>
                <a:gd name="T69" fmla="*/ 4902 h 1469"/>
                <a:gd name="T70" fmla="*/ 2 w 2296"/>
                <a:gd name="T71" fmla="*/ 5157 h 1469"/>
                <a:gd name="T72" fmla="*/ 2 w 2296"/>
                <a:gd name="T73" fmla="*/ 5369 h 1469"/>
                <a:gd name="T74" fmla="*/ 2 w 2296"/>
                <a:gd name="T75" fmla="*/ 5543 h 1469"/>
                <a:gd name="T76" fmla="*/ 2 w 2296"/>
                <a:gd name="T77" fmla="*/ 5705 h 1469"/>
                <a:gd name="T78" fmla="*/ 2 w 2296"/>
                <a:gd name="T79" fmla="*/ 5494 h 1469"/>
                <a:gd name="T80" fmla="*/ 2 w 2296"/>
                <a:gd name="T81" fmla="*/ 5287 h 1469"/>
                <a:gd name="T82" fmla="*/ 2 w 2296"/>
                <a:gd name="T83" fmla="*/ 5070 h 1469"/>
                <a:gd name="T84" fmla="*/ 2 w 2296"/>
                <a:gd name="T85" fmla="*/ 4893 h 1469"/>
                <a:gd name="T86" fmla="*/ 2 w 2296"/>
                <a:gd name="T87" fmla="*/ 4693 h 1469"/>
                <a:gd name="T88" fmla="*/ 2 w 2296"/>
                <a:gd name="T89" fmla="*/ 4526 h 1469"/>
                <a:gd name="T90" fmla="*/ 2 w 2296"/>
                <a:gd name="T91" fmla="*/ 4353 h 1469"/>
                <a:gd name="T92" fmla="*/ 2 w 2296"/>
                <a:gd name="T93" fmla="*/ 4229 h 14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6"/>
                <a:gd name="T142" fmla="*/ 0 h 1469"/>
                <a:gd name="T143" fmla="*/ 2296 w 2296"/>
                <a:gd name="T144" fmla="*/ 1469 h 146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rgbClr val="002B82"/>
                </a:gs>
                <a:gs pos="100000">
                  <a:srgbClr val="003399"/>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sp>
          <p:nvSpPr>
            <p:cNvPr id="277514" name="AutoShape 11"/>
            <p:cNvSpPr>
              <a:spLocks noChangeArrowheads="1"/>
            </p:cNvSpPr>
            <p:nvPr/>
          </p:nvSpPr>
          <p:spPr bwMode="auto">
            <a:xfrm>
              <a:off x="0" y="0"/>
              <a:ext cx="5758" cy="1776"/>
            </a:xfrm>
            <a:custGeom>
              <a:avLst/>
              <a:gdLst>
                <a:gd name="T0" fmla="*/ 0 w 5740"/>
                <a:gd name="T1" fmla="*/ 0 h 1906"/>
                <a:gd name="T2" fmla="*/ 0 w 5740"/>
                <a:gd name="T3" fmla="*/ 229 h 1906"/>
                <a:gd name="T4" fmla="*/ 6305 w 5740"/>
                <a:gd name="T5" fmla="*/ 229 h 1906"/>
                <a:gd name="T6" fmla="*/ 6305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 name="T18" fmla="*/ 0 w 5740"/>
                <a:gd name="T19" fmla="*/ 0 h 1906"/>
                <a:gd name="T20" fmla="*/ 5740 w 5740"/>
                <a:gd name="T21" fmla="*/ 1906 h 1906"/>
              </a:gdLst>
              <a:ahLst/>
              <a:cxnLst>
                <a:cxn ang="T12">
                  <a:pos x="T0" y="T1"/>
                </a:cxn>
                <a:cxn ang="T13">
                  <a:pos x="T2" y="T3"/>
                </a:cxn>
                <a:cxn ang="T14">
                  <a:pos x="T4" y="T5"/>
                </a:cxn>
                <a:cxn ang="T15">
                  <a:pos x="T6" y="T7"/>
                </a:cxn>
                <a:cxn ang="T16">
                  <a:pos x="T8" y="T9"/>
                </a:cxn>
                <a:cxn ang="T17">
                  <a:pos x="T10" y="T11"/>
                </a:cxn>
              </a:cxnLst>
              <a:rect l="T18" t="T19" r="T20" b="T21"/>
              <a:pathLst>
                <a:path w="5740" h="1906">
                  <a:moveTo>
                    <a:pt x="0" y="0"/>
                  </a:moveTo>
                  <a:lnTo>
                    <a:pt x="0" y="1906"/>
                  </a:lnTo>
                  <a:lnTo>
                    <a:pt x="5740" y="1906"/>
                  </a:lnTo>
                  <a:lnTo>
                    <a:pt x="5740" y="0"/>
                  </a:lnTo>
                  <a:lnTo>
                    <a:pt x="0" y="0"/>
                  </a:lnTo>
                  <a:close/>
                </a:path>
              </a:pathLst>
            </a:custGeom>
            <a:gradFill rotWithShape="0">
              <a:gsLst>
                <a:gs pos="0">
                  <a:srgbClr val="000514"/>
                </a:gs>
                <a:gs pos="100000">
                  <a:srgbClr val="003399"/>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0000"/>
                </a:solidFill>
              </a:endParaRPr>
            </a:p>
          </p:txBody>
        </p:sp>
      </p:grpSp>
      <p:sp>
        <p:nvSpPr>
          <p:cNvPr id="277509" name="Rectangle 12"/>
          <p:cNvSpPr>
            <a:spLocks noGrp="1" noChangeArrowheads="1"/>
          </p:cNvSpPr>
          <p:nvPr>
            <p:ph type="title"/>
          </p:nvPr>
        </p:nvSpPr>
        <p:spPr bwMode="auto">
          <a:xfrm>
            <a:off x="457200" y="274638"/>
            <a:ext cx="8228013" cy="1141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7510" name="Text Box 13"/>
          <p:cNvSpPr txBox="1">
            <a:spLocks noChangeArrowheads="1"/>
          </p:cNvSpPr>
          <p:nvPr/>
        </p:nvSpPr>
        <p:spPr bwMode="auto">
          <a:xfrm>
            <a:off x="3124200" y="6248400"/>
            <a:ext cx="28956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7511" name="Rectangle 14"/>
          <p:cNvSpPr>
            <a:spLocks noGrp="1" noChangeArrowheads="1"/>
          </p:cNvSpPr>
          <p:nvPr>
            <p:ph type="body" idx="1"/>
          </p:nvPr>
        </p:nvSpPr>
        <p:spPr bwMode="auto">
          <a:xfrm>
            <a:off x="457200" y="1600200"/>
            <a:ext cx="8228013" cy="452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2096995946"/>
      </p:ext>
    </p:extLst>
  </p:cSld>
  <p:clrMap bg1="lt1" tx1="dk1" bg2="lt2" tx2="dk2" accent1="accent1" accent2="accent2" accent3="accent3" accent4="accent4" accent5="accent5" accent6="accent6" hlink="hlink" folHlink="folHlink"/>
  <p:sldLayoutIdLst>
    <p:sldLayoutId id="2147508357" r:id="rId1"/>
  </p:sldLayoutIdLst>
  <p:txStyles>
    <p:title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FFCC00"/>
        </a:buClr>
        <a:buSzPct val="70000"/>
        <a:buFont typeface="Wingdings" charset="0"/>
        <a:buChar char=""/>
        <a:defRPr sz="3200">
          <a:solidFill>
            <a:srgbClr val="FFFFFF"/>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A886E0"/>
        </a:buClr>
        <a:buSzPct val="70000"/>
        <a:buFont typeface="Wingdings" charset="0"/>
        <a:buChar char=""/>
        <a:defRPr sz="2800">
          <a:solidFill>
            <a:srgbClr val="FFFFFF"/>
          </a:solidFill>
          <a:latin typeface="+mn-lt"/>
          <a:ea typeface="+mn-ea"/>
        </a:defRPr>
      </a:lvl2pPr>
      <a:lvl3pPr marL="1143000" indent="-228600" algn="l" defTabSz="449263" rtl="0" eaLnBrk="0" fontAlgn="base" hangingPunct="0">
        <a:lnSpc>
          <a:spcPct val="95000"/>
        </a:lnSpc>
        <a:spcBef>
          <a:spcPts val="600"/>
        </a:spcBef>
        <a:spcAft>
          <a:spcPct val="0"/>
        </a:spcAft>
        <a:buClr>
          <a:srgbClr val="E5E5FF"/>
        </a:buClr>
        <a:buSzPct val="70000"/>
        <a:buFont typeface="Wingdings" charset="0"/>
        <a:buChar char=""/>
        <a:defRPr sz="2400">
          <a:solidFill>
            <a:srgbClr val="FFFFFF"/>
          </a:solidFill>
          <a:latin typeface="+mn-lt"/>
          <a:ea typeface="+mn-ea"/>
        </a:defRPr>
      </a:lvl3pPr>
      <a:lvl4pPr marL="16002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4pPr>
      <a:lvl5pPr marL="2057400" indent="-228600" algn="l" defTabSz="449263" rtl="0" eaLnBrk="0" fontAlgn="base" hangingPunct="0">
        <a:lnSpc>
          <a:spcPct val="95000"/>
        </a:lnSpc>
        <a:spcBef>
          <a:spcPts val="500"/>
        </a:spcBef>
        <a:spcAft>
          <a:spcPct val="0"/>
        </a:spcAft>
        <a:buClr>
          <a:srgbClr val="A886E0"/>
        </a:buClr>
        <a:buSzPct val="70000"/>
        <a:buFont typeface="Wingdings" charset="0"/>
        <a:buChar char=""/>
        <a:defRPr sz="2000">
          <a:solidFill>
            <a:srgbClr val="FFFFFF"/>
          </a:solidFill>
          <a:latin typeface="+mn-lt"/>
          <a:ea typeface="+mn-ea"/>
        </a:defRPr>
      </a:lvl5pPr>
      <a:lvl6pPr marL="25146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6pPr>
      <a:lvl7pPr marL="29718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7pPr>
      <a:lvl8pPr marL="34290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8pPr>
      <a:lvl9pPr marL="3886200" indent="-228600" algn="l" defTabSz="449263" rtl="0" eaLnBrk="0" fontAlgn="base" hangingPunct="0">
        <a:lnSpc>
          <a:spcPct val="95000"/>
        </a:lnSpc>
        <a:spcBef>
          <a:spcPts val="500"/>
        </a:spcBef>
        <a:spcAft>
          <a:spcPct val="0"/>
        </a:spcAft>
        <a:buClr>
          <a:srgbClr val="A886E0"/>
        </a:buClr>
        <a:buSzPct val="70000"/>
        <a:buFont typeface="Wingdings" charset="2"/>
        <a:buChar char=""/>
        <a:defRPr sz="2000">
          <a:solidFill>
            <a:srgbClr val="FFFFFF"/>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5"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6"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7"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202758"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47" name="Rectangle 7"/>
          <p:cNvSpPr>
            <a:spLocks noGrp="1" noChangeArrowheads="1"/>
          </p:cNvSpPr>
          <p:nvPr>
            <p:ph type="dt" sz="half" idx="2"/>
          </p:nvPr>
        </p:nvSpPr>
        <p:spPr bwMode="auto">
          <a:xfrm>
            <a:off x="1066800" y="6413500"/>
            <a:ext cx="19050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400">
                <a:solidFill>
                  <a:srgbClr val="2A3D7A"/>
                </a:solidFill>
                <a:latin typeface="+mn-lt"/>
                <a:ea typeface="ＭＳ Ｐゴシック" charset="0"/>
                <a:cs typeface="ＭＳ Ｐゴシック" charset="0"/>
              </a:defRPr>
            </a:lvl1pPr>
          </a:lstStyle>
          <a:p>
            <a:pPr>
              <a:defRPr/>
            </a:pPr>
            <a:endParaRPr lang="en-US"/>
          </a:p>
        </p:txBody>
      </p:sp>
      <p:sp>
        <p:nvSpPr>
          <p:cNvPr id="163848" name="Rectangle 8"/>
          <p:cNvSpPr>
            <a:spLocks noGrp="1" noChangeArrowheads="1"/>
          </p:cNvSpPr>
          <p:nvPr>
            <p:ph type="ftr" sz="quarter" idx="3"/>
          </p:nvPr>
        </p:nvSpPr>
        <p:spPr bwMode="auto">
          <a:xfrm>
            <a:off x="3429000" y="64135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2A3D7A"/>
                </a:solidFill>
                <a:latin typeface="+mn-lt"/>
                <a:ea typeface="ＭＳ Ｐゴシック" charset="0"/>
                <a:cs typeface="ＭＳ Ｐゴシック" charset="0"/>
              </a:defRPr>
            </a:lvl1pPr>
          </a:lstStyle>
          <a:p>
            <a:pPr>
              <a:defRPr/>
            </a:pPr>
            <a:endParaRPr lang="en-US"/>
          </a:p>
        </p:txBody>
      </p:sp>
      <p:pic>
        <p:nvPicPr>
          <p:cNvPr id="202761"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62"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5B5249"/>
              </a:solidFill>
              <a:latin typeface="Times New Roman" charset="0"/>
            </a:endParaRPr>
          </a:p>
        </p:txBody>
      </p:sp>
      <p:sp>
        <p:nvSpPr>
          <p:cNvPr id="163851" name="Rectangle 11"/>
          <p:cNvSpPr>
            <a:spLocks noGrp="1" noChangeArrowheads="1"/>
          </p:cNvSpPr>
          <p:nvPr>
            <p:ph type="sldNum" sz="quarter" idx="4"/>
          </p:nvPr>
        </p:nvSpPr>
        <p:spPr bwMode="auto">
          <a:xfrm>
            <a:off x="8229600" y="6413500"/>
            <a:ext cx="9144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a:solidFill>
                  <a:srgbClr val="2A3D7A"/>
                </a:solidFill>
                <a:latin typeface="Times New Roman" charset="0"/>
              </a:defRPr>
            </a:lvl1pPr>
          </a:lstStyle>
          <a:p>
            <a:pPr>
              <a:defRPr/>
            </a:pPr>
            <a:fld id="{1086487F-A443-774C-B771-167E7F98E6D9}" type="slidenum">
              <a:rPr lang="en-US" smtClean="0"/>
              <a:pPr>
                <a:defRPr/>
              </a:pPr>
              <a:t>‹#›</a:t>
            </a:fld>
            <a:endParaRPr lang="en-US"/>
          </a:p>
        </p:txBody>
      </p:sp>
      <p:sp>
        <p:nvSpPr>
          <p:cNvPr id="202764"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508359" r:id="rId1"/>
    <p:sldLayoutId id="2147508360" r:id="rId2"/>
    <p:sldLayoutId id="2147508361" r:id="rId3"/>
    <p:sldLayoutId id="2147508362" r:id="rId4"/>
    <p:sldLayoutId id="2147508363" r:id="rId5"/>
    <p:sldLayoutId id="2147508364" r:id="rId6"/>
    <p:sldLayoutId id="2147508365" r:id="rId7"/>
    <p:sldLayoutId id="2147508366" r:id="rId8"/>
    <p:sldLayoutId id="2147508367" r:id="rId9"/>
    <p:sldLayoutId id="2147508368" r:id="rId10"/>
    <p:sldLayoutId id="2147508369" r:id="rId11"/>
  </p:sldLayoutIdLst>
  <p:hf sldNum="0" hdr="0" ftr="0" dt="0"/>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charset="0"/>
          <a:ea typeface="ＭＳ Ｐゴシック" charset="0"/>
        </a:defRPr>
      </a:lvl6pPr>
      <a:lvl7pPr marL="914400" algn="l" rtl="0" fontAlgn="base">
        <a:spcBef>
          <a:spcPct val="0"/>
        </a:spcBef>
        <a:spcAft>
          <a:spcPct val="0"/>
        </a:spcAft>
        <a:defRPr sz="4400">
          <a:solidFill>
            <a:schemeClr val="tx2"/>
          </a:solidFill>
          <a:latin typeface="Times New Roman" charset="0"/>
          <a:ea typeface="ＭＳ Ｐゴシック" charset="0"/>
        </a:defRPr>
      </a:lvl7pPr>
      <a:lvl8pPr marL="1371600" algn="l" rtl="0" fontAlgn="base">
        <a:spcBef>
          <a:spcPct val="0"/>
        </a:spcBef>
        <a:spcAft>
          <a:spcPct val="0"/>
        </a:spcAft>
        <a:defRPr sz="4400">
          <a:solidFill>
            <a:schemeClr val="tx2"/>
          </a:solidFill>
          <a:latin typeface="Times New Roman" charset="0"/>
          <a:ea typeface="ＭＳ Ｐゴシック" charset="0"/>
        </a:defRPr>
      </a:lvl8pPr>
      <a:lvl9pPr marL="1828800" algn="l" rtl="0" fontAlgn="base">
        <a:spcBef>
          <a:spcPct val="0"/>
        </a:spcBef>
        <a:spcAft>
          <a:spcPct val="0"/>
        </a:spcAft>
        <a:defRPr sz="4400">
          <a:solidFill>
            <a:schemeClr val="tx2"/>
          </a:solidFill>
          <a:latin typeface="Times New Roman" charset="0"/>
          <a:ea typeface="ＭＳ Ｐゴシック"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Arial"/>
          <a:ea typeface="+mn-ea"/>
          <a:cs typeface="Arial"/>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Arial"/>
          <a:ea typeface="+mn-ea"/>
          <a:cs typeface="Arial"/>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Arial"/>
          <a:ea typeface="+mn-ea"/>
          <a:cs typeface="Arial"/>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Arial"/>
          <a:ea typeface="+mn-ea"/>
          <a:cs typeface="Arial"/>
        </a:defRPr>
      </a:lvl5pPr>
      <a:lvl6pPr marL="25146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6pPr>
      <a:lvl7pPr marL="29718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7pPr>
      <a:lvl8pPr marL="34290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8pPr>
      <a:lvl9pPr marL="3886200" indent="-228600" algn="l" rtl="0" fontAlgn="base">
        <a:spcBef>
          <a:spcPct val="20000"/>
        </a:spcBef>
        <a:spcAft>
          <a:spcPct val="0"/>
        </a:spcAft>
        <a:buClr>
          <a:schemeClr val="hlink"/>
        </a:buClr>
        <a:buSzPct val="55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66562" name="Group 4"/>
          <p:cNvGrpSpPr>
            <a:grpSpLocks/>
          </p:cNvGrpSpPr>
          <p:nvPr/>
        </p:nvGrpSpPr>
        <p:grpSpPr bwMode="auto">
          <a:xfrm>
            <a:off x="0" y="0"/>
            <a:ext cx="9145588" cy="6845300"/>
            <a:chOff x="0" y="0"/>
            <a:chExt cx="5761" cy="4312"/>
          </a:xfrm>
        </p:grpSpPr>
        <p:sp>
          <p:nvSpPr>
            <p:cNvPr id="66565" name="Rectangle 2"/>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sz="1000">
                <a:solidFill>
                  <a:srgbClr val="FFFFFF"/>
                </a:solidFill>
                <a:latin typeface="Arial" charset="0"/>
                <a:ea typeface="新細明體" charset="0"/>
                <a:cs typeface="新細明體" charset="0"/>
              </a:endParaRPr>
            </a:p>
          </p:txBody>
        </p:sp>
        <p:sp useBgFill="1">
          <p:nvSpPr>
            <p:cNvPr id="66566" name="Freeform 3"/>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sz="2000">
                <a:solidFill>
                  <a:srgbClr val="FFFFFF"/>
                </a:solidFill>
                <a:latin typeface="Arial" charset="0"/>
              </a:endParaRPr>
            </a:p>
          </p:txBody>
        </p:sp>
      </p:grpSp>
      <p:sp>
        <p:nvSpPr>
          <p:cNvPr id="66563"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ltLang="zh-TW"/>
              <a:t>Click to edit Master title style</a:t>
            </a:r>
          </a:p>
        </p:txBody>
      </p:sp>
      <p:sp>
        <p:nvSpPr>
          <p:cNvPr id="66564"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2814066953"/>
      </p:ext>
    </p:extLst>
  </p:cSld>
  <p:clrMap bg1="dk2" tx1="lt1" bg2="dk1" tx2="lt2" accent1="accent1" accent2="accent2" accent3="accent3" accent4="accent4" accent5="accent5" accent6="accent6" hlink="hlink" folHlink="folHlink"/>
  <p:sldLayoutIdLst>
    <p:sldLayoutId id="2147508385" r:id="rId1"/>
    <p:sldLayoutId id="2147508386" r:id="rId2"/>
    <p:sldLayoutId id="2147508387" r:id="rId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pitchFamily="-108" charset="-128"/>
        </a:defRPr>
      </a:lvl1pPr>
      <a:lvl2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2pPr>
      <a:lvl3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3pPr>
      <a:lvl4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4pPr>
      <a:lvl5pPr algn="ctr" rtl="0" eaLnBrk="0" fontAlgn="base" hangingPunct="0">
        <a:spcBef>
          <a:spcPct val="0"/>
        </a:spcBef>
        <a:spcAft>
          <a:spcPct val="0"/>
        </a:spcAft>
        <a:defRPr sz="4400">
          <a:solidFill>
            <a:schemeClr val="tx2"/>
          </a:solidFill>
          <a:latin typeface="Arial" pitchFamily="-128" charset="0"/>
          <a:ea typeface="ＭＳ Ｐゴシック" charset="0"/>
          <a:cs typeface="Geneva" pitchFamily="-108" charset="-128"/>
        </a:defRPr>
      </a:lvl5pPr>
      <a:lvl6pPr marL="457200" algn="ctr" rtl="0" eaLnBrk="0" fontAlgn="base" hangingPunct="0">
        <a:spcBef>
          <a:spcPct val="0"/>
        </a:spcBef>
        <a:spcAft>
          <a:spcPct val="0"/>
        </a:spcAft>
        <a:defRPr sz="4400">
          <a:solidFill>
            <a:schemeClr val="tx2"/>
          </a:solidFill>
          <a:latin typeface="Arial" pitchFamily="-128" charset="0"/>
        </a:defRPr>
      </a:lvl6pPr>
      <a:lvl7pPr marL="914400" algn="ctr" rtl="0" eaLnBrk="0" fontAlgn="base" hangingPunct="0">
        <a:spcBef>
          <a:spcPct val="0"/>
        </a:spcBef>
        <a:spcAft>
          <a:spcPct val="0"/>
        </a:spcAft>
        <a:defRPr sz="4400">
          <a:solidFill>
            <a:schemeClr val="tx2"/>
          </a:solidFill>
          <a:latin typeface="Arial" pitchFamily="-128" charset="0"/>
        </a:defRPr>
      </a:lvl7pPr>
      <a:lvl8pPr marL="1371600" algn="ctr" rtl="0" eaLnBrk="0" fontAlgn="base" hangingPunct="0">
        <a:spcBef>
          <a:spcPct val="0"/>
        </a:spcBef>
        <a:spcAft>
          <a:spcPct val="0"/>
        </a:spcAft>
        <a:defRPr sz="4400">
          <a:solidFill>
            <a:schemeClr val="tx2"/>
          </a:solidFill>
          <a:latin typeface="Arial" pitchFamily="-128" charset="0"/>
        </a:defRPr>
      </a:lvl8pPr>
      <a:lvl9pPr marL="1828800" algn="ctr" rtl="0" eaLnBrk="0" fontAlgn="base" hangingPunct="0">
        <a:spcBef>
          <a:spcPct val="0"/>
        </a:spcBef>
        <a:spcAft>
          <a:spcPct val="0"/>
        </a:spcAft>
        <a:defRPr sz="4400">
          <a:solidFill>
            <a:schemeClr val="tx2"/>
          </a:solidFill>
          <a:latin typeface="Arial" pitchFamily="-128"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charset="0"/>
          <a:cs typeface="Geneva" pitchFamily="-108"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charset="-128"/>
          <a:cs typeface="ＭＳ Ｐゴシック"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9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9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1975C914-FC8E-A54C-88E7-B38D483A2AE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505361" r:id="rId1"/>
    <p:sldLayoutId id="2147505362" r:id="rId2"/>
    <p:sldLayoutId id="2147505363" r:id="rId3"/>
    <p:sldLayoutId id="2147505364" r:id="rId4"/>
    <p:sldLayoutId id="2147505365" r:id="rId5"/>
    <p:sldLayoutId id="2147505366" r:id="rId6"/>
    <p:sldLayoutId id="2147505367" r:id="rId7"/>
    <p:sldLayoutId id="2147505368" r:id="rId8"/>
    <p:sldLayoutId id="2147505369" r:id="rId9"/>
    <p:sldLayoutId id="2147505370" r:id="rId10"/>
    <p:sldLayoutId id="214750537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defRPr>
            </a:lvl1pPr>
          </a:lstStyle>
          <a:p>
            <a:pPr eaLnBrk="1" hangingPunct="1"/>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defRPr>
            </a:lvl1pPr>
          </a:lstStyle>
          <a:p>
            <a:pPr eaLnBrk="1" hangingPunct="1"/>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1" hangingPunct="1"/>
            <a:fld id="{2A56DCDF-8A2B-8146-974A-058618BED0A6}" type="slidenum">
              <a:rPr lang="en-US" smtClean="0"/>
              <a:pPr eaLnBrk="1" hangingPunct="1"/>
              <a:t>‹#›</a:t>
            </a:fld>
            <a:endParaRPr lang="en-US"/>
          </a:p>
        </p:txBody>
      </p:sp>
    </p:spTree>
    <p:extLst>
      <p:ext uri="{BB962C8B-B14F-4D97-AF65-F5344CB8AC3E}">
        <p14:creationId xmlns:p14="http://schemas.microsoft.com/office/powerpoint/2010/main" val="2193063429"/>
      </p:ext>
    </p:extLst>
  </p:cSld>
  <p:clrMap bg1="lt1" tx1="dk1" bg2="lt2" tx2="dk2" accent1="accent1" accent2="accent2" accent3="accent3" accent4="accent4" accent5="accent5" accent6="accent6" hlink="hlink" folHlink="folHlink"/>
  <p:sldLayoutIdLst>
    <p:sldLayoutId id="2147508389" r:id="rId1"/>
    <p:sldLayoutId id="2147508390" r:id="rId2"/>
    <p:sldLayoutId id="2147508391" r:id="rId3"/>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40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40BCE29E-0115-3044-9E6F-23B8BC1531F0}" type="slidenum">
              <a:rPr lang="en-US" smtClean="0"/>
              <a:pPr/>
              <a:t>‹#›</a:t>
            </a:fld>
            <a:endParaRPr lang="en-US"/>
          </a:p>
        </p:txBody>
      </p:sp>
    </p:spTree>
    <p:extLst>
      <p:ext uri="{BB962C8B-B14F-4D97-AF65-F5344CB8AC3E}">
        <p14:creationId xmlns:p14="http://schemas.microsoft.com/office/powerpoint/2010/main" val="507102124"/>
      </p:ext>
    </p:extLst>
  </p:cSld>
  <p:clrMap bg1="lt1" tx1="dk1" bg2="lt2" tx2="dk2" accent1="accent1" accent2="accent2" accent3="accent3" accent4="accent4" accent5="accent5" accent6="accent6" hlink="hlink" folHlink="folHlink"/>
  <p:sldLayoutIdLst>
    <p:sldLayoutId id="2147508393" r:id="rId1"/>
    <p:sldLayoutId id="2147508394" r:id="rId2"/>
    <p:sldLayoutId id="2147508395" r:id="rId3"/>
    <p:sldLayoutId id="2147508396" r:id="rId4"/>
    <p:sldLayoutId id="2147508397" r:id="rId5"/>
    <p:sldLayoutId id="2147508398" r:id="rId6"/>
    <p:sldLayoutId id="2147508399" r:id="rId7"/>
    <p:sldLayoutId id="2147508400" r:id="rId8"/>
    <p:sldLayoutId id="2147508401" r:id="rId9"/>
    <p:sldLayoutId id="2147508402" r:id="rId10"/>
    <p:sldLayoutId id="214750840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sz="44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291383088"/>
      </p:ext>
    </p:extLst>
  </p:cSld>
  <p:clrMap bg1="lt1" tx1="dk1" bg2="lt2" tx2="dk2" accent1="accent1" accent2="accent2" accent3="accent3" accent4="accent4" accent5="accent5" accent6="accent6" hlink="hlink" folHlink="folHlink"/>
  <p:sldLayoutIdLst>
    <p:sldLayoutId id="2147508405" r:id="rId1"/>
    <p:sldLayoutId id="2147508406" r:id="rId2"/>
    <p:sldLayoutId id="2147508407" r:id="rId3"/>
    <p:sldLayoutId id="2147508408" r:id="rId4"/>
    <p:sldLayoutId id="2147508409" r:id="rId5"/>
    <p:sldLayoutId id="2147508410" r:id="rId6"/>
    <p:sldLayoutId id="2147508411" r:id="rId7"/>
    <p:sldLayoutId id="2147508412" r:id="rId8"/>
    <p:sldLayoutId id="2147508413" r:id="rId9"/>
    <p:sldLayoutId id="2147508414" r:id="rId10"/>
    <p:sldLayoutId id="2147508415" r:id="rId11"/>
    <p:sldLayoutId id="2147508416" r:id="rId12"/>
    <p:sldLayoutId id="214750841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04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eaLnBrk="1" hangingPunct="1"/>
            <a:fld id="{E6D758B9-CA94-4949-BAC2-D178BD5317DA}" type="slidenum">
              <a:rPr lang="en-GB" smtClean="0"/>
              <a:pPr eaLnBrk="1" hangingPunct="1"/>
              <a:t>‹#›</a:t>
            </a:fld>
            <a:endParaRPr lang="en-GB"/>
          </a:p>
        </p:txBody>
      </p:sp>
    </p:spTree>
    <p:extLst>
      <p:ext uri="{BB962C8B-B14F-4D97-AF65-F5344CB8AC3E}">
        <p14:creationId xmlns:p14="http://schemas.microsoft.com/office/powerpoint/2010/main" val="4133873492"/>
      </p:ext>
    </p:extLst>
  </p:cSld>
  <p:clrMap bg1="lt1" tx1="dk1" bg2="lt2" tx2="dk2" accent1="accent1" accent2="accent2" accent3="accent3" accent4="accent4" accent5="accent5" accent6="accent6" hlink="hlink" folHlink="folHlink"/>
  <p:sldLayoutIdLst>
    <p:sldLayoutId id="2147508419" r:id="rId1"/>
    <p:sldLayoutId id="214750842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3250" name="Group 2"/>
          <p:cNvGrpSpPr>
            <a:grpSpLocks/>
          </p:cNvGrpSpPr>
          <p:nvPr/>
        </p:nvGrpSpPr>
        <p:grpSpPr bwMode="auto">
          <a:xfrm>
            <a:off x="457200" y="992188"/>
            <a:ext cx="8153400" cy="1600200"/>
            <a:chOff x="288" y="625"/>
            <a:chExt cx="5136" cy="1008"/>
          </a:xfrm>
        </p:grpSpPr>
        <p:sp>
          <p:nvSpPr>
            <p:cNvPr id="79877"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78"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79"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p:spPr>
          <p:txBody>
            <a:bodyPr wrap="none" anchor="ctr"/>
            <a:lstStyle/>
            <a:p>
              <a:pPr algn="ctr">
                <a:defRPr/>
              </a:pPr>
              <a:endParaRPr lang="en-US">
                <a:solidFill>
                  <a:srgbClr val="FFFFCC"/>
                </a:solidFill>
                <a:latin typeface="Times New Roman" charset="0"/>
              </a:endParaRPr>
            </a:p>
          </p:txBody>
        </p:sp>
        <p:sp>
          <p:nvSpPr>
            <p:cNvPr id="79880"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p:spPr>
          <p:txBody>
            <a:bodyPr wrap="none" anchor="ctr"/>
            <a:lstStyle/>
            <a:p>
              <a:endParaRPr lang="en-US" sz="1800">
                <a:solidFill>
                  <a:srgbClr val="FFFFCC"/>
                </a:solidFill>
                <a:latin typeface="Arial" charset="0"/>
                <a:ea typeface="PMingLiU" charset="0"/>
                <a:cs typeface="PMingLiU" charset="0"/>
              </a:endParaRPr>
            </a:p>
          </p:txBody>
        </p:sp>
      </p:grpSp>
      <p:sp>
        <p:nvSpPr>
          <p:cNvPr id="532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a:t>Click to edit Master title style</a:t>
            </a:r>
          </a:p>
        </p:txBody>
      </p:sp>
      <p:sp>
        <p:nvSpPr>
          <p:cNvPr id="532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131389001"/>
      </p:ext>
    </p:extLst>
  </p:cSld>
  <p:clrMap bg1="dk2" tx1="lt1" bg2="dk1" tx2="lt2" accent1="accent1" accent2="accent2" accent3="accent3" accent4="accent4" accent5="accent5" accent6="accent6" hlink="hlink" folHlink="folHlink"/>
  <p:sldLayoutIdLst>
    <p:sldLayoutId id="2147508422" r:id="rId1"/>
    <p:sldLayoutId id="2147508423" r:id="rId2"/>
    <p:sldLayoutId id="2147508424" r:id="rId3"/>
    <p:sldLayoutId id="2147508425" r:id="rId4"/>
    <p:sldLayoutId id="2147508426" r:id="rId5"/>
    <p:sldLayoutId id="2147508427" r:id="rId6"/>
    <p:sldLayoutId id="2147508428" r:id="rId7"/>
    <p:sldLayoutId id="2147508429" r:id="rId8"/>
    <p:sldLayoutId id="2147508430" r:id="rId9"/>
    <p:sldLayoutId id="2147508431" r:id="rId10"/>
    <p:sldLayoutId id="2147508432" r:id="rId11"/>
    <p:sldLayoutId id="2147508433" r:id="rId12"/>
    <p:sldLayoutId id="2147508434" r:id="rId13"/>
    <p:sldLayoutId id="2147508435" r:id="rId14"/>
  </p:sldLayoutIdLst>
  <p:txStyles>
    <p:titleStyle>
      <a:lvl1pPr algn="r" rtl="0" eaLnBrk="0" fontAlgn="base" hangingPunct="0">
        <a:spcBef>
          <a:spcPct val="0"/>
        </a:spcBef>
        <a:spcAft>
          <a:spcPct val="0"/>
        </a:spcAft>
        <a:defRPr sz="4000" i="1">
          <a:solidFill>
            <a:schemeClr val="tx2"/>
          </a:solidFill>
          <a:latin typeface="Arial"/>
          <a:ea typeface="PMingLiU" pitchFamily="18" charset="-120"/>
          <a:cs typeface="Arial"/>
        </a:defRPr>
      </a:lvl1pPr>
      <a:lvl2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2pPr>
      <a:lvl3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3pPr>
      <a:lvl4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4pPr>
      <a:lvl5pPr algn="r" rtl="0" eaLnBrk="0" fontAlgn="base" hangingPunct="0">
        <a:spcBef>
          <a:spcPct val="0"/>
        </a:spcBef>
        <a:spcAft>
          <a:spcPct val="0"/>
        </a:spcAft>
        <a:defRPr sz="4000" i="1">
          <a:solidFill>
            <a:schemeClr val="tx2"/>
          </a:solidFill>
          <a:latin typeface="Arial" pitchFamily="-107" charset="0"/>
          <a:ea typeface="PMingLiU" pitchFamily="18" charset="-120"/>
          <a:cs typeface="Arial" pitchFamily="34" charset="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PMingLiU" pitchFamily="18" charset="-120"/>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PMingLiU" pitchFamily="18" charset="-120"/>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PMingLiU" pitchFamily="18" charset="-120"/>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PMingLiU" pitchFamily="18" charset="-120"/>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PMingLiU" pitchFamily="18" charset="-120"/>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4515336"/>
      </p:ext>
    </p:extLst>
  </p:cSld>
  <p:clrMap bg1="lt1" tx1="dk1" bg2="lt2" tx2="dk2" accent1="accent1" accent2="accent2" accent3="accent3" accent4="accent4" accent5="accent5" accent6="accent6" hlink="hlink" folHlink="folHlink"/>
  <p:sldLayoutIdLst>
    <p:sldLayoutId id="2147508437" r:id="rId1"/>
    <p:sldLayoutId id="2147508438" r:id="rId2"/>
    <p:sldLayoutId id="2147508439" r:id="rId3"/>
    <p:sldLayoutId id="2147508440" r:id="rId4"/>
    <p:sldLayoutId id="2147508441" r:id="rId5"/>
    <p:sldLayoutId id="2147508442" r:id="rId6"/>
    <p:sldLayoutId id="2147508443" r:id="rId7"/>
    <p:sldLayoutId id="2147508444" r:id="rId8"/>
    <p:sldLayoutId id="2147508445" r:id="rId9"/>
    <p:sldLayoutId id="2147508446" r:id="rId10"/>
    <p:sldLayoutId id="2147508447" r:id="rId11"/>
    <p:sldLayoutId id="2147508448" r:id="rId12"/>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Arial" pitchFamily="34"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427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427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105476" name="Text Box 3"/>
          <p:cNvSpPr txBox="1">
            <a:spLocks noChangeArrowheads="1"/>
          </p:cNvSpPr>
          <p:nvPr/>
        </p:nvSpPr>
        <p:spPr bwMode="auto">
          <a:xfrm>
            <a:off x="685800" y="6248400"/>
            <a:ext cx="19050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05477" name="Text Box 4"/>
          <p:cNvSpPr txBox="1">
            <a:spLocks noChangeArrowheads="1"/>
          </p:cNvSpPr>
          <p:nvPr/>
        </p:nvSpPr>
        <p:spPr bwMode="auto">
          <a:xfrm>
            <a:off x="3124200" y="6248400"/>
            <a:ext cx="2895600" cy="460375"/>
          </a:xfrm>
          <a:prstGeom prst="rect">
            <a:avLst/>
          </a:prstGeom>
          <a:noFill/>
          <a:ln>
            <a:noFill/>
          </a:ln>
        </p:spPr>
        <p:txBody>
          <a:bodyPr wrap="none" anchor="ctr"/>
          <a:lstStyle>
            <a:lvl1pPr defTabSz="449263" eaLnBrk="0" hangingPunct="0">
              <a:defRPr sz="2400">
                <a:solidFill>
                  <a:schemeClr val="tx1"/>
                </a:solidFill>
                <a:latin typeface="Comic Sans MS" charset="0"/>
                <a:ea typeface="ＭＳ Ｐゴシック" charset="0"/>
                <a:cs typeface="ＭＳ Ｐゴシック" charset="0"/>
              </a:defRPr>
            </a:lvl1pPr>
            <a:lvl2pPr marL="742950" indent="-285750" defTabSz="449263" eaLnBrk="0" hangingPunct="0">
              <a:defRPr sz="2400">
                <a:solidFill>
                  <a:schemeClr val="tx1"/>
                </a:solidFill>
                <a:latin typeface="Comic Sans MS" charset="0"/>
                <a:ea typeface="ＭＳ Ｐゴシック" charset="0"/>
              </a:defRPr>
            </a:lvl2pPr>
            <a:lvl3pPr marL="1143000" indent="-228600" defTabSz="449263" eaLnBrk="0" hangingPunct="0">
              <a:defRPr sz="2400">
                <a:solidFill>
                  <a:schemeClr val="tx1"/>
                </a:solidFill>
                <a:latin typeface="Comic Sans MS" charset="0"/>
                <a:ea typeface="ＭＳ Ｐゴシック" charset="0"/>
              </a:defRPr>
            </a:lvl3pPr>
            <a:lvl4pPr marL="1600200" indent="-228600" defTabSz="449263" eaLnBrk="0" hangingPunct="0">
              <a:defRPr sz="2400">
                <a:solidFill>
                  <a:schemeClr val="tx1"/>
                </a:solidFill>
                <a:latin typeface="Comic Sans MS" charset="0"/>
                <a:ea typeface="ＭＳ Ｐゴシック" charset="0"/>
              </a:defRPr>
            </a:lvl4pPr>
            <a:lvl5pPr marL="2057400" indent="-228600" defTabSz="449263" eaLnBrk="0" hangingPunct="0">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eaLnBrk="1" hangingPunct="1"/>
            <a:fld id="{19E01F60-2540-E34C-AFFC-EEDF521F5B0B}" type="slidenum">
              <a:rPr lang="en-GB" smtClean="0"/>
              <a:pPr eaLnBrk="1" hangingPunct="1"/>
              <a:t>‹#›</a:t>
            </a:fld>
            <a:endParaRPr lang="en-GB"/>
          </a:p>
        </p:txBody>
      </p:sp>
    </p:spTree>
    <p:extLst>
      <p:ext uri="{BB962C8B-B14F-4D97-AF65-F5344CB8AC3E}">
        <p14:creationId xmlns:p14="http://schemas.microsoft.com/office/powerpoint/2010/main" val="1835140054"/>
      </p:ext>
    </p:extLst>
  </p:cSld>
  <p:clrMap bg1="lt1" tx1="dk1" bg2="lt2" tx2="dk2" accent1="accent1" accent2="accent2" accent3="accent3" accent4="accent4" accent5="accent5" accent6="accent6" hlink="hlink" folHlink="folHlink"/>
  <p:sldLayoutIdLst>
    <p:sldLayoutId id="2147508450"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8770" name="Rectangle 1026"/>
          <p:cNvSpPr>
            <a:spLocks noGrp="1" noChangeArrowheads="1"/>
          </p:cNvSpPr>
          <p:nvPr>
            <p:ph type="title"/>
          </p:nvPr>
        </p:nvSpPr>
        <p:spPr bwMode="auto">
          <a:xfrm>
            <a:off x="2286000" y="457200"/>
            <a:ext cx="6172200" cy="12954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8771" name="Rectangle 1027"/>
          <p:cNvSpPr>
            <a:spLocks noGrp="1" noChangeArrowheads="1"/>
          </p:cNvSpPr>
          <p:nvPr>
            <p:ph type="body" idx="1"/>
          </p:nvPr>
        </p:nvSpPr>
        <p:spPr bwMode="auto">
          <a:xfrm>
            <a:off x="2362200" y="1981200"/>
            <a:ext cx="60960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8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charset="0"/>
              </a:defRPr>
            </a:lvl1pPr>
          </a:lstStyle>
          <a:p>
            <a:endParaRPr lang="en-US"/>
          </a:p>
        </p:txBody>
      </p:sp>
      <p:sp>
        <p:nvSpPr>
          <p:cNvPr id="288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charset="0"/>
              </a:defRPr>
            </a:lvl1pPr>
          </a:lstStyle>
          <a:p>
            <a:endParaRPr lang="en-US"/>
          </a:p>
        </p:txBody>
      </p:sp>
      <p:sp>
        <p:nvSpPr>
          <p:cNvPr id="288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charset="0"/>
              </a:defRPr>
            </a:lvl1pPr>
          </a:lstStyle>
          <a:p>
            <a:fld id="{6BD4856F-BF24-904A-A844-70EDA9561161}" type="slidenum">
              <a:rPr lang="en-US" smtClean="0"/>
              <a:pPr/>
              <a:t>‹#›</a:t>
            </a:fld>
            <a:endParaRPr lang="en-US"/>
          </a:p>
        </p:txBody>
      </p:sp>
    </p:spTree>
    <p:extLst>
      <p:ext uri="{BB962C8B-B14F-4D97-AF65-F5344CB8AC3E}">
        <p14:creationId xmlns:p14="http://schemas.microsoft.com/office/powerpoint/2010/main" val="2099723842"/>
      </p:ext>
    </p:extLst>
  </p:cSld>
  <p:clrMap bg1="dk2" tx1="lt1" bg2="dk1" tx2="lt2" accent1="accent1" accent2="accent2" accent3="accent3" accent4="accent4" accent5="accent5" accent6="accent6" hlink="hlink" folHlink="folHlink"/>
  <p:sldLayoutIdLst>
    <p:sldLayoutId id="2147508452" r:id="rId1"/>
    <p:sldLayoutId id="2147508453" r:id="rId2"/>
    <p:sldLayoutId id="2147508454" r:id="rId3"/>
    <p:sldLayoutId id="2147508455" r:id="rId4"/>
    <p:sldLayoutId id="2147508456" r:id="rId5"/>
    <p:sldLayoutId id="2147508457" r:id="rId6"/>
    <p:sldLayoutId id="2147508458" r:id="rId7"/>
    <p:sldLayoutId id="2147508459" r:id="rId8"/>
    <p:sldLayoutId id="2147508460" r:id="rId9"/>
    <p:sldLayoutId id="2147508461" r:id="rId10"/>
    <p:sldLayoutId id="2147508462" r:id="rId11"/>
  </p:sldLayoutIdLst>
  <p:hf sldNum="0" hdr="0"/>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2pPr>
      <a:lvl3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3pPr>
      <a:lvl4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4pPr>
      <a:lvl5pPr algn="r" rtl="0" eaLnBrk="0" fontAlgn="base" hangingPunct="0">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5pPr>
      <a:lvl6pPr marL="4572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6pPr>
      <a:lvl7pPr marL="9144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7pPr>
      <a:lvl8pPr marL="13716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8pPr>
      <a:lvl9pPr marL="1828800" algn="r" rtl="0" fontAlgn="base">
        <a:spcBef>
          <a:spcPct val="0"/>
        </a:spcBef>
        <a:spcAft>
          <a:spcPct val="0"/>
        </a:spcAft>
        <a:defRPr sz="4400" i="1">
          <a:solidFill>
            <a:schemeClr val="tx2"/>
          </a:solidFill>
          <a:latin typeface="Tahoma" pitchFamily="-112" charset="-52"/>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Font typeface="Monotype Sorts" charset="0"/>
        <a:buChar char="F"/>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F"/>
        <a:defRPr sz="2800">
          <a:solidFill>
            <a:schemeClr val="tx1"/>
          </a:solidFill>
          <a:latin typeface="+mn-lt"/>
          <a:ea typeface="+mn-ea"/>
        </a:defRPr>
      </a:lvl2pPr>
      <a:lvl3pPr marL="1143000" indent="-228600" algn="l" rtl="0" eaLnBrk="0" fontAlgn="base" hangingPunct="0">
        <a:spcBef>
          <a:spcPct val="20000"/>
        </a:spcBef>
        <a:spcAft>
          <a:spcPct val="0"/>
        </a:spcAft>
        <a:buFont typeface="Monotype Sorts" charset="0"/>
        <a:buChar char="F"/>
        <a:defRPr sz="2400">
          <a:solidFill>
            <a:schemeClr val="tx1"/>
          </a:solidFill>
          <a:latin typeface="+mn-lt"/>
          <a:ea typeface="+mn-ea"/>
        </a:defRPr>
      </a:lvl3pPr>
      <a:lvl4pPr marL="16002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4pPr>
      <a:lvl5pPr marL="2057400" indent="-228600" algn="l" rtl="0" eaLnBrk="0" fontAlgn="base" hangingPunct="0">
        <a:spcBef>
          <a:spcPct val="20000"/>
        </a:spcBef>
        <a:spcAft>
          <a:spcPct val="0"/>
        </a:spcAft>
        <a:buFont typeface="Monotype Sorts" charset="0"/>
        <a:buChar char="F"/>
        <a:defRPr sz="2000">
          <a:solidFill>
            <a:schemeClr val="tx1"/>
          </a:solidFill>
          <a:latin typeface="+mn-lt"/>
          <a:ea typeface="+mn-ea"/>
        </a:defRPr>
      </a:lvl5pPr>
      <a:lvl6pPr marL="2514600" indent="-228600" algn="l" rtl="0" fontAlgn="base">
        <a:spcBef>
          <a:spcPct val="20000"/>
        </a:spcBef>
        <a:spcAft>
          <a:spcPct val="0"/>
        </a:spcAft>
        <a:buFont typeface="Monotype Sorts" pitchFamily="-112" charset="2"/>
        <a:buChar char="F"/>
        <a:defRPr sz="2000">
          <a:solidFill>
            <a:schemeClr val="tx1"/>
          </a:solidFill>
          <a:latin typeface="+mn-lt"/>
          <a:ea typeface="+mn-ea"/>
        </a:defRPr>
      </a:lvl6pPr>
      <a:lvl7pPr marL="2971800" indent="-228600" algn="l" rtl="0" fontAlgn="base">
        <a:spcBef>
          <a:spcPct val="20000"/>
        </a:spcBef>
        <a:spcAft>
          <a:spcPct val="0"/>
        </a:spcAft>
        <a:buFont typeface="Monotype Sorts" pitchFamily="-112" charset="2"/>
        <a:buChar char="F"/>
        <a:defRPr sz="2000">
          <a:solidFill>
            <a:schemeClr val="tx1"/>
          </a:solidFill>
          <a:latin typeface="+mn-lt"/>
          <a:ea typeface="+mn-ea"/>
        </a:defRPr>
      </a:lvl7pPr>
      <a:lvl8pPr marL="3429000" indent="-228600" algn="l" rtl="0" fontAlgn="base">
        <a:spcBef>
          <a:spcPct val="20000"/>
        </a:spcBef>
        <a:spcAft>
          <a:spcPct val="0"/>
        </a:spcAft>
        <a:buFont typeface="Monotype Sorts" pitchFamily="-112" charset="2"/>
        <a:buChar char="F"/>
        <a:defRPr sz="2000">
          <a:solidFill>
            <a:schemeClr val="tx1"/>
          </a:solidFill>
          <a:latin typeface="+mn-lt"/>
          <a:ea typeface="+mn-ea"/>
        </a:defRPr>
      </a:lvl8pPr>
      <a:lvl9pPr marL="3886200" indent="-228600" algn="l" rtl="0" fontAlgn="base">
        <a:spcBef>
          <a:spcPct val="20000"/>
        </a:spcBef>
        <a:spcAft>
          <a:spcPct val="0"/>
        </a:spcAft>
        <a:buFont typeface="Monotype Sorts" pitchFamily="-112" charset="2"/>
        <a:buChar char="F"/>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ea typeface="Osaka" charset="0"/>
                <a:cs typeface="Osaka" charset="0"/>
              </a:defRPr>
            </a:lvl1pPr>
          </a:lstStyle>
          <a:p>
            <a:fld id="{88EB5C32-8B09-6B4E-848B-8AAD68CB7345}" type="slidenum">
              <a:rPr lang="en-US" smtClean="0"/>
              <a:pPr/>
              <a:t>‹#›</a:t>
            </a:fld>
            <a:endParaRPr lang="en-US"/>
          </a:p>
        </p:txBody>
      </p:sp>
    </p:spTree>
    <p:extLst>
      <p:ext uri="{BB962C8B-B14F-4D97-AF65-F5344CB8AC3E}">
        <p14:creationId xmlns:p14="http://schemas.microsoft.com/office/powerpoint/2010/main" val="1657711041"/>
      </p:ext>
    </p:extLst>
  </p:cSld>
  <p:clrMap bg1="lt1" tx1="dk1" bg2="lt2" tx2="dk2" accent1="accent1" accent2="accent2" accent3="accent3" accent4="accent4" accent5="accent5" accent6="accent6" hlink="hlink" folHlink="folHlink"/>
  <p:sldLayoutIdLst>
    <p:sldLayoutId id="2147508464" r:id="rId1"/>
    <p:sldLayoutId id="2147508465" r:id="rId2"/>
    <p:sldLayoutId id="2147508466" r:id="rId3"/>
    <p:sldLayoutId id="2147508467" r:id="rId4"/>
    <p:sldLayoutId id="2147508468" r:id="rId5"/>
    <p:sldLayoutId id="2147508469" r:id="rId6"/>
    <p:sldLayoutId id="2147508470" r:id="rId7"/>
    <p:sldLayoutId id="2147508471" r:id="rId8"/>
    <p:sldLayoutId id="2147508472" r:id="rId9"/>
    <p:sldLayoutId id="2147508473" r:id="rId10"/>
    <p:sldLayoutId id="214750847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Osaka" charset="0"/>
                <a:cs typeface="Osaka" charset="0"/>
              </a:defRPr>
            </a:lvl1pPr>
          </a:lstStyle>
          <a:p>
            <a:pPr eaLnBrk="1" hangingPunct="1"/>
            <a:fld id="{945A9131-EB10-E545-9FEA-77EAB0DCFC3A}" type="slidenum">
              <a:rPr lang="en-US" smtClean="0"/>
              <a:pPr eaLnBrk="1" hangingPunct="1"/>
              <a:t>‹#›</a:t>
            </a:fld>
            <a:endParaRPr lang="en-US"/>
          </a:p>
        </p:txBody>
      </p:sp>
    </p:spTree>
    <p:extLst>
      <p:ext uri="{BB962C8B-B14F-4D97-AF65-F5344CB8AC3E}">
        <p14:creationId xmlns:p14="http://schemas.microsoft.com/office/powerpoint/2010/main" val="1845513402"/>
      </p:ext>
    </p:extLst>
  </p:cSld>
  <p:clrMap bg1="lt1" tx1="dk1" bg2="lt2" tx2="dk2" accent1="accent1" accent2="accent2" accent3="accent3" accent4="accent4" accent5="accent5" accent6="accent6" hlink="hlink" folHlink="folHlink"/>
  <p:sldLayoutIdLst>
    <p:sldLayoutId id="2147508476" r:id="rId1"/>
    <p:sldLayoutId id="2147508477" r:id="rId2"/>
    <p:sldLayoutId id="2147508478" r:id="rId3"/>
    <p:sldLayoutId id="2147508479" r:id="rId4"/>
    <p:sldLayoutId id="2147508480" r:id="rId5"/>
    <p:sldLayoutId id="2147508481" r:id="rId6"/>
    <p:sldLayoutId id="2147508482" r:id="rId7"/>
    <p:sldLayoutId id="2147508483" r:id="rId8"/>
    <p:sldLayoutId id="2147508484" r:id="rId9"/>
    <p:sldLayoutId id="2147508485" r:id="rId10"/>
    <p:sldLayoutId id="2147508486" r:id="rId11"/>
    <p:sldLayoutId id="214750848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2"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eaLnBrk="1" hangingPunct="1">
              <a:defRPr/>
            </a:pPr>
            <a:fld id="{A5BF60FE-81BF-7E49-9546-FCFC7EE29D3A}" type="slidenum">
              <a:rPr lang="en-GB"/>
              <a:pPr defTabSz="449263" eaLnBrk="1" hangingPunct="1">
                <a:defRPr/>
              </a:pPr>
              <a:t>‹#›</a:t>
            </a:fld>
            <a:endParaRPr lang="en-GB"/>
          </a:p>
        </p:txBody>
      </p:sp>
    </p:spTree>
    <p:extLst>
      <p:ext uri="{BB962C8B-B14F-4D97-AF65-F5344CB8AC3E}">
        <p14:creationId xmlns:p14="http://schemas.microsoft.com/office/powerpoint/2010/main" val="3110348662"/>
      </p:ext>
    </p:extLst>
  </p:cSld>
  <p:clrMap bg1="lt1" tx1="dk1" bg2="lt2" tx2="dk2" accent1="accent1" accent2="accent2" accent3="accent3" accent4="accent4" accent5="accent5" accent6="accent6" hlink="hlink" folHlink="folHlink"/>
  <p:sldLayoutIdLst>
    <p:sldLayoutId id="2147505476" r:id="rId1"/>
    <p:sldLayoutId id="2147505477" r:id="rId2"/>
    <p:sldLayoutId id="2147505478" r:id="rId3"/>
    <p:sldLayoutId id="2147505479" r:id="rId4"/>
    <p:sldLayoutId id="2147505480" r:id="rId5"/>
    <p:sldLayoutId id="2147505481" r:id="rId6"/>
    <p:sldLayoutId id="2147505482" r:id="rId7"/>
    <p:sldLayoutId id="2147505483" r:id="rId8"/>
    <p:sldLayoutId id="2147505484" r:id="rId9"/>
    <p:sldLayoutId id="2147505485" r:id="rId10"/>
    <p:sldLayoutId id="2147505486"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Century Gothic" charset="0"/>
                <a:cs typeface="MS Pゴシック" charset="0"/>
              </a:defRPr>
            </a:lvl1pPr>
          </a:lstStyle>
          <a:p>
            <a:endParaRPr lang="en-US"/>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a:noFill/>
          </a:ln>
          <a:effectLst>
            <a:outerShdw blurRad="63500" dist="38099" dir="2700000" algn="ctr" rotWithShape="0">
              <a:srgbClr val="FFFFFF">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Century Gothic" charset="0"/>
                <a:cs typeface="MS Pゴシック" charset="0"/>
              </a:defRPr>
            </a:lvl1pPr>
          </a:lstStyle>
          <a:p>
            <a:endParaRPr lang="en-US"/>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a:noFill/>
          </a:ln>
          <a:effectLst>
            <a:outerShdw blurRad="63500" dist="38099" dir="2700000" algn="ctr" rotWithShape="0">
              <a:srgbClr val="FFFFFF">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Century Gothic" charset="0"/>
                <a:cs typeface="MS Pゴシック" charset="0"/>
              </a:defRPr>
            </a:lvl1pPr>
          </a:lstStyle>
          <a:p>
            <a:fld id="{98D40AD5-8686-A543-81FC-EBC492155AFF}" type="slidenum">
              <a:rPr lang="en-US" smtClean="0"/>
              <a:pPr/>
              <a:t>‹#›</a:t>
            </a:fld>
            <a:endParaRPr lang="en-US"/>
          </a:p>
        </p:txBody>
      </p:sp>
    </p:spTree>
    <p:extLst>
      <p:ext uri="{BB962C8B-B14F-4D97-AF65-F5344CB8AC3E}">
        <p14:creationId xmlns:p14="http://schemas.microsoft.com/office/powerpoint/2010/main" val="3737380183"/>
      </p:ext>
    </p:extLst>
  </p:cSld>
  <p:clrMap bg1="lt1" tx1="dk1" bg2="lt2" tx2="dk2" accent1="accent1" accent2="accent2" accent3="accent3" accent4="accent4" accent5="accent5" accent6="accent6" hlink="hlink" folHlink="folHlink"/>
  <p:sldLayoutIdLst>
    <p:sldLayoutId id="2147508489" r:id="rId1"/>
    <p:sldLayoutId id="2147508490" r:id="rId2"/>
    <p:sldLayoutId id="2147508491" r:id="rId3"/>
    <p:sldLayoutId id="2147508492" r:id="rId4"/>
    <p:sldLayoutId id="2147508493" r:id="rId5"/>
    <p:sldLayoutId id="2147508494" r:id="rId6"/>
    <p:sldLayoutId id="2147508495" r:id="rId7"/>
    <p:sldLayoutId id="2147508496" r:id="rId8"/>
    <p:sldLayoutId id="2147508497" r:id="rId9"/>
    <p:sldLayoutId id="2147508498" r:id="rId10"/>
    <p:sldLayoutId id="2147508499" r:id="rId11"/>
  </p:sldLayoutIdLst>
  <p:hf sldNum="0" hdr="0" dt="0"/>
  <p:txStyles>
    <p:titleStyle>
      <a:lvl1pPr algn="l" rtl="0" eaLnBrk="0" fontAlgn="base" hangingPunct="0">
        <a:spcBef>
          <a:spcPct val="0"/>
        </a:spcBef>
        <a:spcAft>
          <a:spcPct val="0"/>
        </a:spcAft>
        <a:defRPr sz="4400">
          <a:solidFill>
            <a:schemeClr val="tx1"/>
          </a:solidFill>
          <a:latin typeface="+mj-lt"/>
          <a:ea typeface="ＭＳ Ｐゴシック" charset="0"/>
          <a:cs typeface="+mj-cs"/>
        </a:defRPr>
      </a:lvl1pPr>
      <a:lvl2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ＭＳ Ｐゴシック" charset="0"/>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Black" charset="0"/>
              </a:defRPr>
            </a:lvl1pPr>
          </a:lstStyle>
          <a:p>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Black" charset="0"/>
              </a:defRPr>
            </a:lvl1pPr>
          </a:lstStyle>
          <a:p>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Black" charset="0"/>
              </a:defRPr>
            </a:lvl1pPr>
          </a:lstStyle>
          <a:p>
            <a:fld id="{E4F8FAB2-2891-0D4F-B3AF-4407F6B95CF6}" type="slidenum">
              <a:rPr lang="en-US" smtClean="0"/>
              <a:pPr/>
              <a:t>‹#›</a:t>
            </a:fld>
            <a:endParaRPr lang="en-US"/>
          </a:p>
        </p:txBody>
      </p:sp>
    </p:spTree>
    <p:extLst>
      <p:ext uri="{BB962C8B-B14F-4D97-AF65-F5344CB8AC3E}">
        <p14:creationId xmlns:p14="http://schemas.microsoft.com/office/powerpoint/2010/main" val="2876277443"/>
      </p:ext>
    </p:extLst>
  </p:cSld>
  <p:clrMap bg1="dk2" tx1="lt1" bg2="dk1" tx2="lt2" accent1="accent1" accent2="accent2" accent3="accent3" accent4="accent4" accent5="accent5" accent6="accent6" hlink="hlink" folHlink="folHlink"/>
  <p:sldLayoutIdLst>
    <p:sldLayoutId id="2147508501" r:id="rId1"/>
    <p:sldLayoutId id="2147508502" r:id="rId2"/>
    <p:sldLayoutId id="2147508503" r:id="rId3"/>
    <p:sldLayoutId id="2147508504" r:id="rId4"/>
    <p:sldLayoutId id="2147508505" r:id="rId5"/>
    <p:sldLayoutId id="2147508506" r:id="rId6"/>
    <p:sldLayoutId id="2147508507" r:id="rId7"/>
    <p:sldLayoutId id="2147508508" r:id="rId8"/>
    <p:sldLayoutId id="2147508509" r:id="rId9"/>
    <p:sldLayoutId id="2147508510" r:id="rId10"/>
    <p:sldLayoutId id="2147508511"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pitchFamily="34"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bwMode="auto">
          <a:xfrm>
            <a:off x="685800" y="609600"/>
            <a:ext cx="7772400" cy="11430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4756" name="Rectangle 4"/>
          <p:cNvSpPr>
            <a:spLocks noGrp="1" noChangeArrowheads="1"/>
          </p:cNvSpPr>
          <p:nvPr>
            <p:ph type="dt" sz="half" idx="2"/>
          </p:nvPr>
        </p:nvSpPr>
        <p:spPr bwMode="auto">
          <a:xfrm>
            <a:off x="6858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Century Gothic" charset="0"/>
              </a:defRPr>
            </a:lvl1pPr>
          </a:lstStyle>
          <a:p>
            <a:endParaRPr lang="en-US"/>
          </a:p>
        </p:txBody>
      </p:sp>
      <p:sp>
        <p:nvSpPr>
          <p:cNvPr id="74757" name="Rectangle 5"/>
          <p:cNvSpPr>
            <a:spLocks noGrp="1" noChangeArrowheads="1"/>
          </p:cNvSpPr>
          <p:nvPr>
            <p:ph type="ftr" sz="quarter" idx="3"/>
          </p:nvPr>
        </p:nvSpPr>
        <p:spPr bwMode="auto">
          <a:xfrm>
            <a:off x="3124200" y="6248400"/>
            <a:ext cx="28956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Century Gothic" charset="0"/>
              </a:defRPr>
            </a:lvl1pPr>
          </a:lstStyle>
          <a:p>
            <a:endParaRPr lang="en-US"/>
          </a:p>
        </p:txBody>
      </p:sp>
      <p:sp>
        <p:nvSpPr>
          <p:cNvPr id="74758" name="Rectangle 6"/>
          <p:cNvSpPr>
            <a:spLocks noGrp="1" noChangeArrowheads="1"/>
          </p:cNvSpPr>
          <p:nvPr>
            <p:ph type="sldNum" sz="quarter" idx="4"/>
          </p:nvPr>
        </p:nvSpPr>
        <p:spPr bwMode="auto">
          <a:xfrm>
            <a:off x="6553200" y="6248400"/>
            <a:ext cx="1905000" cy="457200"/>
          </a:xfrm>
          <a:prstGeom prst="rect">
            <a:avLst/>
          </a:prstGeom>
          <a:noFill/>
          <a:ln>
            <a:noFill/>
          </a:ln>
          <a:effectLst>
            <a:outerShdw blurRad="63500" dist="25399" dir="12599886" algn="ctr" rotWithShape="0">
              <a:srgbClr val="000000">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Century Gothic" charset="0"/>
              </a:defRPr>
            </a:lvl1pPr>
          </a:lstStyle>
          <a:p>
            <a:fld id="{AC488AA1-34F0-3046-A448-4AA5B47676B8}" type="slidenum">
              <a:rPr lang="en-US" smtClean="0"/>
              <a:pPr/>
              <a:t>‹#›</a:t>
            </a:fld>
            <a:endParaRPr lang="en-US"/>
          </a:p>
        </p:txBody>
      </p:sp>
    </p:spTree>
    <p:extLst>
      <p:ext uri="{BB962C8B-B14F-4D97-AF65-F5344CB8AC3E}">
        <p14:creationId xmlns:p14="http://schemas.microsoft.com/office/powerpoint/2010/main" val="4168544173"/>
      </p:ext>
    </p:extLst>
  </p:cSld>
  <p:clrMap bg1="dk2" tx1="lt1" bg2="dk1" tx2="lt2" accent1="accent1" accent2="accent2" accent3="accent3" accent4="accent4" accent5="accent5" accent6="accent6" hlink="hlink" folHlink="folHlink"/>
  <p:sldLayoutIdLst>
    <p:sldLayoutId id="2147508513" r:id="rId1"/>
    <p:sldLayoutId id="2147508514" r:id="rId2"/>
    <p:sldLayoutId id="2147508515" r:id="rId3"/>
    <p:sldLayoutId id="2147508516" r:id="rId4"/>
    <p:sldLayoutId id="2147508517" r:id="rId5"/>
    <p:sldLayoutId id="2147508518" r:id="rId6"/>
    <p:sldLayoutId id="2147508519" r:id="rId7"/>
    <p:sldLayoutId id="2147508520" r:id="rId8"/>
    <p:sldLayoutId id="2147508521" r:id="rId9"/>
    <p:sldLayoutId id="2147508522" r:id="rId10"/>
    <p:sldLayoutId id="2147508523"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Century Gothic"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Century Gothic"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74390DA9-4CEE-584D-BFA4-6C9C6C25D67C}" type="slidenum">
              <a:rPr lang="en-US" smtClean="0"/>
              <a:pPr eaLnBrk="1" hangingPunct="1"/>
              <a:t>‹#›</a:t>
            </a:fld>
            <a:endParaRPr lang="en-US"/>
          </a:p>
        </p:txBody>
      </p:sp>
    </p:spTree>
    <p:extLst>
      <p:ext uri="{BB962C8B-B14F-4D97-AF65-F5344CB8AC3E}">
        <p14:creationId xmlns:p14="http://schemas.microsoft.com/office/powerpoint/2010/main" val="770726653"/>
      </p:ext>
    </p:extLst>
  </p:cSld>
  <p:clrMap bg1="lt1" tx1="dk1" bg2="lt2" tx2="dk2" accent1="accent1" accent2="accent2" accent3="accent3" accent4="accent4" accent5="accent5" accent6="accent6" hlink="hlink" folHlink="folHlink"/>
  <p:sldLayoutIdLst>
    <p:sldLayoutId id="2147508525" r:id="rId1"/>
    <p:sldLayoutId id="2147508526" r:id="rId2"/>
    <p:sldLayoutId id="2147508527" r:id="rId3"/>
    <p:sldLayoutId id="2147508528" r:id="rId4"/>
    <p:sldLayoutId id="2147508529" r:id="rId5"/>
    <p:sldLayoutId id="2147508530" r:id="rId6"/>
    <p:sldLayoutId id="2147508531" r:id="rId7"/>
    <p:sldLayoutId id="2147508532" r:id="rId8"/>
    <p:sldLayoutId id="2147508533" r:id="rId9"/>
    <p:sldLayoutId id="2147508534" r:id="rId10"/>
    <p:sldLayoutId id="214750853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12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PMingLiU" charset="0"/>
                <a:cs typeface="ヒラギノ角ゴ Pro W3" charset="0"/>
              </a:defRPr>
            </a:lvl1pPr>
          </a:lstStyle>
          <a:p>
            <a:pPr eaLnBrk="1" hangingPunct="1"/>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PMingLiU" charset="0"/>
                <a:cs typeface="ヒラギノ角ゴ Pro W3" charset="0"/>
              </a:defRPr>
            </a:lvl1pPr>
          </a:lstStyle>
          <a:p>
            <a:pPr eaLnBrk="1" hangingPunct="1"/>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PMingLiU" charset="0"/>
                <a:cs typeface="ヒラギノ角ゴ Pro W3" charset="0"/>
              </a:defRPr>
            </a:lvl1pPr>
          </a:lstStyle>
          <a:p>
            <a:pPr eaLnBrk="1" hangingPunct="1"/>
            <a:fld id="{835859EE-E0CD-824B-98E5-A0FC858441B4}" type="slidenum">
              <a:rPr lang="en-US" altLang="zh-TW" smtClean="0"/>
              <a:pPr eaLnBrk="1" hangingPunct="1"/>
              <a:t>‹#›</a:t>
            </a:fld>
            <a:endParaRPr lang="en-US" altLang="zh-TW"/>
          </a:p>
        </p:txBody>
      </p:sp>
    </p:spTree>
    <p:extLst>
      <p:ext uri="{BB962C8B-B14F-4D97-AF65-F5344CB8AC3E}">
        <p14:creationId xmlns:p14="http://schemas.microsoft.com/office/powerpoint/2010/main" val="1546589138"/>
      </p:ext>
    </p:extLst>
  </p:cSld>
  <p:clrMap bg1="lt1" tx1="dk1" bg2="lt2" tx2="dk2" accent1="accent1" accent2="accent2" accent3="accent3" accent4="accent4" accent5="accent5" accent6="accent6" hlink="hlink" folHlink="folHlink"/>
  <p:sldLayoutIdLst>
    <p:sldLayoutId id="2147508537" r:id="rId1"/>
    <p:sldLayoutId id="2147508538" r:id="rId2"/>
    <p:sldLayoutId id="2147508539" r:id="rId3"/>
    <p:sldLayoutId id="2147508540" r:id="rId4"/>
    <p:sldLayoutId id="2147508541" r:id="rId5"/>
    <p:sldLayoutId id="2147508542" r:id="rId6"/>
    <p:sldLayoutId id="2147508543" r:id="rId7"/>
    <p:sldLayoutId id="2147508544" r:id="rId8"/>
    <p:sldLayoutId id="2147508545" r:id="rId9"/>
    <p:sldLayoutId id="2147508546" r:id="rId10"/>
    <p:sldLayoutId id="214750854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fld id="{F57D0D52-C4F6-3B40-82B3-5ABA5605E5FA}" type="slidenum">
              <a:rPr lang="en-US" smtClean="0"/>
              <a:pPr/>
              <a:t>‹#›</a:t>
            </a:fld>
            <a:endParaRPr lang="en-US"/>
          </a:p>
        </p:txBody>
      </p:sp>
    </p:spTree>
    <p:extLst>
      <p:ext uri="{BB962C8B-B14F-4D97-AF65-F5344CB8AC3E}">
        <p14:creationId xmlns:p14="http://schemas.microsoft.com/office/powerpoint/2010/main" val="2648234877"/>
      </p:ext>
    </p:extLst>
  </p:cSld>
  <p:clrMap bg1="lt1" tx1="dk1" bg2="lt2" tx2="dk2" accent1="accent1" accent2="accent2" accent3="accent3" accent4="accent4" accent5="accent5" accent6="accent6" hlink="hlink" folHlink="folHlink"/>
  <p:sldLayoutIdLst>
    <p:sldLayoutId id="2147508549" r:id="rId1"/>
    <p:sldLayoutId id="2147508550" r:id="rId2"/>
    <p:sldLayoutId id="2147508551" r:id="rId3"/>
    <p:sldLayoutId id="2147508552" r:id="rId4"/>
    <p:sldLayoutId id="2147508553" r:id="rId5"/>
    <p:sldLayoutId id="2147508554" r:id="rId6"/>
    <p:sldLayoutId id="2147508555" r:id="rId7"/>
    <p:sldLayoutId id="2147508556" r:id="rId8"/>
    <p:sldLayoutId id="2147508557" r:id="rId9"/>
    <p:sldLayoutId id="2147508558" r:id="rId10"/>
    <p:sldLayoutId id="21475085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837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37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460"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defRPr>
            </a:lvl1pPr>
          </a:lstStyle>
          <a:p>
            <a:pPr eaLnBrk="1" hangingPunct="1"/>
            <a:endParaRPr lang="en-US"/>
          </a:p>
        </p:txBody>
      </p:sp>
      <p:sp>
        <p:nvSpPr>
          <p:cNvPr id="19461"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defRPr>
            </a:lvl1pPr>
          </a:lstStyle>
          <a:p>
            <a:pPr eaLnBrk="1" hangingPunct="1"/>
            <a:endParaRPr lang="en-US"/>
          </a:p>
        </p:txBody>
      </p:sp>
      <p:sp>
        <p:nvSpPr>
          <p:cNvPr id="19462"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6748DE3E-3007-DD43-8364-27EAB01B9A36}" type="slidenum">
              <a:rPr lang="en-US" smtClean="0"/>
              <a:pPr eaLnBrk="1" hangingPunct="1"/>
              <a:t>‹#›</a:t>
            </a:fld>
            <a:endParaRPr lang="en-US"/>
          </a:p>
        </p:txBody>
      </p:sp>
    </p:spTree>
    <p:extLst>
      <p:ext uri="{BB962C8B-B14F-4D97-AF65-F5344CB8AC3E}">
        <p14:creationId xmlns:p14="http://schemas.microsoft.com/office/powerpoint/2010/main" val="1934360666"/>
      </p:ext>
    </p:extLst>
  </p:cSld>
  <p:clrMap bg1="lt1" tx1="dk1" bg2="lt2" tx2="dk2" accent1="accent1" accent2="accent2" accent3="accent3" accent4="accent4" accent5="accent5" accent6="accent6" hlink="hlink" folHlink="folHlink"/>
  <p:sldLayoutIdLst>
    <p:sldLayoutId id="2147508561" r:id="rId1"/>
    <p:sldLayoutId id="2147508562" r:id="rId2"/>
    <p:sldLayoutId id="2147508563" r:id="rId3"/>
    <p:sldLayoutId id="2147508564" r:id="rId4"/>
    <p:sldLayoutId id="2147508565" r:id="rId5"/>
    <p:sldLayoutId id="2147508566" r:id="rId6"/>
    <p:sldLayoutId id="2147508567" r:id="rId7"/>
    <p:sldLayoutId id="2147508568" r:id="rId8"/>
    <p:sldLayoutId id="2147508569" r:id="rId9"/>
    <p:sldLayoutId id="2147508570" r:id="rId10"/>
    <p:sldLayoutId id="2147508571"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charset="0"/>
                <a:ea typeface="新細明體" charset="0"/>
                <a:cs typeface="新細明體" charset="0"/>
              </a:defRPr>
            </a:lvl1pPr>
          </a:lstStyle>
          <a:p>
            <a:pPr eaLnBrk="1" hangingPunct="1"/>
            <a:endParaRPr lang="en-US" altLang="zh-TW">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ea typeface="新細明體" charset="0"/>
                <a:cs typeface="新細明體" charset="0"/>
              </a:defRPr>
            </a:lvl1pPr>
          </a:lstStyle>
          <a:p>
            <a:pPr eaLnBrk="1" hangingPunct="1"/>
            <a:fld id="{30B24B6D-3AB2-BC45-B20A-19F6D1EDB596}" type="slidenum">
              <a:rPr lang="en-US" altLang="zh-TW" smtClean="0">
                <a:solidFill>
                  <a:srgbClr val="FFFFFF"/>
                </a:solidFill>
              </a:rPr>
              <a:pPr eaLnBrk="1" hangingPunct="1"/>
              <a:t>‹#›</a:t>
            </a:fld>
            <a:endParaRPr lang="en-US" altLang="zh-TW">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charset="0"/>
                <a:ea typeface="新細明體" charset="0"/>
                <a:cs typeface="新細明體" charset="0"/>
              </a:defRPr>
            </a:lvl1pPr>
          </a:lstStyle>
          <a:p>
            <a:pPr algn="ctr" eaLnBrk="1" hangingPunct="1"/>
            <a:endParaRPr lang="en-US" altLang="zh-TW">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Tree>
    <p:extLst>
      <p:ext uri="{BB962C8B-B14F-4D97-AF65-F5344CB8AC3E}">
        <p14:creationId xmlns:p14="http://schemas.microsoft.com/office/powerpoint/2010/main" val="1755674469"/>
      </p:ext>
    </p:extLst>
  </p:cSld>
  <p:clrMap bg1="dk2" tx1="lt1" bg2="dk1" tx2="lt2" accent1="accent1" accent2="accent2" accent3="accent3" accent4="accent4" accent5="accent5" accent6="accent6" hlink="hlink" folHlink="folHlink"/>
  <p:sldLayoutIdLst>
    <p:sldLayoutId id="2147508573" r:id="rId1"/>
    <p:sldLayoutId id="2147508574" r:id="rId2"/>
    <p:sldLayoutId id="2147508575" r:id="rId3"/>
    <p:sldLayoutId id="2147508576" r:id="rId4"/>
    <p:sldLayoutId id="2147508577" r:id="rId5"/>
    <p:sldLayoutId id="2147508578" r:id="rId6"/>
    <p:sldLayoutId id="2147508579" r:id="rId7"/>
    <p:sldLayoutId id="2147508580" r:id="rId8"/>
    <p:sldLayoutId id="2147508581" r:id="rId9"/>
    <p:sldLayoutId id="2147508582" r:id="rId10"/>
    <p:sldLayoutId id="2147508583" r:id="rId11"/>
    <p:sldLayoutId id="2147508584" r:id="rId12"/>
    <p:sldLayoutId id="2147508585"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410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0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SG" sz="1800">
                <a:solidFill>
                  <a:srgbClr val="FFFFFF"/>
                </a:solidFill>
                <a:latin typeface="Arial" pitchFamily="34"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SG" sz="1800">
                <a:solidFill>
                  <a:srgbClr val="FFFFFF"/>
                </a:solidFill>
                <a:latin typeface="Arial" pitchFamily="34"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SG" sz="1800">
                <a:solidFill>
                  <a:srgbClr val="FFFFFF"/>
                </a:solidFill>
                <a:latin typeface="Arial" pitchFamily="34"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SG" sz="1800">
                <a:solidFill>
                  <a:srgbClr val="FFFFFF"/>
                </a:solidFill>
                <a:latin typeface="Arial" pitchFamily="34"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SG" sz="1800">
                <a:solidFill>
                  <a:srgbClr val="FFFFFF"/>
                </a:solidFill>
                <a:latin typeface="Arial" pitchFamily="34"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SG" sz="1800">
                <a:solidFill>
                  <a:srgbClr val="FFFFFF"/>
                </a:solidFill>
                <a:latin typeface="Arial"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SG" sz="1800">
                  <a:solidFill>
                    <a:srgbClr val="FFFFFF"/>
                  </a:solidFill>
                  <a:latin typeface="Arial" pitchFamily="34"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34" charset="0"/>
                <a:ea typeface="+mn-ea"/>
                <a:cs typeface="+mn-cs"/>
              </a:defRPr>
            </a:lvl1pPr>
          </a:lstStyle>
          <a:p>
            <a:pPr>
              <a:defRPr/>
            </a:pPr>
            <a:endParaRPr lang="en-US">
              <a:solidFill>
                <a:srgbClr val="FFFFFF"/>
              </a:solidFill>
            </a:endParaRPr>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34" charset="0"/>
                <a:ea typeface="+mn-ea"/>
                <a:cs typeface="+mn-cs"/>
              </a:defRPr>
            </a:lvl1pPr>
          </a:lstStyle>
          <a:p>
            <a:pPr>
              <a:defRPr/>
            </a:pPr>
            <a:endParaRPr lang="en-US">
              <a:solidFill>
                <a:srgbClr val="FFFFFF"/>
              </a:solidFill>
            </a:endParaRPr>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7058832E-D857-E844-8773-DEED7DF39375}" type="slidenum">
              <a:rPr lang="en-US" smtClean="0">
                <a:solidFill>
                  <a:srgbClr val="FFFFFF"/>
                </a:solidFill>
                <a:latin typeface="Arial" charset="0"/>
              </a:rPr>
              <a:pPr/>
              <a:t>‹#›</a:t>
            </a:fld>
            <a:endParaRPr lang="en-US">
              <a:solidFill>
                <a:srgbClr val="FFFFFF"/>
              </a:solidFill>
              <a:latin typeface="Arial" charset="0"/>
            </a:endParaRPr>
          </a:p>
        </p:txBody>
      </p:sp>
    </p:spTree>
    <p:extLst>
      <p:ext uri="{BB962C8B-B14F-4D97-AF65-F5344CB8AC3E}">
        <p14:creationId xmlns:p14="http://schemas.microsoft.com/office/powerpoint/2010/main" val="3871211672"/>
      </p:ext>
    </p:extLst>
  </p:cSld>
  <p:clrMap bg1="dk2" tx1="lt1" bg2="dk1" tx2="lt2" accent1="accent1" accent2="accent2" accent3="accent3" accent4="accent4" accent5="accent5" accent6="accent6" hlink="hlink" folHlink="folHlink"/>
  <p:sldLayoutIdLst>
    <p:sldLayoutId id="2147508587" r:id="rId1"/>
    <p:sldLayoutId id="2147508588" r:id="rId2"/>
    <p:sldLayoutId id="2147508589" r:id="rId3"/>
    <p:sldLayoutId id="2147508590" r:id="rId4"/>
    <p:sldLayoutId id="2147508591" r:id="rId5"/>
    <p:sldLayoutId id="2147508592" r:id="rId6"/>
    <p:sldLayoutId id="2147508593" r:id="rId7"/>
    <p:sldLayoutId id="2147508594" r:id="rId8"/>
    <p:sldLayoutId id="2147508595" r:id="rId9"/>
    <p:sldLayoutId id="2147508596" r:id="rId10"/>
    <p:sldLayoutId id="2147508597" r:id="rId11"/>
    <p:sldLayoutId id="2147508598"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34"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34"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folHlink"/>
        </a:buClr>
        <a:buSzPct val="90000"/>
        <a:buFont typeface="Wingdings" pitchFamily="2" charset="2"/>
        <a:buBlip>
          <a:blip r:embed="rId16"/>
        </a:buBlip>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cs typeface="Arial" charset="0"/>
              </a:defRPr>
            </a:lvl1pPr>
          </a:lstStyle>
          <a:p>
            <a:pPr eaLnBrk="1" hangingPunct="1"/>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cs typeface="Arial" charset="0"/>
              </a:defRPr>
            </a:lvl1pPr>
          </a:lstStyle>
          <a:p>
            <a:pPr eaLnBrk="1" hangingPunct="1"/>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cs typeface="Arial" charset="0"/>
              </a:defRPr>
            </a:lvl1pPr>
          </a:lstStyle>
          <a:p>
            <a:pPr eaLnBrk="1" hangingPunct="1"/>
            <a:fld id="{F5AE6876-2E7E-CD49-BD3B-CAB711450CBB}" type="slidenum">
              <a:rPr lang="en-US" smtClean="0"/>
              <a:pPr eaLnBrk="1" hangingPunct="1"/>
              <a:t>‹#›</a:t>
            </a:fld>
            <a:endParaRPr lang="en-US"/>
          </a:p>
        </p:txBody>
      </p:sp>
    </p:spTree>
    <p:extLst>
      <p:ext uri="{BB962C8B-B14F-4D97-AF65-F5344CB8AC3E}">
        <p14:creationId xmlns:p14="http://schemas.microsoft.com/office/powerpoint/2010/main" val="2700606068"/>
      </p:ext>
    </p:extLst>
  </p:cSld>
  <p:clrMap bg1="lt1" tx1="dk1" bg2="lt2" tx2="dk2" accent1="accent1" accent2="accent2" accent3="accent3" accent4="accent4" accent5="accent5" accent6="accent6" hlink="hlink" folHlink="folHlink"/>
  <p:sldLayoutIdLst>
    <p:sldLayoutId id="2147508600" r:id="rId1"/>
    <p:sldLayoutId id="2147508601" r:id="rId2"/>
    <p:sldLayoutId id="2147508602" r:id="rId3"/>
    <p:sldLayoutId id="2147508603" r:id="rId4"/>
    <p:sldLayoutId id="2147508604" r:id="rId5"/>
    <p:sldLayoutId id="2147508605" r:id="rId6"/>
    <p:sldLayoutId id="2147508606" r:id="rId7"/>
    <p:sldLayoutId id="2147508607" r:id="rId8"/>
    <p:sldLayoutId id="2147508608" r:id="rId9"/>
    <p:sldLayoutId id="2147508609" r:id="rId10"/>
    <p:sldLayoutId id="2147508610" r:id="rId11"/>
    <p:sldLayoutId id="2147508611" r:id="rId12"/>
    <p:sldLayoutId id="2147508612" r:id="rId13"/>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4270649921"/>
      </p:ext>
    </p:extLst>
  </p:cSld>
  <p:clrMap bg1="lt1" tx1="dk1" bg2="lt2" tx2="dk2" accent1="accent1" accent2="accent2" accent3="accent3" accent4="accent4" accent5="accent5" accent6="accent6" hlink="hlink" folHlink="folHlink"/>
  <p:sldLayoutIdLst>
    <p:sldLayoutId id="2147505621" r:id="rId1"/>
    <p:sldLayoutId id="2147505622" r:id="rId2"/>
    <p:sldLayoutId id="2147505623" r:id="rId3"/>
    <p:sldLayoutId id="2147505624" r:id="rId4"/>
    <p:sldLayoutId id="2147505625" r:id="rId5"/>
    <p:sldLayoutId id="2147505626" r:id="rId6"/>
    <p:sldLayoutId id="2147505627" r:id="rId7"/>
    <p:sldLayoutId id="2147505628" r:id="rId8"/>
    <p:sldLayoutId id="2147505629" r:id="rId9"/>
    <p:sldLayoutId id="2147505630" r:id="rId10"/>
    <p:sldLayoutId id="214750563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94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5294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34" charset="0"/>
                <a:ea typeface="PMingLiU" pitchFamily="18" charset="-120"/>
              </a:defRPr>
            </a:lvl1pPr>
          </a:lstStyle>
          <a:p>
            <a:endParaRPr lang="en-US" altLang="zh-TW"/>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34" charset="0"/>
                <a:ea typeface="PMingLiU" pitchFamily="18" charset="-120"/>
              </a:defRPr>
            </a:lvl1pPr>
          </a:lstStyle>
          <a:p>
            <a:endParaRPr lang="en-US" altLang="zh-TW"/>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pitchFamily="34" charset="0"/>
                <a:ea typeface="PMingLiU" pitchFamily="18" charset="-120"/>
              </a:defRPr>
            </a:lvl1pPr>
          </a:lstStyle>
          <a:p>
            <a:fld id="{DC23DB5B-277C-4AFF-8632-233B6E0CADF8}" type="slidenum">
              <a:rPr lang="en-US" altLang="zh-TW"/>
              <a:pPr/>
              <a:t>‹#›</a:t>
            </a:fld>
            <a:endParaRPr lang="en-US" altLang="zh-TW"/>
          </a:p>
        </p:txBody>
      </p:sp>
    </p:spTree>
    <p:extLst>
      <p:ext uri="{BB962C8B-B14F-4D97-AF65-F5344CB8AC3E}">
        <p14:creationId xmlns:p14="http://schemas.microsoft.com/office/powerpoint/2010/main" val="441717094"/>
      </p:ext>
    </p:extLst>
  </p:cSld>
  <p:clrMap bg1="lt1" tx1="dk1" bg2="lt2" tx2="dk2" accent1="accent1" accent2="accent2" accent3="accent3" accent4="accent4" accent5="accent5" accent6="accent6" hlink="hlink" folHlink="folHlink"/>
  <p:sldLayoutIdLst>
    <p:sldLayoutId id="2147508614"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6pPr>
      <a:lvl7pPr marL="9144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7pPr>
      <a:lvl8pPr marL="13716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8pPr>
      <a:lvl9pPr marL="1828800" algn="ctr" rtl="0" fontAlgn="base">
        <a:spcBef>
          <a:spcPct val="0"/>
        </a:spcBef>
        <a:spcAft>
          <a:spcPct val="0"/>
        </a:spcAft>
        <a:defRPr sz="4400">
          <a:solidFill>
            <a:schemeClr val="tx2"/>
          </a:solidFill>
          <a:latin typeface="Arial" charset="0"/>
          <a:ea typeface="ヒラギノ角ゴ Pro W3" charset="-128"/>
          <a:cs typeface="ヒラギノ角ゴ Pro W3"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cs typeface="+mn-c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cs typeface="+mn-c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60C788E6-C36E-5A41-9F15-99033871EB4D}"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1119186030"/>
      </p:ext>
    </p:extLst>
  </p:cSld>
  <p:clrMap bg1="lt1" tx1="dk1" bg2="lt2" tx2="dk2" accent1="accent1" accent2="accent2" accent3="accent3" accent4="accent4" accent5="accent5" accent6="accent6" hlink="hlink" folHlink="folHlink"/>
  <p:sldLayoutIdLst>
    <p:sldLayoutId id="2147508616" r:id="rId1"/>
    <p:sldLayoutId id="2147508617" r:id="rId2"/>
    <p:sldLayoutId id="2147508618" r:id="rId3"/>
    <p:sldLayoutId id="2147508619" r:id="rId4"/>
    <p:sldLayoutId id="2147508620" r:id="rId5"/>
    <p:sldLayoutId id="2147508621" r:id="rId6"/>
    <p:sldLayoutId id="2147508622" r:id="rId7"/>
    <p:sldLayoutId id="2147508623" r:id="rId8"/>
    <p:sldLayoutId id="2147508624" r:id="rId9"/>
    <p:sldLayoutId id="2147508625" r:id="rId10"/>
    <p:sldLayoutId id="214750862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pitchFamily="18" charset="0"/>
          <a:ea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bwMode="auto">
          <a:xfrm>
            <a:off x="2362200" y="304800"/>
            <a:ext cx="6248400" cy="1447800"/>
          </a:xfrm>
          <a:prstGeom prst="rect">
            <a:avLst/>
          </a:prstGeom>
          <a:noFill/>
          <a:ln w="9525">
            <a:noFill/>
            <a:miter lim="800000"/>
            <a:headEnd/>
            <a:tailEnd/>
          </a:ln>
          <a:effectLst>
            <a:outerShdw dist="35921" dir="2700000" algn="ctr" rotWithShape="0">
              <a:srgbClr val="FFFFFF">
                <a:alpha val="99962"/>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2362200" y="1981200"/>
            <a:ext cx="6477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1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mn-lt"/>
                <a:ea typeface="+mn-ea"/>
              </a:defRPr>
            </a:lvl1pPr>
          </a:lstStyle>
          <a:p>
            <a:pPr>
              <a:defRPr/>
            </a:pPr>
            <a:endParaRPr lang="en-US">
              <a:solidFill>
                <a:srgbClr val="000000"/>
              </a:solidFill>
              <a:latin typeface="Times"/>
            </a:endParaRPr>
          </a:p>
        </p:txBody>
      </p:sp>
      <p:sp>
        <p:nvSpPr>
          <p:cNvPr id="177157" name="Rectangle 5"/>
          <p:cNvSpPr>
            <a:spLocks noGrp="1" noChangeArrowheads="1"/>
          </p:cNvSpPr>
          <p:nvPr>
            <p:ph type="ftr" sz="quarter" idx="3"/>
          </p:nvPr>
        </p:nvSpPr>
        <p:spPr bwMode="auto">
          <a:xfrm>
            <a:off x="3124200" y="6248400"/>
            <a:ext cx="3200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mn-lt"/>
                <a:ea typeface="+mn-ea"/>
              </a:defRPr>
            </a:lvl1pPr>
          </a:lstStyle>
          <a:p>
            <a:pPr>
              <a:defRPr/>
            </a:pPr>
            <a:endParaRPr lang="en-US">
              <a:solidFill>
                <a:srgbClr val="000000"/>
              </a:solidFill>
              <a:latin typeface="Times"/>
            </a:endParaRPr>
          </a:p>
        </p:txBody>
      </p:sp>
      <p:sp>
        <p:nvSpPr>
          <p:cNvPr id="17715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defRPr>
            </a:lvl1pPr>
          </a:lstStyle>
          <a:p>
            <a:fld id="{74610014-F65A-244F-9398-9D72E04E1A9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0855380"/>
      </p:ext>
    </p:extLst>
  </p:cSld>
  <p:clrMap bg1="lt1" tx1="dk1" bg2="lt2" tx2="dk2" accent1="accent1" accent2="accent2" accent3="accent3" accent4="accent4" accent5="accent5" accent6="accent6" hlink="hlink" folHlink="folHlink"/>
  <p:sldLayoutIdLst>
    <p:sldLayoutId id="2147508640" r:id="rId1"/>
    <p:sldLayoutId id="2147508641" r:id="rId2"/>
    <p:sldLayoutId id="2147508642" r:id="rId3"/>
    <p:sldLayoutId id="2147508643" r:id="rId4"/>
    <p:sldLayoutId id="2147508644" r:id="rId5"/>
    <p:sldLayoutId id="2147508645" r:id="rId6"/>
    <p:sldLayoutId id="2147508646" r:id="rId7"/>
    <p:sldLayoutId id="2147508647" r:id="rId8"/>
    <p:sldLayoutId id="2147508648" r:id="rId9"/>
    <p:sldLayoutId id="2147508649" r:id="rId10"/>
    <p:sldLayoutId id="2147508650"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mj-cs"/>
        </a:defRPr>
      </a:lvl1pPr>
      <a:lvl2pPr algn="r" rtl="0" eaLnBrk="0" fontAlgn="base" hangingPunct="0">
        <a:spcBef>
          <a:spcPct val="0"/>
        </a:spcBef>
        <a:spcAft>
          <a:spcPct val="0"/>
        </a:spcAft>
        <a:defRPr sz="4400" i="1">
          <a:solidFill>
            <a:schemeClr val="tx2"/>
          </a:solidFill>
          <a:latin typeface="Times" pitchFamily="18" charset="0"/>
          <a:ea typeface="ＭＳ Ｐゴシック" charset="0"/>
        </a:defRPr>
      </a:lvl2pPr>
      <a:lvl3pPr algn="r" rtl="0" eaLnBrk="0" fontAlgn="base" hangingPunct="0">
        <a:spcBef>
          <a:spcPct val="0"/>
        </a:spcBef>
        <a:spcAft>
          <a:spcPct val="0"/>
        </a:spcAft>
        <a:defRPr sz="4400" i="1">
          <a:solidFill>
            <a:schemeClr val="tx2"/>
          </a:solidFill>
          <a:latin typeface="Times" pitchFamily="18" charset="0"/>
          <a:ea typeface="ＭＳ Ｐゴシック" charset="0"/>
        </a:defRPr>
      </a:lvl3pPr>
      <a:lvl4pPr algn="r" rtl="0" eaLnBrk="0" fontAlgn="base" hangingPunct="0">
        <a:spcBef>
          <a:spcPct val="0"/>
        </a:spcBef>
        <a:spcAft>
          <a:spcPct val="0"/>
        </a:spcAft>
        <a:defRPr sz="4400" i="1">
          <a:solidFill>
            <a:schemeClr val="tx2"/>
          </a:solidFill>
          <a:latin typeface="Times" pitchFamily="18" charset="0"/>
          <a:ea typeface="ＭＳ Ｐゴシック" charset="0"/>
        </a:defRPr>
      </a:lvl4pPr>
      <a:lvl5pPr algn="r" rtl="0" eaLnBrk="0" fontAlgn="base" hangingPunct="0">
        <a:spcBef>
          <a:spcPct val="0"/>
        </a:spcBef>
        <a:spcAft>
          <a:spcPct val="0"/>
        </a:spcAft>
        <a:defRPr sz="4400" i="1">
          <a:solidFill>
            <a:schemeClr val="tx2"/>
          </a:solidFill>
          <a:latin typeface="Times" pitchFamily="18" charset="0"/>
          <a:ea typeface="ＭＳ Ｐゴシック" charset="0"/>
        </a:defRPr>
      </a:lvl5pPr>
      <a:lvl6pPr marL="457200" algn="r" rtl="0" fontAlgn="base">
        <a:spcBef>
          <a:spcPct val="0"/>
        </a:spcBef>
        <a:spcAft>
          <a:spcPct val="0"/>
        </a:spcAft>
        <a:defRPr sz="4400" i="1">
          <a:solidFill>
            <a:schemeClr val="tx2"/>
          </a:solidFill>
          <a:latin typeface="Times" pitchFamily="18" charset="0"/>
        </a:defRPr>
      </a:lvl6pPr>
      <a:lvl7pPr marL="914400" algn="r" rtl="0" fontAlgn="base">
        <a:spcBef>
          <a:spcPct val="0"/>
        </a:spcBef>
        <a:spcAft>
          <a:spcPct val="0"/>
        </a:spcAft>
        <a:defRPr sz="4400" i="1">
          <a:solidFill>
            <a:schemeClr val="tx2"/>
          </a:solidFill>
          <a:latin typeface="Times" pitchFamily="18" charset="0"/>
        </a:defRPr>
      </a:lvl7pPr>
      <a:lvl8pPr marL="1371600" algn="r" rtl="0" fontAlgn="base">
        <a:spcBef>
          <a:spcPct val="0"/>
        </a:spcBef>
        <a:spcAft>
          <a:spcPct val="0"/>
        </a:spcAft>
        <a:defRPr sz="4400" i="1">
          <a:solidFill>
            <a:schemeClr val="tx2"/>
          </a:solidFill>
          <a:latin typeface="Times" pitchFamily="18" charset="0"/>
        </a:defRPr>
      </a:lvl8pPr>
      <a:lvl9pPr marL="1828800" algn="r" rtl="0" fontAlgn="base">
        <a:spcBef>
          <a:spcPct val="0"/>
        </a:spcBef>
        <a:spcAft>
          <a:spcPct val="0"/>
        </a:spcAft>
        <a:defRPr sz="4400" i="1">
          <a:solidFill>
            <a:schemeClr val="tx2"/>
          </a:solidFill>
          <a:latin typeface="Times" pitchFamily="18" charset="0"/>
        </a:defRPr>
      </a:lvl9pPr>
    </p:titleStyle>
    <p:bodyStyle>
      <a:lvl1pPr marL="342900" indent="-342900" algn="l" rtl="0" eaLnBrk="0" fontAlgn="base" hangingPunct="0">
        <a:spcBef>
          <a:spcPct val="20000"/>
        </a:spcBef>
        <a:spcAft>
          <a:spcPct val="0"/>
        </a:spcAft>
        <a:buFont typeface="Wingdings" charset="0"/>
        <a:buChar char="w"/>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Font typeface="Wingdings" charset="0"/>
        <a:buChar char="w"/>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Font typeface="Wingdings" charset="0"/>
        <a:buChar char="w"/>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Font typeface="Wingdings" charset="0"/>
        <a:buChar char="w"/>
        <a:defRPr sz="2000">
          <a:solidFill>
            <a:schemeClr val="tx1"/>
          </a:solidFill>
          <a:latin typeface="+mn-lt"/>
          <a:ea typeface="ＭＳ Ｐゴシック" charset="0"/>
        </a:defRPr>
      </a:lvl5pPr>
      <a:lvl6pPr marL="2514600" indent="-228600" algn="l" rtl="0" fontAlgn="base">
        <a:spcBef>
          <a:spcPct val="20000"/>
        </a:spcBef>
        <a:spcAft>
          <a:spcPct val="0"/>
        </a:spcAft>
        <a:buFont typeface="Wingdings" pitchFamily="2" charset="2"/>
        <a:buChar char="w"/>
        <a:defRPr sz="2000">
          <a:solidFill>
            <a:schemeClr val="tx1"/>
          </a:solidFill>
          <a:latin typeface="+mn-lt"/>
        </a:defRPr>
      </a:lvl6pPr>
      <a:lvl7pPr marL="2971800" indent="-228600" algn="l" rtl="0" fontAlgn="base">
        <a:spcBef>
          <a:spcPct val="20000"/>
        </a:spcBef>
        <a:spcAft>
          <a:spcPct val="0"/>
        </a:spcAft>
        <a:buFont typeface="Wingdings" pitchFamily="2" charset="2"/>
        <a:buChar char="w"/>
        <a:defRPr sz="2000">
          <a:solidFill>
            <a:schemeClr val="tx1"/>
          </a:solidFill>
          <a:latin typeface="+mn-lt"/>
        </a:defRPr>
      </a:lvl7pPr>
      <a:lvl8pPr marL="3429000" indent="-228600" algn="l" rtl="0" fontAlgn="base">
        <a:spcBef>
          <a:spcPct val="20000"/>
        </a:spcBef>
        <a:spcAft>
          <a:spcPct val="0"/>
        </a:spcAft>
        <a:buFont typeface="Wingdings" pitchFamily="2" charset="2"/>
        <a:buChar char="w"/>
        <a:defRPr sz="2000">
          <a:solidFill>
            <a:schemeClr val="tx1"/>
          </a:solidFill>
          <a:latin typeface="+mn-lt"/>
        </a:defRPr>
      </a:lvl8pPr>
      <a:lvl9pPr marL="3886200" indent="-228600" algn="l" rtl="0" fontAlgn="base">
        <a:spcBef>
          <a:spcPct val="20000"/>
        </a:spcBef>
        <a:spcAft>
          <a:spcPct val="0"/>
        </a:spcAft>
        <a:buFont typeface="Wingdings" pitchFamily="2" charset="2"/>
        <a:buChar char="w"/>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a:solidFill>
                  <a:srgbClr val="000000"/>
                </a:solidFill>
              </a:defRPr>
            </a:lvl1pPr>
          </a:lstStyle>
          <a:p>
            <a:fld id="{111197F5-119A-7744-A3D0-076D05FD2A1B}" type="slidenum">
              <a:rPr lang="en-US" smtClean="0">
                <a:latin typeface="Arial" charset="0"/>
                <a:ea typeface="MS PGothic" charset="0"/>
                <a:cs typeface="MS PGothic" charset="0"/>
              </a:rPr>
              <a:pPr/>
              <a:t>‹#›</a:t>
            </a:fld>
            <a:endParaRPr lang="en-US">
              <a:latin typeface="Arial" charset="0"/>
              <a:ea typeface="MS PGothic" charset="0"/>
              <a:cs typeface="MS PGothic" charset="0"/>
            </a:endParaRPr>
          </a:p>
        </p:txBody>
      </p:sp>
    </p:spTree>
    <p:extLst>
      <p:ext uri="{BB962C8B-B14F-4D97-AF65-F5344CB8AC3E}">
        <p14:creationId xmlns:p14="http://schemas.microsoft.com/office/powerpoint/2010/main" val="3647827154"/>
      </p:ext>
    </p:extLst>
  </p:cSld>
  <p:clrMap bg1="lt1" tx1="dk1" bg2="lt2" tx2="dk2" accent1="accent1" accent2="accent2" accent3="accent3" accent4="accent4" accent5="accent5" accent6="accent6" hlink="hlink" folHlink="folHlink"/>
  <p:sldLayoutIdLst>
    <p:sldLayoutId id="2147508665" r:id="rId1"/>
    <p:sldLayoutId id="2147508666" r:id="rId2"/>
    <p:sldLayoutId id="2147508667" r:id="rId3"/>
    <p:sldLayoutId id="2147508668" r:id="rId4"/>
    <p:sldLayoutId id="2147508669" r:id="rId5"/>
    <p:sldLayoutId id="2147508670" r:id="rId6"/>
    <p:sldLayoutId id="2147508671" r:id="rId7"/>
    <p:sldLayoutId id="2147508672" r:id="rId8"/>
    <p:sldLayoutId id="2147508673" r:id="rId9"/>
    <p:sldLayoutId id="2147508674" r:id="rId10"/>
    <p:sldLayoutId id="2147508675"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744878240"/>
      </p:ext>
    </p:extLst>
  </p:cSld>
  <p:clrMap bg1="dk2" tx1="lt1" bg2="dk1" tx2="lt2" accent1="accent1" accent2="accent2" accent3="accent3" accent4="accent4" accent5="accent5" accent6="accent6" hlink="hlink" folHlink="folHlink"/>
  <p:sldLayoutIdLst>
    <p:sldLayoutId id="2147508677" r:id="rId1"/>
    <p:sldLayoutId id="2147508678" r:id="rId2"/>
    <p:sldLayoutId id="2147508679" r:id="rId3"/>
    <p:sldLayoutId id="2147508680" r:id="rId4"/>
    <p:sldLayoutId id="2147508681" r:id="rId5"/>
    <p:sldLayoutId id="2147508682" r:id="rId6"/>
    <p:sldLayoutId id="2147508683" r:id="rId7"/>
    <p:sldLayoutId id="2147508684" r:id="rId8"/>
    <p:sldLayoutId id="2147508685" r:id="rId9"/>
    <p:sldLayoutId id="2147508686" r:id="rId10"/>
    <p:sldLayoutId id="214750868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12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12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12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fld id="{CC539648-AB91-3440-8F16-A95E4083D57B}" type="datetimeFigureOut">
              <a:rPr lang="en-US" smtClean="0">
                <a:solidFill>
                  <a:srgbClr val="000000"/>
                </a:solidFill>
              </a:rPr>
              <a:pPr/>
              <a:t>7/15/20</a:t>
            </a:fld>
            <a:endParaRPr lang="en-US">
              <a:solidFill>
                <a:srgbClr val="000000"/>
              </a:solidFill>
            </a:endParaRPr>
          </a:p>
        </p:txBody>
      </p:sp>
      <p:sp>
        <p:nvSpPr>
          <p:cNvPr id="3512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endParaRPr lang="en-US">
              <a:solidFill>
                <a:srgbClr val="000000"/>
              </a:solidFill>
            </a:endParaRPr>
          </a:p>
        </p:txBody>
      </p:sp>
      <p:sp>
        <p:nvSpPr>
          <p:cNvPr id="3512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fld id="{2510E871-F0BA-3C4D-8414-9A58F9011B22}"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6772284"/>
      </p:ext>
    </p:extLst>
  </p:cSld>
  <p:clrMap bg1="lt1" tx1="dk1" bg2="lt2" tx2="dk2" accent1="accent1" accent2="accent2" accent3="accent3" accent4="accent4" accent5="accent5" accent6="accent6" hlink="hlink" folHlink="folHlink"/>
  <p:sldLayoutIdLst>
    <p:sldLayoutId id="2147508703" r:id="rId1"/>
    <p:sldLayoutId id="2147508704" r:id="rId2"/>
    <p:sldLayoutId id="2147508705" r:id="rId3"/>
    <p:sldLayoutId id="2147508706" r:id="rId4"/>
    <p:sldLayoutId id="2147508707" r:id="rId5"/>
    <p:sldLayoutId id="2147508708" r:id="rId6"/>
    <p:sldLayoutId id="2147508709" r:id="rId7"/>
    <p:sldLayoutId id="2147508710" r:id="rId8"/>
    <p:sldLayoutId id="2147508711" r:id="rId9"/>
    <p:sldLayoutId id="2147508712" r:id="rId10"/>
    <p:sldLayoutId id="2147508713" r:id="rId11"/>
  </p:sldLayoutIdLst>
  <p:txStyles>
    <p:titleStyle>
      <a:lvl1pPr algn="r" rtl="0" fontAlgn="base">
        <a:spcBef>
          <a:spcPct val="0"/>
        </a:spcBef>
        <a:spcAft>
          <a:spcPct val="0"/>
        </a:spcAft>
        <a:defRPr sz="4400" i="1">
          <a:solidFill>
            <a:schemeClr val="tx2"/>
          </a:solidFill>
          <a:latin typeface="+mj-lt"/>
          <a:ea typeface="+mj-ea"/>
          <a:cs typeface="+mj-cs"/>
        </a:defRPr>
      </a:lvl1pPr>
      <a:lvl2pPr algn="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fontAlgn="base">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fontAlgn="base">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fontAlgn="base">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86722" name="Group 2"/>
          <p:cNvGrpSpPr>
            <a:grpSpLocks/>
          </p:cNvGrpSpPr>
          <p:nvPr/>
        </p:nvGrpSpPr>
        <p:grpSpPr bwMode="auto">
          <a:xfrm>
            <a:off x="0" y="1422400"/>
            <a:ext cx="9147175" cy="5435600"/>
            <a:chOff x="0" y="896"/>
            <a:chExt cx="5762" cy="3424"/>
          </a:xfrm>
        </p:grpSpPr>
        <p:grpSp>
          <p:nvGrpSpPr>
            <p:cNvPr id="286728" name="Group 3"/>
            <p:cNvGrpSpPr>
              <a:grpSpLocks/>
            </p:cNvGrpSpPr>
            <p:nvPr userDrawn="1"/>
          </p:nvGrpSpPr>
          <p:grpSpPr bwMode="auto">
            <a:xfrm>
              <a:off x="20" y="896"/>
              <a:ext cx="5742" cy="3424"/>
              <a:chOff x="20" y="896"/>
              <a:chExt cx="5742" cy="3424"/>
            </a:xfrm>
          </p:grpSpPr>
          <p:sp>
            <p:nvSpPr>
              <p:cNvPr id="28686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6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sp>
            <p:nvSpPr>
              <p:cNvPr id="28687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solidFill>
                    <a:srgbClr val="FFFFFF"/>
                  </a:solidFill>
                </a:endParaRPr>
              </a:p>
            </p:txBody>
          </p:sp>
        </p:grpSp>
        <p:grpSp>
          <p:nvGrpSpPr>
            <p:cNvPr id="286729" name="Group 17"/>
            <p:cNvGrpSpPr>
              <a:grpSpLocks/>
            </p:cNvGrpSpPr>
            <p:nvPr userDrawn="1"/>
          </p:nvGrpSpPr>
          <p:grpSpPr bwMode="auto">
            <a:xfrm>
              <a:off x="0" y="2291"/>
              <a:ext cx="1385" cy="1702"/>
              <a:chOff x="0" y="2291"/>
              <a:chExt cx="1385" cy="1702"/>
            </a:xfrm>
          </p:grpSpPr>
          <p:sp>
            <p:nvSpPr>
              <p:cNvPr id="28673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3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4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5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6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7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8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79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79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0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1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2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3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4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5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5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28686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686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latin typeface="Arial" charset="0"/>
              </a:defRPr>
            </a:lvl1pPr>
          </a:lstStyle>
          <a:p>
            <a:pPr>
              <a:defRPr/>
            </a:pPr>
            <a:fld id="{B9CEF7B2-2296-5147-9432-6975C83CF773}" type="slidenum">
              <a:rPr lang="en-US"/>
              <a:pPr>
                <a:defRPr/>
              </a:pPr>
              <a:t>‹#›</a:t>
            </a:fld>
            <a:endParaRPr lang="en-US"/>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6659099"/>
      </p:ext>
    </p:extLst>
  </p:cSld>
  <p:clrMap bg1="dk2" tx1="lt1" bg2="dk1" tx2="lt2" accent1="accent1" accent2="accent2" accent3="accent3" accent4="accent4" accent5="accent5" accent6="accent6" hlink="hlink" folHlink="folHlink"/>
  <p:sldLayoutIdLst>
    <p:sldLayoutId id="214750871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097858103"/>
      </p:ext>
    </p:extLst>
  </p:cSld>
  <p:clrMap bg1="lt1" tx1="dk1" bg2="lt2" tx2="dk2" accent1="accent1" accent2="accent2" accent3="accent3" accent4="accent4" accent5="accent5" accent6="accent6" hlink="hlink" folHlink="folHlink"/>
  <p:sldLayoutIdLst>
    <p:sldLayoutId id="2147508717" r:id="rId1"/>
    <p:sldLayoutId id="2147508718" r:id="rId2"/>
    <p:sldLayoutId id="2147508719" r:id="rId3"/>
    <p:sldLayoutId id="2147508720" r:id="rId4"/>
    <p:sldLayoutId id="2147508721" r:id="rId5"/>
    <p:sldLayoutId id="2147508722" r:id="rId6"/>
    <p:sldLayoutId id="2147508723" r:id="rId7"/>
    <p:sldLayoutId id="2147508724" r:id="rId8"/>
    <p:sldLayoutId id="2147508725" r:id="rId9"/>
    <p:sldLayoutId id="2147508726" r:id="rId10"/>
    <p:sldLayoutId id="21475087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465320875"/>
      </p:ext>
    </p:extLst>
  </p:cSld>
  <p:clrMap bg1="lt1" tx1="dk1" bg2="lt2" tx2="dk2" accent1="accent1" accent2="accent2" accent3="accent3" accent4="accent4" accent5="accent5" accent6="accent6" hlink="hlink" folHlink="folHlink"/>
  <p:sldLayoutIdLst>
    <p:sldLayoutId id="2147508729" r:id="rId1"/>
    <p:sldLayoutId id="2147508730" r:id="rId2"/>
    <p:sldLayoutId id="2147508731" r:id="rId3"/>
    <p:sldLayoutId id="2147508732" r:id="rId4"/>
    <p:sldLayoutId id="2147508733" r:id="rId5"/>
    <p:sldLayoutId id="2147508734" r:id="rId6"/>
    <p:sldLayoutId id="2147508735" r:id="rId7"/>
    <p:sldLayoutId id="2147508736" r:id="rId8"/>
    <p:sldLayoutId id="2147508737" r:id="rId9"/>
    <p:sldLayoutId id="2147508738" r:id="rId10"/>
    <p:sldLayoutId id="21475087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791729203"/>
      </p:ext>
    </p:extLst>
  </p:cSld>
  <p:clrMap bg1="lt1" tx1="dk1" bg2="lt2" tx2="dk2" accent1="accent1" accent2="accent2" accent3="accent3" accent4="accent4" accent5="accent5" accent6="accent6" hlink="hlink" folHlink="folHlink"/>
  <p:sldLayoutIdLst>
    <p:sldLayoutId id="2147508741" r:id="rId1"/>
    <p:sldLayoutId id="2147508742" r:id="rId2"/>
    <p:sldLayoutId id="2147508743" r:id="rId3"/>
    <p:sldLayoutId id="2147508744" r:id="rId4"/>
    <p:sldLayoutId id="2147508745" r:id="rId5"/>
    <p:sldLayoutId id="2147508746" r:id="rId6"/>
    <p:sldLayoutId id="2147508747" r:id="rId7"/>
    <p:sldLayoutId id="2147508748" r:id="rId8"/>
    <p:sldLayoutId id="2147508749" r:id="rId9"/>
    <p:sldLayoutId id="2147508750" r:id="rId10"/>
    <p:sldLayoutId id="2147508751" r:id="rId11"/>
    <p:sldLayoutId id="2147508752" r:id="rId12"/>
    <p:sldLayoutId id="214750875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4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1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7.xml"/><Relationship Id="rId1" Type="http://schemas.openxmlformats.org/officeDocument/2006/relationships/slideLayout" Target="../slideLayouts/slideLayout1094.xml"/><Relationship Id="rId4" Type="http://schemas.openxmlformats.org/officeDocument/2006/relationships/image" Target="../media/image32.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9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96.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91.xml"/></Relationships>
</file>

<file path=ppt/slides/_rels/slide10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72.xml"/><Relationship Id="rId1" Type="http://schemas.openxmlformats.org/officeDocument/2006/relationships/slideLayout" Target="../slideLayouts/slideLayout91.xml"/></Relationships>
</file>

<file path=ppt/slides/_rels/slide10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131.xml"/></Relationships>
</file>

<file path=ppt/slides/_rels/slide10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73.xml"/><Relationship Id="rId1" Type="http://schemas.openxmlformats.org/officeDocument/2006/relationships/slideLayout" Target="../slideLayouts/slideLayout1141.xml"/><Relationship Id="rId4" Type="http://schemas.openxmlformats.org/officeDocument/2006/relationships/image" Target="../media/image83.png"/></Relationships>
</file>

<file path=ppt/slides/_rels/slide10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4.xml"/><Relationship Id="rId1" Type="http://schemas.openxmlformats.org/officeDocument/2006/relationships/slideLayout" Target="../slideLayouts/slideLayout1141.xml"/></Relationships>
</file>

<file path=ppt/slides/_rels/slide10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75.xml"/><Relationship Id="rId1" Type="http://schemas.openxmlformats.org/officeDocument/2006/relationships/slideLayout" Target="../slideLayouts/slideLayout698.xml"/></Relationships>
</file>

<file path=ppt/slides/_rels/slide10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6.xml"/><Relationship Id="rId1" Type="http://schemas.openxmlformats.org/officeDocument/2006/relationships/slideLayout" Target="../slideLayouts/slideLayout114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53.xml"/></Relationships>
</file>

<file path=ppt/slides/_rels/slide11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7.xml"/><Relationship Id="rId1" Type="http://schemas.openxmlformats.org/officeDocument/2006/relationships/slideLayout" Target="../slideLayouts/slideLayout698.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01.xml"/></Relationships>
</file>

<file path=ppt/slides/_rels/slide11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79.xml"/><Relationship Id="rId1" Type="http://schemas.openxmlformats.org/officeDocument/2006/relationships/slideLayout" Target="../slideLayouts/slideLayout1144.xml"/><Relationship Id="rId5" Type="http://schemas.openxmlformats.org/officeDocument/2006/relationships/image" Target="../media/image90.jpeg"/><Relationship Id="rId4" Type="http://schemas.openxmlformats.org/officeDocument/2006/relationships/image" Target="../media/image89.jpe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11.xml"/></Relationships>
</file>

<file path=ppt/slides/_rels/slide114.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0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01.xml"/></Relationships>
</file>

<file path=ppt/slides/_rels/slide11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82.xml"/><Relationship Id="rId1" Type="http://schemas.openxmlformats.org/officeDocument/2006/relationships/slideLayout" Target="../slideLayouts/slideLayout728.xml"/></Relationships>
</file>

<file path=ppt/slides/_rels/slide11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83.xml"/><Relationship Id="rId1" Type="http://schemas.openxmlformats.org/officeDocument/2006/relationships/slideLayout" Target="../slideLayouts/slideLayout698.xml"/></Relationships>
</file>

<file path=ppt/slides/_rels/slide11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84.xml"/><Relationship Id="rId1" Type="http://schemas.openxmlformats.org/officeDocument/2006/relationships/slideLayout" Target="../slideLayouts/slideLayout69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94.xml"/></Relationships>
</file>

<file path=ppt/slides/_rels/slide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074.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94.xml"/></Relationships>
</file>

<file path=ppt/slides/_rels/slide121.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804.xml"/></Relationships>
</file>

<file path=ppt/slides/_rels/slide12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804.xml"/></Relationships>
</file>

<file path=ppt/slides/_rels/slide12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804.xml"/></Relationships>
</file>

<file path=ppt/slides/_rels/slide124.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04.xml"/></Relationships>
</file>

<file path=ppt/slides/_rels/slide12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804.xml"/></Relationships>
</file>

<file path=ppt/slides/_rels/slide126.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804.xml"/></Relationships>
</file>

<file path=ppt/slides/_rels/slide127.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804.xml"/></Relationships>
</file>

<file path=ppt/slides/_rels/slide128.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04.xml"/></Relationships>
</file>

<file path=ppt/slides/_rels/slide129.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804.xml"/></Relationships>
</file>

<file path=ppt/slides/_rels/slide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74.xml"/></Relationships>
</file>

<file path=ppt/slides/_rels/slide13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804.xml"/></Relationships>
</file>

<file path=ppt/slides/_rels/slide13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7.xml"/><Relationship Id="rId1" Type="http://schemas.openxmlformats.org/officeDocument/2006/relationships/slideLayout" Target="../slideLayouts/slideLayout813.xml"/></Relationships>
</file>

<file path=ppt/slides/_rels/slide13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88.xml"/><Relationship Id="rId1" Type="http://schemas.openxmlformats.org/officeDocument/2006/relationships/slideLayout" Target="../slideLayouts/slideLayout813.xml"/><Relationship Id="rId4" Type="http://schemas.openxmlformats.org/officeDocument/2006/relationships/image" Target="../media/image109.jpeg"/></Relationships>
</file>

<file path=ppt/slides/_rels/slide13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89.xml"/><Relationship Id="rId1" Type="http://schemas.openxmlformats.org/officeDocument/2006/relationships/slideLayout" Target="../slideLayouts/slideLayout813.xml"/></Relationships>
</file>

<file path=ppt/slides/_rels/slide13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90.xml"/><Relationship Id="rId1" Type="http://schemas.openxmlformats.org/officeDocument/2006/relationships/slideLayout" Target="../slideLayouts/slideLayout815.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829.xml"/></Relationships>
</file>

<file path=ppt/slides/_rels/slide13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92.xml"/><Relationship Id="rId1" Type="http://schemas.openxmlformats.org/officeDocument/2006/relationships/slideLayout" Target="../slideLayouts/slideLayout815.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840.xml"/></Relationships>
</file>

<file path=ppt/slides/_rels/slide13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94.xml"/><Relationship Id="rId1" Type="http://schemas.openxmlformats.org/officeDocument/2006/relationships/slideLayout" Target="../slideLayouts/slideLayout488.xml"/></Relationships>
</file>

<file path=ppt/slides/_rels/slide139.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804.xml"/></Relationships>
</file>

<file path=ppt/slides/_rels/slide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74.xml"/></Relationships>
</file>

<file path=ppt/slides/_rels/slide140.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95.xml"/><Relationship Id="rId1" Type="http://schemas.openxmlformats.org/officeDocument/2006/relationships/slideLayout" Target="../slideLayouts/slideLayout109.xml"/></Relationships>
</file>

<file path=ppt/slides/_rels/slide141.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748.xml"/></Relationships>
</file>

<file path=ppt/slides/_rels/slide14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96.xml"/><Relationship Id="rId1" Type="http://schemas.openxmlformats.org/officeDocument/2006/relationships/slideLayout" Target="../slideLayouts/slideLayout841.xml"/></Relationships>
</file>

<file path=ppt/slides/_rels/slide14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7.xml"/><Relationship Id="rId1" Type="http://schemas.openxmlformats.org/officeDocument/2006/relationships/slideLayout" Target="../slideLayouts/slideLayout85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64.xml"/></Relationships>
</file>

<file path=ppt/slides/_rels/slide145.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858.xml"/></Relationships>
</file>

<file path=ppt/slides/_rels/slide14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9.xml"/><Relationship Id="rId1" Type="http://schemas.openxmlformats.org/officeDocument/2006/relationships/slideLayout" Target="../slideLayouts/slideLayout875.xml"/></Relationships>
</file>

<file path=ppt/slides/_rels/slide14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00.xml"/><Relationship Id="rId1" Type="http://schemas.openxmlformats.org/officeDocument/2006/relationships/slideLayout" Target="../slideLayouts/slideLayout858.xml"/></Relationships>
</file>

<file path=ppt/slides/_rels/slide14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858.xml"/></Relationships>
</file>

<file path=ppt/slides/_rels/slide149.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858.xml"/></Relationships>
</file>

<file path=ppt/slides/_rels/slide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074.xml"/></Relationships>
</file>

<file path=ppt/slides/_rels/slide15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01.xml"/><Relationship Id="rId1" Type="http://schemas.openxmlformats.org/officeDocument/2006/relationships/slideLayout" Target="../slideLayouts/slideLayout858.xml"/></Relationships>
</file>

<file path=ppt/slides/_rels/slide151.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858.xml"/></Relationships>
</file>

<file path=ppt/slides/_rels/slide152.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858.xml"/></Relationships>
</file>

<file path=ppt/slides/_rels/slide153.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887.xml"/></Relationships>
</file>

<file path=ppt/slides/_rels/slide154.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8.jpeg"/><Relationship Id="rId1" Type="http://schemas.openxmlformats.org/officeDocument/2006/relationships/slideLayout" Target="../slideLayouts/slideLayout15.xml"/><Relationship Id="rId4" Type="http://schemas.openxmlformats.org/officeDocument/2006/relationships/image" Target="../media/image130.jpeg"/></Relationships>
</file>

<file path=ppt/slides/_rels/slide155.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15.xml"/></Relationships>
</file>

<file path=ppt/slides/_rels/slide156.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5.xml"/></Relationships>
</file>

<file path=ppt/slides/_rels/slide15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2.xml"/><Relationship Id="rId1" Type="http://schemas.openxmlformats.org/officeDocument/2006/relationships/slideLayout" Target="../slideLayouts/slideLayout900.xml"/></Relationships>
</file>

<file path=ppt/slides/_rels/slide158.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03.xml"/><Relationship Id="rId1" Type="http://schemas.openxmlformats.org/officeDocument/2006/relationships/slideLayout" Target="../slideLayouts/slideLayout909.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900.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62.xml"/><Relationship Id="rId1" Type="http://schemas.openxmlformats.org/officeDocument/2006/relationships/themeOverride" Target="../theme/themeOverride2.xml"/><Relationship Id="rId4" Type="http://schemas.openxmlformats.org/officeDocument/2006/relationships/image" Target="../media/image38.jpe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900.xml"/></Relationships>
</file>

<file path=ppt/slides/_rels/slide161.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6.xml"/><Relationship Id="rId1" Type="http://schemas.openxmlformats.org/officeDocument/2006/relationships/slideLayout" Target="../slideLayouts/slideLayout800.xml"/></Relationships>
</file>

<file path=ppt/slides/_rels/slide162.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07.xml"/><Relationship Id="rId1" Type="http://schemas.openxmlformats.org/officeDocument/2006/relationships/slideLayout" Target="../slideLayouts/slideLayout97.xml"/></Relationships>
</file>

<file path=ppt/slides/_rels/slide16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08.xml"/><Relationship Id="rId1" Type="http://schemas.openxmlformats.org/officeDocument/2006/relationships/slideLayout" Target="../slideLayouts/slideLayout1154.xml"/><Relationship Id="rId4" Type="http://schemas.openxmlformats.org/officeDocument/2006/relationships/image" Target="../media/image138.png"/></Relationships>
</file>

<file path=ppt/slides/_rels/slide164.xml.rels><?xml version="1.0" encoding="UTF-8" standalone="yes"?>
<Relationships xmlns="http://schemas.openxmlformats.org/package/2006/relationships"><Relationship Id="rId3" Type="http://schemas.openxmlformats.org/officeDocument/2006/relationships/image" Target="../media/image139.jpg"/><Relationship Id="rId2" Type="http://schemas.openxmlformats.org/officeDocument/2006/relationships/notesSlide" Target="../notesSlides/notesSlide109.xml"/><Relationship Id="rId1" Type="http://schemas.openxmlformats.org/officeDocument/2006/relationships/slideLayout" Target="../slideLayouts/slideLayout1155.xml"/></Relationships>
</file>

<file path=ppt/slides/_rels/slide165.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10.xml"/><Relationship Id="rId1" Type="http://schemas.openxmlformats.org/officeDocument/2006/relationships/slideLayout" Target="../slideLayouts/slideLayout1155.xml"/></Relationships>
</file>

<file path=ppt/slides/_rels/slide166.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1.xml"/><Relationship Id="rId1" Type="http://schemas.openxmlformats.org/officeDocument/2006/relationships/slideLayout" Target="../slideLayouts/slideLayout1168.xml"/></Relationships>
</file>

<file path=ppt/slides/_rels/slide16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2.xml"/><Relationship Id="rId1" Type="http://schemas.openxmlformats.org/officeDocument/2006/relationships/slideLayout" Target="../slideLayouts/slideLayout1168.xml"/></Relationships>
</file>

<file path=ppt/slides/_rels/slide16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13.xml"/><Relationship Id="rId1" Type="http://schemas.openxmlformats.org/officeDocument/2006/relationships/slideLayout" Target="../slideLayouts/slideLayout1168.xml"/></Relationships>
</file>

<file path=ppt/slides/_rels/slide16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14.xml"/><Relationship Id="rId1" Type="http://schemas.openxmlformats.org/officeDocument/2006/relationships/slideLayout" Target="../slideLayouts/slideLayout1168.xml"/></Relationships>
</file>

<file path=ppt/slides/_rels/slide1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9.xml"/><Relationship Id="rId1" Type="http://schemas.openxmlformats.org/officeDocument/2006/relationships/slideLayout" Target="../slideLayouts/slideLayout162.xml"/></Relationships>
</file>

<file path=ppt/slides/_rels/slide17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15.xml"/><Relationship Id="rId1" Type="http://schemas.openxmlformats.org/officeDocument/2006/relationships/slideLayout" Target="../slideLayouts/slideLayout1168.xml"/></Relationships>
</file>

<file path=ppt/slides/_rels/slide171.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16.xml"/><Relationship Id="rId1" Type="http://schemas.openxmlformats.org/officeDocument/2006/relationships/slideLayout" Target="../slideLayouts/slideLayout1168.xml"/></Relationships>
</file>

<file path=ppt/slides/_rels/slide17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17.xml"/><Relationship Id="rId1" Type="http://schemas.openxmlformats.org/officeDocument/2006/relationships/slideLayout" Target="../slideLayouts/slideLayout1168.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18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064.xml"/></Relationships>
</file>

<file path=ppt/slides/_rels/slide17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9.xml"/><Relationship Id="rId1" Type="http://schemas.openxmlformats.org/officeDocument/2006/relationships/slideLayout" Target="../slideLayouts/slideLayout936.xml"/><Relationship Id="rId4" Type="http://schemas.openxmlformats.org/officeDocument/2006/relationships/image" Target="../media/image149.jpeg"/></Relationships>
</file>

<file path=ppt/slides/_rels/slide17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0.xml"/><Relationship Id="rId1" Type="http://schemas.openxmlformats.org/officeDocument/2006/relationships/slideLayout" Target="../slideLayouts/slideLayout507.xml"/></Relationships>
</file>

<file path=ppt/slides/_rels/slide17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1.xml"/><Relationship Id="rId1" Type="http://schemas.openxmlformats.org/officeDocument/2006/relationships/slideLayout" Target="../slideLayouts/slideLayout110.xml"/></Relationships>
</file>

<file path=ppt/slides/_rels/slide17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2.xml"/><Relationship Id="rId1" Type="http://schemas.openxmlformats.org/officeDocument/2006/relationships/slideLayout" Target="../slideLayouts/slideLayout764.xml"/></Relationships>
</file>

<file path=ppt/slides/_rels/slide17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23.xml"/><Relationship Id="rId1" Type="http://schemas.openxmlformats.org/officeDocument/2006/relationships/slideLayout" Target="../slideLayouts/slideLayout764.xml"/></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0.xml"/><Relationship Id="rId1" Type="http://schemas.openxmlformats.org/officeDocument/2006/relationships/slideLayout" Target="../slideLayouts/slideLayout1069.xml"/></Relationships>
</file>

<file path=ppt/slides/_rels/slide18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24.xml"/><Relationship Id="rId1" Type="http://schemas.openxmlformats.org/officeDocument/2006/relationships/slideLayout" Target="../slideLayouts/slideLayout1046.xml"/></Relationships>
</file>

<file path=ppt/slides/_rels/slide18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25.xml"/><Relationship Id="rId1" Type="http://schemas.openxmlformats.org/officeDocument/2006/relationships/slideLayout" Target="../slideLayouts/slideLayout764.xml"/><Relationship Id="rId4" Type="http://schemas.openxmlformats.org/officeDocument/2006/relationships/image" Target="../media/image155.jpeg"/></Relationships>
</file>

<file path=ppt/slides/_rels/slide18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26.xml"/><Relationship Id="rId1" Type="http://schemas.openxmlformats.org/officeDocument/2006/relationships/slideLayout" Target="../slideLayouts/slideLayout769.xml"/></Relationships>
</file>

<file path=ppt/slides/_rels/slide18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7.xml"/><Relationship Id="rId1" Type="http://schemas.openxmlformats.org/officeDocument/2006/relationships/slideLayout" Target="../slideLayouts/slideLayout769.xml"/></Relationships>
</file>

<file path=ppt/slides/_rels/slide18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8.xml"/><Relationship Id="rId1" Type="http://schemas.openxmlformats.org/officeDocument/2006/relationships/slideLayout" Target="../slideLayouts/slideLayout769.xml"/></Relationships>
</file>

<file path=ppt/slides/_rels/slide18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29.xml"/><Relationship Id="rId1" Type="http://schemas.openxmlformats.org/officeDocument/2006/relationships/slideLayout" Target="../slideLayouts/slideLayout764.xml"/></Relationships>
</file>

<file path=ppt/slides/_rels/slide186.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notesSlide" Target="../notesSlides/notesSlide130.xml"/><Relationship Id="rId1" Type="http://schemas.openxmlformats.org/officeDocument/2006/relationships/slideLayout" Target="../slideLayouts/slideLayout733.xml"/></Relationships>
</file>

<file path=ppt/slides/_rels/slide187.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31.xml"/><Relationship Id="rId1" Type="http://schemas.openxmlformats.org/officeDocument/2006/relationships/slideLayout" Target="../slideLayouts/slideLayout746.xml"/></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784.xml"/><Relationship Id="rId1" Type="http://schemas.openxmlformats.org/officeDocument/2006/relationships/vmlDrawing" Target="../drawings/vmlDrawing2.vml"/><Relationship Id="rId5" Type="http://schemas.openxmlformats.org/officeDocument/2006/relationships/image" Target="../media/image60.emf"/><Relationship Id="rId4" Type="http://schemas.openxmlformats.org/officeDocument/2006/relationships/oleObject" Target="../embeddings/oleObject2.bin"/></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1193.xml"/><Relationship Id="rId1" Type="http://schemas.openxmlformats.org/officeDocument/2006/relationships/themeOverride" Target="../theme/themeOverride5.xml"/><Relationship Id="rId4" Type="http://schemas.openxmlformats.org/officeDocument/2006/relationships/image" Target="../media/image162.jpeg"/></Relationships>
</file>

<file path=ppt/slides/_rels/slide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074.xml"/></Relationships>
</file>

<file path=ppt/slides/_rels/slide19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34.xml"/><Relationship Id="rId1" Type="http://schemas.openxmlformats.org/officeDocument/2006/relationships/slideLayout" Target="../slideLayouts/slideLayout26.xml"/></Relationships>
</file>

<file path=ppt/slides/_rels/slide19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5.xml"/><Relationship Id="rId1" Type="http://schemas.openxmlformats.org/officeDocument/2006/relationships/slideLayout" Target="../slideLayouts/slideLayout64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jpe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92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922.xml"/></Relationships>
</file>

<file path=ppt/slides/_rels/slide194.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38.xml"/><Relationship Id="rId1" Type="http://schemas.openxmlformats.org/officeDocument/2006/relationships/slideLayout" Target="../slideLayouts/slideLayout1195.xml"/></Relationships>
</file>

<file path=ppt/slides/_rels/slide19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39.xml"/><Relationship Id="rId1" Type="http://schemas.openxmlformats.org/officeDocument/2006/relationships/slideLayout" Target="../slideLayouts/slideLayout128.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205.xml"/></Relationships>
</file>

<file path=ppt/slides/_rels/slide197.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1.xml"/><Relationship Id="rId1" Type="http://schemas.openxmlformats.org/officeDocument/2006/relationships/slideLayout" Target="../slideLayouts/slideLayout1240.xml"/><Relationship Id="rId4" Type="http://schemas.openxmlformats.org/officeDocument/2006/relationships/image" Target="../media/image166.jpeg"/></Relationships>
</file>

<file path=ppt/slides/_rels/slide19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70.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275.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074.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70.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70.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70.xml"/></Relationships>
</file>

<file path=ppt/slides/_rels/slide20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96.xml"/><Relationship Id="rId1" Type="http://schemas.openxmlformats.org/officeDocument/2006/relationships/themeOverride" Target="../theme/themeOverride6.xml"/><Relationship Id="rId5" Type="http://schemas.openxmlformats.org/officeDocument/2006/relationships/image" Target="../media/image170.png"/><Relationship Id="rId4" Type="http://schemas.openxmlformats.org/officeDocument/2006/relationships/image" Target="../media/image169.png"/></Relationships>
</file>

<file path=ppt/slides/_rels/slide20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49.xml"/><Relationship Id="rId1" Type="http://schemas.openxmlformats.org/officeDocument/2006/relationships/slideLayout" Target="../slideLayouts/slideLayout1217.xml"/></Relationships>
</file>

<file path=ppt/slides/_rels/slide20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0.xml"/><Relationship Id="rId1" Type="http://schemas.openxmlformats.org/officeDocument/2006/relationships/slideLayout" Target="../slideLayouts/slideLayout800.xml"/><Relationship Id="rId6" Type="http://schemas.openxmlformats.org/officeDocument/2006/relationships/image" Target="../media/image174.jpeg"/><Relationship Id="rId5" Type="http://schemas.openxmlformats.org/officeDocument/2006/relationships/image" Target="../media/image173.jpeg"/><Relationship Id="rId4" Type="http://schemas.openxmlformats.org/officeDocument/2006/relationships/image" Target="../media/image135.jpeg"/></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1.xml"/><Relationship Id="rId1" Type="http://schemas.openxmlformats.org/officeDocument/2006/relationships/themeOverride" Target="../theme/themeOverride7.xml"/><Relationship Id="rId4" Type="http://schemas.openxmlformats.org/officeDocument/2006/relationships/image" Target="../media/image175.jpe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1.xml"/><Relationship Id="rId1" Type="http://schemas.openxmlformats.org/officeDocument/2006/relationships/themeOverride" Target="../theme/themeOverride8.xml"/><Relationship Id="rId4" Type="http://schemas.openxmlformats.org/officeDocument/2006/relationships/image" Target="../media/image176.jpeg"/></Relationships>
</file>

<file path=ppt/slides/_rels/slide209.xml.rels><?xml version="1.0" encoding="UTF-8" standalone="yes"?>
<Relationships xmlns="http://schemas.openxmlformats.org/package/2006/relationships"><Relationship Id="rId3" Type="http://schemas.openxmlformats.org/officeDocument/2006/relationships/image" Target="../media/image177.jp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183.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178.png"/></Relationships>
</file>

<file path=ppt/slides/_rels/slide21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55.xml"/><Relationship Id="rId1" Type="http://schemas.openxmlformats.org/officeDocument/2006/relationships/slideLayout" Target="../slideLayouts/slideLayout96.xml"/></Relationships>
</file>

<file path=ppt/slides/_rels/slide212.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6.xml"/><Relationship Id="rId1" Type="http://schemas.openxmlformats.org/officeDocument/2006/relationships/slideLayout" Target="../slideLayouts/slideLayout1240.xml"/></Relationships>
</file>

<file path=ppt/slides/_rels/slide213.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57.xml"/><Relationship Id="rId1" Type="http://schemas.openxmlformats.org/officeDocument/2006/relationships/slideLayout" Target="../slideLayouts/slideLayout1240.xml"/></Relationships>
</file>

<file path=ppt/slides/_rels/slide21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58.xml"/><Relationship Id="rId1" Type="http://schemas.openxmlformats.org/officeDocument/2006/relationships/slideLayout" Target="../slideLayouts/slideLayout1240.xml"/></Relationships>
</file>

<file path=ppt/slides/_rels/slide21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59.xml"/><Relationship Id="rId1" Type="http://schemas.openxmlformats.org/officeDocument/2006/relationships/slideLayout" Target="../slideLayouts/slideLayout96.xml"/><Relationship Id="rId4" Type="http://schemas.openxmlformats.org/officeDocument/2006/relationships/image" Target="../media/image184.png"/></Relationships>
</file>

<file path=ppt/slides/_rels/slide216.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0.xml"/><Relationship Id="rId1" Type="http://schemas.openxmlformats.org/officeDocument/2006/relationships/slideLayout" Target="../slideLayouts/slideLayout69.xml"/><Relationship Id="rId4" Type="http://schemas.openxmlformats.org/officeDocument/2006/relationships/image" Target="../media/image186.jpeg"/></Relationships>
</file>

<file path=ppt/slides/_rels/slide21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2.xml"/><Relationship Id="rId1" Type="http://schemas.openxmlformats.org/officeDocument/2006/relationships/slideLayout" Target="../slideLayouts/slideLayout137.xml"/></Relationships>
</file>

<file path=ppt/slides/_rels/slide21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3.xml"/><Relationship Id="rId1" Type="http://schemas.openxmlformats.org/officeDocument/2006/relationships/slideLayout" Target="../slideLayouts/slideLayout936.xml"/><Relationship Id="rId4" Type="http://schemas.openxmlformats.org/officeDocument/2006/relationships/image" Target="../media/image190.jpeg"/></Relationships>
</file>

<file path=ppt/slides/_rels/slide2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2.xml"/><Relationship Id="rId1" Type="http://schemas.openxmlformats.org/officeDocument/2006/relationships/slideLayout" Target="../slideLayouts/slideLayout183.xml"/><Relationship Id="rId4" Type="http://schemas.openxmlformats.org/officeDocument/2006/relationships/image" Target="../media/image43.jpeg"/></Relationships>
</file>

<file path=ppt/slides/_rels/slide220.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64.xml"/><Relationship Id="rId1" Type="http://schemas.openxmlformats.org/officeDocument/2006/relationships/slideLayout" Target="../slideLayouts/slideLayout96.xml"/></Relationships>
</file>

<file path=ppt/slides/_rels/slide22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65.xml"/><Relationship Id="rId1" Type="http://schemas.openxmlformats.org/officeDocument/2006/relationships/slideLayout" Target="../slideLayouts/slideLayout96.xml"/></Relationships>
</file>

<file path=ppt/slides/_rels/slide22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66.xml"/><Relationship Id="rId1" Type="http://schemas.openxmlformats.org/officeDocument/2006/relationships/slideLayout" Target="../slideLayouts/slideLayout936.xml"/><Relationship Id="rId4" Type="http://schemas.openxmlformats.org/officeDocument/2006/relationships/image" Target="../media/image193.png"/></Relationships>
</file>

<file path=ppt/slides/_rels/slide22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67.xml"/><Relationship Id="rId1" Type="http://schemas.openxmlformats.org/officeDocument/2006/relationships/slideLayout" Target="../slideLayouts/slideLayout799.xml"/></Relationships>
</file>

<file path=ppt/slides/_rels/slide22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69.xml"/><Relationship Id="rId1" Type="http://schemas.openxmlformats.org/officeDocument/2006/relationships/slideLayout" Target="../slideLayouts/slideLayout2.xml"/><Relationship Id="rId4" Type="http://schemas.openxmlformats.org/officeDocument/2006/relationships/image" Target="../media/image196.png"/></Relationships>
</file>

<file path=ppt/slides/_rels/slide22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70.xml"/><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71.xml"/><Relationship Id="rId1" Type="http://schemas.openxmlformats.org/officeDocument/2006/relationships/slideLayout" Target="../slideLayouts/slideLayout804.xml"/></Relationships>
</file>

<file path=ppt/slides/_rels/slide228.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804.xml"/></Relationships>
</file>

<file path=ppt/slides/_rels/slide229.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1288.xml"/></Relationships>
</file>

<file path=ppt/slides/_rels/slide23.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8.xml"/></Relationships>
</file>

<file path=ppt/slides/_rels/slide230.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jpeg"/><Relationship Id="rId1" Type="http://schemas.openxmlformats.org/officeDocument/2006/relationships/slideLayout" Target="../slideLayouts/slideLayout1311.xml"/><Relationship Id="rId4" Type="http://schemas.openxmlformats.org/officeDocument/2006/relationships/image" Target="../media/image203.jpeg"/></Relationships>
</file>

<file path=ppt/slides/_rels/slide231.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2.xml"/><Relationship Id="rId1" Type="http://schemas.openxmlformats.org/officeDocument/2006/relationships/slideLayout" Target="../slideLayouts/slideLayout1305.xml"/></Relationships>
</file>

<file path=ppt/slides/_rels/slide232.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73.xml"/><Relationship Id="rId1" Type="http://schemas.openxmlformats.org/officeDocument/2006/relationships/slideLayout" Target="../slideLayouts/slideLayout1305.xml"/></Relationships>
</file>

<file path=ppt/slides/_rels/slide233.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804.xml"/></Relationships>
</file>

<file path=ppt/slides/_rels/slide23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74.xml"/><Relationship Id="rId1" Type="http://schemas.openxmlformats.org/officeDocument/2006/relationships/slideLayout" Target="../slideLayouts/slideLayout936.xml"/><Relationship Id="rId4" Type="http://schemas.openxmlformats.org/officeDocument/2006/relationships/image" Target="../media/image208.jpeg"/></Relationships>
</file>

<file path=ppt/slides/_rels/slide23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75.xml"/><Relationship Id="rId1" Type="http://schemas.openxmlformats.org/officeDocument/2006/relationships/slideLayout" Target="../slideLayouts/slideLayout274.xml"/></Relationships>
</file>

<file path=ppt/slides/_rels/slide236.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76.xml"/><Relationship Id="rId1" Type="http://schemas.openxmlformats.org/officeDocument/2006/relationships/slideLayout" Target="../slideLayouts/slideLayout289.xml"/></Relationships>
</file>

<file path=ppt/slides/_rels/slide237.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1239.xml"/><Relationship Id="rId1" Type="http://schemas.openxmlformats.org/officeDocument/2006/relationships/vmlDrawing" Target="../drawings/vmlDrawing3.vml"/><Relationship Id="rId6" Type="http://schemas.openxmlformats.org/officeDocument/2006/relationships/image" Target="../media/image211.emf"/><Relationship Id="rId5" Type="http://schemas.openxmlformats.org/officeDocument/2006/relationships/oleObject" Target="../embeddings/oleObject3.bin"/><Relationship Id="rId4" Type="http://schemas.openxmlformats.org/officeDocument/2006/relationships/image" Target="../media/image212.jpeg"/></Relationships>
</file>

<file path=ppt/slides/_rels/slide238.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79.xml"/><Relationship Id="rId1" Type="http://schemas.openxmlformats.org/officeDocument/2006/relationships/slideLayout" Target="../slideLayouts/slideLayout138.xml"/></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074.xml"/><Relationship Id="rId4" Type="http://schemas.openxmlformats.org/officeDocument/2006/relationships/image" Target="../media/image47.png"/></Relationships>
</file>

<file path=ppt/slides/_rels/slide240.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180.xml"/><Relationship Id="rId1" Type="http://schemas.openxmlformats.org/officeDocument/2006/relationships/slideLayout" Target="../slideLayouts/slideLayout515.xml"/></Relationships>
</file>

<file path=ppt/slides/_rels/slide24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81.xml"/><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82.xml"/><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96.xml"/><Relationship Id="rId1" Type="http://schemas.openxmlformats.org/officeDocument/2006/relationships/themeOverride" Target="../theme/themeOverride10.xml"/><Relationship Id="rId4" Type="http://schemas.openxmlformats.org/officeDocument/2006/relationships/image" Target="../media/image210.png"/></Relationships>
</file>

<file path=ppt/slides/_rels/slide244.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84.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85.xml"/><Relationship Id="rId1" Type="http://schemas.openxmlformats.org/officeDocument/2006/relationships/slideLayout" Target="../slideLayouts/slideLayout96.xml"/><Relationship Id="rId4" Type="http://schemas.openxmlformats.org/officeDocument/2006/relationships/image" Target="../media/image220.png"/></Relationships>
</file>

<file path=ppt/slides/_rels/slide24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6.xml"/><Relationship Id="rId1" Type="http://schemas.openxmlformats.org/officeDocument/2006/relationships/slideLayout" Target="../slideLayouts/slideLayout1329.xml"/><Relationship Id="rId4" Type="http://schemas.openxmlformats.org/officeDocument/2006/relationships/image" Target="../media/image208.jpeg"/></Relationships>
</file>

<file path=ppt/slides/_rels/slide247.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1334.xml"/></Relationships>
</file>

<file path=ppt/slides/_rels/slide24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87.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88.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074.xml"/></Relationships>
</file>

<file path=ppt/slides/_rels/slide250.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89.xml"/><Relationship Id="rId1" Type="http://schemas.openxmlformats.org/officeDocument/2006/relationships/slideLayout" Target="../slideLayouts/slideLayout1345.xml"/></Relationships>
</file>

<file path=ppt/slides/_rels/slide251.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90.xml"/><Relationship Id="rId1" Type="http://schemas.openxmlformats.org/officeDocument/2006/relationships/slideLayout" Target="../slideLayouts/slideLayout1345.xml"/></Relationships>
</file>

<file path=ppt/slides/_rels/slide252.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91.xml"/><Relationship Id="rId1" Type="http://schemas.openxmlformats.org/officeDocument/2006/relationships/slideLayout" Target="../slideLayouts/slideLayout1345.xml"/></Relationships>
</file>

<file path=ppt/slides/_rels/slide25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92.xml"/><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93.xml"/><Relationship Id="rId1" Type="http://schemas.openxmlformats.org/officeDocument/2006/relationships/slideLayout" Target="../slideLayouts/slideLayout1329.xml"/><Relationship Id="rId4" Type="http://schemas.openxmlformats.org/officeDocument/2006/relationships/image" Target="../media/image228.jpeg"/></Relationships>
</file>

<file path=ppt/slides/_rels/slide255.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1389.xml"/><Relationship Id="rId1" Type="http://schemas.openxmlformats.org/officeDocument/2006/relationships/themeOverride" Target="../theme/themeOverride11.xml"/><Relationship Id="rId4" Type="http://schemas.openxmlformats.org/officeDocument/2006/relationships/image" Target="../media/image229.jpeg"/></Relationships>
</file>

<file path=ppt/slides/_rels/slide256.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195.xml"/><Relationship Id="rId1" Type="http://schemas.openxmlformats.org/officeDocument/2006/relationships/slideLayout" Target="../slideLayouts/slideLayout1329.xml"/><Relationship Id="rId4" Type="http://schemas.openxmlformats.org/officeDocument/2006/relationships/image" Target="../media/image231.jpeg"/></Relationships>
</file>

<file path=ppt/slides/_rels/slide257.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1357.xml"/></Relationships>
</file>

<file path=ppt/slides/_rels/slide258.xml.rels><?xml version="1.0" encoding="UTF-8" standalone="yes"?>
<Relationships xmlns="http://schemas.openxmlformats.org/package/2006/relationships"><Relationship Id="rId8" Type="http://schemas.openxmlformats.org/officeDocument/2006/relationships/image" Target="../media/image239.jpeg"/><Relationship Id="rId13" Type="http://schemas.openxmlformats.org/officeDocument/2006/relationships/image" Target="../media/image244.jpeg"/><Relationship Id="rId3" Type="http://schemas.openxmlformats.org/officeDocument/2006/relationships/image" Target="../media/image234.jpeg"/><Relationship Id="rId7" Type="http://schemas.openxmlformats.org/officeDocument/2006/relationships/image" Target="../media/image238.jpeg"/><Relationship Id="rId12" Type="http://schemas.openxmlformats.org/officeDocument/2006/relationships/image" Target="../media/image243.jpeg"/><Relationship Id="rId2" Type="http://schemas.openxmlformats.org/officeDocument/2006/relationships/image" Target="../media/image233.jpeg"/><Relationship Id="rId1" Type="http://schemas.openxmlformats.org/officeDocument/2006/relationships/slideLayout" Target="../slideLayouts/slideLayout1361.xml"/><Relationship Id="rId6" Type="http://schemas.openxmlformats.org/officeDocument/2006/relationships/image" Target="../media/image237.jpeg"/><Relationship Id="rId11" Type="http://schemas.openxmlformats.org/officeDocument/2006/relationships/image" Target="../media/image242.jpeg"/><Relationship Id="rId5" Type="http://schemas.openxmlformats.org/officeDocument/2006/relationships/image" Target="../media/image236.jpeg"/><Relationship Id="rId10" Type="http://schemas.openxmlformats.org/officeDocument/2006/relationships/image" Target="../media/image241.jpeg"/><Relationship Id="rId4" Type="http://schemas.openxmlformats.org/officeDocument/2006/relationships/image" Target="../media/image235.jpeg"/><Relationship Id="rId9" Type="http://schemas.openxmlformats.org/officeDocument/2006/relationships/image" Target="../media/image240.jpeg"/></Relationships>
</file>

<file path=ppt/slides/_rels/slide259.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96.xml"/><Relationship Id="rId1" Type="http://schemas.openxmlformats.org/officeDocument/2006/relationships/slideLayout" Target="../slideLayouts/slideLayout1389.xml"/></Relationships>
</file>

<file path=ppt/slides/_rels/slide26.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1074.xml"/></Relationships>
</file>

<file path=ppt/slides/_rels/slide26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97.xml"/><Relationship Id="rId1" Type="http://schemas.openxmlformats.org/officeDocument/2006/relationships/slideLayout" Target="../slideLayouts/slideLayout1389.xml"/></Relationships>
</file>

<file path=ppt/slides/_rels/slide261.xml.rels><?xml version="1.0" encoding="UTF-8" standalone="yes"?>
<Relationships xmlns="http://schemas.openxmlformats.org/package/2006/relationships"><Relationship Id="rId8" Type="http://schemas.openxmlformats.org/officeDocument/2006/relationships/image" Target="../media/image253.jpeg"/><Relationship Id="rId13" Type="http://schemas.openxmlformats.org/officeDocument/2006/relationships/image" Target="../media/image258.jpeg"/><Relationship Id="rId3" Type="http://schemas.openxmlformats.org/officeDocument/2006/relationships/image" Target="../media/image248.jpeg"/><Relationship Id="rId7" Type="http://schemas.openxmlformats.org/officeDocument/2006/relationships/image" Target="../media/image252.jpeg"/><Relationship Id="rId12" Type="http://schemas.openxmlformats.org/officeDocument/2006/relationships/image" Target="../media/image257.jpeg"/><Relationship Id="rId2" Type="http://schemas.openxmlformats.org/officeDocument/2006/relationships/image" Target="../media/image247.jpeg"/><Relationship Id="rId1" Type="http://schemas.openxmlformats.org/officeDocument/2006/relationships/slideLayout" Target="../slideLayouts/slideLayout1361.xml"/><Relationship Id="rId6" Type="http://schemas.openxmlformats.org/officeDocument/2006/relationships/image" Target="../media/image251.jpeg"/><Relationship Id="rId11" Type="http://schemas.openxmlformats.org/officeDocument/2006/relationships/image" Target="../media/image256.png"/><Relationship Id="rId5" Type="http://schemas.openxmlformats.org/officeDocument/2006/relationships/image" Target="../media/image250.jpeg"/><Relationship Id="rId10" Type="http://schemas.openxmlformats.org/officeDocument/2006/relationships/image" Target="../media/image255.jpeg"/><Relationship Id="rId4" Type="http://schemas.openxmlformats.org/officeDocument/2006/relationships/image" Target="../media/image249.jpeg"/><Relationship Id="rId9" Type="http://schemas.openxmlformats.org/officeDocument/2006/relationships/image" Target="../media/image254.jpeg"/></Relationships>
</file>

<file path=ppt/slides/_rels/slide262.xml.rels><?xml version="1.0" encoding="UTF-8" standalone="yes"?>
<Relationships xmlns="http://schemas.openxmlformats.org/package/2006/relationships"><Relationship Id="rId2" Type="http://schemas.openxmlformats.org/officeDocument/2006/relationships/image" Target="../media/image259.jpeg"/><Relationship Id="rId1" Type="http://schemas.openxmlformats.org/officeDocument/2006/relationships/slideLayout" Target="../slideLayouts/slideLayout1357.xml"/></Relationships>
</file>

<file path=ppt/slides/_rels/slide263.xml.rels><?xml version="1.0" encoding="UTF-8" standalone="yes"?>
<Relationships xmlns="http://schemas.openxmlformats.org/package/2006/relationships"><Relationship Id="rId2" Type="http://schemas.openxmlformats.org/officeDocument/2006/relationships/image" Target="../media/image260.jpeg"/><Relationship Id="rId1" Type="http://schemas.openxmlformats.org/officeDocument/2006/relationships/slideLayout" Target="../slideLayouts/slideLayout1357.xml"/></Relationships>
</file>

<file path=ppt/slides/_rels/slide264.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198.xml"/><Relationship Id="rId1" Type="http://schemas.openxmlformats.org/officeDocument/2006/relationships/slideLayout" Target="../slideLayouts/slideLayout1329.xml"/><Relationship Id="rId4" Type="http://schemas.openxmlformats.org/officeDocument/2006/relationships/image" Target="../media/image262.jpeg"/></Relationships>
</file>

<file path=ppt/slides/_rels/slide265.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99.xml"/><Relationship Id="rId1" Type="http://schemas.openxmlformats.org/officeDocument/2006/relationships/slideLayout" Target="../slideLayouts/slideLayout942.xml"/></Relationships>
</file>

<file path=ppt/slides/_rels/slide266.xml.rels><?xml version="1.0" encoding="UTF-8" standalone="yes"?>
<Relationships xmlns="http://schemas.openxmlformats.org/package/2006/relationships"><Relationship Id="rId3" Type="http://schemas.openxmlformats.org/officeDocument/2006/relationships/notesSlide" Target="../notesSlides/notesSlide200.xml"/><Relationship Id="rId2" Type="http://schemas.openxmlformats.org/officeDocument/2006/relationships/slideLayout" Target="../slideLayouts/slideLayout1389.xml"/><Relationship Id="rId1" Type="http://schemas.openxmlformats.org/officeDocument/2006/relationships/themeOverride" Target="../theme/themeOverride12.xml"/><Relationship Id="rId4" Type="http://schemas.openxmlformats.org/officeDocument/2006/relationships/image" Target="../media/image264.jpe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53.xml"/></Relationships>
</file>

<file path=ppt/slides/_rels/slide268.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01.xml"/><Relationship Id="rId1" Type="http://schemas.openxmlformats.org/officeDocument/2006/relationships/slideLayout" Target="../slideLayouts/slideLayout936.xml"/><Relationship Id="rId4" Type="http://schemas.openxmlformats.org/officeDocument/2006/relationships/image" Target="../media/image266.jpeg"/></Relationships>
</file>

<file path=ppt/slides/_rels/slide26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2.xml"/><Relationship Id="rId1" Type="http://schemas.openxmlformats.org/officeDocument/2006/relationships/slideLayout" Target="../slideLayouts/slideLayout936.xml"/><Relationship Id="rId4" Type="http://schemas.openxmlformats.org/officeDocument/2006/relationships/image" Target="../media/image267.png"/></Relationships>
</file>

<file path=ppt/slides/_rels/slide2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3.xml"/><Relationship Id="rId1" Type="http://schemas.openxmlformats.org/officeDocument/2006/relationships/slideLayout" Target="../slideLayouts/slideLayout198.xml"/></Relationships>
</file>

<file path=ppt/slides/_rels/slide270.xml.rels><?xml version="1.0" encoding="UTF-8" standalone="yes"?>
<Relationships xmlns="http://schemas.openxmlformats.org/package/2006/relationships"><Relationship Id="rId2" Type="http://schemas.openxmlformats.org/officeDocument/2006/relationships/image" Target="../media/image268.jpeg"/><Relationship Id="rId1" Type="http://schemas.openxmlformats.org/officeDocument/2006/relationships/slideLayout" Target="../slideLayouts/slideLayout15.xml"/></Relationships>
</file>

<file path=ppt/slides/_rels/slide271.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03.xml"/><Relationship Id="rId1" Type="http://schemas.openxmlformats.org/officeDocument/2006/relationships/slideLayout" Target="../slideLayouts/slideLayout936.xml"/><Relationship Id="rId4" Type="http://schemas.openxmlformats.org/officeDocument/2006/relationships/image" Target="../media/image270.jpeg"/></Relationships>
</file>

<file path=ppt/slides/_rels/slide27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04.xml"/><Relationship Id="rId1" Type="http://schemas.openxmlformats.org/officeDocument/2006/relationships/slideLayout" Target="../slideLayouts/slideLayout936.xml"/><Relationship Id="rId4" Type="http://schemas.openxmlformats.org/officeDocument/2006/relationships/image" Target="../media/image272.jpeg"/></Relationships>
</file>

<file path=ppt/slides/_rels/slide273.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05.xml"/><Relationship Id="rId1" Type="http://schemas.openxmlformats.org/officeDocument/2006/relationships/slideLayout" Target="../slideLayouts/slideLayout936.xml"/><Relationship Id="rId4" Type="http://schemas.openxmlformats.org/officeDocument/2006/relationships/image" Target="../media/image274.jpeg"/></Relationships>
</file>

<file path=ppt/slides/_rels/slide27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06.xml"/><Relationship Id="rId1" Type="http://schemas.openxmlformats.org/officeDocument/2006/relationships/slideLayout" Target="../slideLayouts/slideLayout936.xml"/><Relationship Id="rId4" Type="http://schemas.openxmlformats.org/officeDocument/2006/relationships/image" Target="../media/image276.jpeg"/></Relationships>
</file>

<file path=ppt/slides/_rels/slide275.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7.xml"/><Relationship Id="rId1" Type="http://schemas.openxmlformats.org/officeDocument/2006/relationships/slideLayout" Target="../slideLayouts/slideLayout936.xml"/></Relationships>
</file>

<file path=ppt/slides/_rels/slide276.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208.xml"/><Relationship Id="rId1" Type="http://schemas.openxmlformats.org/officeDocument/2006/relationships/slideLayout" Target="../slideLayouts/slideLayout96.xml"/></Relationships>
</file>

<file path=ppt/slides/_rels/slide277.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09.xml"/><Relationship Id="rId1" Type="http://schemas.openxmlformats.org/officeDocument/2006/relationships/slideLayout" Target="../slideLayouts/slideLayout1329.xml"/></Relationships>
</file>

<file path=ppt/slides/_rels/slide278.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210.xml"/><Relationship Id="rId1" Type="http://schemas.openxmlformats.org/officeDocument/2006/relationships/slideLayout" Target="../slideLayouts/slideLayout1194.xml"/></Relationships>
</file>

<file path=ppt/slides/_rels/slide279.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11.xml"/><Relationship Id="rId1" Type="http://schemas.openxmlformats.org/officeDocument/2006/relationships/slideLayout" Target="../slideLayouts/slideLayout119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7.xml"/></Relationships>
</file>

<file path=ppt/slides/_rels/slide280.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12.xml"/><Relationship Id="rId1" Type="http://schemas.openxmlformats.org/officeDocument/2006/relationships/slideLayout" Target="../slideLayouts/slideLayout1168.xml"/></Relationships>
</file>

<file path=ppt/slides/_rels/slide28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372.xml"/></Relationships>
</file>

<file path=ppt/slides/_rels/slide282.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13.xml"/><Relationship Id="rId1" Type="http://schemas.openxmlformats.org/officeDocument/2006/relationships/slideLayout" Target="../slideLayouts/slideLayout942.xml"/></Relationships>
</file>

<file path=ppt/slides/_rels/slide283.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14.xml"/><Relationship Id="rId1" Type="http://schemas.openxmlformats.org/officeDocument/2006/relationships/slideLayout" Target="../slideLayouts/slideLayout942.xml"/></Relationships>
</file>

<file path=ppt/slides/_rels/slide284.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5.xml"/><Relationship Id="rId1" Type="http://schemas.openxmlformats.org/officeDocument/2006/relationships/slideLayout" Target="../slideLayouts/slideLayout96.xml"/></Relationships>
</file>

<file path=ppt/slides/_rels/slide28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16.xml"/><Relationship Id="rId1" Type="http://schemas.openxmlformats.org/officeDocument/2006/relationships/slideLayout" Target="../slideLayouts/slideLayout42.xml"/></Relationships>
</file>

<file path=ppt/slides/_rels/slide28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383.xml"/></Relationships>
</file>

<file path=ppt/slides/_rels/slide287.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217.xml"/><Relationship Id="rId1" Type="http://schemas.openxmlformats.org/officeDocument/2006/relationships/slideLayout" Target="../slideLayouts/slideLayout96.xml"/></Relationships>
</file>

<file path=ppt/slides/_rels/slide288.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18.xml"/><Relationship Id="rId1" Type="http://schemas.openxmlformats.org/officeDocument/2006/relationships/slideLayout" Target="../slideLayouts/slideLayout96.xml"/></Relationships>
</file>

<file path=ppt/slides/_rels/slide289.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19.xml"/><Relationship Id="rId1" Type="http://schemas.openxmlformats.org/officeDocument/2006/relationships/slideLayout" Target="../slideLayouts/slideLayout942.xml"/><Relationship Id="rId4" Type="http://schemas.openxmlformats.org/officeDocument/2006/relationships/image" Target="../media/image289.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7.xml"/></Relationships>
</file>

<file path=ppt/slides/_rels/slide290.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220.xml"/><Relationship Id="rId1" Type="http://schemas.openxmlformats.org/officeDocument/2006/relationships/slideLayout" Target="../slideLayouts/slideLayout1217.xml"/></Relationships>
</file>

<file path=ppt/slides/_rels/slide291.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21.xml"/><Relationship Id="rId1" Type="http://schemas.openxmlformats.org/officeDocument/2006/relationships/slideLayout" Target="../slideLayouts/slideLayout1168.xml"/></Relationships>
</file>

<file path=ppt/slides/_rels/slide292.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22.xml"/><Relationship Id="rId1" Type="http://schemas.openxmlformats.org/officeDocument/2006/relationships/slideLayout" Target="../slideLayouts/slideLayout1168.xml"/></Relationships>
</file>

<file path=ppt/slides/_rels/slide293.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3.xml"/><Relationship Id="rId1" Type="http://schemas.openxmlformats.org/officeDocument/2006/relationships/slideLayout" Target="../slideLayouts/slideLayout1168.xml"/></Relationships>
</file>

<file path=ppt/slides/_rels/slide294.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224.xml"/><Relationship Id="rId1" Type="http://schemas.openxmlformats.org/officeDocument/2006/relationships/slideLayout" Target="../slideLayouts/slideLayout1168.xml"/></Relationships>
</file>

<file path=ppt/slides/_rels/slide295.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25.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26.xml"/><Relationship Id="rId1" Type="http://schemas.openxmlformats.org/officeDocument/2006/relationships/slideLayout" Target="../slideLayouts/slideLayout1174.xml"/></Relationships>
</file>

<file path=ppt/slides/_rels/slide297.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27.xml"/><Relationship Id="rId1" Type="http://schemas.openxmlformats.org/officeDocument/2006/relationships/slideLayout" Target="../slideLayouts/slideLayout1195.xml"/></Relationships>
</file>

<file path=ppt/slides/_rels/slide298.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28.xml"/><Relationship Id="rId1" Type="http://schemas.openxmlformats.org/officeDocument/2006/relationships/slideLayout" Target="../slideLayouts/slideLayout1217.xml"/></Relationships>
</file>

<file path=ppt/slides/_rels/slide299.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slideLayout" Target="../slideLayouts/slideLayout532.xml"/><Relationship Id="rId1" Type="http://schemas.openxmlformats.org/officeDocument/2006/relationships/tags" Target="../tags/tag1.xml"/></Relationships>
</file>

<file path=ppt/slides/_rels/slide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07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7.xml"/></Relationships>
</file>

<file path=ppt/slides/_rels/slide300.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29.xml"/><Relationship Id="rId1" Type="http://schemas.openxmlformats.org/officeDocument/2006/relationships/slideLayout" Target="../slideLayouts/slideLayout805.xml"/></Relationships>
</file>

<file path=ppt/slides/_rels/slide301.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230.xml"/><Relationship Id="rId1" Type="http://schemas.openxmlformats.org/officeDocument/2006/relationships/slideLayout" Target="../slideLayouts/slideLayout546.xml"/></Relationships>
</file>

<file path=ppt/slides/_rels/slide302.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31.xml"/><Relationship Id="rId1" Type="http://schemas.openxmlformats.org/officeDocument/2006/relationships/slideLayout" Target="../slideLayouts/slideLayout540.xml"/></Relationships>
</file>

<file path=ppt/slides/_rels/slide303.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232.xml"/><Relationship Id="rId1" Type="http://schemas.openxmlformats.org/officeDocument/2006/relationships/slideLayout" Target="../slideLayouts/slideLayout553.xml"/></Relationships>
</file>

<file path=ppt/slides/_rels/slide304.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33.xml"/><Relationship Id="rId1" Type="http://schemas.openxmlformats.org/officeDocument/2006/relationships/slideLayout" Target="../slideLayouts/slideLayout1346.xml"/></Relationships>
</file>

<file path=ppt/slides/_rels/slide305.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234.xml"/><Relationship Id="rId1" Type="http://schemas.openxmlformats.org/officeDocument/2006/relationships/slideLayout" Target="../slideLayouts/slideLayout96.xml"/></Relationships>
</file>

<file path=ppt/slides/_rels/slide306.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235.xml"/><Relationship Id="rId1" Type="http://schemas.openxmlformats.org/officeDocument/2006/relationships/slideLayout" Target="../slideLayouts/slideLayout96.xml"/></Relationships>
</file>

<file path=ppt/slides/_rels/slide307.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236.xml"/><Relationship Id="rId1" Type="http://schemas.openxmlformats.org/officeDocument/2006/relationships/slideLayout" Target="../slideLayouts/slideLayout96.xml"/></Relationships>
</file>

<file path=ppt/slides/_rels/slide308.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37.xml"/><Relationship Id="rId1" Type="http://schemas.openxmlformats.org/officeDocument/2006/relationships/slideLayout" Target="../slideLayouts/slideLayout97.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38.xml"/><Relationship Id="rId2" Type="http://schemas.openxmlformats.org/officeDocument/2006/relationships/slideLayout" Target="../slideLayouts/slideLayout1407.xml"/><Relationship Id="rId1" Type="http://schemas.openxmlformats.org/officeDocument/2006/relationships/tags" Target="../tags/tag2.xml"/><Relationship Id="rId5" Type="http://schemas.openxmlformats.org/officeDocument/2006/relationships/image" Target="../media/image177.jpeg"/><Relationship Id="rId4" Type="http://schemas.openxmlformats.org/officeDocument/2006/relationships/image" Target="../media/image298.jpeg"/></Relationships>
</file>

<file path=ppt/slides/_rels/slide3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074.xml"/></Relationships>
</file>

<file path=ppt/slides/_rels/slide310.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39.xml"/><Relationship Id="rId1" Type="http://schemas.openxmlformats.org/officeDocument/2006/relationships/slideLayout" Target="../slideLayouts/slideLayout1419.xml"/><Relationship Id="rId4" Type="http://schemas.openxmlformats.org/officeDocument/2006/relationships/image" Target="../media/image309.jpeg"/></Relationships>
</file>

<file path=ppt/slides/_rels/slide311.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40.xml"/><Relationship Id="rId1" Type="http://schemas.openxmlformats.org/officeDocument/2006/relationships/slideLayout" Target="../slideLayouts/slideLayout96.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428.xml"/></Relationships>
</file>

<file path=ppt/slides/_rels/slide313.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41.xml"/><Relationship Id="rId1" Type="http://schemas.openxmlformats.org/officeDocument/2006/relationships/slideLayout" Target="../slideLayouts/slideLayout1435.xml"/><Relationship Id="rId4" Type="http://schemas.openxmlformats.org/officeDocument/2006/relationships/image" Target="../media/image312.png"/></Relationships>
</file>

<file path=ppt/slides/_rels/slide314.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566.xml"/></Relationships>
</file>

<file path=ppt/slides/_rels/slide315.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42.xml"/><Relationship Id="rId1" Type="http://schemas.openxmlformats.org/officeDocument/2006/relationships/slideLayout" Target="../slideLayouts/slideLayout580.xml"/></Relationships>
</file>

<file path=ppt/slides/_rels/slide316.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43.xml"/><Relationship Id="rId1" Type="http://schemas.openxmlformats.org/officeDocument/2006/relationships/slideLayout" Target="../slideLayouts/slideLayout123.xml"/><Relationship Id="rId5" Type="http://schemas.openxmlformats.org/officeDocument/2006/relationships/image" Target="../media/image317.jpeg"/><Relationship Id="rId4" Type="http://schemas.openxmlformats.org/officeDocument/2006/relationships/image" Target="../media/image316.jpeg"/></Relationships>
</file>

<file path=ppt/slides/_rels/slide31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4.xml"/><Relationship Id="rId1" Type="http://schemas.openxmlformats.org/officeDocument/2006/relationships/slideLayout" Target="../slideLayouts/slideLayout123.xml"/><Relationship Id="rId4" Type="http://schemas.openxmlformats.org/officeDocument/2006/relationships/image" Target="../media/image319.emf"/></Relationships>
</file>

<file path=ppt/slides/_rels/slide318.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5.xml"/><Relationship Id="rId1" Type="http://schemas.openxmlformats.org/officeDocument/2006/relationships/slideLayout" Target="../slideLayouts/slideLayout593.xml"/><Relationship Id="rId4" Type="http://schemas.openxmlformats.org/officeDocument/2006/relationships/image" Target="../media/image319.emf"/></Relationships>
</file>

<file path=ppt/slides/_rels/slide319.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6.xml"/><Relationship Id="rId1" Type="http://schemas.openxmlformats.org/officeDocument/2006/relationships/slideLayout" Target="../slideLayouts/slideLayout606.xml"/><Relationship Id="rId4" Type="http://schemas.openxmlformats.org/officeDocument/2006/relationships/image" Target="../media/image319.emf"/></Relationships>
</file>

<file path=ppt/slides/_rels/slide3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074.xml"/></Relationships>
</file>

<file path=ppt/slides/_rels/slide320.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7.xml"/><Relationship Id="rId1" Type="http://schemas.openxmlformats.org/officeDocument/2006/relationships/slideLayout" Target="../slideLayouts/slideLayout619.xml"/><Relationship Id="rId6" Type="http://schemas.openxmlformats.org/officeDocument/2006/relationships/image" Target="../media/image322.emf"/><Relationship Id="rId5" Type="http://schemas.openxmlformats.org/officeDocument/2006/relationships/image" Target="../media/image321.emf"/><Relationship Id="rId4" Type="http://schemas.openxmlformats.org/officeDocument/2006/relationships/image" Target="../media/image320.emf"/></Relationships>
</file>

<file path=ppt/slides/_rels/slide321.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48.xml"/><Relationship Id="rId1" Type="http://schemas.openxmlformats.org/officeDocument/2006/relationships/slideLayout" Target="../slideLayouts/slideLayout621.xml"/></Relationships>
</file>

<file path=ppt/slides/_rels/slide322.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249.xml"/><Relationship Id="rId1" Type="http://schemas.openxmlformats.org/officeDocument/2006/relationships/slideLayout" Target="../slideLayouts/slideLayout632.xml"/></Relationships>
</file>

<file path=ppt/slides/_rels/slide323.xml.rels><?xml version="1.0" encoding="UTF-8" standalone="yes"?>
<Relationships xmlns="http://schemas.openxmlformats.org/package/2006/relationships"><Relationship Id="rId2" Type="http://schemas.openxmlformats.org/officeDocument/2006/relationships/image" Target="../media/image324.jpeg"/><Relationship Id="rId1" Type="http://schemas.openxmlformats.org/officeDocument/2006/relationships/slideLayout" Target="../slideLayouts/slideLayout30.xml"/></Relationships>
</file>

<file path=ppt/slides/_rels/slide324.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notesSlide" Target="../notesSlides/notesSlide250.xml"/><Relationship Id="rId1" Type="http://schemas.openxmlformats.org/officeDocument/2006/relationships/slideLayout" Target="../slideLayouts/slideLayout476.xml"/></Relationships>
</file>

<file path=ppt/slides/_rels/slide325.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475.xml"/></Relationships>
</file>

<file path=ppt/slides/_rels/slide326.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audio" Target="../media/audio2.wav"/><Relationship Id="rId1" Type="http://schemas.openxmlformats.org/officeDocument/2006/relationships/slideLayout" Target="../slideLayouts/slideLayout463.xml"/></Relationships>
</file>

<file path=ppt/slides/_rels/slide327.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251.xml"/><Relationship Id="rId1" Type="http://schemas.openxmlformats.org/officeDocument/2006/relationships/slideLayout" Target="../slideLayouts/slideLayout463.xml"/></Relationships>
</file>

<file path=ppt/slides/_rels/slide328.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2.xml"/><Relationship Id="rId1" Type="http://schemas.openxmlformats.org/officeDocument/2006/relationships/slideLayout" Target="../slideLayouts/slideLayout435.xml"/></Relationships>
</file>

<file path=ppt/slides/_rels/slide329.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54.xml"/></Relationships>
</file>

<file path=ppt/slides/_rels/slide33.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7.xml"/><Relationship Id="rId1" Type="http://schemas.openxmlformats.org/officeDocument/2006/relationships/slideLayout" Target="../slideLayouts/slideLayout207.xml"/></Relationships>
</file>

<file path=ppt/slides/_rels/slide330.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3.xml"/><Relationship Id="rId1" Type="http://schemas.openxmlformats.org/officeDocument/2006/relationships/slideLayout" Target="../slideLayouts/slideLayout990.xml"/></Relationships>
</file>

<file path=ppt/slides/_rels/slide331.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4.xml"/><Relationship Id="rId1" Type="http://schemas.openxmlformats.org/officeDocument/2006/relationships/slideLayout" Target="../slideLayouts/slideLayout436.xml"/></Relationships>
</file>

<file path=ppt/slides/_rels/slide332.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5.xml"/><Relationship Id="rId1" Type="http://schemas.openxmlformats.org/officeDocument/2006/relationships/slideLayout" Target="../slideLayouts/slideLayout436.xml"/></Relationships>
</file>

<file path=ppt/slides/_rels/slide333.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6.xml"/><Relationship Id="rId1" Type="http://schemas.openxmlformats.org/officeDocument/2006/relationships/slideLayout" Target="../slideLayouts/slideLayout436.xml"/></Relationships>
</file>

<file path=ppt/slides/_rels/slide334.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57.xml"/><Relationship Id="rId1" Type="http://schemas.openxmlformats.org/officeDocument/2006/relationships/slideLayout" Target="../slideLayouts/slideLayout990.xml"/></Relationships>
</file>

<file path=ppt/slides/_rels/slide335.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777.xml"/><Relationship Id="rId1" Type="http://schemas.openxmlformats.org/officeDocument/2006/relationships/themeOverride" Target="../theme/themeOverride13.xml"/><Relationship Id="rId4" Type="http://schemas.openxmlformats.org/officeDocument/2006/relationships/image" Target="../media/image332.png"/></Relationships>
</file>

<file path=ppt/slides/_rels/slide336.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59.xml"/><Relationship Id="rId1" Type="http://schemas.openxmlformats.org/officeDocument/2006/relationships/slideLayout" Target="../slideLayouts/slideLayout423.xml"/><Relationship Id="rId5" Type="http://schemas.openxmlformats.org/officeDocument/2006/relationships/image" Target="../media/image15.png"/><Relationship Id="rId4" Type="http://schemas.openxmlformats.org/officeDocument/2006/relationships/image" Target="../media/image333.emf"/></Relationships>
</file>

<file path=ppt/slides/_rels/slide337.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0.xml"/><Relationship Id="rId1" Type="http://schemas.openxmlformats.org/officeDocument/2006/relationships/slideLayout" Target="../slideLayouts/slideLayout428.xml"/></Relationships>
</file>

<file path=ppt/slides/_rels/slide338.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1.xml"/><Relationship Id="rId1" Type="http://schemas.openxmlformats.org/officeDocument/2006/relationships/slideLayout" Target="../slideLayouts/slideLayout415.xml"/></Relationships>
</file>

<file path=ppt/slides/_rels/slide339.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62.xml"/><Relationship Id="rId1" Type="http://schemas.openxmlformats.org/officeDocument/2006/relationships/slideLayout" Target="../slideLayouts/slideLayout88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74.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976.xml"/></Relationships>
</file>

<file path=ppt/slides/_rels/slide341.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264.xml"/><Relationship Id="rId1" Type="http://schemas.openxmlformats.org/officeDocument/2006/relationships/slideLayout" Target="../slideLayouts/slideLayout964.xml"/><Relationship Id="rId4" Type="http://schemas.openxmlformats.org/officeDocument/2006/relationships/image" Target="../media/image337.png"/></Relationships>
</file>

<file path=ppt/slides/_rels/slide342.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5.xml"/><Relationship Id="rId1" Type="http://schemas.openxmlformats.org/officeDocument/2006/relationships/slideLayout" Target="../slideLayouts/slideLayout408.xml"/><Relationship Id="rId5" Type="http://schemas.openxmlformats.org/officeDocument/2006/relationships/image" Target="../media/image337.png"/><Relationship Id="rId4" Type="http://schemas.openxmlformats.org/officeDocument/2006/relationships/image" Target="../media/image336.png"/></Relationships>
</file>

<file path=ppt/slides/_rels/slide343.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66.xml"/><Relationship Id="rId1" Type="http://schemas.openxmlformats.org/officeDocument/2006/relationships/slideLayout" Target="../slideLayouts/slideLayout380.xml"/><Relationship Id="rId4" Type="http://schemas.openxmlformats.org/officeDocument/2006/relationships/image" Target="../media/image15.png"/></Relationships>
</file>

<file path=ppt/slides/_rels/slide344.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267.xml"/><Relationship Id="rId1" Type="http://schemas.openxmlformats.org/officeDocument/2006/relationships/slideLayout" Target="../slideLayouts/slideLayout365.xml"/><Relationship Id="rId5" Type="http://schemas.openxmlformats.org/officeDocument/2006/relationships/image" Target="../media/image339.png"/><Relationship Id="rId4" Type="http://schemas.openxmlformats.org/officeDocument/2006/relationships/image" Target="../media/image338.jpeg"/></Relationships>
</file>

<file path=ppt/slides/_rels/slide345.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268.xml"/><Relationship Id="rId1" Type="http://schemas.openxmlformats.org/officeDocument/2006/relationships/slideLayout" Target="../slideLayouts/slideLayout325.xml"/></Relationships>
</file>

<file path=ppt/slides/_rels/slide346.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339.xml"/></Relationships>
</file>

<file path=ppt/slides/_rels/slide347.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269.xml"/><Relationship Id="rId1" Type="http://schemas.openxmlformats.org/officeDocument/2006/relationships/slideLayout" Target="../slideLayouts/slideLayout350.xml"/></Relationships>
</file>

<file path=ppt/slides/_rels/slide348.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270.xml"/><Relationship Id="rId1" Type="http://schemas.openxmlformats.org/officeDocument/2006/relationships/slideLayout" Target="../slideLayouts/slideLayout1275.xml"/></Relationships>
</file>

<file path=ppt/slides/_rels/slide349.xml.rels><?xml version="1.0" encoding="UTF-8" standalone="yes"?>
<Relationships xmlns="http://schemas.openxmlformats.org/package/2006/relationships"><Relationship Id="rId3" Type="http://schemas.openxmlformats.org/officeDocument/2006/relationships/notesSlide" Target="../notesSlides/notesSlide271.xml"/><Relationship Id="rId2" Type="http://schemas.openxmlformats.org/officeDocument/2006/relationships/slideLayout" Target="../slideLayouts/slideLayout1275.xml"/><Relationship Id="rId1" Type="http://schemas.openxmlformats.org/officeDocument/2006/relationships/themeOverride" Target="../theme/themeOverride14.xml"/></Relationships>
</file>

<file path=ppt/slides/_rels/slide3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350.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72.xml"/><Relationship Id="rId1" Type="http://schemas.openxmlformats.org/officeDocument/2006/relationships/slideLayout" Target="../slideLayouts/slideLayout1257.xml"/></Relationships>
</file>

<file path=ppt/slides/_rels/slide351.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273.xml"/><Relationship Id="rId1" Type="http://schemas.openxmlformats.org/officeDocument/2006/relationships/slideLayout" Target="../slideLayouts/slideLayout1267.xml"/></Relationships>
</file>

<file path=ppt/slides/_rels/slide352.xml.rels><?xml version="1.0" encoding="UTF-8" standalone="yes"?>
<Relationships xmlns="http://schemas.openxmlformats.org/package/2006/relationships"><Relationship Id="rId3" Type="http://schemas.openxmlformats.org/officeDocument/2006/relationships/image" Target="../media/image345.jpg"/><Relationship Id="rId2" Type="http://schemas.openxmlformats.org/officeDocument/2006/relationships/notesSlide" Target="../notesSlides/notesSlide274.xml"/><Relationship Id="rId1" Type="http://schemas.openxmlformats.org/officeDocument/2006/relationships/slideLayout" Target="../slideLayouts/slideLayout1069.xml"/></Relationships>
</file>

<file path=ppt/slides/_rels/slide353.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275.xml"/><Relationship Id="rId1" Type="http://schemas.openxmlformats.org/officeDocument/2006/relationships/slideLayout" Target="../slideLayouts/slideLayout25.xml"/></Relationships>
</file>

<file path=ppt/slides/_rels/slide354.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276.xml"/><Relationship Id="rId1" Type="http://schemas.openxmlformats.org/officeDocument/2006/relationships/slideLayout" Target="../slideLayouts/slideLayout26.xml"/></Relationships>
</file>

<file path=ppt/slides/_rels/slide35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8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428.xml"/></Relationships>
</file>

<file path=ppt/slides/_rels/slide357.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277.xml"/><Relationship Id="rId1" Type="http://schemas.openxmlformats.org/officeDocument/2006/relationships/slideLayout" Target="../slideLayouts/slideLayout1435.xml"/><Relationship Id="rId4" Type="http://schemas.openxmlformats.org/officeDocument/2006/relationships/image" Target="../media/image312.png"/></Relationships>
</file>

<file path=ppt/slides/_rels/slide358.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78.xml"/><Relationship Id="rId1" Type="http://schemas.openxmlformats.org/officeDocument/2006/relationships/slideLayout" Target="../slideLayouts/slideLayout79.xml"/><Relationship Id="rId4" Type="http://schemas.openxmlformats.org/officeDocument/2006/relationships/image" Target="../media/image349.jpeg"/></Relationships>
</file>

<file path=ppt/slides/_rels/slide359.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279.xml"/><Relationship Id="rId1" Type="http://schemas.openxmlformats.org/officeDocument/2006/relationships/slideLayout" Target="../slideLayouts/slideLayout79.xml"/><Relationship Id="rId4" Type="http://schemas.openxmlformats.org/officeDocument/2006/relationships/image" Target="../media/image350.jpe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7.xml"/></Relationships>
</file>

<file path=ppt/slides/_rels/slide360.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280.xml"/><Relationship Id="rId1" Type="http://schemas.openxmlformats.org/officeDocument/2006/relationships/slideLayout" Target="../slideLayouts/slideLayout978.xml"/></Relationships>
</file>

<file path=ppt/slides/_rels/slide36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81.xml"/><Relationship Id="rId1" Type="http://schemas.openxmlformats.org/officeDocument/2006/relationships/slideLayout" Target="../slideLayouts/slideLayout978.xml"/></Relationships>
</file>

<file path=ppt/slides/_rels/slide362.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82.xml"/><Relationship Id="rId1" Type="http://schemas.openxmlformats.org/officeDocument/2006/relationships/slideLayout" Target="../slideLayouts/slideLayout978.xml"/></Relationships>
</file>

<file path=ppt/slides/_rels/slide363.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283.xml"/><Relationship Id="rId1" Type="http://schemas.openxmlformats.org/officeDocument/2006/relationships/slideLayout" Target="../slideLayouts/slideLayout978.xml"/></Relationships>
</file>

<file path=ppt/slides/_rels/slide364.xml.rels><?xml version="1.0" encoding="UTF-8" standalone="yes"?>
<Relationships xmlns="http://schemas.openxmlformats.org/package/2006/relationships"><Relationship Id="rId3" Type="http://schemas.openxmlformats.org/officeDocument/2006/relationships/image" Target="../media/image354.png"/><Relationship Id="rId2" Type="http://schemas.openxmlformats.org/officeDocument/2006/relationships/notesSlide" Target="../notesSlides/notesSlide284.xml"/><Relationship Id="rId1" Type="http://schemas.openxmlformats.org/officeDocument/2006/relationships/slideLayout" Target="../slideLayouts/slideLayout978.xml"/></Relationships>
</file>

<file path=ppt/slides/_rels/slide365.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285.xml"/><Relationship Id="rId1" Type="http://schemas.openxmlformats.org/officeDocument/2006/relationships/slideLayout" Target="../slideLayouts/slideLayout978.xml"/></Relationships>
</file>

<file path=ppt/slides/_rels/slide366.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286.xml"/><Relationship Id="rId1" Type="http://schemas.openxmlformats.org/officeDocument/2006/relationships/slideLayout" Target="../slideLayouts/slideLayout978.xml"/></Relationships>
</file>

<file path=ppt/slides/_rels/slide367.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287.xml"/><Relationship Id="rId1" Type="http://schemas.openxmlformats.org/officeDocument/2006/relationships/slideLayout" Target="../slideLayouts/slideLayout988.xml"/></Relationships>
</file>

<file path=ppt/slides/_rels/slide368.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88.xml"/><Relationship Id="rId1" Type="http://schemas.openxmlformats.org/officeDocument/2006/relationships/slideLayout" Target="../slideLayouts/slideLayout978.xml"/></Relationships>
</file>

<file path=ppt/slides/_rels/slide369.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289.xml"/><Relationship Id="rId1" Type="http://schemas.openxmlformats.org/officeDocument/2006/relationships/slideLayout" Target="../slideLayouts/slideLayout978.xml"/></Relationships>
</file>

<file path=ppt/slides/_rels/slide37.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1108.xml"/></Relationships>
</file>

<file path=ppt/slides/_rels/slide370.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290.xml"/><Relationship Id="rId1" Type="http://schemas.openxmlformats.org/officeDocument/2006/relationships/slideLayout" Target="../slideLayouts/slideLayout978.xml"/></Relationships>
</file>

<file path=ppt/slides/_rels/slide371.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notesSlide" Target="../notesSlides/notesSlide291.xml"/><Relationship Id="rId1" Type="http://schemas.openxmlformats.org/officeDocument/2006/relationships/slideLayout" Target="../slideLayouts/slideLayout978.xml"/></Relationships>
</file>

<file path=ppt/slides/_rels/slide372.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292.xml"/><Relationship Id="rId1" Type="http://schemas.openxmlformats.org/officeDocument/2006/relationships/slideLayout" Target="../slideLayouts/slideLayout978.xml"/></Relationships>
</file>

<file path=ppt/slides/_rels/slide373.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293.xml"/><Relationship Id="rId1" Type="http://schemas.openxmlformats.org/officeDocument/2006/relationships/slideLayout" Target="../slideLayouts/slideLayout978.xml"/></Relationships>
</file>

<file path=ppt/slides/_rels/slide374.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294.xml"/><Relationship Id="rId1" Type="http://schemas.openxmlformats.org/officeDocument/2006/relationships/slideLayout" Target="../slideLayouts/slideLayout978.xml"/></Relationships>
</file>

<file path=ppt/slides/_rels/slide375.xml.rels><?xml version="1.0" encoding="UTF-8" standalone="yes"?>
<Relationships xmlns="http://schemas.openxmlformats.org/package/2006/relationships"><Relationship Id="rId3" Type="http://schemas.openxmlformats.org/officeDocument/2006/relationships/image" Target="../media/image364.jpeg"/><Relationship Id="rId7" Type="http://schemas.openxmlformats.org/officeDocument/2006/relationships/image" Target="../media/image368.jpeg"/><Relationship Id="rId2" Type="http://schemas.openxmlformats.org/officeDocument/2006/relationships/notesSlide" Target="../notesSlides/notesSlide295.xml"/><Relationship Id="rId1" Type="http://schemas.openxmlformats.org/officeDocument/2006/relationships/slideLayout" Target="../slideLayouts/slideLayout978.xml"/><Relationship Id="rId6" Type="http://schemas.openxmlformats.org/officeDocument/2006/relationships/image" Target="../media/image367.jpeg"/><Relationship Id="rId5" Type="http://schemas.openxmlformats.org/officeDocument/2006/relationships/image" Target="../media/image366.png"/><Relationship Id="rId4" Type="http://schemas.openxmlformats.org/officeDocument/2006/relationships/image" Target="../media/image365.jpeg"/></Relationships>
</file>

<file path=ppt/slides/_rels/slide376.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296.xml"/><Relationship Id="rId1" Type="http://schemas.openxmlformats.org/officeDocument/2006/relationships/slideLayout" Target="../slideLayouts/slideLayout978.xml"/></Relationships>
</file>

<file path=ppt/slides/_rels/slide377.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297.xml"/><Relationship Id="rId1" Type="http://schemas.openxmlformats.org/officeDocument/2006/relationships/slideLayout" Target="../slideLayouts/slideLayout978.xml"/></Relationships>
</file>

<file path=ppt/slides/_rels/slide378.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298.xml"/><Relationship Id="rId1" Type="http://schemas.openxmlformats.org/officeDocument/2006/relationships/slideLayout" Target="../slideLayouts/slideLayout978.xml"/></Relationships>
</file>

<file path=ppt/slides/_rels/slide379.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299.xml"/><Relationship Id="rId1" Type="http://schemas.openxmlformats.org/officeDocument/2006/relationships/slideLayout" Target="../slideLayouts/slideLayout978.xml"/></Relationships>
</file>

<file path=ppt/slides/_rels/slide3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074.xml"/></Relationships>
</file>

<file path=ppt/slides/_rels/slide380.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00.xml"/><Relationship Id="rId1" Type="http://schemas.openxmlformats.org/officeDocument/2006/relationships/slideLayout" Target="../slideLayouts/slideLayout978.xml"/></Relationships>
</file>

<file path=ppt/slides/_rels/slide381.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01.xml"/><Relationship Id="rId1" Type="http://schemas.openxmlformats.org/officeDocument/2006/relationships/slideLayout" Target="../slideLayouts/slideLayout978.xml"/></Relationships>
</file>

<file path=ppt/slides/_rels/slide382.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02.xml"/><Relationship Id="rId1" Type="http://schemas.openxmlformats.org/officeDocument/2006/relationships/slideLayout" Target="../slideLayouts/slideLayout978.xml"/></Relationships>
</file>

<file path=ppt/slides/_rels/slide383.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03.xml"/><Relationship Id="rId1" Type="http://schemas.openxmlformats.org/officeDocument/2006/relationships/slideLayout" Target="../slideLayouts/slideLayout989.xml"/></Relationships>
</file>

<file path=ppt/slides/_rels/slide384.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04.xml"/><Relationship Id="rId1" Type="http://schemas.openxmlformats.org/officeDocument/2006/relationships/slideLayout" Target="../slideLayouts/slideLayout978.xml"/></Relationships>
</file>

<file path=ppt/slides/_rels/slide385.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05.xml"/><Relationship Id="rId1" Type="http://schemas.openxmlformats.org/officeDocument/2006/relationships/slideLayout" Target="../slideLayouts/slideLayout978.xml"/></Relationships>
</file>

<file path=ppt/slides/_rels/slide386.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06.xml"/><Relationship Id="rId1" Type="http://schemas.openxmlformats.org/officeDocument/2006/relationships/slideLayout" Target="../slideLayouts/slideLayout978.xml"/><Relationship Id="rId4" Type="http://schemas.openxmlformats.org/officeDocument/2006/relationships/image" Target="../media/image375.jpeg"/></Relationships>
</file>

<file path=ppt/slides/_rels/slide387.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07.xml"/><Relationship Id="rId1" Type="http://schemas.openxmlformats.org/officeDocument/2006/relationships/slideLayout" Target="../slideLayouts/slideLayout978.xml"/></Relationships>
</file>

<file path=ppt/slides/_rels/slide388.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08.xml"/><Relationship Id="rId1" Type="http://schemas.openxmlformats.org/officeDocument/2006/relationships/slideLayout" Target="../slideLayouts/slideLayout978.xml"/></Relationships>
</file>

<file path=ppt/slides/_rels/slide389.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09.xml"/><Relationship Id="rId1" Type="http://schemas.openxmlformats.org/officeDocument/2006/relationships/slideLayout" Target="../slideLayouts/slideLayout978.xml"/></Relationships>
</file>

<file path=ppt/slides/_rels/slide3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1075.xml"/><Relationship Id="rId1" Type="http://schemas.openxmlformats.org/officeDocument/2006/relationships/themeOverride" Target="../theme/themeOverride3.xml"/></Relationships>
</file>

<file path=ppt/slides/_rels/slide390.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10.xml"/><Relationship Id="rId1" Type="http://schemas.openxmlformats.org/officeDocument/2006/relationships/slideLayout" Target="../slideLayouts/slideLayout978.xml"/></Relationships>
</file>

<file path=ppt/slides/_rels/slide391.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notesSlide" Target="../notesSlides/notesSlide311.xml"/><Relationship Id="rId1" Type="http://schemas.openxmlformats.org/officeDocument/2006/relationships/slideLayout" Target="../slideLayouts/slideLayout978.xml"/></Relationships>
</file>

<file path=ppt/slides/_rels/slide392.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notesSlide" Target="../notesSlides/notesSlide312.xml"/><Relationship Id="rId1" Type="http://schemas.openxmlformats.org/officeDocument/2006/relationships/slideLayout" Target="../slideLayouts/slideLayout978.xml"/><Relationship Id="rId4" Type="http://schemas.openxmlformats.org/officeDocument/2006/relationships/image" Target="../media/image385.jpeg"/></Relationships>
</file>

<file path=ppt/slides/_rels/slide393.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13.xml"/><Relationship Id="rId1" Type="http://schemas.openxmlformats.org/officeDocument/2006/relationships/slideLayout" Target="../slideLayouts/slideLayout978.xml"/></Relationships>
</file>

<file path=ppt/slides/_rels/slide394.xml.rels><?xml version="1.0" encoding="UTF-8" standalone="yes"?>
<Relationships xmlns="http://schemas.openxmlformats.org/package/2006/relationships"><Relationship Id="rId3" Type="http://schemas.openxmlformats.org/officeDocument/2006/relationships/image" Target="../media/image387.jpeg"/><Relationship Id="rId2" Type="http://schemas.openxmlformats.org/officeDocument/2006/relationships/notesSlide" Target="../notesSlides/notesSlide314.xml"/><Relationship Id="rId1" Type="http://schemas.openxmlformats.org/officeDocument/2006/relationships/slideLayout" Target="../slideLayouts/slideLayout978.xml"/></Relationships>
</file>

<file path=ppt/slides/_rels/slide395.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notesSlide" Target="../notesSlides/notesSlide315.xml"/><Relationship Id="rId1" Type="http://schemas.openxmlformats.org/officeDocument/2006/relationships/slideLayout" Target="../slideLayouts/slideLayout978.xml"/></Relationships>
</file>

<file path=ppt/slides/_rels/slide396.xml.rels><?xml version="1.0" encoding="UTF-8" standalone="yes"?>
<Relationships xmlns="http://schemas.openxmlformats.org/package/2006/relationships"><Relationship Id="rId3" Type="http://schemas.openxmlformats.org/officeDocument/2006/relationships/image" Target="../media/image389.jpeg"/><Relationship Id="rId2" Type="http://schemas.openxmlformats.org/officeDocument/2006/relationships/notesSlide" Target="../notesSlides/notesSlide316.xml"/><Relationship Id="rId1" Type="http://schemas.openxmlformats.org/officeDocument/2006/relationships/slideLayout" Target="../slideLayouts/slideLayout978.xml"/></Relationships>
</file>

<file path=ppt/slides/_rels/slide397.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notesSlide" Target="../notesSlides/notesSlide317.xml"/><Relationship Id="rId1" Type="http://schemas.openxmlformats.org/officeDocument/2006/relationships/slideLayout" Target="../slideLayouts/slideLayout978.xml"/></Relationships>
</file>

<file path=ppt/slides/_rels/slide398.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18.xml"/><Relationship Id="rId1" Type="http://schemas.openxmlformats.org/officeDocument/2006/relationships/slideLayout" Target="../slideLayouts/slideLayout978.xml"/></Relationships>
</file>

<file path=ppt/slides/_rels/slide399.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19.xml"/><Relationship Id="rId1" Type="http://schemas.openxmlformats.org/officeDocument/2006/relationships/slideLayout" Target="../slideLayouts/slideLayout978.xml"/></Relationships>
</file>

<file path=ppt/slides/_rels/slide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074.xml"/><Relationship Id="rId4" Type="http://schemas.openxmlformats.org/officeDocument/2006/relationships/image" Target="../media/image28.png"/></Relationships>
</file>

<file path=ppt/slides/_rels/slide40.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00.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20.xml"/><Relationship Id="rId1" Type="http://schemas.openxmlformats.org/officeDocument/2006/relationships/slideLayout" Target="../slideLayouts/slideLayout978.xml"/></Relationships>
</file>

<file path=ppt/slides/_rels/slide401.xml.rels><?xml version="1.0" encoding="UTF-8" standalone="yes"?>
<Relationships xmlns="http://schemas.openxmlformats.org/package/2006/relationships"><Relationship Id="rId3" Type="http://schemas.openxmlformats.org/officeDocument/2006/relationships/image" Target="../media/image394.png"/><Relationship Id="rId2" Type="http://schemas.openxmlformats.org/officeDocument/2006/relationships/notesSlide" Target="../notesSlides/notesSlide321.xml"/><Relationship Id="rId1" Type="http://schemas.openxmlformats.org/officeDocument/2006/relationships/slideLayout" Target="../slideLayouts/slideLayout978.xml"/></Relationships>
</file>

<file path=ppt/slides/_rels/slide402.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22.xml"/><Relationship Id="rId1" Type="http://schemas.openxmlformats.org/officeDocument/2006/relationships/slideLayout" Target="../slideLayouts/slideLayout978.xml"/></Relationships>
</file>

<file path=ppt/slides/_rels/slide403.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notesSlide" Target="../notesSlides/notesSlide323.xml"/><Relationship Id="rId1" Type="http://schemas.openxmlformats.org/officeDocument/2006/relationships/slideLayout" Target="../slideLayouts/slideLayout978.xml"/></Relationships>
</file>

<file path=ppt/slides/_rels/slide404.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notesSlide" Target="../notesSlides/notesSlide324.xml"/><Relationship Id="rId1" Type="http://schemas.openxmlformats.org/officeDocument/2006/relationships/slideLayout" Target="../slideLayouts/slideLayout978.xml"/></Relationships>
</file>

<file path=ppt/slides/_rels/slide405.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25.xml"/><Relationship Id="rId1" Type="http://schemas.openxmlformats.org/officeDocument/2006/relationships/slideLayout" Target="../slideLayouts/slideLayout978.xml"/></Relationships>
</file>

<file path=ppt/slides/_rels/slide406.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26.xml"/><Relationship Id="rId1" Type="http://schemas.openxmlformats.org/officeDocument/2006/relationships/slideLayout" Target="../slideLayouts/slideLayout978.xml"/></Relationships>
</file>

<file path=ppt/slides/_rels/slide407.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27.xml"/><Relationship Id="rId1" Type="http://schemas.openxmlformats.org/officeDocument/2006/relationships/slideLayout" Target="../slideLayouts/slideLayout978.xml"/></Relationships>
</file>

<file path=ppt/slides/_rels/slide408.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28.xml"/><Relationship Id="rId1" Type="http://schemas.openxmlformats.org/officeDocument/2006/relationships/slideLayout" Target="../slideLayouts/slideLayout978.xml"/></Relationships>
</file>

<file path=ppt/slides/_rels/slide409.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29.xml"/><Relationship Id="rId1" Type="http://schemas.openxmlformats.org/officeDocument/2006/relationships/slideLayout" Target="../slideLayouts/slideLayout978.xml"/></Relationships>
</file>

<file path=ppt/slides/_rels/slide41.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51.xml"/></Relationships>
</file>

<file path=ppt/slides/_rels/slide41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30.xml"/><Relationship Id="rId1" Type="http://schemas.openxmlformats.org/officeDocument/2006/relationships/slideLayout" Target="../slideLayouts/slideLayout310.xml"/></Relationships>
</file>

<file path=ppt/slides/_rels/slide411.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31.xml"/><Relationship Id="rId1" Type="http://schemas.openxmlformats.org/officeDocument/2006/relationships/slideLayout" Target="../slideLayouts/slideLayout117.xml"/></Relationships>
</file>

<file path=ppt/slides/_rels/slide412.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32.xml"/><Relationship Id="rId1" Type="http://schemas.openxmlformats.org/officeDocument/2006/relationships/slideLayout" Target="../slideLayouts/slideLayout665.xml"/></Relationships>
</file>

<file path=ppt/slides/_rels/slide413.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33.xml"/><Relationship Id="rId1" Type="http://schemas.openxmlformats.org/officeDocument/2006/relationships/slideLayout" Target="../slideLayouts/slideLayout665.xml"/></Relationships>
</file>

<file path=ppt/slides/_rels/slide414.xml.rels><?xml version="1.0" encoding="UTF-8" standalone="yes"?>
<Relationships xmlns="http://schemas.openxmlformats.org/package/2006/relationships"><Relationship Id="rId3" Type="http://schemas.openxmlformats.org/officeDocument/2006/relationships/image" Target="../media/image406.jpeg"/><Relationship Id="rId2" Type="http://schemas.openxmlformats.org/officeDocument/2006/relationships/notesSlide" Target="../notesSlides/notesSlide334.xml"/><Relationship Id="rId1" Type="http://schemas.openxmlformats.org/officeDocument/2006/relationships/slideLayout" Target="../slideLayouts/slideLayout665.xml"/></Relationships>
</file>

<file path=ppt/slides/_rels/slide415.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35.xml"/><Relationship Id="rId1" Type="http://schemas.openxmlformats.org/officeDocument/2006/relationships/slideLayout" Target="../slideLayouts/slideLayout665.xml"/></Relationships>
</file>

<file path=ppt/slides/_rels/slide416.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notesSlide" Target="../notesSlides/notesSlide336.xml"/><Relationship Id="rId1" Type="http://schemas.openxmlformats.org/officeDocument/2006/relationships/slideLayout" Target="../slideLayouts/slideLayout665.xml"/></Relationships>
</file>

<file path=ppt/slides/_rels/slide417.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37.xml"/><Relationship Id="rId1" Type="http://schemas.openxmlformats.org/officeDocument/2006/relationships/slideLayout" Target="../slideLayouts/slideLayout665.xml"/></Relationships>
</file>

<file path=ppt/slides/_rels/slide418.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38.xml"/><Relationship Id="rId1" Type="http://schemas.openxmlformats.org/officeDocument/2006/relationships/slideLayout" Target="../slideLayouts/slideLayout665.xml"/></Relationships>
</file>

<file path=ppt/slides/_rels/slide419.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notesSlide" Target="../notesSlides/notesSlide339.xml"/><Relationship Id="rId1" Type="http://schemas.openxmlformats.org/officeDocument/2006/relationships/slideLayout" Target="../slideLayouts/slideLayout66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35.xml"/></Relationships>
</file>

<file path=ppt/slides/_rels/slide420.xml.rels><?xml version="1.0" encoding="UTF-8" standalone="yes"?>
<Relationships xmlns="http://schemas.openxmlformats.org/package/2006/relationships"><Relationship Id="rId3" Type="http://schemas.openxmlformats.org/officeDocument/2006/relationships/image" Target="../media/image412.jpeg"/><Relationship Id="rId2" Type="http://schemas.openxmlformats.org/officeDocument/2006/relationships/notesSlide" Target="../notesSlides/notesSlide340.xml"/><Relationship Id="rId1" Type="http://schemas.openxmlformats.org/officeDocument/2006/relationships/slideLayout" Target="../slideLayouts/slideLayout665.xml"/></Relationships>
</file>

<file path=ppt/slides/_rels/slide421.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notesSlide" Target="../notesSlides/notesSlide341.xml"/><Relationship Id="rId1" Type="http://schemas.openxmlformats.org/officeDocument/2006/relationships/slideLayout" Target="../slideLayouts/slideLayout665.xml"/></Relationships>
</file>

<file path=ppt/slides/_rels/slide422.xml.rels><?xml version="1.0" encoding="UTF-8" standalone="yes"?>
<Relationships xmlns="http://schemas.openxmlformats.org/package/2006/relationships"><Relationship Id="rId3" Type="http://schemas.openxmlformats.org/officeDocument/2006/relationships/image" Target="../media/image414.jpeg"/><Relationship Id="rId2" Type="http://schemas.openxmlformats.org/officeDocument/2006/relationships/notesSlide" Target="../notesSlides/notesSlide342.xml"/><Relationship Id="rId1" Type="http://schemas.openxmlformats.org/officeDocument/2006/relationships/slideLayout" Target="../slideLayouts/slideLayout665.xml"/></Relationships>
</file>

<file path=ppt/slides/_rels/slide423.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43.xml"/><Relationship Id="rId1" Type="http://schemas.openxmlformats.org/officeDocument/2006/relationships/slideLayout" Target="../slideLayouts/slideLayout665.xml"/></Relationships>
</file>

<file path=ppt/slides/_rels/slide424.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44.xml"/><Relationship Id="rId1" Type="http://schemas.openxmlformats.org/officeDocument/2006/relationships/slideLayout" Target="../slideLayouts/slideLayout665.xml"/></Relationships>
</file>

<file path=ppt/slides/_rels/slide425.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45.xml"/><Relationship Id="rId1" Type="http://schemas.openxmlformats.org/officeDocument/2006/relationships/slideLayout" Target="../slideLayouts/slideLayout665.xml"/></Relationships>
</file>

<file path=ppt/slides/_rels/slide426.xml.rels><?xml version="1.0" encoding="UTF-8" standalone="yes"?>
<Relationships xmlns="http://schemas.openxmlformats.org/package/2006/relationships"><Relationship Id="rId3" Type="http://schemas.openxmlformats.org/officeDocument/2006/relationships/notesSlide" Target="../notesSlides/notesSlide346.xml"/><Relationship Id="rId2" Type="http://schemas.openxmlformats.org/officeDocument/2006/relationships/slideLayout" Target="../slideLayouts/slideLayout665.xml"/><Relationship Id="rId1" Type="http://schemas.openxmlformats.org/officeDocument/2006/relationships/themeOverride" Target="../theme/themeOverride15.xml"/><Relationship Id="rId4" Type="http://schemas.openxmlformats.org/officeDocument/2006/relationships/image" Target="../media/image119.jpeg"/></Relationships>
</file>

<file path=ppt/slides/_rels/slide427.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47.xml"/><Relationship Id="rId1" Type="http://schemas.openxmlformats.org/officeDocument/2006/relationships/slideLayout" Target="../slideLayouts/slideLayout665.xml"/></Relationships>
</file>

<file path=ppt/slides/_rels/slide428.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48.xml"/><Relationship Id="rId1" Type="http://schemas.openxmlformats.org/officeDocument/2006/relationships/slideLayout" Target="../slideLayouts/slideLayout665.xml"/></Relationships>
</file>

<file path=ppt/slides/_rels/slide429.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49.xml"/><Relationship Id="rId1" Type="http://schemas.openxmlformats.org/officeDocument/2006/relationships/slideLayout" Target="../slideLayouts/slideLayout665.xml"/></Relationships>
</file>

<file path=ppt/slides/_rels/slide43.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30.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50.xml"/><Relationship Id="rId1" Type="http://schemas.openxmlformats.org/officeDocument/2006/relationships/slideLayout" Target="../slideLayouts/slideLayout665.xml"/><Relationship Id="rId4" Type="http://schemas.openxmlformats.org/officeDocument/2006/relationships/image" Target="../media/image309.jpeg"/></Relationships>
</file>

<file path=ppt/slides/_rels/slide431.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351.xml"/><Relationship Id="rId1" Type="http://schemas.openxmlformats.org/officeDocument/2006/relationships/slideLayout" Target="../slideLayouts/slideLayout660.xml"/></Relationships>
</file>

<file path=ppt/slides/_rels/slide432.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52.xml"/><Relationship Id="rId1" Type="http://schemas.openxmlformats.org/officeDocument/2006/relationships/slideLayout" Target="../slideLayouts/slideLayout3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028.xml"/></Relationships>
</file>

<file path=ppt/slides/_rels/slide434.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53.xml"/><Relationship Id="rId1" Type="http://schemas.openxmlformats.org/officeDocument/2006/relationships/slideLayout" Target="../slideLayouts/slideLayout1013.xml"/><Relationship Id="rId4" Type="http://schemas.openxmlformats.org/officeDocument/2006/relationships/image" Target="../media/image312.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02.xml"/></Relationships>
</file>

<file path=ppt/slides/_rels/slide45.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56.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84.xml"/><Relationship Id="rId1" Type="http://schemas.openxmlformats.org/officeDocument/2006/relationships/vmlDrawing" Target="../drawings/vmlDrawing1.vml"/><Relationship Id="rId5" Type="http://schemas.openxmlformats.org/officeDocument/2006/relationships/image" Target="../media/image60.emf"/><Relationship Id="rId4" Type="http://schemas.openxmlformats.org/officeDocument/2006/relationships/oleObject" Target="../embeddings/oleObject1.bin"/></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xml"/><Relationship Id="rId1" Type="http://schemas.openxmlformats.org/officeDocument/2006/relationships/slideLayout" Target="../slideLayouts/slideLayout1074.xml"/></Relationships>
</file>

<file path=ppt/slides/_rels/slide50.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0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19.xml"/></Relationships>
</file>

<file path=ppt/slides/_rels/slide5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5.xml"/><Relationship Id="rId1" Type="http://schemas.openxmlformats.org/officeDocument/2006/relationships/slideLayout" Target="../slideLayouts/slideLayout676.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6.xml"/><Relationship Id="rId1" Type="http://schemas.openxmlformats.org/officeDocument/2006/relationships/slideLayout" Target="../slideLayouts/slideLayout687.xml"/></Relationships>
</file>

<file path=ppt/slides/_rels/slide5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785.xml"/></Relationships>
</file>

<file path=ppt/slides/_rels/slide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xml"/><Relationship Id="rId1" Type="http://schemas.openxmlformats.org/officeDocument/2006/relationships/slideLayout" Target="../slideLayouts/slideLayout1074.xml"/></Relationships>
</file>

<file path=ppt/slides/_rels/slide6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8.xml"/><Relationship Id="rId1" Type="http://schemas.openxmlformats.org/officeDocument/2006/relationships/slideLayout" Target="../slideLayouts/slideLayout785.xml"/></Relationships>
</file>

<file path=ppt/slides/_rels/slide6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9.xml"/><Relationship Id="rId1" Type="http://schemas.openxmlformats.org/officeDocument/2006/relationships/slideLayout" Target="../slideLayouts/slideLayout143.xml"/></Relationships>
</file>

<file path=ppt/slides/_rels/slide6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143.xml"/></Relationships>
</file>

<file path=ppt/slides/_rels/slide6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1.xml"/><Relationship Id="rId1" Type="http://schemas.openxmlformats.org/officeDocument/2006/relationships/slideLayout" Target="../slideLayouts/slideLayout224.xml"/><Relationship Id="rId5" Type="http://schemas.openxmlformats.org/officeDocument/2006/relationships/image" Target="../media/image67.jpeg"/><Relationship Id="rId4" Type="http://schemas.openxmlformats.org/officeDocument/2006/relationships/image" Target="../media/image66.jpeg"/></Relationships>
</file>

<file path=ppt/slides/_rels/slide6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2.xml"/><Relationship Id="rId1" Type="http://schemas.openxmlformats.org/officeDocument/2006/relationships/slideLayout" Target="../slideLayouts/slideLayout224.xml"/><Relationship Id="rId5" Type="http://schemas.openxmlformats.org/officeDocument/2006/relationships/image" Target="../media/image68.jpeg"/><Relationship Id="rId4" Type="http://schemas.openxmlformats.org/officeDocument/2006/relationships/image" Target="../media/image66.jpeg"/></Relationships>
</file>

<file path=ppt/slides/_rels/slide6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3.xml"/><Relationship Id="rId1" Type="http://schemas.openxmlformats.org/officeDocument/2006/relationships/slideLayout" Target="../slideLayouts/slideLayout224.xml"/><Relationship Id="rId4" Type="http://schemas.openxmlformats.org/officeDocument/2006/relationships/image" Target="../media/image69.jpeg"/></Relationships>
</file>

<file path=ppt/slides/_rels/slide6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4.xml"/><Relationship Id="rId1" Type="http://schemas.openxmlformats.org/officeDocument/2006/relationships/slideLayout" Target="../slideLayouts/slideLayout224.xml"/><Relationship Id="rId5" Type="http://schemas.openxmlformats.org/officeDocument/2006/relationships/image" Target="../media/image67.jpeg"/><Relationship Id="rId4" Type="http://schemas.openxmlformats.org/officeDocument/2006/relationships/image" Target="../media/image69.jpeg"/></Relationships>
</file>

<file path=ppt/slides/_rels/slide6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224.xml"/><Relationship Id="rId5" Type="http://schemas.openxmlformats.org/officeDocument/2006/relationships/image" Target="../media/image70.jpeg"/><Relationship Id="rId4" Type="http://schemas.openxmlformats.org/officeDocument/2006/relationships/image" Target="../media/image69.jpeg"/></Relationships>
</file>

<file path=ppt/slides/_rels/slide6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6.xml"/><Relationship Id="rId1" Type="http://schemas.openxmlformats.org/officeDocument/2006/relationships/slideLayout" Target="../slideLayouts/slideLayout224.xml"/><Relationship Id="rId5" Type="http://schemas.openxmlformats.org/officeDocument/2006/relationships/image" Target="../media/image70.jpeg"/><Relationship Id="rId4" Type="http://schemas.openxmlformats.org/officeDocument/2006/relationships/image" Target="../media/image69.jpeg"/></Relationships>
</file>

<file path=ppt/slides/_rels/slide6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7.xml"/><Relationship Id="rId1" Type="http://schemas.openxmlformats.org/officeDocument/2006/relationships/slideLayout" Target="../slideLayouts/slideLayout224.xml"/><Relationship Id="rId6" Type="http://schemas.openxmlformats.org/officeDocument/2006/relationships/image" Target="../media/image71.jpeg"/><Relationship Id="rId5" Type="http://schemas.openxmlformats.org/officeDocument/2006/relationships/image" Target="../media/image70.jpeg"/><Relationship Id="rId4" Type="http://schemas.openxmlformats.org/officeDocument/2006/relationships/image" Target="../media/image69.jpeg"/></Relationships>
</file>

<file path=ppt/slides/_rels/slide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6.xml"/><Relationship Id="rId1" Type="http://schemas.openxmlformats.org/officeDocument/2006/relationships/slideLayout" Target="../slideLayouts/slideLayout1094.xml"/><Relationship Id="rId4" Type="http://schemas.openxmlformats.org/officeDocument/2006/relationships/image" Target="../media/image32.pn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8.xml"/><Relationship Id="rId1" Type="http://schemas.openxmlformats.org/officeDocument/2006/relationships/slideLayout" Target="../slideLayouts/slideLayout224.xml"/><Relationship Id="rId6" Type="http://schemas.openxmlformats.org/officeDocument/2006/relationships/image" Target="../media/image72.jpeg"/><Relationship Id="rId5" Type="http://schemas.openxmlformats.org/officeDocument/2006/relationships/image" Target="../media/image70.jpeg"/><Relationship Id="rId4" Type="http://schemas.openxmlformats.org/officeDocument/2006/relationships/image" Target="../media/image69.jpeg"/></Relationships>
</file>

<file path=ppt/slides/_rels/slide7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9.xml"/><Relationship Id="rId1" Type="http://schemas.openxmlformats.org/officeDocument/2006/relationships/slideLayout" Target="../slideLayouts/slideLayout49.xml"/></Relationships>
</file>

<file path=ppt/slides/_rels/slide7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0.xml"/><Relationship Id="rId1" Type="http://schemas.openxmlformats.org/officeDocument/2006/relationships/slideLayout" Target="../slideLayouts/slideLayout224.xml"/></Relationships>
</file>

<file path=ppt/slides/_rels/slide7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1.xml"/><Relationship Id="rId1" Type="http://schemas.openxmlformats.org/officeDocument/2006/relationships/slideLayout" Target="../slideLayouts/slideLayout22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56.xml"/></Relationships>
</file>

<file path=ppt/slides/_rels/slide7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3.xml"/><Relationship Id="rId1" Type="http://schemas.openxmlformats.org/officeDocument/2006/relationships/slideLayout" Target="../slideLayouts/slideLayout99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0.xml"/></Relationships>
</file>

<file path=ppt/slides/_rels/slide7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7.xml"/><Relationship Id="rId1" Type="http://schemas.openxmlformats.org/officeDocument/2006/relationships/slideLayout" Target="../slideLayouts/slideLayout143.xml"/></Relationships>
</file>

<file path=ppt/slides/_rels/slide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087.xml"/></Relationships>
</file>

<file path=ppt/slides/_rels/slide8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8.xml"/><Relationship Id="rId1" Type="http://schemas.openxmlformats.org/officeDocument/2006/relationships/slideLayout" Target="../slideLayouts/slideLayout143.xml"/></Relationships>
</file>

<file path=ppt/slides/_rels/slide81.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9.xml"/><Relationship Id="rId1" Type="http://schemas.openxmlformats.org/officeDocument/2006/relationships/slideLayout" Target="../slideLayouts/slideLayout260.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9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7.xml"/><Relationship Id="rId1" Type="http://schemas.openxmlformats.org/officeDocument/2006/relationships/themeOverride" Target="../theme/themeOverride4.xml"/><Relationship Id="rId4" Type="http://schemas.openxmlformats.org/officeDocument/2006/relationships/image" Target="../media/image77.jpe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9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9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9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9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9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91.xml"/></Relationships>
</file>

<file path=ppt/slides/_rels/slide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07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91.xml"/></Relationships>
</file>

<file path=ppt/slides/_rels/slide9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59.xml"/><Relationship Id="rId1" Type="http://schemas.openxmlformats.org/officeDocument/2006/relationships/slideLayout" Target="../slideLayouts/slideLayout696.xml"/><Relationship Id="rId5" Type="http://schemas.openxmlformats.org/officeDocument/2006/relationships/image" Target="../media/image80.jpeg"/><Relationship Id="rId4" Type="http://schemas.openxmlformats.org/officeDocument/2006/relationships/image" Target="../media/image79.jpe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9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9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9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9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9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9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2"/>
          <p:cNvSpPr>
            <a:spLocks noGrp="1" noChangeArrowheads="1"/>
          </p:cNvSpPr>
          <p:nvPr>
            <p:ph type="title"/>
          </p:nvPr>
        </p:nvSpPr>
        <p:spPr>
          <a:xfrm>
            <a:off x="457200" y="228600"/>
            <a:ext cx="8229600" cy="1700213"/>
          </a:xfrm>
          <a:gradFill rotWithShape="0">
            <a:gsLst>
              <a:gs pos="0">
                <a:srgbClr val="AC1D73"/>
              </a:gs>
              <a:gs pos="100000">
                <a:srgbClr val="500D35"/>
              </a:gs>
            </a:gsLst>
            <a:path path="shape">
              <a:fillToRect l="50000" t="50000" r="50000" b="50000"/>
            </a:path>
          </a:gradFill>
          <a:effectLst>
            <a:outerShdw dist="107763" dir="13500000" algn="ctr" rotWithShape="0">
              <a:schemeClr val="tx2">
                <a:alpha val="74997"/>
              </a:schemeClr>
            </a:outerShdw>
          </a:effectLst>
        </p:spPr>
        <p:txBody>
          <a:bodyPr/>
          <a:lstStyle/>
          <a:p>
            <a:r>
              <a:rPr lang="zh-CN" altLang="en-US" sz="4800" b="1" dirty="0">
                <a:solidFill>
                  <a:schemeClr val="bg1"/>
                </a:solidFill>
                <a:effectLst>
                  <a:outerShdw blurRad="38100" dist="38100" dir="2700000" algn="tl">
                    <a:srgbClr val="000000"/>
                  </a:outerShdw>
                </a:effectLst>
                <a:latin typeface="Arial"/>
                <a:ea typeface="SimSun" pitchFamily="2" charset="-122"/>
                <a:cs typeface="Arial"/>
              </a:rPr>
              <a:t>将 来 的 恩 惠 </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(19-20</a:t>
            </a:r>
            <a:r>
              <a:rPr lang="zh-CN" altLang="en-US" sz="4800" b="1" dirty="0">
                <a:solidFill>
                  <a:schemeClr val="bg1"/>
                </a:solidFill>
                <a:latin typeface="Arial"/>
                <a:ea typeface="SimSun" pitchFamily="2" charset="-122"/>
                <a:cs typeface="Arial"/>
              </a:rPr>
              <a:t>章</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a:t>
            </a:r>
          </a:p>
        </p:txBody>
      </p:sp>
      <p:grpSp>
        <p:nvGrpSpPr>
          <p:cNvPr id="2" name="Group 3"/>
          <p:cNvGrpSpPr>
            <a:grpSpLocks/>
          </p:cNvGrpSpPr>
          <p:nvPr/>
        </p:nvGrpSpPr>
        <p:grpSpPr bwMode="auto">
          <a:xfrm>
            <a:off x="5943604" y="2133600"/>
            <a:ext cx="3398838" cy="4724400"/>
            <a:chOff x="3744" y="1344"/>
            <a:chExt cx="2141" cy="2976"/>
          </a:xfrm>
        </p:grpSpPr>
        <p:pic>
          <p:nvPicPr>
            <p:cNvPr id="765962" name="Picture 4"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 y="1344"/>
              <a:ext cx="2016" cy="2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3" name="Rectangle 5"/>
            <p:cNvSpPr>
              <a:spLocks noChangeArrowheads="1"/>
            </p:cNvSpPr>
            <p:nvPr/>
          </p:nvSpPr>
          <p:spPr bwMode="auto">
            <a:xfrm>
              <a:off x="3753" y="1854"/>
              <a:ext cx="2132" cy="1071"/>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r>
                <a:rPr lang="zh-CN" altLang="en-US" sz="4400" b="1" dirty="0">
                  <a:solidFill>
                    <a:srgbClr val="FFFFFF"/>
                  </a:solidFill>
                  <a:latin typeface="Arial"/>
                  <a:ea typeface="SimSun" pitchFamily="2" charset="-122"/>
                  <a:cs typeface="Arial"/>
                </a:rPr>
                <a:t>天 堂 </a:t>
              </a:r>
              <a:br>
                <a:rPr lang="zh-CN" altLang="en-US" sz="4400" b="1" dirty="0">
                  <a:solidFill>
                    <a:srgbClr val="FFFFFF"/>
                  </a:solidFill>
                  <a:latin typeface="Arial"/>
                  <a:ea typeface="SimSun" pitchFamily="2" charset="-122"/>
                  <a:cs typeface="Arial"/>
                </a:rPr>
              </a:br>
              <a:r>
                <a:rPr lang="en-US" altLang="zh-CN" sz="3600" b="1" dirty="0">
                  <a:solidFill>
                    <a:srgbClr val="FFFFFF"/>
                  </a:solidFill>
                  <a:latin typeface="Arial"/>
                  <a:ea typeface="SimSun" pitchFamily="2" charset="-122"/>
                  <a:cs typeface="Arial"/>
                </a:rPr>
                <a:t>(21-22 </a:t>
              </a:r>
              <a:r>
                <a:rPr lang="zh-CN" altLang="en-US" sz="3600" b="1" dirty="0">
                  <a:solidFill>
                    <a:srgbClr val="FFFFFF"/>
                  </a:solidFill>
                  <a:latin typeface="Arial"/>
                  <a:ea typeface="SimSun" pitchFamily="2" charset="-122"/>
                  <a:cs typeface="Arial"/>
                </a:rPr>
                <a:t>章</a:t>
              </a:r>
              <a:r>
                <a:rPr lang="en-US" altLang="zh-CN" sz="3600" b="1" dirty="0">
                  <a:solidFill>
                    <a:srgbClr val="FFFFFF"/>
                  </a:solidFill>
                  <a:latin typeface="Arial"/>
                  <a:ea typeface="SimSun" pitchFamily="2" charset="-122"/>
                  <a:cs typeface="Arial"/>
                </a:rPr>
                <a:t>)</a:t>
              </a:r>
            </a:p>
          </p:txBody>
        </p:sp>
      </p:grpSp>
      <p:grpSp>
        <p:nvGrpSpPr>
          <p:cNvPr id="3" name="Group 15"/>
          <p:cNvGrpSpPr>
            <a:grpSpLocks/>
          </p:cNvGrpSpPr>
          <p:nvPr/>
        </p:nvGrpSpPr>
        <p:grpSpPr bwMode="auto">
          <a:xfrm>
            <a:off x="-152400" y="2971800"/>
            <a:ext cx="3097213" cy="3886200"/>
            <a:chOff x="-96" y="1872"/>
            <a:chExt cx="1951" cy="2448"/>
          </a:xfrm>
        </p:grpSpPr>
        <p:pic>
          <p:nvPicPr>
            <p:cNvPr id="765960" name="Picture 13" descr="Rev 19 Second Comin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3" y="1872"/>
              <a:ext cx="1740"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1" name="Rectangle 8"/>
            <p:cNvSpPr>
              <a:spLocks noChangeArrowheads="1"/>
            </p:cNvSpPr>
            <p:nvPr/>
          </p:nvSpPr>
          <p:spPr bwMode="auto">
            <a:xfrm>
              <a:off x="-96" y="3148"/>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algn="ctr"/>
              <a:r>
                <a:rPr lang="zh-TW" altLang="en-US" sz="4400" b="1" dirty="0">
                  <a:solidFill>
                    <a:srgbClr val="FFFFFF"/>
                  </a:solidFill>
                  <a:latin typeface="Arial"/>
                  <a:ea typeface="SimSun" pitchFamily="2" charset="-122"/>
                  <a:cs typeface="Arial"/>
                </a:rPr>
                <a:t>再 來</a:t>
              </a:r>
              <a:br>
                <a:rPr lang="zh-CN" altLang="en-US" sz="4400" b="1" dirty="0">
                  <a:solidFill>
                    <a:srgbClr val="FFFFFF"/>
                  </a:solidFill>
                  <a:latin typeface="Arial"/>
                  <a:ea typeface="SimSun" pitchFamily="2" charset="-122"/>
                  <a:cs typeface="Arial"/>
                </a:rPr>
              </a:br>
              <a:r>
                <a:rPr lang="en-US" altLang="zh-CN" sz="3600" b="1" dirty="0">
                  <a:solidFill>
                    <a:srgbClr val="FFFFFF"/>
                  </a:solidFill>
                  <a:latin typeface="Arial"/>
                  <a:ea typeface="SimSun" pitchFamily="2" charset="-122"/>
                  <a:cs typeface="Arial"/>
                </a:rPr>
                <a:t>(19 </a:t>
              </a:r>
              <a:r>
                <a:rPr lang="zh-CN" altLang="en-US" sz="3600" b="1" dirty="0">
                  <a:solidFill>
                    <a:srgbClr val="FFFFFF"/>
                  </a:solidFill>
                  <a:latin typeface="Arial"/>
                  <a:ea typeface="SimSun" pitchFamily="2" charset="-122"/>
                  <a:cs typeface="Arial"/>
                </a:rPr>
                <a:t>章</a:t>
              </a:r>
              <a:r>
                <a:rPr lang="en-US" altLang="zh-CN" sz="3600" b="1" dirty="0">
                  <a:solidFill>
                    <a:srgbClr val="FFFFFF"/>
                  </a:solidFill>
                  <a:latin typeface="Arial"/>
                  <a:ea typeface="SimSun" pitchFamily="2" charset="-122"/>
                  <a:cs typeface="Arial"/>
                </a:rPr>
                <a:t>)</a:t>
              </a:r>
            </a:p>
          </p:txBody>
        </p:sp>
      </p:grpSp>
      <p:grpSp>
        <p:nvGrpSpPr>
          <p:cNvPr id="4" name="Group 9"/>
          <p:cNvGrpSpPr>
            <a:grpSpLocks/>
          </p:cNvGrpSpPr>
          <p:nvPr/>
        </p:nvGrpSpPr>
        <p:grpSpPr bwMode="auto">
          <a:xfrm>
            <a:off x="2667000" y="2514600"/>
            <a:ext cx="3460750" cy="4343400"/>
            <a:chOff x="1680" y="1584"/>
            <a:chExt cx="2180" cy="2736"/>
          </a:xfrm>
        </p:grpSpPr>
        <p:pic>
          <p:nvPicPr>
            <p:cNvPr id="765958"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val="0"/>
                </a:ext>
              </a:extLst>
            </a:blip>
            <a:srcRect/>
            <a:stretch>
              <a:fillRect/>
            </a:stretch>
          </p:blipFill>
          <p:spPr bwMode="auto">
            <a:xfrm>
              <a:off x="1728" y="1584"/>
              <a:ext cx="2132" cy="2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algn="ctr"/>
              <a:r>
                <a:rPr lang="zh-TW" altLang="en-US" sz="4400" b="1">
                  <a:solidFill>
                    <a:srgbClr val="000000"/>
                  </a:solidFill>
                  <a:latin typeface="Arial"/>
                  <a:ea typeface="SimSun" pitchFamily="2" charset="-122"/>
                  <a:cs typeface="Arial"/>
                </a:rPr>
                <a:t>千 </a:t>
              </a:r>
              <a:r>
                <a:rPr lang="zh-CN" altLang="en-US" sz="4400" b="1">
                  <a:solidFill>
                    <a:srgbClr val="000000"/>
                  </a:solidFill>
                  <a:latin typeface="Arial"/>
                  <a:ea typeface="SimSun" pitchFamily="2" charset="-122"/>
                  <a:cs typeface="Arial"/>
                </a:rPr>
                <a:t>禧</a:t>
              </a:r>
              <a:r>
                <a:rPr lang="zh-TW" altLang="en-US" sz="4400" b="1">
                  <a:solidFill>
                    <a:srgbClr val="000000"/>
                  </a:solidFill>
                  <a:latin typeface="Arial"/>
                  <a:ea typeface="SimSun" pitchFamily="2" charset="-122"/>
                  <a:cs typeface="Arial"/>
                </a:rPr>
                <a:t> 年</a:t>
              </a:r>
              <a:r>
                <a:rPr lang="zh-CN" altLang="en-US" sz="4400" b="1">
                  <a:solidFill>
                    <a:srgbClr val="000000"/>
                  </a:solidFill>
                  <a:latin typeface="Arial"/>
                  <a:ea typeface="SimSun" pitchFamily="2" charset="-122"/>
                  <a:cs typeface="Arial"/>
                </a:rPr>
                <a:t> </a:t>
              </a:r>
              <a:br>
                <a:rPr lang="zh-CN" altLang="en-US" sz="4400" b="1">
                  <a:solidFill>
                    <a:srgbClr val="000000"/>
                  </a:solidFill>
                  <a:latin typeface="Arial"/>
                  <a:ea typeface="SimSun" pitchFamily="2" charset="-122"/>
                  <a:cs typeface="Arial"/>
                </a:rPr>
              </a:br>
              <a:r>
                <a:rPr lang="en-US" altLang="zh-CN" sz="3600" b="1">
                  <a:solidFill>
                    <a:srgbClr val="000000"/>
                  </a:solidFill>
                  <a:latin typeface="Arial"/>
                  <a:ea typeface="SimSun" pitchFamily="2" charset="-122"/>
                  <a:cs typeface="Arial"/>
                </a:rPr>
                <a:t>(20 </a:t>
              </a:r>
              <a:r>
                <a:rPr lang="zh-CN" altLang="en-US" sz="3600" b="1">
                  <a:solidFill>
                    <a:srgbClr val="000000"/>
                  </a:solidFill>
                  <a:latin typeface="Arial"/>
                  <a:ea typeface="SimSun" pitchFamily="2" charset="-122"/>
                  <a:cs typeface="Arial"/>
                </a:rPr>
                <a:t>章</a:t>
              </a:r>
              <a:r>
                <a:rPr lang="en-US" altLang="zh-CN" sz="3600" b="1">
                  <a:solidFill>
                    <a:srgbClr val="000000"/>
                  </a:solidFill>
                  <a:latin typeface="Arial"/>
                  <a:ea typeface="SimSun" pitchFamily="2" charset="-122"/>
                  <a:cs typeface="Arial"/>
                </a:rPr>
                <a:t>)</a:t>
              </a:r>
            </a:p>
          </p:txBody>
        </p:sp>
      </p:grpSp>
      <p:sp>
        <p:nvSpPr>
          <p:cNvPr id="14"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43833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35" name="Rectangle 34">
            <a:extLst>
              <a:ext uri="{FF2B5EF4-FFF2-40B4-BE49-F238E27FC236}">
                <a16:creationId xmlns:a16="http://schemas.microsoft.com/office/drawing/2014/main" id="{5FCFEED7-D702-4547-8DE0-C6DF88FB3EF4}"/>
              </a:ext>
            </a:extLst>
          </p:cNvPr>
          <p:cNvSpPr/>
          <p:nvPr/>
        </p:nvSpPr>
        <p:spPr bwMode="auto">
          <a:xfrm>
            <a:off x="7380427" y="29752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提</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3:10</a:t>
            </a: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00"/>
                </a:solidFill>
                <a:effectLst/>
                <a:uLnTx/>
                <a:uFillTx/>
                <a:latin typeface="Arial"/>
                <a:ea typeface="MS PGothic" pitchFamily="34" charset="-128"/>
                <a:cs typeface="Arial"/>
              </a:rPr>
              <a:t>教会揭露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r>
              <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你看到什么</a:t>
            </a: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endPar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(1:19</a:t>
            </a:r>
            <a:r>
              <a:rPr kumimoji="0" 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第 </a:t>
            </a:r>
            <a:r>
              <a:rPr kumimoji="0" 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1 </a:t>
            </a: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现在是什么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(1:19b)</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第 </a:t>
            </a:r>
            <a:r>
              <a:rPr kumimoji="0" lang="en-US" altLang="zh-TW" sz="1600" b="1" i="0" u="none" strike="noStrike" kern="1200" cap="none" spc="0" normalizeH="0" baseline="0" noProof="0" dirty="0">
                <a:ln>
                  <a:noFill/>
                </a:ln>
                <a:solidFill>
                  <a:srgbClr val="000000"/>
                </a:solidFill>
                <a:effectLst/>
                <a:uLnTx/>
                <a:uFillTx/>
                <a:latin typeface="Arial"/>
                <a:ea typeface="MS PGothic" pitchFamily="34" charset="-128"/>
                <a:cs typeface="Arial"/>
              </a:rPr>
              <a:t>2–3 </a:t>
            </a: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以后会发生什么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第 </a:t>
            </a: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4–22 </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章</a:t>
            </a:r>
            <a:endParaRPr kumimoji="0" lang="en-US" altLang="zh-CN"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MS PGothic"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基督揭露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下半年</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苦难</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第二</a:t>
            </a:r>
            <a:br>
              <a:rPr kumimoji="0" lang="en-US" altLang="zh-CN" sz="1400" b="1" i="0" u="none" strike="noStrike" kern="1200" cap="none" spc="0" normalizeH="0" baseline="0" noProof="0" dirty="0">
                <a:ln>
                  <a:noFill/>
                </a:ln>
                <a:solidFill>
                  <a:srgbClr val="000000"/>
                </a:solidFill>
                <a:effectLst/>
                <a:uLnTx/>
                <a:uFillTx/>
                <a:latin typeface="Arial"/>
                <a:ea typeface="SimSun" pitchFamily="2" charset="-122"/>
                <a:cs typeface="Arial"/>
              </a:rPr>
            </a:b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次来</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718679" y="307317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千禧年</a:t>
            </a:r>
            <a:endParaRPr kumimoji="0" lang="en-US" altLang="ja-JP" sz="14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Copyright 1989 Rick Griffith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上半</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2" name="Rectangle 1">
            <a:extLst>
              <a:ext uri="{FF2B5EF4-FFF2-40B4-BE49-F238E27FC236}">
                <a16:creationId xmlns:a16="http://schemas.microsoft.com/office/drawing/2014/main" id="{CB22DDA5-077B-854A-A589-49752F855685}"/>
              </a:ext>
            </a:extLst>
          </p:cNvPr>
          <p:cNvSpPr/>
          <p:nvPr/>
        </p:nvSpPr>
        <p:spPr bwMode="auto">
          <a:xfrm>
            <a:off x="7532827" y="4186021"/>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永恒的状态</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4" name="Rectangle 33">
            <a:extLst>
              <a:ext uri="{FF2B5EF4-FFF2-40B4-BE49-F238E27FC236}">
                <a16:creationId xmlns:a16="http://schemas.microsoft.com/office/drawing/2014/main" id="{F1BCBFF8-6774-4044-B831-3757D55FA5F1}"/>
              </a:ext>
            </a:extLst>
          </p:cNvPr>
          <p:cNvSpPr/>
          <p:nvPr/>
        </p:nvSpPr>
        <p:spPr bwMode="auto">
          <a:xfrm>
            <a:off x="7871493" y="43468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8" name="TextBox 30"/>
          <p:cNvSpPr txBox="1">
            <a:spLocks noChangeArrowheads="1"/>
          </p:cNvSpPr>
          <p:nvPr/>
        </p:nvSpPr>
        <p:spPr bwMode="auto">
          <a:xfrm>
            <a:off x="7899683" y="468758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0" i="0" u="none" strike="noStrike" kern="1200" cap="none" spc="0" normalizeH="0" baseline="0" noProof="0" dirty="0">
                <a:ln>
                  <a:noFill/>
                </a:ln>
                <a:solidFill>
                  <a:srgbClr val="000000"/>
                </a:solidFill>
                <a:effectLst/>
                <a:uLnTx/>
                <a:uFillTx/>
                <a:latin typeface="Comic Sans MS" charset="0"/>
                <a:ea typeface="ＭＳ Ｐゴシック" charset="0"/>
              </a:rPr>
              <a:t>白色的大宝座的审判</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1" name="Oval 30">
            <a:extLst>
              <a:ext uri="{FF2B5EF4-FFF2-40B4-BE49-F238E27FC236}">
                <a16:creationId xmlns:a16="http://schemas.microsoft.com/office/drawing/2014/main" id="{ACFDC2E7-39D8-514D-B20D-3BD875471409}"/>
              </a:ext>
            </a:extLst>
          </p:cNvPr>
          <p:cNvSpPr/>
          <p:nvPr/>
        </p:nvSpPr>
        <p:spPr bwMode="auto">
          <a:xfrm>
            <a:off x="7707856" y="4318106"/>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32" name="Oval 31">
            <a:extLst>
              <a:ext uri="{FF2B5EF4-FFF2-40B4-BE49-F238E27FC236}">
                <a16:creationId xmlns:a16="http://schemas.microsoft.com/office/drawing/2014/main" id="{5B4ED0FC-EE1C-1F4C-8AD6-B78656432225}"/>
              </a:ext>
            </a:extLst>
          </p:cNvPr>
          <p:cNvSpPr/>
          <p:nvPr/>
        </p:nvSpPr>
        <p:spPr bwMode="auto">
          <a:xfrm>
            <a:off x="8169618" y="3499885"/>
            <a:ext cx="1014070" cy="868672"/>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30" name="Oval 29">
            <a:extLst>
              <a:ext uri="{FF2B5EF4-FFF2-40B4-BE49-F238E27FC236}">
                <a16:creationId xmlns:a16="http://schemas.microsoft.com/office/drawing/2014/main" id="{D8E172C2-114A-AE4C-9B1B-F711E166133D}"/>
              </a:ext>
            </a:extLst>
          </p:cNvPr>
          <p:cNvSpPr/>
          <p:nvPr/>
        </p:nvSpPr>
        <p:spPr bwMode="auto">
          <a:xfrm>
            <a:off x="7572376" y="2560329"/>
            <a:ext cx="1091514" cy="1022968"/>
          </a:xfrm>
          <a:prstGeom prst="ellipse">
            <a:avLst/>
          </a:prstGeom>
          <a:noFill/>
          <a:ln w="5715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Tree>
    <p:extLst>
      <p:ext uri="{BB962C8B-B14F-4D97-AF65-F5344CB8AC3E}">
        <p14:creationId xmlns:p14="http://schemas.microsoft.com/office/powerpoint/2010/main" val="9609481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40965" name="Text Box 5"/>
          <p:cNvSpPr txBox="1">
            <a:spLocks noChangeArrowheads="1"/>
          </p:cNvSpPr>
          <p:nvPr/>
        </p:nvSpPr>
        <p:spPr bwMode="auto">
          <a:xfrm>
            <a:off x="3565554"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40966" name="Text Box 6"/>
          <p:cNvSpPr txBox="1">
            <a:spLocks noChangeArrowheads="1"/>
          </p:cNvSpPr>
          <p:nvPr/>
        </p:nvSpPr>
        <p:spPr bwMode="auto">
          <a:xfrm>
            <a:off x="1736725" y="1883459"/>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40967"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69"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72"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40974" name="Line 14"/>
          <p:cNvSpPr>
            <a:spLocks noChangeShapeType="1"/>
          </p:cNvSpPr>
          <p:nvPr/>
        </p:nvSpPr>
        <p:spPr bwMode="auto">
          <a:xfrm>
            <a:off x="31257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75" name="Line 15"/>
          <p:cNvSpPr>
            <a:spLocks noChangeShapeType="1"/>
          </p:cNvSpPr>
          <p:nvPr/>
        </p:nvSpPr>
        <p:spPr bwMode="auto">
          <a:xfrm flipV="1">
            <a:off x="31242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76" name="Rectangle 16"/>
          <p:cNvSpPr>
            <a:spLocks noChangeArrowheads="1"/>
          </p:cNvSpPr>
          <p:nvPr/>
        </p:nvSpPr>
        <p:spPr bwMode="auto">
          <a:xfrm>
            <a:off x="457200" y="2514600"/>
            <a:ext cx="25146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患难中</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Tree>
    <p:extLst>
      <p:ext uri="{BB962C8B-B14F-4D97-AF65-F5344CB8AC3E}">
        <p14:creationId xmlns:p14="http://schemas.microsoft.com/office/powerpoint/2010/main" val="2363029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0976"/>
                                        </p:tgtEl>
                                        <p:attrNameLst>
                                          <p:attrName>style.visibility</p:attrName>
                                        </p:attrNameLst>
                                      </p:cBhvr>
                                      <p:to>
                                        <p:strVal val="visible"/>
                                      </p:to>
                                    </p:set>
                                    <p:anim calcmode="lin" valueType="num">
                                      <p:cBhvr additive="base">
                                        <p:cTn id="7" dur="500" fill="hold"/>
                                        <p:tgtEl>
                                          <p:spTgt spid="40976"/>
                                        </p:tgtEl>
                                        <p:attrNameLst>
                                          <p:attrName>ppt_x</p:attrName>
                                        </p:attrNameLst>
                                      </p:cBhvr>
                                      <p:tavLst>
                                        <p:tav tm="0">
                                          <p:val>
                                            <p:strVal val="0-#ppt_w/2"/>
                                          </p:val>
                                        </p:tav>
                                        <p:tav tm="100000">
                                          <p:val>
                                            <p:strVal val="#ppt_x"/>
                                          </p:val>
                                        </p:tav>
                                      </p:tavLst>
                                    </p:anim>
                                    <p:anim calcmode="lin" valueType="num">
                                      <p:cBhvr additive="base">
                                        <p:cTn id="8" dur="500" fill="hold"/>
                                        <p:tgtEl>
                                          <p:spTgt spid="409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40967"/>
                                        </p:tgtEl>
                                        <p:attrNameLst>
                                          <p:attrName>style.visibility</p:attrName>
                                        </p:attrNameLst>
                                      </p:cBhvr>
                                      <p:to>
                                        <p:strVal val="visible"/>
                                      </p:to>
                                    </p:set>
                                    <p:anim calcmode="lin" valueType="num">
                                      <p:cBhvr>
                                        <p:cTn id="12" dur="500" fill="hold"/>
                                        <p:tgtEl>
                                          <p:spTgt spid="40967"/>
                                        </p:tgtEl>
                                        <p:attrNameLst>
                                          <p:attrName>ppt_w</p:attrName>
                                        </p:attrNameLst>
                                      </p:cBhvr>
                                      <p:tavLst>
                                        <p:tav tm="0">
                                          <p:val>
                                            <p:fltVal val="0"/>
                                          </p:val>
                                        </p:tav>
                                        <p:tav tm="100000">
                                          <p:val>
                                            <p:strVal val="#ppt_w"/>
                                          </p:val>
                                        </p:tav>
                                      </p:tavLst>
                                    </p:anim>
                                    <p:anim calcmode="lin" valueType="num">
                                      <p:cBhvr>
                                        <p:cTn id="13" dur="500" fill="hold"/>
                                        <p:tgtEl>
                                          <p:spTgt spid="40967"/>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40968"/>
                                        </p:tgtEl>
                                        <p:attrNameLst>
                                          <p:attrName>style.visibility</p:attrName>
                                        </p:attrNameLst>
                                      </p:cBhvr>
                                      <p:to>
                                        <p:strVal val="visible"/>
                                      </p:to>
                                    </p:set>
                                    <p:anim calcmode="lin" valueType="num">
                                      <p:cBhvr>
                                        <p:cTn id="17" dur="500" fill="hold"/>
                                        <p:tgtEl>
                                          <p:spTgt spid="40968"/>
                                        </p:tgtEl>
                                        <p:attrNameLst>
                                          <p:attrName>ppt_w</p:attrName>
                                        </p:attrNameLst>
                                      </p:cBhvr>
                                      <p:tavLst>
                                        <p:tav tm="0">
                                          <p:val>
                                            <p:fltVal val="0"/>
                                          </p:val>
                                        </p:tav>
                                        <p:tav tm="100000">
                                          <p:val>
                                            <p:strVal val="#ppt_w"/>
                                          </p:val>
                                        </p:tav>
                                      </p:tavLst>
                                    </p:anim>
                                    <p:anim calcmode="lin" valueType="num">
                                      <p:cBhvr>
                                        <p:cTn id="18" dur="500" fill="hold"/>
                                        <p:tgtEl>
                                          <p:spTgt spid="4096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2000"/>
                                  </p:stCondLst>
                                  <p:childTnLst>
                                    <p:set>
                                      <p:cBhvr>
                                        <p:cTn id="21" dur="1" fill="hold">
                                          <p:stCondLst>
                                            <p:cond delay="0"/>
                                          </p:stCondLst>
                                        </p:cTn>
                                        <p:tgtEl>
                                          <p:spTgt spid="40966"/>
                                        </p:tgtEl>
                                        <p:attrNameLst>
                                          <p:attrName>style.visibility</p:attrName>
                                        </p:attrNameLst>
                                      </p:cBhvr>
                                      <p:to>
                                        <p:strVal val="visible"/>
                                      </p:to>
                                    </p:set>
                                    <p:animEffect transition="in" filter="box(out)">
                                      <p:cBhvr>
                                        <p:cTn id="22" dur="500"/>
                                        <p:tgtEl>
                                          <p:spTgt spid="40966"/>
                                        </p:tgtEl>
                                      </p:cBhvr>
                                    </p:animEffect>
                                  </p:childTnLst>
                                </p:cTn>
                              </p:par>
                            </p:childTnLst>
                          </p:cTn>
                        </p:par>
                        <p:par>
                          <p:cTn id="23" fill="hold" nodeType="afterGroup">
                            <p:stCondLst>
                              <p:cond delay="6000"/>
                            </p:stCondLst>
                            <p:childTnLst>
                              <p:par>
                                <p:cTn id="24" presetID="2" presetClass="entr" presetSubtype="1" fill="hold" grpId="0" nodeType="afterEffect">
                                  <p:stCondLst>
                                    <p:cond delay="1000"/>
                                  </p:stCondLst>
                                  <p:childTnLst>
                                    <p:set>
                                      <p:cBhvr>
                                        <p:cTn id="25" dur="1" fill="hold">
                                          <p:stCondLst>
                                            <p:cond delay="0"/>
                                          </p:stCondLst>
                                        </p:cTn>
                                        <p:tgtEl>
                                          <p:spTgt spid="40974"/>
                                        </p:tgtEl>
                                        <p:attrNameLst>
                                          <p:attrName>style.visibility</p:attrName>
                                        </p:attrNameLst>
                                      </p:cBhvr>
                                      <p:to>
                                        <p:strVal val="visible"/>
                                      </p:to>
                                    </p:set>
                                    <p:anim calcmode="lin" valueType="num">
                                      <p:cBhvr additive="base">
                                        <p:cTn id="26" dur="500" fill="hold"/>
                                        <p:tgtEl>
                                          <p:spTgt spid="40974"/>
                                        </p:tgtEl>
                                        <p:attrNameLst>
                                          <p:attrName>ppt_x</p:attrName>
                                        </p:attrNameLst>
                                      </p:cBhvr>
                                      <p:tavLst>
                                        <p:tav tm="0">
                                          <p:val>
                                            <p:strVal val="#ppt_x"/>
                                          </p:val>
                                        </p:tav>
                                        <p:tav tm="100000">
                                          <p:val>
                                            <p:strVal val="#ppt_x"/>
                                          </p:val>
                                        </p:tav>
                                      </p:tavLst>
                                    </p:anim>
                                    <p:anim calcmode="lin" valueType="num">
                                      <p:cBhvr additive="base">
                                        <p:cTn id="27" dur="500" fill="hold"/>
                                        <p:tgtEl>
                                          <p:spTgt spid="40974"/>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7500"/>
                            </p:stCondLst>
                            <p:childTnLst>
                              <p:par>
                                <p:cTn id="29" presetID="2" presetClass="entr" presetSubtype="4" fill="hold" grpId="0" nodeType="afterEffect">
                                  <p:stCondLst>
                                    <p:cond delay="0"/>
                                  </p:stCondLst>
                                  <p:childTnLst>
                                    <p:set>
                                      <p:cBhvr>
                                        <p:cTn id="30" dur="1" fill="hold">
                                          <p:stCondLst>
                                            <p:cond delay="0"/>
                                          </p:stCondLst>
                                        </p:cTn>
                                        <p:tgtEl>
                                          <p:spTgt spid="40975"/>
                                        </p:tgtEl>
                                        <p:attrNameLst>
                                          <p:attrName>style.visibility</p:attrName>
                                        </p:attrNameLst>
                                      </p:cBhvr>
                                      <p:to>
                                        <p:strVal val="visible"/>
                                      </p:to>
                                    </p:set>
                                    <p:anim calcmode="lin" valueType="num">
                                      <p:cBhvr additive="base">
                                        <p:cTn id="31" dur="500" fill="hold"/>
                                        <p:tgtEl>
                                          <p:spTgt spid="40975"/>
                                        </p:tgtEl>
                                        <p:attrNameLst>
                                          <p:attrName>ppt_x</p:attrName>
                                        </p:attrNameLst>
                                      </p:cBhvr>
                                      <p:tavLst>
                                        <p:tav tm="0">
                                          <p:val>
                                            <p:strVal val="#ppt_x"/>
                                          </p:val>
                                        </p:tav>
                                        <p:tav tm="100000">
                                          <p:val>
                                            <p:strVal val="#ppt_x"/>
                                          </p:val>
                                        </p:tav>
                                      </p:tavLst>
                                    </p:anim>
                                    <p:anim calcmode="lin" valueType="num">
                                      <p:cBhvr additive="base">
                                        <p:cTn id="32" dur="500" fill="hold"/>
                                        <p:tgtEl>
                                          <p:spTgt spid="4097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8000"/>
                            </p:stCondLst>
                            <p:childTnLst>
                              <p:par>
                                <p:cTn id="34" presetID="2" presetClass="entr" presetSubtype="1" fill="hold" grpId="0" nodeType="afterEffect">
                                  <p:stCondLst>
                                    <p:cond delay="2000"/>
                                  </p:stCondLst>
                                  <p:childTnLst>
                                    <p:set>
                                      <p:cBhvr>
                                        <p:cTn id="35" dur="1" fill="hold">
                                          <p:stCondLst>
                                            <p:cond delay="0"/>
                                          </p:stCondLst>
                                        </p:cTn>
                                        <p:tgtEl>
                                          <p:spTgt spid="40965"/>
                                        </p:tgtEl>
                                        <p:attrNameLst>
                                          <p:attrName>style.visibility</p:attrName>
                                        </p:attrNameLst>
                                      </p:cBhvr>
                                      <p:to>
                                        <p:strVal val="visible"/>
                                      </p:to>
                                    </p:set>
                                    <p:anim calcmode="lin" valueType="num">
                                      <p:cBhvr additive="base">
                                        <p:cTn id="36" dur="500" fill="hold"/>
                                        <p:tgtEl>
                                          <p:spTgt spid="40965"/>
                                        </p:tgtEl>
                                        <p:attrNameLst>
                                          <p:attrName>ppt_x</p:attrName>
                                        </p:attrNameLst>
                                      </p:cBhvr>
                                      <p:tavLst>
                                        <p:tav tm="0">
                                          <p:val>
                                            <p:strVal val="#ppt_x"/>
                                          </p:val>
                                        </p:tav>
                                        <p:tav tm="100000">
                                          <p:val>
                                            <p:strVal val="#ppt_x"/>
                                          </p:val>
                                        </p:tav>
                                      </p:tavLst>
                                    </p:anim>
                                    <p:anim calcmode="lin" valueType="num">
                                      <p:cBhvr additive="base">
                                        <p:cTn id="37" dur="500" fill="hold"/>
                                        <p:tgtEl>
                                          <p:spTgt spid="40965"/>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 presetClass="entr" presetSubtype="1" fill="hold" grpId="0" nodeType="afterEffect">
                                  <p:stCondLst>
                                    <p:cond delay="0"/>
                                  </p:stCondLst>
                                  <p:childTnLst>
                                    <p:set>
                                      <p:cBhvr>
                                        <p:cTn id="40" dur="1" fill="hold">
                                          <p:stCondLst>
                                            <p:cond delay="0"/>
                                          </p:stCondLst>
                                        </p:cTn>
                                        <p:tgtEl>
                                          <p:spTgt spid="40963"/>
                                        </p:tgtEl>
                                        <p:attrNameLst>
                                          <p:attrName>style.visibility</p:attrName>
                                        </p:attrNameLst>
                                      </p:cBhvr>
                                      <p:to>
                                        <p:strVal val="visible"/>
                                      </p:to>
                                    </p:set>
                                    <p:anim calcmode="lin" valueType="num">
                                      <p:cBhvr additive="base">
                                        <p:cTn id="41" dur="500" fill="hold"/>
                                        <p:tgtEl>
                                          <p:spTgt spid="40963"/>
                                        </p:tgtEl>
                                        <p:attrNameLst>
                                          <p:attrName>ppt_x</p:attrName>
                                        </p:attrNameLst>
                                      </p:cBhvr>
                                      <p:tavLst>
                                        <p:tav tm="0">
                                          <p:val>
                                            <p:strVal val="#ppt_x"/>
                                          </p:val>
                                        </p:tav>
                                        <p:tav tm="100000">
                                          <p:val>
                                            <p:strVal val="#ppt_x"/>
                                          </p:val>
                                        </p:tav>
                                      </p:tavLst>
                                    </p:anim>
                                    <p:anim calcmode="lin" valueType="num">
                                      <p:cBhvr additive="base">
                                        <p:cTn id="42" dur="500" fill="hold"/>
                                        <p:tgtEl>
                                          <p:spTgt spid="4096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40969"/>
                                        </p:tgtEl>
                                        <p:attrNameLst>
                                          <p:attrName>style.visibility</p:attrName>
                                        </p:attrNameLst>
                                      </p:cBhvr>
                                      <p:to>
                                        <p:strVal val="visible"/>
                                      </p:to>
                                    </p:set>
                                    <p:anim calcmode="lin" valueType="num">
                                      <p:cBhvr>
                                        <p:cTn id="46" dur="500" fill="hold"/>
                                        <p:tgtEl>
                                          <p:spTgt spid="40969"/>
                                        </p:tgtEl>
                                        <p:attrNameLst>
                                          <p:attrName>ppt_w</p:attrName>
                                        </p:attrNameLst>
                                      </p:cBhvr>
                                      <p:tavLst>
                                        <p:tav tm="0">
                                          <p:val>
                                            <p:fltVal val="0"/>
                                          </p:val>
                                        </p:tav>
                                        <p:tav tm="100000">
                                          <p:val>
                                            <p:strVal val="#ppt_w"/>
                                          </p:val>
                                        </p:tav>
                                      </p:tavLst>
                                    </p:anim>
                                    <p:anim calcmode="lin" valueType="num">
                                      <p:cBhvr>
                                        <p:cTn id="47" dur="500" fill="hold"/>
                                        <p:tgtEl>
                                          <p:spTgt spid="40969"/>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40970"/>
                                        </p:tgtEl>
                                        <p:attrNameLst>
                                          <p:attrName>style.visibility</p:attrName>
                                        </p:attrNameLst>
                                      </p:cBhvr>
                                      <p:to>
                                        <p:strVal val="visible"/>
                                      </p:to>
                                    </p:set>
                                    <p:anim calcmode="lin" valueType="num">
                                      <p:cBhvr>
                                        <p:cTn id="51" dur="500" fill="hold"/>
                                        <p:tgtEl>
                                          <p:spTgt spid="40970"/>
                                        </p:tgtEl>
                                        <p:attrNameLst>
                                          <p:attrName>ppt_w</p:attrName>
                                        </p:attrNameLst>
                                      </p:cBhvr>
                                      <p:tavLst>
                                        <p:tav tm="0">
                                          <p:val>
                                            <p:fltVal val="0"/>
                                          </p:val>
                                        </p:tav>
                                        <p:tav tm="100000">
                                          <p:val>
                                            <p:strVal val="#ppt_w"/>
                                          </p:val>
                                        </p:tav>
                                      </p:tavLst>
                                    </p:anim>
                                    <p:anim calcmode="lin" valueType="num">
                                      <p:cBhvr>
                                        <p:cTn id="52" dur="500" fill="hold"/>
                                        <p:tgtEl>
                                          <p:spTgt spid="4097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40973"/>
                                        </p:tgtEl>
                                        <p:attrNameLst>
                                          <p:attrName>style.visibility</p:attrName>
                                        </p:attrNameLst>
                                      </p:cBhvr>
                                      <p:to>
                                        <p:strVal val="visible"/>
                                      </p:to>
                                    </p:set>
                                    <p:anim calcmode="lin" valueType="num">
                                      <p:cBhvr additive="base">
                                        <p:cTn id="56" dur="500" fill="hold"/>
                                        <p:tgtEl>
                                          <p:spTgt spid="40973"/>
                                        </p:tgtEl>
                                        <p:attrNameLst>
                                          <p:attrName>ppt_x</p:attrName>
                                        </p:attrNameLst>
                                      </p:cBhvr>
                                      <p:tavLst>
                                        <p:tav tm="0">
                                          <p:val>
                                            <p:strVal val="#ppt_x"/>
                                          </p:val>
                                        </p:tav>
                                        <p:tav tm="100000">
                                          <p:val>
                                            <p:strVal val="#ppt_x"/>
                                          </p:val>
                                        </p:tav>
                                      </p:tavLst>
                                    </p:anim>
                                    <p:anim calcmode="lin" valueType="num">
                                      <p:cBhvr additive="base">
                                        <p:cTn id="57" dur="500" fill="hold"/>
                                        <p:tgtEl>
                                          <p:spTgt spid="40973"/>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40972"/>
                                        </p:tgtEl>
                                        <p:attrNameLst>
                                          <p:attrName>style.visibility</p:attrName>
                                        </p:attrNameLst>
                                      </p:cBhvr>
                                      <p:to>
                                        <p:strVal val="visible"/>
                                      </p:to>
                                    </p:set>
                                    <p:anim calcmode="lin" valueType="num">
                                      <p:cBhvr additive="base">
                                        <p:cTn id="61" dur="500" fill="hold"/>
                                        <p:tgtEl>
                                          <p:spTgt spid="40972"/>
                                        </p:tgtEl>
                                        <p:attrNameLst>
                                          <p:attrName>ppt_x</p:attrName>
                                        </p:attrNameLst>
                                      </p:cBhvr>
                                      <p:tavLst>
                                        <p:tav tm="0">
                                          <p:val>
                                            <p:strVal val="1+#ppt_w/2"/>
                                          </p:val>
                                        </p:tav>
                                        <p:tav tm="100000">
                                          <p:val>
                                            <p:strVal val="#ppt_x"/>
                                          </p:val>
                                        </p:tav>
                                      </p:tavLst>
                                    </p:anim>
                                    <p:anim calcmode="lin" valueType="num">
                                      <p:cBhvr additive="base">
                                        <p:cTn id="62"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6" grpId="0" autoUpdateAnimBg="0"/>
      <p:bldP spid="40967" grpId="0"/>
      <p:bldP spid="40968" grpId="0" autoUpdateAnimBg="0"/>
      <p:bldP spid="40969" grpId="0"/>
      <p:bldP spid="40970" grpId="0" autoUpdateAnimBg="0"/>
      <p:bldP spid="40972" grpId="0" autoUpdateAnimBg="0"/>
      <p:bldP spid="40973" grpId="0" autoUpdateAnimBg="0"/>
      <p:bldP spid="40974" grpId="0" animBg="1"/>
      <p:bldP spid="40975" grpId="0" animBg="1"/>
      <p:bldP spid="4097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8722"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39"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8736" name="Rectangle 17"/>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患难后</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158737"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dirty="0">
                <a:solidFill>
                  <a:srgbClr val="FFFFFF"/>
                </a:solidFill>
                <a:latin typeface="Arial"/>
                <a:cs typeface="Arial"/>
              </a:rPr>
              <a:t>208</a:t>
            </a:r>
            <a:endParaRPr lang="en-US" sz="2000" b="1" dirty="0">
              <a:solidFill>
                <a:srgbClr val="000000"/>
              </a:solidFill>
              <a:latin typeface="Arial"/>
              <a:cs typeface="Arial"/>
            </a:endParaRPr>
          </a:p>
        </p:txBody>
      </p:sp>
      <p:sp>
        <p:nvSpPr>
          <p:cNvPr id="1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19" name="Text Box 5"/>
          <p:cNvSpPr txBox="1">
            <a:spLocks noChangeArrowheads="1"/>
          </p:cNvSpPr>
          <p:nvPr/>
        </p:nvSpPr>
        <p:spPr bwMode="auto">
          <a:xfrm>
            <a:off x="3852306"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20" name="Text Box 6"/>
          <p:cNvSpPr txBox="1">
            <a:spLocks noChangeArrowheads="1"/>
          </p:cNvSpPr>
          <p:nvPr/>
        </p:nvSpPr>
        <p:spPr bwMode="auto">
          <a:xfrm>
            <a:off x="2119065" y="1883459"/>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21"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22"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23"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24"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25"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26"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3004438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1000"/>
                                  </p:stCondLst>
                                  <p:childTnLst>
                                    <p:set>
                                      <p:cBhvr>
                                        <p:cTn id="11" dur="1" fill="hold">
                                          <p:stCondLst>
                                            <p:cond delay="0"/>
                                          </p:stCondLst>
                                        </p:cTn>
                                        <p:tgtEl>
                                          <p:spTgt spid="39941"/>
                                        </p:tgtEl>
                                        <p:attrNameLst>
                                          <p:attrName>style.visibility</p:attrName>
                                        </p:attrNameLst>
                                      </p:cBhvr>
                                      <p:to>
                                        <p:strVal val="visible"/>
                                      </p:to>
                                    </p:set>
                                    <p:anim calcmode="lin" valueType="num">
                                      <p:cBhvr additive="base">
                                        <p:cTn id="12" dur="500" fill="hold"/>
                                        <p:tgtEl>
                                          <p:spTgt spid="39941"/>
                                        </p:tgtEl>
                                        <p:attrNameLst>
                                          <p:attrName>ppt_x</p:attrName>
                                        </p:attrNameLst>
                                      </p:cBhvr>
                                      <p:tavLst>
                                        <p:tav tm="0">
                                          <p:val>
                                            <p:strVal val="#ppt_x"/>
                                          </p:val>
                                        </p:tav>
                                        <p:tav tm="100000">
                                          <p:val>
                                            <p:strVal val="#ppt_x"/>
                                          </p:val>
                                        </p:tav>
                                      </p:tavLst>
                                    </p:anim>
                                    <p:anim calcmode="lin" valueType="num">
                                      <p:cBhvr additive="base">
                                        <p:cTn id="13" dur="500" fill="hold"/>
                                        <p:tgtEl>
                                          <p:spTgt spid="39941"/>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3000"/>
                            </p:stCondLst>
                            <p:childTnLst>
                              <p:par>
                                <p:cTn id="15" presetID="2" presetClass="entr" presetSubtype="4" fill="hold" grpId="0" nodeType="afterEffect">
                                  <p:stCondLst>
                                    <p:cond delay="0"/>
                                  </p:stCondLst>
                                  <p:childTnLst>
                                    <p:set>
                                      <p:cBhvr>
                                        <p:cTn id="16" dur="1" fill="hold">
                                          <p:stCondLst>
                                            <p:cond delay="0"/>
                                          </p:stCondLst>
                                        </p:cTn>
                                        <p:tgtEl>
                                          <p:spTgt spid="39942"/>
                                        </p:tgtEl>
                                        <p:attrNameLst>
                                          <p:attrName>style.visibility</p:attrName>
                                        </p:attrNameLst>
                                      </p:cBhvr>
                                      <p:to>
                                        <p:strVal val="visible"/>
                                      </p:to>
                                    </p:set>
                                    <p:anim calcmode="lin" valueType="num">
                                      <p:cBhvr additive="base">
                                        <p:cTn id="17" dur="500" fill="hold"/>
                                        <p:tgtEl>
                                          <p:spTgt spid="39942"/>
                                        </p:tgtEl>
                                        <p:attrNameLst>
                                          <p:attrName>ppt_x</p:attrName>
                                        </p:attrNameLst>
                                      </p:cBhvr>
                                      <p:tavLst>
                                        <p:tav tm="0">
                                          <p:val>
                                            <p:strVal val="#ppt_x"/>
                                          </p:val>
                                        </p:tav>
                                        <p:tav tm="100000">
                                          <p:val>
                                            <p:strVal val="#ppt_x"/>
                                          </p:val>
                                        </p:tav>
                                      </p:tavLst>
                                    </p:anim>
                                    <p:anim calcmode="lin" valueType="num">
                                      <p:cBhvr additive="base">
                                        <p:cTn id="18" dur="500" fill="hold"/>
                                        <p:tgtEl>
                                          <p:spTgt spid="39942"/>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2" presetClass="entr" presetSubtype="1" fill="hold" grpId="0" nodeType="afterEffect">
                                  <p:stCondLst>
                                    <p:cond delay="0"/>
                                  </p:stCondLst>
                                  <p:childTnLst>
                                    <p:set>
                                      <p:cBhvr>
                                        <p:cTn id="21" dur="1" fill="hold">
                                          <p:stCondLst>
                                            <p:cond delay="0"/>
                                          </p:stCondLst>
                                        </p:cTn>
                                        <p:tgtEl>
                                          <p:spTgt spid="39939"/>
                                        </p:tgtEl>
                                        <p:attrNameLst>
                                          <p:attrName>style.visibility</p:attrName>
                                        </p:attrNameLst>
                                      </p:cBhvr>
                                      <p:to>
                                        <p:strVal val="visible"/>
                                      </p:to>
                                    </p:set>
                                    <p:anim calcmode="lin" valueType="num">
                                      <p:cBhvr additive="base">
                                        <p:cTn id="22" dur="500" fill="hold"/>
                                        <p:tgtEl>
                                          <p:spTgt spid="39939"/>
                                        </p:tgtEl>
                                        <p:attrNameLst>
                                          <p:attrName>ppt_x</p:attrName>
                                        </p:attrNameLst>
                                      </p:cBhvr>
                                      <p:tavLst>
                                        <p:tav tm="0">
                                          <p:val>
                                            <p:strVal val="#ppt_x"/>
                                          </p:val>
                                        </p:tav>
                                        <p:tav tm="100000">
                                          <p:val>
                                            <p:strVal val="#ppt_x"/>
                                          </p:val>
                                        </p:tav>
                                      </p:tavLst>
                                    </p:anim>
                                    <p:anim calcmode="lin" valueType="num">
                                      <p:cBhvr additive="base">
                                        <p:cTn id="23" dur="500" fill="hold"/>
                                        <p:tgtEl>
                                          <p:spTgt spid="39939"/>
                                        </p:tgtEl>
                                        <p:attrNameLst>
                                          <p:attrName>ppt_y</p:attrName>
                                        </p:attrNameLst>
                                      </p:cBhvr>
                                      <p:tavLst>
                                        <p:tav tm="0">
                                          <p:val>
                                            <p:strVal val="0-#ppt_h/2"/>
                                          </p:val>
                                        </p:tav>
                                        <p:tav tm="100000">
                                          <p:val>
                                            <p:strVal val="#ppt_y"/>
                                          </p:val>
                                        </p:tav>
                                      </p:tavLst>
                                    </p:anim>
                                  </p:childTnLst>
                                </p:cTn>
                              </p:par>
                            </p:childTnLst>
                          </p:cTn>
                        </p:par>
                        <p:par>
                          <p:cTn id="24" fill="hold">
                            <p:stCondLst>
                              <p:cond delay="4000"/>
                            </p:stCondLst>
                            <p:childTnLst>
                              <p:par>
                                <p:cTn id="25" presetID="23" presetClass="entr" presetSubtype="16" fill="hold" grpId="0" nodeType="afterEffect">
                                  <p:stCondLst>
                                    <p:cond delay="1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childTnLst>
                                </p:cTn>
                              </p:par>
                            </p:childTnLst>
                          </p:cTn>
                        </p:par>
                        <p:par>
                          <p:cTn id="29" fill="hold">
                            <p:stCondLst>
                              <p:cond delay="5500"/>
                            </p:stCondLst>
                            <p:childTnLst>
                              <p:par>
                                <p:cTn id="30" presetID="23" presetClass="entr" presetSubtype="16"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500" fill="hold"/>
                                        <p:tgtEl>
                                          <p:spTgt spid="22"/>
                                        </p:tgtEl>
                                        <p:attrNameLst>
                                          <p:attrName>ppt_w</p:attrName>
                                        </p:attrNameLst>
                                      </p:cBhvr>
                                      <p:tavLst>
                                        <p:tav tm="0">
                                          <p:val>
                                            <p:fltVal val="0"/>
                                          </p:val>
                                        </p:tav>
                                        <p:tav tm="100000">
                                          <p:val>
                                            <p:strVal val="#ppt_w"/>
                                          </p:val>
                                        </p:tav>
                                      </p:tavLst>
                                    </p:anim>
                                    <p:anim calcmode="lin" valueType="num">
                                      <p:cBhvr>
                                        <p:cTn id="33" dur="500" fill="hold"/>
                                        <p:tgtEl>
                                          <p:spTgt spid="22"/>
                                        </p:tgtEl>
                                        <p:attrNameLst>
                                          <p:attrName>ppt_h</p:attrName>
                                        </p:attrNameLst>
                                      </p:cBhvr>
                                      <p:tavLst>
                                        <p:tav tm="0">
                                          <p:val>
                                            <p:fltVal val="0"/>
                                          </p:val>
                                        </p:tav>
                                        <p:tav tm="100000">
                                          <p:val>
                                            <p:strVal val="#ppt_h"/>
                                          </p:val>
                                        </p:tav>
                                      </p:tavLst>
                                    </p:anim>
                                  </p:childTnLst>
                                </p:cTn>
                              </p:par>
                            </p:childTnLst>
                          </p:cTn>
                        </p:par>
                        <p:par>
                          <p:cTn id="34" fill="hold">
                            <p:stCondLst>
                              <p:cond delay="6000"/>
                            </p:stCondLst>
                            <p:childTnLst>
                              <p:par>
                                <p:cTn id="35" presetID="4" presetClass="entr" presetSubtype="32" fill="hold" grpId="0" nodeType="afterEffect">
                                  <p:stCondLst>
                                    <p:cond delay="2000"/>
                                  </p:stCondLst>
                                  <p:childTnLst>
                                    <p:set>
                                      <p:cBhvr>
                                        <p:cTn id="36" dur="1" fill="hold">
                                          <p:stCondLst>
                                            <p:cond delay="0"/>
                                          </p:stCondLst>
                                        </p:cTn>
                                        <p:tgtEl>
                                          <p:spTgt spid="20"/>
                                        </p:tgtEl>
                                        <p:attrNameLst>
                                          <p:attrName>style.visibility</p:attrName>
                                        </p:attrNameLst>
                                      </p:cBhvr>
                                      <p:to>
                                        <p:strVal val="visible"/>
                                      </p:to>
                                    </p:set>
                                    <p:animEffect transition="in" filter="box(out)">
                                      <p:cBhvr>
                                        <p:cTn id="37" dur="500"/>
                                        <p:tgtEl>
                                          <p:spTgt spid="20"/>
                                        </p:tgtEl>
                                      </p:cBhvr>
                                    </p:animEffect>
                                  </p:childTnLst>
                                </p:cTn>
                              </p:par>
                            </p:childTnLst>
                          </p:cTn>
                        </p:par>
                        <p:par>
                          <p:cTn id="38" fill="hold">
                            <p:stCondLst>
                              <p:cond delay="8500"/>
                            </p:stCondLst>
                            <p:childTnLst>
                              <p:par>
                                <p:cTn id="39" presetID="2" presetClass="entr" presetSubtype="1" fill="hold" grpId="0" nodeType="afterEffect">
                                  <p:stCondLst>
                                    <p:cond delay="2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childTnLst>
                          </p:cTn>
                        </p:par>
                        <p:par>
                          <p:cTn id="43" fill="hold">
                            <p:stCondLst>
                              <p:cond delay="11000"/>
                            </p:stCondLst>
                            <p:childTnLst>
                              <p:par>
                                <p:cTn id="44" presetID="23" presetClass="entr" presetSubtype="16" fill="hold" grpId="0" nodeType="afterEffect">
                                  <p:stCondLst>
                                    <p:cond delay="1000"/>
                                  </p:stCondLst>
                                  <p:childTnLst>
                                    <p:set>
                                      <p:cBhvr>
                                        <p:cTn id="45" dur="1" fill="hold">
                                          <p:stCondLst>
                                            <p:cond delay="0"/>
                                          </p:stCondLst>
                                        </p:cTn>
                                        <p:tgtEl>
                                          <p:spTgt spid="23"/>
                                        </p:tgtEl>
                                        <p:attrNameLst>
                                          <p:attrName>style.visibility</p:attrName>
                                        </p:attrNameLst>
                                      </p:cBhvr>
                                      <p:to>
                                        <p:strVal val="visible"/>
                                      </p:to>
                                    </p:set>
                                    <p:anim calcmode="lin" valueType="num">
                                      <p:cBhvr>
                                        <p:cTn id="46" dur="500" fill="hold"/>
                                        <p:tgtEl>
                                          <p:spTgt spid="23"/>
                                        </p:tgtEl>
                                        <p:attrNameLst>
                                          <p:attrName>ppt_w</p:attrName>
                                        </p:attrNameLst>
                                      </p:cBhvr>
                                      <p:tavLst>
                                        <p:tav tm="0">
                                          <p:val>
                                            <p:fltVal val="0"/>
                                          </p:val>
                                        </p:tav>
                                        <p:tav tm="100000">
                                          <p:val>
                                            <p:strVal val="#ppt_w"/>
                                          </p:val>
                                        </p:tav>
                                      </p:tavLst>
                                    </p:anim>
                                    <p:anim calcmode="lin" valueType="num">
                                      <p:cBhvr>
                                        <p:cTn id="47" dur="500" fill="hold"/>
                                        <p:tgtEl>
                                          <p:spTgt spid="23"/>
                                        </p:tgtEl>
                                        <p:attrNameLst>
                                          <p:attrName>ppt_h</p:attrName>
                                        </p:attrNameLst>
                                      </p:cBhvr>
                                      <p:tavLst>
                                        <p:tav tm="0">
                                          <p:val>
                                            <p:fltVal val="0"/>
                                          </p:val>
                                        </p:tav>
                                        <p:tav tm="100000">
                                          <p:val>
                                            <p:strVal val="#ppt_h"/>
                                          </p:val>
                                        </p:tav>
                                      </p:tavLst>
                                    </p:anim>
                                  </p:childTnLst>
                                </p:cTn>
                              </p:par>
                            </p:childTnLst>
                          </p:cTn>
                        </p:par>
                        <p:par>
                          <p:cTn id="48" fill="hold">
                            <p:stCondLst>
                              <p:cond delay="12500"/>
                            </p:stCondLst>
                            <p:childTnLst>
                              <p:par>
                                <p:cTn id="49" presetID="23" presetClass="entr" presetSubtype="16"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p:cTn id="51" dur="500" fill="hold"/>
                                        <p:tgtEl>
                                          <p:spTgt spid="24"/>
                                        </p:tgtEl>
                                        <p:attrNameLst>
                                          <p:attrName>ppt_w</p:attrName>
                                        </p:attrNameLst>
                                      </p:cBhvr>
                                      <p:tavLst>
                                        <p:tav tm="0">
                                          <p:val>
                                            <p:fltVal val="0"/>
                                          </p:val>
                                        </p:tav>
                                        <p:tav tm="100000">
                                          <p:val>
                                            <p:strVal val="#ppt_w"/>
                                          </p:val>
                                        </p:tav>
                                      </p:tavLst>
                                    </p:anim>
                                    <p:anim calcmode="lin" valueType="num">
                                      <p:cBhvr>
                                        <p:cTn id="52" dur="500" fill="hold"/>
                                        <p:tgtEl>
                                          <p:spTgt spid="24"/>
                                        </p:tgtEl>
                                        <p:attrNameLst>
                                          <p:attrName>ppt_h</p:attrName>
                                        </p:attrNameLst>
                                      </p:cBhvr>
                                      <p:tavLst>
                                        <p:tav tm="0">
                                          <p:val>
                                            <p:fltVal val="0"/>
                                          </p:val>
                                        </p:tav>
                                        <p:tav tm="100000">
                                          <p:val>
                                            <p:strVal val="#ppt_h"/>
                                          </p:val>
                                        </p:tav>
                                      </p:tavLst>
                                    </p:anim>
                                  </p:childTnLst>
                                </p:cTn>
                              </p:par>
                            </p:childTnLst>
                          </p:cTn>
                        </p:par>
                        <p:par>
                          <p:cTn id="53" fill="hold">
                            <p:stCondLst>
                              <p:cond delay="13000"/>
                            </p:stCondLst>
                            <p:childTnLst>
                              <p:par>
                                <p:cTn id="54" presetID="2" presetClass="entr" presetSubtype="4" fill="hold" grpId="0" nodeType="afterEffect">
                                  <p:stCondLst>
                                    <p:cond delay="100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500" fill="hold"/>
                                        <p:tgtEl>
                                          <p:spTgt spid="26"/>
                                        </p:tgtEl>
                                        <p:attrNameLst>
                                          <p:attrName>ppt_x</p:attrName>
                                        </p:attrNameLst>
                                      </p:cBhvr>
                                      <p:tavLst>
                                        <p:tav tm="0">
                                          <p:val>
                                            <p:strVal val="#ppt_x"/>
                                          </p:val>
                                        </p:tav>
                                        <p:tav tm="100000">
                                          <p:val>
                                            <p:strVal val="#ppt_x"/>
                                          </p:val>
                                        </p:tav>
                                      </p:tavLst>
                                    </p:anim>
                                    <p:anim calcmode="lin" valueType="num">
                                      <p:cBhvr additive="base">
                                        <p:cTn id="57" dur="500" fill="hold"/>
                                        <p:tgtEl>
                                          <p:spTgt spid="26"/>
                                        </p:tgtEl>
                                        <p:attrNameLst>
                                          <p:attrName>ppt_y</p:attrName>
                                        </p:attrNameLst>
                                      </p:cBhvr>
                                      <p:tavLst>
                                        <p:tav tm="0">
                                          <p:val>
                                            <p:strVal val="1+#ppt_h/2"/>
                                          </p:val>
                                        </p:tav>
                                        <p:tav tm="100000">
                                          <p:val>
                                            <p:strVal val="#ppt_y"/>
                                          </p:val>
                                        </p:tav>
                                      </p:tavLst>
                                    </p:anim>
                                  </p:childTnLst>
                                </p:cTn>
                              </p:par>
                            </p:childTnLst>
                          </p:cTn>
                        </p:par>
                        <p:par>
                          <p:cTn id="58" fill="hold">
                            <p:stCondLst>
                              <p:cond delay="14500"/>
                            </p:stCondLst>
                            <p:childTnLst>
                              <p:par>
                                <p:cTn id="59" presetID="2" presetClass="entr" presetSubtype="2" fill="hold" grpId="0" nodeType="afterEffect">
                                  <p:stCondLst>
                                    <p:cond delay="100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1+#ppt_w/2"/>
                                          </p:val>
                                        </p:tav>
                                        <p:tav tm="100000">
                                          <p:val>
                                            <p:strVal val="#ppt_x"/>
                                          </p:val>
                                        </p:tav>
                                      </p:tavLst>
                                    </p:anim>
                                    <p:anim calcmode="lin" valueType="num">
                                      <p:cBhvr additive="base">
                                        <p:cTn id="62"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52" grpId="0" animBg="1"/>
      <p:bldP spid="19" grpId="0" autoUpdateAnimBg="0"/>
      <p:bldP spid="20" grpId="0" autoUpdateAnimBg="0"/>
      <p:bldP spid="21" grpId="0"/>
      <p:bldP spid="22" grpId="0" autoUpdateAnimBg="0"/>
      <p:bldP spid="23" grpId="0"/>
      <p:bldP spid="24" grpId="0" autoUpdateAnimBg="0"/>
      <p:bldP spid="25" grpId="0" autoUpdateAnimBg="0"/>
      <p:bldP spid="26"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60770" name="Rectangle 2"/>
          <p:cNvSpPr>
            <a:spLocks noGrp="1" noChangeArrowheads="1"/>
          </p:cNvSpPr>
          <p:nvPr>
            <p:ph type="title"/>
          </p:nvPr>
        </p:nvSpPr>
        <p:spPr>
          <a:xfrm>
            <a:off x="685800" y="333375"/>
            <a:ext cx="7772400" cy="874713"/>
          </a:xfrm>
          <a:solidFill>
            <a:schemeClr val="accent2"/>
          </a:solidFill>
        </p:spPr>
        <p:txBody>
          <a:bodyPr/>
          <a:lstStyle/>
          <a:p>
            <a:r>
              <a:rPr lang="zh-CN" altLang="en-US" sz="3600" dirty="0">
                <a:solidFill>
                  <a:schemeClr val="bg1"/>
                </a:solidFill>
                <a:latin typeface="Arial" charset="0"/>
                <a:ea typeface="ＭＳ Ｐゴシック" charset="0"/>
                <a:cs typeface="Arial" charset="0"/>
              </a:rPr>
              <a:t>为什么我不跟随“患难后”的看法呢？</a:t>
            </a:r>
            <a:endParaRPr lang="en-US" sz="3600" i="1"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19812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8.	</a:t>
            </a:r>
            <a:r>
              <a:rPr lang="zh-CN" altLang="en-US" sz="3600" dirty="0">
                <a:solidFill>
                  <a:srgbClr val="FFFFFF"/>
                </a:solidFill>
                <a:effectLst>
                  <a:outerShdw blurRad="38100" dist="38100" dir="2700000" algn="tl">
                    <a:srgbClr val="000000"/>
                  </a:outerShdw>
                </a:effectLst>
                <a:latin typeface="Arial" charset="0"/>
                <a:cs typeface="Arial" charset="0"/>
              </a:rPr>
              <a:t>如果如此，那绵羊和山羊因该已被分别。</a:t>
            </a:r>
            <a:r>
              <a:rPr lang="en-US" altLang="zh-CN" sz="3600" dirty="0">
                <a:solidFill>
                  <a:srgbClr val="FFFFFF"/>
                </a:solidFill>
                <a:effectLst>
                  <a:outerShdw blurRad="38100" dist="38100" dir="2700000" algn="tl">
                    <a:srgbClr val="000000"/>
                  </a:outerShdw>
                </a:effectLst>
                <a:latin typeface="Arial" charset="0"/>
                <a:cs typeface="Arial" charset="0"/>
              </a:rPr>
              <a:t> </a:t>
            </a:r>
            <a:r>
              <a:rPr lang="en-US"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马泰福音</a:t>
            </a:r>
            <a:r>
              <a:rPr lang="en-US" sz="3600" dirty="0">
                <a:solidFill>
                  <a:srgbClr val="FFFFFF"/>
                </a:solidFill>
                <a:effectLst>
                  <a:outerShdw blurRad="38100" dist="38100" dir="2700000" algn="tl">
                    <a:srgbClr val="000000"/>
                  </a:outerShdw>
                </a:effectLst>
                <a:latin typeface="Arial" charset="0"/>
                <a:cs typeface="Arial" charset="0"/>
              </a:rPr>
              <a:t> 25:31-46).</a:t>
            </a:r>
          </a:p>
        </p:txBody>
      </p:sp>
      <p:sp>
        <p:nvSpPr>
          <p:cNvPr id="16077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
        <p:nvSpPr>
          <p:cNvPr id="5" name="Rectangle 4"/>
          <p:cNvSpPr>
            <a:spLocks noChangeArrowheads="1"/>
          </p:cNvSpPr>
          <p:nvPr/>
        </p:nvSpPr>
        <p:spPr bwMode="auto">
          <a:xfrm>
            <a:off x="381000" y="2933030"/>
            <a:ext cx="8458200" cy="37338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9.	</a:t>
            </a:r>
            <a:r>
              <a:rPr lang="zh-CN" altLang="en-US" sz="3600" dirty="0">
                <a:solidFill>
                  <a:srgbClr val="FFFFFF"/>
                </a:solidFill>
                <a:effectLst>
                  <a:outerShdw blurRad="38100" dist="38100" dir="2700000" algn="tl">
                    <a:srgbClr val="000000"/>
                  </a:outerShdw>
                </a:effectLst>
                <a:latin typeface="Arial" charset="0"/>
                <a:cs typeface="Arial" charset="0"/>
              </a:rPr>
              <a:t>有的人会在千禧年死亡</a:t>
            </a:r>
            <a:r>
              <a:rPr lang="en-US"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以赛亚</a:t>
            </a:r>
            <a:r>
              <a:rPr lang="en-US" sz="3600" dirty="0">
                <a:solidFill>
                  <a:srgbClr val="FFFFFF"/>
                </a:solidFill>
                <a:effectLst>
                  <a:outerShdw blurRad="38100" dist="38100" dir="2700000" algn="tl">
                    <a:srgbClr val="000000"/>
                  </a:outerShdw>
                </a:effectLst>
                <a:latin typeface="Arial" charset="0"/>
                <a:cs typeface="Arial" charset="0"/>
              </a:rPr>
              <a:t> 65:20), </a:t>
            </a:r>
            <a:r>
              <a:rPr lang="zh-CN" altLang="en-US" sz="3600" dirty="0">
                <a:solidFill>
                  <a:srgbClr val="FFFFFF"/>
                </a:solidFill>
                <a:effectLst>
                  <a:outerShdw blurRad="38100" dist="38100" dir="2700000" algn="tl">
                    <a:srgbClr val="000000"/>
                  </a:outerShdw>
                </a:effectLst>
                <a:latin typeface="Arial" charset="0"/>
                <a:cs typeface="Arial" charset="0"/>
              </a:rPr>
              <a:t>但是患难后被提时</a:t>
            </a:r>
            <a:r>
              <a:rPr lang="zh-CN" altLang="en-US" sz="3600" i="1" dirty="0">
                <a:solidFill>
                  <a:srgbClr val="FFFFFF"/>
                </a:solidFill>
                <a:effectLst>
                  <a:outerShdw blurRad="38100" dist="38100" dir="2700000" algn="tl">
                    <a:srgbClr val="000000"/>
                  </a:outerShdw>
                </a:effectLst>
                <a:latin typeface="Arial" charset="0"/>
                <a:cs typeface="Arial" charset="0"/>
              </a:rPr>
              <a:t>每个</a:t>
            </a:r>
            <a:r>
              <a:rPr lang="zh-CN" altLang="en-US" sz="3600" dirty="0">
                <a:solidFill>
                  <a:srgbClr val="FFFFFF"/>
                </a:solidFill>
                <a:effectLst>
                  <a:outerShdw blurRad="38100" dist="38100" dir="2700000" algn="tl">
                    <a:srgbClr val="000000"/>
                  </a:outerShdw>
                </a:effectLst>
                <a:latin typeface="Arial" charset="0"/>
                <a:cs typeface="Arial" charset="0"/>
              </a:rPr>
              <a:t>信徒都会收到荣耀的身体</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所以一些人必须会在患难时信主，而且以终有一死的身体进入千禧年。</a:t>
            </a:r>
            <a:endParaRPr lang="en-US" sz="3600" dirty="0">
              <a:solidFill>
                <a:srgbClr val="FFFFFF"/>
              </a:solidFill>
              <a:effectLst>
                <a:outerShdw blurRad="38100" dist="38100" dir="2700000" algn="tl">
                  <a:srgbClr val="000000"/>
                </a:outerShdw>
              </a:effectLst>
              <a:latin typeface="Arial" charset="0"/>
              <a:cs typeface="Arial" charset="0"/>
            </a:endParaRPr>
          </a:p>
        </p:txBody>
      </p:sp>
    </p:spTree>
    <p:extLst>
      <p:ext uri="{BB962C8B-B14F-4D97-AF65-F5344CB8AC3E}">
        <p14:creationId xmlns:p14="http://schemas.microsoft.com/office/powerpoint/2010/main" val="2631286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6674"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4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49" name="Line 1029"/>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50" name="Line 1030"/>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59" name="Rectangle 1039"/>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a:cs typeface="Arial"/>
            </a:endParaRPr>
          </a:p>
        </p:txBody>
      </p:sp>
      <p:sp>
        <p:nvSpPr>
          <p:cNvPr id="156688" name="Rectangle 1040"/>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en-US" sz="4000" b="1" dirty="0">
                <a:solidFill>
                  <a:srgbClr val="FFFF99"/>
                </a:solidFill>
                <a:latin typeface="Arial"/>
                <a:ea typeface="ＭＳ Ｐゴシック" charset="0"/>
                <a:cs typeface="Arial"/>
              </a:rPr>
              <a:t>“</a:t>
            </a:r>
            <a:r>
              <a:rPr lang="zh-CN" altLang="en-US" sz="4000" b="1" dirty="0">
                <a:solidFill>
                  <a:srgbClr val="FFFF99"/>
                </a:solidFill>
                <a:latin typeface="Arial"/>
                <a:ea typeface="ＭＳ Ｐゴシック" charset="0"/>
                <a:cs typeface="Arial"/>
              </a:rPr>
              <a:t>部分</a:t>
            </a:r>
            <a:r>
              <a:rPr lang="en-US" sz="4000" b="1" dirty="0">
                <a:solidFill>
                  <a:srgbClr val="FFFF99"/>
                </a:solidFill>
                <a:latin typeface="Arial"/>
                <a:ea typeface="ＭＳ Ｐゴシック" charset="0"/>
                <a:cs typeface="Arial"/>
              </a:rPr>
              <a:t>” </a:t>
            </a:r>
            <a:r>
              <a:rPr lang="zh-CN" altLang="en-US" sz="4000" b="1" dirty="0">
                <a:solidFill>
                  <a:srgbClr val="FFFF99"/>
                </a:solidFill>
                <a:latin typeface="Arial"/>
                <a:ea typeface="ＭＳ Ｐゴシック" charset="0"/>
                <a:cs typeface="Arial"/>
              </a:rPr>
              <a:t>被提</a:t>
            </a:r>
            <a:endParaRPr lang="en-US" sz="4000" b="1" dirty="0">
              <a:solidFill>
                <a:srgbClr val="FFFF99"/>
              </a:solidFill>
              <a:latin typeface="Arial"/>
              <a:ea typeface="ＭＳ Ｐゴシック" charset="0"/>
              <a:cs typeface="Arial"/>
            </a:endParaRPr>
          </a:p>
        </p:txBody>
      </p:sp>
      <p:sp>
        <p:nvSpPr>
          <p:cNvPr id="236561" name="Line 1041"/>
          <p:cNvSpPr>
            <a:spLocks noChangeShapeType="1"/>
          </p:cNvSpPr>
          <p:nvPr/>
        </p:nvSpPr>
        <p:spPr bwMode="auto">
          <a:xfrm>
            <a:off x="14493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2" name="Line 1042"/>
          <p:cNvSpPr>
            <a:spLocks noChangeShapeType="1"/>
          </p:cNvSpPr>
          <p:nvPr/>
        </p:nvSpPr>
        <p:spPr bwMode="auto">
          <a:xfrm flipV="1">
            <a:off x="14478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3" name="Line 1043"/>
          <p:cNvSpPr>
            <a:spLocks noChangeShapeType="1"/>
          </p:cNvSpPr>
          <p:nvPr/>
        </p:nvSpPr>
        <p:spPr bwMode="auto">
          <a:xfrm>
            <a:off x="21351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4" name="Line 1044"/>
          <p:cNvSpPr>
            <a:spLocks noChangeShapeType="1"/>
          </p:cNvSpPr>
          <p:nvPr/>
        </p:nvSpPr>
        <p:spPr bwMode="auto">
          <a:xfrm flipV="1">
            <a:off x="21336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5" name="Line 1045"/>
          <p:cNvSpPr>
            <a:spLocks noChangeShapeType="1"/>
          </p:cNvSpPr>
          <p:nvPr/>
        </p:nvSpPr>
        <p:spPr bwMode="auto">
          <a:xfrm>
            <a:off x="27447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6" name="Line 1046"/>
          <p:cNvSpPr>
            <a:spLocks noChangeShapeType="1"/>
          </p:cNvSpPr>
          <p:nvPr/>
        </p:nvSpPr>
        <p:spPr bwMode="auto">
          <a:xfrm flipV="1">
            <a:off x="27432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7" name="Line 1047"/>
          <p:cNvSpPr>
            <a:spLocks noChangeShapeType="1"/>
          </p:cNvSpPr>
          <p:nvPr/>
        </p:nvSpPr>
        <p:spPr bwMode="auto">
          <a:xfrm>
            <a:off x="3430588" y="25717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8" name="Line 1048"/>
          <p:cNvSpPr>
            <a:spLocks noChangeShapeType="1"/>
          </p:cNvSpPr>
          <p:nvPr/>
        </p:nvSpPr>
        <p:spPr bwMode="auto">
          <a:xfrm flipV="1">
            <a:off x="3429000" y="33528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69" name="Line 1049"/>
          <p:cNvSpPr>
            <a:spLocks noChangeShapeType="1"/>
          </p:cNvSpPr>
          <p:nvPr/>
        </p:nvSpPr>
        <p:spPr bwMode="auto">
          <a:xfrm>
            <a:off x="7773988" y="24955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236570" name="Line 1050"/>
          <p:cNvSpPr>
            <a:spLocks noChangeShapeType="1"/>
          </p:cNvSpPr>
          <p:nvPr/>
        </p:nvSpPr>
        <p:spPr bwMode="auto">
          <a:xfrm flipV="1">
            <a:off x="7772400" y="3276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156699"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
        <p:nvSpPr>
          <p:cNvPr id="37"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38" name="Text Box 5"/>
          <p:cNvSpPr txBox="1">
            <a:spLocks noChangeArrowheads="1"/>
          </p:cNvSpPr>
          <p:nvPr/>
        </p:nvSpPr>
        <p:spPr bwMode="auto">
          <a:xfrm>
            <a:off x="3729414"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39" name="Text Box 6"/>
          <p:cNvSpPr txBox="1">
            <a:spLocks noChangeArrowheads="1"/>
          </p:cNvSpPr>
          <p:nvPr/>
        </p:nvSpPr>
        <p:spPr bwMode="auto">
          <a:xfrm>
            <a:off x="1900585" y="1883459"/>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被提</a:t>
            </a:r>
            <a:endParaRPr lang="en-US" sz="3600" dirty="0">
              <a:solidFill>
                <a:srgbClr val="FFFFFF"/>
              </a:solidFill>
              <a:latin typeface="Arial"/>
              <a:cs typeface="Arial"/>
            </a:endParaRPr>
          </a:p>
        </p:txBody>
      </p:sp>
      <p:sp>
        <p:nvSpPr>
          <p:cNvPr id="40"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1"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2"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3"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4"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5"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Tree>
    <p:extLst>
      <p:ext uri="{BB962C8B-B14F-4D97-AF65-F5344CB8AC3E}">
        <p14:creationId xmlns:p14="http://schemas.microsoft.com/office/powerpoint/2010/main" val="2422893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6559"/>
                                        </p:tgtEl>
                                        <p:attrNameLst>
                                          <p:attrName>style.visibility</p:attrName>
                                        </p:attrNameLst>
                                      </p:cBhvr>
                                      <p:to>
                                        <p:strVal val="visible"/>
                                      </p:to>
                                    </p:set>
                                    <p:anim calcmode="lin" valueType="num">
                                      <p:cBhvr additive="base">
                                        <p:cTn id="7" dur="500" fill="hold"/>
                                        <p:tgtEl>
                                          <p:spTgt spid="236559"/>
                                        </p:tgtEl>
                                        <p:attrNameLst>
                                          <p:attrName>ppt_x</p:attrName>
                                        </p:attrNameLst>
                                      </p:cBhvr>
                                      <p:tavLst>
                                        <p:tav tm="0">
                                          <p:val>
                                            <p:strVal val="0-#ppt_w/2"/>
                                          </p:val>
                                        </p:tav>
                                        <p:tav tm="100000">
                                          <p:val>
                                            <p:strVal val="#ppt_x"/>
                                          </p:val>
                                        </p:tav>
                                      </p:tavLst>
                                    </p:anim>
                                    <p:anim calcmode="lin" valueType="num">
                                      <p:cBhvr additive="base">
                                        <p:cTn id="8" dur="500" fill="hold"/>
                                        <p:tgtEl>
                                          <p:spTgt spid="23655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1000"/>
                                  </p:stCondLst>
                                  <p:childTnLst>
                                    <p:set>
                                      <p:cBhvr>
                                        <p:cTn id="11" dur="1" fill="hold">
                                          <p:stCondLst>
                                            <p:cond delay="0"/>
                                          </p:stCondLst>
                                        </p:cTn>
                                        <p:tgtEl>
                                          <p:spTgt spid="236549"/>
                                        </p:tgtEl>
                                        <p:attrNameLst>
                                          <p:attrName>style.visibility</p:attrName>
                                        </p:attrNameLst>
                                      </p:cBhvr>
                                      <p:to>
                                        <p:strVal val="visible"/>
                                      </p:to>
                                    </p:set>
                                    <p:anim calcmode="lin" valueType="num">
                                      <p:cBhvr additive="base">
                                        <p:cTn id="12" dur="500" fill="hold"/>
                                        <p:tgtEl>
                                          <p:spTgt spid="236549"/>
                                        </p:tgtEl>
                                        <p:attrNameLst>
                                          <p:attrName>ppt_x</p:attrName>
                                        </p:attrNameLst>
                                      </p:cBhvr>
                                      <p:tavLst>
                                        <p:tav tm="0">
                                          <p:val>
                                            <p:strVal val="#ppt_x"/>
                                          </p:val>
                                        </p:tav>
                                        <p:tav tm="100000">
                                          <p:val>
                                            <p:strVal val="#ppt_x"/>
                                          </p:val>
                                        </p:tav>
                                      </p:tavLst>
                                    </p:anim>
                                    <p:anim calcmode="lin" valueType="num">
                                      <p:cBhvr additive="base">
                                        <p:cTn id="13" dur="500" fill="hold"/>
                                        <p:tgtEl>
                                          <p:spTgt spid="236549"/>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3000"/>
                            </p:stCondLst>
                            <p:childTnLst>
                              <p:par>
                                <p:cTn id="15" presetID="2" presetClass="entr" presetSubtype="4" fill="hold" grpId="0" nodeType="afterEffect">
                                  <p:stCondLst>
                                    <p:cond delay="0"/>
                                  </p:stCondLst>
                                  <p:childTnLst>
                                    <p:set>
                                      <p:cBhvr>
                                        <p:cTn id="16" dur="1" fill="hold">
                                          <p:stCondLst>
                                            <p:cond delay="0"/>
                                          </p:stCondLst>
                                        </p:cTn>
                                        <p:tgtEl>
                                          <p:spTgt spid="236550"/>
                                        </p:tgtEl>
                                        <p:attrNameLst>
                                          <p:attrName>style.visibility</p:attrName>
                                        </p:attrNameLst>
                                      </p:cBhvr>
                                      <p:to>
                                        <p:strVal val="visible"/>
                                      </p:to>
                                    </p:set>
                                    <p:anim calcmode="lin" valueType="num">
                                      <p:cBhvr additive="base">
                                        <p:cTn id="17" dur="500" fill="hold"/>
                                        <p:tgtEl>
                                          <p:spTgt spid="236550"/>
                                        </p:tgtEl>
                                        <p:attrNameLst>
                                          <p:attrName>ppt_x</p:attrName>
                                        </p:attrNameLst>
                                      </p:cBhvr>
                                      <p:tavLst>
                                        <p:tav tm="0">
                                          <p:val>
                                            <p:strVal val="#ppt_x"/>
                                          </p:val>
                                        </p:tav>
                                        <p:tav tm="100000">
                                          <p:val>
                                            <p:strVal val="#ppt_x"/>
                                          </p:val>
                                        </p:tav>
                                      </p:tavLst>
                                    </p:anim>
                                    <p:anim calcmode="lin" valueType="num">
                                      <p:cBhvr additive="base">
                                        <p:cTn id="18" dur="500" fill="hold"/>
                                        <p:tgtEl>
                                          <p:spTgt spid="236550"/>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2" presetClass="entr" presetSubtype="1" fill="hold" grpId="0" nodeType="afterEffect">
                                  <p:stCondLst>
                                    <p:cond delay="0"/>
                                  </p:stCondLst>
                                  <p:childTnLst>
                                    <p:set>
                                      <p:cBhvr>
                                        <p:cTn id="21" dur="1" fill="hold">
                                          <p:stCondLst>
                                            <p:cond delay="0"/>
                                          </p:stCondLst>
                                        </p:cTn>
                                        <p:tgtEl>
                                          <p:spTgt spid="236547"/>
                                        </p:tgtEl>
                                        <p:attrNameLst>
                                          <p:attrName>style.visibility</p:attrName>
                                        </p:attrNameLst>
                                      </p:cBhvr>
                                      <p:to>
                                        <p:strVal val="visible"/>
                                      </p:to>
                                    </p:set>
                                    <p:anim calcmode="lin" valueType="num">
                                      <p:cBhvr additive="base">
                                        <p:cTn id="22" dur="500" fill="hold"/>
                                        <p:tgtEl>
                                          <p:spTgt spid="236547"/>
                                        </p:tgtEl>
                                        <p:attrNameLst>
                                          <p:attrName>ppt_x</p:attrName>
                                        </p:attrNameLst>
                                      </p:cBhvr>
                                      <p:tavLst>
                                        <p:tav tm="0">
                                          <p:val>
                                            <p:strVal val="#ppt_x"/>
                                          </p:val>
                                        </p:tav>
                                        <p:tav tm="100000">
                                          <p:val>
                                            <p:strVal val="#ppt_x"/>
                                          </p:val>
                                        </p:tav>
                                      </p:tavLst>
                                    </p:anim>
                                    <p:anim calcmode="lin" valueType="num">
                                      <p:cBhvr additive="base">
                                        <p:cTn id="23" dur="500" fill="hold"/>
                                        <p:tgtEl>
                                          <p:spTgt spid="236547"/>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4000"/>
                            </p:stCondLst>
                            <p:childTnLst>
                              <p:par>
                                <p:cTn id="25" presetID="2" presetClass="entr" presetSubtype="1" fill="hold" grpId="0" nodeType="afterEffect">
                                  <p:stCondLst>
                                    <p:cond delay="1000"/>
                                  </p:stCondLst>
                                  <p:childTnLst>
                                    <p:set>
                                      <p:cBhvr>
                                        <p:cTn id="26" dur="1" fill="hold">
                                          <p:stCondLst>
                                            <p:cond delay="0"/>
                                          </p:stCondLst>
                                        </p:cTn>
                                        <p:tgtEl>
                                          <p:spTgt spid="236561"/>
                                        </p:tgtEl>
                                        <p:attrNameLst>
                                          <p:attrName>style.visibility</p:attrName>
                                        </p:attrNameLst>
                                      </p:cBhvr>
                                      <p:to>
                                        <p:strVal val="visible"/>
                                      </p:to>
                                    </p:set>
                                    <p:anim calcmode="lin" valueType="num">
                                      <p:cBhvr additive="base">
                                        <p:cTn id="27" dur="500" fill="hold"/>
                                        <p:tgtEl>
                                          <p:spTgt spid="236561"/>
                                        </p:tgtEl>
                                        <p:attrNameLst>
                                          <p:attrName>ppt_x</p:attrName>
                                        </p:attrNameLst>
                                      </p:cBhvr>
                                      <p:tavLst>
                                        <p:tav tm="0">
                                          <p:val>
                                            <p:strVal val="#ppt_x"/>
                                          </p:val>
                                        </p:tav>
                                        <p:tav tm="100000">
                                          <p:val>
                                            <p:strVal val="#ppt_x"/>
                                          </p:val>
                                        </p:tav>
                                      </p:tavLst>
                                    </p:anim>
                                    <p:anim calcmode="lin" valueType="num">
                                      <p:cBhvr additive="base">
                                        <p:cTn id="28" dur="500" fill="hold"/>
                                        <p:tgtEl>
                                          <p:spTgt spid="236561"/>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5500"/>
                            </p:stCondLst>
                            <p:childTnLst>
                              <p:par>
                                <p:cTn id="30" presetID="2" presetClass="entr" presetSubtype="4" fill="hold" grpId="0" nodeType="afterEffect">
                                  <p:stCondLst>
                                    <p:cond delay="0"/>
                                  </p:stCondLst>
                                  <p:childTnLst>
                                    <p:set>
                                      <p:cBhvr>
                                        <p:cTn id="31" dur="1" fill="hold">
                                          <p:stCondLst>
                                            <p:cond delay="0"/>
                                          </p:stCondLst>
                                        </p:cTn>
                                        <p:tgtEl>
                                          <p:spTgt spid="236562"/>
                                        </p:tgtEl>
                                        <p:attrNameLst>
                                          <p:attrName>style.visibility</p:attrName>
                                        </p:attrNameLst>
                                      </p:cBhvr>
                                      <p:to>
                                        <p:strVal val="visible"/>
                                      </p:to>
                                    </p:set>
                                    <p:anim calcmode="lin" valueType="num">
                                      <p:cBhvr additive="base">
                                        <p:cTn id="32" dur="500" fill="hold"/>
                                        <p:tgtEl>
                                          <p:spTgt spid="236562"/>
                                        </p:tgtEl>
                                        <p:attrNameLst>
                                          <p:attrName>ppt_x</p:attrName>
                                        </p:attrNameLst>
                                      </p:cBhvr>
                                      <p:tavLst>
                                        <p:tav tm="0">
                                          <p:val>
                                            <p:strVal val="#ppt_x"/>
                                          </p:val>
                                        </p:tav>
                                        <p:tav tm="100000">
                                          <p:val>
                                            <p:strVal val="#ppt_x"/>
                                          </p:val>
                                        </p:tav>
                                      </p:tavLst>
                                    </p:anim>
                                    <p:anim calcmode="lin" valueType="num">
                                      <p:cBhvr additive="base">
                                        <p:cTn id="33" dur="500" fill="hold"/>
                                        <p:tgtEl>
                                          <p:spTgt spid="236562"/>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6000"/>
                            </p:stCondLst>
                            <p:childTnLst>
                              <p:par>
                                <p:cTn id="35" presetID="2" presetClass="entr" presetSubtype="1" fill="hold" grpId="0" nodeType="afterEffect">
                                  <p:stCondLst>
                                    <p:cond delay="1000"/>
                                  </p:stCondLst>
                                  <p:childTnLst>
                                    <p:set>
                                      <p:cBhvr>
                                        <p:cTn id="36" dur="1" fill="hold">
                                          <p:stCondLst>
                                            <p:cond delay="0"/>
                                          </p:stCondLst>
                                        </p:cTn>
                                        <p:tgtEl>
                                          <p:spTgt spid="236563"/>
                                        </p:tgtEl>
                                        <p:attrNameLst>
                                          <p:attrName>style.visibility</p:attrName>
                                        </p:attrNameLst>
                                      </p:cBhvr>
                                      <p:to>
                                        <p:strVal val="visible"/>
                                      </p:to>
                                    </p:set>
                                    <p:anim calcmode="lin" valueType="num">
                                      <p:cBhvr additive="base">
                                        <p:cTn id="37" dur="500" fill="hold"/>
                                        <p:tgtEl>
                                          <p:spTgt spid="236563"/>
                                        </p:tgtEl>
                                        <p:attrNameLst>
                                          <p:attrName>ppt_x</p:attrName>
                                        </p:attrNameLst>
                                      </p:cBhvr>
                                      <p:tavLst>
                                        <p:tav tm="0">
                                          <p:val>
                                            <p:strVal val="#ppt_x"/>
                                          </p:val>
                                        </p:tav>
                                        <p:tav tm="100000">
                                          <p:val>
                                            <p:strVal val="#ppt_x"/>
                                          </p:val>
                                        </p:tav>
                                      </p:tavLst>
                                    </p:anim>
                                    <p:anim calcmode="lin" valueType="num">
                                      <p:cBhvr additive="base">
                                        <p:cTn id="38" dur="500" fill="hold"/>
                                        <p:tgtEl>
                                          <p:spTgt spid="236563"/>
                                        </p:tgtEl>
                                        <p:attrNameLst>
                                          <p:attrName>ppt_y</p:attrName>
                                        </p:attrNameLst>
                                      </p:cBhvr>
                                      <p:tavLst>
                                        <p:tav tm="0">
                                          <p:val>
                                            <p:strVal val="0-#ppt_h/2"/>
                                          </p:val>
                                        </p:tav>
                                        <p:tav tm="100000">
                                          <p:val>
                                            <p:strVal val="#ppt_y"/>
                                          </p:val>
                                        </p:tav>
                                      </p:tavLst>
                                    </p:anim>
                                  </p:childTnLst>
                                </p:cTn>
                              </p:par>
                            </p:childTnLst>
                          </p:cTn>
                        </p:par>
                        <p:par>
                          <p:cTn id="39" fill="hold" nodeType="afterGroup">
                            <p:stCondLst>
                              <p:cond delay="7500"/>
                            </p:stCondLst>
                            <p:childTnLst>
                              <p:par>
                                <p:cTn id="40" presetID="2" presetClass="entr" presetSubtype="4" fill="hold" grpId="0" nodeType="afterEffect">
                                  <p:stCondLst>
                                    <p:cond delay="0"/>
                                  </p:stCondLst>
                                  <p:childTnLst>
                                    <p:set>
                                      <p:cBhvr>
                                        <p:cTn id="41" dur="1" fill="hold">
                                          <p:stCondLst>
                                            <p:cond delay="0"/>
                                          </p:stCondLst>
                                        </p:cTn>
                                        <p:tgtEl>
                                          <p:spTgt spid="236564"/>
                                        </p:tgtEl>
                                        <p:attrNameLst>
                                          <p:attrName>style.visibility</p:attrName>
                                        </p:attrNameLst>
                                      </p:cBhvr>
                                      <p:to>
                                        <p:strVal val="visible"/>
                                      </p:to>
                                    </p:set>
                                    <p:anim calcmode="lin" valueType="num">
                                      <p:cBhvr additive="base">
                                        <p:cTn id="42" dur="500" fill="hold"/>
                                        <p:tgtEl>
                                          <p:spTgt spid="236564"/>
                                        </p:tgtEl>
                                        <p:attrNameLst>
                                          <p:attrName>ppt_x</p:attrName>
                                        </p:attrNameLst>
                                      </p:cBhvr>
                                      <p:tavLst>
                                        <p:tav tm="0">
                                          <p:val>
                                            <p:strVal val="#ppt_x"/>
                                          </p:val>
                                        </p:tav>
                                        <p:tav tm="100000">
                                          <p:val>
                                            <p:strVal val="#ppt_x"/>
                                          </p:val>
                                        </p:tav>
                                      </p:tavLst>
                                    </p:anim>
                                    <p:anim calcmode="lin" valueType="num">
                                      <p:cBhvr additive="base">
                                        <p:cTn id="43" dur="500" fill="hold"/>
                                        <p:tgtEl>
                                          <p:spTgt spid="236564"/>
                                        </p:tgtEl>
                                        <p:attrNameLst>
                                          <p:attrName>ppt_y</p:attrName>
                                        </p:attrNameLst>
                                      </p:cBhvr>
                                      <p:tavLst>
                                        <p:tav tm="0">
                                          <p:val>
                                            <p:strVal val="1+#ppt_h/2"/>
                                          </p:val>
                                        </p:tav>
                                        <p:tav tm="100000">
                                          <p:val>
                                            <p:strVal val="#ppt_y"/>
                                          </p:val>
                                        </p:tav>
                                      </p:tavLst>
                                    </p:anim>
                                  </p:childTnLst>
                                </p:cTn>
                              </p:par>
                            </p:childTnLst>
                          </p:cTn>
                        </p:par>
                        <p:par>
                          <p:cTn id="44" fill="hold" nodeType="afterGroup">
                            <p:stCondLst>
                              <p:cond delay="8000"/>
                            </p:stCondLst>
                            <p:childTnLst>
                              <p:par>
                                <p:cTn id="45" presetID="2" presetClass="entr" presetSubtype="1" fill="hold" grpId="0" nodeType="afterEffect">
                                  <p:stCondLst>
                                    <p:cond delay="1000"/>
                                  </p:stCondLst>
                                  <p:childTnLst>
                                    <p:set>
                                      <p:cBhvr>
                                        <p:cTn id="46" dur="1" fill="hold">
                                          <p:stCondLst>
                                            <p:cond delay="0"/>
                                          </p:stCondLst>
                                        </p:cTn>
                                        <p:tgtEl>
                                          <p:spTgt spid="236565"/>
                                        </p:tgtEl>
                                        <p:attrNameLst>
                                          <p:attrName>style.visibility</p:attrName>
                                        </p:attrNameLst>
                                      </p:cBhvr>
                                      <p:to>
                                        <p:strVal val="visible"/>
                                      </p:to>
                                    </p:set>
                                    <p:anim calcmode="lin" valueType="num">
                                      <p:cBhvr additive="base">
                                        <p:cTn id="47" dur="500" fill="hold"/>
                                        <p:tgtEl>
                                          <p:spTgt spid="236565"/>
                                        </p:tgtEl>
                                        <p:attrNameLst>
                                          <p:attrName>ppt_x</p:attrName>
                                        </p:attrNameLst>
                                      </p:cBhvr>
                                      <p:tavLst>
                                        <p:tav tm="0">
                                          <p:val>
                                            <p:strVal val="#ppt_x"/>
                                          </p:val>
                                        </p:tav>
                                        <p:tav tm="100000">
                                          <p:val>
                                            <p:strVal val="#ppt_x"/>
                                          </p:val>
                                        </p:tav>
                                      </p:tavLst>
                                    </p:anim>
                                    <p:anim calcmode="lin" valueType="num">
                                      <p:cBhvr additive="base">
                                        <p:cTn id="48" dur="500" fill="hold"/>
                                        <p:tgtEl>
                                          <p:spTgt spid="236565"/>
                                        </p:tgtEl>
                                        <p:attrNameLst>
                                          <p:attrName>ppt_y</p:attrName>
                                        </p:attrNameLst>
                                      </p:cBhvr>
                                      <p:tavLst>
                                        <p:tav tm="0">
                                          <p:val>
                                            <p:strVal val="0-#ppt_h/2"/>
                                          </p:val>
                                        </p:tav>
                                        <p:tav tm="100000">
                                          <p:val>
                                            <p:strVal val="#ppt_y"/>
                                          </p:val>
                                        </p:tav>
                                      </p:tavLst>
                                    </p:anim>
                                  </p:childTnLst>
                                </p:cTn>
                              </p:par>
                            </p:childTnLst>
                          </p:cTn>
                        </p:par>
                        <p:par>
                          <p:cTn id="49" fill="hold" nodeType="afterGroup">
                            <p:stCondLst>
                              <p:cond delay="9500"/>
                            </p:stCondLst>
                            <p:childTnLst>
                              <p:par>
                                <p:cTn id="50" presetID="2" presetClass="entr" presetSubtype="4" fill="hold" grpId="0" nodeType="afterEffect">
                                  <p:stCondLst>
                                    <p:cond delay="0"/>
                                  </p:stCondLst>
                                  <p:childTnLst>
                                    <p:set>
                                      <p:cBhvr>
                                        <p:cTn id="51" dur="1" fill="hold">
                                          <p:stCondLst>
                                            <p:cond delay="0"/>
                                          </p:stCondLst>
                                        </p:cTn>
                                        <p:tgtEl>
                                          <p:spTgt spid="236566"/>
                                        </p:tgtEl>
                                        <p:attrNameLst>
                                          <p:attrName>style.visibility</p:attrName>
                                        </p:attrNameLst>
                                      </p:cBhvr>
                                      <p:to>
                                        <p:strVal val="visible"/>
                                      </p:to>
                                    </p:set>
                                    <p:anim calcmode="lin" valueType="num">
                                      <p:cBhvr additive="base">
                                        <p:cTn id="52" dur="500" fill="hold"/>
                                        <p:tgtEl>
                                          <p:spTgt spid="236566"/>
                                        </p:tgtEl>
                                        <p:attrNameLst>
                                          <p:attrName>ppt_x</p:attrName>
                                        </p:attrNameLst>
                                      </p:cBhvr>
                                      <p:tavLst>
                                        <p:tav tm="0">
                                          <p:val>
                                            <p:strVal val="#ppt_x"/>
                                          </p:val>
                                        </p:tav>
                                        <p:tav tm="100000">
                                          <p:val>
                                            <p:strVal val="#ppt_x"/>
                                          </p:val>
                                        </p:tav>
                                      </p:tavLst>
                                    </p:anim>
                                    <p:anim calcmode="lin" valueType="num">
                                      <p:cBhvr additive="base">
                                        <p:cTn id="53" dur="500" fill="hold"/>
                                        <p:tgtEl>
                                          <p:spTgt spid="236566"/>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10000"/>
                            </p:stCondLst>
                            <p:childTnLst>
                              <p:par>
                                <p:cTn id="55" presetID="2" presetClass="entr" presetSubtype="1" fill="hold" grpId="0" nodeType="afterEffect">
                                  <p:stCondLst>
                                    <p:cond delay="1000"/>
                                  </p:stCondLst>
                                  <p:childTnLst>
                                    <p:set>
                                      <p:cBhvr>
                                        <p:cTn id="56" dur="1" fill="hold">
                                          <p:stCondLst>
                                            <p:cond delay="0"/>
                                          </p:stCondLst>
                                        </p:cTn>
                                        <p:tgtEl>
                                          <p:spTgt spid="236567"/>
                                        </p:tgtEl>
                                        <p:attrNameLst>
                                          <p:attrName>style.visibility</p:attrName>
                                        </p:attrNameLst>
                                      </p:cBhvr>
                                      <p:to>
                                        <p:strVal val="visible"/>
                                      </p:to>
                                    </p:set>
                                    <p:anim calcmode="lin" valueType="num">
                                      <p:cBhvr additive="base">
                                        <p:cTn id="57" dur="500" fill="hold"/>
                                        <p:tgtEl>
                                          <p:spTgt spid="236567"/>
                                        </p:tgtEl>
                                        <p:attrNameLst>
                                          <p:attrName>ppt_x</p:attrName>
                                        </p:attrNameLst>
                                      </p:cBhvr>
                                      <p:tavLst>
                                        <p:tav tm="0">
                                          <p:val>
                                            <p:strVal val="#ppt_x"/>
                                          </p:val>
                                        </p:tav>
                                        <p:tav tm="100000">
                                          <p:val>
                                            <p:strVal val="#ppt_x"/>
                                          </p:val>
                                        </p:tav>
                                      </p:tavLst>
                                    </p:anim>
                                    <p:anim calcmode="lin" valueType="num">
                                      <p:cBhvr additive="base">
                                        <p:cTn id="58" dur="500" fill="hold"/>
                                        <p:tgtEl>
                                          <p:spTgt spid="236567"/>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11500"/>
                            </p:stCondLst>
                            <p:childTnLst>
                              <p:par>
                                <p:cTn id="60" presetID="2" presetClass="entr" presetSubtype="4" fill="hold" grpId="0" nodeType="afterEffect">
                                  <p:stCondLst>
                                    <p:cond delay="0"/>
                                  </p:stCondLst>
                                  <p:childTnLst>
                                    <p:set>
                                      <p:cBhvr>
                                        <p:cTn id="61" dur="1" fill="hold">
                                          <p:stCondLst>
                                            <p:cond delay="0"/>
                                          </p:stCondLst>
                                        </p:cTn>
                                        <p:tgtEl>
                                          <p:spTgt spid="236568"/>
                                        </p:tgtEl>
                                        <p:attrNameLst>
                                          <p:attrName>style.visibility</p:attrName>
                                        </p:attrNameLst>
                                      </p:cBhvr>
                                      <p:to>
                                        <p:strVal val="visible"/>
                                      </p:to>
                                    </p:set>
                                    <p:anim calcmode="lin" valueType="num">
                                      <p:cBhvr additive="base">
                                        <p:cTn id="62" dur="500" fill="hold"/>
                                        <p:tgtEl>
                                          <p:spTgt spid="236568"/>
                                        </p:tgtEl>
                                        <p:attrNameLst>
                                          <p:attrName>ppt_x</p:attrName>
                                        </p:attrNameLst>
                                      </p:cBhvr>
                                      <p:tavLst>
                                        <p:tav tm="0">
                                          <p:val>
                                            <p:strVal val="#ppt_x"/>
                                          </p:val>
                                        </p:tav>
                                        <p:tav tm="100000">
                                          <p:val>
                                            <p:strVal val="#ppt_x"/>
                                          </p:val>
                                        </p:tav>
                                      </p:tavLst>
                                    </p:anim>
                                    <p:anim calcmode="lin" valueType="num">
                                      <p:cBhvr additive="base">
                                        <p:cTn id="63" dur="500" fill="hold"/>
                                        <p:tgtEl>
                                          <p:spTgt spid="236568"/>
                                        </p:tgtEl>
                                        <p:attrNameLst>
                                          <p:attrName>ppt_y</p:attrName>
                                        </p:attrNameLst>
                                      </p:cBhvr>
                                      <p:tavLst>
                                        <p:tav tm="0">
                                          <p:val>
                                            <p:strVal val="1+#ppt_h/2"/>
                                          </p:val>
                                        </p:tav>
                                        <p:tav tm="100000">
                                          <p:val>
                                            <p:strVal val="#ppt_y"/>
                                          </p:val>
                                        </p:tav>
                                      </p:tavLst>
                                    </p:anim>
                                  </p:childTnLst>
                                </p:cTn>
                              </p:par>
                            </p:childTnLst>
                          </p:cTn>
                        </p:par>
                        <p:par>
                          <p:cTn id="64" fill="hold" nodeType="afterGroup">
                            <p:stCondLst>
                              <p:cond delay="12000"/>
                            </p:stCondLst>
                            <p:childTnLst>
                              <p:par>
                                <p:cTn id="65" presetID="2" presetClass="entr" presetSubtype="1" fill="hold" grpId="0" nodeType="afterEffect">
                                  <p:stCondLst>
                                    <p:cond delay="1000"/>
                                  </p:stCondLst>
                                  <p:childTnLst>
                                    <p:set>
                                      <p:cBhvr>
                                        <p:cTn id="66" dur="1" fill="hold">
                                          <p:stCondLst>
                                            <p:cond delay="0"/>
                                          </p:stCondLst>
                                        </p:cTn>
                                        <p:tgtEl>
                                          <p:spTgt spid="236569"/>
                                        </p:tgtEl>
                                        <p:attrNameLst>
                                          <p:attrName>style.visibility</p:attrName>
                                        </p:attrNameLst>
                                      </p:cBhvr>
                                      <p:to>
                                        <p:strVal val="visible"/>
                                      </p:to>
                                    </p:set>
                                    <p:anim calcmode="lin" valueType="num">
                                      <p:cBhvr additive="base">
                                        <p:cTn id="67" dur="500" fill="hold"/>
                                        <p:tgtEl>
                                          <p:spTgt spid="236569"/>
                                        </p:tgtEl>
                                        <p:attrNameLst>
                                          <p:attrName>ppt_x</p:attrName>
                                        </p:attrNameLst>
                                      </p:cBhvr>
                                      <p:tavLst>
                                        <p:tav tm="0">
                                          <p:val>
                                            <p:strVal val="#ppt_x"/>
                                          </p:val>
                                        </p:tav>
                                        <p:tav tm="100000">
                                          <p:val>
                                            <p:strVal val="#ppt_x"/>
                                          </p:val>
                                        </p:tav>
                                      </p:tavLst>
                                    </p:anim>
                                    <p:anim calcmode="lin" valueType="num">
                                      <p:cBhvr additive="base">
                                        <p:cTn id="68" dur="500" fill="hold"/>
                                        <p:tgtEl>
                                          <p:spTgt spid="236569"/>
                                        </p:tgtEl>
                                        <p:attrNameLst>
                                          <p:attrName>ppt_y</p:attrName>
                                        </p:attrNameLst>
                                      </p:cBhvr>
                                      <p:tavLst>
                                        <p:tav tm="0">
                                          <p:val>
                                            <p:strVal val="0-#ppt_h/2"/>
                                          </p:val>
                                        </p:tav>
                                        <p:tav tm="100000">
                                          <p:val>
                                            <p:strVal val="#ppt_y"/>
                                          </p:val>
                                        </p:tav>
                                      </p:tavLst>
                                    </p:anim>
                                  </p:childTnLst>
                                </p:cTn>
                              </p:par>
                            </p:childTnLst>
                          </p:cTn>
                        </p:par>
                        <p:par>
                          <p:cTn id="69" fill="hold" nodeType="afterGroup">
                            <p:stCondLst>
                              <p:cond delay="13500"/>
                            </p:stCondLst>
                            <p:childTnLst>
                              <p:par>
                                <p:cTn id="70" presetID="2" presetClass="entr" presetSubtype="4" fill="hold" grpId="0" nodeType="afterEffect">
                                  <p:stCondLst>
                                    <p:cond delay="0"/>
                                  </p:stCondLst>
                                  <p:childTnLst>
                                    <p:set>
                                      <p:cBhvr>
                                        <p:cTn id="71" dur="1" fill="hold">
                                          <p:stCondLst>
                                            <p:cond delay="0"/>
                                          </p:stCondLst>
                                        </p:cTn>
                                        <p:tgtEl>
                                          <p:spTgt spid="236570"/>
                                        </p:tgtEl>
                                        <p:attrNameLst>
                                          <p:attrName>style.visibility</p:attrName>
                                        </p:attrNameLst>
                                      </p:cBhvr>
                                      <p:to>
                                        <p:strVal val="visible"/>
                                      </p:to>
                                    </p:set>
                                    <p:anim calcmode="lin" valueType="num">
                                      <p:cBhvr additive="base">
                                        <p:cTn id="72" dur="500" fill="hold"/>
                                        <p:tgtEl>
                                          <p:spTgt spid="236570"/>
                                        </p:tgtEl>
                                        <p:attrNameLst>
                                          <p:attrName>ppt_x</p:attrName>
                                        </p:attrNameLst>
                                      </p:cBhvr>
                                      <p:tavLst>
                                        <p:tav tm="0">
                                          <p:val>
                                            <p:strVal val="#ppt_x"/>
                                          </p:val>
                                        </p:tav>
                                        <p:tav tm="100000">
                                          <p:val>
                                            <p:strVal val="#ppt_x"/>
                                          </p:val>
                                        </p:tav>
                                      </p:tavLst>
                                    </p:anim>
                                    <p:anim calcmode="lin" valueType="num">
                                      <p:cBhvr additive="base">
                                        <p:cTn id="73" dur="500" fill="hold"/>
                                        <p:tgtEl>
                                          <p:spTgt spid="236570"/>
                                        </p:tgtEl>
                                        <p:attrNameLst>
                                          <p:attrName>ppt_y</p:attrName>
                                        </p:attrNameLst>
                                      </p:cBhvr>
                                      <p:tavLst>
                                        <p:tav tm="0">
                                          <p:val>
                                            <p:strVal val="1+#ppt_h/2"/>
                                          </p:val>
                                        </p:tav>
                                        <p:tav tm="100000">
                                          <p:val>
                                            <p:strVal val="#ppt_y"/>
                                          </p:val>
                                        </p:tav>
                                      </p:tavLst>
                                    </p:anim>
                                  </p:childTnLst>
                                </p:cTn>
                              </p:par>
                            </p:childTnLst>
                          </p:cTn>
                        </p:par>
                        <p:par>
                          <p:cTn id="74" fill="hold">
                            <p:stCondLst>
                              <p:cond delay="14000"/>
                            </p:stCondLst>
                            <p:childTnLst>
                              <p:par>
                                <p:cTn id="75" presetID="23" presetClass="entr" presetSubtype="16" fill="hold" grpId="0" nodeType="afterEffect">
                                  <p:stCondLst>
                                    <p:cond delay="100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childTnLst>
                                </p:cTn>
                              </p:par>
                            </p:childTnLst>
                          </p:cTn>
                        </p:par>
                        <p:par>
                          <p:cTn id="79" fill="hold">
                            <p:stCondLst>
                              <p:cond delay="15500"/>
                            </p:stCondLst>
                            <p:childTnLst>
                              <p:par>
                                <p:cTn id="80" presetID="23" presetClass="entr" presetSubtype="16" fill="hold" grpId="0" nodeType="afterEffect">
                                  <p:stCondLst>
                                    <p:cond delay="0"/>
                                  </p:stCondLst>
                                  <p:childTnLst>
                                    <p:set>
                                      <p:cBhvr>
                                        <p:cTn id="81" dur="1" fill="hold">
                                          <p:stCondLst>
                                            <p:cond delay="0"/>
                                          </p:stCondLst>
                                        </p:cTn>
                                        <p:tgtEl>
                                          <p:spTgt spid="41"/>
                                        </p:tgtEl>
                                        <p:attrNameLst>
                                          <p:attrName>style.visibility</p:attrName>
                                        </p:attrNameLst>
                                      </p:cBhvr>
                                      <p:to>
                                        <p:strVal val="visible"/>
                                      </p:to>
                                    </p:set>
                                    <p:anim calcmode="lin" valueType="num">
                                      <p:cBhvr>
                                        <p:cTn id="82" dur="500" fill="hold"/>
                                        <p:tgtEl>
                                          <p:spTgt spid="41"/>
                                        </p:tgtEl>
                                        <p:attrNameLst>
                                          <p:attrName>ppt_w</p:attrName>
                                        </p:attrNameLst>
                                      </p:cBhvr>
                                      <p:tavLst>
                                        <p:tav tm="0">
                                          <p:val>
                                            <p:fltVal val="0"/>
                                          </p:val>
                                        </p:tav>
                                        <p:tav tm="100000">
                                          <p:val>
                                            <p:strVal val="#ppt_w"/>
                                          </p:val>
                                        </p:tav>
                                      </p:tavLst>
                                    </p:anim>
                                    <p:anim calcmode="lin" valueType="num">
                                      <p:cBhvr>
                                        <p:cTn id="83" dur="500" fill="hold"/>
                                        <p:tgtEl>
                                          <p:spTgt spid="41"/>
                                        </p:tgtEl>
                                        <p:attrNameLst>
                                          <p:attrName>ppt_h</p:attrName>
                                        </p:attrNameLst>
                                      </p:cBhvr>
                                      <p:tavLst>
                                        <p:tav tm="0">
                                          <p:val>
                                            <p:fltVal val="0"/>
                                          </p:val>
                                        </p:tav>
                                        <p:tav tm="100000">
                                          <p:val>
                                            <p:strVal val="#ppt_h"/>
                                          </p:val>
                                        </p:tav>
                                      </p:tavLst>
                                    </p:anim>
                                  </p:childTnLst>
                                </p:cTn>
                              </p:par>
                            </p:childTnLst>
                          </p:cTn>
                        </p:par>
                        <p:par>
                          <p:cTn id="84" fill="hold">
                            <p:stCondLst>
                              <p:cond delay="16000"/>
                            </p:stCondLst>
                            <p:childTnLst>
                              <p:par>
                                <p:cTn id="85" presetID="4" presetClass="entr" presetSubtype="32" fill="hold" grpId="0" nodeType="afterEffect">
                                  <p:stCondLst>
                                    <p:cond delay="2000"/>
                                  </p:stCondLst>
                                  <p:childTnLst>
                                    <p:set>
                                      <p:cBhvr>
                                        <p:cTn id="86" dur="1" fill="hold">
                                          <p:stCondLst>
                                            <p:cond delay="0"/>
                                          </p:stCondLst>
                                        </p:cTn>
                                        <p:tgtEl>
                                          <p:spTgt spid="39"/>
                                        </p:tgtEl>
                                        <p:attrNameLst>
                                          <p:attrName>style.visibility</p:attrName>
                                        </p:attrNameLst>
                                      </p:cBhvr>
                                      <p:to>
                                        <p:strVal val="visible"/>
                                      </p:to>
                                    </p:set>
                                    <p:animEffect transition="in" filter="box(out)">
                                      <p:cBhvr>
                                        <p:cTn id="87" dur="500"/>
                                        <p:tgtEl>
                                          <p:spTgt spid="39"/>
                                        </p:tgtEl>
                                      </p:cBhvr>
                                    </p:animEffect>
                                  </p:childTnLst>
                                </p:cTn>
                              </p:par>
                            </p:childTnLst>
                          </p:cTn>
                        </p:par>
                        <p:par>
                          <p:cTn id="88" fill="hold">
                            <p:stCondLst>
                              <p:cond delay="18500"/>
                            </p:stCondLst>
                            <p:childTnLst>
                              <p:par>
                                <p:cTn id="89" presetID="2" presetClass="entr" presetSubtype="1" fill="hold" grpId="0" nodeType="afterEffect">
                                  <p:stCondLst>
                                    <p:cond delay="2000"/>
                                  </p:stCondLst>
                                  <p:childTnLst>
                                    <p:set>
                                      <p:cBhvr>
                                        <p:cTn id="90" dur="1" fill="hold">
                                          <p:stCondLst>
                                            <p:cond delay="0"/>
                                          </p:stCondLst>
                                        </p:cTn>
                                        <p:tgtEl>
                                          <p:spTgt spid="38"/>
                                        </p:tgtEl>
                                        <p:attrNameLst>
                                          <p:attrName>style.visibility</p:attrName>
                                        </p:attrNameLst>
                                      </p:cBhvr>
                                      <p:to>
                                        <p:strVal val="visible"/>
                                      </p:to>
                                    </p:set>
                                    <p:anim calcmode="lin" valueType="num">
                                      <p:cBhvr additive="base">
                                        <p:cTn id="91" dur="500" fill="hold"/>
                                        <p:tgtEl>
                                          <p:spTgt spid="38"/>
                                        </p:tgtEl>
                                        <p:attrNameLst>
                                          <p:attrName>ppt_x</p:attrName>
                                        </p:attrNameLst>
                                      </p:cBhvr>
                                      <p:tavLst>
                                        <p:tav tm="0">
                                          <p:val>
                                            <p:strVal val="#ppt_x"/>
                                          </p:val>
                                        </p:tav>
                                        <p:tav tm="100000">
                                          <p:val>
                                            <p:strVal val="#ppt_x"/>
                                          </p:val>
                                        </p:tav>
                                      </p:tavLst>
                                    </p:anim>
                                    <p:anim calcmode="lin" valueType="num">
                                      <p:cBhvr additive="base">
                                        <p:cTn id="92" dur="500" fill="hold"/>
                                        <p:tgtEl>
                                          <p:spTgt spid="38"/>
                                        </p:tgtEl>
                                        <p:attrNameLst>
                                          <p:attrName>ppt_y</p:attrName>
                                        </p:attrNameLst>
                                      </p:cBhvr>
                                      <p:tavLst>
                                        <p:tav tm="0">
                                          <p:val>
                                            <p:strVal val="0-#ppt_h/2"/>
                                          </p:val>
                                        </p:tav>
                                        <p:tav tm="100000">
                                          <p:val>
                                            <p:strVal val="#ppt_y"/>
                                          </p:val>
                                        </p:tav>
                                      </p:tavLst>
                                    </p:anim>
                                  </p:childTnLst>
                                </p:cTn>
                              </p:par>
                            </p:childTnLst>
                          </p:cTn>
                        </p:par>
                        <p:par>
                          <p:cTn id="93" fill="hold">
                            <p:stCondLst>
                              <p:cond delay="21000"/>
                            </p:stCondLst>
                            <p:childTnLst>
                              <p:par>
                                <p:cTn id="94" presetID="23" presetClass="entr" presetSubtype="16" fill="hold" grpId="0" nodeType="afterEffect">
                                  <p:stCondLst>
                                    <p:cond delay="1000"/>
                                  </p:stCondLst>
                                  <p:childTnLst>
                                    <p:set>
                                      <p:cBhvr>
                                        <p:cTn id="95" dur="1" fill="hold">
                                          <p:stCondLst>
                                            <p:cond delay="0"/>
                                          </p:stCondLst>
                                        </p:cTn>
                                        <p:tgtEl>
                                          <p:spTgt spid="42"/>
                                        </p:tgtEl>
                                        <p:attrNameLst>
                                          <p:attrName>style.visibility</p:attrName>
                                        </p:attrNameLst>
                                      </p:cBhvr>
                                      <p:to>
                                        <p:strVal val="visible"/>
                                      </p:to>
                                    </p:set>
                                    <p:anim calcmode="lin" valueType="num">
                                      <p:cBhvr>
                                        <p:cTn id="96" dur="500" fill="hold"/>
                                        <p:tgtEl>
                                          <p:spTgt spid="42"/>
                                        </p:tgtEl>
                                        <p:attrNameLst>
                                          <p:attrName>ppt_w</p:attrName>
                                        </p:attrNameLst>
                                      </p:cBhvr>
                                      <p:tavLst>
                                        <p:tav tm="0">
                                          <p:val>
                                            <p:fltVal val="0"/>
                                          </p:val>
                                        </p:tav>
                                        <p:tav tm="100000">
                                          <p:val>
                                            <p:strVal val="#ppt_w"/>
                                          </p:val>
                                        </p:tav>
                                      </p:tavLst>
                                    </p:anim>
                                    <p:anim calcmode="lin" valueType="num">
                                      <p:cBhvr>
                                        <p:cTn id="97" dur="500" fill="hold"/>
                                        <p:tgtEl>
                                          <p:spTgt spid="42"/>
                                        </p:tgtEl>
                                        <p:attrNameLst>
                                          <p:attrName>ppt_h</p:attrName>
                                        </p:attrNameLst>
                                      </p:cBhvr>
                                      <p:tavLst>
                                        <p:tav tm="0">
                                          <p:val>
                                            <p:fltVal val="0"/>
                                          </p:val>
                                        </p:tav>
                                        <p:tav tm="100000">
                                          <p:val>
                                            <p:strVal val="#ppt_h"/>
                                          </p:val>
                                        </p:tav>
                                      </p:tavLst>
                                    </p:anim>
                                  </p:childTnLst>
                                </p:cTn>
                              </p:par>
                            </p:childTnLst>
                          </p:cTn>
                        </p:par>
                        <p:par>
                          <p:cTn id="98" fill="hold">
                            <p:stCondLst>
                              <p:cond delay="22500"/>
                            </p:stCondLst>
                            <p:childTnLst>
                              <p:par>
                                <p:cTn id="99" presetID="23" presetClass="entr" presetSubtype="16" fill="hold" grpId="0" nodeType="afterEffect">
                                  <p:stCondLst>
                                    <p:cond delay="0"/>
                                  </p:stCondLst>
                                  <p:childTnLst>
                                    <p:set>
                                      <p:cBhvr>
                                        <p:cTn id="100" dur="1" fill="hold">
                                          <p:stCondLst>
                                            <p:cond delay="0"/>
                                          </p:stCondLst>
                                        </p:cTn>
                                        <p:tgtEl>
                                          <p:spTgt spid="43"/>
                                        </p:tgtEl>
                                        <p:attrNameLst>
                                          <p:attrName>style.visibility</p:attrName>
                                        </p:attrNameLst>
                                      </p:cBhvr>
                                      <p:to>
                                        <p:strVal val="visible"/>
                                      </p:to>
                                    </p:set>
                                    <p:anim calcmode="lin" valueType="num">
                                      <p:cBhvr>
                                        <p:cTn id="101" dur="500" fill="hold"/>
                                        <p:tgtEl>
                                          <p:spTgt spid="43"/>
                                        </p:tgtEl>
                                        <p:attrNameLst>
                                          <p:attrName>ppt_w</p:attrName>
                                        </p:attrNameLst>
                                      </p:cBhvr>
                                      <p:tavLst>
                                        <p:tav tm="0">
                                          <p:val>
                                            <p:fltVal val="0"/>
                                          </p:val>
                                        </p:tav>
                                        <p:tav tm="100000">
                                          <p:val>
                                            <p:strVal val="#ppt_w"/>
                                          </p:val>
                                        </p:tav>
                                      </p:tavLst>
                                    </p:anim>
                                    <p:anim calcmode="lin" valueType="num">
                                      <p:cBhvr>
                                        <p:cTn id="102" dur="500" fill="hold"/>
                                        <p:tgtEl>
                                          <p:spTgt spid="43"/>
                                        </p:tgtEl>
                                        <p:attrNameLst>
                                          <p:attrName>ppt_h</p:attrName>
                                        </p:attrNameLst>
                                      </p:cBhvr>
                                      <p:tavLst>
                                        <p:tav tm="0">
                                          <p:val>
                                            <p:fltVal val="0"/>
                                          </p:val>
                                        </p:tav>
                                        <p:tav tm="100000">
                                          <p:val>
                                            <p:strVal val="#ppt_h"/>
                                          </p:val>
                                        </p:tav>
                                      </p:tavLst>
                                    </p:anim>
                                  </p:childTnLst>
                                </p:cTn>
                              </p:par>
                            </p:childTnLst>
                          </p:cTn>
                        </p:par>
                        <p:par>
                          <p:cTn id="103" fill="hold">
                            <p:stCondLst>
                              <p:cond delay="23000"/>
                            </p:stCondLst>
                            <p:childTnLst>
                              <p:par>
                                <p:cTn id="104" presetID="2" presetClass="entr" presetSubtype="4" fill="hold" grpId="0" nodeType="afterEffect">
                                  <p:stCondLst>
                                    <p:cond delay="1000"/>
                                  </p:stCondLst>
                                  <p:childTnLst>
                                    <p:set>
                                      <p:cBhvr>
                                        <p:cTn id="105" dur="1" fill="hold">
                                          <p:stCondLst>
                                            <p:cond delay="0"/>
                                          </p:stCondLst>
                                        </p:cTn>
                                        <p:tgtEl>
                                          <p:spTgt spid="45"/>
                                        </p:tgtEl>
                                        <p:attrNameLst>
                                          <p:attrName>style.visibility</p:attrName>
                                        </p:attrNameLst>
                                      </p:cBhvr>
                                      <p:to>
                                        <p:strVal val="visible"/>
                                      </p:to>
                                    </p:set>
                                    <p:anim calcmode="lin" valueType="num">
                                      <p:cBhvr additive="base">
                                        <p:cTn id="106" dur="500" fill="hold"/>
                                        <p:tgtEl>
                                          <p:spTgt spid="45"/>
                                        </p:tgtEl>
                                        <p:attrNameLst>
                                          <p:attrName>ppt_x</p:attrName>
                                        </p:attrNameLst>
                                      </p:cBhvr>
                                      <p:tavLst>
                                        <p:tav tm="0">
                                          <p:val>
                                            <p:strVal val="#ppt_x"/>
                                          </p:val>
                                        </p:tav>
                                        <p:tav tm="100000">
                                          <p:val>
                                            <p:strVal val="#ppt_x"/>
                                          </p:val>
                                        </p:tav>
                                      </p:tavLst>
                                    </p:anim>
                                    <p:anim calcmode="lin" valueType="num">
                                      <p:cBhvr additive="base">
                                        <p:cTn id="107" dur="500" fill="hold"/>
                                        <p:tgtEl>
                                          <p:spTgt spid="45"/>
                                        </p:tgtEl>
                                        <p:attrNameLst>
                                          <p:attrName>ppt_y</p:attrName>
                                        </p:attrNameLst>
                                      </p:cBhvr>
                                      <p:tavLst>
                                        <p:tav tm="0">
                                          <p:val>
                                            <p:strVal val="1+#ppt_h/2"/>
                                          </p:val>
                                        </p:tav>
                                        <p:tav tm="100000">
                                          <p:val>
                                            <p:strVal val="#ppt_y"/>
                                          </p:val>
                                        </p:tav>
                                      </p:tavLst>
                                    </p:anim>
                                  </p:childTnLst>
                                </p:cTn>
                              </p:par>
                            </p:childTnLst>
                          </p:cTn>
                        </p:par>
                        <p:par>
                          <p:cTn id="108" fill="hold">
                            <p:stCondLst>
                              <p:cond delay="24500"/>
                            </p:stCondLst>
                            <p:childTnLst>
                              <p:par>
                                <p:cTn id="109" presetID="2" presetClass="entr" presetSubtype="2" fill="hold" grpId="0" nodeType="afterEffect">
                                  <p:stCondLst>
                                    <p:cond delay="100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7" grpId="0" animBg="1"/>
      <p:bldP spid="236549" grpId="0" animBg="1"/>
      <p:bldP spid="236550" grpId="0" animBg="1"/>
      <p:bldP spid="236559" grpId="0" animBg="1"/>
      <p:bldP spid="236561" grpId="0" animBg="1"/>
      <p:bldP spid="236562" grpId="0" animBg="1"/>
      <p:bldP spid="236563" grpId="0" animBg="1"/>
      <p:bldP spid="236564" grpId="0" animBg="1"/>
      <p:bldP spid="236565" grpId="0" animBg="1"/>
      <p:bldP spid="236566" grpId="0" animBg="1"/>
      <p:bldP spid="236567" grpId="0" animBg="1"/>
      <p:bldP spid="236568" grpId="0" animBg="1"/>
      <p:bldP spid="236569" grpId="0" animBg="1"/>
      <p:bldP spid="236570" grpId="0" animBg="1"/>
      <p:bldP spid="38" grpId="0" autoUpdateAnimBg="0"/>
      <p:bldP spid="39" grpId="0" autoUpdateAnimBg="0"/>
      <p:bldP spid="40" grpId="0"/>
      <p:bldP spid="41" grpId="0" autoUpdateAnimBg="0"/>
      <p:bldP spid="42" grpId="0"/>
      <p:bldP spid="43" grpId="0" autoUpdateAnimBg="0"/>
      <p:bldP spid="44" grpId="0" autoUpdateAnimBg="0"/>
      <p:bldP spid="45"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6545" name="Picture 17" descr="blu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0"/>
            <a:ext cx="934085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6546" name="Line 1026"/>
          <p:cNvSpPr>
            <a:spLocks noChangeShapeType="1"/>
          </p:cNvSpPr>
          <p:nvPr/>
        </p:nvSpPr>
        <p:spPr bwMode="auto">
          <a:xfrm>
            <a:off x="1143000" y="4114800"/>
            <a:ext cx="70104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499"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876548" name="Text Box 1028"/>
          <p:cNvSpPr txBox="1">
            <a:spLocks noChangeArrowheads="1"/>
          </p:cNvSpPr>
          <p:nvPr/>
        </p:nvSpPr>
        <p:spPr bwMode="auto">
          <a:xfrm rot="-5400000">
            <a:off x="-750887" y="3684587"/>
            <a:ext cx="311785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4000" b="1">
                <a:solidFill>
                  <a:srgbClr val="FFFFFF"/>
                </a:solidFill>
                <a:latin typeface="SimSun" pitchFamily="2" charset="-122"/>
                <a:ea typeface="SimSun" pitchFamily="2" charset="-122"/>
              </a:rPr>
              <a:t>教会时代</a:t>
            </a:r>
            <a:endParaRPr lang="en-US" sz="4000">
              <a:solidFill>
                <a:srgbClr val="FFFFFF"/>
              </a:solidFill>
              <a:latin typeface="SimSun" pitchFamily="2" charset="-122"/>
              <a:ea typeface="SimSun" pitchFamily="2" charset="-122"/>
            </a:endParaRPr>
          </a:p>
        </p:txBody>
      </p:sp>
      <p:sp>
        <p:nvSpPr>
          <p:cNvPr id="234503" name="Text Box 1031"/>
          <p:cNvSpPr txBox="1">
            <a:spLocks noChangeArrowheads="1"/>
          </p:cNvSpPr>
          <p:nvPr/>
        </p:nvSpPr>
        <p:spPr bwMode="auto">
          <a:xfrm>
            <a:off x="4343400" y="1371600"/>
            <a:ext cx="20574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rPr>
              <a:t>主再来</a:t>
            </a:r>
            <a:endParaRPr lang="zh-CN" altLang="en-US" sz="4000">
              <a:solidFill>
                <a:srgbClr val="000000"/>
              </a:solidFill>
              <a:latin typeface="Times New Roman" pitchFamily="18" charset="0"/>
              <a:ea typeface="SimSun" pitchFamily="2" charset="-122"/>
            </a:endParaRPr>
          </a:p>
        </p:txBody>
      </p:sp>
      <p:sp>
        <p:nvSpPr>
          <p:cNvPr id="234504" name="Text Box 1032"/>
          <p:cNvSpPr txBox="1">
            <a:spLocks noChangeArrowheads="1"/>
          </p:cNvSpPr>
          <p:nvPr/>
        </p:nvSpPr>
        <p:spPr bwMode="auto">
          <a:xfrm>
            <a:off x="990600" y="1600200"/>
            <a:ext cx="34290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99"/>
                </a:solidFill>
                <a:ea typeface="SimSun" pitchFamily="2" charset="-122"/>
              </a:rPr>
              <a:t>愤怒前的被提</a:t>
            </a:r>
            <a:endParaRPr lang="en-US" sz="4000" b="1">
              <a:solidFill>
                <a:srgbClr val="FFFF99"/>
              </a:solidFill>
              <a:ea typeface="SimSun" pitchFamily="2" charset="-122"/>
            </a:endParaRPr>
          </a:p>
        </p:txBody>
      </p:sp>
      <p:sp>
        <p:nvSpPr>
          <p:cNvPr id="234505" name="Text Box 1033"/>
          <p:cNvSpPr txBox="1">
            <a:spLocks noChangeArrowheads="1"/>
          </p:cNvSpPr>
          <p:nvPr/>
        </p:nvSpPr>
        <p:spPr bwMode="auto">
          <a:xfrm>
            <a:off x="2362200" y="2903538"/>
            <a:ext cx="914400" cy="830262"/>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a:solidFill>
                  <a:srgbClr val="FFFFFF"/>
                </a:solidFill>
                <a:latin typeface="Times New Roman" pitchFamily="18" charset="0"/>
                <a:ea typeface="PMingLiU" pitchFamily="18" charset="-120"/>
              </a:rPr>
              <a:t>大灾难</a:t>
            </a:r>
          </a:p>
        </p:txBody>
      </p:sp>
      <p:sp>
        <p:nvSpPr>
          <p:cNvPr id="234506" name="Text Box 1034"/>
          <p:cNvSpPr txBox="1">
            <a:spLocks noChangeArrowheads="1"/>
          </p:cNvSpPr>
          <p:nvPr/>
        </p:nvSpPr>
        <p:spPr bwMode="auto">
          <a:xfrm>
            <a:off x="1905000" y="6156325"/>
            <a:ext cx="23622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a:solidFill>
                  <a:srgbClr val="FF66FF"/>
                </a:solidFill>
                <a:latin typeface="Times New Roman" pitchFamily="18" charset="0"/>
              </a:rPr>
              <a:t>7</a:t>
            </a:r>
            <a:r>
              <a:rPr lang="zh-TW" altLang="en-US" sz="4000">
                <a:solidFill>
                  <a:srgbClr val="FF66FF"/>
                </a:solidFill>
                <a:latin typeface="SimSun" pitchFamily="2" charset="-122"/>
                <a:ea typeface="SimSun" pitchFamily="2" charset="-122"/>
              </a:rPr>
              <a:t>年</a:t>
            </a:r>
            <a:endParaRPr lang="en-US" sz="4000">
              <a:solidFill>
                <a:srgbClr val="000000"/>
              </a:solidFill>
              <a:latin typeface="Times New Roman" pitchFamily="18" charset="0"/>
              <a:ea typeface="SimSun" pitchFamily="2" charset="-122"/>
            </a:endParaRPr>
          </a:p>
        </p:txBody>
      </p:sp>
      <p:sp>
        <p:nvSpPr>
          <p:cNvPr id="234508" name="Text Box 1036"/>
          <p:cNvSpPr txBox="1">
            <a:spLocks noChangeArrowheads="1"/>
          </p:cNvSpPr>
          <p:nvPr/>
        </p:nvSpPr>
        <p:spPr bwMode="auto">
          <a:xfrm>
            <a:off x="4953000" y="4267200"/>
            <a:ext cx="27432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a:solidFill>
                  <a:srgbClr val="FF66FF"/>
                </a:solidFill>
                <a:latin typeface="Times New Roman" pitchFamily="18" charset="0"/>
              </a:rPr>
              <a:t>1000</a:t>
            </a:r>
            <a:r>
              <a:rPr lang="zh-TW" altLang="en-US" sz="4000">
                <a:solidFill>
                  <a:srgbClr val="FF66FF"/>
                </a:solidFill>
                <a:latin typeface="SimSun" pitchFamily="2" charset="-122"/>
                <a:ea typeface="SimSun" pitchFamily="2" charset="-122"/>
              </a:rPr>
              <a:t>年</a:t>
            </a:r>
            <a:endParaRPr lang="en-US" sz="4000">
              <a:solidFill>
                <a:srgbClr val="000000"/>
              </a:solidFill>
              <a:latin typeface="Times New Roman" pitchFamily="18" charset="0"/>
              <a:ea typeface="SimSun" pitchFamily="2" charset="-122"/>
            </a:endParaRPr>
          </a:p>
        </p:txBody>
      </p:sp>
      <p:sp>
        <p:nvSpPr>
          <p:cNvPr id="234509" name="Text Box 1037"/>
          <p:cNvSpPr txBox="1">
            <a:spLocks noChangeArrowheads="1"/>
          </p:cNvSpPr>
          <p:nvPr/>
        </p:nvSpPr>
        <p:spPr bwMode="auto">
          <a:xfrm rot="5400000" flipH="1">
            <a:off x="5866607" y="3885406"/>
            <a:ext cx="495141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rPr>
              <a:t>永远的国度</a:t>
            </a:r>
            <a:endParaRPr lang="zh-CN" altLang="en-US" sz="4000">
              <a:solidFill>
                <a:srgbClr val="FFCC00"/>
              </a:solidFill>
              <a:latin typeface="Times New Roman" pitchFamily="18" charset="0"/>
              <a:ea typeface="SimSun" pitchFamily="2" charset="-122"/>
            </a:endParaRPr>
          </a:p>
        </p:txBody>
      </p:sp>
      <p:sp>
        <p:nvSpPr>
          <p:cNvPr id="234510" name="Text Box 1038"/>
          <p:cNvSpPr txBox="1">
            <a:spLocks noChangeArrowheads="1"/>
          </p:cNvSpPr>
          <p:nvPr/>
        </p:nvSpPr>
        <p:spPr bwMode="auto">
          <a:xfrm rot="5381629">
            <a:off x="6621463" y="5097462"/>
            <a:ext cx="2514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rPr>
              <a:t>审判</a:t>
            </a:r>
            <a:endParaRPr lang="zh-CN" altLang="en-US" sz="4000" b="1">
              <a:solidFill>
                <a:srgbClr val="000000"/>
              </a:solidFill>
              <a:latin typeface="Times New Roman" pitchFamily="18" charset="0"/>
              <a:ea typeface="SimSun" pitchFamily="2" charset="-122"/>
            </a:endParaRPr>
          </a:p>
        </p:txBody>
      </p:sp>
      <p:sp>
        <p:nvSpPr>
          <p:cNvPr id="234511" name="Rectangle 1039"/>
          <p:cNvSpPr>
            <a:spLocks noChangeArrowheads="1"/>
          </p:cNvSpPr>
          <p:nvPr/>
        </p:nvSpPr>
        <p:spPr bwMode="auto">
          <a:xfrm>
            <a:off x="457200" y="2590800"/>
            <a:ext cx="3962400" cy="3581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Times New Roman" pitchFamily="18" charset="0"/>
              <a:ea typeface="MS PGothic" pitchFamily="34" charset="-128"/>
            </a:endParaRPr>
          </a:p>
        </p:txBody>
      </p:sp>
      <p:sp>
        <p:nvSpPr>
          <p:cNvPr id="876557" name="Rectangle 1040"/>
          <p:cNvSpPr>
            <a:spLocks noGrp="1" noChangeArrowheads="1"/>
          </p:cNvSpPr>
          <p:nvPr>
            <p:ph type="title" idx="4294967295"/>
          </p:nvPr>
        </p:nvSpPr>
        <p:spPr>
          <a:xfrm>
            <a:off x="685800" y="533400"/>
            <a:ext cx="7772400" cy="762000"/>
          </a:xfrm>
          <a:noFill/>
        </p:spPr>
        <p:txBody>
          <a:bodyPr anchor="t">
            <a:spAutoFit/>
          </a:bodyPr>
          <a:lstStyle/>
          <a:p>
            <a:pPr>
              <a:spcBef>
                <a:spcPct val="50000"/>
              </a:spcBef>
            </a:pPr>
            <a:r>
              <a:rPr lang="zh-CN" altLang="en-US" b="1">
                <a:solidFill>
                  <a:srgbClr val="FFFF99"/>
                </a:solidFill>
                <a:ea typeface="SimSun" pitchFamily="2" charset="-122"/>
              </a:rPr>
              <a:t>愤怒前的被提</a:t>
            </a:r>
            <a:endParaRPr lang="en-US" b="1">
              <a:solidFill>
                <a:srgbClr val="FFFF99"/>
              </a:solidFill>
            </a:endParaRPr>
          </a:p>
        </p:txBody>
      </p:sp>
      <p:sp>
        <p:nvSpPr>
          <p:cNvPr id="234519" name="Line 1047"/>
          <p:cNvSpPr>
            <a:spLocks noChangeShapeType="1"/>
          </p:cNvSpPr>
          <p:nvPr/>
        </p:nvSpPr>
        <p:spPr bwMode="auto">
          <a:xfrm>
            <a:off x="3352800"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520" name="Line 1048"/>
          <p:cNvSpPr>
            <a:spLocks noChangeShapeType="1"/>
          </p:cNvSpPr>
          <p:nvPr/>
        </p:nvSpPr>
        <p:spPr bwMode="auto">
          <a:xfrm flipV="1">
            <a:off x="3351213"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34524" name="Text Box 1052"/>
          <p:cNvSpPr txBox="1">
            <a:spLocks noChangeArrowheads="1"/>
          </p:cNvSpPr>
          <p:nvPr/>
        </p:nvSpPr>
        <p:spPr bwMode="auto">
          <a:xfrm>
            <a:off x="3276600" y="2667000"/>
            <a:ext cx="12954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a:solidFill>
                  <a:srgbClr val="FFFFFF"/>
                </a:solidFill>
                <a:latin typeface="Times New Roman" pitchFamily="18" charset="0"/>
                <a:ea typeface="SimSun" pitchFamily="2" charset="-122"/>
              </a:rPr>
              <a:t>神的愤怒（主的日子）</a:t>
            </a:r>
          </a:p>
        </p:txBody>
      </p:sp>
      <p:sp>
        <p:nvSpPr>
          <p:cNvPr id="234525" name="Text Box 1053"/>
          <p:cNvSpPr txBox="1">
            <a:spLocks noChangeArrowheads="1"/>
          </p:cNvSpPr>
          <p:nvPr/>
        </p:nvSpPr>
        <p:spPr bwMode="auto">
          <a:xfrm>
            <a:off x="1143000" y="2903538"/>
            <a:ext cx="1143000" cy="830262"/>
          </a:xfrm>
          <a:prstGeom prst="rect">
            <a:avLst/>
          </a:prstGeom>
          <a:noFill/>
          <a:ln w="9525">
            <a:solidFill>
              <a:srgbClr val="FF66FF"/>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a:solidFill>
                  <a:srgbClr val="FFFFFF"/>
                </a:solidFill>
                <a:latin typeface="SimSun" pitchFamily="2" charset="-122"/>
                <a:ea typeface="SimSun" pitchFamily="2" charset="-122"/>
              </a:rPr>
              <a:t>伤痛的开始</a:t>
            </a:r>
          </a:p>
        </p:txBody>
      </p:sp>
      <p:sp>
        <p:nvSpPr>
          <p:cNvPr id="234527" name="Text Box 1055"/>
          <p:cNvSpPr txBox="1">
            <a:spLocks noChangeArrowheads="1"/>
          </p:cNvSpPr>
          <p:nvPr/>
        </p:nvSpPr>
        <p:spPr bwMode="auto">
          <a:xfrm>
            <a:off x="990600" y="4191000"/>
            <a:ext cx="144780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a:solidFill>
                  <a:srgbClr val="FFFFFF"/>
                </a:solidFill>
                <a:latin typeface="Times New Roman" pitchFamily="18" charset="0"/>
                <a:ea typeface="SimSun" pitchFamily="2" charset="-122"/>
              </a:rPr>
              <a:t>因为你遵守了我忍耐的话</a:t>
            </a:r>
            <a:r>
              <a:rPr lang="zh-CN" altLang="en-US" sz="2000">
                <a:solidFill>
                  <a:srgbClr val="FFFFFF"/>
                </a:solidFill>
                <a:latin typeface="Times New Roman" pitchFamily="18" charset="0"/>
                <a:ea typeface="SimSun" pitchFamily="2" charset="-122"/>
              </a:rPr>
              <a:t> </a:t>
            </a:r>
            <a:endParaRPr lang="en-US" sz="2000">
              <a:solidFill>
                <a:srgbClr val="000000"/>
              </a:solidFill>
              <a:latin typeface="Times New Roman" pitchFamily="18" charset="0"/>
              <a:ea typeface="SimSun" pitchFamily="2" charset="-122"/>
            </a:endParaRPr>
          </a:p>
        </p:txBody>
      </p:sp>
      <p:sp>
        <p:nvSpPr>
          <p:cNvPr id="234528" name="Text Box 1056"/>
          <p:cNvSpPr txBox="1">
            <a:spLocks noChangeArrowheads="1"/>
          </p:cNvSpPr>
          <p:nvPr/>
        </p:nvSpPr>
        <p:spPr bwMode="auto">
          <a:xfrm>
            <a:off x="2133600" y="4114800"/>
            <a:ext cx="1219200"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a:solidFill>
                  <a:srgbClr val="FFFFFF"/>
                </a:solidFill>
                <a:latin typeface="Times New Roman" pitchFamily="18" charset="0"/>
                <a:ea typeface="SimSun" pitchFamily="2" charset="-122"/>
              </a:rPr>
              <a:t>我会在小时保护你</a:t>
            </a:r>
            <a:endParaRPr lang="en-US">
              <a:solidFill>
                <a:srgbClr val="000000"/>
              </a:solidFill>
              <a:latin typeface="Times New Roman" pitchFamily="18" charset="0"/>
              <a:ea typeface="SimSun" pitchFamily="2" charset="-122"/>
            </a:endParaRPr>
          </a:p>
        </p:txBody>
      </p:sp>
      <p:sp>
        <p:nvSpPr>
          <p:cNvPr id="234529" name="Text Box 1057"/>
          <p:cNvSpPr txBox="1">
            <a:spLocks noChangeArrowheads="1"/>
          </p:cNvSpPr>
          <p:nvPr/>
        </p:nvSpPr>
        <p:spPr bwMode="auto">
          <a:xfrm>
            <a:off x="3276600" y="4175125"/>
            <a:ext cx="1219200"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2000">
                <a:solidFill>
                  <a:srgbClr val="FFFFFF"/>
                </a:solidFill>
                <a:latin typeface="SimSun" pitchFamily="2" charset="-122"/>
                <a:ea typeface="SimSun" pitchFamily="2" charset="-122"/>
              </a:rPr>
              <a:t>被提与主的日子后续测试 </a:t>
            </a:r>
            <a:endParaRPr lang="en-US" sz="2000">
              <a:solidFill>
                <a:srgbClr val="FFFFFF"/>
              </a:solidFill>
              <a:latin typeface="SimSun" pitchFamily="2" charset="-122"/>
              <a:ea typeface="SimSun" pitchFamily="2" charset="-122"/>
            </a:endParaRPr>
          </a:p>
        </p:txBody>
      </p:sp>
      <p:sp>
        <p:nvSpPr>
          <p:cNvPr id="876565" name="Text Box 18"/>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latin typeface="Times New Roman" pitchFamily="18" charset="0"/>
              </a:rPr>
              <a:t>208</a:t>
            </a:r>
            <a:endParaRPr lang="en-US" b="1">
              <a:solidFill>
                <a:srgbClr val="000000"/>
              </a:solidFill>
              <a:latin typeface="Times New Roman" pitchFamily="18" charset="0"/>
            </a:endParaRPr>
          </a:p>
        </p:txBody>
      </p:sp>
      <p:sp>
        <p:nvSpPr>
          <p:cNvPr id="876566" name="Rectangle 23"/>
          <p:cNvSpPr>
            <a:spLocks noChangeArrowheads="1"/>
          </p:cNvSpPr>
          <p:nvPr/>
        </p:nvSpPr>
        <p:spPr bwMode="auto">
          <a:xfrm>
            <a:off x="4953000" y="3200400"/>
            <a:ext cx="2209800" cy="708025"/>
          </a:xfrm>
          <a:prstGeom prst="rect">
            <a:avLst/>
          </a:prstGeom>
          <a:noFill/>
          <a:ln w="9525">
            <a:solidFill>
              <a:srgbClr val="FF66CC"/>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p>
            <a:pPr algn="ctr" eaLnBrk="1" hangingPunct="1"/>
            <a:r>
              <a:rPr lang="zh-TW" altLang="en-US" sz="4000" b="1">
                <a:solidFill>
                  <a:srgbClr val="FFFFFF"/>
                </a:solidFill>
                <a:latin typeface="NSimSun" pitchFamily="49" charset="-122"/>
                <a:ea typeface="NSimSun" pitchFamily="49" charset="-122"/>
              </a:rPr>
              <a:t>千禧年</a:t>
            </a:r>
            <a:endParaRPr lang="en-US" sz="4000">
              <a:solidFill>
                <a:srgbClr val="FFFFFF"/>
              </a:solidFill>
              <a:latin typeface="Lucida Sans Unicode" pitchFamily="34" charset="0"/>
              <a:ea typeface="NSimSun" pitchFamily="49" charset="-122"/>
            </a:endParaRPr>
          </a:p>
        </p:txBody>
      </p:sp>
    </p:spTree>
    <p:extLst>
      <p:ext uri="{BB962C8B-B14F-4D97-AF65-F5344CB8AC3E}">
        <p14:creationId xmlns:p14="http://schemas.microsoft.com/office/powerpoint/2010/main" val="34392584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234511"/>
                                        </p:tgtEl>
                                        <p:attrNameLst>
                                          <p:attrName>style.visibility</p:attrName>
                                        </p:attrNameLst>
                                      </p:cBhvr>
                                      <p:to>
                                        <p:strVal val="visible"/>
                                      </p:to>
                                    </p:set>
                                    <p:anim calcmode="lin" valueType="num">
                                      <p:cBhvr additive="base">
                                        <p:cTn id="7" dur="500" fill="hold"/>
                                        <p:tgtEl>
                                          <p:spTgt spid="234511"/>
                                        </p:tgtEl>
                                        <p:attrNameLst>
                                          <p:attrName>ppt_x</p:attrName>
                                        </p:attrNameLst>
                                      </p:cBhvr>
                                      <p:tavLst>
                                        <p:tav tm="0">
                                          <p:val>
                                            <p:strVal val="0-#ppt_w/2"/>
                                          </p:val>
                                        </p:tav>
                                        <p:tav tm="100000">
                                          <p:val>
                                            <p:strVal val="#ppt_x"/>
                                          </p:val>
                                        </p:tav>
                                      </p:tavLst>
                                    </p:anim>
                                    <p:anim calcmode="lin" valueType="num">
                                      <p:cBhvr additive="base">
                                        <p:cTn id="8" dur="500" fill="hold"/>
                                        <p:tgtEl>
                                          <p:spTgt spid="2345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234506"/>
                                        </p:tgtEl>
                                        <p:attrNameLst>
                                          <p:attrName>style.visibility</p:attrName>
                                        </p:attrNameLst>
                                      </p:cBhvr>
                                      <p:to>
                                        <p:strVal val="visible"/>
                                      </p:to>
                                    </p:set>
                                    <p:anim calcmode="lin" valueType="num">
                                      <p:cBhvr>
                                        <p:cTn id="12" dur="500" fill="hold"/>
                                        <p:tgtEl>
                                          <p:spTgt spid="234506"/>
                                        </p:tgtEl>
                                        <p:attrNameLst>
                                          <p:attrName>ppt_w</p:attrName>
                                        </p:attrNameLst>
                                      </p:cBhvr>
                                      <p:tavLst>
                                        <p:tav tm="0">
                                          <p:val>
                                            <p:fltVal val="0"/>
                                          </p:val>
                                        </p:tav>
                                        <p:tav tm="100000">
                                          <p:val>
                                            <p:strVal val="#ppt_w"/>
                                          </p:val>
                                        </p:tav>
                                      </p:tavLst>
                                    </p:anim>
                                    <p:anim calcmode="lin" valueType="num">
                                      <p:cBhvr>
                                        <p:cTn id="13" dur="500" fill="hold"/>
                                        <p:tgtEl>
                                          <p:spTgt spid="234506"/>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234527"/>
                                        </p:tgtEl>
                                        <p:attrNameLst>
                                          <p:attrName>style.visibility</p:attrName>
                                        </p:attrNameLst>
                                      </p:cBhvr>
                                      <p:to>
                                        <p:strVal val="visible"/>
                                      </p:to>
                                    </p:set>
                                    <p:anim calcmode="lin" valueType="num">
                                      <p:cBhvr>
                                        <p:cTn id="18" dur="500" fill="hold"/>
                                        <p:tgtEl>
                                          <p:spTgt spid="234527"/>
                                        </p:tgtEl>
                                        <p:attrNameLst>
                                          <p:attrName>ppt_w</p:attrName>
                                        </p:attrNameLst>
                                      </p:cBhvr>
                                      <p:tavLst>
                                        <p:tav tm="0">
                                          <p:val>
                                            <p:fltVal val="0"/>
                                          </p:val>
                                        </p:tav>
                                        <p:tav tm="100000">
                                          <p:val>
                                            <p:strVal val="#ppt_w"/>
                                          </p:val>
                                        </p:tav>
                                      </p:tavLst>
                                    </p:anim>
                                    <p:anim calcmode="lin" valueType="num">
                                      <p:cBhvr>
                                        <p:cTn id="19" dur="500" fill="hold"/>
                                        <p:tgtEl>
                                          <p:spTgt spid="23452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234525"/>
                                        </p:tgtEl>
                                        <p:attrNameLst>
                                          <p:attrName>style.visibility</p:attrName>
                                        </p:attrNameLst>
                                      </p:cBhvr>
                                      <p:to>
                                        <p:strVal val="visible"/>
                                      </p:to>
                                    </p:set>
                                    <p:anim calcmode="lin" valueType="num">
                                      <p:cBhvr>
                                        <p:cTn id="24" dur="500" fill="hold"/>
                                        <p:tgtEl>
                                          <p:spTgt spid="234525"/>
                                        </p:tgtEl>
                                        <p:attrNameLst>
                                          <p:attrName>ppt_w</p:attrName>
                                        </p:attrNameLst>
                                      </p:cBhvr>
                                      <p:tavLst>
                                        <p:tav tm="0">
                                          <p:val>
                                            <p:fltVal val="0"/>
                                          </p:val>
                                        </p:tav>
                                        <p:tav tm="100000">
                                          <p:val>
                                            <p:strVal val="#ppt_w"/>
                                          </p:val>
                                        </p:tav>
                                      </p:tavLst>
                                    </p:anim>
                                    <p:anim calcmode="lin" valueType="num">
                                      <p:cBhvr>
                                        <p:cTn id="25" dur="500" fill="hold"/>
                                        <p:tgtEl>
                                          <p:spTgt spid="234525"/>
                                        </p:tgtEl>
                                        <p:attrNameLst>
                                          <p:attrName>ppt_h</p:attrName>
                                        </p:attrNameLst>
                                      </p:cBhvr>
                                      <p:tavLst>
                                        <p:tav tm="0">
                                          <p:val>
                                            <p:fltVal val="0"/>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234528"/>
                                        </p:tgtEl>
                                        <p:attrNameLst>
                                          <p:attrName>style.visibility</p:attrName>
                                        </p:attrNameLst>
                                      </p:cBhvr>
                                      <p:to>
                                        <p:strVal val="visible"/>
                                      </p:to>
                                    </p:set>
                                    <p:anim calcmode="lin" valueType="num">
                                      <p:cBhvr>
                                        <p:cTn id="30" dur="500" fill="hold"/>
                                        <p:tgtEl>
                                          <p:spTgt spid="234528"/>
                                        </p:tgtEl>
                                        <p:attrNameLst>
                                          <p:attrName>ppt_w</p:attrName>
                                        </p:attrNameLst>
                                      </p:cBhvr>
                                      <p:tavLst>
                                        <p:tav tm="0">
                                          <p:val>
                                            <p:fltVal val="0"/>
                                          </p:val>
                                        </p:tav>
                                        <p:tav tm="100000">
                                          <p:val>
                                            <p:strVal val="#ppt_w"/>
                                          </p:val>
                                        </p:tav>
                                      </p:tavLst>
                                    </p:anim>
                                    <p:anim calcmode="lin" valueType="num">
                                      <p:cBhvr>
                                        <p:cTn id="31" dur="500" fill="hold"/>
                                        <p:tgtEl>
                                          <p:spTgt spid="234528"/>
                                        </p:tgtEl>
                                        <p:attrNameLst>
                                          <p:attrName>ppt_h</p:attrName>
                                        </p:attrNameLst>
                                      </p:cBhvr>
                                      <p:tavLst>
                                        <p:tav tm="0">
                                          <p:val>
                                            <p:fltVal val="0"/>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234505"/>
                                        </p:tgtEl>
                                        <p:attrNameLst>
                                          <p:attrName>style.visibility</p:attrName>
                                        </p:attrNameLst>
                                      </p:cBhvr>
                                      <p:to>
                                        <p:strVal val="visible"/>
                                      </p:to>
                                    </p:set>
                                    <p:anim calcmode="lin" valueType="num">
                                      <p:cBhvr>
                                        <p:cTn id="36" dur="500" fill="hold"/>
                                        <p:tgtEl>
                                          <p:spTgt spid="234505"/>
                                        </p:tgtEl>
                                        <p:attrNameLst>
                                          <p:attrName>ppt_w</p:attrName>
                                        </p:attrNameLst>
                                      </p:cBhvr>
                                      <p:tavLst>
                                        <p:tav tm="0">
                                          <p:val>
                                            <p:fltVal val="0"/>
                                          </p:val>
                                        </p:tav>
                                        <p:tav tm="100000">
                                          <p:val>
                                            <p:strVal val="#ppt_w"/>
                                          </p:val>
                                        </p:tav>
                                      </p:tavLst>
                                    </p:anim>
                                    <p:anim calcmode="lin" valueType="num">
                                      <p:cBhvr>
                                        <p:cTn id="37" dur="500" fill="hold"/>
                                        <p:tgtEl>
                                          <p:spTgt spid="234505"/>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234504"/>
                                        </p:tgtEl>
                                        <p:attrNameLst>
                                          <p:attrName>style.visibility</p:attrName>
                                        </p:attrNameLst>
                                      </p:cBhvr>
                                      <p:to>
                                        <p:strVal val="visible"/>
                                      </p:to>
                                    </p:set>
                                    <p:animEffect transition="in" filter="box(out)">
                                      <p:cBhvr>
                                        <p:cTn id="42" dur="500"/>
                                        <p:tgtEl>
                                          <p:spTgt spid="234504"/>
                                        </p:tgtEl>
                                      </p:cBhvr>
                                    </p:animEffect>
                                  </p:childTnLst>
                                </p:cTn>
                              </p:par>
                            </p:childTnLst>
                          </p:cTn>
                        </p:par>
                        <p:par>
                          <p:cTn id="43" fill="hold" nodeType="afterGroup">
                            <p:stCondLst>
                              <p:cond delay="500"/>
                            </p:stCondLst>
                            <p:childTnLst>
                              <p:par>
                                <p:cTn id="44" presetID="2" presetClass="entr" presetSubtype="1" fill="hold" grpId="0" nodeType="afterEffect">
                                  <p:stCondLst>
                                    <p:cond delay="1000"/>
                                  </p:stCondLst>
                                  <p:childTnLst>
                                    <p:set>
                                      <p:cBhvr>
                                        <p:cTn id="45" dur="1" fill="hold">
                                          <p:stCondLst>
                                            <p:cond delay="0"/>
                                          </p:stCondLst>
                                        </p:cTn>
                                        <p:tgtEl>
                                          <p:spTgt spid="234519"/>
                                        </p:tgtEl>
                                        <p:attrNameLst>
                                          <p:attrName>style.visibility</p:attrName>
                                        </p:attrNameLst>
                                      </p:cBhvr>
                                      <p:to>
                                        <p:strVal val="visible"/>
                                      </p:to>
                                    </p:set>
                                    <p:anim calcmode="lin" valueType="num">
                                      <p:cBhvr additive="base">
                                        <p:cTn id="46" dur="500" fill="hold"/>
                                        <p:tgtEl>
                                          <p:spTgt spid="234519"/>
                                        </p:tgtEl>
                                        <p:attrNameLst>
                                          <p:attrName>ppt_x</p:attrName>
                                        </p:attrNameLst>
                                      </p:cBhvr>
                                      <p:tavLst>
                                        <p:tav tm="0">
                                          <p:val>
                                            <p:strVal val="#ppt_x"/>
                                          </p:val>
                                        </p:tav>
                                        <p:tav tm="100000">
                                          <p:val>
                                            <p:strVal val="#ppt_x"/>
                                          </p:val>
                                        </p:tav>
                                      </p:tavLst>
                                    </p:anim>
                                    <p:anim calcmode="lin" valueType="num">
                                      <p:cBhvr additive="base">
                                        <p:cTn id="47" dur="500" fill="hold"/>
                                        <p:tgtEl>
                                          <p:spTgt spid="234519"/>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2000"/>
                            </p:stCondLst>
                            <p:childTnLst>
                              <p:par>
                                <p:cTn id="49" presetID="2" presetClass="entr" presetSubtype="4" fill="hold" grpId="0" nodeType="afterEffect">
                                  <p:stCondLst>
                                    <p:cond delay="0"/>
                                  </p:stCondLst>
                                  <p:childTnLst>
                                    <p:set>
                                      <p:cBhvr>
                                        <p:cTn id="50" dur="1" fill="hold">
                                          <p:stCondLst>
                                            <p:cond delay="0"/>
                                          </p:stCondLst>
                                        </p:cTn>
                                        <p:tgtEl>
                                          <p:spTgt spid="234520"/>
                                        </p:tgtEl>
                                        <p:attrNameLst>
                                          <p:attrName>style.visibility</p:attrName>
                                        </p:attrNameLst>
                                      </p:cBhvr>
                                      <p:to>
                                        <p:strVal val="visible"/>
                                      </p:to>
                                    </p:set>
                                    <p:anim calcmode="lin" valueType="num">
                                      <p:cBhvr additive="base">
                                        <p:cTn id="51" dur="500" fill="hold"/>
                                        <p:tgtEl>
                                          <p:spTgt spid="234520"/>
                                        </p:tgtEl>
                                        <p:attrNameLst>
                                          <p:attrName>ppt_x</p:attrName>
                                        </p:attrNameLst>
                                      </p:cBhvr>
                                      <p:tavLst>
                                        <p:tav tm="0">
                                          <p:val>
                                            <p:strVal val="#ppt_x"/>
                                          </p:val>
                                        </p:tav>
                                        <p:tav tm="100000">
                                          <p:val>
                                            <p:strVal val="#ppt_x"/>
                                          </p:val>
                                        </p:tav>
                                      </p:tavLst>
                                    </p:anim>
                                    <p:anim calcmode="lin" valueType="num">
                                      <p:cBhvr additive="base">
                                        <p:cTn id="52" dur="500" fill="hold"/>
                                        <p:tgtEl>
                                          <p:spTgt spid="234520"/>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3" presetClass="entr" presetSubtype="16" fill="hold" grpId="0" nodeType="clickEffect">
                                  <p:stCondLst>
                                    <p:cond delay="0"/>
                                  </p:stCondLst>
                                  <p:childTnLst>
                                    <p:set>
                                      <p:cBhvr>
                                        <p:cTn id="56" dur="1" fill="hold">
                                          <p:stCondLst>
                                            <p:cond delay="0"/>
                                          </p:stCondLst>
                                        </p:cTn>
                                        <p:tgtEl>
                                          <p:spTgt spid="234524"/>
                                        </p:tgtEl>
                                        <p:attrNameLst>
                                          <p:attrName>style.visibility</p:attrName>
                                        </p:attrNameLst>
                                      </p:cBhvr>
                                      <p:to>
                                        <p:strVal val="visible"/>
                                      </p:to>
                                    </p:set>
                                    <p:anim calcmode="lin" valueType="num">
                                      <p:cBhvr>
                                        <p:cTn id="57" dur="500" fill="hold"/>
                                        <p:tgtEl>
                                          <p:spTgt spid="234524"/>
                                        </p:tgtEl>
                                        <p:attrNameLst>
                                          <p:attrName>ppt_w</p:attrName>
                                        </p:attrNameLst>
                                      </p:cBhvr>
                                      <p:tavLst>
                                        <p:tav tm="0">
                                          <p:val>
                                            <p:fltVal val="0"/>
                                          </p:val>
                                        </p:tav>
                                        <p:tav tm="100000">
                                          <p:val>
                                            <p:strVal val="#ppt_w"/>
                                          </p:val>
                                        </p:tav>
                                      </p:tavLst>
                                    </p:anim>
                                    <p:anim calcmode="lin" valueType="num">
                                      <p:cBhvr>
                                        <p:cTn id="58" dur="500" fill="hold"/>
                                        <p:tgtEl>
                                          <p:spTgt spid="234524"/>
                                        </p:tgtEl>
                                        <p:attrNameLst>
                                          <p:attrName>ppt_h</p:attrName>
                                        </p:attrNameLst>
                                      </p:cBhvr>
                                      <p:tavLst>
                                        <p:tav tm="0">
                                          <p:val>
                                            <p:fltVal val="0"/>
                                          </p:val>
                                        </p:tav>
                                        <p:tav tm="100000">
                                          <p:val>
                                            <p:strVal val="#ppt_h"/>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3" presetClass="entr" presetSubtype="16" fill="hold" grpId="0" nodeType="clickEffect">
                                  <p:stCondLst>
                                    <p:cond delay="0"/>
                                  </p:stCondLst>
                                  <p:childTnLst>
                                    <p:set>
                                      <p:cBhvr>
                                        <p:cTn id="62" dur="1" fill="hold">
                                          <p:stCondLst>
                                            <p:cond delay="0"/>
                                          </p:stCondLst>
                                        </p:cTn>
                                        <p:tgtEl>
                                          <p:spTgt spid="234529"/>
                                        </p:tgtEl>
                                        <p:attrNameLst>
                                          <p:attrName>style.visibility</p:attrName>
                                        </p:attrNameLst>
                                      </p:cBhvr>
                                      <p:to>
                                        <p:strVal val="visible"/>
                                      </p:to>
                                    </p:set>
                                    <p:anim calcmode="lin" valueType="num">
                                      <p:cBhvr>
                                        <p:cTn id="63" dur="500" fill="hold"/>
                                        <p:tgtEl>
                                          <p:spTgt spid="234529"/>
                                        </p:tgtEl>
                                        <p:attrNameLst>
                                          <p:attrName>ppt_w</p:attrName>
                                        </p:attrNameLst>
                                      </p:cBhvr>
                                      <p:tavLst>
                                        <p:tav tm="0">
                                          <p:val>
                                            <p:fltVal val="0"/>
                                          </p:val>
                                        </p:tav>
                                        <p:tav tm="100000">
                                          <p:val>
                                            <p:strVal val="#ppt_w"/>
                                          </p:val>
                                        </p:tav>
                                      </p:tavLst>
                                    </p:anim>
                                    <p:anim calcmode="lin" valueType="num">
                                      <p:cBhvr>
                                        <p:cTn id="64" dur="500" fill="hold"/>
                                        <p:tgtEl>
                                          <p:spTgt spid="234529"/>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2" presetClass="entr" presetSubtype="1" fill="hold" grpId="0" nodeType="afterEffect">
                                  <p:stCondLst>
                                    <p:cond delay="2000"/>
                                  </p:stCondLst>
                                  <p:childTnLst>
                                    <p:set>
                                      <p:cBhvr>
                                        <p:cTn id="67" dur="1" fill="hold">
                                          <p:stCondLst>
                                            <p:cond delay="0"/>
                                          </p:stCondLst>
                                        </p:cTn>
                                        <p:tgtEl>
                                          <p:spTgt spid="234503"/>
                                        </p:tgtEl>
                                        <p:attrNameLst>
                                          <p:attrName>style.visibility</p:attrName>
                                        </p:attrNameLst>
                                      </p:cBhvr>
                                      <p:to>
                                        <p:strVal val="visible"/>
                                      </p:to>
                                    </p:set>
                                    <p:anim calcmode="lin" valueType="num">
                                      <p:cBhvr additive="base">
                                        <p:cTn id="68" dur="500" fill="hold"/>
                                        <p:tgtEl>
                                          <p:spTgt spid="234503"/>
                                        </p:tgtEl>
                                        <p:attrNameLst>
                                          <p:attrName>ppt_x</p:attrName>
                                        </p:attrNameLst>
                                      </p:cBhvr>
                                      <p:tavLst>
                                        <p:tav tm="0">
                                          <p:val>
                                            <p:strVal val="#ppt_x"/>
                                          </p:val>
                                        </p:tav>
                                        <p:tav tm="100000">
                                          <p:val>
                                            <p:strVal val="#ppt_x"/>
                                          </p:val>
                                        </p:tav>
                                      </p:tavLst>
                                    </p:anim>
                                    <p:anim calcmode="lin" valueType="num">
                                      <p:cBhvr additive="base">
                                        <p:cTn id="69" dur="500" fill="hold"/>
                                        <p:tgtEl>
                                          <p:spTgt spid="234503"/>
                                        </p:tgtEl>
                                        <p:attrNameLst>
                                          <p:attrName>ppt_y</p:attrName>
                                        </p:attrNameLst>
                                      </p:cBhvr>
                                      <p:tavLst>
                                        <p:tav tm="0">
                                          <p:val>
                                            <p:strVal val="0-#ppt_h/2"/>
                                          </p:val>
                                        </p:tav>
                                        <p:tav tm="100000">
                                          <p:val>
                                            <p:strVal val="#ppt_y"/>
                                          </p:val>
                                        </p:tav>
                                      </p:tavLst>
                                    </p:anim>
                                  </p:childTnLst>
                                </p:cTn>
                              </p:par>
                            </p:childTnLst>
                          </p:cTn>
                        </p:par>
                        <p:par>
                          <p:cTn id="70" fill="hold" nodeType="afterGroup">
                            <p:stCondLst>
                              <p:cond delay="3000"/>
                            </p:stCondLst>
                            <p:childTnLst>
                              <p:par>
                                <p:cTn id="71" presetID="2" presetClass="entr" presetSubtype="1" fill="hold" grpId="0" nodeType="afterEffect">
                                  <p:stCondLst>
                                    <p:cond delay="0"/>
                                  </p:stCondLst>
                                  <p:childTnLst>
                                    <p:set>
                                      <p:cBhvr>
                                        <p:cTn id="72" dur="1" fill="hold">
                                          <p:stCondLst>
                                            <p:cond delay="0"/>
                                          </p:stCondLst>
                                        </p:cTn>
                                        <p:tgtEl>
                                          <p:spTgt spid="234499"/>
                                        </p:tgtEl>
                                        <p:attrNameLst>
                                          <p:attrName>style.visibility</p:attrName>
                                        </p:attrNameLst>
                                      </p:cBhvr>
                                      <p:to>
                                        <p:strVal val="visible"/>
                                      </p:to>
                                    </p:set>
                                    <p:anim calcmode="lin" valueType="num">
                                      <p:cBhvr additive="base">
                                        <p:cTn id="73" dur="500" fill="hold"/>
                                        <p:tgtEl>
                                          <p:spTgt spid="234499"/>
                                        </p:tgtEl>
                                        <p:attrNameLst>
                                          <p:attrName>ppt_x</p:attrName>
                                        </p:attrNameLst>
                                      </p:cBhvr>
                                      <p:tavLst>
                                        <p:tav tm="0">
                                          <p:val>
                                            <p:strVal val="#ppt_x"/>
                                          </p:val>
                                        </p:tav>
                                        <p:tav tm="100000">
                                          <p:val>
                                            <p:strVal val="#ppt_x"/>
                                          </p:val>
                                        </p:tav>
                                      </p:tavLst>
                                    </p:anim>
                                    <p:anim calcmode="lin" valueType="num">
                                      <p:cBhvr additive="base">
                                        <p:cTn id="74" dur="500" fill="hold"/>
                                        <p:tgtEl>
                                          <p:spTgt spid="234499"/>
                                        </p:tgtEl>
                                        <p:attrNameLst>
                                          <p:attrName>ppt_y</p:attrName>
                                        </p:attrNameLst>
                                      </p:cBhvr>
                                      <p:tavLst>
                                        <p:tav tm="0">
                                          <p:val>
                                            <p:strVal val="0-#ppt_h/2"/>
                                          </p:val>
                                        </p:tav>
                                        <p:tav tm="100000">
                                          <p:val>
                                            <p:strVal val="#ppt_y"/>
                                          </p:val>
                                        </p:tav>
                                      </p:tavLst>
                                    </p:anim>
                                  </p:childTnLst>
                                </p:cTn>
                              </p:par>
                            </p:childTnLst>
                          </p:cTn>
                        </p:par>
                        <p:par>
                          <p:cTn id="75" fill="hold" nodeType="afterGroup">
                            <p:stCondLst>
                              <p:cond delay="3500"/>
                            </p:stCondLst>
                            <p:childTnLst>
                              <p:par>
                                <p:cTn id="76" presetID="23" presetClass="entr" presetSubtype="16" fill="hold" grpId="0" nodeType="afterEffect">
                                  <p:stCondLst>
                                    <p:cond delay="0"/>
                                  </p:stCondLst>
                                  <p:childTnLst>
                                    <p:set>
                                      <p:cBhvr>
                                        <p:cTn id="77" dur="1" fill="hold">
                                          <p:stCondLst>
                                            <p:cond delay="0"/>
                                          </p:stCondLst>
                                        </p:cTn>
                                        <p:tgtEl>
                                          <p:spTgt spid="234508"/>
                                        </p:tgtEl>
                                        <p:attrNameLst>
                                          <p:attrName>style.visibility</p:attrName>
                                        </p:attrNameLst>
                                      </p:cBhvr>
                                      <p:to>
                                        <p:strVal val="visible"/>
                                      </p:to>
                                    </p:set>
                                    <p:anim calcmode="lin" valueType="num">
                                      <p:cBhvr>
                                        <p:cTn id="78" dur="500" fill="hold"/>
                                        <p:tgtEl>
                                          <p:spTgt spid="234508"/>
                                        </p:tgtEl>
                                        <p:attrNameLst>
                                          <p:attrName>ppt_w</p:attrName>
                                        </p:attrNameLst>
                                      </p:cBhvr>
                                      <p:tavLst>
                                        <p:tav tm="0">
                                          <p:val>
                                            <p:fltVal val="0"/>
                                          </p:val>
                                        </p:tav>
                                        <p:tav tm="100000">
                                          <p:val>
                                            <p:strVal val="#ppt_w"/>
                                          </p:val>
                                        </p:tav>
                                      </p:tavLst>
                                    </p:anim>
                                    <p:anim calcmode="lin" valueType="num">
                                      <p:cBhvr>
                                        <p:cTn id="79" dur="500" fill="hold"/>
                                        <p:tgtEl>
                                          <p:spTgt spid="234508"/>
                                        </p:tgtEl>
                                        <p:attrNameLst>
                                          <p:attrName>ppt_h</p:attrName>
                                        </p:attrNameLst>
                                      </p:cBhvr>
                                      <p:tavLst>
                                        <p:tav tm="0">
                                          <p:val>
                                            <p:fltVal val="0"/>
                                          </p:val>
                                        </p:tav>
                                        <p:tav tm="100000">
                                          <p:val>
                                            <p:strVal val="#ppt_h"/>
                                          </p:val>
                                        </p:tav>
                                      </p:tavLst>
                                    </p:anim>
                                  </p:childTnLst>
                                </p:cTn>
                              </p:par>
                            </p:childTnLst>
                          </p:cTn>
                        </p:par>
                        <p:par>
                          <p:cTn id="80" fill="hold" nodeType="afterGroup">
                            <p:stCondLst>
                              <p:cond delay="4000"/>
                            </p:stCondLst>
                            <p:childTnLst>
                              <p:par>
                                <p:cTn id="81" presetID="2" presetClass="entr" presetSubtype="4" fill="hold" grpId="0" nodeType="afterEffect">
                                  <p:stCondLst>
                                    <p:cond delay="1000"/>
                                  </p:stCondLst>
                                  <p:childTnLst>
                                    <p:set>
                                      <p:cBhvr>
                                        <p:cTn id="82" dur="1" fill="hold">
                                          <p:stCondLst>
                                            <p:cond delay="0"/>
                                          </p:stCondLst>
                                        </p:cTn>
                                        <p:tgtEl>
                                          <p:spTgt spid="234510"/>
                                        </p:tgtEl>
                                        <p:attrNameLst>
                                          <p:attrName>style.visibility</p:attrName>
                                        </p:attrNameLst>
                                      </p:cBhvr>
                                      <p:to>
                                        <p:strVal val="visible"/>
                                      </p:to>
                                    </p:set>
                                    <p:anim calcmode="lin" valueType="num">
                                      <p:cBhvr additive="base">
                                        <p:cTn id="83" dur="500" fill="hold"/>
                                        <p:tgtEl>
                                          <p:spTgt spid="234510"/>
                                        </p:tgtEl>
                                        <p:attrNameLst>
                                          <p:attrName>ppt_x</p:attrName>
                                        </p:attrNameLst>
                                      </p:cBhvr>
                                      <p:tavLst>
                                        <p:tav tm="0">
                                          <p:val>
                                            <p:strVal val="#ppt_x"/>
                                          </p:val>
                                        </p:tav>
                                        <p:tav tm="100000">
                                          <p:val>
                                            <p:strVal val="#ppt_x"/>
                                          </p:val>
                                        </p:tav>
                                      </p:tavLst>
                                    </p:anim>
                                    <p:anim calcmode="lin" valueType="num">
                                      <p:cBhvr additive="base">
                                        <p:cTn id="84" dur="500" fill="hold"/>
                                        <p:tgtEl>
                                          <p:spTgt spid="234510"/>
                                        </p:tgtEl>
                                        <p:attrNameLst>
                                          <p:attrName>ppt_y</p:attrName>
                                        </p:attrNameLst>
                                      </p:cBhvr>
                                      <p:tavLst>
                                        <p:tav tm="0">
                                          <p:val>
                                            <p:strVal val="1+#ppt_h/2"/>
                                          </p:val>
                                        </p:tav>
                                        <p:tav tm="100000">
                                          <p:val>
                                            <p:strVal val="#ppt_y"/>
                                          </p:val>
                                        </p:tav>
                                      </p:tavLst>
                                    </p:anim>
                                  </p:childTnLst>
                                </p:cTn>
                              </p:par>
                            </p:childTnLst>
                          </p:cTn>
                        </p:par>
                        <p:par>
                          <p:cTn id="85" fill="hold" nodeType="afterGroup">
                            <p:stCondLst>
                              <p:cond delay="5500"/>
                            </p:stCondLst>
                            <p:childTnLst>
                              <p:par>
                                <p:cTn id="86" presetID="2" presetClass="entr" presetSubtype="2" fill="hold" grpId="0" nodeType="afterEffect">
                                  <p:stCondLst>
                                    <p:cond delay="1000"/>
                                  </p:stCondLst>
                                  <p:childTnLst>
                                    <p:set>
                                      <p:cBhvr>
                                        <p:cTn id="87" dur="1" fill="hold">
                                          <p:stCondLst>
                                            <p:cond delay="0"/>
                                          </p:stCondLst>
                                        </p:cTn>
                                        <p:tgtEl>
                                          <p:spTgt spid="234509"/>
                                        </p:tgtEl>
                                        <p:attrNameLst>
                                          <p:attrName>style.visibility</p:attrName>
                                        </p:attrNameLst>
                                      </p:cBhvr>
                                      <p:to>
                                        <p:strVal val="visible"/>
                                      </p:to>
                                    </p:set>
                                    <p:anim calcmode="lin" valueType="num">
                                      <p:cBhvr additive="base">
                                        <p:cTn id="88" dur="500" fill="hold"/>
                                        <p:tgtEl>
                                          <p:spTgt spid="234509"/>
                                        </p:tgtEl>
                                        <p:attrNameLst>
                                          <p:attrName>ppt_x</p:attrName>
                                        </p:attrNameLst>
                                      </p:cBhvr>
                                      <p:tavLst>
                                        <p:tav tm="0">
                                          <p:val>
                                            <p:strVal val="1+#ppt_w/2"/>
                                          </p:val>
                                        </p:tav>
                                        <p:tav tm="100000">
                                          <p:val>
                                            <p:strVal val="#ppt_x"/>
                                          </p:val>
                                        </p:tav>
                                      </p:tavLst>
                                    </p:anim>
                                    <p:anim calcmode="lin" valueType="num">
                                      <p:cBhvr additive="base">
                                        <p:cTn id="89" dur="500" fill="hold"/>
                                        <p:tgtEl>
                                          <p:spTgt spid="2345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animBg="1"/>
      <p:bldP spid="234503" grpId="0" autoUpdateAnimBg="0"/>
      <p:bldP spid="234504" grpId="0" autoUpdateAnimBg="0"/>
      <p:bldP spid="234505" grpId="0" animBg="1" autoUpdateAnimBg="0"/>
      <p:bldP spid="234506" grpId="0" autoUpdateAnimBg="0"/>
      <p:bldP spid="234508" grpId="0" autoUpdateAnimBg="0"/>
      <p:bldP spid="234509" grpId="0" autoUpdateAnimBg="0"/>
      <p:bldP spid="234510" grpId="0" autoUpdateAnimBg="0"/>
      <p:bldP spid="234511" grpId="0" animBg="1"/>
      <p:bldP spid="234519" grpId="0" animBg="1"/>
      <p:bldP spid="234520" grpId="0" animBg="1"/>
      <p:bldP spid="234524" grpId="0"/>
      <p:bldP spid="234525" grpId="0" animBg="1" autoUpdateAnimBg="0"/>
      <p:bldP spid="234527" grpId="0"/>
      <p:bldP spid="234528" grpId="0"/>
      <p:bldP spid="23452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89" name="Picture 1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
            <a:ext cx="6033256"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2"/>
          <p:cNvSpPr>
            <a:spLocks noGrp="1" noChangeArrowheads="1"/>
          </p:cNvSpPr>
          <p:nvPr>
            <p:ph type="title"/>
          </p:nvPr>
        </p:nvSpPr>
        <p:spPr>
          <a:xfrm>
            <a:off x="6096000" y="0"/>
            <a:ext cx="3048000" cy="2590800"/>
          </a:xfrm>
        </p:spPr>
        <p:txBody>
          <a:bodyPr/>
          <a:lstStyle/>
          <a:p>
            <a:pPr eaLnBrk="1" hangingPunct="1"/>
            <a:r>
              <a:rPr lang="zh-CN" altLang="en-US" b="1" dirty="0">
                <a:solidFill>
                  <a:schemeClr val="bg1"/>
                </a:solidFill>
                <a:latin typeface="Arial"/>
                <a:ea typeface="ＭＳ Ｐゴシック" charset="0"/>
                <a:cs typeface="Arial"/>
              </a:rPr>
              <a:t>狼现在爱</a:t>
            </a:r>
            <a:endParaRPr lang="en-US" b="1" dirty="0">
              <a:solidFill>
                <a:schemeClr val="bg1"/>
              </a:solidFill>
              <a:latin typeface="Arial"/>
              <a:ea typeface="ＭＳ Ｐゴシック" charset="0"/>
              <a:cs typeface="Arial"/>
            </a:endParaRPr>
          </a:p>
        </p:txBody>
      </p:sp>
      <p:sp>
        <p:nvSpPr>
          <p:cNvPr id="6" name="Rectangle 2"/>
          <p:cNvSpPr txBox="1">
            <a:spLocks noChangeArrowheads="1"/>
          </p:cNvSpPr>
          <p:nvPr/>
        </p:nvSpPr>
        <p:spPr bwMode="auto">
          <a:xfrm>
            <a:off x="6096000" y="2438400"/>
            <a:ext cx="3048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0"/>
                <a:cs typeface="Arial"/>
              </a:rPr>
              <a:t>杀死</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404449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101389"/>
                                        </p:tgtEl>
                                        <p:attrNameLst>
                                          <p:attrName>style.visibility</p:attrName>
                                        </p:attrNameLst>
                                      </p:cBhvr>
                                      <p:to>
                                        <p:strVal val="visible"/>
                                      </p:to>
                                    </p:set>
                                    <p:anim calcmode="lin" valueType="num">
                                      <p:cBhvr>
                                        <p:cTn id="7" dur="1000" fill="hold"/>
                                        <p:tgtEl>
                                          <p:spTgt spid="101389"/>
                                        </p:tgtEl>
                                        <p:attrNameLst>
                                          <p:attrName>ppt_w</p:attrName>
                                        </p:attrNameLst>
                                      </p:cBhvr>
                                      <p:tavLst>
                                        <p:tav tm="0">
                                          <p:val>
                                            <p:fltVal val="0"/>
                                          </p:val>
                                        </p:tav>
                                        <p:tav tm="100000">
                                          <p:val>
                                            <p:strVal val="#ppt_w"/>
                                          </p:val>
                                        </p:tav>
                                      </p:tavLst>
                                    </p:anim>
                                    <p:anim calcmode="lin" valueType="num">
                                      <p:cBhvr>
                                        <p:cTn id="8" dur="1000" fill="hold"/>
                                        <p:tgtEl>
                                          <p:spTgt spid="101389"/>
                                        </p:tgtEl>
                                        <p:attrNameLst>
                                          <p:attrName>ppt_h</p:attrName>
                                        </p:attrNameLst>
                                      </p:cBhvr>
                                      <p:tavLst>
                                        <p:tav tm="0">
                                          <p:val>
                                            <p:fltVal val="0"/>
                                          </p:val>
                                        </p:tav>
                                        <p:tav tm="100000">
                                          <p:val>
                                            <p:strVal val="#ppt_h"/>
                                          </p:val>
                                        </p:tav>
                                      </p:tavLst>
                                    </p:anim>
                                    <p:anim calcmode="lin" valueType="num">
                                      <p:cBhvr>
                                        <p:cTn id="9" dur="1000" fill="hold"/>
                                        <p:tgtEl>
                                          <p:spTgt spid="101389"/>
                                        </p:tgtEl>
                                        <p:attrNameLst>
                                          <p:attrName>style.rotation</p:attrName>
                                        </p:attrNameLst>
                                      </p:cBhvr>
                                      <p:tavLst>
                                        <p:tav tm="0">
                                          <p:val>
                                            <p:fltVal val="90"/>
                                          </p:val>
                                        </p:tav>
                                        <p:tav tm="100000">
                                          <p:val>
                                            <p:fltVal val="0"/>
                                          </p:val>
                                        </p:tav>
                                      </p:tavLst>
                                    </p:anim>
                                    <p:animEffect transition="in" filter="fade">
                                      <p:cBhvr>
                                        <p:cTn id="10" dur="1000"/>
                                        <p:tgtEl>
                                          <p:spTgt spid="101389"/>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4625"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322" r="9366" b="156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78851" name="Rectangle 3"/>
          <p:cNvSpPr>
            <a:spLocks noChangeArrowheads="1"/>
          </p:cNvSpPr>
          <p:nvPr/>
        </p:nvSpPr>
        <p:spPr bwMode="auto">
          <a:xfrm>
            <a:off x="6296025" y="407988"/>
            <a:ext cx="2847975" cy="65532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6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豺狼必与绵羊羔同住，</a:t>
            </a: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豹子要与山羊羔同卧，</a:t>
            </a: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牛犊、幼狮和肥畜必同群</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69888"/>
            <a:ext cx="6403975" cy="755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 11:6-9</a:t>
            </a:r>
            <a:endParaRPr lang="en-US" dirty="0"/>
          </a:p>
        </p:txBody>
      </p:sp>
      <p:sp>
        <p:nvSpPr>
          <p:cNvPr id="794629"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507636016"/>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2" end="2"/>
                                            </p:txEl>
                                          </p:spTgt>
                                        </p:tgtEl>
                                        <p:attrNameLst>
                                          <p:attrName>style.visibility</p:attrName>
                                        </p:attrNameLst>
                                      </p:cBhvr>
                                      <p:to>
                                        <p:strVal val="visible"/>
                                      </p:to>
                                    </p:set>
                                    <p:anim calcmode="lin" valueType="num">
                                      <p:cBhvr additive="repl">
                                        <p:cTn id="17" dur="1000" fill="hold"/>
                                        <p:tgtEl>
                                          <p:spTgt spid="78851">
                                            <p:txEl>
                                              <p:pRg st="2" end="2"/>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2" end="2"/>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2" end="2"/>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4" end="4"/>
                                            </p:txEl>
                                          </p:spTgt>
                                        </p:tgtEl>
                                        <p:attrNameLst>
                                          <p:attrName>style.visibility</p:attrName>
                                        </p:attrNameLst>
                                      </p:cBhvr>
                                      <p:to>
                                        <p:strVal val="visible"/>
                                      </p:to>
                                    </p:set>
                                    <p:anim calcmode="lin" valueType="num">
                                      <p:cBhvr additive="repl">
                                        <p:cTn id="22" dur="1000" fill="hold"/>
                                        <p:tgtEl>
                                          <p:spTgt spid="78851">
                                            <p:txEl>
                                              <p:pRg st="4" end="4"/>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4" end="4"/>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4" end="4"/>
                                            </p:txEl>
                                          </p:spTgt>
                                        </p:tgtEl>
                                      </p:cBhvr>
                                    </p:animEffect>
                                  </p:childTnLst>
                                </p:cTn>
                              </p:par>
                              <p:par>
                                <p:cTn id="25" presetID="5" presetClass="entr" presetSubtype="10"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checkerboard(across)">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6673"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9538" y="0"/>
            <a:ext cx="9269413" cy="710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Rectangle 3"/>
          <p:cNvSpPr>
            <a:spLocks noChangeArrowheads="1"/>
          </p:cNvSpPr>
          <p:nvPr/>
        </p:nvSpPr>
        <p:spPr bwMode="auto">
          <a:xfrm>
            <a:off x="0" y="4852988"/>
            <a:ext cx="9144000" cy="21082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6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豺狼必与绵羊羔同住，</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豹子要与山羊羔同卧，</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牛犊、幼狮和肥畜必同群；</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小孩子要牵引牠们。</a:t>
            </a:r>
            <a:endParaRPr kumimoji="0" lang="en-GB"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11:6-9</a:t>
            </a:r>
            <a:endParaRPr lang="en-US" dirty="0"/>
          </a:p>
        </p:txBody>
      </p:sp>
      <p:sp>
        <p:nvSpPr>
          <p:cNvPr id="796676"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2233795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1" end="1"/>
                                            </p:txEl>
                                          </p:spTgt>
                                        </p:tgtEl>
                                        <p:attrNameLst>
                                          <p:attrName>style.visibility</p:attrName>
                                        </p:attrNameLst>
                                      </p:cBhvr>
                                      <p:to>
                                        <p:strVal val="visible"/>
                                      </p:to>
                                    </p:set>
                                    <p:anim calcmode="lin" valueType="num">
                                      <p:cBhvr additive="repl">
                                        <p:cTn id="17" dur="1000" fill="hold"/>
                                        <p:tgtEl>
                                          <p:spTgt spid="78851">
                                            <p:txEl>
                                              <p:pRg st="1" end="1"/>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1" end="1"/>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1" end="1"/>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2" end="2"/>
                                            </p:txEl>
                                          </p:spTgt>
                                        </p:tgtEl>
                                        <p:attrNameLst>
                                          <p:attrName>style.visibility</p:attrName>
                                        </p:attrNameLst>
                                      </p:cBhvr>
                                      <p:to>
                                        <p:strVal val="visible"/>
                                      </p:to>
                                    </p:set>
                                    <p:anim calcmode="lin" valueType="num">
                                      <p:cBhvr additive="repl">
                                        <p:cTn id="22" dur="1000" fill="hold"/>
                                        <p:tgtEl>
                                          <p:spTgt spid="78851">
                                            <p:txEl>
                                              <p:pRg st="2" end="2"/>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2" end="2"/>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2" end="2"/>
                                            </p:txEl>
                                          </p:spTgt>
                                        </p:tgtEl>
                                      </p:cBhvr>
                                    </p:animEffect>
                                  </p:childTnLst>
                                </p:cTn>
                              </p:par>
                              <p:par>
                                <p:cTn id="25" presetID="29" presetClass="entr" fill="hold" nodeType="withEffect">
                                  <p:stCondLst>
                                    <p:cond delay="0"/>
                                  </p:stCondLst>
                                  <p:childTnLst>
                                    <p:set>
                                      <p:cBhvr additive="repl">
                                        <p:cTn id="26" dur="1" fill="hold">
                                          <p:stCondLst>
                                            <p:cond delay="0"/>
                                          </p:stCondLst>
                                        </p:cTn>
                                        <p:tgtEl>
                                          <p:spTgt spid="78851">
                                            <p:txEl>
                                              <p:pRg st="3" end="3"/>
                                            </p:txEl>
                                          </p:spTgt>
                                        </p:tgtEl>
                                        <p:attrNameLst>
                                          <p:attrName>style.visibility</p:attrName>
                                        </p:attrNameLst>
                                      </p:cBhvr>
                                      <p:to>
                                        <p:strVal val="visible"/>
                                      </p:to>
                                    </p:set>
                                    <p:anim calcmode="lin" valueType="num">
                                      <p:cBhvr additive="repl">
                                        <p:cTn id="27" dur="1000" fill="hold"/>
                                        <p:tgtEl>
                                          <p:spTgt spid="78851">
                                            <p:txEl>
                                              <p:pRg st="3" end="3"/>
                                            </p:txEl>
                                          </p:spTgt>
                                        </p:tgtEl>
                                        <p:attrNameLst>
                                          <p:attrName>ppt_x</p:attrName>
                                        </p:attrNameLst>
                                      </p:cBhvr>
                                      <p:tavLst>
                                        <p:tav tm="100000">
                                          <p:val>
                                            <p:strVal val="#ppt_x-.2"/>
                                          </p:val>
                                        </p:tav>
                                        <p:tav>
                                          <p:val>
                                            <p:strVal val="#ppt_x"/>
                                          </p:val>
                                        </p:tav>
                                      </p:tavLst>
                                    </p:anim>
                                    <p:anim calcmode="lin" valueType="num">
                                      <p:cBhvr additive="repl">
                                        <p:cTn id="28" dur="1000" fill="hold"/>
                                        <p:tgtEl>
                                          <p:spTgt spid="78851">
                                            <p:txEl>
                                              <p:pRg st="3" end="3"/>
                                            </p:txEl>
                                          </p:spTgt>
                                        </p:tgtEl>
                                        <p:attrNameLst>
                                          <p:attrName>ppt_y</p:attrName>
                                        </p:attrNameLst>
                                      </p:cBhvr>
                                      <p:tavLst>
                                        <p:tav tm="100000">
                                          <p:val>
                                            <p:strVal val="#ppt_y"/>
                                          </p:val>
                                        </p:tav>
                                        <p:tav>
                                          <p:val>
                                            <p:strVal val="#ppt_y"/>
                                          </p:val>
                                        </p:tav>
                                      </p:tavLst>
                                    </p:anim>
                                    <p:animEffect transition="in" filter="wipe(right)">
                                      <p:cBhvr additive="repl">
                                        <p:cTn id="29" dur="1000"/>
                                        <p:tgtEl>
                                          <p:spTgt spid="7885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7" name="Picture 2" descr="leetle_l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9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5538" name="Rectangle 3"/>
          <p:cNvSpPr>
            <a:spLocks noGrp="1" noChangeArrowheads="1"/>
          </p:cNvSpPr>
          <p:nvPr>
            <p:ph type="title"/>
          </p:nvPr>
        </p:nvSpPr>
        <p:spPr>
          <a:xfrm>
            <a:off x="685800" y="76200"/>
            <a:ext cx="7772400" cy="914400"/>
          </a:xfrm>
        </p:spPr>
        <p:txBody>
          <a:bodyPr/>
          <a:lstStyle/>
          <a:p>
            <a:pPr eaLnBrk="1" hangingPunct="1"/>
            <a:r>
              <a:rPr lang="zh-CN" altLang="en-US" b="1">
                <a:solidFill>
                  <a:schemeClr val="bg1"/>
                </a:solidFill>
                <a:latin typeface="Arial" charset="0"/>
                <a:ea typeface="ＭＳ Ｐゴシック" charset="0"/>
                <a:cs typeface="ＭＳ Ｐゴシック" charset="0"/>
              </a:rPr>
              <a:t>狮子都被驯服</a:t>
            </a:r>
            <a:r>
              <a:rPr lang="en-US" altLang="zh-CN" b="1">
                <a:solidFill>
                  <a:schemeClr val="bg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21548644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7325" y="0"/>
            <a:ext cx="9769475" cy="6961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Rectangle 3"/>
          <p:cNvSpPr>
            <a:spLocks noChangeArrowheads="1"/>
          </p:cNvSpPr>
          <p:nvPr/>
        </p:nvSpPr>
        <p:spPr bwMode="auto">
          <a:xfrm>
            <a:off x="4500563" y="407988"/>
            <a:ext cx="4643437" cy="65532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32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8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吃奶的婴儿必在虺蛇的洞口玩耍，</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断奶的孩子必放他的手在毒蛇的穴上。</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endPar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9 </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在我整个圣山上面，这一切都不行伤害或毁灭之事；</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因为认识耶和华的知识要充满大地，</a:t>
            </a:r>
          </a:p>
          <a:p>
            <a:pPr marL="0" marR="0" lvl="0" indent="0" algn="l" defTabSz="449263" rtl="0" eaLnBrk="1" fontAlgn="base" latinLnBrk="0" hangingPunct="1">
              <a:lnSpc>
                <a:spcPct val="90000"/>
              </a:lnSpc>
              <a:spcBef>
                <a:spcPts val="600"/>
              </a:spcBef>
              <a:spcAft>
                <a:spcPct val="0"/>
              </a:spcAft>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好象海水覆盖海洋一般。</a:t>
            </a:r>
            <a:endParaRPr kumimoji="0" lang="en-GB"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395288" y="260350"/>
            <a:ext cx="4105275" cy="1081088"/>
          </a:xfrm>
        </p:spPr>
        <p:txBody>
          <a:bodyPr/>
          <a:lstStyle/>
          <a:p>
            <a:pPr eaLnBrk="1" hangingPunct="1">
              <a:defRPr/>
            </a:pPr>
            <a:r>
              <a:rPr lang="zh-CN" altLang="en-US"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以赛亚</a:t>
            </a:r>
            <a:r>
              <a:rPr lang="sk-SK" b="1" kern="1200" dirty="0">
                <a:solidFill>
                  <a:srgbClr val="FFFFFF"/>
                </a:solidFill>
                <a:effectLst>
                  <a:outerShdw blurRad="38100" dist="38100" dir="2700000" algn="tl" rotWithShape="0">
                    <a:srgbClr val="000000">
                      <a:alpha val="43000"/>
                    </a:srgbClr>
                  </a:outerShdw>
                </a:effectLst>
                <a:latin typeface="Arial"/>
                <a:ea typeface="ＭＳ Ｐゴシック"/>
                <a:cs typeface="Arial"/>
              </a:rPr>
              <a:t>11:6-9</a:t>
            </a:r>
            <a:endParaRPr lang="en-US" dirty="0"/>
          </a:p>
        </p:txBody>
      </p:sp>
      <p:sp>
        <p:nvSpPr>
          <p:cNvPr id="800772" name="Text Box 37"/>
          <p:cNvSpPr txBox="1">
            <a:spLocks noChangeArrowheads="1"/>
          </p:cNvSpPr>
          <p:nvPr/>
        </p:nvSpPr>
        <p:spPr bwMode="auto">
          <a:xfrm>
            <a:off x="8243888" y="-11113"/>
            <a:ext cx="866775" cy="46355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eaLnBrk="0" fontAlgn="base" hangingPunct="0">
              <a:spcBef>
                <a:spcPct val="0"/>
              </a:spcBef>
              <a:spcAft>
                <a:spcPct val="0"/>
              </a:spcAft>
              <a:defRPr sz="2400">
                <a:solidFill>
                  <a:schemeClr val="bg1"/>
                </a:solidFill>
                <a:latin typeface="Arial" charset="0"/>
                <a:ea typeface="ＭＳ Ｐゴシック" charset="0"/>
              </a:defRPr>
            </a:lvl6pPr>
            <a:lvl7pPr marL="2971800" indent="-228600" eaLnBrk="0" fontAlgn="base" hangingPunct="0">
              <a:spcBef>
                <a:spcPct val="0"/>
              </a:spcBef>
              <a:spcAft>
                <a:spcPct val="0"/>
              </a:spcAft>
              <a:defRPr sz="2400">
                <a:solidFill>
                  <a:schemeClr val="bg1"/>
                </a:solidFill>
                <a:latin typeface="Arial" charset="0"/>
                <a:ea typeface="ＭＳ Ｐゴシック" charset="0"/>
              </a:defRPr>
            </a:lvl7pPr>
            <a:lvl8pPr marL="3429000" indent="-228600" eaLnBrk="0" fontAlgn="base" hangingPunct="0">
              <a:spcBef>
                <a:spcPct val="0"/>
              </a:spcBef>
              <a:spcAft>
                <a:spcPct val="0"/>
              </a:spcAft>
              <a:defRPr sz="2400">
                <a:solidFill>
                  <a:schemeClr val="bg1"/>
                </a:solidFill>
                <a:latin typeface="Arial" charset="0"/>
                <a:ea typeface="ＭＳ Ｐゴシック" charset="0"/>
              </a:defRPr>
            </a:lvl8pPr>
            <a:lvl9pPr marL="3886200" indent="-228600"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473a</a:t>
            </a:r>
          </a:p>
        </p:txBody>
      </p:sp>
    </p:spTree>
    <p:extLst>
      <p:ext uri="{BB962C8B-B14F-4D97-AF65-F5344CB8AC3E}">
        <p14:creationId xmlns:p14="http://schemas.microsoft.com/office/powerpoint/2010/main" val="60190833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29" presetClass="entr" fill="hold" nodeType="withEffect">
                                  <p:stCondLst>
                                    <p:cond delay="0"/>
                                  </p:stCondLst>
                                  <p:childTnLst>
                                    <p:set>
                                      <p:cBhvr additive="repl">
                                        <p:cTn id="16" dur="1" fill="hold">
                                          <p:stCondLst>
                                            <p:cond delay="0"/>
                                          </p:stCondLst>
                                        </p:cTn>
                                        <p:tgtEl>
                                          <p:spTgt spid="78851">
                                            <p:txEl>
                                              <p:pRg st="1" end="1"/>
                                            </p:txEl>
                                          </p:spTgt>
                                        </p:tgtEl>
                                        <p:attrNameLst>
                                          <p:attrName>style.visibility</p:attrName>
                                        </p:attrNameLst>
                                      </p:cBhvr>
                                      <p:to>
                                        <p:strVal val="visible"/>
                                      </p:to>
                                    </p:set>
                                    <p:anim calcmode="lin" valueType="num">
                                      <p:cBhvr additive="repl">
                                        <p:cTn id="17" dur="1000" fill="hold"/>
                                        <p:tgtEl>
                                          <p:spTgt spid="78851">
                                            <p:txEl>
                                              <p:pRg st="1" end="1"/>
                                            </p:txEl>
                                          </p:spTgt>
                                        </p:tgtEl>
                                        <p:attrNameLst>
                                          <p:attrName>ppt_x</p:attrName>
                                        </p:attrNameLst>
                                      </p:cBhvr>
                                      <p:tavLst>
                                        <p:tav tm="100000">
                                          <p:val>
                                            <p:strVal val="#ppt_x-.2"/>
                                          </p:val>
                                        </p:tav>
                                        <p:tav>
                                          <p:val>
                                            <p:strVal val="#ppt_x"/>
                                          </p:val>
                                        </p:tav>
                                      </p:tavLst>
                                    </p:anim>
                                    <p:anim calcmode="lin" valueType="num">
                                      <p:cBhvr additive="repl">
                                        <p:cTn id="18" dur="1000" fill="hold"/>
                                        <p:tgtEl>
                                          <p:spTgt spid="78851">
                                            <p:txEl>
                                              <p:pRg st="1" end="1"/>
                                            </p:txEl>
                                          </p:spTgt>
                                        </p:tgtEl>
                                        <p:attrNameLst>
                                          <p:attrName>ppt_y</p:attrName>
                                        </p:attrNameLst>
                                      </p:cBhvr>
                                      <p:tavLst>
                                        <p:tav tm="100000">
                                          <p:val>
                                            <p:strVal val="#ppt_y"/>
                                          </p:val>
                                        </p:tav>
                                        <p:tav>
                                          <p:val>
                                            <p:strVal val="#ppt_y"/>
                                          </p:val>
                                        </p:tav>
                                      </p:tavLst>
                                    </p:anim>
                                    <p:animEffect transition="in" filter="wipe(right)">
                                      <p:cBhvr additive="repl">
                                        <p:cTn id="19" dur="1000"/>
                                        <p:tgtEl>
                                          <p:spTgt spid="78851">
                                            <p:txEl>
                                              <p:pRg st="1" end="1"/>
                                            </p:txEl>
                                          </p:spTgt>
                                        </p:tgtEl>
                                      </p:cBhvr>
                                    </p:animEffect>
                                  </p:childTnLst>
                                </p:cTn>
                              </p:par>
                              <p:par>
                                <p:cTn id="20" presetID="29" presetClass="entr" fill="hold" nodeType="withEffect">
                                  <p:stCondLst>
                                    <p:cond delay="0"/>
                                  </p:stCondLst>
                                  <p:childTnLst>
                                    <p:set>
                                      <p:cBhvr additive="repl">
                                        <p:cTn id="21" dur="1" fill="hold">
                                          <p:stCondLst>
                                            <p:cond delay="0"/>
                                          </p:stCondLst>
                                        </p:cTn>
                                        <p:tgtEl>
                                          <p:spTgt spid="78851">
                                            <p:txEl>
                                              <p:pRg st="3" end="3"/>
                                            </p:txEl>
                                          </p:spTgt>
                                        </p:tgtEl>
                                        <p:attrNameLst>
                                          <p:attrName>style.visibility</p:attrName>
                                        </p:attrNameLst>
                                      </p:cBhvr>
                                      <p:to>
                                        <p:strVal val="visible"/>
                                      </p:to>
                                    </p:set>
                                    <p:anim calcmode="lin" valueType="num">
                                      <p:cBhvr additive="repl">
                                        <p:cTn id="22" dur="1000" fill="hold"/>
                                        <p:tgtEl>
                                          <p:spTgt spid="78851">
                                            <p:txEl>
                                              <p:pRg st="3" end="3"/>
                                            </p:txEl>
                                          </p:spTgt>
                                        </p:tgtEl>
                                        <p:attrNameLst>
                                          <p:attrName>ppt_x</p:attrName>
                                        </p:attrNameLst>
                                      </p:cBhvr>
                                      <p:tavLst>
                                        <p:tav tm="100000">
                                          <p:val>
                                            <p:strVal val="#ppt_x-.2"/>
                                          </p:val>
                                        </p:tav>
                                        <p:tav>
                                          <p:val>
                                            <p:strVal val="#ppt_x"/>
                                          </p:val>
                                        </p:tav>
                                      </p:tavLst>
                                    </p:anim>
                                    <p:anim calcmode="lin" valueType="num">
                                      <p:cBhvr additive="repl">
                                        <p:cTn id="23" dur="1000" fill="hold"/>
                                        <p:tgtEl>
                                          <p:spTgt spid="78851">
                                            <p:txEl>
                                              <p:pRg st="3" end="3"/>
                                            </p:txEl>
                                          </p:spTgt>
                                        </p:tgtEl>
                                        <p:attrNameLst>
                                          <p:attrName>ppt_y</p:attrName>
                                        </p:attrNameLst>
                                      </p:cBhvr>
                                      <p:tavLst>
                                        <p:tav tm="100000">
                                          <p:val>
                                            <p:strVal val="#ppt_y"/>
                                          </p:val>
                                        </p:tav>
                                        <p:tav>
                                          <p:val>
                                            <p:strVal val="#ppt_y"/>
                                          </p:val>
                                        </p:tav>
                                      </p:tavLst>
                                    </p:anim>
                                    <p:animEffect transition="in" filter="wipe(right)">
                                      <p:cBhvr additive="repl">
                                        <p:cTn id="24" dur="1000"/>
                                        <p:tgtEl>
                                          <p:spTgt spid="78851">
                                            <p:txEl>
                                              <p:pRg st="3" end="3"/>
                                            </p:txEl>
                                          </p:spTgt>
                                        </p:tgtEl>
                                      </p:cBhvr>
                                    </p:animEffect>
                                  </p:childTnLst>
                                </p:cTn>
                              </p:par>
                              <p:par>
                                <p:cTn id="25" presetID="29" presetClass="entr" fill="hold" nodeType="withEffect">
                                  <p:stCondLst>
                                    <p:cond delay="0"/>
                                  </p:stCondLst>
                                  <p:childTnLst>
                                    <p:set>
                                      <p:cBhvr additive="repl">
                                        <p:cTn id="26" dur="1" fill="hold">
                                          <p:stCondLst>
                                            <p:cond delay="0"/>
                                          </p:stCondLst>
                                        </p:cTn>
                                        <p:tgtEl>
                                          <p:spTgt spid="78851">
                                            <p:txEl>
                                              <p:pRg st="4" end="4"/>
                                            </p:txEl>
                                          </p:spTgt>
                                        </p:tgtEl>
                                        <p:attrNameLst>
                                          <p:attrName>style.visibility</p:attrName>
                                        </p:attrNameLst>
                                      </p:cBhvr>
                                      <p:to>
                                        <p:strVal val="visible"/>
                                      </p:to>
                                    </p:set>
                                    <p:anim calcmode="lin" valueType="num">
                                      <p:cBhvr additive="repl">
                                        <p:cTn id="27" dur="1000" fill="hold"/>
                                        <p:tgtEl>
                                          <p:spTgt spid="78851">
                                            <p:txEl>
                                              <p:pRg st="4" end="4"/>
                                            </p:txEl>
                                          </p:spTgt>
                                        </p:tgtEl>
                                        <p:attrNameLst>
                                          <p:attrName>ppt_x</p:attrName>
                                        </p:attrNameLst>
                                      </p:cBhvr>
                                      <p:tavLst>
                                        <p:tav tm="100000">
                                          <p:val>
                                            <p:strVal val="#ppt_x-.2"/>
                                          </p:val>
                                        </p:tav>
                                        <p:tav>
                                          <p:val>
                                            <p:strVal val="#ppt_x"/>
                                          </p:val>
                                        </p:tav>
                                      </p:tavLst>
                                    </p:anim>
                                    <p:anim calcmode="lin" valueType="num">
                                      <p:cBhvr additive="repl">
                                        <p:cTn id="28" dur="1000" fill="hold"/>
                                        <p:tgtEl>
                                          <p:spTgt spid="78851">
                                            <p:txEl>
                                              <p:pRg st="4" end="4"/>
                                            </p:txEl>
                                          </p:spTgt>
                                        </p:tgtEl>
                                        <p:attrNameLst>
                                          <p:attrName>ppt_y</p:attrName>
                                        </p:attrNameLst>
                                      </p:cBhvr>
                                      <p:tavLst>
                                        <p:tav tm="100000">
                                          <p:val>
                                            <p:strVal val="#ppt_y"/>
                                          </p:val>
                                        </p:tav>
                                        <p:tav>
                                          <p:val>
                                            <p:strVal val="#ppt_y"/>
                                          </p:val>
                                        </p:tav>
                                      </p:tavLst>
                                    </p:anim>
                                    <p:animEffect transition="in" filter="wipe(right)">
                                      <p:cBhvr additive="repl">
                                        <p:cTn id="29" dur="1000"/>
                                        <p:tgtEl>
                                          <p:spTgt spid="78851">
                                            <p:txEl>
                                              <p:pRg st="4" end="4"/>
                                            </p:txEl>
                                          </p:spTgt>
                                        </p:tgtEl>
                                      </p:cBhvr>
                                    </p:animEffect>
                                  </p:childTnLst>
                                </p:cTn>
                              </p:par>
                              <p:par>
                                <p:cTn id="30" presetID="29" presetClass="entr" fill="hold" nodeType="withEffect">
                                  <p:stCondLst>
                                    <p:cond delay="0"/>
                                  </p:stCondLst>
                                  <p:childTnLst>
                                    <p:set>
                                      <p:cBhvr additive="repl">
                                        <p:cTn id="31" dur="1" fill="hold">
                                          <p:stCondLst>
                                            <p:cond delay="0"/>
                                          </p:stCondLst>
                                        </p:cTn>
                                        <p:tgtEl>
                                          <p:spTgt spid="78851">
                                            <p:txEl>
                                              <p:pRg st="5" end="5"/>
                                            </p:txEl>
                                          </p:spTgt>
                                        </p:tgtEl>
                                        <p:attrNameLst>
                                          <p:attrName>style.visibility</p:attrName>
                                        </p:attrNameLst>
                                      </p:cBhvr>
                                      <p:to>
                                        <p:strVal val="visible"/>
                                      </p:to>
                                    </p:set>
                                    <p:anim calcmode="lin" valueType="num">
                                      <p:cBhvr additive="repl">
                                        <p:cTn id="32" dur="1000" fill="hold"/>
                                        <p:tgtEl>
                                          <p:spTgt spid="78851">
                                            <p:txEl>
                                              <p:pRg st="5" end="5"/>
                                            </p:txEl>
                                          </p:spTgt>
                                        </p:tgtEl>
                                        <p:attrNameLst>
                                          <p:attrName>ppt_x</p:attrName>
                                        </p:attrNameLst>
                                      </p:cBhvr>
                                      <p:tavLst>
                                        <p:tav tm="100000">
                                          <p:val>
                                            <p:strVal val="#ppt_x-.2"/>
                                          </p:val>
                                        </p:tav>
                                        <p:tav>
                                          <p:val>
                                            <p:strVal val="#ppt_x"/>
                                          </p:val>
                                        </p:tav>
                                      </p:tavLst>
                                    </p:anim>
                                    <p:anim calcmode="lin" valueType="num">
                                      <p:cBhvr additive="repl">
                                        <p:cTn id="33" dur="1000" fill="hold"/>
                                        <p:tgtEl>
                                          <p:spTgt spid="78851">
                                            <p:txEl>
                                              <p:pRg st="5" end="5"/>
                                            </p:txEl>
                                          </p:spTgt>
                                        </p:tgtEl>
                                        <p:attrNameLst>
                                          <p:attrName>ppt_y</p:attrName>
                                        </p:attrNameLst>
                                      </p:cBhvr>
                                      <p:tavLst>
                                        <p:tav tm="100000">
                                          <p:val>
                                            <p:strVal val="#ppt_y"/>
                                          </p:val>
                                        </p:tav>
                                        <p:tav>
                                          <p:val>
                                            <p:strVal val="#ppt_y"/>
                                          </p:val>
                                        </p:tav>
                                      </p:tavLst>
                                    </p:anim>
                                    <p:animEffect transition="in" filter="wipe(right)">
                                      <p:cBhvr additive="repl">
                                        <p:cTn id="34" dur="1000"/>
                                        <p:tgtEl>
                                          <p:spTgt spid="7885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849944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unknow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8435" name="Rectangle 3"/>
          <p:cNvSpPr>
            <a:spLocks noGrp="1" noChangeArrowheads="1"/>
          </p:cNvSpPr>
          <p:nvPr>
            <p:ph type="title"/>
          </p:nvPr>
        </p:nvSpPr>
        <p:spPr>
          <a:xfrm>
            <a:off x="0" y="0"/>
            <a:ext cx="9144000" cy="990600"/>
          </a:xfrm>
          <a:solidFill>
            <a:srgbClr val="000000"/>
          </a:solidFill>
          <a:effectLst>
            <a:outerShdw blurRad="63500" dist="35921" dir="2700000" algn="ctr" rotWithShape="0">
              <a:srgbClr val="000000">
                <a:alpha val="74997"/>
              </a:srgbClr>
            </a:outerShdw>
          </a:effectLst>
        </p:spPr>
        <p:txBody>
          <a:bodyPr/>
          <a:lstStyle/>
          <a:p>
            <a:pPr algn="r" eaLnBrk="1" hangingPunct="1">
              <a:defRPr/>
            </a:pPr>
            <a:r>
              <a:rPr lang="zh-CN" altLang="en-US">
                <a:solidFill>
                  <a:schemeClr val="bg1"/>
                </a:solidFill>
              </a:rPr>
              <a:t>罗马书</a:t>
            </a:r>
            <a:r>
              <a:rPr lang="en-US" altLang="zh-CN">
                <a:solidFill>
                  <a:schemeClr val="bg1"/>
                </a:solidFill>
              </a:rPr>
              <a:t>8:19-21</a:t>
            </a:r>
          </a:p>
        </p:txBody>
      </p:sp>
      <p:sp>
        <p:nvSpPr>
          <p:cNvPr id="658436" name="Rectangle 4"/>
          <p:cNvSpPr>
            <a:spLocks noChangeArrowheads="1"/>
          </p:cNvSpPr>
          <p:nvPr/>
        </p:nvSpPr>
        <p:spPr bwMode="auto">
          <a:xfrm>
            <a:off x="0" y="0"/>
            <a:ext cx="25908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90000"/>
              </a:lnSpc>
              <a:spcBef>
                <a:spcPct val="20000"/>
              </a:spcBef>
            </a:pPr>
            <a:endParaRPr lang="zh-CN" altLang="en-US" sz="2800" b="1">
              <a:solidFill>
                <a:srgbClr val="FFFFFF"/>
              </a:solidFill>
              <a:latin typeface="Arial" charset="0"/>
            </a:endParaRPr>
          </a:p>
          <a:p>
            <a:pPr eaLnBrk="1" hangingPunct="1">
              <a:lnSpc>
                <a:spcPct val="90000"/>
              </a:lnSpc>
              <a:spcBef>
                <a:spcPct val="20000"/>
              </a:spcBef>
            </a:pPr>
            <a:r>
              <a:rPr lang="zh-CN" altLang="en-US" sz="3000" b="1">
                <a:solidFill>
                  <a:srgbClr val="FFFFFF"/>
                </a:solidFill>
                <a:latin typeface="Arial" charset="0"/>
              </a:rPr>
              <a:t>“受造之物切望等候神的众子显出了。因为受造之物服在虚空之下，不是自己愿意，乃是因那叫他如此的。但受造之物仍然指望脱离败坏的辖制，得享神儿女自由的荣耀。</a:t>
            </a:r>
            <a:r>
              <a:rPr lang="en-US" altLang="zh-CN" sz="3000" b="1">
                <a:solidFill>
                  <a:srgbClr val="FFFFFF"/>
                </a:solidFill>
                <a:latin typeface="Arial" charset="0"/>
              </a:rPr>
              <a:t>”</a:t>
            </a:r>
          </a:p>
        </p:txBody>
      </p:sp>
    </p:spTree>
    <p:extLst>
      <p:ext uri="{BB962C8B-B14F-4D97-AF65-F5344CB8AC3E}">
        <p14:creationId xmlns:p14="http://schemas.microsoft.com/office/powerpoint/2010/main" val="23201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4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58436">
                                            <p:bg/>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843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35" grpId="0" animBg="1"/>
      <p:bldP spid="658436"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53250" name="Text Box 4"/>
          <p:cNvSpPr txBox="1">
            <a:spLocks noChangeArrowheads="1"/>
          </p:cNvSpPr>
          <p:nvPr/>
        </p:nvSpPr>
        <p:spPr bwMode="auto">
          <a:xfrm>
            <a:off x="8383588" y="95250"/>
            <a:ext cx="6381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r>
              <a:rPr lang="en-US" b="1">
                <a:solidFill>
                  <a:srgbClr val="FFFFFF"/>
                </a:solidFill>
                <a:latin typeface="Times New Roman" charset="0"/>
                <a:cs typeface="+mn-cs"/>
              </a:rPr>
              <a:t>124</a:t>
            </a:r>
            <a:endParaRPr lang="en-US" b="1">
              <a:solidFill>
                <a:srgbClr val="000000"/>
              </a:solidFill>
              <a:latin typeface="Times New Roman" charset="0"/>
              <a:cs typeface="+mn-cs"/>
            </a:endParaRPr>
          </a:p>
        </p:txBody>
      </p:sp>
      <p:sp>
        <p:nvSpPr>
          <p:cNvPr id="175109" name="Rectangle 5"/>
          <p:cNvSpPr>
            <a:spLocks noChangeArrowheads="1"/>
          </p:cNvSpPr>
          <p:nvPr/>
        </p:nvSpPr>
        <p:spPr bwMode="auto">
          <a:xfrm>
            <a:off x="381000" y="1219200"/>
            <a:ext cx="8667750" cy="528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最好的诠释是一种正常的，文字，历史，阅读和语法的文本。</a:t>
            </a:r>
            <a:endParaRPr lang="en-US" sz="3200" dirty="0">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启示录第十九章</a:t>
            </a:r>
            <a:r>
              <a:rPr lang="en-US" sz="3200" dirty="0">
                <a:solidFill>
                  <a:srgbClr val="FFFFFF"/>
                </a:solidFill>
                <a:latin typeface="Times" charset="0"/>
                <a:cs typeface="+mn-cs"/>
              </a:rPr>
              <a:t> (</a:t>
            </a:r>
            <a:r>
              <a:rPr lang="ja-JP" altLang="en-US" sz="3200" b="1">
                <a:solidFill>
                  <a:srgbClr val="FFFFFF"/>
                </a:solidFill>
                <a:latin typeface="Times" charset="0"/>
                <a:cs typeface="+mn-cs"/>
              </a:rPr>
              <a:t>基督的回报</a:t>
            </a:r>
            <a:r>
              <a:rPr lang="en-US" sz="3200" b="1" dirty="0">
                <a:solidFill>
                  <a:srgbClr val="FFFFFF"/>
                </a:solidFill>
                <a:latin typeface="Times" charset="0"/>
                <a:cs typeface="+mn-cs"/>
              </a:rPr>
              <a:t>) </a:t>
            </a:r>
            <a:r>
              <a:rPr lang="ja-JP" altLang="en-US" sz="3200" b="1">
                <a:solidFill>
                  <a:srgbClr val="FFFFFF"/>
                </a:solidFill>
                <a:latin typeface="Times" charset="0"/>
                <a:cs typeface="+mn-cs"/>
              </a:rPr>
              <a:t>是在启示第二十章（基督的规则</a:t>
            </a:r>
            <a:r>
              <a:rPr lang="en-US" sz="3200" b="1" dirty="0">
                <a:solidFill>
                  <a:srgbClr val="FFFFFF"/>
                </a:solidFill>
                <a:latin typeface="Times" charset="0"/>
                <a:cs typeface="+mn-cs"/>
              </a:rPr>
              <a:t>) </a:t>
            </a:r>
            <a:r>
              <a:rPr lang="ja-JP" altLang="en-US" sz="3200" b="1">
                <a:solidFill>
                  <a:srgbClr val="FFFFFF"/>
                </a:solidFill>
                <a:latin typeface="Times" charset="0"/>
                <a:cs typeface="+mn-cs"/>
              </a:rPr>
              <a:t>之</a:t>
            </a:r>
            <a:r>
              <a:rPr lang="ja-JP" altLang="en-US" sz="3200" b="1" i="1">
                <a:solidFill>
                  <a:srgbClr val="FFFFFF"/>
                </a:solidFill>
                <a:latin typeface="Times" charset="0"/>
                <a:cs typeface="+mn-cs"/>
              </a:rPr>
              <a:t>前</a:t>
            </a:r>
            <a:r>
              <a:rPr lang="ja-JP" altLang="en-US" sz="3200" b="1">
                <a:solidFill>
                  <a:srgbClr val="FFFFFF"/>
                </a:solidFill>
                <a:latin typeface="Times" charset="0"/>
                <a:cs typeface="+mn-cs"/>
              </a:rPr>
              <a:t>。</a:t>
            </a:r>
            <a:endParaRPr lang="en-US" sz="3200" dirty="0">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自然地看一千年</a:t>
            </a:r>
            <a:r>
              <a:rPr lang="en-US" sz="3200" b="1" dirty="0">
                <a:solidFill>
                  <a:srgbClr val="FFFFFF"/>
                </a:solidFill>
                <a:latin typeface="Times" charset="0"/>
                <a:cs typeface="+mn-cs"/>
              </a:rPr>
              <a:t> </a:t>
            </a:r>
            <a:r>
              <a:rPr lang="en-US" sz="3200" dirty="0">
                <a:solidFill>
                  <a:srgbClr val="FFFFFF"/>
                </a:solidFill>
                <a:latin typeface="Times" charset="0"/>
                <a:cs typeface="+mn-cs"/>
              </a:rPr>
              <a:t>(20:1-6)</a:t>
            </a: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旧约先知看到今后一个时期的既不是本年龄也不天堂。</a:t>
            </a:r>
            <a:endParaRPr lang="en-US" sz="3200" dirty="0">
              <a:solidFill>
                <a:srgbClr val="FFFFFF"/>
              </a:solidFill>
              <a:latin typeface="Times" charset="0"/>
              <a:cs typeface="+mn-cs"/>
            </a:endParaRP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动物王国驯服</a:t>
            </a:r>
            <a:r>
              <a:rPr lang="en-US" sz="2800" dirty="0">
                <a:solidFill>
                  <a:srgbClr val="FFFFFF"/>
                </a:solidFill>
                <a:latin typeface="Times" charset="0"/>
                <a:cs typeface="+mn-cs"/>
              </a:rPr>
              <a:t> (</a:t>
            </a:r>
            <a:r>
              <a:rPr lang="zh-CN" altLang="en-US" sz="2800" dirty="0">
                <a:solidFill>
                  <a:srgbClr val="FFFFFF"/>
                </a:solidFill>
                <a:latin typeface="Times" charset="0"/>
                <a:cs typeface="+mn-cs"/>
              </a:rPr>
              <a:t>以 </a:t>
            </a:r>
            <a:r>
              <a:rPr lang="en-US" sz="2800" dirty="0">
                <a:solidFill>
                  <a:srgbClr val="FFFFFF"/>
                </a:solidFill>
                <a:latin typeface="Times" charset="0"/>
                <a:cs typeface="+mn-cs"/>
              </a:rPr>
              <a:t>11:6-9)</a:t>
            </a:r>
          </a:p>
          <a:p>
            <a:pPr marL="742950" lvl="1" indent="-285750" eaLnBrk="1" hangingPunct="1">
              <a:lnSpc>
                <a:spcPct val="90000"/>
              </a:lnSpc>
              <a:spcBef>
                <a:spcPct val="20000"/>
              </a:spcBef>
              <a:buFontTx/>
              <a:buChar char="–"/>
            </a:pPr>
            <a:r>
              <a:rPr lang="ja-JP" altLang="en-US" sz="2800" b="1">
                <a:solidFill>
                  <a:srgbClr val="FFFF66"/>
                </a:solidFill>
                <a:latin typeface="Times" charset="0"/>
                <a:cs typeface="+mn-cs"/>
              </a:rPr>
              <a:t>寿命长</a:t>
            </a:r>
            <a:r>
              <a:rPr lang="en-US" sz="2800" b="1" dirty="0">
                <a:solidFill>
                  <a:srgbClr val="FFFF66"/>
                </a:solidFill>
                <a:latin typeface="Times" charset="0"/>
                <a:cs typeface="+mn-cs"/>
              </a:rPr>
              <a:t>, </a:t>
            </a:r>
            <a:r>
              <a:rPr lang="ja-JP" altLang="en-US" sz="2800" b="1">
                <a:solidFill>
                  <a:srgbClr val="FFFF66"/>
                </a:solidFill>
                <a:latin typeface="Times" charset="0"/>
                <a:cs typeface="+mn-cs"/>
              </a:rPr>
              <a:t>但仍死亡</a:t>
            </a:r>
            <a:r>
              <a:rPr lang="en-US" sz="2800" dirty="0">
                <a:solidFill>
                  <a:srgbClr val="FFFF66"/>
                </a:solidFill>
                <a:latin typeface="Times" charset="0"/>
                <a:cs typeface="+mn-cs"/>
              </a:rPr>
              <a:t> (</a:t>
            </a:r>
            <a:r>
              <a:rPr lang="zh-CN" altLang="en-US" sz="2800" dirty="0">
                <a:solidFill>
                  <a:srgbClr val="FFFF66"/>
                </a:solidFill>
                <a:latin typeface="Times" charset="0"/>
                <a:cs typeface="+mn-cs"/>
              </a:rPr>
              <a:t>以 </a:t>
            </a:r>
            <a:r>
              <a:rPr lang="en-US" sz="2800" dirty="0">
                <a:solidFill>
                  <a:srgbClr val="FFFF66"/>
                </a:solidFill>
                <a:latin typeface="Times" charset="0"/>
                <a:cs typeface="+mn-cs"/>
              </a:rPr>
              <a:t>65:20)</a:t>
            </a:r>
          </a:p>
          <a:p>
            <a:pPr marL="742950" lvl="1" indent="-285750" eaLnBrk="1" hangingPunct="1">
              <a:lnSpc>
                <a:spcPct val="90000"/>
              </a:lnSpc>
              <a:spcBef>
                <a:spcPct val="20000"/>
              </a:spcBef>
            </a:pPr>
            <a:endParaRPr lang="en-US" sz="2800" dirty="0">
              <a:solidFill>
                <a:srgbClr val="FFFFFF"/>
              </a:solidFill>
              <a:latin typeface="Times" charset="0"/>
              <a:cs typeface="+mn-cs"/>
            </a:endParaRPr>
          </a:p>
        </p:txBody>
      </p:sp>
      <p:sp>
        <p:nvSpPr>
          <p:cNvPr id="175112" name="Rectangle 8"/>
          <p:cNvSpPr>
            <a:spLocks noGrp="1" noChangeArrowheads="1"/>
          </p:cNvSpPr>
          <p:nvPr>
            <p:ph type="title"/>
          </p:nvPr>
        </p:nvSpPr>
        <p:spPr>
          <a:xfrm>
            <a:off x="685800" y="333375"/>
            <a:ext cx="7772400" cy="874713"/>
          </a:xfrm>
          <a:solidFill>
            <a:schemeClr val="accent2"/>
          </a:solidFill>
        </p:spPr>
        <p:txBody>
          <a:bodyPr/>
          <a:lstStyle/>
          <a:p>
            <a:pPr eaLnBrk="1" hangingPunct="1"/>
            <a:r>
              <a:rPr lang="ja-JP" altLang="en-US" b="1">
                <a:solidFill>
                  <a:srgbClr val="F8F8F8"/>
                </a:solidFill>
                <a:effectLst>
                  <a:outerShdw blurRad="38100" dist="38100" dir="2700000" algn="tl">
                    <a:srgbClr val="000000"/>
                  </a:outerShdw>
                </a:effectLst>
                <a:latin typeface="Times" charset="0"/>
              </a:rPr>
              <a:t>为什么我是千禧年前的</a:t>
            </a:r>
            <a:r>
              <a:rPr lang="en-US" b="1">
                <a:solidFill>
                  <a:srgbClr val="F8F8F8"/>
                </a:solidFill>
                <a:effectLst>
                  <a:outerShdw blurRad="38100" dist="38100" dir="2700000" algn="tl">
                    <a:srgbClr val="000000"/>
                  </a:outerShdw>
                </a:effectLst>
                <a:latin typeface="Times" charset="0"/>
              </a:rPr>
              <a:t>?</a:t>
            </a:r>
          </a:p>
        </p:txBody>
      </p:sp>
    </p:spTree>
    <p:extLst>
      <p:ext uri="{BB962C8B-B14F-4D97-AF65-F5344CB8AC3E}">
        <p14:creationId xmlns:p14="http://schemas.microsoft.com/office/powerpoint/2010/main" val="383377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5109">
                                            <p:txEl>
                                              <p:pRg st="5" end="5"/>
                                            </p:txEl>
                                          </p:spTgt>
                                        </p:tgtEl>
                                        <p:attrNameLst>
                                          <p:attrName>style.visibility</p:attrName>
                                        </p:attrNameLst>
                                      </p:cBhvr>
                                      <p:to>
                                        <p:strVal val="visible"/>
                                      </p:to>
                                    </p:set>
                                    <p:animEffect transition="in" filter="dissolve">
                                      <p:cBhvr>
                                        <p:cTn id="7" dur="500"/>
                                        <p:tgtEl>
                                          <p:spTgt spid="17510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build="p"/>
    </p:bldLst>
  </p:timing>
</p:sld>
</file>

<file path=ppt/slides/slide1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 name="Picture 3" descr="ages of people copy"/>
          <p:cNvPicPr>
            <a:picLocks noChangeAspect="1" noChangeArrowheads="1"/>
          </p:cNvPicPr>
          <p:nvPr/>
        </p:nvPicPr>
        <p:blipFill rotWithShape="1">
          <a:blip r:embed="rId3">
            <a:extLst>
              <a:ext uri="{28A0092B-C50C-407E-A947-70E740481C1C}">
                <a14:useLocalDpi xmlns:a14="http://schemas.microsoft.com/office/drawing/2010/main"/>
              </a:ext>
            </a:extLst>
          </a:blip>
          <a:srcRect b="66667"/>
          <a:stretch/>
        </p:blipFill>
        <p:spPr bwMode="auto">
          <a:xfrm>
            <a:off x="1143000" y="0"/>
            <a:ext cx="6858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4" name="Rectangle 2"/>
          <p:cNvSpPr>
            <a:spLocks noGrp="1" noChangeArrowheads="1"/>
          </p:cNvSpPr>
          <p:nvPr>
            <p:ph type="title"/>
          </p:nvPr>
        </p:nvSpPr>
        <p:spPr>
          <a:xfrm>
            <a:off x="457200" y="-1066800"/>
            <a:ext cx="8229600" cy="1143000"/>
          </a:xfrm>
        </p:spPr>
        <p:txBody>
          <a:bodyPr/>
          <a:lstStyle/>
          <a:p>
            <a:pPr eaLnBrk="1" hangingPunct="1">
              <a:defRPr/>
            </a:pPr>
            <a:r>
              <a:rPr lang="en-US" dirty="0"/>
              <a:t>Patriarch</a:t>
            </a:r>
            <a:r>
              <a:rPr lang="fr-FR" altLang="ja-JP" dirty="0">
                <a:latin typeface="Arial"/>
              </a:rPr>
              <a:t>'</a:t>
            </a:r>
            <a:r>
              <a:rPr lang="en-US" dirty="0"/>
              <a:t>s long lives</a:t>
            </a:r>
          </a:p>
        </p:txBody>
      </p:sp>
      <p:pic>
        <p:nvPicPr>
          <p:cNvPr id="626690" name="Picture 3" descr="Human lifespan b4-aft flood"/>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44880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8" name="Rectangle 6"/>
          <p:cNvSpPr>
            <a:spLocks noChangeArrowheads="1"/>
          </p:cNvSpPr>
          <p:nvPr/>
        </p:nvSpPr>
        <p:spPr bwMode="auto">
          <a:xfrm>
            <a:off x="2819400" y="228600"/>
            <a:ext cx="3810000"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3218440" name="Text Box 8"/>
          <p:cNvSpPr txBox="1">
            <a:spLocks noChangeArrowheads="1"/>
          </p:cNvSpPr>
          <p:nvPr/>
        </p:nvSpPr>
        <p:spPr bwMode="auto">
          <a:xfrm>
            <a:off x="1143000" y="65318"/>
            <a:ext cx="68580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000066"/>
                </a:solidFill>
                <a:effectLst/>
                <a:uLnTx/>
                <a:uFillTx/>
                <a:latin typeface="Arial" charset="0"/>
                <a:ea typeface="ＭＳ Ｐゴシック" charset="0"/>
                <a:cs typeface="Arial"/>
              </a:rPr>
              <a:t>洪水过后上帝缩短了人类的寿命大概有</a:t>
            </a:r>
            <a:r>
              <a:rPr kumimoji="0" lang="en-US" altLang="zh-CN" sz="2400" b="1" i="0" u="none" strike="noStrike" kern="1200" cap="none" spc="0" normalizeH="0" baseline="0" noProof="0" dirty="0">
                <a:ln>
                  <a:noFill/>
                </a:ln>
                <a:solidFill>
                  <a:srgbClr val="000066"/>
                </a:solidFill>
                <a:effectLst/>
                <a:uLnTx/>
                <a:uFillTx/>
                <a:latin typeface="Arial" charset="0"/>
                <a:ea typeface="ＭＳ Ｐゴシック" charset="0"/>
                <a:cs typeface="Arial"/>
              </a:rPr>
              <a:t>70</a:t>
            </a:r>
            <a:r>
              <a:rPr kumimoji="0" lang="zh-CN" altLang="en-US" sz="2400" b="1" i="0" u="none" strike="noStrike" kern="1200" cap="none" spc="0" normalizeH="0" baseline="0" noProof="0" dirty="0">
                <a:ln>
                  <a:noFill/>
                </a:ln>
                <a:solidFill>
                  <a:srgbClr val="000066"/>
                </a:solidFill>
                <a:effectLst/>
                <a:uLnTx/>
                <a:uFillTx/>
                <a:latin typeface="Arial" charset="0"/>
                <a:ea typeface="ＭＳ Ｐゴシック" charset="0"/>
                <a:cs typeface="Arial"/>
              </a:rPr>
              <a:t>年</a:t>
            </a:r>
          </a:p>
        </p:txBody>
      </p:sp>
      <p:sp>
        <p:nvSpPr>
          <p:cNvPr id="10" name="Text Box 4"/>
          <p:cNvSpPr txBox="1">
            <a:spLocks noChangeArrowheads="1"/>
          </p:cNvSpPr>
          <p:nvPr/>
        </p:nvSpPr>
        <p:spPr bwMode="auto">
          <a:xfrm>
            <a:off x="2286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玛土撒拉</a:t>
            </a:r>
          </a:p>
        </p:txBody>
      </p:sp>
      <p:sp>
        <p:nvSpPr>
          <p:cNvPr id="11" name="Text Box 4"/>
          <p:cNvSpPr txBox="1">
            <a:spLocks noChangeArrowheads="1"/>
          </p:cNvSpPr>
          <p:nvPr/>
        </p:nvSpPr>
        <p:spPr bwMode="auto">
          <a:xfrm>
            <a:off x="2286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亚当</a:t>
            </a:r>
          </a:p>
        </p:txBody>
      </p:sp>
      <p:sp>
        <p:nvSpPr>
          <p:cNvPr id="19" name="Text Box 4"/>
          <p:cNvSpPr txBox="1">
            <a:spLocks noChangeArrowheads="1"/>
          </p:cNvSpPr>
          <p:nvPr/>
        </p:nvSpPr>
        <p:spPr bwMode="auto">
          <a:xfrm>
            <a:off x="6858000" y="16764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969</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sp>
        <p:nvSpPr>
          <p:cNvPr id="20" name="Text Box 4"/>
          <p:cNvSpPr txBox="1">
            <a:spLocks noChangeArrowheads="1"/>
          </p:cNvSpPr>
          <p:nvPr/>
        </p:nvSpPr>
        <p:spPr bwMode="auto">
          <a:xfrm>
            <a:off x="6858000" y="1143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930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grpSp>
        <p:nvGrpSpPr>
          <p:cNvPr id="3" name="Group 2">
            <a:extLst>
              <a:ext uri="{FF2B5EF4-FFF2-40B4-BE49-F238E27FC236}">
                <a16:creationId xmlns:a16="http://schemas.microsoft.com/office/drawing/2014/main" id="{2A25615C-8363-8E4D-8045-86C698CFDB5D}"/>
              </a:ext>
            </a:extLst>
          </p:cNvPr>
          <p:cNvGrpSpPr/>
          <p:nvPr/>
        </p:nvGrpSpPr>
        <p:grpSpPr>
          <a:xfrm>
            <a:off x="1143000" y="2282496"/>
            <a:ext cx="7620000" cy="4552950"/>
            <a:chOff x="1143000" y="2309390"/>
            <a:chExt cx="7620000" cy="4552950"/>
          </a:xfrm>
        </p:grpSpPr>
        <p:grpSp>
          <p:nvGrpSpPr>
            <p:cNvPr id="2" name="Group 1">
              <a:extLst>
                <a:ext uri="{FF2B5EF4-FFF2-40B4-BE49-F238E27FC236}">
                  <a16:creationId xmlns:a16="http://schemas.microsoft.com/office/drawing/2014/main" id="{701EC8D2-379D-084C-82FE-4FF5F20637B9}"/>
                </a:ext>
              </a:extLst>
            </p:cNvPr>
            <p:cNvGrpSpPr/>
            <p:nvPr/>
          </p:nvGrpSpPr>
          <p:grpSpPr>
            <a:xfrm>
              <a:off x="1143000" y="2309390"/>
              <a:ext cx="6858000" cy="4552950"/>
              <a:chOff x="1143000" y="2309390"/>
              <a:chExt cx="6858000" cy="4552950"/>
            </a:xfrm>
          </p:grpSpPr>
          <p:pic>
            <p:nvPicPr>
              <p:cNvPr id="30" name="Picture 3" descr="ages of people copy">
                <a:extLst>
                  <a:ext uri="{FF2B5EF4-FFF2-40B4-BE49-F238E27FC236}">
                    <a16:creationId xmlns:a16="http://schemas.microsoft.com/office/drawing/2014/main" id="{16DA33A0-4522-D546-9695-4DF7A2D60BEF}"/>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t="33611"/>
              <a:stretch/>
            </p:blipFill>
            <p:spPr bwMode="auto">
              <a:xfrm>
                <a:off x="1143000" y="2309390"/>
                <a:ext cx="6858000" cy="4552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8436" name="Rectangle 4"/>
              <p:cNvSpPr>
                <a:spLocks noChangeArrowheads="1"/>
              </p:cNvSpPr>
              <p:nvPr/>
            </p:nvSpPr>
            <p:spPr bwMode="auto">
              <a:xfrm>
                <a:off x="1524000" y="5991225"/>
                <a:ext cx="6172200" cy="838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a:endParaRPr>
              </a:p>
            </p:txBody>
          </p:sp>
          <p:sp>
            <p:nvSpPr>
              <p:cNvPr id="12" name="Text Box 4"/>
              <p:cNvSpPr txBox="1">
                <a:spLocks noChangeArrowheads="1"/>
              </p:cNvSpPr>
              <p:nvPr/>
            </p:nvSpPr>
            <p:spPr bwMode="auto">
              <a:xfrm>
                <a:off x="22860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闪</a:t>
                </a:r>
              </a:p>
            </p:txBody>
          </p:sp>
          <p:sp>
            <p:nvSpPr>
              <p:cNvPr id="13" name="Text Box 4"/>
              <p:cNvSpPr txBox="1">
                <a:spLocks noChangeArrowheads="1"/>
              </p:cNvSpPr>
              <p:nvPr/>
            </p:nvSpPr>
            <p:spPr bwMode="auto">
              <a:xfrm>
                <a:off x="2286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诺亚</a:t>
                </a:r>
              </a:p>
            </p:txBody>
          </p:sp>
          <p:sp>
            <p:nvSpPr>
              <p:cNvPr id="14" name="Text Box 4"/>
              <p:cNvSpPr txBox="1">
                <a:spLocks noChangeArrowheads="1"/>
              </p:cNvSpPr>
              <p:nvPr/>
            </p:nvSpPr>
            <p:spPr bwMode="auto">
              <a:xfrm>
                <a:off x="2286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摩西</a:t>
                </a:r>
              </a:p>
            </p:txBody>
          </p:sp>
          <p:sp>
            <p:nvSpPr>
              <p:cNvPr id="15" name="Text Box 4"/>
              <p:cNvSpPr txBox="1">
                <a:spLocks noChangeArrowheads="1"/>
              </p:cNvSpPr>
              <p:nvPr/>
            </p:nvSpPr>
            <p:spPr bwMode="auto">
              <a:xfrm>
                <a:off x="22860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亚伯拉罕</a:t>
                </a:r>
              </a:p>
            </p:txBody>
          </p:sp>
          <p:sp>
            <p:nvSpPr>
              <p:cNvPr id="16" name="Text Box 4"/>
              <p:cNvSpPr txBox="1">
                <a:spLocks noChangeArrowheads="1"/>
              </p:cNvSpPr>
              <p:nvPr/>
            </p:nvSpPr>
            <p:spPr bwMode="auto">
              <a:xfrm>
                <a:off x="22860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大卫王</a:t>
                </a:r>
              </a:p>
            </p:txBody>
          </p:sp>
          <p:sp>
            <p:nvSpPr>
              <p:cNvPr id="21" name="Text Box 4"/>
              <p:cNvSpPr txBox="1">
                <a:spLocks noChangeArrowheads="1"/>
              </p:cNvSpPr>
              <p:nvPr/>
            </p:nvSpPr>
            <p:spPr bwMode="auto">
              <a:xfrm>
                <a:off x="5867400" y="31242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600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3" name="Text Box 4"/>
              <p:cNvSpPr txBox="1">
                <a:spLocks noChangeArrowheads="1"/>
              </p:cNvSpPr>
              <p:nvPr/>
            </p:nvSpPr>
            <p:spPr bwMode="auto">
              <a:xfrm>
                <a:off x="4572000" y="4690646"/>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120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4" name="Text Box 4"/>
              <p:cNvSpPr txBox="1">
                <a:spLocks noChangeArrowheads="1"/>
              </p:cNvSpPr>
              <p:nvPr/>
            </p:nvSpPr>
            <p:spPr bwMode="auto">
              <a:xfrm>
                <a:off x="4724400" y="4114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175</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sp>
            <p:nvSpPr>
              <p:cNvPr id="25" name="Text Box 4"/>
              <p:cNvSpPr txBox="1">
                <a:spLocks noChangeArrowheads="1"/>
              </p:cNvSpPr>
              <p:nvPr/>
            </p:nvSpPr>
            <p:spPr bwMode="auto">
              <a:xfrm>
                <a:off x="4419600" y="53340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70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endParaRPr kumimoji="0" 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endParaRPr>
              </a:p>
            </p:txBody>
          </p:sp>
        </p:grpSp>
        <p:sp>
          <p:nvSpPr>
            <p:cNvPr id="22" name="Text Box 4"/>
            <p:cNvSpPr txBox="1">
              <a:spLocks noChangeArrowheads="1"/>
            </p:cNvSpPr>
            <p:nvPr/>
          </p:nvSpPr>
          <p:spPr bwMode="auto">
            <a:xfrm>
              <a:off x="6858000" y="2590800"/>
              <a:ext cx="1905000"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zh-CN"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950</a:t>
              </a:r>
              <a:r>
                <a:rPr kumimoji="0" lang="zh-CN" altLang="en-US" sz="1600" b="1" i="0" u="none" strike="noStrike" kern="1200" cap="none" spc="-100" normalizeH="0" baseline="0" noProof="0" dirty="0">
                  <a:ln>
                    <a:noFill/>
                  </a:ln>
                  <a:solidFill>
                    <a:srgbClr val="000000"/>
                  </a:solidFill>
                  <a:effectLst/>
                  <a:uLnTx/>
                  <a:uFillTx/>
                  <a:latin typeface="Arial Rounded MT Bold"/>
                  <a:ea typeface="ＭＳ Ｐゴシック" charset="0"/>
                  <a:cs typeface="Arial Rounded MT Bold"/>
                </a:rPr>
                <a:t>年</a:t>
              </a:r>
            </a:p>
          </p:txBody>
        </p:sp>
      </p:grpSp>
      <p:sp>
        <p:nvSpPr>
          <p:cNvPr id="26" name="Text Box 3"/>
          <p:cNvSpPr txBox="1">
            <a:spLocks noChangeArrowheads="1"/>
          </p:cNvSpPr>
          <p:nvPr/>
        </p:nvSpPr>
        <p:spPr bwMode="auto">
          <a:xfrm>
            <a:off x="8578850" y="76200"/>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a:ea typeface="ＭＳ Ｐゴシック" charset="0"/>
                <a:cs typeface="Arial"/>
              </a:rPr>
              <a:t>90</a:t>
            </a:r>
          </a:p>
        </p:txBody>
      </p:sp>
      <p:sp>
        <p:nvSpPr>
          <p:cNvPr id="27" name="Rectangle 4"/>
          <p:cNvSpPr txBox="1">
            <a:spLocks noChangeArrowheads="1"/>
          </p:cNvSpPr>
          <p:nvPr/>
        </p:nvSpPr>
        <p:spPr bwMode="auto">
          <a:xfrm>
            <a:off x="5943600" y="3592280"/>
            <a:ext cx="2971800" cy="2286000"/>
          </a:xfrm>
          <a:prstGeom prst="rect">
            <a:avLst/>
          </a:prstGeom>
          <a:solidFill>
            <a:srgbClr val="00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洪水可以解释人类的寿命为何缩短了</a:t>
            </a:r>
            <a:endParaRPr kumimoji="0" lang="en-US" altLang="zh-CN"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8" name="Rectangle 5" descr="Water droplets"/>
          <p:cNvSpPr>
            <a:spLocks noChangeArrowheads="1"/>
          </p:cNvSpPr>
          <p:nvPr/>
        </p:nvSpPr>
        <p:spPr bwMode="auto">
          <a:xfrm>
            <a:off x="-443224" y="2057400"/>
            <a:ext cx="9601200" cy="3810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9" name="TextBox 28">
            <a:extLst>
              <a:ext uri="{FF2B5EF4-FFF2-40B4-BE49-F238E27FC236}">
                <a16:creationId xmlns:a16="http://schemas.microsoft.com/office/drawing/2014/main" id="{2594D64B-B6C2-184C-BCD6-072CE4B6E0D7}"/>
              </a:ext>
            </a:extLst>
          </p:cNvPr>
          <p:cNvSpPr txBox="1"/>
          <p:nvPr/>
        </p:nvSpPr>
        <p:spPr>
          <a:xfrm>
            <a:off x="1129024" y="5924837"/>
            <a:ext cx="6858000" cy="861774"/>
          </a:xfrm>
          <a:prstGeom prst="rect">
            <a:avLst/>
          </a:prstGeom>
          <a:noFill/>
          <a:ln>
            <a:noFill/>
          </a:ln>
          <a:effectLst/>
        </p:spPr>
        <p:txBody>
          <a:bodyPr wrap="square">
            <a:spAutoFit/>
          </a:bodyPr>
          <a:lstStyle>
            <a:defPPr>
              <a:defRPr lang="en-US"/>
            </a:defPPr>
            <a:lvl1pPr algn="r" defTabSz="914400" fontAlgn="base">
              <a:spcBef>
                <a:spcPct val="50000"/>
              </a:spcBef>
              <a:spcAft>
                <a:spcPct val="0"/>
              </a:spcAft>
              <a:defRPr sz="1600" b="1" spc="-100">
                <a:solidFill>
                  <a:srgbClr val="000000"/>
                </a:solidFill>
                <a:latin typeface="Arial Rounded MT Bold"/>
                <a:ea typeface="ＭＳ Ｐゴシック" charset="0"/>
                <a:cs typeface="Arial Rounded MT Bold"/>
              </a:defRPr>
            </a:lvl1pPr>
            <a:lvl2pPr marL="742950" indent="-285750">
              <a:defRPr>
                <a:latin typeface="Arial" charset="0"/>
                <a:ea typeface="ＭＳ Ｐゴシック" charset="0"/>
              </a:defRPr>
            </a:lvl2pPr>
            <a:lvl3pPr marL="1143000" indent="-228600">
              <a:defRPr>
                <a:latin typeface="Arial" charset="0"/>
                <a:ea typeface="ＭＳ Ｐゴシック" charset="0"/>
              </a:defRPr>
            </a:lvl3pPr>
            <a:lvl4pPr marL="1600200" indent="-228600">
              <a:defRPr>
                <a:latin typeface="Arial" charset="0"/>
                <a:ea typeface="ＭＳ Ｐゴシック" charset="0"/>
              </a:defRPr>
            </a:lvl4pPr>
            <a:lvl5pPr marL="2057400" indent="-228600">
              <a:defRPr>
                <a:latin typeface="Arial" charset="0"/>
                <a:ea typeface="ＭＳ Ｐゴシック" charset="0"/>
              </a:defRPr>
            </a:lvl5pPr>
            <a:lvl6pPr marL="2514600" indent="-228600" fontAlgn="base">
              <a:spcBef>
                <a:spcPct val="0"/>
              </a:spcBef>
              <a:spcAft>
                <a:spcPct val="0"/>
              </a:spcAft>
              <a:defRPr>
                <a:latin typeface="Arial" charset="0"/>
                <a:ea typeface="ＭＳ Ｐゴシック" charset="0"/>
              </a:defRPr>
            </a:lvl6pPr>
            <a:lvl7pPr marL="2971800" indent="-228600" fontAlgn="base">
              <a:spcBef>
                <a:spcPct val="0"/>
              </a:spcBef>
              <a:spcAft>
                <a:spcPct val="0"/>
              </a:spcAft>
              <a:defRPr>
                <a:latin typeface="Arial" charset="0"/>
                <a:ea typeface="ＭＳ Ｐゴシック" charset="0"/>
              </a:defRPr>
            </a:lvl7pPr>
            <a:lvl8pPr marL="3429000" indent="-228600" fontAlgn="base">
              <a:spcBef>
                <a:spcPct val="0"/>
              </a:spcBef>
              <a:spcAft>
                <a:spcPct val="0"/>
              </a:spcAft>
              <a:defRPr>
                <a:latin typeface="Arial" charset="0"/>
                <a:ea typeface="ＭＳ Ｐゴシック" charset="0"/>
              </a:defRPr>
            </a:lvl8pPr>
            <a:lvl9pPr marL="3886200" indent="-228600" fontAlgn="base">
              <a:spcBef>
                <a:spcPct val="0"/>
              </a:spcBef>
              <a:spcAft>
                <a:spcPct val="0"/>
              </a:spcAft>
              <a:defRPr>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洪水之前世界和现在很不一样，有些人甚至可以活到</a:t>
            </a:r>
            <a:r>
              <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rPr>
              <a:t>1000</a:t>
            </a: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年</a:t>
            </a:r>
            <a:endPar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但是洪水过后，人的寿命缩短了很多，活到</a:t>
            </a:r>
            <a:r>
              <a:rPr kumimoji="0" lang="en-US" altLang="zh-CN" sz="2000" b="1" i="0" u="none" strike="noStrike" kern="1200" cap="none" spc="-100" normalizeH="0" baseline="0" noProof="0" dirty="0">
                <a:ln>
                  <a:noFill/>
                </a:ln>
                <a:solidFill>
                  <a:srgbClr val="000000"/>
                </a:solidFill>
                <a:effectLst/>
                <a:uLnTx/>
                <a:uFillTx/>
                <a:latin typeface="Arial Rounded MT Bold"/>
                <a:ea typeface="ＭＳ Ｐゴシック" charset="0"/>
              </a:rPr>
              <a:t>100</a:t>
            </a:r>
            <a:r>
              <a:rPr kumimoji="0" lang="zh-CN" altLang="en-US" sz="2000" b="1" i="0" u="none" strike="noStrike" kern="1200" cap="none" spc="-100" normalizeH="0" baseline="0" noProof="0" dirty="0">
                <a:ln>
                  <a:noFill/>
                </a:ln>
                <a:solidFill>
                  <a:srgbClr val="000000"/>
                </a:solidFill>
                <a:effectLst/>
                <a:uLnTx/>
                <a:uFillTx/>
                <a:latin typeface="Arial Rounded MT Bold"/>
                <a:ea typeface="ＭＳ Ｐゴシック" charset="0"/>
              </a:rPr>
              <a:t>岁的都很少</a:t>
            </a:r>
            <a:endParaRPr kumimoji="0" lang="en-US" sz="2000" b="1" i="0" u="none" strike="noStrike" kern="1200" cap="none" spc="-100" normalizeH="0" baseline="0" noProof="0" dirty="0">
              <a:ln>
                <a:noFill/>
              </a:ln>
              <a:solidFill>
                <a:srgbClr val="000000"/>
              </a:solidFill>
              <a:effectLst/>
              <a:uLnTx/>
              <a:uFillTx/>
              <a:latin typeface="Arial Rounded MT Bold"/>
              <a:ea typeface="ＭＳ Ｐゴシック" charset="0"/>
            </a:endParaRPr>
          </a:p>
        </p:txBody>
      </p:sp>
    </p:spTree>
    <p:extLst>
      <p:ext uri="{BB962C8B-B14F-4D97-AF65-F5344CB8AC3E}">
        <p14:creationId xmlns:p14="http://schemas.microsoft.com/office/powerpoint/2010/main" val="37466528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autoUpdateAnimBg="0"/>
      <p:bldP spid="2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ChangeArrowheads="1"/>
          </p:cNvSpPr>
          <p:nvPr/>
        </p:nvSpPr>
        <p:spPr bwMode="auto">
          <a:xfrm>
            <a:off x="0" y="0"/>
            <a:ext cx="9144000" cy="6858000"/>
          </a:xfrm>
          <a:prstGeom prst="rect">
            <a:avLst/>
          </a:prstGeom>
          <a:gradFill rotWithShape="0">
            <a:gsLst>
              <a:gs pos="0">
                <a:srgbClr val="000000">
                  <a:alpha val="67000"/>
                </a:srgbClr>
              </a:gs>
              <a:gs pos="100000">
                <a:schemeClr val="tx2">
                  <a:alpha val="60999"/>
                </a:schemeClr>
              </a:gs>
            </a:gsLst>
            <a:lin ang="5400000" scaled="1"/>
          </a:gradFill>
          <a:ln w="9525">
            <a:solidFill>
              <a:schemeClr val="tx1"/>
            </a:solidFill>
            <a:miter lim="800000"/>
            <a:headEnd/>
            <a:tailEnd/>
          </a:ln>
        </p:spPr>
        <p:txBody>
          <a:bodyPr wrap="none" anchor="ctr"/>
          <a:lstStyle/>
          <a:p>
            <a:endParaRPr lang="en-US" sz="1800">
              <a:solidFill>
                <a:srgbClr val="000000"/>
              </a:solidFill>
              <a:latin typeface="Arial" charset="0"/>
              <a:cs typeface="+mn-cs"/>
            </a:endParaRPr>
          </a:p>
        </p:txBody>
      </p:sp>
      <p:sp>
        <p:nvSpPr>
          <p:cNvPr id="181253" name="Rectangle 5"/>
          <p:cNvSpPr>
            <a:spLocks noChangeArrowheads="1"/>
          </p:cNvSpPr>
          <p:nvPr/>
        </p:nvSpPr>
        <p:spPr bwMode="auto">
          <a:xfrm>
            <a:off x="3581400" y="2133600"/>
            <a:ext cx="5181600" cy="4343400"/>
          </a:xfrm>
          <a:prstGeom prst="rect">
            <a:avLst/>
          </a:prstGeom>
          <a:noFill/>
          <a:ln w="9525">
            <a:noFill/>
            <a:miter lim="800000"/>
            <a:headEnd/>
            <a:tailEnd/>
          </a:ln>
          <a:effectLst>
            <a:outerShdw dist="35921" dir="2700000" algn="ctr" rotWithShape="0">
              <a:srgbClr val="808080">
                <a:alpha val="99962"/>
              </a:srgbClr>
            </a:outerShdw>
          </a:effectLst>
        </p:spPr>
        <p:txBody>
          <a:bodyPr/>
          <a:lstStyle/>
          <a:p>
            <a:pPr algn="ctr" eaLnBrk="1" hangingPunct="1">
              <a:spcBef>
                <a:spcPct val="20000"/>
              </a:spcBef>
              <a:buFont typeface="Wingdings" charset="0"/>
              <a:buNone/>
            </a:pPr>
            <a:r>
              <a:rPr lang="en-US" sz="3600" b="1">
                <a:solidFill>
                  <a:srgbClr val="D2D2D2"/>
                </a:solidFill>
                <a:latin typeface="Times New Roman" charset="0"/>
                <a:cs typeface="+mn-cs"/>
              </a:rPr>
              <a:t>[</a:t>
            </a:r>
            <a:r>
              <a:rPr lang="ja-JP" altLang="en-US" sz="3600" b="1">
                <a:solidFill>
                  <a:srgbClr val="D2D2D2"/>
                </a:solidFill>
                <a:latin typeface="Times New Roman" charset="0"/>
                <a:cs typeface="+mn-cs"/>
              </a:rPr>
              <a:t>新的生活翻译</a:t>
            </a:r>
            <a:r>
              <a:rPr lang="en-US" sz="3600" b="1">
                <a:solidFill>
                  <a:srgbClr val="D2D2D2"/>
                </a:solidFill>
                <a:latin typeface="Times New Roman" charset="0"/>
                <a:cs typeface="+mn-cs"/>
              </a:rPr>
              <a:t>] </a:t>
            </a:r>
            <a:r>
              <a:rPr lang="ja-JP" altLang="en-US" sz="3600" b="1">
                <a:solidFill>
                  <a:srgbClr val="D2D2D2"/>
                </a:solidFill>
                <a:latin typeface="Times New Roman" charset="0"/>
                <a:cs typeface="+mn-cs"/>
              </a:rPr>
              <a:t>以赛亚书</a:t>
            </a:r>
            <a:r>
              <a:rPr lang="en-US" sz="3600" b="1">
                <a:solidFill>
                  <a:srgbClr val="D2D2D2"/>
                </a:solidFill>
                <a:latin typeface="Times New Roman" charset="0"/>
                <a:cs typeface="+mn-cs"/>
              </a:rPr>
              <a:t> 65:20 </a:t>
            </a:r>
            <a:r>
              <a:rPr lang="ja-JP" altLang="en-US" sz="3600" b="1">
                <a:solidFill>
                  <a:srgbClr val="D2D2D2"/>
                </a:solidFill>
                <a:latin typeface="Times New Roman" charset="0"/>
                <a:cs typeface="+mn-cs"/>
              </a:rPr>
              <a:t>“不再将婴儿死亡时只有几天岁。不再将成人之前死亡他们过着充实的生活。不再将人视为在一百岁</a:t>
            </a:r>
            <a:r>
              <a:rPr lang="en-US" sz="3600" b="1">
                <a:solidFill>
                  <a:srgbClr val="D2D2D2"/>
                </a:solidFill>
                <a:latin typeface="Times New Roman" charset="0"/>
                <a:cs typeface="+mn-cs"/>
              </a:rPr>
              <a:t>! </a:t>
            </a:r>
            <a:r>
              <a:rPr lang="ja-JP" altLang="en-US" sz="3600" b="1">
                <a:solidFill>
                  <a:srgbClr val="D2D2D2"/>
                </a:solidFill>
                <a:latin typeface="Times New Roman" charset="0"/>
                <a:cs typeface="+mn-cs"/>
              </a:rPr>
              <a:t>唯一的罪人会年轻死</a:t>
            </a:r>
            <a:r>
              <a:rPr lang="en-US" sz="3600" b="1">
                <a:solidFill>
                  <a:srgbClr val="D2D2D2"/>
                </a:solidFill>
                <a:latin typeface="Times New Roman" charset="0"/>
                <a:cs typeface="+mn-cs"/>
              </a:rPr>
              <a:t>!</a:t>
            </a:r>
            <a:r>
              <a:rPr lang="ja-JP" altLang="en-US" sz="3600" b="1">
                <a:solidFill>
                  <a:srgbClr val="D2D2D2"/>
                </a:solidFill>
                <a:latin typeface="Times New Roman" charset="0"/>
                <a:cs typeface="+mn-cs"/>
              </a:rPr>
              <a:t>”</a:t>
            </a:r>
            <a:endParaRPr lang="en-US" sz="3600" b="1">
              <a:solidFill>
                <a:srgbClr val="D2D2D2"/>
              </a:solidFill>
              <a:latin typeface="Times New Roman" charset="0"/>
              <a:cs typeface="+mn-cs"/>
            </a:endParaRPr>
          </a:p>
        </p:txBody>
      </p:sp>
      <p:sp>
        <p:nvSpPr>
          <p:cNvPr id="181256" name="Rectangle 8"/>
          <p:cNvSpPr>
            <a:spLocks noGrp="1" noChangeArrowheads="1"/>
          </p:cNvSpPr>
          <p:nvPr>
            <p:ph type="ctrTitle"/>
          </p:nvPr>
        </p:nvSpPr>
        <p:spPr>
          <a:xfrm>
            <a:off x="3048000" y="76200"/>
            <a:ext cx="6019800" cy="838200"/>
          </a:xfrm>
        </p:spPr>
        <p:txBody>
          <a:bodyPr/>
          <a:lstStyle/>
          <a:p>
            <a:pPr eaLnBrk="1" hangingPunct="1"/>
            <a:r>
              <a:rPr lang="ja-JP" altLang="en-US" sz="4400" b="1">
                <a:solidFill>
                  <a:schemeClr val="bg1"/>
                </a:solidFill>
                <a:effectLst>
                  <a:outerShdw blurRad="38100" dist="38100" dir="2700000" algn="tl">
                    <a:srgbClr val="000000"/>
                  </a:outerShdw>
                </a:effectLst>
                <a:latin typeface="Times New Roman" charset="0"/>
              </a:rPr>
              <a:t>令人难以置信的长寿命</a:t>
            </a:r>
            <a:r>
              <a:rPr lang="en-US" sz="4400" b="1">
                <a:solidFill>
                  <a:schemeClr val="bg1"/>
                </a:solidFill>
                <a:effectLst>
                  <a:outerShdw blurRad="38100" dist="38100" dir="2700000" algn="tl">
                    <a:srgbClr val="000000"/>
                  </a:outerShdw>
                </a:effectLst>
                <a:latin typeface="Times New Roman" charset="0"/>
              </a:rPr>
              <a:t>!</a:t>
            </a:r>
          </a:p>
        </p:txBody>
      </p:sp>
    </p:spTree>
    <p:extLst>
      <p:ext uri="{BB962C8B-B14F-4D97-AF65-F5344CB8AC3E}">
        <p14:creationId xmlns:p14="http://schemas.microsoft.com/office/powerpoint/2010/main" val="147400866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1"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pic>
        <p:nvPicPr>
          <p:cNvPr id="1223682" name="Picture 5" descr="ascens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175"/>
            <a:ext cx="5414963" cy="6854825"/>
          </a:xfrm>
          <a:prstGeom prst="rect">
            <a:avLst/>
          </a:prstGeom>
          <a:noFill/>
          <a:ln w="57150">
            <a:solidFill>
              <a:srgbClr val="00CCFF"/>
            </a:solidFill>
            <a:miter lim="800000"/>
            <a:headEnd/>
            <a:tailEnd/>
          </a:ln>
          <a:extLst>
            <a:ext uri="{909E8E84-426E-40dd-AFC4-6F175D3DCCD1}">
              <a14:hiddenFill xmlns:a14="http://schemas.microsoft.com/office/drawing/2010/main" xmlns="">
                <a:solidFill>
                  <a:srgbClr val="FFFFFF"/>
                </a:solidFill>
              </a14:hiddenFill>
            </a:ext>
          </a:extLst>
        </p:spPr>
      </p:pic>
      <p:sp>
        <p:nvSpPr>
          <p:cNvPr id="1223683" name="Title 3"/>
          <p:cNvSpPr>
            <a:spLocks noGrp="1"/>
          </p:cNvSpPr>
          <p:nvPr>
            <p:ph type="title" idx="4294967295"/>
          </p:nvPr>
        </p:nvSpPr>
        <p:spPr>
          <a:xfrm>
            <a:off x="2362200" y="4648200"/>
            <a:ext cx="5029200" cy="2209800"/>
          </a:xfrm>
        </p:spPr>
        <p:txBody>
          <a:bodyPr/>
          <a:lstStyle/>
          <a:p>
            <a:r>
              <a:rPr lang="zh-TW" altLang="en-US" sz="6600" b="1" dirty="0">
                <a:solidFill>
                  <a:schemeClr val="tx1"/>
                </a:solidFill>
                <a:latin typeface="Arial" charset="0"/>
                <a:ea typeface="ＭＳ Ｐゴシック" charset="0"/>
              </a:rPr>
              <a:t>复活的身体</a:t>
            </a:r>
            <a:endParaRPr lang="en-US" sz="6600" b="1" dirty="0">
              <a:solidFill>
                <a:schemeClr val="tx1"/>
              </a:solidFill>
              <a:latin typeface="Arial" charset="0"/>
              <a:ea typeface="ＭＳ Ｐゴシック" charset="0"/>
            </a:endParaRPr>
          </a:p>
        </p:txBody>
      </p:sp>
    </p:spTree>
    <p:extLst>
      <p:ext uri="{BB962C8B-B14F-4D97-AF65-F5344CB8AC3E}">
        <p14:creationId xmlns:p14="http://schemas.microsoft.com/office/powerpoint/2010/main" val="99638836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sp>
        <p:nvSpPr>
          <p:cNvPr id="183298" name="Rectangle 2"/>
          <p:cNvSpPr>
            <a:spLocks noGrp="1" noChangeArrowheads="1"/>
          </p:cNvSpPr>
          <p:nvPr>
            <p:ph type="title"/>
          </p:nvPr>
        </p:nvSpPr>
        <p:spPr>
          <a:xfrm>
            <a:off x="685800" y="333375"/>
            <a:ext cx="7772400" cy="874713"/>
          </a:xfrm>
          <a:solidFill>
            <a:schemeClr val="accent2"/>
          </a:solidFill>
        </p:spPr>
        <p:txBody>
          <a:bodyPr/>
          <a:lstStyle/>
          <a:p>
            <a:pPr eaLnBrk="1" hangingPunct="1"/>
            <a:r>
              <a:rPr lang="ja-JP" altLang="en-US" b="1">
                <a:solidFill>
                  <a:schemeClr val="bg1"/>
                </a:solidFill>
                <a:effectLst>
                  <a:outerShdw blurRad="38100" dist="38100" dir="2700000" algn="tl">
                    <a:srgbClr val="000000"/>
                  </a:outerShdw>
                </a:effectLst>
                <a:latin typeface="Times" charset="0"/>
              </a:rPr>
              <a:t>为什么我是千禧年前的</a:t>
            </a:r>
            <a:r>
              <a:rPr lang="en-US" b="1">
                <a:solidFill>
                  <a:schemeClr val="bg1"/>
                </a:solidFill>
                <a:effectLst>
                  <a:outerShdw blurRad="38100" dist="38100" dir="2700000" algn="tl">
                    <a:srgbClr val="000000"/>
                  </a:outerShdw>
                </a:effectLst>
                <a:latin typeface="Times" charset="0"/>
              </a:rPr>
              <a:t>?</a:t>
            </a:r>
          </a:p>
        </p:txBody>
      </p:sp>
      <p:sp>
        <p:nvSpPr>
          <p:cNvPr id="56323" name="Text Box 4"/>
          <p:cNvSpPr txBox="1">
            <a:spLocks noChangeArrowheads="1"/>
          </p:cNvSpPr>
          <p:nvPr/>
        </p:nvSpPr>
        <p:spPr bwMode="auto">
          <a:xfrm>
            <a:off x="8383588" y="95250"/>
            <a:ext cx="6381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a:r>
              <a:rPr lang="en-US" b="1">
                <a:solidFill>
                  <a:srgbClr val="FFFFFF"/>
                </a:solidFill>
                <a:latin typeface="Times New Roman" charset="0"/>
                <a:cs typeface="+mn-cs"/>
              </a:rPr>
              <a:t>124</a:t>
            </a:r>
            <a:endParaRPr lang="en-US" b="1">
              <a:solidFill>
                <a:srgbClr val="000000"/>
              </a:solidFill>
              <a:latin typeface="Times New Roman" charset="0"/>
              <a:cs typeface="+mn-cs"/>
            </a:endParaRPr>
          </a:p>
        </p:txBody>
      </p:sp>
      <p:sp>
        <p:nvSpPr>
          <p:cNvPr id="183301" name="Rectangle 5"/>
          <p:cNvSpPr>
            <a:spLocks noChangeArrowheads="1"/>
          </p:cNvSpPr>
          <p:nvPr/>
        </p:nvSpPr>
        <p:spPr bwMode="auto">
          <a:xfrm>
            <a:off x="476250" y="1371600"/>
            <a:ext cx="8667750" cy="528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最好的诠释是一种正常的，文字，历史，阅读和语法的文本。</a:t>
            </a:r>
            <a:endParaRPr lang="en-US" sz="3200" b="1">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启示录第十九章</a:t>
            </a:r>
            <a:r>
              <a:rPr lang="en-US" sz="3200">
                <a:solidFill>
                  <a:srgbClr val="FFFFFF"/>
                </a:solidFill>
                <a:latin typeface="Times" charset="0"/>
                <a:cs typeface="+mn-cs"/>
              </a:rPr>
              <a:t> (</a:t>
            </a:r>
            <a:r>
              <a:rPr lang="ja-JP" altLang="en-US" sz="3200" b="1">
                <a:solidFill>
                  <a:srgbClr val="FFFFFF"/>
                </a:solidFill>
                <a:latin typeface="Times" charset="0"/>
                <a:cs typeface="+mn-cs"/>
              </a:rPr>
              <a:t>基督的回报</a:t>
            </a:r>
            <a:r>
              <a:rPr lang="en-US" sz="3200" b="1">
                <a:solidFill>
                  <a:srgbClr val="FFFFFF"/>
                </a:solidFill>
                <a:latin typeface="Times" charset="0"/>
                <a:cs typeface="+mn-cs"/>
              </a:rPr>
              <a:t>) </a:t>
            </a:r>
            <a:r>
              <a:rPr lang="ja-JP" altLang="en-US" sz="3200" b="1">
                <a:solidFill>
                  <a:srgbClr val="FFFFFF"/>
                </a:solidFill>
                <a:latin typeface="Times" charset="0"/>
                <a:cs typeface="+mn-cs"/>
              </a:rPr>
              <a:t>是在启示第二十章（基督的规则</a:t>
            </a:r>
            <a:r>
              <a:rPr lang="en-US" sz="3200" b="1">
                <a:solidFill>
                  <a:srgbClr val="FFFFFF"/>
                </a:solidFill>
                <a:latin typeface="Times" charset="0"/>
                <a:cs typeface="+mn-cs"/>
              </a:rPr>
              <a:t>) </a:t>
            </a:r>
            <a:r>
              <a:rPr lang="ja-JP" altLang="en-US" sz="3200" b="1">
                <a:solidFill>
                  <a:srgbClr val="FFFFFF"/>
                </a:solidFill>
                <a:latin typeface="Times" charset="0"/>
                <a:cs typeface="+mn-cs"/>
              </a:rPr>
              <a:t>之</a:t>
            </a:r>
            <a:r>
              <a:rPr lang="ja-JP" altLang="en-US" sz="3200" b="1" i="1">
                <a:solidFill>
                  <a:srgbClr val="FFFFFF"/>
                </a:solidFill>
                <a:latin typeface="Times" charset="0"/>
                <a:cs typeface="+mn-cs"/>
              </a:rPr>
              <a:t>前</a:t>
            </a:r>
            <a:r>
              <a:rPr lang="ja-JP" altLang="en-US" sz="3200" b="1">
                <a:solidFill>
                  <a:srgbClr val="FFFFFF"/>
                </a:solidFill>
                <a:latin typeface="Times" charset="0"/>
                <a:cs typeface="+mn-cs"/>
              </a:rPr>
              <a:t>。</a:t>
            </a:r>
            <a:endParaRPr lang="en-US" sz="3200" b="1">
              <a:solidFill>
                <a:srgbClr val="FFFFFF"/>
              </a:solidFill>
              <a:latin typeface="Times" charset="0"/>
              <a:cs typeface="+mn-cs"/>
            </a:endParaRP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自然地看一千年</a:t>
            </a:r>
            <a:r>
              <a:rPr lang="en-US" sz="3200" b="1">
                <a:solidFill>
                  <a:srgbClr val="FFFFFF"/>
                </a:solidFill>
                <a:latin typeface="Times" charset="0"/>
                <a:cs typeface="+mn-cs"/>
              </a:rPr>
              <a:t> </a:t>
            </a:r>
            <a:r>
              <a:rPr lang="en-US" sz="3200">
                <a:solidFill>
                  <a:srgbClr val="FFFFFF"/>
                </a:solidFill>
                <a:latin typeface="Times" charset="0"/>
                <a:cs typeface="+mn-cs"/>
              </a:rPr>
              <a:t>(20:1-6)</a:t>
            </a:r>
          </a:p>
          <a:p>
            <a:pPr marL="342900" indent="-342900" eaLnBrk="1" hangingPunct="1">
              <a:lnSpc>
                <a:spcPct val="90000"/>
              </a:lnSpc>
              <a:spcBef>
                <a:spcPct val="20000"/>
              </a:spcBef>
              <a:buFontTx/>
              <a:buChar char="•"/>
            </a:pPr>
            <a:r>
              <a:rPr lang="ja-JP" altLang="en-US" sz="3200" b="1">
                <a:solidFill>
                  <a:srgbClr val="FFFFFF"/>
                </a:solidFill>
                <a:latin typeface="Times" charset="0"/>
                <a:cs typeface="+mn-cs"/>
              </a:rPr>
              <a:t>旧约先知看到今后一个时期的既不是本年龄也不天堂。</a:t>
            </a:r>
            <a:endParaRPr lang="en-US" sz="3200" b="1">
              <a:solidFill>
                <a:srgbClr val="FFFFFF"/>
              </a:solidFill>
              <a:latin typeface="Times" charset="0"/>
              <a:cs typeface="+mn-cs"/>
            </a:endParaRP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动物王国驯服</a:t>
            </a:r>
            <a:r>
              <a:rPr lang="en-US" sz="2800">
                <a:solidFill>
                  <a:srgbClr val="FFFFFF"/>
                </a:solidFill>
                <a:latin typeface="Times" charset="0"/>
                <a:cs typeface="+mn-cs"/>
              </a:rPr>
              <a:t> (11:6-9)</a:t>
            </a:r>
          </a:p>
          <a:p>
            <a:pPr marL="742950" lvl="1" indent="-285750" eaLnBrk="1" hangingPunct="1">
              <a:lnSpc>
                <a:spcPct val="90000"/>
              </a:lnSpc>
              <a:spcBef>
                <a:spcPct val="20000"/>
              </a:spcBef>
              <a:buFontTx/>
              <a:buChar char="–"/>
            </a:pPr>
            <a:r>
              <a:rPr lang="ja-JP" altLang="en-US" sz="2800" b="1">
                <a:solidFill>
                  <a:srgbClr val="FFFFFF"/>
                </a:solidFill>
                <a:latin typeface="Times" charset="0"/>
                <a:cs typeface="+mn-cs"/>
              </a:rPr>
              <a:t>寿命长</a:t>
            </a:r>
            <a:r>
              <a:rPr lang="en-US" sz="2800" b="1">
                <a:solidFill>
                  <a:srgbClr val="FFFFFF"/>
                </a:solidFill>
                <a:latin typeface="Times" charset="0"/>
                <a:cs typeface="+mn-cs"/>
              </a:rPr>
              <a:t>, </a:t>
            </a:r>
            <a:r>
              <a:rPr lang="ja-JP" altLang="en-US" sz="2800" b="1">
                <a:solidFill>
                  <a:srgbClr val="FFFFFF"/>
                </a:solidFill>
                <a:latin typeface="Times" charset="0"/>
                <a:cs typeface="+mn-cs"/>
              </a:rPr>
              <a:t>但仍死亡</a:t>
            </a:r>
            <a:r>
              <a:rPr lang="en-US" sz="2800">
                <a:solidFill>
                  <a:srgbClr val="FFFFFF"/>
                </a:solidFill>
                <a:latin typeface="Times" charset="0"/>
                <a:cs typeface="+mn-cs"/>
              </a:rPr>
              <a:t> (65:20)</a:t>
            </a:r>
          </a:p>
          <a:p>
            <a:pPr marL="742950" lvl="1" indent="-285750" eaLnBrk="1" hangingPunct="1">
              <a:lnSpc>
                <a:spcPct val="90000"/>
              </a:lnSpc>
              <a:spcBef>
                <a:spcPct val="20000"/>
              </a:spcBef>
              <a:buFontTx/>
              <a:buChar char="–"/>
            </a:pPr>
            <a:r>
              <a:rPr lang="ja-JP" altLang="en-US" sz="2800" b="1">
                <a:solidFill>
                  <a:srgbClr val="FFFF66"/>
                </a:solidFill>
                <a:latin typeface="Times" charset="0"/>
                <a:cs typeface="+mn-cs"/>
              </a:rPr>
              <a:t>每年的纪念活动从弥赛亚的回归之后</a:t>
            </a:r>
            <a:r>
              <a:rPr lang="en-US" sz="2800" b="1">
                <a:solidFill>
                  <a:srgbClr val="FFFF66"/>
                </a:solidFill>
                <a:latin typeface="Times" charset="0"/>
                <a:cs typeface="+mn-cs"/>
              </a:rPr>
              <a:t> (</a:t>
            </a:r>
            <a:r>
              <a:rPr lang="ja-JP" altLang="en-US" sz="2800" b="1">
                <a:solidFill>
                  <a:srgbClr val="FFFF66"/>
                </a:solidFill>
                <a:latin typeface="Times" charset="0"/>
                <a:cs typeface="+mn-cs"/>
              </a:rPr>
              <a:t>撒迦利亚书</a:t>
            </a:r>
            <a:r>
              <a:rPr lang="en-US" sz="2800" b="1">
                <a:solidFill>
                  <a:srgbClr val="FFFF66"/>
                </a:solidFill>
                <a:latin typeface="Times" charset="0"/>
                <a:cs typeface="+mn-cs"/>
              </a:rPr>
              <a:t> 14:15-17)</a:t>
            </a:r>
          </a:p>
        </p:txBody>
      </p:sp>
    </p:spTree>
    <p:extLst>
      <p:ext uri="{BB962C8B-B14F-4D97-AF65-F5344CB8AC3E}">
        <p14:creationId xmlns:p14="http://schemas.microsoft.com/office/powerpoint/2010/main" val="145992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3301">
                                            <p:txEl>
                                              <p:pRg st="6" end="6"/>
                                            </p:txEl>
                                          </p:spTgt>
                                        </p:tgtEl>
                                        <p:attrNameLst>
                                          <p:attrName>style.visibility</p:attrName>
                                        </p:attrNameLst>
                                      </p:cBhvr>
                                      <p:to>
                                        <p:strVal val="visible"/>
                                      </p:to>
                                    </p:set>
                                    <p:animEffect transition="in" filter="dissolve">
                                      <p:cBhvr>
                                        <p:cTn id="7" dur="500"/>
                                        <p:tgtEl>
                                          <p:spTgt spid="18330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1"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5" name="Rectangle 3"/>
          <p:cNvSpPr>
            <a:spLocks noGrp="1" noRot="1" noChangeArrowheads="1"/>
          </p:cNvSpPr>
          <p:nvPr>
            <p:ph type="title" idx="4294967295"/>
          </p:nvPr>
        </p:nvSpPr>
        <p:spPr>
          <a:xfrm>
            <a:off x="457200" y="274638"/>
            <a:ext cx="5943600" cy="563562"/>
          </a:xfrm>
          <a:solidFill>
            <a:schemeClr val="bg1"/>
          </a:solidFill>
          <a:ln>
            <a:solidFill>
              <a:schemeClr val="bg2"/>
            </a:solidFill>
          </a:ln>
        </p:spPr>
        <p:txBody>
          <a:bodyPr/>
          <a:lstStyle/>
          <a:p>
            <a:pPr eaLnBrk="1" hangingPunct="1"/>
            <a:r>
              <a:rPr lang="ja-JP" altLang="en-US" sz="4800">
                <a:latin typeface="Times New Roman" charset="0"/>
              </a:rPr>
              <a:t>千年耶路撒冷</a:t>
            </a:r>
            <a:endParaRPr lang="en-US" sz="4800">
              <a:latin typeface="Times New Roman" charset="0"/>
            </a:endParaRPr>
          </a:p>
        </p:txBody>
      </p:sp>
      <p:sp>
        <p:nvSpPr>
          <p:cNvPr id="187396" name="AutoShape 4"/>
          <p:cNvSpPr>
            <a:spLocks noChangeArrowheads="1"/>
          </p:cNvSpPr>
          <p:nvPr/>
        </p:nvSpPr>
        <p:spPr bwMode="auto">
          <a:xfrm>
            <a:off x="5181600" y="1676400"/>
            <a:ext cx="533400" cy="533400"/>
          </a:xfrm>
          <a:prstGeom prst="star4">
            <a:avLst>
              <a:gd name="adj" fmla="val 12500"/>
            </a:avLst>
          </a:prstGeom>
          <a:solidFill>
            <a:srgbClr val="FF0000"/>
          </a:solidFill>
          <a:ln w="9525" algn="ctr">
            <a:noFill/>
            <a:miter lim="800000"/>
            <a:headEnd/>
            <a:tailEnd/>
          </a:ln>
          <a:effectLst>
            <a:outerShdw dist="35921" dir="2700000" algn="ctr" rotWithShape="0">
              <a:schemeClr val="bg2">
                <a:alpha val="50000"/>
              </a:schemeClr>
            </a:outerShdw>
          </a:effectLst>
        </p:spPr>
        <p:txBody>
          <a:bodyPr wrap="none" anchor="ctr">
            <a:spAutoFit/>
          </a:bodyPr>
          <a:lstStyle/>
          <a:p>
            <a:pPr>
              <a:defRPr/>
            </a:pPr>
            <a:endParaRPr lang="en-US" sz="1800">
              <a:solidFill>
                <a:srgbClr val="FFFFFF"/>
              </a:solidFill>
              <a:latin typeface="Arial" charset="0"/>
              <a:cs typeface="+mn-cs"/>
            </a:endParaRPr>
          </a:p>
        </p:txBody>
      </p:sp>
      <p:sp>
        <p:nvSpPr>
          <p:cNvPr id="187397" name="Line 5"/>
          <p:cNvSpPr>
            <a:spLocks noChangeShapeType="1"/>
          </p:cNvSpPr>
          <p:nvPr/>
        </p:nvSpPr>
        <p:spPr bwMode="auto">
          <a:xfrm flipH="1">
            <a:off x="5029200" y="2362200"/>
            <a:ext cx="304800" cy="609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398" name="Line 6"/>
          <p:cNvSpPr>
            <a:spLocks noChangeShapeType="1"/>
          </p:cNvSpPr>
          <p:nvPr/>
        </p:nvSpPr>
        <p:spPr bwMode="auto">
          <a:xfrm rot="5400000" flipH="1">
            <a:off x="5067300" y="1562100"/>
            <a:ext cx="1524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399" name="Line 7"/>
          <p:cNvSpPr>
            <a:spLocks noChangeShapeType="1"/>
          </p:cNvSpPr>
          <p:nvPr/>
        </p:nvSpPr>
        <p:spPr bwMode="auto">
          <a:xfrm rot="10800000" flipH="1">
            <a:off x="5715000" y="1676400"/>
            <a:ext cx="762000" cy="762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0" name="Line 8"/>
          <p:cNvSpPr>
            <a:spLocks noChangeShapeType="1"/>
          </p:cNvSpPr>
          <p:nvPr/>
        </p:nvSpPr>
        <p:spPr bwMode="auto">
          <a:xfrm>
            <a:off x="5715000" y="2133600"/>
            <a:ext cx="1828800" cy="1752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1" name="Line 9"/>
          <p:cNvSpPr>
            <a:spLocks noChangeShapeType="1"/>
          </p:cNvSpPr>
          <p:nvPr/>
        </p:nvSpPr>
        <p:spPr bwMode="auto">
          <a:xfrm flipH="1">
            <a:off x="3581400" y="2133600"/>
            <a:ext cx="1600200" cy="14478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2" name="Line 10"/>
          <p:cNvSpPr>
            <a:spLocks noChangeShapeType="1"/>
          </p:cNvSpPr>
          <p:nvPr/>
        </p:nvSpPr>
        <p:spPr bwMode="auto">
          <a:xfrm flipH="1">
            <a:off x="2895600" y="1981200"/>
            <a:ext cx="2209800" cy="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3" name="Line 11"/>
          <p:cNvSpPr>
            <a:spLocks noChangeShapeType="1"/>
          </p:cNvSpPr>
          <p:nvPr/>
        </p:nvSpPr>
        <p:spPr bwMode="auto">
          <a:xfrm rot="10800000" flipH="1" flipV="1">
            <a:off x="5715000" y="1905000"/>
            <a:ext cx="15240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latin typeface="Arial" charset="0"/>
              <a:cs typeface="+mn-cs"/>
            </a:endParaRPr>
          </a:p>
        </p:txBody>
      </p:sp>
      <p:sp>
        <p:nvSpPr>
          <p:cNvPr id="187404" name="Text Box 12"/>
          <p:cNvSpPr txBox="1">
            <a:spLocks noChangeArrowheads="1"/>
          </p:cNvSpPr>
          <p:nvPr/>
        </p:nvSpPr>
        <p:spPr bwMode="auto">
          <a:xfrm>
            <a:off x="152400" y="4383088"/>
            <a:ext cx="7467600" cy="1563687"/>
          </a:xfrm>
          <a:prstGeom prst="rect">
            <a:avLst/>
          </a:prstGeom>
          <a:solidFill>
            <a:schemeClr val="bg1"/>
          </a:solidFill>
          <a:ln w="9525">
            <a:solidFill>
              <a:schemeClr val="bg2"/>
            </a:solidFill>
            <a:miter lim="800000"/>
            <a:headEnd/>
            <a:tailEnd/>
          </a:ln>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ja-JP" altLang="en-US" sz="3200" b="1">
                <a:solidFill>
                  <a:srgbClr val="FFFFFF"/>
                </a:solidFill>
                <a:latin typeface="Times New Roman" charset="0"/>
                <a:cs typeface="+mn-cs"/>
              </a:rPr>
              <a:t>“训诲必出于锡安</a:t>
            </a:r>
            <a:r>
              <a:rPr lang="en-US" sz="3200" b="1">
                <a:solidFill>
                  <a:srgbClr val="FFFFFF"/>
                </a:solidFill>
                <a:latin typeface="Times New Roman" charset="0"/>
                <a:cs typeface="+mn-cs"/>
              </a:rPr>
              <a:t>, </a:t>
            </a:r>
            <a:r>
              <a:rPr lang="ja-JP" altLang="en-US" sz="3200" b="1">
                <a:solidFill>
                  <a:srgbClr val="FFFFFF"/>
                </a:solidFill>
                <a:latin typeface="Times New Roman" charset="0"/>
                <a:cs typeface="+mn-cs"/>
              </a:rPr>
              <a:t>耶和华的言语</a:t>
            </a:r>
            <a:r>
              <a:rPr lang="en-US" sz="3200" b="1">
                <a:solidFill>
                  <a:srgbClr val="FFFFFF"/>
                </a:solidFill>
                <a:latin typeface="Times New Roman" charset="0"/>
                <a:cs typeface="+mn-cs"/>
              </a:rPr>
              <a:t>, </a:t>
            </a:r>
            <a:r>
              <a:rPr lang="ja-JP" altLang="en-US" sz="3200" b="1">
                <a:solidFill>
                  <a:srgbClr val="FFFFFF"/>
                </a:solidFill>
                <a:latin typeface="Times New Roman" charset="0"/>
                <a:cs typeface="+mn-cs"/>
              </a:rPr>
              <a:t>必出于耶路撒冷。”</a:t>
            </a:r>
            <a:endParaRPr lang="en-US" sz="3200" b="1">
              <a:solidFill>
                <a:srgbClr val="FFFFFF"/>
              </a:solidFill>
              <a:latin typeface="Times New Roman" charset="0"/>
              <a:cs typeface="+mn-cs"/>
            </a:endParaRPr>
          </a:p>
          <a:p>
            <a:pPr algn="r"/>
            <a:r>
              <a:rPr lang="en-US" sz="3200" b="1">
                <a:solidFill>
                  <a:srgbClr val="FFFFFF"/>
                </a:solidFill>
                <a:latin typeface="Times New Roman" charset="0"/>
                <a:cs typeface="+mn-cs"/>
              </a:rPr>
              <a:t>- </a:t>
            </a:r>
            <a:r>
              <a:rPr lang="ja-JP" altLang="en-US" sz="3200" b="1">
                <a:solidFill>
                  <a:srgbClr val="E5E5FF"/>
                </a:solidFill>
                <a:effectLst>
                  <a:outerShdw blurRad="38100" dist="38100" dir="2700000" algn="tl">
                    <a:srgbClr val="000000"/>
                  </a:outerShdw>
                </a:effectLst>
                <a:latin typeface="Times New Roman" charset="0"/>
                <a:cs typeface="+mn-cs"/>
              </a:rPr>
              <a:t>以赛亚书</a:t>
            </a:r>
            <a:r>
              <a:rPr lang="en-US" sz="3200" b="1">
                <a:solidFill>
                  <a:srgbClr val="FFFFFF"/>
                </a:solidFill>
                <a:latin typeface="Times New Roman" charset="0"/>
                <a:cs typeface="+mn-cs"/>
              </a:rPr>
              <a:t> 2:3</a:t>
            </a:r>
          </a:p>
        </p:txBody>
      </p:sp>
      <p:sp>
        <p:nvSpPr>
          <p:cNvPr id="187405" name="Text Box 13"/>
          <p:cNvSpPr txBox="1">
            <a:spLocks noChangeArrowheads="1"/>
          </p:cNvSpPr>
          <p:nvPr/>
        </p:nvSpPr>
        <p:spPr bwMode="auto">
          <a:xfrm>
            <a:off x="8299450" y="0"/>
            <a:ext cx="838200" cy="519113"/>
          </a:xfrm>
          <a:prstGeom prst="rect">
            <a:avLst/>
          </a:prstGeom>
          <a:noFill/>
          <a:ln w="9525">
            <a:noFill/>
            <a:miter lim="800000"/>
            <a:headEnd/>
            <a:tailEnd/>
          </a:ln>
          <a:effectLst>
            <a:outerShdw dist="35921" dir="2700000" algn="ctr" rotWithShape="0">
              <a:srgbClr val="808080">
                <a:alpha val="50000"/>
              </a:srgbClr>
            </a:outerShdw>
          </a:effectLst>
        </p:spPr>
        <p:txBody>
          <a:bodyPr>
            <a:spAutoFit/>
          </a:bodyPr>
          <a:lstStyle/>
          <a:p>
            <a:pPr algn="ctr">
              <a:defRPr/>
            </a:pPr>
            <a:r>
              <a:rPr lang="en-US" sz="2800" b="1">
                <a:solidFill>
                  <a:srgbClr val="003399"/>
                </a:solidFill>
                <a:latin typeface="Times New Roman" pitchFamily="18" charset="0"/>
                <a:cs typeface="+mn-cs"/>
              </a:rPr>
              <a:t>106</a:t>
            </a:r>
            <a:endParaRPr lang="en-US" sz="2800">
              <a:solidFill>
                <a:srgbClr val="003399"/>
              </a:solidFill>
              <a:latin typeface="Times New Roman" pitchFamily="18" charset="0"/>
              <a:cs typeface="+mn-cs"/>
            </a:endParaRPr>
          </a:p>
        </p:txBody>
      </p:sp>
    </p:spTree>
    <p:extLst>
      <p:ext uri="{BB962C8B-B14F-4D97-AF65-F5344CB8AC3E}">
        <p14:creationId xmlns:p14="http://schemas.microsoft.com/office/powerpoint/2010/main" val="2155742390"/>
      </p:ext>
    </p:extLst>
  </p:cSld>
  <p:clrMapOvr>
    <a:masterClrMapping/>
  </p:clrMapOvr>
  <p:transition>
    <p:fade thruBlk="1"/>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3" name="Picture 2" descr="par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8194" name="Rectangle 3"/>
          <p:cNvSpPr>
            <a:spLocks noGrp="1" noChangeArrowheads="1"/>
          </p:cNvSpPr>
          <p:nvPr>
            <p:ph type="title"/>
          </p:nvPr>
        </p:nvSpPr>
        <p:spPr>
          <a:xfrm>
            <a:off x="685800" y="152400"/>
            <a:ext cx="7772400" cy="1143000"/>
          </a:xfrm>
        </p:spPr>
        <p:txBody>
          <a:bodyPr/>
          <a:lstStyle/>
          <a:p>
            <a:pPr eaLnBrk="1" hangingPunct="1"/>
            <a:r>
              <a:rPr lang="zh-CN" altLang="en-US" sz="3600">
                <a:latin typeface="Arial" charset="0"/>
                <a:ea typeface="ＭＳ Ｐゴシック" charset="0"/>
                <a:cs typeface="ＭＳ Ｐゴシック" charset="0"/>
              </a:rPr>
              <a:t>得释放的受造之物将带来</a:t>
            </a:r>
            <a:r>
              <a:rPr lang="en-US" altLang="zh-CN" sz="3600">
                <a:latin typeface="Arial" charset="0"/>
                <a:ea typeface="ＭＳ Ｐゴシック" charset="0"/>
                <a:cs typeface="ＭＳ Ｐゴシック" charset="0"/>
              </a:rPr>
              <a:t> …</a:t>
            </a:r>
          </a:p>
        </p:txBody>
      </p:sp>
    </p:spTree>
    <p:extLst>
      <p:ext uri="{BB962C8B-B14F-4D97-AF65-F5344CB8AC3E}">
        <p14:creationId xmlns:p14="http://schemas.microsoft.com/office/powerpoint/2010/main" val="148182131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0241" name="Picture 2" descr="paradise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0242" name="Rectangle 3"/>
          <p:cNvSpPr>
            <a:spLocks noGrp="1" noChangeArrowheads="1"/>
          </p:cNvSpPr>
          <p:nvPr>
            <p:ph type="ctrTitle"/>
          </p:nvPr>
        </p:nvSpPr>
        <p:spPr>
          <a:xfrm>
            <a:off x="0" y="609600"/>
            <a:ext cx="7772400" cy="1143000"/>
          </a:xfrm>
        </p:spPr>
        <p:txBody>
          <a:bodyPr/>
          <a:lstStyle/>
          <a:p>
            <a:pPr algn="l" eaLnBrk="1" hangingPunct="1"/>
            <a:r>
              <a:rPr lang="en-US" altLang="zh-CN" sz="3600">
                <a:latin typeface="Arial" charset="0"/>
                <a:ea typeface="ＭＳ Ｐゴシック" charset="0"/>
                <a:cs typeface="ＭＳ Ｐゴシック" charset="0"/>
              </a:rPr>
              <a:t>…</a:t>
            </a:r>
            <a:r>
              <a:rPr lang="zh-CN" altLang="en-US" sz="3600">
                <a:latin typeface="Arial" charset="0"/>
                <a:ea typeface="ＭＳ Ｐゴシック" charset="0"/>
                <a:cs typeface="ＭＳ Ｐゴシック" charset="0"/>
              </a:rPr>
              <a:t>一个全新的世界</a:t>
            </a:r>
            <a:r>
              <a:rPr lang="en-US" altLang="zh-CN" sz="3600">
                <a:latin typeface="Arial" charset="0"/>
                <a:ea typeface="ＭＳ Ｐゴシック" charset="0"/>
                <a:cs typeface="ＭＳ Ｐゴシック" charset="0"/>
              </a:rPr>
              <a:t>!</a:t>
            </a:r>
          </a:p>
        </p:txBody>
      </p:sp>
    </p:spTree>
    <p:extLst>
      <p:ext uri="{BB962C8B-B14F-4D97-AF65-F5344CB8AC3E}">
        <p14:creationId xmlns:p14="http://schemas.microsoft.com/office/powerpoint/2010/main" val="16343303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5638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87"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88" name="Text Box 4"/>
          <p:cNvSpPr txBox="1">
            <a:spLocks noChangeArrowheads="1"/>
          </p:cNvSpPr>
          <p:nvPr/>
        </p:nvSpPr>
        <p:spPr bwMode="auto">
          <a:xfrm rot="16200000">
            <a:off x="-1235075" y="3200400"/>
            <a:ext cx="3116263" cy="646113"/>
          </a:xfrm>
          <a:prstGeom prst="rect">
            <a:avLst/>
          </a:prstGeom>
          <a:noFill/>
          <a:ln w="38100">
            <a:solidFill>
              <a:schemeClr val="accent1"/>
            </a:solidFill>
            <a:miter lim="800000"/>
            <a:headEnd/>
            <a:tailEnd/>
          </a:ln>
        </p:spPr>
        <p:txBody>
          <a:bodyPr>
            <a:spAutoFit/>
          </a:bodyPr>
          <a:lstStyle/>
          <a:p>
            <a:pPr algn="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89" name="Text Box 6"/>
          <p:cNvSpPr txBox="1">
            <a:spLocks noChangeArrowheads="1"/>
          </p:cNvSpPr>
          <p:nvPr/>
        </p:nvSpPr>
        <p:spPr bwMode="auto">
          <a:xfrm>
            <a:off x="1295400" y="1905000"/>
            <a:ext cx="2209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0" name="Text Box 7"/>
          <p:cNvSpPr txBox="1">
            <a:spLocks noChangeArrowheads="1"/>
          </p:cNvSpPr>
          <p:nvPr/>
        </p:nvSpPr>
        <p:spPr bwMode="auto">
          <a:xfrm>
            <a:off x="1828800" y="3276600"/>
            <a:ext cx="25146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1" name="Text Box 8"/>
          <p:cNvSpPr txBox="1">
            <a:spLocks noChangeArrowheads="1"/>
          </p:cNvSpPr>
          <p:nvPr/>
        </p:nvSpPr>
        <p:spPr bwMode="auto">
          <a:xfrm>
            <a:off x="1905000" y="4210050"/>
            <a:ext cx="2362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7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656392" name="Text Box 9"/>
          <p:cNvSpPr txBox="1">
            <a:spLocks noChangeArrowheads="1"/>
          </p:cNvSpPr>
          <p:nvPr/>
        </p:nvSpPr>
        <p:spPr bwMode="auto">
          <a:xfrm>
            <a:off x="4724400" y="3276600"/>
            <a:ext cx="2971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千年</a:t>
            </a:r>
            <a:endParaRPr lang="en-US" sz="36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3" name="Text Box 10"/>
          <p:cNvSpPr txBox="1">
            <a:spLocks noChangeArrowheads="1"/>
          </p:cNvSpPr>
          <p:nvPr/>
        </p:nvSpPr>
        <p:spPr bwMode="auto">
          <a:xfrm>
            <a:off x="4953000" y="4210050"/>
            <a:ext cx="2743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1000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656394" name="Text Box 11"/>
          <p:cNvSpPr txBox="1">
            <a:spLocks noChangeArrowheads="1"/>
          </p:cNvSpPr>
          <p:nvPr/>
        </p:nvSpPr>
        <p:spPr bwMode="auto">
          <a:xfrm rot="5400000" flipH="1">
            <a:off x="5830094" y="4058444"/>
            <a:ext cx="4951412" cy="647700"/>
          </a:xfrm>
          <a:prstGeom prst="rect">
            <a:avLst/>
          </a:prstGeom>
          <a:noFill/>
          <a:ln w="9525">
            <a:noFill/>
            <a:miter lim="800000"/>
            <a:headEnd/>
            <a:tailEnd/>
          </a:ln>
        </p:spPr>
        <p:txBody>
          <a:bodyPr>
            <a:spAutoFit/>
          </a:bodyPr>
          <a:lstStyle/>
          <a:p>
            <a:pPr>
              <a:spcBef>
                <a:spcPct val="50000"/>
              </a:spcBef>
              <a:defRPr/>
            </a:pPr>
            <a:r>
              <a:rPr lang="zh-CN" altLang="en-US" sz="3600" b="1" dirty="0">
                <a:solidFill>
                  <a:srgbClr val="FFC000"/>
                </a:solidFill>
                <a:effectLst>
                  <a:outerShdw blurRad="38100" dist="38100" dir="2700000" algn="tl">
                    <a:srgbClr val="000000">
                      <a:alpha val="43137"/>
                    </a:srgbClr>
                  </a:outerShdw>
                </a:effectLst>
                <a:latin typeface="Comic Sans MS" pitchFamily="66" charset="0"/>
                <a:ea typeface="ＭＳ Ｐゴシック" pitchFamily="34" charset="-128"/>
              </a:rPr>
              <a:t>永恒国度</a:t>
            </a:r>
            <a:endParaRPr lang="en-US" sz="3600" b="1" dirty="0">
              <a:solidFill>
                <a:srgbClr val="FFC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5" name="Text Box 12"/>
          <p:cNvSpPr txBox="1">
            <a:spLocks noChangeArrowheads="1"/>
          </p:cNvSpPr>
          <p:nvPr/>
        </p:nvSpPr>
        <p:spPr bwMode="auto">
          <a:xfrm>
            <a:off x="7561263" y="4295775"/>
            <a:ext cx="2571750" cy="647700"/>
          </a:xfrm>
          <a:prstGeom prst="rect">
            <a:avLst/>
          </a:prstGeom>
          <a:noFill/>
          <a:ln w="9525">
            <a:noFill/>
            <a:miter lim="800000"/>
            <a:headEnd/>
            <a:tailEnd/>
          </a:ln>
        </p:spPr>
        <p:txBody>
          <a:bodyPr>
            <a:spAutoFit/>
          </a:bodyPr>
          <a:lstStyle/>
          <a:p>
            <a:pPr>
              <a:spcBef>
                <a:spcPct val="50000"/>
              </a:spcBef>
              <a:defRPr/>
            </a:pPr>
            <a:r>
              <a:rPr lang="zh-CN" altLang="en-US" sz="3600" b="1" dirty="0">
                <a:solidFill>
                  <a:srgbClr val="FF0066"/>
                </a:solidFill>
                <a:effectLst>
                  <a:outerShdw blurRad="38100" dist="38100" dir="2700000" algn="tl">
                    <a:srgbClr val="000000">
                      <a:alpha val="43137"/>
                    </a:srgbClr>
                  </a:outerShdw>
                </a:effectLst>
                <a:latin typeface="Comic Sans MS" pitchFamily="66" charset="0"/>
                <a:ea typeface="ＭＳ Ｐゴシック" pitchFamily="34" charset="-128"/>
              </a:rPr>
              <a:t>判决</a:t>
            </a:r>
            <a:endParaRPr lang="en-US" sz="3600" b="1" dirty="0">
              <a:solidFill>
                <a:srgbClr val="FF0066"/>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396" name="Line 13"/>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97" name="Line 14"/>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6398" name="Rectangle 15"/>
          <p:cNvSpPr>
            <a:spLocks noGrp="1" noChangeArrowheads="1"/>
          </p:cNvSpPr>
          <p:nvPr>
            <p:ph type="title" idx="4294967295"/>
          </p:nvPr>
        </p:nvSpPr>
        <p:spPr>
          <a:xfrm>
            <a:off x="0" y="0"/>
            <a:ext cx="8343900" cy="1077913"/>
          </a:xfrm>
        </p:spPr>
        <p:txBody>
          <a:bodyPr anchor="t">
            <a:spAutoFit/>
          </a:bodyPr>
          <a:lstStyle/>
          <a:p>
            <a:pPr>
              <a:spcBef>
                <a:spcPct val="50000"/>
              </a:spcBef>
            </a:pPr>
            <a:r>
              <a:rPr lang="zh-CN" sz="3200" b="1">
                <a:solidFill>
                  <a:srgbClr val="FFFF00"/>
                </a:solidFill>
                <a:effectLst>
                  <a:outerShdw blurRad="38100" dist="38100" dir="2700000" algn="tl">
                    <a:srgbClr val="000000"/>
                  </a:outerShdw>
                </a:effectLst>
                <a:latin typeface="Arial" charset="0"/>
                <a:ea typeface="ＭＳ Ｐゴシック" charset="0"/>
                <a:cs typeface="Arial" charset="0"/>
              </a:rPr>
              <a:t>一个“预TRIB”着迷解释如何千年将有两个婴儿死亡</a:t>
            </a:r>
            <a:endParaRPr lang="en-US" sz="3200" b="1">
              <a:solidFill>
                <a:srgbClr val="FFFF00"/>
              </a:solidFill>
              <a:effectLst>
                <a:outerShdw blurRad="38100" dist="38100" dir="2700000" algn="tl">
                  <a:srgbClr val="000000"/>
                </a:outerShdw>
              </a:effectLst>
              <a:latin typeface="Arial" charset="0"/>
              <a:ea typeface="ＭＳ Ｐゴシック" charset="0"/>
              <a:cs typeface="Arial" charset="0"/>
            </a:endParaRPr>
          </a:p>
        </p:txBody>
      </p:sp>
      <p:sp>
        <p:nvSpPr>
          <p:cNvPr id="656399" name="Text Box 17"/>
          <p:cNvSpPr txBox="1">
            <a:spLocks noChangeArrowheads="1"/>
          </p:cNvSpPr>
          <p:nvPr/>
        </p:nvSpPr>
        <p:spPr bwMode="auto">
          <a:xfrm>
            <a:off x="3429000" y="1295400"/>
            <a:ext cx="1638300" cy="132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000" b="1">
                <a:solidFill>
                  <a:srgbClr val="00FFFF"/>
                </a:solidFill>
              </a:rPr>
              <a:t>第二次来</a:t>
            </a:r>
            <a:endParaRPr lang="en-US" sz="4000" b="1">
              <a:solidFill>
                <a:srgbClr val="00FFFF"/>
              </a:solidFill>
              <a:latin typeface="Arial" charset="0"/>
              <a:cs typeface="Arial" charset="0"/>
            </a:endParaRP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Right Arrow 19"/>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52240" name="Text Box 5"/>
          <p:cNvSpPr txBox="1">
            <a:spLocks noChangeArrowheads="1"/>
          </p:cNvSpPr>
          <p:nvPr/>
        </p:nvSpPr>
        <p:spPr bwMode="auto">
          <a:xfrm>
            <a:off x="0" y="4856163"/>
            <a:ext cx="4133850" cy="1384300"/>
          </a:xfrm>
          <a:prstGeom prst="rect">
            <a:avLst/>
          </a:prstGeom>
          <a:solidFill>
            <a:schemeClr val="tx1"/>
          </a:solidFill>
          <a:ln w="9525">
            <a:noFill/>
            <a:miter lim="800000"/>
            <a:headEnd/>
            <a:tailEnd/>
          </a:ln>
        </p:spPr>
        <p:txBody>
          <a:bodyPr>
            <a:spAutoFit/>
          </a:bodyPr>
          <a:lstStyle/>
          <a:p>
            <a:pPr algn="ctr">
              <a:spcBef>
                <a:spcPct val="50000"/>
              </a:spcBef>
              <a:defRPr/>
            </a:pP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着迷，信徒会去天堂，不信地球上仍然苦难将开始</a:t>
            </a:r>
            <a:r>
              <a:rPr lang="en-US" altLang="zh-CN"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0</a:t>
            </a: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％信奉基督教。</a:t>
            </a:r>
            <a:endParaRPr lang="en-US" sz="28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1" name="Text Box 5"/>
          <p:cNvSpPr txBox="1">
            <a:spLocks noChangeArrowheads="1"/>
          </p:cNvSpPr>
          <p:nvPr/>
        </p:nvSpPr>
        <p:spPr bwMode="auto">
          <a:xfrm>
            <a:off x="4403725" y="4838700"/>
            <a:ext cx="4740275" cy="1816100"/>
          </a:xfrm>
          <a:prstGeom prst="rect">
            <a:avLst/>
          </a:prstGeom>
          <a:solidFill>
            <a:schemeClr val="tx1"/>
          </a:solidFill>
          <a:ln w="9525">
            <a:noFill/>
            <a:miter lim="800000"/>
            <a:headEnd/>
            <a:tailEnd/>
          </a:ln>
        </p:spPr>
        <p:txBody>
          <a:bodyPr>
            <a:spAutoFit/>
          </a:bodyPr>
          <a:lstStyle/>
          <a:p>
            <a:pPr algn="ctr">
              <a:spcBef>
                <a:spcPct val="50000"/>
              </a:spcBef>
              <a:defRPr/>
            </a:pP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大灾难之后，地球上的信徒们将在他们的凡人进入千年机构的千年将启动</a:t>
            </a:r>
            <a:r>
              <a:rPr lang="en-US" altLang="zh-CN"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100</a:t>
            </a:r>
            <a:r>
              <a:rPr lang="zh-CN" altLang="en-US" sz="28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％信奉基督教。</a:t>
            </a:r>
            <a:endParaRPr lang="en-US" sz="28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2" name="Curved Down Arrow 21"/>
          <p:cNvSpPr>
            <a:spLocks noChangeArrowheads="1"/>
          </p:cNvSpPr>
          <p:nvPr/>
        </p:nvSpPr>
        <p:spPr bwMode="auto">
          <a:xfrm rot="10800000" flipH="1" flipV="1">
            <a:off x="660400" y="3273425"/>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0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
        <p:nvSpPr>
          <p:cNvPr id="656407" name="Right Arrow 23"/>
          <p:cNvSpPr>
            <a:spLocks noChangeArrowheads="1"/>
          </p:cNvSpPr>
          <p:nvPr/>
        </p:nvSpPr>
        <p:spPr bwMode="auto">
          <a:xfrm>
            <a:off x="5543550" y="1157288"/>
            <a:ext cx="819150" cy="685800"/>
          </a:xfrm>
          <a:prstGeom prst="rightArrow">
            <a:avLst>
              <a:gd name="adj1" fmla="val 50000"/>
              <a:gd name="adj2" fmla="val 50012"/>
            </a:avLst>
          </a:prstGeom>
          <a:solidFill>
            <a:srgbClr val="FFFF00"/>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08" name="Text Box 9"/>
          <p:cNvSpPr txBox="1">
            <a:spLocks noChangeArrowheads="1"/>
          </p:cNvSpPr>
          <p:nvPr/>
        </p:nvSpPr>
        <p:spPr bwMode="auto">
          <a:xfrm>
            <a:off x="6432550" y="1198563"/>
            <a:ext cx="2295525" cy="584200"/>
          </a:xfrm>
          <a:prstGeom prst="rect">
            <a:avLst/>
          </a:prstGeom>
          <a:noFill/>
          <a:ln w="9525">
            <a:noFill/>
            <a:miter lim="800000"/>
            <a:headEnd/>
            <a:tailEnd/>
          </a:ln>
        </p:spPr>
        <p:txBody>
          <a:bodyPr>
            <a:spAutoFit/>
          </a:bodyPr>
          <a:lstStyle/>
          <a:p>
            <a:pPr>
              <a:spcBef>
                <a:spcPct val="50000"/>
              </a:spcBef>
              <a:defRPr/>
            </a:pPr>
            <a:r>
              <a:rPr lang="zh-CN" altLang="en-US" sz="32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基督徒</a:t>
            </a:r>
            <a:endParaRPr lang="en-US" sz="32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56409" name="Curved Down Arrow 25"/>
          <p:cNvSpPr>
            <a:spLocks noChangeArrowheads="1"/>
          </p:cNvSpPr>
          <p:nvPr/>
        </p:nvSpPr>
        <p:spPr bwMode="auto">
          <a:xfrm rot="10800000" flipH="1" flipV="1">
            <a:off x="5567363" y="1922463"/>
            <a:ext cx="973137" cy="415925"/>
          </a:xfrm>
          <a:prstGeom prst="curvedDownArrow">
            <a:avLst>
              <a:gd name="adj1" fmla="val 24957"/>
              <a:gd name="adj2" fmla="val 49892"/>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
        <p:nvSpPr>
          <p:cNvPr id="656410" name="Text Box 9"/>
          <p:cNvSpPr txBox="1">
            <a:spLocks noChangeArrowheads="1"/>
          </p:cNvSpPr>
          <p:nvPr/>
        </p:nvSpPr>
        <p:spPr bwMode="auto">
          <a:xfrm>
            <a:off x="6432550" y="1804988"/>
            <a:ext cx="2295525" cy="584200"/>
          </a:xfrm>
          <a:prstGeom prst="rect">
            <a:avLst/>
          </a:prstGeom>
          <a:noFill/>
          <a:ln w="9525">
            <a:noFill/>
            <a:miter lim="800000"/>
            <a:headEnd/>
            <a:tailEnd/>
          </a:ln>
        </p:spPr>
        <p:txBody>
          <a:bodyPr>
            <a:spAutoFit/>
          </a:bodyPr>
          <a:lstStyle/>
          <a:p>
            <a:pPr>
              <a:spcBef>
                <a:spcPct val="50000"/>
              </a:spcBef>
              <a:defRPr/>
            </a:pPr>
            <a:r>
              <a:rPr lang="zh-CN" altLang="en-US" sz="32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这些剩余</a:t>
            </a:r>
            <a:endParaRPr lang="en-US" sz="3200" b="1" dirty="0">
              <a:solidFill>
                <a:srgbClr val="FFFFFF">
                  <a:lumMod val="95000"/>
                </a:srgbClr>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28" name="Curved Down Arrow 27"/>
          <p:cNvSpPr>
            <a:spLocks noChangeArrowheads="1"/>
          </p:cNvSpPr>
          <p:nvPr/>
        </p:nvSpPr>
        <p:spPr bwMode="auto">
          <a:xfrm rot="10800000" flipH="1" flipV="1">
            <a:off x="4151313" y="3273425"/>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charset="0"/>
              <a:cs typeface="Arial" charset="0"/>
            </a:endParaRPr>
          </a:p>
        </p:txBody>
      </p:sp>
    </p:spTree>
    <p:extLst>
      <p:ext uri="{BB962C8B-B14F-4D97-AF65-F5344CB8AC3E}">
        <p14:creationId xmlns:p14="http://schemas.microsoft.com/office/powerpoint/2010/main" val="37091413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224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52240" grpId="0" animBg="1"/>
      <p:bldP spid="21" grpId="0" animBg="1"/>
      <p:bldP spid="22"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59039" y="-21712"/>
            <a:ext cx="9327169" cy="7001836"/>
          </a:xfrm>
          <a:prstGeom prst="rect">
            <a:avLst/>
          </a:prstGeom>
        </p:spPr>
      </p:pic>
      <p:sp>
        <p:nvSpPr>
          <p:cNvPr id="2" name="Title 1"/>
          <p:cNvSpPr>
            <a:spLocks noGrp="1"/>
          </p:cNvSpPr>
          <p:nvPr>
            <p:ph type="title"/>
          </p:nvPr>
        </p:nvSpPr>
        <p:spPr>
          <a:xfrm>
            <a:off x="-42607" y="5104102"/>
            <a:ext cx="9144000" cy="1753897"/>
          </a:xfrm>
        </p:spPr>
        <p:txBody>
          <a:bodyPr/>
          <a:lstStyle/>
          <a:p>
            <a:pPr marL="419100" indent="-419100"/>
            <a:r>
              <a:rPr lang="en-US" sz="3600" b="1" dirty="0">
                <a:effectLst>
                  <a:glow rad="165100">
                    <a:schemeClr val="tx1"/>
                  </a:glow>
                </a:effectLst>
              </a:rPr>
              <a:t>I. You will </a:t>
            </a:r>
            <a:r>
              <a:rPr lang="en-US" sz="3600" b="1" dirty="0">
                <a:solidFill>
                  <a:srgbClr val="FFFF00"/>
                </a:solidFill>
                <a:effectLst>
                  <a:glow rad="165100">
                    <a:schemeClr val="tx1"/>
                  </a:glow>
                </a:effectLst>
              </a:rPr>
              <a:t>rule</a:t>
            </a:r>
            <a:r>
              <a:rPr lang="en-US" sz="3600" b="1" dirty="0">
                <a:effectLst>
                  <a:glow rad="165100">
                    <a:schemeClr val="tx1"/>
                  </a:glow>
                </a:effectLst>
              </a:rPr>
              <a:t> the earth with Christ for 1000 years until Satan</a:t>
            </a:r>
            <a:r>
              <a:rPr lang="fr-FR" sz="3600" b="1" dirty="0">
                <a:effectLst>
                  <a:glow rad="165100">
                    <a:schemeClr val="tx1"/>
                  </a:glow>
                </a:effectLst>
              </a:rPr>
              <a:t>'</a:t>
            </a:r>
            <a:r>
              <a:rPr lang="en-US" sz="3600" b="1" dirty="0">
                <a:effectLst>
                  <a:glow rad="165100">
                    <a:schemeClr val="tx1"/>
                  </a:glow>
                </a:effectLst>
              </a:rPr>
              <a:t>s last stand (20:1-10).</a:t>
            </a:r>
          </a:p>
        </p:txBody>
      </p:sp>
    </p:spTree>
    <p:extLst>
      <p:ext uri="{BB962C8B-B14F-4D97-AF65-F5344CB8AC3E}">
        <p14:creationId xmlns:p14="http://schemas.microsoft.com/office/powerpoint/2010/main" val="368618487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57410"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39939" name="Line 3"/>
          <p:cNvSpPr>
            <a:spLocks noChangeShapeType="1"/>
          </p:cNvSpPr>
          <p:nvPr/>
        </p:nvSpPr>
        <p:spPr bwMode="auto">
          <a:xfrm>
            <a:off x="4567238" y="3286125"/>
            <a:ext cx="4762" cy="7239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657412" name="Text Box 4"/>
          <p:cNvSpPr txBox="1">
            <a:spLocks noChangeArrowheads="1"/>
          </p:cNvSpPr>
          <p:nvPr/>
        </p:nvSpPr>
        <p:spPr bwMode="auto">
          <a:xfrm rot="16200000">
            <a:off x="-677068" y="3718719"/>
            <a:ext cx="3119437" cy="708025"/>
          </a:xfrm>
          <a:prstGeom prst="rect">
            <a:avLst/>
          </a:prstGeom>
          <a:noFill/>
          <a:ln w="9525">
            <a:noFill/>
            <a:miter lim="800000"/>
            <a:headEnd/>
            <a:tailEnd/>
          </a:ln>
        </p:spPr>
        <p:txBody>
          <a:bodyPr>
            <a:spAutoFit/>
          </a:bodyPr>
          <a:lstStyle/>
          <a:p>
            <a:pPr algn="ctr">
              <a:spcBef>
                <a:spcPct val="50000"/>
              </a:spcBef>
              <a:defRPr/>
            </a:pPr>
            <a:r>
              <a:rPr lang="zh-CN" altLang="en-US" sz="4000"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4000" b="1" dirty="0">
              <a:solidFill>
                <a:srgbClr val="FF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1" name="Line 5"/>
          <p:cNvSpPr>
            <a:spLocks noChangeShapeType="1"/>
          </p:cNvSpPr>
          <p:nvPr/>
        </p:nvSpPr>
        <p:spPr bwMode="auto">
          <a:xfrm>
            <a:off x="4418013"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39942" name="Line 6"/>
          <p:cNvSpPr>
            <a:spLocks noChangeShapeType="1"/>
          </p:cNvSpPr>
          <p:nvPr/>
        </p:nvSpPr>
        <p:spPr bwMode="auto">
          <a:xfrm flipV="1">
            <a:off x="4416425"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sp>
        <p:nvSpPr>
          <p:cNvPr id="39943" name="Text Box 7"/>
          <p:cNvSpPr txBox="1">
            <a:spLocks noChangeArrowheads="1"/>
          </p:cNvSpPr>
          <p:nvPr/>
        </p:nvSpPr>
        <p:spPr bwMode="auto">
          <a:xfrm>
            <a:off x="4343400" y="1295400"/>
            <a:ext cx="1428750" cy="1200150"/>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第二次来</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4" name="Text Box 8"/>
          <p:cNvSpPr txBox="1">
            <a:spLocks noChangeArrowheads="1"/>
          </p:cNvSpPr>
          <p:nvPr/>
        </p:nvSpPr>
        <p:spPr bwMode="auto">
          <a:xfrm>
            <a:off x="2286000" y="1905000"/>
            <a:ext cx="2209800" cy="646113"/>
          </a:xfrm>
          <a:prstGeom prst="rect">
            <a:avLst/>
          </a:prstGeom>
          <a:noFill/>
          <a:ln w="9525">
            <a:noFill/>
            <a:miter lim="800000"/>
            <a:headEnd/>
            <a:tailEnd/>
          </a:ln>
        </p:spPr>
        <p:txBody>
          <a:bodyPr>
            <a:spAutoFit/>
          </a:bodyPr>
          <a:lstStyle/>
          <a:p>
            <a:pPr algn="ctr">
              <a:spcBef>
                <a:spcPct val="50000"/>
              </a:spcBef>
              <a:defRPr/>
            </a:pPr>
            <a:r>
              <a:rPr lang="zh-CN" altLang="en-US" sz="3600" b="1" dirty="0">
                <a:solidFill>
                  <a:srgbClr val="00FFFF"/>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3600" b="1" dirty="0">
              <a:solidFill>
                <a:srgbClr val="00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5" name="Text Box 9"/>
          <p:cNvSpPr txBox="1">
            <a:spLocks noChangeArrowheads="1"/>
          </p:cNvSpPr>
          <p:nvPr/>
        </p:nvSpPr>
        <p:spPr bwMode="auto">
          <a:xfrm>
            <a:off x="1828800" y="3276600"/>
            <a:ext cx="2514600" cy="708025"/>
          </a:xfrm>
          <a:prstGeom prst="rect">
            <a:avLst/>
          </a:prstGeom>
          <a:noFill/>
          <a:ln w="9525">
            <a:noFill/>
            <a:miter lim="800000"/>
            <a:headEnd/>
            <a:tailEnd/>
          </a:ln>
        </p:spPr>
        <p:txBody>
          <a:bodyPr>
            <a:spAutoFit/>
          </a:bodyPr>
          <a:lstStyle/>
          <a:p>
            <a:pPr algn="ctr">
              <a:spcBef>
                <a:spcPct val="50000"/>
              </a:spcBef>
              <a:defRPr/>
            </a:pPr>
            <a:r>
              <a:rPr lang="zh-CN" altLang="en-US" sz="4000"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4000" b="1" dirty="0">
              <a:solidFill>
                <a:srgbClr val="FFFFFF"/>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46" name="Text Box 10"/>
          <p:cNvSpPr txBox="1">
            <a:spLocks noChangeArrowheads="1"/>
          </p:cNvSpPr>
          <p:nvPr/>
        </p:nvSpPr>
        <p:spPr bwMode="auto">
          <a:xfrm>
            <a:off x="1905000" y="4267200"/>
            <a:ext cx="2362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7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39947" name="Text Box 11"/>
          <p:cNvSpPr txBox="1">
            <a:spLocks noChangeArrowheads="1"/>
          </p:cNvSpPr>
          <p:nvPr/>
        </p:nvSpPr>
        <p:spPr bwMode="auto">
          <a:xfrm>
            <a:off x="4724400" y="3276600"/>
            <a:ext cx="297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000" b="1">
                <a:solidFill>
                  <a:srgbClr val="FFFFFF"/>
                </a:solidFill>
              </a:rPr>
              <a:t>千年</a:t>
            </a:r>
            <a:endParaRPr lang="en-US" sz="4000" b="1">
              <a:solidFill>
                <a:srgbClr val="FFFFFF"/>
              </a:solidFill>
              <a:latin typeface="Arial" charset="0"/>
              <a:cs typeface="Arial" charset="0"/>
            </a:endParaRPr>
          </a:p>
        </p:txBody>
      </p:sp>
      <p:sp>
        <p:nvSpPr>
          <p:cNvPr id="39948" name="Text Box 12"/>
          <p:cNvSpPr txBox="1">
            <a:spLocks noChangeArrowheads="1"/>
          </p:cNvSpPr>
          <p:nvPr/>
        </p:nvSpPr>
        <p:spPr bwMode="auto">
          <a:xfrm>
            <a:off x="4953000" y="4267200"/>
            <a:ext cx="27432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en-US" sz="3600">
                <a:solidFill>
                  <a:srgbClr val="FF66FF"/>
                </a:solidFill>
                <a:latin typeface="Arial" charset="0"/>
                <a:cs typeface="Arial" charset="0"/>
              </a:rPr>
              <a:t>1000 </a:t>
            </a:r>
            <a:r>
              <a:rPr lang="zh-CN" altLang="en-US" sz="3600">
                <a:solidFill>
                  <a:srgbClr val="FF66FF"/>
                </a:solidFill>
                <a:latin typeface="Arial" charset="0"/>
                <a:cs typeface="Arial" charset="0"/>
              </a:rPr>
              <a:t>年</a:t>
            </a:r>
            <a:endParaRPr lang="en-US" sz="3600">
              <a:solidFill>
                <a:srgbClr val="000000"/>
              </a:solidFill>
              <a:latin typeface="Arial" charset="0"/>
              <a:cs typeface="Arial" charset="0"/>
            </a:endParaRPr>
          </a:p>
        </p:txBody>
      </p:sp>
      <p:sp>
        <p:nvSpPr>
          <p:cNvPr id="39950" name="Text Box 14"/>
          <p:cNvSpPr txBox="1">
            <a:spLocks noChangeArrowheads="1"/>
          </p:cNvSpPr>
          <p:nvPr/>
        </p:nvSpPr>
        <p:spPr bwMode="auto">
          <a:xfrm rot="5400000" flipH="1">
            <a:off x="6140450" y="3659188"/>
            <a:ext cx="4951413" cy="769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4400">
                <a:solidFill>
                  <a:srgbClr val="FFC000"/>
                </a:solidFill>
              </a:rPr>
              <a:t>永恒国度</a:t>
            </a:r>
            <a:endParaRPr lang="en-US" sz="4400">
              <a:solidFill>
                <a:srgbClr val="FFC000"/>
              </a:solidFill>
              <a:latin typeface="Arial" charset="0"/>
              <a:cs typeface="Arial" charset="0"/>
            </a:endParaRPr>
          </a:p>
        </p:txBody>
      </p:sp>
      <p:sp>
        <p:nvSpPr>
          <p:cNvPr id="39951" name="Text Box 15"/>
          <p:cNvSpPr txBox="1">
            <a:spLocks noChangeArrowheads="1"/>
          </p:cNvSpPr>
          <p:nvPr/>
        </p:nvSpPr>
        <p:spPr bwMode="auto">
          <a:xfrm rot="5381629">
            <a:off x="6519863" y="5064125"/>
            <a:ext cx="2514600" cy="768350"/>
          </a:xfrm>
          <a:prstGeom prst="rect">
            <a:avLst/>
          </a:prstGeom>
          <a:noFill/>
          <a:ln w="9525">
            <a:noFill/>
            <a:miter lim="800000"/>
            <a:headEnd/>
            <a:tailEnd/>
          </a:ln>
        </p:spPr>
        <p:txBody>
          <a:bodyPr>
            <a:spAutoFit/>
          </a:bodyPr>
          <a:lstStyle/>
          <a:p>
            <a:pPr algn="ctr">
              <a:spcBef>
                <a:spcPct val="50000"/>
              </a:spcBef>
              <a:defRPr/>
            </a:pPr>
            <a:r>
              <a:rPr lang="zh-CN" altLang="en-US" sz="4400" b="1" dirty="0">
                <a:solidFill>
                  <a:srgbClr val="FF3399"/>
                </a:solidFill>
                <a:effectLst>
                  <a:outerShdw blurRad="38100" dist="38100" dir="2700000" algn="tl">
                    <a:srgbClr val="000000">
                      <a:alpha val="43137"/>
                    </a:srgbClr>
                  </a:outerShdw>
                </a:effectLst>
                <a:latin typeface="Comic Sans MS" pitchFamily="66" charset="0"/>
                <a:ea typeface="ＭＳ Ｐゴシック" pitchFamily="34" charset="-128"/>
              </a:rPr>
              <a:t>判决</a:t>
            </a:r>
            <a:endParaRPr lang="en-US" sz="4400" b="1" dirty="0">
              <a:solidFill>
                <a:srgbClr val="FF3399"/>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9952" name="Rectangle 16"/>
          <p:cNvSpPr>
            <a:spLocks noChangeArrowheads="1"/>
          </p:cNvSpPr>
          <p:nvPr/>
        </p:nvSpPr>
        <p:spPr bwMode="auto">
          <a:xfrm>
            <a:off x="457200" y="2590800"/>
            <a:ext cx="3810000" cy="3200400"/>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2000">
              <a:solidFill>
                <a:srgbClr val="000000"/>
              </a:solidFill>
              <a:latin typeface="Arial" charset="0"/>
              <a:cs typeface="Arial" charset="0"/>
            </a:endParaRPr>
          </a:p>
        </p:txBody>
      </p:sp>
      <p:sp>
        <p:nvSpPr>
          <p:cNvPr id="657424" name="Rectangle 17"/>
          <p:cNvSpPr>
            <a:spLocks noGrp="1" noChangeArrowheads="1"/>
          </p:cNvSpPr>
          <p:nvPr>
            <p:ph type="title" idx="4294967295"/>
          </p:nvPr>
        </p:nvSpPr>
        <p:spPr>
          <a:xfrm>
            <a:off x="0" y="0"/>
            <a:ext cx="8515350" cy="584200"/>
          </a:xfrm>
        </p:spPr>
        <p:txBody>
          <a:bodyPr anchor="t">
            <a:spAutoFit/>
          </a:bodyPr>
          <a:lstStyle/>
          <a:p>
            <a:pPr>
              <a:spcBef>
                <a:spcPct val="50000"/>
              </a:spcBef>
            </a:pPr>
            <a:r>
              <a:rPr lang="zh-CN" sz="3200" b="1">
                <a:solidFill>
                  <a:srgbClr val="FFFF00"/>
                </a:solidFill>
                <a:effectLst>
                  <a:outerShdw blurRad="38100" dist="38100" dir="2700000" algn="tl">
                    <a:srgbClr val="000000"/>
                  </a:outerShdw>
                </a:effectLst>
                <a:latin typeface="Arial" charset="0"/>
                <a:ea typeface="ＭＳ Ｐゴシック" charset="0"/>
                <a:cs typeface="Arial" charset="0"/>
              </a:rPr>
              <a:t>一个“后TRIB”着迷无法解释如何在千年凡人</a:t>
            </a:r>
            <a:endParaRPr lang="en-US" sz="3200" b="1">
              <a:solidFill>
                <a:srgbClr val="FFFF00"/>
              </a:solidFill>
              <a:effectLst>
                <a:outerShdw blurRad="38100" dist="38100" dir="2700000" algn="tl">
                  <a:srgbClr val="000000"/>
                </a:outerShdw>
              </a:effectLst>
              <a:latin typeface="Arial" charset="0"/>
              <a:ea typeface="ＭＳ Ｐゴシック" charset="0"/>
              <a:cs typeface="Arial" charset="0"/>
            </a:endParaRPr>
          </a:p>
        </p:txBody>
      </p:sp>
      <p:sp>
        <p:nvSpPr>
          <p:cNvPr id="657425"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429964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952"/>
                                        </p:tgtEl>
                                        <p:attrNameLst>
                                          <p:attrName>style.visibility</p:attrName>
                                        </p:attrNameLst>
                                      </p:cBhvr>
                                      <p:to>
                                        <p:strVal val="visible"/>
                                      </p:to>
                                    </p:set>
                                    <p:anim calcmode="lin" valueType="num">
                                      <p:cBhvr additive="base">
                                        <p:cTn id="7" dur="500" fill="hold"/>
                                        <p:tgtEl>
                                          <p:spTgt spid="39952"/>
                                        </p:tgtEl>
                                        <p:attrNameLst>
                                          <p:attrName>ppt_x</p:attrName>
                                        </p:attrNameLst>
                                      </p:cBhvr>
                                      <p:tavLst>
                                        <p:tav tm="0">
                                          <p:val>
                                            <p:strVal val="0-#ppt_w/2"/>
                                          </p:val>
                                        </p:tav>
                                        <p:tav tm="100000">
                                          <p:val>
                                            <p:strVal val="#ppt_x"/>
                                          </p:val>
                                        </p:tav>
                                      </p:tavLst>
                                    </p:anim>
                                    <p:anim calcmode="lin" valueType="num">
                                      <p:cBhvr additive="base">
                                        <p:cTn id="8" dur="500" fill="hold"/>
                                        <p:tgtEl>
                                          <p:spTgt spid="3995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3" presetClass="entr" presetSubtype="16" fill="hold" grpId="0" nodeType="afterEffect">
                                  <p:stCondLst>
                                    <p:cond delay="1000"/>
                                  </p:stCondLst>
                                  <p:childTnLst>
                                    <p:set>
                                      <p:cBhvr>
                                        <p:cTn id="11" dur="1" fill="hold">
                                          <p:stCondLst>
                                            <p:cond delay="0"/>
                                          </p:stCondLst>
                                        </p:cTn>
                                        <p:tgtEl>
                                          <p:spTgt spid="39945"/>
                                        </p:tgtEl>
                                        <p:attrNameLst>
                                          <p:attrName>style.visibility</p:attrName>
                                        </p:attrNameLst>
                                      </p:cBhvr>
                                      <p:to>
                                        <p:strVal val="visible"/>
                                      </p:to>
                                    </p:set>
                                    <p:anim calcmode="lin" valueType="num">
                                      <p:cBhvr>
                                        <p:cTn id="12" dur="500" fill="hold"/>
                                        <p:tgtEl>
                                          <p:spTgt spid="39945"/>
                                        </p:tgtEl>
                                        <p:attrNameLst>
                                          <p:attrName>ppt_w</p:attrName>
                                        </p:attrNameLst>
                                      </p:cBhvr>
                                      <p:tavLst>
                                        <p:tav tm="0">
                                          <p:val>
                                            <p:fltVal val="0"/>
                                          </p:val>
                                        </p:tav>
                                        <p:tav tm="100000">
                                          <p:val>
                                            <p:strVal val="#ppt_w"/>
                                          </p:val>
                                        </p:tav>
                                      </p:tavLst>
                                    </p:anim>
                                    <p:anim calcmode="lin" valueType="num">
                                      <p:cBhvr>
                                        <p:cTn id="13" dur="500" fill="hold"/>
                                        <p:tgtEl>
                                          <p:spTgt spid="3994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grpId="0" nodeType="afterEffect">
                                  <p:stCondLst>
                                    <p:cond delay="0"/>
                                  </p:stCondLst>
                                  <p:childTnLst>
                                    <p:set>
                                      <p:cBhvr>
                                        <p:cTn id="16" dur="1" fill="hold">
                                          <p:stCondLst>
                                            <p:cond delay="0"/>
                                          </p:stCondLst>
                                        </p:cTn>
                                        <p:tgtEl>
                                          <p:spTgt spid="39946"/>
                                        </p:tgtEl>
                                        <p:attrNameLst>
                                          <p:attrName>style.visibility</p:attrName>
                                        </p:attrNameLst>
                                      </p:cBhvr>
                                      <p:to>
                                        <p:strVal val="visible"/>
                                      </p:to>
                                    </p:set>
                                    <p:anim calcmode="lin" valueType="num">
                                      <p:cBhvr>
                                        <p:cTn id="17" dur="500" fill="hold"/>
                                        <p:tgtEl>
                                          <p:spTgt spid="39946"/>
                                        </p:tgtEl>
                                        <p:attrNameLst>
                                          <p:attrName>ppt_w</p:attrName>
                                        </p:attrNameLst>
                                      </p:cBhvr>
                                      <p:tavLst>
                                        <p:tav tm="0">
                                          <p:val>
                                            <p:fltVal val="0"/>
                                          </p:val>
                                        </p:tav>
                                        <p:tav tm="100000">
                                          <p:val>
                                            <p:strVal val="#ppt_w"/>
                                          </p:val>
                                        </p:tav>
                                      </p:tavLst>
                                    </p:anim>
                                    <p:anim calcmode="lin" valueType="num">
                                      <p:cBhvr>
                                        <p:cTn id="18" dur="500" fill="hold"/>
                                        <p:tgtEl>
                                          <p:spTgt spid="39946"/>
                                        </p:tgtEl>
                                        <p:attrNameLst>
                                          <p:attrName>ppt_h</p:attrName>
                                        </p:attrNameLst>
                                      </p:cBhvr>
                                      <p:tavLst>
                                        <p:tav tm="0">
                                          <p:val>
                                            <p:fltVal val="0"/>
                                          </p:val>
                                        </p:tav>
                                        <p:tav tm="100000">
                                          <p:val>
                                            <p:strVal val="#ppt_h"/>
                                          </p:val>
                                        </p:tav>
                                      </p:tavLst>
                                    </p:anim>
                                  </p:childTnLst>
                                </p:cTn>
                              </p:par>
                            </p:childTnLst>
                          </p:cTn>
                        </p:par>
                        <p:par>
                          <p:cTn id="19" fill="hold" nodeType="afterGroup">
                            <p:stCondLst>
                              <p:cond delay="3500"/>
                            </p:stCondLst>
                            <p:childTnLst>
                              <p:par>
                                <p:cTn id="20" presetID="4" presetClass="entr" presetSubtype="32" fill="hold" grpId="0" nodeType="afterEffect">
                                  <p:stCondLst>
                                    <p:cond delay="5000"/>
                                  </p:stCondLst>
                                  <p:childTnLst>
                                    <p:set>
                                      <p:cBhvr>
                                        <p:cTn id="21" dur="1" fill="hold">
                                          <p:stCondLst>
                                            <p:cond delay="0"/>
                                          </p:stCondLst>
                                        </p:cTn>
                                        <p:tgtEl>
                                          <p:spTgt spid="39944"/>
                                        </p:tgtEl>
                                        <p:attrNameLst>
                                          <p:attrName>style.visibility</p:attrName>
                                        </p:attrNameLst>
                                      </p:cBhvr>
                                      <p:to>
                                        <p:strVal val="visible"/>
                                      </p:to>
                                    </p:set>
                                    <p:animEffect transition="in" filter="box(out)">
                                      <p:cBhvr>
                                        <p:cTn id="22" dur="500"/>
                                        <p:tgtEl>
                                          <p:spTgt spid="39944"/>
                                        </p:tgtEl>
                                      </p:cBhvr>
                                    </p:animEffect>
                                  </p:childTnLst>
                                </p:cTn>
                              </p:par>
                            </p:childTnLst>
                          </p:cTn>
                        </p:par>
                        <p:par>
                          <p:cTn id="23" fill="hold" nodeType="afterGroup">
                            <p:stCondLst>
                              <p:cond delay="9000"/>
                            </p:stCondLst>
                            <p:childTnLst>
                              <p:par>
                                <p:cTn id="24" presetID="2" presetClass="entr" presetSubtype="1" fill="hold" grpId="0" nodeType="afterEffect">
                                  <p:stCondLst>
                                    <p:cond delay="1000"/>
                                  </p:stCondLst>
                                  <p:childTnLst>
                                    <p:set>
                                      <p:cBhvr>
                                        <p:cTn id="25" dur="1" fill="hold">
                                          <p:stCondLst>
                                            <p:cond delay="0"/>
                                          </p:stCondLst>
                                        </p:cTn>
                                        <p:tgtEl>
                                          <p:spTgt spid="39941"/>
                                        </p:tgtEl>
                                        <p:attrNameLst>
                                          <p:attrName>style.visibility</p:attrName>
                                        </p:attrNameLst>
                                      </p:cBhvr>
                                      <p:to>
                                        <p:strVal val="visible"/>
                                      </p:to>
                                    </p:set>
                                    <p:anim calcmode="lin" valueType="num">
                                      <p:cBhvr additive="base">
                                        <p:cTn id="26" dur="500" fill="hold"/>
                                        <p:tgtEl>
                                          <p:spTgt spid="39941"/>
                                        </p:tgtEl>
                                        <p:attrNameLst>
                                          <p:attrName>ppt_x</p:attrName>
                                        </p:attrNameLst>
                                      </p:cBhvr>
                                      <p:tavLst>
                                        <p:tav tm="0">
                                          <p:val>
                                            <p:strVal val="#ppt_x"/>
                                          </p:val>
                                        </p:tav>
                                        <p:tav tm="100000">
                                          <p:val>
                                            <p:strVal val="#ppt_x"/>
                                          </p:val>
                                        </p:tav>
                                      </p:tavLst>
                                    </p:anim>
                                    <p:anim calcmode="lin" valueType="num">
                                      <p:cBhvr additive="base">
                                        <p:cTn id="27" dur="500" fill="hold"/>
                                        <p:tgtEl>
                                          <p:spTgt spid="39941"/>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0500"/>
                            </p:stCondLst>
                            <p:childTnLst>
                              <p:par>
                                <p:cTn id="29" presetID="2" presetClass="entr" presetSubtype="4" fill="hold" grpId="0" nodeType="afterEffect">
                                  <p:stCondLst>
                                    <p:cond delay="0"/>
                                  </p:stCondLst>
                                  <p:childTnLst>
                                    <p:set>
                                      <p:cBhvr>
                                        <p:cTn id="30" dur="1" fill="hold">
                                          <p:stCondLst>
                                            <p:cond delay="0"/>
                                          </p:stCondLst>
                                        </p:cTn>
                                        <p:tgtEl>
                                          <p:spTgt spid="39942"/>
                                        </p:tgtEl>
                                        <p:attrNameLst>
                                          <p:attrName>style.visibility</p:attrName>
                                        </p:attrNameLst>
                                      </p:cBhvr>
                                      <p:to>
                                        <p:strVal val="visible"/>
                                      </p:to>
                                    </p:set>
                                    <p:anim calcmode="lin" valueType="num">
                                      <p:cBhvr additive="base">
                                        <p:cTn id="31" dur="500" fill="hold"/>
                                        <p:tgtEl>
                                          <p:spTgt spid="39942"/>
                                        </p:tgtEl>
                                        <p:attrNameLst>
                                          <p:attrName>ppt_x</p:attrName>
                                        </p:attrNameLst>
                                      </p:cBhvr>
                                      <p:tavLst>
                                        <p:tav tm="0">
                                          <p:val>
                                            <p:strVal val="#ppt_x"/>
                                          </p:val>
                                        </p:tav>
                                        <p:tav tm="100000">
                                          <p:val>
                                            <p:strVal val="#ppt_x"/>
                                          </p:val>
                                        </p:tav>
                                      </p:tavLst>
                                    </p:anim>
                                    <p:anim calcmode="lin" valueType="num">
                                      <p:cBhvr additive="base">
                                        <p:cTn id="32" dur="500" fill="hold"/>
                                        <p:tgtEl>
                                          <p:spTgt spid="39942"/>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11000"/>
                            </p:stCondLst>
                            <p:childTnLst>
                              <p:par>
                                <p:cTn id="34" presetID="2" presetClass="entr" presetSubtype="1" fill="hold" grpId="0" nodeType="afterEffect">
                                  <p:stCondLst>
                                    <p:cond delay="2000"/>
                                  </p:stCondLst>
                                  <p:childTnLst>
                                    <p:set>
                                      <p:cBhvr>
                                        <p:cTn id="35" dur="1" fill="hold">
                                          <p:stCondLst>
                                            <p:cond delay="0"/>
                                          </p:stCondLst>
                                        </p:cTn>
                                        <p:tgtEl>
                                          <p:spTgt spid="39943"/>
                                        </p:tgtEl>
                                        <p:attrNameLst>
                                          <p:attrName>style.visibility</p:attrName>
                                        </p:attrNameLst>
                                      </p:cBhvr>
                                      <p:to>
                                        <p:strVal val="visible"/>
                                      </p:to>
                                    </p:set>
                                    <p:anim calcmode="lin" valueType="num">
                                      <p:cBhvr additive="base">
                                        <p:cTn id="36" dur="500" fill="hold"/>
                                        <p:tgtEl>
                                          <p:spTgt spid="39943"/>
                                        </p:tgtEl>
                                        <p:attrNameLst>
                                          <p:attrName>ppt_x</p:attrName>
                                        </p:attrNameLst>
                                      </p:cBhvr>
                                      <p:tavLst>
                                        <p:tav tm="0">
                                          <p:val>
                                            <p:strVal val="#ppt_x"/>
                                          </p:val>
                                        </p:tav>
                                        <p:tav tm="100000">
                                          <p:val>
                                            <p:strVal val="#ppt_x"/>
                                          </p:val>
                                        </p:tav>
                                      </p:tavLst>
                                    </p:anim>
                                    <p:anim calcmode="lin" valueType="num">
                                      <p:cBhvr additive="base">
                                        <p:cTn id="37" dur="500" fill="hold"/>
                                        <p:tgtEl>
                                          <p:spTgt spid="39943"/>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3500"/>
                            </p:stCondLst>
                            <p:childTnLst>
                              <p:par>
                                <p:cTn id="39" presetID="2" presetClass="entr" presetSubtype="1" fill="hold" grpId="0" nodeType="afterEffect">
                                  <p:stCondLst>
                                    <p:cond delay="0"/>
                                  </p:stCondLst>
                                  <p:childTnLst>
                                    <p:set>
                                      <p:cBhvr>
                                        <p:cTn id="40" dur="1" fill="hold">
                                          <p:stCondLst>
                                            <p:cond delay="0"/>
                                          </p:stCondLst>
                                        </p:cTn>
                                        <p:tgtEl>
                                          <p:spTgt spid="39939"/>
                                        </p:tgtEl>
                                        <p:attrNameLst>
                                          <p:attrName>style.visibility</p:attrName>
                                        </p:attrNameLst>
                                      </p:cBhvr>
                                      <p:to>
                                        <p:strVal val="visible"/>
                                      </p:to>
                                    </p:set>
                                    <p:anim calcmode="lin" valueType="num">
                                      <p:cBhvr additive="base">
                                        <p:cTn id="41" dur="500" fill="hold"/>
                                        <p:tgtEl>
                                          <p:spTgt spid="39939"/>
                                        </p:tgtEl>
                                        <p:attrNameLst>
                                          <p:attrName>ppt_x</p:attrName>
                                        </p:attrNameLst>
                                      </p:cBhvr>
                                      <p:tavLst>
                                        <p:tav tm="0">
                                          <p:val>
                                            <p:strVal val="#ppt_x"/>
                                          </p:val>
                                        </p:tav>
                                        <p:tav tm="100000">
                                          <p:val>
                                            <p:strVal val="#ppt_x"/>
                                          </p:val>
                                        </p:tav>
                                      </p:tavLst>
                                    </p:anim>
                                    <p:anim calcmode="lin" valueType="num">
                                      <p:cBhvr additive="base">
                                        <p:cTn id="42" dur="500" fill="hold"/>
                                        <p:tgtEl>
                                          <p:spTgt spid="39939"/>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14000"/>
                            </p:stCondLst>
                            <p:childTnLst>
                              <p:par>
                                <p:cTn id="44" presetID="23" presetClass="entr" presetSubtype="16" fill="hold" grpId="0" nodeType="afterEffect">
                                  <p:stCondLst>
                                    <p:cond delay="1000"/>
                                  </p:stCondLst>
                                  <p:childTnLst>
                                    <p:set>
                                      <p:cBhvr>
                                        <p:cTn id="45" dur="1" fill="hold">
                                          <p:stCondLst>
                                            <p:cond delay="0"/>
                                          </p:stCondLst>
                                        </p:cTn>
                                        <p:tgtEl>
                                          <p:spTgt spid="39947"/>
                                        </p:tgtEl>
                                        <p:attrNameLst>
                                          <p:attrName>style.visibility</p:attrName>
                                        </p:attrNameLst>
                                      </p:cBhvr>
                                      <p:to>
                                        <p:strVal val="visible"/>
                                      </p:to>
                                    </p:set>
                                    <p:anim calcmode="lin" valueType="num">
                                      <p:cBhvr>
                                        <p:cTn id="46" dur="500" fill="hold"/>
                                        <p:tgtEl>
                                          <p:spTgt spid="39947"/>
                                        </p:tgtEl>
                                        <p:attrNameLst>
                                          <p:attrName>ppt_w</p:attrName>
                                        </p:attrNameLst>
                                      </p:cBhvr>
                                      <p:tavLst>
                                        <p:tav tm="0">
                                          <p:val>
                                            <p:fltVal val="0"/>
                                          </p:val>
                                        </p:tav>
                                        <p:tav tm="100000">
                                          <p:val>
                                            <p:strVal val="#ppt_w"/>
                                          </p:val>
                                        </p:tav>
                                      </p:tavLst>
                                    </p:anim>
                                    <p:anim calcmode="lin" valueType="num">
                                      <p:cBhvr>
                                        <p:cTn id="47" dur="500" fill="hold"/>
                                        <p:tgtEl>
                                          <p:spTgt spid="39947"/>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5500"/>
                            </p:stCondLst>
                            <p:childTnLst>
                              <p:par>
                                <p:cTn id="49" presetID="23" presetClass="entr" presetSubtype="16" fill="hold" grpId="0" nodeType="afterEffect">
                                  <p:stCondLst>
                                    <p:cond delay="0"/>
                                  </p:stCondLst>
                                  <p:childTnLst>
                                    <p:set>
                                      <p:cBhvr>
                                        <p:cTn id="50" dur="1" fill="hold">
                                          <p:stCondLst>
                                            <p:cond delay="0"/>
                                          </p:stCondLst>
                                        </p:cTn>
                                        <p:tgtEl>
                                          <p:spTgt spid="39948"/>
                                        </p:tgtEl>
                                        <p:attrNameLst>
                                          <p:attrName>style.visibility</p:attrName>
                                        </p:attrNameLst>
                                      </p:cBhvr>
                                      <p:to>
                                        <p:strVal val="visible"/>
                                      </p:to>
                                    </p:set>
                                    <p:anim calcmode="lin" valueType="num">
                                      <p:cBhvr>
                                        <p:cTn id="51" dur="500" fill="hold"/>
                                        <p:tgtEl>
                                          <p:spTgt spid="39948"/>
                                        </p:tgtEl>
                                        <p:attrNameLst>
                                          <p:attrName>ppt_w</p:attrName>
                                        </p:attrNameLst>
                                      </p:cBhvr>
                                      <p:tavLst>
                                        <p:tav tm="0">
                                          <p:val>
                                            <p:fltVal val="0"/>
                                          </p:val>
                                        </p:tav>
                                        <p:tav tm="100000">
                                          <p:val>
                                            <p:strVal val="#ppt_w"/>
                                          </p:val>
                                        </p:tav>
                                      </p:tavLst>
                                    </p:anim>
                                    <p:anim calcmode="lin" valueType="num">
                                      <p:cBhvr>
                                        <p:cTn id="52" dur="500" fill="hold"/>
                                        <p:tgtEl>
                                          <p:spTgt spid="39948"/>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6000"/>
                            </p:stCondLst>
                            <p:childTnLst>
                              <p:par>
                                <p:cTn id="54" presetID="2" presetClass="entr" presetSubtype="4" fill="hold" grpId="0" nodeType="afterEffect">
                                  <p:stCondLst>
                                    <p:cond delay="1000"/>
                                  </p:stCondLst>
                                  <p:childTnLst>
                                    <p:set>
                                      <p:cBhvr>
                                        <p:cTn id="55" dur="1" fill="hold">
                                          <p:stCondLst>
                                            <p:cond delay="0"/>
                                          </p:stCondLst>
                                        </p:cTn>
                                        <p:tgtEl>
                                          <p:spTgt spid="39951"/>
                                        </p:tgtEl>
                                        <p:attrNameLst>
                                          <p:attrName>style.visibility</p:attrName>
                                        </p:attrNameLst>
                                      </p:cBhvr>
                                      <p:to>
                                        <p:strVal val="visible"/>
                                      </p:to>
                                    </p:set>
                                    <p:anim calcmode="lin" valueType="num">
                                      <p:cBhvr additive="base">
                                        <p:cTn id="56" dur="500" fill="hold"/>
                                        <p:tgtEl>
                                          <p:spTgt spid="39951"/>
                                        </p:tgtEl>
                                        <p:attrNameLst>
                                          <p:attrName>ppt_x</p:attrName>
                                        </p:attrNameLst>
                                      </p:cBhvr>
                                      <p:tavLst>
                                        <p:tav tm="0">
                                          <p:val>
                                            <p:strVal val="#ppt_x"/>
                                          </p:val>
                                        </p:tav>
                                        <p:tav tm="100000">
                                          <p:val>
                                            <p:strVal val="#ppt_x"/>
                                          </p:val>
                                        </p:tav>
                                      </p:tavLst>
                                    </p:anim>
                                    <p:anim calcmode="lin" valueType="num">
                                      <p:cBhvr additive="base">
                                        <p:cTn id="57" dur="500" fill="hold"/>
                                        <p:tgtEl>
                                          <p:spTgt spid="39951"/>
                                        </p:tgtEl>
                                        <p:attrNameLst>
                                          <p:attrName>ppt_y</p:attrName>
                                        </p:attrNameLst>
                                      </p:cBhvr>
                                      <p:tavLst>
                                        <p:tav tm="0">
                                          <p:val>
                                            <p:strVal val="1+#ppt_h/2"/>
                                          </p:val>
                                        </p:tav>
                                        <p:tav tm="100000">
                                          <p:val>
                                            <p:strVal val="#ppt_y"/>
                                          </p:val>
                                        </p:tav>
                                      </p:tavLst>
                                    </p:anim>
                                  </p:childTnLst>
                                </p:cTn>
                              </p:par>
                            </p:childTnLst>
                          </p:cTn>
                        </p:par>
                        <p:par>
                          <p:cTn id="58" fill="hold" nodeType="afterGroup">
                            <p:stCondLst>
                              <p:cond delay="17500"/>
                            </p:stCondLst>
                            <p:childTnLst>
                              <p:par>
                                <p:cTn id="59" presetID="2" presetClass="entr" presetSubtype="2" fill="hold" grpId="0" nodeType="afterEffect">
                                  <p:stCondLst>
                                    <p:cond delay="1000"/>
                                  </p:stCondLst>
                                  <p:childTnLst>
                                    <p:set>
                                      <p:cBhvr>
                                        <p:cTn id="60" dur="1" fill="hold">
                                          <p:stCondLst>
                                            <p:cond delay="0"/>
                                          </p:stCondLst>
                                        </p:cTn>
                                        <p:tgtEl>
                                          <p:spTgt spid="39950"/>
                                        </p:tgtEl>
                                        <p:attrNameLst>
                                          <p:attrName>style.visibility</p:attrName>
                                        </p:attrNameLst>
                                      </p:cBhvr>
                                      <p:to>
                                        <p:strVal val="visible"/>
                                      </p:to>
                                    </p:set>
                                    <p:anim calcmode="lin" valueType="num">
                                      <p:cBhvr additive="base">
                                        <p:cTn id="61" dur="500" fill="hold"/>
                                        <p:tgtEl>
                                          <p:spTgt spid="39950"/>
                                        </p:tgtEl>
                                        <p:attrNameLst>
                                          <p:attrName>ppt_x</p:attrName>
                                        </p:attrNameLst>
                                      </p:cBhvr>
                                      <p:tavLst>
                                        <p:tav tm="0">
                                          <p:val>
                                            <p:strVal val="1+#ppt_w/2"/>
                                          </p:val>
                                        </p:tav>
                                        <p:tav tm="100000">
                                          <p:val>
                                            <p:strVal val="#ppt_x"/>
                                          </p:val>
                                        </p:tav>
                                      </p:tavLst>
                                    </p:anim>
                                    <p:anim calcmode="lin" valueType="num">
                                      <p:cBhvr additive="base">
                                        <p:cTn id="62" dur="500" fill="hold"/>
                                        <p:tgtEl>
                                          <p:spTgt spid="399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9" grpId="0" animBg="1"/>
      <p:bldP spid="39941" grpId="0" animBg="1"/>
      <p:bldP spid="39942" grpId="0" animBg="1"/>
      <p:bldP spid="39943" grpId="0" autoUpdateAnimBg="0"/>
      <p:bldP spid="39944" grpId="0" autoUpdateAnimBg="0"/>
      <p:bldP spid="39945" grpId="0"/>
      <p:bldP spid="39946" grpId="0" autoUpdateAnimBg="0"/>
      <p:bldP spid="39947" grpId="0"/>
      <p:bldP spid="39948" grpId="0" autoUpdateAnimBg="0"/>
      <p:bldP spid="39950" grpId="0" autoUpdateAnimBg="0"/>
      <p:bldP spid="39951" grpId="0" autoUpdateAnimBg="0"/>
      <p:bldP spid="39952"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8434" name="Picture 2" descr="rev 20 mortal &amp; immortal charlie_mclenahan_00125.jpg.scaled500.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85378" y="0"/>
            <a:ext cx="8534772" cy="1866476"/>
          </a:xfrm>
          <a:ln>
            <a:miter lim="800000"/>
            <a:headEnd/>
            <a:tailEnd/>
          </a:ln>
        </p:spPr>
        <p:txBody>
          <a:bodyPr/>
          <a:lstStyle/>
          <a:p>
            <a:pPr>
              <a:defRPr/>
            </a:pPr>
            <a:r>
              <a:rPr lang="zh-CN" altLang="en-US" sz="4800" b="1" dirty="0">
                <a:effectLst>
                  <a:glow rad="38100">
                    <a:schemeClr val="tx1"/>
                  </a:glow>
                </a:effectLst>
              </a:rPr>
              <a:t>凡人和荣耀的身体真的可以住在一起吗</a:t>
            </a:r>
            <a:r>
              <a:rPr lang="zh-CN" altLang="en-US" sz="4000" dirty="0">
                <a:effectLst>
                  <a:glow rad="38100">
                    <a:schemeClr val="tx1"/>
                  </a:glow>
                </a:effectLst>
              </a:rPr>
              <a:t>？</a:t>
            </a:r>
            <a:endParaRPr lang="en-US" sz="4000" b="1" dirty="0">
              <a:effectLst>
                <a:glow rad="38100">
                  <a:schemeClr val="tx1"/>
                </a:glow>
              </a:effectLst>
            </a:endParaRPr>
          </a:p>
        </p:txBody>
      </p:sp>
      <p:sp>
        <p:nvSpPr>
          <p:cNvPr id="65843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FFFFFF"/>
                </a:solidFill>
                <a:effectLst>
                  <a:glow rad="38100">
                    <a:schemeClr val="tx1"/>
                  </a:glow>
                </a:effectLst>
                <a:latin typeface="Arial" charset="0"/>
                <a:cs typeface="Arial" charset="0"/>
              </a:rPr>
              <a:t>435</a:t>
            </a:r>
            <a:endParaRPr lang="en-US" b="1" dirty="0">
              <a:solidFill>
                <a:srgbClr val="000000"/>
              </a:solidFill>
              <a:effectLst>
                <a:glow rad="38100">
                  <a:schemeClr val="tx1"/>
                </a:glow>
              </a:effectLst>
              <a:latin typeface="Arial" charset="0"/>
              <a:cs typeface="Arial" charset="0"/>
            </a:endParaRPr>
          </a:p>
        </p:txBody>
      </p:sp>
    </p:spTree>
    <p:extLst>
      <p:ext uri="{BB962C8B-B14F-4D97-AF65-F5344CB8AC3E}">
        <p14:creationId xmlns:p14="http://schemas.microsoft.com/office/powerpoint/2010/main" val="331621389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9458" name="Picture 3" descr="rev 20 ne_michelangelochef.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938"/>
            <a:ext cx="4687888" cy="68675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9459" name="Title 1"/>
          <p:cNvSpPr txBox="1">
            <a:spLocks/>
          </p:cNvSpPr>
          <p:nvPr/>
        </p:nvSpPr>
        <p:spPr bwMode="auto">
          <a:xfrm>
            <a:off x="4724400" y="2525713"/>
            <a:ext cx="4419600" cy="4086225"/>
          </a:xfrm>
          <a:prstGeom prst="rect">
            <a:avLst/>
          </a:prstGeom>
          <a:noFill/>
          <a:ln w="9525">
            <a:noFill/>
            <a:miter lim="800000"/>
            <a:headEnd/>
            <a:tailEnd/>
          </a:ln>
        </p:spPr>
        <p:txBody>
          <a:bodyPr anchor="ctr"/>
          <a:lstStyle/>
          <a:p>
            <a:pPr algn="ctr">
              <a:defRPr/>
            </a:pPr>
            <a:r>
              <a:rPr lang="zh-CN" altLang="en-US" sz="4000" dirty="0">
                <a:solidFill>
                  <a:srgbClr val="000000"/>
                </a:solidFill>
                <a:latin typeface="Comic Sans MS" pitchFamily="66" charset="0"/>
                <a:ea typeface="ＭＳ Ｐゴシック" pitchFamily="34" charset="-128"/>
              </a:rPr>
              <a:t>一</a:t>
            </a:r>
            <a:r>
              <a:rPr lang="zh-CN" altLang="en-US" sz="4400" b="1" dirty="0">
                <a:solidFill>
                  <a:srgbClr val="FFFFFF">
                    <a:lumMod val="95000"/>
                  </a:srgbClr>
                </a:solidFill>
                <a:latin typeface="Comic Sans MS" pitchFamily="66" charset="0"/>
                <a:ea typeface="ＭＳ Ｐゴシック" pitchFamily="34" charset="-128"/>
              </a:rPr>
              <a:t>这种想法</a:t>
            </a:r>
            <a:endParaRPr lang="en-US" altLang="zh-CN" sz="4400" b="1" dirty="0">
              <a:solidFill>
                <a:srgbClr val="FFFFFF">
                  <a:lumMod val="95000"/>
                </a:srgbClr>
              </a:solidFill>
              <a:latin typeface="Comic Sans MS" pitchFamily="66" charset="0"/>
              <a:ea typeface="ＭＳ Ｐゴシック" pitchFamily="34" charset="-128"/>
            </a:endParaRPr>
          </a:p>
          <a:p>
            <a:pPr algn="ctr">
              <a:defRPr/>
            </a:pPr>
            <a:r>
              <a:rPr lang="zh-CN" altLang="en-US" sz="4400" b="1" dirty="0">
                <a:solidFill>
                  <a:srgbClr val="FFFFFF">
                    <a:lumMod val="95000"/>
                  </a:srgbClr>
                </a:solidFill>
                <a:latin typeface="Comic Sans MS" pitchFamily="66" charset="0"/>
                <a:ea typeface="ＭＳ Ｐゴシック" pitchFamily="34" charset="-128"/>
              </a:rPr>
              <a:t>的乐趣</a:t>
            </a:r>
            <a:endParaRPr lang="en-US" sz="4400" b="1" dirty="0">
              <a:solidFill>
                <a:srgbClr val="FFFFFF">
                  <a:lumMod val="95000"/>
                </a:srgbClr>
              </a:solidFill>
              <a:latin typeface="Arial" pitchFamily="34" charset="0"/>
              <a:ea typeface="ＭＳ Ｐゴシック" pitchFamily="34" charset="-128"/>
              <a:cs typeface="Arial" pitchFamily="34" charset="0"/>
            </a:endParaRPr>
          </a:p>
        </p:txBody>
      </p:sp>
      <p:sp>
        <p:nvSpPr>
          <p:cNvPr id="2" name="Title 1"/>
          <p:cNvSpPr>
            <a:spLocks noGrp="1"/>
          </p:cNvSpPr>
          <p:nvPr>
            <p:ph type="title"/>
          </p:nvPr>
        </p:nvSpPr>
        <p:spPr>
          <a:xfrm>
            <a:off x="38100" y="231775"/>
            <a:ext cx="9070975" cy="1865313"/>
          </a:xfrm>
        </p:spPr>
        <p:txBody>
          <a:bodyPr/>
          <a:lstStyle/>
          <a:p>
            <a:pPr>
              <a:defRPr/>
            </a:pPr>
            <a:r>
              <a:rPr lang="zh-CN" altLang="en-US" sz="4800" b="1" dirty="0">
                <a:effectLst>
                  <a:outerShdw blurRad="38100" dist="38100" dir="2700000" algn="tl">
                    <a:srgbClr val="000000">
                      <a:alpha val="43137"/>
                    </a:srgbClr>
                  </a:outerShdw>
                </a:effectLst>
              </a:rPr>
              <a:t>凡人和荣耀的身体真的可以住在一起吗？</a:t>
            </a:r>
            <a:endParaRPr lang="en-US" sz="4800" b="1" dirty="0">
              <a:effectLst>
                <a:outerShdw blurRad="38100" dist="38100" dir="2700000" algn="tl">
                  <a:srgbClr val="000000">
                    <a:alpha val="43137"/>
                  </a:srgbClr>
                </a:outerShdw>
              </a:effectLst>
            </a:endParaRPr>
          </a:p>
        </p:txBody>
      </p:sp>
      <p:sp>
        <p:nvSpPr>
          <p:cNvPr id="659461"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88320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82" name="Picture 2" descr="rev 20 aragon man and immortal.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5495559" y="2525492"/>
            <a:ext cx="3648440"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400" dirty="0">
                <a:solidFill>
                  <a:srgbClr val="FFFFFF"/>
                </a:solidFill>
                <a:effectLst>
                  <a:glow rad="101600">
                    <a:srgbClr val="000000">
                      <a:alpha val="75000"/>
                    </a:srgbClr>
                  </a:glow>
                </a:effectLst>
              </a:rPr>
              <a:t>但是，它已经完成了！</a:t>
            </a:r>
            <a:endParaRPr lang="en-US" sz="4400"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8100" y="68263"/>
            <a:ext cx="9070975" cy="1866900"/>
          </a:xfrm>
          <a:noFill/>
          <a:ln>
            <a:noFill/>
          </a:ln>
        </p:spPr>
        <p:txBody>
          <a:bodyPr anchor="ctr"/>
          <a:lstStyle/>
          <a:p>
            <a:r>
              <a:rPr lang="zh-CN" altLang="en-US" b="1" kern="1200" dirty="0">
                <a:solidFill>
                  <a:srgbClr val="FFFFFF"/>
                </a:solidFill>
                <a:effectLst>
                  <a:glow rad="101600">
                    <a:srgbClr val="000000">
                      <a:alpha val="75000"/>
                    </a:srgbClr>
                  </a:glow>
                </a:effectLst>
              </a:rPr>
              <a:t>凡人和荣耀的身体真的可以住在一起吗？</a:t>
            </a:r>
            <a:endParaRPr lang="en-US" b="1" kern="1200" dirty="0">
              <a:solidFill>
                <a:srgbClr val="FFFFFF"/>
              </a:solidFill>
              <a:effectLst>
                <a:glow rad="101600">
                  <a:srgbClr val="000000">
                    <a:alpha val="75000"/>
                  </a:srgbClr>
                </a:glow>
              </a:effectLst>
            </a:endParaRPr>
          </a:p>
        </p:txBody>
      </p:sp>
      <p:grpSp>
        <p:nvGrpSpPr>
          <p:cNvPr id="3" name="Group 7"/>
          <p:cNvGrpSpPr>
            <a:grpSpLocks/>
          </p:cNvGrpSpPr>
          <p:nvPr/>
        </p:nvGrpSpPr>
        <p:grpSpPr bwMode="auto">
          <a:xfrm>
            <a:off x="-36513" y="2900363"/>
            <a:ext cx="5513388" cy="3957637"/>
            <a:chOff x="-36641" y="2900567"/>
            <a:chExt cx="5512802" cy="3957433"/>
          </a:xfrm>
        </p:grpSpPr>
        <p:pic>
          <p:nvPicPr>
            <p:cNvPr id="660487" name="Picture 5" descr="rev 20 elf &amp; human 500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900567"/>
              <a:ext cx="5476161" cy="36033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36641" y="5283281"/>
              <a:ext cx="5068349" cy="1574719"/>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dirty="0">
                  <a:solidFill>
                    <a:srgbClr val="FFFFFF"/>
                  </a:solidFill>
                  <a:effectLst>
                    <a:glow rad="101600">
                      <a:srgbClr val="000000">
                        <a:alpha val="75000"/>
                      </a:srgbClr>
                    </a:glow>
                    <a:outerShdw blurRad="38100" dist="38100" dir="2700000" algn="tl">
                      <a:srgbClr val="000000">
                        <a:alpha val="43137"/>
                      </a:srgbClr>
                    </a:outerShdw>
                  </a:effectLst>
                </a:rPr>
                <a:t>阿尔及阿拉贡：一个凡人，一个不朽的精灵公主</a:t>
              </a:r>
              <a:endParaRPr lang="en-US" sz="3600" dirty="0">
                <a:solidFill>
                  <a:srgbClr val="FFFFFF"/>
                </a:solidFill>
                <a:effectLst>
                  <a:glow rad="101600">
                    <a:srgbClr val="000000">
                      <a:alpha val="75000"/>
                    </a:srgbClr>
                  </a:glow>
                  <a:outerShdw blurRad="38100" dist="38100" dir="2700000" algn="tl">
                    <a:srgbClr val="000000">
                      <a:alpha val="43137"/>
                    </a:srgbClr>
                  </a:outerShdw>
                </a:effectLst>
              </a:endParaRPr>
            </a:p>
          </p:txBody>
        </p:sp>
      </p:grpSp>
      <p:sp>
        <p:nvSpPr>
          <p:cNvPr id="660486" name="Text Box 1041"/>
          <p:cNvSpPr txBox="1">
            <a:spLocks noChangeArrowheads="1"/>
          </p:cNvSpPr>
          <p:nvPr/>
        </p:nvSpPr>
        <p:spPr bwMode="auto">
          <a:xfrm>
            <a:off x="8431213" y="28575"/>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3863516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6" name="Picture 2" descr="rev 20 Emmaus.JPG"/>
          <p:cNvPicPr>
            <a:picLocks noChangeAspect="1"/>
          </p:cNvPicPr>
          <p:nvPr/>
        </p:nvPicPr>
        <p:blipFill>
          <a:blip r:embed="rId2" cstate="screen">
            <a:extLst>
              <a:ext uri="{28A0092B-C50C-407E-A947-70E740481C1C}">
                <a14:useLocalDpi xmlns:a14="http://schemas.microsoft.com/office/drawing/2010/main" val="0"/>
              </a:ext>
            </a:extLst>
          </a:blip>
          <a:srcRect b="-1305"/>
          <a:stretch>
            <a:fillRect/>
          </a:stretch>
        </p:blipFill>
        <p:spPr bwMode="auto">
          <a:xfrm>
            <a:off x="0" y="11113"/>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5495559" y="2525492"/>
            <a:ext cx="3648440"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dirty="0">
                <a:solidFill>
                  <a:srgbClr val="FFFFFF"/>
                </a:solidFill>
                <a:effectLst>
                  <a:glow rad="101600">
                    <a:srgbClr val="000000">
                      <a:alpha val="75000"/>
                    </a:srgbClr>
                  </a:glow>
                </a:effectLst>
              </a:rPr>
              <a:t>耶稣确实在以马忤斯路</a:t>
            </a:r>
            <a:endParaRPr lang="en-US" altLang="zh-CN" dirty="0">
              <a:solidFill>
                <a:srgbClr val="FFFFFF"/>
              </a:solidFill>
              <a:effectLst>
                <a:glow rad="101600">
                  <a:srgbClr val="000000">
                    <a:alpha val="75000"/>
                  </a:srgbClr>
                </a:glow>
              </a:effectLst>
            </a:endParaRPr>
          </a:p>
          <a:p>
            <a:pPr>
              <a:defRPr/>
            </a:pPr>
            <a:r>
              <a:rPr lang="zh-CN" altLang="en-US" dirty="0">
                <a:solidFill>
                  <a:srgbClr val="FFFFFF"/>
                </a:solidFill>
                <a:effectLst>
                  <a:glow rad="101600">
                    <a:srgbClr val="000000">
                      <a:alpha val="75000"/>
                    </a:srgbClr>
                  </a:glow>
                </a:effectLst>
              </a:rPr>
              <a:t>（路加</a:t>
            </a:r>
            <a:r>
              <a:rPr lang="en-US" altLang="zh-CN" dirty="0">
                <a:solidFill>
                  <a:srgbClr val="FFFFFF"/>
                </a:solidFill>
                <a:effectLst>
                  <a:glow rad="101600">
                    <a:srgbClr val="000000">
                      <a:alpha val="75000"/>
                    </a:srgbClr>
                  </a:glow>
                </a:effectLst>
              </a:rPr>
              <a:t>24</a:t>
            </a:r>
            <a:r>
              <a:rPr lang="zh-CN" altLang="en-US" dirty="0">
                <a:solidFill>
                  <a:srgbClr val="FFFFFF"/>
                </a:solidFill>
                <a:effectLst>
                  <a:glow rad="101600">
                    <a:srgbClr val="000000">
                      <a:alpha val="75000"/>
                    </a:srgbClr>
                  </a:glow>
                </a:effectLst>
              </a:rPr>
              <a:t>）</a:t>
            </a:r>
            <a:endParaRPr lang="en-US" dirty="0">
              <a:solidFill>
                <a:srgbClr val="FFFFFF"/>
              </a:solidFill>
              <a:effectLst>
                <a:glow rad="101600">
                  <a:srgbClr val="000000">
                    <a:alpha val="75000"/>
                  </a:srgbClr>
                </a:glow>
              </a:effectLst>
            </a:endParaRPr>
          </a:p>
        </p:txBody>
      </p:sp>
      <p:sp>
        <p:nvSpPr>
          <p:cNvPr id="2" name="Title 1"/>
          <p:cNvSpPr>
            <a:spLocks noGrp="1"/>
          </p:cNvSpPr>
          <p:nvPr>
            <p:ph type="title"/>
          </p:nvPr>
        </p:nvSpPr>
        <p:spPr>
          <a:xfrm>
            <a:off x="38100" y="68263"/>
            <a:ext cx="9070975" cy="1866900"/>
          </a:xfrm>
          <a:noFill/>
          <a:ln>
            <a:noFill/>
          </a:ln>
        </p:spPr>
        <p:txBody>
          <a:bodyPr anchor="ctr"/>
          <a:lstStyle/>
          <a:p>
            <a:r>
              <a:rPr lang="zh-CN" altLang="en-US" sz="5400" b="1" kern="1200" dirty="0">
                <a:solidFill>
                  <a:srgbClr val="FFFFFF"/>
                </a:solidFill>
                <a:effectLst>
                  <a:glow rad="101600">
                    <a:srgbClr val="000000">
                      <a:alpha val="75000"/>
                    </a:srgbClr>
                  </a:glow>
                </a:effectLst>
              </a:rPr>
              <a:t>凡人和荣耀的身体真的可以住在一起吗？</a:t>
            </a:r>
            <a:endParaRPr lang="en-US" sz="5400" b="1" kern="1200" dirty="0">
              <a:solidFill>
                <a:srgbClr val="FFFFFF"/>
              </a:solidFill>
              <a:effectLst>
                <a:glow rad="101600">
                  <a:srgbClr val="000000">
                    <a:alpha val="75000"/>
                  </a:srgbClr>
                </a:glow>
              </a:effectLst>
            </a:endParaRPr>
          </a:p>
        </p:txBody>
      </p:sp>
      <p:sp>
        <p:nvSpPr>
          <p:cNvPr id="661509"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8649263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a:ln>
            <a:miter lim="800000"/>
            <a:headEnd/>
            <a:tailEnd/>
          </a:ln>
        </p:spPr>
        <p:txBody>
          <a:bodyPr/>
          <a:lstStyle/>
          <a:p>
            <a:pPr>
              <a:defRPr/>
            </a:pPr>
            <a:r>
              <a:rPr lang="en-US" sz="4000" b="1" dirty="0">
                <a:effectLst>
                  <a:glow rad="101600">
                    <a:schemeClr val="tx1">
                      <a:alpha val="75000"/>
                    </a:schemeClr>
                  </a:glow>
                </a:effectLst>
              </a:rPr>
              <a:t>Could mortals and those in glorified bodies really live together?</a:t>
            </a:r>
          </a:p>
        </p:txBody>
      </p:sp>
      <p:pic>
        <p:nvPicPr>
          <p:cNvPr id="662531" name="Picture 6" descr="rev 20 emmaus glow.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59875"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2871788" y="3982262"/>
            <a:ext cx="6272212" cy="949333"/>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400" dirty="0">
                <a:solidFill>
                  <a:srgbClr val="FFFFFF"/>
                </a:solidFill>
                <a:effectLst>
                  <a:glow rad="101600">
                    <a:srgbClr val="000000">
                      <a:alpha val="75000"/>
                    </a:srgbClr>
                  </a:glow>
                  <a:outerShdw blurRad="38100" dist="38100" dir="2700000" algn="tl">
                    <a:srgbClr val="000000">
                      <a:alpha val="43137"/>
                    </a:srgbClr>
                  </a:outerShdw>
                </a:effectLst>
              </a:rPr>
              <a:t>请记住，当耶稣</a:t>
            </a:r>
          </a:p>
        </p:txBody>
      </p:sp>
      <p:sp>
        <p:nvSpPr>
          <p:cNvPr id="6625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
        <p:nvSpPr>
          <p:cNvPr id="7" name="Title 1"/>
          <p:cNvSpPr txBox="1">
            <a:spLocks/>
          </p:cNvSpPr>
          <p:nvPr/>
        </p:nvSpPr>
        <p:spPr bwMode="auto">
          <a:xfrm>
            <a:off x="3439974" y="4931595"/>
            <a:ext cx="5556072" cy="1380847"/>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8000" dirty="0">
                <a:solidFill>
                  <a:srgbClr val="FFFFFF"/>
                </a:solidFill>
                <a:effectLst>
                  <a:glow rad="736600">
                    <a:schemeClr val="accent6">
                      <a:lumMod val="75000"/>
                      <a:alpha val="75000"/>
                    </a:schemeClr>
                  </a:glow>
                  <a:outerShdw blurRad="38100" dist="38100" dir="2700000" algn="tl">
                    <a:srgbClr val="000000">
                      <a:alpha val="43137"/>
                    </a:srgbClr>
                  </a:outerShdw>
                </a:effectLst>
              </a:rPr>
              <a:t>发光？</a:t>
            </a:r>
          </a:p>
        </p:txBody>
      </p:sp>
    </p:spTree>
    <p:extLst>
      <p:ext uri="{BB962C8B-B14F-4D97-AF65-F5344CB8AC3E}">
        <p14:creationId xmlns:p14="http://schemas.microsoft.com/office/powerpoint/2010/main" val="11740006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728" y="68364"/>
            <a:ext cx="9070776" cy="1866476"/>
          </a:xfrm>
          <a:ln>
            <a:miter lim="800000"/>
            <a:headEnd/>
            <a:tailEnd/>
          </a:ln>
        </p:spPr>
        <p:txBody>
          <a:bodyPr/>
          <a:lstStyle/>
          <a:p>
            <a:pPr>
              <a:defRPr/>
            </a:pPr>
            <a:r>
              <a:rPr lang="en-US" sz="4000" b="1" dirty="0">
                <a:effectLst>
                  <a:glow rad="101600">
                    <a:schemeClr val="tx1">
                      <a:alpha val="75000"/>
                    </a:schemeClr>
                  </a:glow>
                </a:effectLst>
              </a:rPr>
              <a:t>Could mortals and those in glorified bodies really live together?</a:t>
            </a:r>
          </a:p>
        </p:txBody>
      </p:sp>
      <p:pic>
        <p:nvPicPr>
          <p:cNvPr id="663555" name="Picture 3" descr="rev 20 roadtoemma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59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6057900" y="2771798"/>
            <a:ext cx="2781299" cy="4086202"/>
          </a:xfrm>
          <a:prstGeom prst="rect">
            <a:avLst/>
          </a:prstGeom>
          <a:noFill/>
          <a:ln>
            <a:noFill/>
          </a:ln>
        </p:spPr>
        <p:txBody>
          <a:bodyPr anchor="ctr"/>
          <a:lstStyle>
            <a:lvl1pPr algn="ctr">
              <a:defRPr sz="4000" b="1">
                <a:solidFill>
                  <a:schemeClr val="bg1"/>
                </a:solidFill>
                <a:effectLst>
                  <a:glow rad="101600">
                    <a:schemeClr val="tx1">
                      <a:alpha val="75000"/>
                    </a:schemeClr>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dirty="0">
                <a:solidFill>
                  <a:srgbClr val="FFFFFF"/>
                </a:solidFill>
                <a:effectLst>
                  <a:glow rad="101600">
                    <a:srgbClr val="000000">
                      <a:alpha val="75000"/>
                    </a:srgbClr>
                  </a:glow>
                </a:effectLst>
              </a:rPr>
              <a:t>没有，他看起来就像我们的休息！</a:t>
            </a:r>
            <a:endParaRPr lang="en-US" dirty="0">
              <a:solidFill>
                <a:srgbClr val="FFFFFF"/>
              </a:solidFill>
              <a:effectLst>
                <a:glow rad="101600">
                  <a:srgbClr val="000000">
                    <a:alpha val="75000"/>
                  </a:srgbClr>
                </a:glow>
              </a:effectLst>
            </a:endParaRPr>
          </a:p>
        </p:txBody>
      </p:sp>
      <p:sp>
        <p:nvSpPr>
          <p:cNvPr id="663557"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0314099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4578" name="Picture 2" descr="rev 20 Bloch_Carl_The_Road_to_Emma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11113" y="-11113"/>
            <a:ext cx="9132887" cy="686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397125" y="4908550"/>
            <a:ext cx="6746875" cy="1949450"/>
          </a:xfrm>
        </p:spPr>
        <p:txBody>
          <a:bodyPr/>
          <a:lstStyle/>
          <a:p>
            <a:pPr>
              <a:defRPr/>
            </a:pPr>
            <a:r>
              <a:rPr lang="zh-CN" altLang="en-US" sz="4800" b="1" dirty="0">
                <a:effectLst>
                  <a:glow rad="266700">
                    <a:schemeClr val="tx1">
                      <a:alpha val="75000"/>
                    </a:schemeClr>
                  </a:glow>
                  <a:outerShdw blurRad="38100" dist="38100" dir="2700000" algn="tl">
                    <a:srgbClr val="000000">
                      <a:alpha val="43137"/>
                    </a:srgbClr>
                  </a:outerShdw>
                </a:effectLst>
              </a:rPr>
              <a:t>只在晚餐的时候，他们认识到了耶稣</a:t>
            </a:r>
            <a:endParaRPr lang="en-US" sz="4800" b="1" dirty="0">
              <a:effectLst>
                <a:glow rad="266700">
                  <a:schemeClr val="tx1">
                    <a:alpha val="75000"/>
                  </a:schemeClr>
                </a:glow>
                <a:outerShdw blurRad="38100" dist="38100" dir="2700000" algn="tl">
                  <a:srgbClr val="000000">
                    <a:alpha val="43137"/>
                  </a:srgbClr>
                </a:outerShdw>
              </a:effectLst>
            </a:endParaRPr>
          </a:p>
        </p:txBody>
      </p:sp>
      <p:sp>
        <p:nvSpPr>
          <p:cNvPr id="664580"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435</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6214170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Title 1"/>
          <p:cNvSpPr>
            <a:spLocks noGrp="1"/>
          </p:cNvSpPr>
          <p:nvPr>
            <p:ph type="title"/>
          </p:nvPr>
        </p:nvSpPr>
        <p:spPr>
          <a:xfrm>
            <a:off x="400050" y="127000"/>
            <a:ext cx="3981450" cy="4419600"/>
          </a:xfrm>
        </p:spPr>
        <p:txBody>
          <a:bodyPr/>
          <a:lstStyle/>
          <a:p>
            <a:r>
              <a:rPr lang="zh-CN" sz="5400">
                <a:latin typeface="Arial" charset="0"/>
                <a:ea typeface="ＭＳ Ｐゴシック" charset="0"/>
                <a:cs typeface="Arial" charset="0"/>
              </a:rPr>
              <a:t>每个人都将提交到基督千年？</a:t>
            </a:r>
            <a:endParaRPr lang="en-US" sz="5400" b="1">
              <a:latin typeface="Arial" charset="0"/>
              <a:ea typeface="ＭＳ Ｐゴシック" charset="0"/>
              <a:cs typeface="Arial" charset="0"/>
            </a:endParaRPr>
          </a:p>
        </p:txBody>
      </p:sp>
      <p:pic>
        <p:nvPicPr>
          <p:cNvPr id="665603" name="Picture 2" descr="Rev 20.4 throne23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57713" y="11113"/>
            <a:ext cx="4586287" cy="684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0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5496461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6626" name="Picture 3" descr="rev 20 evil-thought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113"/>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9538" y="127000"/>
            <a:ext cx="4318000" cy="4419600"/>
          </a:xfrm>
        </p:spPr>
        <p:txBody>
          <a:bodyPr/>
          <a:lstStyle/>
          <a:p>
            <a:pPr>
              <a:defRPr/>
            </a:pPr>
            <a:r>
              <a:rPr lang="zh-CN" altLang="en-US" sz="5400" b="1" dirty="0">
                <a:effectLst>
                  <a:glow rad="241300">
                    <a:schemeClr val="tx1">
                      <a:alpha val="75000"/>
                    </a:schemeClr>
                  </a:glow>
                  <a:outerShdw blurRad="38100" dist="38100" dir="2700000" algn="tl">
                    <a:srgbClr val="000000">
                      <a:alpha val="43137"/>
                    </a:srgbClr>
                  </a:outerShdw>
                </a:effectLst>
              </a:rPr>
              <a:t>凡人仍会有他们在千年的罪恶性质</a:t>
            </a:r>
            <a:endParaRPr lang="en-US" sz="5400" b="1" dirty="0">
              <a:effectLst>
                <a:glow rad="241300">
                  <a:schemeClr val="tx1">
                    <a:alpha val="75000"/>
                  </a:schemeClr>
                </a:glow>
                <a:outerShdw blurRad="38100" dist="38100" dir="2700000" algn="tl">
                  <a:srgbClr val="000000">
                    <a:alpha val="43137"/>
                  </a:srgbClr>
                </a:outerShdw>
              </a:effectLst>
            </a:endParaRPr>
          </a:p>
        </p:txBody>
      </p:sp>
      <p:sp>
        <p:nvSpPr>
          <p:cNvPr id="66662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9852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The Millennium (20:1-10)</a:t>
            </a: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Satan</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Saints</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(4-6)</a:t>
              </a:r>
            </a:p>
          </p:txBody>
        </p:sp>
      </p:grpSp>
      <p:grpSp>
        <p:nvGrpSpPr>
          <p:cNvPr id="12" name="Group 11"/>
          <p:cNvGrpSpPr/>
          <p:nvPr/>
        </p:nvGrpSpPr>
        <p:grpSpPr>
          <a:xfrm>
            <a:off x="6197600" y="2487567"/>
            <a:ext cx="2963333" cy="2444029"/>
            <a:chOff x="6197600" y="2487567"/>
            <a:chExt cx="2963333" cy="2444029"/>
          </a:xfrm>
        </p:grpSpPr>
        <p:sp>
          <p:nvSpPr>
            <p:cNvPr id="9" name="Cloud 8"/>
            <p:cNvSpPr/>
            <p:nvPr/>
          </p:nvSpPr>
          <p:spPr bwMode="auto">
            <a:xfrm>
              <a:off x="619760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Title 1"/>
            <p:cNvSpPr txBox="1">
              <a:spLocks/>
            </p:cNvSpPr>
            <p:nvPr/>
          </p:nvSpPr>
          <p:spPr bwMode="auto">
            <a:xfrm>
              <a:off x="6214533"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Sinners</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(7-10)</a:t>
              </a:r>
            </a:p>
          </p:txBody>
        </p:sp>
      </p:grpSp>
    </p:spTree>
    <p:extLst>
      <p:ext uri="{BB962C8B-B14F-4D97-AF65-F5344CB8AC3E}">
        <p14:creationId xmlns:p14="http://schemas.microsoft.com/office/powerpoint/2010/main" val="660513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strVal val="#ppt_w*0.70"/>
                                          </p:val>
                                        </p:tav>
                                        <p:tav tm="100000">
                                          <p:val>
                                            <p:strVal val="#ppt_w"/>
                                          </p:val>
                                        </p:tav>
                                      </p:tavLst>
                                    </p:anim>
                                    <p:anim calcmode="lin" valueType="num">
                                      <p:cBhvr>
                                        <p:cTn id="22" dur="1000" fill="hold"/>
                                        <p:tgtEl>
                                          <p:spTgt spid="12"/>
                                        </p:tgtEl>
                                        <p:attrNameLst>
                                          <p:attrName>ppt_h</p:attrName>
                                        </p:attrNameLst>
                                      </p:cBhvr>
                                      <p:tavLst>
                                        <p:tav tm="0">
                                          <p:val>
                                            <p:strVal val="#ppt_h"/>
                                          </p:val>
                                        </p:tav>
                                        <p:tav tm="100000">
                                          <p:val>
                                            <p:strVal val="#ppt_h"/>
                                          </p:val>
                                        </p:tav>
                                      </p:tavLst>
                                    </p:anim>
                                    <p:animEffect transition="in" filter="fade">
                                      <p:cBhvr>
                                        <p:cTn id="2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7650" name="Picture 2" descr="rev 20 sinful nature Me and Dad - 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4573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descr="rev 20 sinful nature baby - hai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81413" y="0"/>
            <a:ext cx="54625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35115" y="2881312"/>
            <a:ext cx="3505200" cy="3976688"/>
          </a:xfrm>
        </p:spPr>
        <p:txBody>
          <a:bodyPr/>
          <a:lstStyle/>
          <a:p>
            <a:pPr>
              <a:defRPr/>
            </a:pPr>
            <a:r>
              <a:rPr lang="zh-CN" altLang="en-US" sz="5400" b="1" dirty="0">
                <a:effectLst>
                  <a:glow rad="266700">
                    <a:schemeClr val="tx1">
                      <a:alpha val="75000"/>
                    </a:schemeClr>
                  </a:glow>
                  <a:outerShdw blurRad="38100" dist="38100" dir="2700000" algn="tl">
                    <a:srgbClr val="000000">
                      <a:alpha val="43137"/>
                    </a:srgbClr>
                  </a:outerShdw>
                </a:effectLst>
              </a:rPr>
              <a:t>我们的罪性仍然从出生</a:t>
            </a:r>
            <a:endParaRPr lang="en-US" sz="5400" b="1" dirty="0">
              <a:effectLst>
                <a:glow rad="266700">
                  <a:schemeClr val="tx1">
                    <a:alpha val="75000"/>
                  </a:schemeClr>
                </a:glow>
                <a:outerShdw blurRad="38100" dist="38100" dir="2700000" algn="tl">
                  <a:srgbClr val="000000">
                    <a:alpha val="43137"/>
                  </a:srgbClr>
                </a:outerShdw>
              </a:effectLst>
            </a:endParaRPr>
          </a:p>
        </p:txBody>
      </p:sp>
      <p:sp>
        <p:nvSpPr>
          <p:cNvPr id="667653" name="Text Box 1041"/>
          <p:cNvSpPr txBox="1">
            <a:spLocks noChangeArrowheads="1"/>
          </p:cNvSpPr>
          <p:nvPr/>
        </p:nvSpPr>
        <p:spPr bwMode="auto">
          <a:xfrm>
            <a:off x="8345488" y="28575"/>
            <a:ext cx="696912"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436</a:t>
            </a:r>
          </a:p>
        </p:txBody>
      </p:sp>
    </p:spTree>
    <p:extLst>
      <p:ext uri="{BB962C8B-B14F-4D97-AF65-F5344CB8AC3E}">
        <p14:creationId xmlns:p14="http://schemas.microsoft.com/office/powerpoint/2010/main" val="36642240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8674" name="Picture 1" descr="Rev 20.7 Released Sata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0"/>
            <a:ext cx="9340850" cy="6886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5105400" y="4157663"/>
            <a:ext cx="4038600" cy="2700337"/>
          </a:xfrm>
          <a:effectLst>
            <a:outerShdw blurRad="63500" dist="35921" dir="2700000" algn="ctr" rotWithShape="0">
              <a:schemeClr val="tx2">
                <a:alpha val="74997"/>
              </a:schemeClr>
            </a:outerShdw>
          </a:effectLst>
        </p:spPr>
        <p:txBody>
          <a:bodyPr/>
          <a:lstStyle/>
          <a:p>
            <a:pPr>
              <a:defRPr/>
            </a:pPr>
            <a:r>
              <a:rPr lang="zh-CN" altLang="en-US" sz="4800" b="1" dirty="0">
                <a:solidFill>
                  <a:schemeClr val="bg1">
                    <a:lumMod val="95000"/>
                  </a:schemeClr>
                </a:solidFill>
              </a:rPr>
              <a:t>撒旦仍然活着</a:t>
            </a:r>
            <a:endParaRPr lang="en-US" sz="4800" b="1" dirty="0">
              <a:solidFill>
                <a:schemeClr val="bg1">
                  <a:lumMod val="95000"/>
                </a:schemeClr>
              </a:solidFill>
              <a:cs typeface="ＭＳ Ｐゴシック" charset="0"/>
            </a:endParaRPr>
          </a:p>
        </p:txBody>
      </p:sp>
      <p:sp>
        <p:nvSpPr>
          <p:cNvPr id="66867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13453098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69698" name="Picture 2" descr="Rev 20.7 Devi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3324225" y="9525"/>
            <a:ext cx="5819775" cy="2252663"/>
          </a:xfrm>
          <a:effectLst>
            <a:outerShdw blurRad="63500" dist="35921" dir="2700000" algn="ctr" rotWithShape="0">
              <a:schemeClr val="tx2">
                <a:alpha val="74997"/>
              </a:schemeClr>
            </a:outerShdw>
          </a:effectLst>
        </p:spPr>
        <p:txBody>
          <a:bodyPr/>
          <a:lstStyle/>
          <a:p>
            <a:pPr>
              <a:defRPr/>
            </a:pPr>
            <a:r>
              <a:rPr lang="zh-CN" altLang="en-US" sz="5400" b="1" dirty="0">
                <a:solidFill>
                  <a:schemeClr val="bg1">
                    <a:lumMod val="95000"/>
                  </a:schemeClr>
                </a:solidFill>
                <a:effectLst>
                  <a:outerShdw blurRad="38100" dist="38100" dir="2700000" algn="tl">
                    <a:srgbClr val="000000">
                      <a:alpha val="43137"/>
                    </a:srgbClr>
                  </a:outerShdw>
                </a:effectLst>
              </a:rPr>
              <a:t>撒旦是一个主骗子</a:t>
            </a:r>
            <a:endParaRPr lang="en-US" sz="5400" b="1" dirty="0">
              <a:solidFill>
                <a:schemeClr val="bg1">
                  <a:lumMod val="95000"/>
                </a:schemeClr>
              </a:solidFill>
              <a:effectLst>
                <a:outerShdw blurRad="38100" dist="38100" dir="2700000" algn="tl">
                  <a:srgbClr val="000000">
                    <a:alpha val="43137"/>
                  </a:srgbClr>
                </a:outerShdw>
              </a:effectLst>
              <a:cs typeface="ＭＳ Ｐゴシック" charset="0"/>
            </a:endParaRPr>
          </a:p>
        </p:txBody>
      </p:sp>
      <p:pic>
        <p:nvPicPr>
          <p:cNvPr id="669700" name="Picture 3" descr="Rev 20.7 Eureast1.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371850" cy="4005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9701"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7017371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0722" name="Picture 1" descr="Rev 20.7 Satan_s_Blood_Army_Unleashed_DVD_Front_Cover.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925" y="2103438"/>
            <a:ext cx="9144000" cy="4754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4194" name="Rectangle 2"/>
          <p:cNvSpPr>
            <a:spLocks noGrp="1" noChangeArrowheads="1"/>
          </p:cNvSpPr>
          <p:nvPr>
            <p:ph type="ctrTitle"/>
          </p:nvPr>
        </p:nvSpPr>
        <p:spPr>
          <a:xfrm>
            <a:off x="122238" y="5949950"/>
            <a:ext cx="9036050" cy="908050"/>
          </a:xfrm>
          <a:effectLst>
            <a:outerShdw blurRad="63500" dist="35921" dir="2700000" algn="ctr" rotWithShape="0">
              <a:schemeClr val="tx2">
                <a:alpha val="74997"/>
              </a:schemeClr>
            </a:outerShdw>
          </a:effectLst>
        </p:spPr>
        <p:txBody>
          <a:bodyPr/>
          <a:lstStyle/>
          <a:p>
            <a:r>
              <a:rPr lang="zh-CN" altLang="en-US" sz="2800" b="1" dirty="0">
                <a:solidFill>
                  <a:srgbClr val="F2F2F2"/>
                </a:solidFill>
                <a:effectLst>
                  <a:outerShdw blurRad="38100" dist="38100" dir="2700000" algn="tl">
                    <a:srgbClr val="808080"/>
                  </a:outerShdw>
                </a:effectLst>
                <a:latin typeface="Times New Roman" charset="0"/>
                <a:ea typeface="ＭＳ Ｐゴシック" charset="0"/>
                <a:cs typeface="ＭＳ Ｐゴシック" charset="0"/>
              </a:rPr>
              <a:t>撒旦的背水一战</a:t>
            </a:r>
            <a:br>
              <a:rPr lang="en-US" sz="2800" b="1" dirty="0">
                <a:solidFill>
                  <a:srgbClr val="F2F2F2"/>
                </a:solidFill>
                <a:effectLst>
                  <a:outerShdw blurRad="38100" dist="38100" dir="2700000" algn="tl">
                    <a:srgbClr val="808080"/>
                  </a:outerShdw>
                </a:effectLst>
                <a:latin typeface="Arial" charset="0"/>
                <a:ea typeface="ＭＳ Ｐゴシック" charset="0"/>
                <a:cs typeface="ＭＳ Ｐゴシック" charset="0"/>
              </a:rPr>
            </a:br>
            <a:r>
              <a:rPr lang="en-US" sz="2800" b="1" dirty="0">
                <a:solidFill>
                  <a:schemeClr val="bg1"/>
                </a:solidFill>
                <a:latin typeface="Arial" charset="0"/>
                <a:ea typeface="ＭＳ Ｐゴシック" charset="0"/>
                <a:cs typeface="ＭＳ Ｐゴシック" charset="0"/>
              </a:rPr>
              <a:t>(</a:t>
            </a:r>
            <a:r>
              <a:rPr lang="zh-CN" altLang="en-US" sz="2800" b="1" dirty="0">
                <a:solidFill>
                  <a:schemeClr val="bg1"/>
                </a:solidFill>
                <a:latin typeface="Arial" charset="0"/>
                <a:ea typeface="ＭＳ Ｐゴシック" charset="0"/>
                <a:cs typeface="ＭＳ Ｐゴシック" charset="0"/>
              </a:rPr>
              <a:t>译</a:t>
            </a:r>
            <a:r>
              <a:rPr lang="en-US" sz="2800" b="1" dirty="0">
                <a:solidFill>
                  <a:schemeClr val="bg1"/>
                </a:solidFill>
                <a:latin typeface="Arial" charset="0"/>
                <a:ea typeface="ＭＳ Ｐゴシック" charset="0"/>
                <a:cs typeface="ＭＳ Ｐゴシック" charset="0"/>
              </a:rPr>
              <a:t>20:7-10 </a:t>
            </a:r>
            <a:r>
              <a:rPr lang="en-US" sz="2000" b="1" dirty="0">
                <a:solidFill>
                  <a:schemeClr val="bg1"/>
                </a:solidFill>
                <a:latin typeface="Arial" charset="0"/>
                <a:ea typeface="ＭＳ Ｐゴシック" charset="0"/>
                <a:cs typeface="ＭＳ Ｐゴシック" charset="0"/>
              </a:rPr>
              <a:t>NLT</a:t>
            </a:r>
            <a:r>
              <a:rPr lang="en-US" sz="2800" b="1" dirty="0">
                <a:solidFill>
                  <a:schemeClr val="bg1"/>
                </a:solidFill>
                <a:latin typeface="Arial" charset="0"/>
                <a:ea typeface="ＭＳ Ｐゴシック" charset="0"/>
                <a:cs typeface="ＭＳ Ｐゴシック" charset="0"/>
              </a:rPr>
              <a:t>)</a:t>
            </a:r>
            <a:endParaRPr lang="en-US" sz="3200" dirty="0">
              <a:solidFill>
                <a:schemeClr val="bg1"/>
              </a:solidFill>
              <a:latin typeface="Times New Roman" charset="0"/>
              <a:ea typeface="ＭＳ Ｐゴシック" charset="0"/>
              <a:cs typeface="ＭＳ Ｐゴシック" charset="0"/>
            </a:endParaRPr>
          </a:p>
        </p:txBody>
      </p:sp>
      <p:sp>
        <p:nvSpPr>
          <p:cNvPr id="4" name="Rectangle 2"/>
          <p:cNvSpPr txBox="1">
            <a:spLocks noChangeArrowheads="1"/>
          </p:cNvSpPr>
          <p:nvPr/>
        </p:nvSpPr>
        <p:spPr bwMode="auto">
          <a:xfrm>
            <a:off x="0" y="0"/>
            <a:ext cx="9144000" cy="5910263"/>
          </a:xfrm>
          <a:prstGeom prst="rect">
            <a:avLst/>
          </a:prstGeom>
          <a:noFill/>
          <a:ln>
            <a:noFill/>
          </a:ln>
          <a:effectLst>
            <a:outerShdw blurRad="63500" dist="35921" dir="2700000" algn="ctr" rotWithShape="0">
              <a:schemeClr val="tx2">
                <a:alpha val="74998"/>
              </a:schemeClr>
            </a:outerShdw>
          </a:effectLst>
        </p:spPr>
        <p:txBody>
          <a:bodyPr lIns="90000" tIns="46800" rIns="90000" bIns="46800" anchor="ct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a:lstStyle>
          <a:p>
            <a:pPr>
              <a:defRPr/>
            </a:pP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当千年走到了尽头，撒旦将让出他的监狱。 </a:t>
            </a: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8HE</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会走出去欺骗国家所谓的歌革和玛在地球的每一个角落。他将他们聚集在一起战斗的威武之师，只要沿着海边的沙无数。 </a:t>
            </a: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9And</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我看到他们，因为他们来到地球的广阔平原上和周围神的子民和心爱的城市。但火从天上下来攻击军队和消费。</a:t>
            </a:r>
            <a:b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br>
            <a:r>
              <a:rPr lang="en-US" altLang="zh-CN"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10Then</a:t>
            </a:r>
            <a:r>
              <a:rPr lang="zh-CN" altLang="en-US" sz="3200" b="1" dirty="0">
                <a:solidFill>
                  <a:srgbClr val="FFFFFF">
                    <a:lumMod val="95000"/>
                  </a:srgbClr>
                </a:solidFill>
                <a:effectLst>
                  <a:outerShdw blurRad="38100" dist="38100" dir="2700000" algn="tl">
                    <a:srgbClr val="000000">
                      <a:alpha val="43137"/>
                    </a:srgbClr>
                  </a:outerShdw>
                </a:effectLst>
                <a:latin typeface="Times New Roman"/>
                <a:ea typeface="ＭＳ Ｐゴシック"/>
              </a:rPr>
              <a:t>，曾迷惑他们的魔鬼，被扔在烧着硫磺的火湖里，加入了兽和假先知。在那里，他们将昼夜受痛苦，直到永远。</a:t>
            </a:r>
            <a:endParaRPr lang="en-US" sz="3200" b="1" dirty="0">
              <a:solidFill>
                <a:srgbClr val="FFFFFF">
                  <a:lumMod val="95000"/>
                </a:srgbClr>
              </a:solidFill>
              <a:effectLst>
                <a:outerShdw blurRad="38100" dist="38100" dir="2700000" algn="tl">
                  <a:srgbClr val="000000">
                    <a:alpha val="43137"/>
                  </a:srgbClr>
                </a:outerShdw>
              </a:effectLst>
              <a:latin typeface="Arial"/>
              <a:ea typeface="ＭＳ Ｐゴシック"/>
              <a:cs typeface="Arial"/>
            </a:endParaRPr>
          </a:p>
        </p:txBody>
      </p:sp>
      <p:sp>
        <p:nvSpPr>
          <p:cNvPr id="670725"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2784062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ChangeArrowheads="1"/>
          </p:cNvSpPr>
          <p:nvPr>
            <p:ph type="title"/>
          </p:nvPr>
        </p:nvSpPr>
        <p:spPr>
          <a:xfrm>
            <a:off x="5292725" y="0"/>
            <a:ext cx="3851275" cy="2492375"/>
          </a:xfrm>
          <a:solidFill>
            <a:schemeClr val="bg1"/>
          </a:solidFill>
        </p:spPr>
        <p:txBody>
          <a:bodyPr anchor="ctr"/>
          <a:lstStyle/>
          <a:p>
            <a:pPr algn="ctr" eaLnBrk="1" hangingPunct="1">
              <a:defRPr/>
            </a:pPr>
            <a:r>
              <a:rPr lang="zh-CN" sz="4400" b="1" i="0" dirty="0">
                <a:solidFill>
                  <a:srgbClr val="FFFFFF"/>
                </a:solidFill>
                <a:effectLst>
                  <a:outerShdw blurRad="38100" dist="38100" dir="2700000" algn="tl">
                    <a:srgbClr val="000000">
                      <a:alpha val="43137"/>
                    </a:srgbClr>
                  </a:outerShdw>
                </a:effectLst>
              </a:rPr>
              <a:t>谁是高格？</a:t>
            </a:r>
            <a:endParaRPr lang="en-US" sz="4400" b="1" i="0" dirty="0">
              <a:solidFill>
                <a:srgbClr val="FFFFFF"/>
              </a:solidFill>
              <a:effectLst>
                <a:outerShdw blurRad="38100" dist="38100" dir="2700000" algn="tl">
                  <a:srgbClr val="000000">
                    <a:alpha val="43137"/>
                  </a:srgbClr>
                </a:outerShdw>
              </a:effectLst>
              <a:latin typeface="Arial" pitchFamily="34" charset="0"/>
              <a:cs typeface="Arial" pitchFamily="34" charset="0"/>
            </a:endParaRPr>
          </a:p>
        </p:txBody>
      </p:sp>
      <p:sp>
        <p:nvSpPr>
          <p:cNvPr id="671747" name="Text Box 4"/>
          <p:cNvSpPr txBox="1">
            <a:spLocks noChangeArrowheads="1"/>
          </p:cNvSpPr>
          <p:nvPr/>
        </p:nvSpPr>
        <p:spPr bwMode="auto">
          <a:xfrm>
            <a:off x="7239000" y="6400800"/>
            <a:ext cx="173797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000" b="1" i="1" dirty="0">
                <a:solidFill>
                  <a:srgbClr val="FFFFCC"/>
                </a:solidFill>
                <a:latin typeface="Arial" charset="0"/>
                <a:ea typeface="PMingLiU" charset="0"/>
                <a:cs typeface="PMingLiU" charset="0"/>
              </a:rPr>
              <a:t>以西结</a:t>
            </a:r>
            <a:r>
              <a:rPr lang="en-US" sz="2000" b="1" i="1" dirty="0">
                <a:solidFill>
                  <a:srgbClr val="FFFFCC"/>
                </a:solidFill>
                <a:latin typeface="Arial" charset="0"/>
                <a:ea typeface="PMingLiU" charset="0"/>
                <a:cs typeface="PMingLiU" charset="0"/>
              </a:rPr>
              <a:t> 38–39</a:t>
            </a:r>
          </a:p>
        </p:txBody>
      </p:sp>
      <p:pic>
        <p:nvPicPr>
          <p:cNvPr id="671748" name="Picture 5" descr="Dan11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294313"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2" name="Rectangle 6"/>
          <p:cNvSpPr>
            <a:spLocks noChangeArrowheads="1"/>
          </p:cNvSpPr>
          <p:nvPr/>
        </p:nvSpPr>
        <p:spPr bwMode="auto">
          <a:xfrm>
            <a:off x="5410200" y="2438400"/>
            <a:ext cx="3733800" cy="3962400"/>
          </a:xfrm>
          <a:prstGeom prst="rect">
            <a:avLst/>
          </a:prstGeom>
          <a:noFill/>
          <a:ln w="9525">
            <a:noFill/>
            <a:miter lim="800000"/>
            <a:headEnd/>
            <a:tailEnd/>
          </a:ln>
        </p:spPr>
        <p:txBody>
          <a:bodyPr lIns="92075" tIns="46038" rIns="92075" bIns="46038"/>
          <a:lstStyle/>
          <a:p>
            <a:pPr marL="342900" indent="-342900" eaLnBrk="1" hangingPunct="1">
              <a:lnSpc>
                <a:spcPct val="90000"/>
              </a:lnSpc>
              <a:spcBef>
                <a:spcPct val="20000"/>
              </a:spcBef>
              <a:buClr>
                <a:srgbClr val="FFCC66"/>
              </a:buClr>
              <a:buFontTx/>
              <a:buChar char="•"/>
            </a:pPr>
            <a:r>
              <a:rPr lang="zh-CN" altLang="en-US" sz="2800" b="1">
                <a:solidFill>
                  <a:srgbClr val="FFFFCC"/>
                </a:solidFill>
                <a:effectLst>
                  <a:outerShdw blurRad="38100" dist="38100" dir="2700000" algn="tl">
                    <a:srgbClr val="FFFFFF"/>
                  </a:outerShdw>
                </a:effectLst>
                <a:ea typeface="PMingLiU" charset="0"/>
                <a:cs typeface="PMingLiU" charset="0"/>
              </a:rPr>
              <a:t>许多建议已作出</a:t>
            </a:r>
            <a:r>
              <a:rPr lang="en-US" sz="2800" b="1">
                <a:solidFill>
                  <a:srgbClr val="FFFFCC"/>
                </a:solidFill>
                <a:effectLst>
                  <a:outerShdw blurRad="38100" dist="38100" dir="2700000" algn="tl">
                    <a:srgbClr val="FFFFFF"/>
                  </a:outerShdw>
                </a:effectLst>
                <a:latin typeface="Arial" charset="0"/>
                <a:ea typeface="PMingLiU" charset="0"/>
                <a:cs typeface="PMingLiU" charset="0"/>
              </a:rPr>
              <a:t>.</a:t>
            </a:r>
          </a:p>
          <a:p>
            <a:pPr marL="342900" indent="-342900" eaLnBrk="1" hangingPunct="1">
              <a:lnSpc>
                <a:spcPct val="90000"/>
              </a:lnSpc>
              <a:spcBef>
                <a:spcPct val="20000"/>
              </a:spcBef>
              <a:buClr>
                <a:srgbClr val="FFCC66"/>
              </a:buClr>
              <a:buFontTx/>
              <a:buChar char="•"/>
            </a:pPr>
            <a:r>
              <a:rPr lang="zh-CN" altLang="en-US" sz="2800" b="1">
                <a:solidFill>
                  <a:srgbClr val="FFFFCC"/>
                </a:solidFill>
                <a:effectLst>
                  <a:outerShdw blurRad="38100" dist="38100" dir="2700000" algn="tl">
                    <a:srgbClr val="FFFFFF"/>
                  </a:outerShdw>
                </a:effectLst>
                <a:ea typeface="PMingLiU" charset="0"/>
                <a:cs typeface="PMingLiU" charset="0"/>
              </a:rPr>
              <a:t>米设和输卵管 </a:t>
            </a:r>
            <a:r>
              <a:rPr lang="en-US" altLang="zh-CN" sz="2800" b="1">
                <a:solidFill>
                  <a:srgbClr val="FFFFCC"/>
                </a:solidFill>
                <a:effectLst>
                  <a:outerShdw blurRad="38100" dist="38100" dir="2700000" algn="tl">
                    <a:srgbClr val="FFFFFF"/>
                  </a:outerShdw>
                </a:effectLst>
                <a:ea typeface="PMingLiU" charset="0"/>
                <a:cs typeface="PMingLiU" charset="0"/>
              </a:rPr>
              <a:t>- </a:t>
            </a:r>
            <a:r>
              <a:rPr lang="zh-CN" altLang="en-US" sz="2800" b="1">
                <a:solidFill>
                  <a:srgbClr val="FFFFCC"/>
                </a:solidFill>
                <a:effectLst>
                  <a:outerShdw blurRad="38100" dist="38100" dir="2700000" algn="tl">
                    <a:srgbClr val="FFFFFF"/>
                  </a:outerShdw>
                </a:effectLst>
                <a:ea typeface="PMingLiU" charset="0"/>
                <a:cs typeface="PMingLiU" charset="0"/>
              </a:rPr>
              <a:t>土地面积覆盖的地区，在土耳其，俄罗斯和伊朗</a:t>
            </a:r>
            <a:endParaRPr lang="en-US" altLang="zh-CN" sz="2800" b="1">
              <a:solidFill>
                <a:srgbClr val="FFFFCC"/>
              </a:solidFill>
              <a:effectLst>
                <a:outerShdw blurRad="38100" dist="38100" dir="2700000" algn="tl">
                  <a:srgbClr val="FFFFFF"/>
                </a:outerShdw>
              </a:effectLst>
              <a:ea typeface="PMingLiU" charset="0"/>
              <a:cs typeface="PMingLiU" charset="0"/>
            </a:endParaRPr>
          </a:p>
          <a:p>
            <a:pPr marL="342900" indent="-342900" eaLnBrk="1" hangingPunct="1">
              <a:lnSpc>
                <a:spcPct val="90000"/>
              </a:lnSpc>
              <a:spcBef>
                <a:spcPct val="20000"/>
              </a:spcBef>
              <a:buClr>
                <a:srgbClr val="FFCC66"/>
              </a:buClr>
              <a:buFontTx/>
              <a:buChar char="•"/>
            </a:pPr>
            <a:r>
              <a:rPr lang="zh-CN" altLang="en-US" sz="2800" b="1">
                <a:solidFill>
                  <a:srgbClr val="FFFFCC"/>
                </a:solidFill>
                <a:ea typeface="PMingLiU" charset="0"/>
                <a:cs typeface="PMingLiU" charset="0"/>
              </a:rPr>
              <a:t>歌革和玛在以西结书</a:t>
            </a:r>
            <a:r>
              <a:rPr lang="en-US" altLang="zh-CN" sz="2800" b="1">
                <a:solidFill>
                  <a:srgbClr val="FFFFCC"/>
                </a:solidFill>
                <a:ea typeface="PMingLiU" charset="0"/>
                <a:cs typeface="PMingLiU" charset="0"/>
              </a:rPr>
              <a:t>38-39</a:t>
            </a:r>
            <a:r>
              <a:rPr lang="zh-CN" altLang="en-US" sz="2800" b="1">
                <a:solidFill>
                  <a:srgbClr val="FFFFCC"/>
                </a:solidFill>
                <a:ea typeface="PMingLiU" charset="0"/>
                <a:cs typeface="PMingLiU" charset="0"/>
              </a:rPr>
              <a:t>相同的歌革和启示录</a:t>
            </a:r>
            <a:r>
              <a:rPr lang="en-US" altLang="zh-CN" sz="2800" b="1">
                <a:solidFill>
                  <a:srgbClr val="FFFFCC"/>
                </a:solidFill>
                <a:ea typeface="PMingLiU" charset="0"/>
                <a:cs typeface="PMingLiU" charset="0"/>
              </a:rPr>
              <a:t>20</a:t>
            </a:r>
            <a:r>
              <a:rPr lang="zh-CN" altLang="en-US" sz="2800" b="1">
                <a:solidFill>
                  <a:srgbClr val="FFFFCC"/>
                </a:solidFill>
                <a:ea typeface="PMingLiU" charset="0"/>
                <a:cs typeface="PMingLiU" charset="0"/>
              </a:rPr>
              <a:t>：</a:t>
            </a:r>
            <a:r>
              <a:rPr lang="en-US" altLang="zh-CN" sz="2800" b="1">
                <a:solidFill>
                  <a:srgbClr val="FFFFCC"/>
                </a:solidFill>
                <a:ea typeface="PMingLiU" charset="0"/>
                <a:cs typeface="PMingLiU" charset="0"/>
              </a:rPr>
              <a:t>8</a:t>
            </a:r>
            <a:r>
              <a:rPr lang="zh-CN" altLang="en-US" sz="2800" b="1">
                <a:solidFill>
                  <a:srgbClr val="FFFFCC"/>
                </a:solidFill>
                <a:ea typeface="PMingLiU" charset="0"/>
                <a:cs typeface="PMingLiU" charset="0"/>
              </a:rPr>
              <a:t>？</a:t>
            </a:r>
            <a:endParaRPr lang="en-US" sz="2800" b="1">
              <a:solidFill>
                <a:srgbClr val="FFFFCC"/>
              </a:solidFill>
              <a:latin typeface="Arial" charset="0"/>
              <a:ea typeface="PMingLiU" charset="0"/>
              <a:cs typeface="PMingLiU" charset="0"/>
            </a:endParaRPr>
          </a:p>
        </p:txBody>
      </p:sp>
      <p:sp>
        <p:nvSpPr>
          <p:cNvPr id="671750"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1792438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62">
                                            <p:txEl>
                                              <p:pRg st="0" end="0"/>
                                            </p:txEl>
                                          </p:spTgt>
                                        </p:tgtEl>
                                        <p:attrNameLst>
                                          <p:attrName>style.visibility</p:attrName>
                                        </p:attrNameLst>
                                      </p:cBhvr>
                                      <p:to>
                                        <p:strVal val="visible"/>
                                      </p:to>
                                    </p:set>
                                    <p:animEffect transition="in" filter="dissolve">
                                      <p:cBhvr>
                                        <p:cTn id="7" dur="500"/>
                                        <p:tgtEl>
                                          <p:spTgt spid="194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62">
                                            <p:txEl>
                                              <p:pRg st="1" end="1"/>
                                            </p:txEl>
                                          </p:spTgt>
                                        </p:tgtEl>
                                        <p:attrNameLst>
                                          <p:attrName>style.visibility</p:attrName>
                                        </p:attrNameLst>
                                      </p:cBhvr>
                                      <p:to>
                                        <p:strVal val="visible"/>
                                      </p:to>
                                    </p:set>
                                    <p:animEffect transition="in" filter="dissolve">
                                      <p:cBhvr>
                                        <p:cTn id="12" dur="500"/>
                                        <p:tgtEl>
                                          <p:spTgt spid="1946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672770" name="Rectangle 1026"/>
          <p:cNvSpPr>
            <a:spLocks noChangeArrowheads="1"/>
          </p:cNvSpPr>
          <p:nvPr/>
        </p:nvSpPr>
        <p:spPr bwMode="auto">
          <a:xfrm>
            <a:off x="0" y="476250"/>
            <a:ext cx="9144000" cy="338138"/>
          </a:xfrm>
          <a:prstGeom prst="rect">
            <a:avLst/>
          </a:prstGeom>
          <a:solidFill>
            <a:srgbClr val="99CC00">
              <a:alpha val="43921"/>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endParaRPr lang="en-US" sz="1600" b="1">
              <a:solidFill>
                <a:srgbClr val="000000"/>
              </a:solidFill>
              <a:latin typeface="Arial" charset="0"/>
            </a:endParaRPr>
          </a:p>
        </p:txBody>
      </p:sp>
      <p:sp>
        <p:nvSpPr>
          <p:cNvPr id="274437" name="Text Box 1029"/>
          <p:cNvSpPr txBox="1">
            <a:spLocks noChangeArrowheads="1"/>
          </p:cNvSpPr>
          <p:nvPr/>
        </p:nvSpPr>
        <p:spPr bwMode="auto">
          <a:xfrm>
            <a:off x="0" y="1436688"/>
            <a:ext cx="9144000" cy="5016500"/>
          </a:xfrm>
          <a:prstGeom prst="rect">
            <a:avLst/>
          </a:prstGeom>
          <a:solidFill>
            <a:srgbClr val="CCCCFF">
              <a:alpha val="58038"/>
            </a:srgbClr>
          </a:solid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800" b="1">
                <a:solidFill>
                  <a:srgbClr val="000000"/>
                </a:solidFill>
                <a:effectLst>
                  <a:outerShdw blurRad="38100" dist="38100" dir="2700000" algn="tl">
                    <a:srgbClr val="FFFFFF"/>
                  </a:outerShdw>
                </a:effectLst>
              </a:rPr>
              <a:t>结</a:t>
            </a:r>
            <a:r>
              <a:rPr lang="en-US" b="1">
                <a:solidFill>
                  <a:srgbClr val="000000"/>
                </a:solidFill>
                <a:latin typeface="Lucida Sans Unicode" charset="0"/>
              </a:rPr>
              <a:t>38:2</a:t>
            </a:r>
          </a:p>
          <a:p>
            <a:pPr eaLnBrk="1" hangingPunct="1"/>
            <a:r>
              <a:rPr lang="zh-CN" altLang="en-US" sz="2800" b="1">
                <a:solidFill>
                  <a:srgbClr val="000000"/>
                </a:solidFill>
                <a:effectLst>
                  <a:outerShdw blurRad="38100" dist="38100" dir="2700000" algn="tl">
                    <a:srgbClr val="FFFFFF"/>
                  </a:outerShdw>
                </a:effectLst>
              </a:rPr>
              <a:t>歌革</a:t>
            </a:r>
            <a:r>
              <a:rPr lang="en-US" b="1">
                <a:solidFill>
                  <a:srgbClr val="000000"/>
                </a:solidFill>
                <a:latin typeface="Lucida Sans Unicode" charset="0"/>
              </a:rPr>
              <a:t>=</a:t>
            </a:r>
            <a:r>
              <a:rPr lang="zh-CN" altLang="en-US" sz="2800" b="1">
                <a:solidFill>
                  <a:srgbClr val="000000"/>
                </a:solidFill>
                <a:effectLst>
                  <a:outerShdw blurRad="38100" dist="38100" dir="2700000" algn="tl">
                    <a:srgbClr val="FFFFFF"/>
                  </a:outerShdw>
                </a:effectLst>
              </a:rPr>
              <a:t>王子</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玛</a:t>
            </a:r>
            <a:r>
              <a:rPr lang="en-US" b="1">
                <a:solidFill>
                  <a:srgbClr val="000000"/>
                </a:solidFill>
                <a:latin typeface="Lucida Sans Unicode" charset="0"/>
              </a:rPr>
              <a:t>=</a:t>
            </a:r>
            <a:r>
              <a:rPr lang="zh-CN" altLang="en-US" sz="2800" b="1">
                <a:solidFill>
                  <a:srgbClr val="000000"/>
                </a:solidFill>
                <a:effectLst>
                  <a:outerShdw blurRad="38100" dist="38100" dir="2700000" algn="tl">
                    <a:srgbClr val="FFFFFF"/>
                  </a:outerShdw>
                </a:effectLst>
              </a:rPr>
              <a:t>土地</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38:16</a:t>
            </a:r>
          </a:p>
          <a:p>
            <a:pPr eaLnBrk="1" hangingPunct="1"/>
            <a:r>
              <a:rPr lang="zh-CN" altLang="en-US" sz="2800" b="1">
                <a:solidFill>
                  <a:srgbClr val="000000"/>
                </a:solidFill>
                <a:effectLst>
                  <a:outerShdw blurRad="38100" dist="38100" dir="2700000" algn="tl">
                    <a:srgbClr val="FFFFFF"/>
                  </a:outerShdw>
                </a:effectLst>
              </a:rPr>
              <a:t>歌革对以色列</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39:17-20</a:t>
            </a:r>
          </a:p>
          <a:p>
            <a:pPr eaLnBrk="1" hangingPunct="1"/>
            <a:r>
              <a:rPr lang="zh-CN" altLang="en-US" sz="2800" b="1">
                <a:solidFill>
                  <a:srgbClr val="000000"/>
                </a:solidFill>
                <a:effectLst>
                  <a:outerShdw blurRad="38100" dist="38100" dir="2700000" algn="tl">
                    <a:srgbClr val="FFFFFF"/>
                  </a:outerShdw>
                </a:effectLst>
              </a:rPr>
              <a:t>大摆筵席的尸体</a:t>
            </a:r>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b="1">
                <a:solidFill>
                  <a:srgbClr val="000000"/>
                </a:solidFill>
                <a:effectLst>
                  <a:outerShdw blurRad="38100" dist="38100" dir="2700000" algn="tl">
                    <a:srgbClr val="FFFFFF"/>
                  </a:outerShdw>
                </a:effectLst>
              </a:rPr>
              <a:t>结</a:t>
            </a:r>
            <a:r>
              <a:rPr lang="en-US" b="1">
                <a:solidFill>
                  <a:srgbClr val="000000"/>
                </a:solidFill>
                <a:latin typeface="Lucida Sans Unicode" charset="0"/>
              </a:rPr>
              <a:t>38–39;</a:t>
            </a:r>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9:16; </a:t>
            </a:r>
            <a:br>
              <a:rPr lang="en-US" b="1">
                <a:solidFill>
                  <a:srgbClr val="000000"/>
                </a:solidFill>
                <a:latin typeface="Lucida Sans Unicode" charset="0"/>
              </a:rPr>
            </a:br>
            <a:r>
              <a:rPr lang="en-US" b="1">
                <a:solidFill>
                  <a:srgbClr val="000000"/>
                </a:solidFill>
                <a:latin typeface="Lucida Sans Unicode" charset="0"/>
              </a:rPr>
              <a:t>16:16; 19:19</a:t>
            </a:r>
          </a:p>
          <a:p>
            <a:pPr eaLnBrk="1" hangingPunct="1"/>
            <a:r>
              <a:rPr lang="zh-CN" altLang="en-US" sz="2800" b="1">
                <a:solidFill>
                  <a:srgbClr val="000000"/>
                </a:solidFill>
                <a:effectLst>
                  <a:outerShdw blurRad="38100" dist="38100" dir="2700000" algn="tl">
                    <a:srgbClr val="FFFFFF"/>
                  </a:outerShdw>
                </a:effectLst>
              </a:rPr>
              <a:t>活动符合前恢复</a:t>
            </a:r>
            <a:br>
              <a:rPr lang="zh-CN" altLang="en-US" sz="2800" b="1">
                <a:solidFill>
                  <a:srgbClr val="000000"/>
                </a:solidFill>
                <a:effectLst>
                  <a:outerShdw blurRad="38100" dist="38100" dir="2700000" algn="tl">
                    <a:srgbClr val="FFFFFF"/>
                  </a:outerShdw>
                </a:effectLst>
              </a:rPr>
            </a:br>
            <a:r>
              <a:rPr lang="zh-CN" altLang="en-US" sz="2800" b="1">
                <a:solidFill>
                  <a:srgbClr val="000000"/>
                </a:solidFill>
                <a:effectLst>
                  <a:outerShdw blurRad="38100" dist="38100" dir="2700000" algn="tl">
                    <a:srgbClr val="FFFFFF"/>
                  </a:outerShdw>
                </a:effectLst>
              </a:rPr>
              <a:t>千年寺庙</a:t>
            </a:r>
            <a:r>
              <a:rPr lang="en-US" b="1">
                <a:solidFill>
                  <a:srgbClr val="000000"/>
                </a:solidFill>
                <a:latin typeface="Lucida Sans Unicode" charset="0"/>
              </a:rPr>
              <a:t>(</a:t>
            </a:r>
            <a:r>
              <a:rPr lang="zh-CN" altLang="en-US" b="1">
                <a:solidFill>
                  <a:srgbClr val="000000"/>
                </a:solidFill>
                <a:effectLst>
                  <a:outerShdw blurRad="38100" dist="38100" dir="2700000" algn="tl">
                    <a:srgbClr val="FFFFFF"/>
                  </a:outerShdw>
                </a:effectLst>
              </a:rPr>
              <a:t>结</a:t>
            </a:r>
            <a:r>
              <a:rPr lang="en-US" altLang="zh-CN" b="1">
                <a:solidFill>
                  <a:srgbClr val="000000"/>
                </a:solidFill>
                <a:effectLst>
                  <a:outerShdw blurRad="38100" dist="38100" dir="2700000" algn="tl">
                    <a:srgbClr val="FFFFFF"/>
                  </a:outerShdw>
                </a:effectLst>
              </a:rPr>
              <a:t>.</a:t>
            </a:r>
            <a:r>
              <a:rPr lang="en-US" b="1">
                <a:solidFill>
                  <a:srgbClr val="000000"/>
                </a:solidFill>
                <a:latin typeface="Lucida Sans Unicode" charset="0"/>
              </a:rPr>
              <a:t>40)</a:t>
            </a:r>
          </a:p>
        </p:txBody>
      </p:sp>
      <p:sp>
        <p:nvSpPr>
          <p:cNvPr id="274438" name="Text Box 1030"/>
          <p:cNvSpPr txBox="1">
            <a:spLocks noChangeArrowheads="1"/>
          </p:cNvSpPr>
          <p:nvPr/>
        </p:nvSpPr>
        <p:spPr bwMode="auto">
          <a:xfrm>
            <a:off x="4437063" y="1468438"/>
            <a:ext cx="4706937" cy="5078412"/>
          </a:xfrm>
          <a:prstGeom prst="rect">
            <a:avLst/>
          </a:prstGeom>
          <a:solidFill>
            <a:srgbClr val="99FFCC">
              <a:alpha val="36862"/>
            </a:srgbClr>
          </a:solid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20:8</a:t>
            </a:r>
          </a:p>
          <a:p>
            <a:pPr eaLnBrk="1" hangingPunct="1"/>
            <a:r>
              <a:rPr lang="zh-CN" altLang="en-US" sz="2800" b="1">
                <a:solidFill>
                  <a:srgbClr val="000000"/>
                </a:solidFill>
                <a:effectLst>
                  <a:outerShdw blurRad="38100" dist="38100" dir="2700000" algn="tl">
                    <a:srgbClr val="FFFFFF"/>
                  </a:outerShdw>
                </a:effectLst>
              </a:rPr>
              <a:t>歌革和玛</a:t>
            </a:r>
            <a:r>
              <a:rPr lang="en-US" b="1">
                <a:solidFill>
                  <a:srgbClr val="000000"/>
                </a:solidFill>
                <a:effectLst>
                  <a:outerShdw blurRad="38100" dist="38100" dir="2700000" algn="tl">
                    <a:srgbClr val="FFFFFF"/>
                  </a:outerShdw>
                </a:effectLst>
                <a:latin typeface="Lucida Sans Unicode" charset="0"/>
              </a:rPr>
              <a:t>=</a:t>
            </a:r>
            <a:r>
              <a:rPr lang="zh-CN" altLang="en-US" sz="2800" b="1">
                <a:solidFill>
                  <a:srgbClr val="000000"/>
                </a:solidFill>
                <a:effectLst>
                  <a:outerShdw blurRad="38100" dist="38100" dir="2700000" algn="tl">
                    <a:srgbClr val="FFFFFF"/>
                  </a:outerShdw>
                </a:effectLst>
              </a:rPr>
              <a:t>国家</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20:8</a:t>
            </a:r>
          </a:p>
          <a:p>
            <a:pPr eaLnBrk="1" hangingPunct="1"/>
            <a:r>
              <a:rPr lang="zh-CN" altLang="en-US" sz="2800" b="1">
                <a:solidFill>
                  <a:srgbClr val="000000"/>
                </a:solidFill>
                <a:effectLst>
                  <a:outerShdw blurRad="38100" dist="38100" dir="2700000" algn="tl">
                    <a:srgbClr val="FFFFFF"/>
                  </a:outerShdw>
                </a:effectLst>
              </a:rPr>
              <a:t>歌革和玛</a:t>
            </a:r>
            <a:r>
              <a:rPr lang="en-US" b="1">
                <a:solidFill>
                  <a:srgbClr val="000000"/>
                </a:solidFill>
                <a:latin typeface="Lucida Sans Unicode" charset="0"/>
              </a:rPr>
              <a:t>v.</a:t>
            </a:r>
            <a:r>
              <a:rPr lang="zh-CN" altLang="en-US" sz="2800" b="1">
                <a:solidFill>
                  <a:srgbClr val="000000"/>
                </a:solidFill>
                <a:effectLst>
                  <a:outerShdw blurRad="38100" dist="38100" dir="2700000" algn="tl">
                    <a:srgbClr val="FFFFFF"/>
                  </a:outerShdw>
                </a:effectLst>
              </a:rPr>
              <a:t>弥赛亚</a:t>
            </a:r>
            <a:endParaRPr lang="en-US" sz="2800" b="1">
              <a:solidFill>
                <a:srgbClr val="000000"/>
              </a:solidFill>
              <a:effectLst>
                <a:outerShdw blurRad="38100" dist="38100" dir="2700000" algn="tl">
                  <a:srgbClr val="FFFFFF"/>
                </a:outerShdw>
              </a:effectLst>
              <a:latin typeface="Lucida Sans Unicode" charset="0"/>
            </a:endParaRPr>
          </a:p>
          <a:p>
            <a:pPr eaLnBrk="1" hangingPunct="1"/>
            <a:endParaRPr lang="en-US" b="1">
              <a:solidFill>
                <a:srgbClr val="000000"/>
              </a:solidFill>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20:10</a:t>
            </a:r>
          </a:p>
          <a:p>
            <a:pPr eaLnBrk="1" hangingPunct="1"/>
            <a:r>
              <a:rPr lang="zh-CN" altLang="en-US" sz="2800" b="1">
                <a:solidFill>
                  <a:srgbClr val="000000"/>
                </a:solidFill>
                <a:effectLst>
                  <a:outerShdw blurRad="38100" dist="38100" dir="2700000" algn="tl">
                    <a:srgbClr val="FFFFFF"/>
                  </a:outerShdw>
                </a:effectLst>
              </a:rPr>
              <a:t>撒旦扔在火湖里</a:t>
            </a:r>
            <a:endParaRPr lang="en-US" altLang="zh-CN" sz="2800" b="1">
              <a:solidFill>
                <a:srgbClr val="000000"/>
              </a:solidFill>
              <a:effectLst>
                <a:outerShdw blurRad="38100" dist="38100" dir="2700000" algn="tl">
                  <a:srgbClr val="FFFFFF"/>
                </a:outerShdw>
              </a:effectLst>
            </a:endParaRPr>
          </a:p>
          <a:p>
            <a:pPr eaLnBrk="1" hangingPunct="1"/>
            <a:endParaRPr lang="en-US" sz="2800" b="1">
              <a:solidFill>
                <a:srgbClr val="000000"/>
              </a:solidFill>
              <a:effectLst>
                <a:outerShdw blurRad="38100" dist="38100" dir="2700000" algn="tl">
                  <a:srgbClr val="FFFFFF"/>
                </a:outerShdw>
              </a:effectLst>
              <a:latin typeface="Lucida Sans Unicode" charset="0"/>
            </a:endParaRPr>
          </a:p>
          <a:p>
            <a:pPr eaLnBrk="1" hangingPunct="1"/>
            <a:r>
              <a:rPr lang="zh-CN" altLang="en-US" sz="2800" b="1">
                <a:solidFill>
                  <a:srgbClr val="000000"/>
                </a:solidFill>
                <a:effectLst>
                  <a:outerShdw blurRad="38100" dist="38100" dir="2700000" algn="tl">
                    <a:srgbClr val="FFFFFF"/>
                  </a:outerShdw>
                </a:effectLst>
              </a:rPr>
              <a:t>启示录</a:t>
            </a:r>
            <a:r>
              <a:rPr lang="en-US" b="1">
                <a:solidFill>
                  <a:srgbClr val="000000"/>
                </a:solidFill>
                <a:latin typeface="Lucida Sans Unicode" charset="0"/>
              </a:rPr>
              <a:t>20:7-10</a:t>
            </a:r>
          </a:p>
          <a:p>
            <a:pPr eaLnBrk="1" hangingPunct="1"/>
            <a:r>
              <a:rPr lang="zh-CN" altLang="en-US" sz="2800" b="1">
                <a:solidFill>
                  <a:srgbClr val="000000"/>
                </a:solidFill>
                <a:effectLst>
                  <a:outerShdw blurRad="38100" dist="38100" dir="2700000" algn="tl">
                    <a:srgbClr val="FFFFFF"/>
                  </a:outerShdw>
                </a:effectLst>
              </a:rPr>
              <a:t>活动适合在千禧年后</a:t>
            </a:r>
            <a:r>
              <a:rPr lang="en-US" b="1">
                <a:solidFill>
                  <a:srgbClr val="000000"/>
                </a:solidFill>
                <a:latin typeface="Lucida Sans Unicode" charset="0"/>
              </a:rPr>
              <a:t>20:1-6</a:t>
            </a:r>
          </a:p>
          <a:p>
            <a:pPr eaLnBrk="1" hangingPunct="1"/>
            <a:endParaRPr lang="en-US" b="1">
              <a:solidFill>
                <a:srgbClr val="000000"/>
              </a:solidFill>
              <a:latin typeface="Lucida Sans Unicode" charset="0"/>
            </a:endParaRPr>
          </a:p>
        </p:txBody>
      </p:sp>
      <p:sp>
        <p:nvSpPr>
          <p:cNvPr id="672773" name="Rectangle 1031"/>
          <p:cNvSpPr>
            <a:spLocks noGrp="1" noChangeArrowheads="1"/>
          </p:cNvSpPr>
          <p:nvPr>
            <p:ph type="title"/>
          </p:nvPr>
        </p:nvSpPr>
        <p:spPr>
          <a:xfrm>
            <a:off x="0" y="257175"/>
            <a:ext cx="9144000" cy="1077913"/>
          </a:xfrm>
          <a:solidFill>
            <a:srgbClr val="000090"/>
          </a:solidFill>
        </p:spPr>
        <p:txBody>
          <a:bodyPr anchor="t">
            <a:spAutoFit/>
          </a:bodyPr>
          <a:lstStyle/>
          <a:p>
            <a:pPr eaLnBrk="1" hangingPunct="1">
              <a:defRPr/>
            </a:pPr>
            <a:r>
              <a:rPr lang="zh-CN" sz="3200" b="1" dirty="0">
                <a:effectLst>
                  <a:outerShdw blurRad="38100" dist="38100" dir="2700000" algn="tl">
                    <a:srgbClr val="000000">
                      <a:alpha val="43137"/>
                    </a:srgbClr>
                  </a:outerShdw>
                </a:effectLst>
              </a:rPr>
              <a:t>原因以西结的歌革和玛不同的是从约翰的歌革和玛20:7-10启示录</a:t>
            </a:r>
            <a:endParaRPr lang="en-US" sz="3200" b="1" i="1" dirty="0">
              <a:effectLst>
                <a:outerShdw blurRad="38100" dist="38100" dir="2700000" algn="tl">
                  <a:srgbClr val="000000">
                    <a:alpha val="43137"/>
                  </a:srgbClr>
                </a:outerShdw>
              </a:effectLst>
              <a:latin typeface="Lucida Sans Unicode" pitchFamily="34" charset="0"/>
              <a:ea typeface="ＭＳ Ｐゴシック" pitchFamily="34" charset="-128"/>
              <a:cs typeface="Arial" pitchFamily="34" charset="0"/>
            </a:endParaRPr>
          </a:p>
        </p:txBody>
      </p:sp>
      <p:sp>
        <p:nvSpPr>
          <p:cNvPr id="672774" name="Text Box 1041"/>
          <p:cNvSpPr txBox="1">
            <a:spLocks noChangeArrowheads="1"/>
          </p:cNvSpPr>
          <p:nvPr/>
        </p:nvSpPr>
        <p:spPr bwMode="auto">
          <a:xfrm>
            <a:off x="8431213" y="-63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436</a:t>
            </a:r>
          </a:p>
        </p:txBody>
      </p:sp>
    </p:spTree>
    <p:extLst>
      <p:ext uri="{BB962C8B-B14F-4D97-AF65-F5344CB8AC3E}">
        <p14:creationId xmlns:p14="http://schemas.microsoft.com/office/powerpoint/2010/main" val="18601444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4437"/>
                                        </p:tgtEl>
                                        <p:attrNameLst>
                                          <p:attrName>style.visibility</p:attrName>
                                        </p:attrNameLst>
                                      </p:cBhvr>
                                      <p:to>
                                        <p:strVal val="visible"/>
                                      </p:to>
                                    </p:set>
                                    <p:animEffect transition="in" filter="fade">
                                      <p:cBhvr>
                                        <p:cTn id="7" dur="2000"/>
                                        <p:tgtEl>
                                          <p:spTgt spid="274437"/>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274438"/>
                                        </p:tgtEl>
                                        <p:attrNameLst>
                                          <p:attrName>style.visibility</p:attrName>
                                        </p:attrNameLst>
                                      </p:cBhvr>
                                      <p:to>
                                        <p:strVal val="visible"/>
                                      </p:to>
                                    </p:set>
                                    <p:anim calcmode="lin" valueType="num">
                                      <p:cBhvr additive="base">
                                        <p:cTn id="11" dur="2000" fill="hold"/>
                                        <p:tgtEl>
                                          <p:spTgt spid="274438"/>
                                        </p:tgtEl>
                                        <p:attrNameLst>
                                          <p:attrName>ppt_x</p:attrName>
                                        </p:attrNameLst>
                                      </p:cBhvr>
                                      <p:tavLst>
                                        <p:tav tm="0">
                                          <p:val>
                                            <p:strVal val="#ppt_x"/>
                                          </p:val>
                                        </p:tav>
                                        <p:tav tm="100000">
                                          <p:val>
                                            <p:strVal val="#ppt_x"/>
                                          </p:val>
                                        </p:tav>
                                      </p:tavLst>
                                    </p:anim>
                                    <p:anim calcmode="lin" valueType="num">
                                      <p:cBhvr additive="base">
                                        <p:cTn id="12" dur="2000" fill="hold"/>
                                        <p:tgtEl>
                                          <p:spTgt spid="27443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7" grpId="0" animBg="1"/>
      <p:bldP spid="274438"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73794" name="Picture 1" descr="gogmap.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809750" y="0"/>
            <a:ext cx="7791450" cy="683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3795" name="Rectangle 2"/>
          <p:cNvSpPr>
            <a:spLocks noGrp="1" noChangeArrowheads="1"/>
          </p:cNvSpPr>
          <p:nvPr>
            <p:ph type="title"/>
          </p:nvPr>
        </p:nvSpPr>
        <p:spPr>
          <a:xfrm>
            <a:off x="0" y="6115050"/>
            <a:ext cx="9178925" cy="762000"/>
          </a:xfrm>
          <a:solidFill>
            <a:srgbClr val="000000"/>
          </a:solidFill>
        </p:spPr>
        <p:txBody>
          <a:bodyPr anchor="ctr"/>
          <a:lstStyle/>
          <a:p>
            <a:pPr algn="ctr" eaLnBrk="1" hangingPunct="1">
              <a:defRPr/>
            </a:pPr>
            <a:r>
              <a:rPr lang="zh-CN" sz="4400" b="1" dirty="0">
                <a:solidFill>
                  <a:srgbClr val="FFFFFF"/>
                </a:solidFill>
                <a:effectLst>
                  <a:outerShdw blurRad="38100" dist="38100" dir="2700000" algn="tl">
                    <a:srgbClr val="000000">
                      <a:alpha val="43137"/>
                    </a:srgbClr>
                  </a:outerShdw>
                </a:effectLst>
              </a:rPr>
              <a:t>歌革的入侵何时会发生？</a:t>
            </a:r>
            <a:endParaRPr lang="en-US" sz="4400" b="1" dirty="0">
              <a:solidFill>
                <a:srgbClr val="FFFFFF"/>
              </a:solidFill>
              <a:effectLst>
                <a:outerShdw blurRad="38100" dist="38100" dir="2700000" algn="tl">
                  <a:srgbClr val="000000">
                    <a:alpha val="43137"/>
                  </a:srgbClr>
                </a:outerShdw>
              </a:effectLst>
              <a:latin typeface="Arial" pitchFamily="34" charset="0"/>
              <a:cs typeface="Arial" pitchFamily="34" charset="0"/>
            </a:endParaRPr>
          </a:p>
        </p:txBody>
      </p:sp>
      <p:sp>
        <p:nvSpPr>
          <p:cNvPr id="20485" name="Rectangle 5"/>
          <p:cNvSpPr>
            <a:spLocks noChangeArrowheads="1"/>
          </p:cNvSpPr>
          <p:nvPr/>
        </p:nvSpPr>
        <p:spPr bwMode="auto">
          <a:xfrm>
            <a:off x="893440" y="2057400"/>
            <a:ext cx="7927032" cy="4191000"/>
          </a:xfrm>
          <a:prstGeom prst="rect">
            <a:avLst/>
          </a:prstGeom>
          <a:noFill/>
          <a:ln>
            <a:noFill/>
          </a:ln>
        </p:spPr>
        <p:txBody>
          <a:bodyPr lIns="92075" tIns="46038" rIns="92075" bIns="46038"/>
          <a:lstStyle/>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通过完全符号</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苦难前</a:t>
            </a:r>
            <a:endParaRPr lang="en-US"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苦难结束</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之前的苦难与千年结束</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经过千年</a:t>
            </a:r>
            <a:endParaRPr lang="en-US" altLang="zh-CN" sz="2800" b="1" dirty="0">
              <a:solidFill>
                <a:srgbClr val="FFFFCC"/>
              </a:solidFill>
              <a:effectLst>
                <a:glow rad="190500">
                  <a:srgbClr val="000000">
                    <a:alpha val="75000"/>
                  </a:srgbClr>
                </a:glow>
              </a:effectLst>
              <a:latin typeface="Arial" charset="0"/>
              <a:ea typeface="新細明體" charset="0"/>
              <a:cs typeface="新細明體"/>
            </a:endParaRPr>
          </a:p>
          <a:p>
            <a:pPr marL="533400" indent="-533400" eaLnBrk="1" hangingPunct="1">
              <a:spcBef>
                <a:spcPct val="20000"/>
              </a:spcBef>
              <a:buClr>
                <a:srgbClr val="FFFFCC"/>
              </a:buClr>
              <a:buFontTx/>
              <a:buAutoNum type="arabicPeriod"/>
              <a:defRPr/>
            </a:pPr>
            <a:r>
              <a:rPr lang="zh-CN" altLang="en-US" sz="2800" b="1" dirty="0">
                <a:solidFill>
                  <a:srgbClr val="FFFFCC"/>
                </a:solidFill>
                <a:effectLst>
                  <a:glow rad="190500">
                    <a:srgbClr val="000000">
                      <a:alpha val="75000"/>
                    </a:srgbClr>
                  </a:glow>
                </a:effectLst>
                <a:latin typeface="Arial" charset="0"/>
                <a:ea typeface="新細明體" charset="0"/>
                <a:cs typeface="新細明體"/>
              </a:rPr>
              <a:t>第</a:t>
            </a:r>
            <a:r>
              <a:rPr lang="en-US" altLang="zh-CN" sz="2800" b="1" dirty="0">
                <a:solidFill>
                  <a:srgbClr val="FFFFCC"/>
                </a:solidFill>
                <a:effectLst>
                  <a:glow rad="190500">
                    <a:srgbClr val="000000">
                      <a:alpha val="75000"/>
                    </a:srgbClr>
                  </a:glow>
                </a:effectLst>
                <a:latin typeface="Arial" charset="0"/>
                <a:ea typeface="新細明體" charset="0"/>
                <a:cs typeface="新細明體"/>
              </a:rPr>
              <a:t>4</a:t>
            </a:r>
            <a:r>
              <a:rPr lang="zh-CN" altLang="en-US" sz="2800" b="1" dirty="0">
                <a:solidFill>
                  <a:srgbClr val="FFFFCC"/>
                </a:solidFill>
                <a:effectLst>
                  <a:glow rad="190500">
                    <a:srgbClr val="000000">
                      <a:alpha val="75000"/>
                    </a:srgbClr>
                  </a:glow>
                </a:effectLst>
                <a:latin typeface="Arial" charset="0"/>
                <a:ea typeface="新細明體" charset="0"/>
                <a:cs typeface="新細明體"/>
              </a:rPr>
              <a:t>和第</a:t>
            </a:r>
            <a:r>
              <a:rPr lang="en-US" altLang="zh-CN" sz="2800" b="1" dirty="0">
                <a:solidFill>
                  <a:srgbClr val="FFFFCC"/>
                </a:solidFill>
                <a:effectLst>
                  <a:glow rad="190500">
                    <a:srgbClr val="000000">
                      <a:alpha val="75000"/>
                    </a:srgbClr>
                  </a:glow>
                </a:effectLst>
                <a:latin typeface="Arial" charset="0"/>
                <a:ea typeface="新細明體" charset="0"/>
                <a:cs typeface="新細明體"/>
              </a:rPr>
              <a:t>6</a:t>
            </a:r>
            <a:r>
              <a:rPr lang="zh-CN" altLang="en-US" sz="2800" b="1" dirty="0">
                <a:solidFill>
                  <a:srgbClr val="FFFFCC"/>
                </a:solidFill>
                <a:effectLst>
                  <a:glow rad="190500">
                    <a:srgbClr val="000000">
                      <a:alpha val="75000"/>
                    </a:srgbClr>
                  </a:glow>
                </a:effectLst>
                <a:latin typeface="Arial" charset="0"/>
                <a:ea typeface="新細明體" charset="0"/>
                <a:cs typeface="新細明體"/>
              </a:rPr>
              <a:t>次组合</a:t>
            </a:r>
            <a:endParaRPr lang="en-US" sz="2800" b="1" dirty="0">
              <a:solidFill>
                <a:srgbClr val="FFFFCC"/>
              </a:solidFill>
              <a:effectLst>
                <a:glow rad="190500">
                  <a:srgbClr val="000000">
                    <a:alpha val="75000"/>
                  </a:srgbClr>
                </a:glow>
              </a:effectLst>
              <a:latin typeface="Arial" charset="0"/>
              <a:ea typeface="新細明體" charset="0"/>
              <a:cs typeface="新細明體"/>
            </a:endParaRPr>
          </a:p>
        </p:txBody>
      </p:sp>
      <p:sp>
        <p:nvSpPr>
          <p:cNvPr id="673797" name="Rectangle 2"/>
          <p:cNvSpPr txBox="1">
            <a:spLocks noChangeArrowheads="1"/>
          </p:cNvSpPr>
          <p:nvPr/>
        </p:nvSpPr>
        <p:spPr bwMode="auto">
          <a:xfrm>
            <a:off x="-34925" y="404813"/>
            <a:ext cx="4822825" cy="762000"/>
          </a:xfrm>
          <a:prstGeom prst="rect">
            <a:avLst/>
          </a:prstGeom>
          <a:solidFill>
            <a:srgbClr val="000000"/>
          </a:solidFill>
          <a:ln w="9525">
            <a:noFill/>
            <a:miter lim="800000"/>
            <a:headEnd/>
            <a:tailEnd/>
          </a:ln>
        </p:spPr>
        <p:txBody>
          <a:bodyPr lIns="92075" tIns="46038" rIns="92075" bIns="46038" anchor="ctr"/>
          <a:lstStyle/>
          <a:p>
            <a:pPr algn="ctr" eaLnBrk="1" hangingPunct="1">
              <a:defRPr/>
            </a:pPr>
            <a:r>
              <a:rPr lang="zh-CN" altLang="en-US" sz="4400" b="1">
                <a:solidFill>
                  <a:srgbClr val="FFFFFF"/>
                </a:solidFill>
                <a:effectLst>
                  <a:outerShdw blurRad="38100" dist="38100" dir="2700000" algn="tl">
                    <a:srgbClr val="5F5F5F"/>
                  </a:outerShdw>
                </a:effectLst>
                <a:latin typeface="Comic Sans MS" pitchFamily="66" charset="0"/>
                <a:ea typeface="PMingLiU" pitchFamily="18" charset="-120"/>
                <a:cs typeface="新細明體"/>
              </a:rPr>
              <a:t>不同的意见：</a:t>
            </a:r>
            <a:endParaRPr lang="en-US" sz="4400" b="1" i="1">
              <a:solidFill>
                <a:srgbClr val="FFFFFF"/>
              </a:solidFill>
              <a:effectLst>
                <a:outerShdw blurRad="38100" dist="38100" dir="2700000" algn="tl">
                  <a:srgbClr val="5F5F5F"/>
                </a:outerShdw>
              </a:effectLst>
              <a:latin typeface="Arial" pitchFamily="34" charset="0"/>
              <a:ea typeface="PMingLiU" pitchFamily="18" charset="-120"/>
              <a:cs typeface="新細明體"/>
            </a:endParaRPr>
          </a:p>
        </p:txBody>
      </p:sp>
      <p:sp>
        <p:nvSpPr>
          <p:cNvPr id="673798" name="Text Box 1041"/>
          <p:cNvSpPr txBox="1">
            <a:spLocks noChangeArrowheads="1"/>
          </p:cNvSpPr>
          <p:nvPr/>
        </p:nvSpPr>
        <p:spPr bwMode="auto">
          <a:xfrm>
            <a:off x="8431213" y="28575"/>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
        <p:nvSpPr>
          <p:cNvPr id="7" name="Rectangle 6"/>
          <p:cNvSpPr/>
          <p:nvPr/>
        </p:nvSpPr>
        <p:spPr bwMode="auto">
          <a:xfrm>
            <a:off x="5162549" y="533400"/>
            <a:ext cx="2539083" cy="857250"/>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wrap="none"/>
          <a:lstStyle/>
          <a:p>
            <a:pPr algn="ctr">
              <a:defRPr/>
            </a:pPr>
            <a:r>
              <a:rPr lang="zh-CN" altLang="en-US" sz="4400" b="1">
                <a:solidFill>
                  <a:srgbClr val="FFFFCC"/>
                </a:solidFill>
                <a:effectLst>
                  <a:outerShdw blurRad="38100" dist="38100" dir="2700000" algn="tl">
                    <a:srgbClr val="000000"/>
                  </a:outerShdw>
                </a:effectLst>
                <a:latin typeface="Comic Sans MS" pitchFamily="66" charset="0"/>
                <a:ea typeface="PMingLiU" pitchFamily="18" charset="-120"/>
                <a:cs typeface="新細明體"/>
              </a:rPr>
              <a:t>玛</a:t>
            </a:r>
            <a:endParaRPr lang="en-SG" sz="4400" b="1">
              <a:solidFill>
                <a:srgbClr val="FFFFCC"/>
              </a:solidFill>
              <a:effectLst>
                <a:outerShdw blurRad="38100" dist="38100" dir="2700000" algn="tl">
                  <a:srgbClr val="000000"/>
                </a:outerShdw>
              </a:effectLst>
              <a:latin typeface="Arial" pitchFamily="34" charset="0"/>
              <a:ea typeface="PMingLiU" pitchFamily="18" charset="-120"/>
              <a:cs typeface="新細明體"/>
            </a:endParaRPr>
          </a:p>
        </p:txBody>
      </p:sp>
      <p:sp>
        <p:nvSpPr>
          <p:cNvPr id="8" name="Rectangle 7"/>
          <p:cNvSpPr/>
          <p:nvPr/>
        </p:nvSpPr>
        <p:spPr bwMode="auto">
          <a:xfrm>
            <a:off x="1752600" y="1314450"/>
            <a:ext cx="1600200" cy="742950"/>
          </a:xfrm>
          <a:prstGeom prst="rect">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wrap="none"/>
          <a:lstStyle/>
          <a:p>
            <a:pPr algn="ctr">
              <a:defRPr/>
            </a:pPr>
            <a:r>
              <a:rPr lang="zh-CN" altLang="en-US" sz="4400" b="1">
                <a:solidFill>
                  <a:srgbClr val="FF0000"/>
                </a:solidFill>
                <a:effectLst>
                  <a:outerShdw blurRad="38100" dist="38100" dir="2700000" algn="tl">
                    <a:srgbClr val="000000"/>
                  </a:outerShdw>
                </a:effectLst>
                <a:latin typeface="Comic Sans MS" pitchFamily="66" charset="0"/>
                <a:ea typeface="PMingLiU" pitchFamily="18" charset="-120"/>
                <a:cs typeface="新細明體"/>
              </a:rPr>
              <a:t>歌革</a:t>
            </a:r>
            <a:endParaRPr lang="en-SG" sz="4400" b="1">
              <a:solidFill>
                <a:srgbClr val="FF0000"/>
              </a:solidFill>
              <a:effectLst>
                <a:outerShdw blurRad="38100" dist="38100" dir="2700000" algn="tl">
                  <a:srgbClr val="000000"/>
                </a:outerShdw>
              </a:effectLst>
              <a:latin typeface="Arial" pitchFamily="34" charset="0"/>
              <a:ea typeface="PMingLiU" pitchFamily="18" charset="-120"/>
              <a:cs typeface="新細明體"/>
            </a:endParaRPr>
          </a:p>
        </p:txBody>
      </p:sp>
    </p:spTree>
    <p:extLst>
      <p:ext uri="{BB962C8B-B14F-4D97-AF65-F5344CB8AC3E}">
        <p14:creationId xmlns:p14="http://schemas.microsoft.com/office/powerpoint/2010/main" val="2572114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485">
                                            <p:txEl>
                                              <p:pRg st="0" end="0"/>
                                            </p:txEl>
                                          </p:spTgt>
                                        </p:tgtEl>
                                        <p:attrNameLst>
                                          <p:attrName>style.visibility</p:attrName>
                                        </p:attrNameLst>
                                      </p:cBhvr>
                                      <p:to>
                                        <p:strVal val="visible"/>
                                      </p:to>
                                    </p:set>
                                    <p:animEffect transition="in" filter="wipe(left)">
                                      <p:cBhvr>
                                        <p:cTn id="7" dur="500"/>
                                        <p:tgtEl>
                                          <p:spTgt spid="2048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0485">
                                            <p:txEl>
                                              <p:pRg st="1" end="1"/>
                                            </p:txEl>
                                          </p:spTgt>
                                        </p:tgtEl>
                                        <p:attrNameLst>
                                          <p:attrName>style.visibility</p:attrName>
                                        </p:attrNameLst>
                                      </p:cBhvr>
                                      <p:to>
                                        <p:strVal val="visible"/>
                                      </p:to>
                                    </p:set>
                                    <p:animEffect transition="in" filter="wipe(left)">
                                      <p:cBhvr>
                                        <p:cTn id="12" dur="500"/>
                                        <p:tgtEl>
                                          <p:spTgt spid="2048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0485">
                                            <p:txEl>
                                              <p:pRg st="2" end="2"/>
                                            </p:txEl>
                                          </p:spTgt>
                                        </p:tgtEl>
                                        <p:attrNameLst>
                                          <p:attrName>style.visibility</p:attrName>
                                        </p:attrNameLst>
                                      </p:cBhvr>
                                      <p:to>
                                        <p:strVal val="visible"/>
                                      </p:to>
                                    </p:set>
                                    <p:animEffect transition="in" filter="wipe(left)">
                                      <p:cBhvr>
                                        <p:cTn id="17" dur="500"/>
                                        <p:tgtEl>
                                          <p:spTgt spid="2048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0485">
                                            <p:txEl>
                                              <p:pRg st="3" end="3"/>
                                            </p:txEl>
                                          </p:spTgt>
                                        </p:tgtEl>
                                        <p:attrNameLst>
                                          <p:attrName>style.visibility</p:attrName>
                                        </p:attrNameLst>
                                      </p:cBhvr>
                                      <p:to>
                                        <p:strVal val="visible"/>
                                      </p:to>
                                    </p:set>
                                    <p:animEffect transition="in" filter="wipe(left)">
                                      <p:cBhvr>
                                        <p:cTn id="22" dur="500"/>
                                        <p:tgtEl>
                                          <p:spTgt spid="2048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0485">
                                            <p:txEl>
                                              <p:pRg st="4" end="4"/>
                                            </p:txEl>
                                          </p:spTgt>
                                        </p:tgtEl>
                                        <p:attrNameLst>
                                          <p:attrName>style.visibility</p:attrName>
                                        </p:attrNameLst>
                                      </p:cBhvr>
                                      <p:to>
                                        <p:strVal val="visible"/>
                                      </p:to>
                                    </p:set>
                                    <p:animEffect transition="in" filter="wipe(left)">
                                      <p:cBhvr>
                                        <p:cTn id="27" dur="500"/>
                                        <p:tgtEl>
                                          <p:spTgt spid="2048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0485">
                                            <p:txEl>
                                              <p:pRg st="5" end="5"/>
                                            </p:txEl>
                                          </p:spTgt>
                                        </p:tgtEl>
                                        <p:attrNameLst>
                                          <p:attrName>style.visibility</p:attrName>
                                        </p:attrNameLst>
                                      </p:cBhvr>
                                      <p:to>
                                        <p:strVal val="visible"/>
                                      </p:to>
                                    </p:set>
                                    <p:animEffect transition="in" filter="wipe(left)">
                                      <p:cBhvr>
                                        <p:cTn id="32" dur="500"/>
                                        <p:tgtEl>
                                          <p:spTgt spid="2048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grpSp>
      <p:sp>
        <p:nvSpPr>
          <p:cNvPr id="32772" name="Text Box 4"/>
          <p:cNvSpPr txBox="1">
            <a:spLocks noChangeArrowheads="1"/>
          </p:cNvSpPr>
          <p:nvPr/>
        </p:nvSpPr>
        <p:spPr bwMode="auto">
          <a:xfrm>
            <a:off x="601663" y="3581400"/>
            <a:ext cx="1619250" cy="525463"/>
          </a:xfrm>
          <a:prstGeom prst="rect">
            <a:avLst/>
          </a:prstGeom>
          <a:solidFill>
            <a:srgbClr val="9C9CD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教会时代</a:t>
            </a:r>
            <a:endParaRPr lang="en-GB" sz="2800" b="1">
              <a:solidFill>
                <a:srgbClr val="000000"/>
              </a:solidFill>
              <a:latin typeface="Arial" charset="0"/>
              <a:cs typeface="Arial" charset="0"/>
            </a:endParaRPr>
          </a:p>
        </p:txBody>
      </p:sp>
      <p:sp>
        <p:nvSpPr>
          <p:cNvPr id="32774" name="Text Box 6"/>
          <p:cNvSpPr txBox="1">
            <a:spLocks noChangeArrowheads="1"/>
          </p:cNvSpPr>
          <p:nvPr/>
        </p:nvSpPr>
        <p:spPr bwMode="auto">
          <a:xfrm>
            <a:off x="2324100" y="3524250"/>
            <a:ext cx="2362200" cy="1263650"/>
          </a:xfrm>
          <a:prstGeom prst="rect">
            <a:avLst/>
          </a:prstGeom>
          <a:solidFill>
            <a:srgbClr val="CCFF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苦难</a:t>
            </a:r>
            <a:br>
              <a:rPr lang="zh-CN" altLang="en-US" b="1">
                <a:solidFill>
                  <a:srgbClr val="000000"/>
                </a:solidFill>
              </a:rPr>
            </a:br>
            <a:r>
              <a:rPr lang="zh-CN" altLang="en-US" b="1">
                <a:solidFill>
                  <a:srgbClr val="000000"/>
                </a:solidFill>
              </a:rPr>
              <a:t>（撒迦利亚书</a:t>
            </a:r>
            <a:r>
              <a:rPr lang="en-US" altLang="zh-CN" b="1">
                <a:solidFill>
                  <a:srgbClr val="000000"/>
                </a:solidFill>
              </a:rPr>
              <a:t>14:1-2</a:t>
            </a:r>
            <a:r>
              <a:rPr lang="zh-CN" altLang="en-US" sz="2800">
                <a:solidFill>
                  <a:srgbClr val="000000"/>
                </a:solidFill>
              </a:rPr>
              <a:t>）</a:t>
            </a:r>
            <a:endParaRPr lang="en-GB" sz="2800">
              <a:solidFill>
                <a:srgbClr val="000000"/>
              </a:solidFill>
              <a:latin typeface="Arial" charset="0"/>
              <a:cs typeface="Arial" charset="0"/>
            </a:endParaRPr>
          </a:p>
        </p:txBody>
      </p:sp>
      <p:sp>
        <p:nvSpPr>
          <p:cNvPr id="32775" name="Text Box 7"/>
          <p:cNvSpPr txBox="1">
            <a:spLocks noChangeArrowheads="1"/>
          </p:cNvSpPr>
          <p:nvPr/>
        </p:nvSpPr>
        <p:spPr bwMode="auto">
          <a:xfrm>
            <a:off x="4667250" y="3524250"/>
            <a:ext cx="2228850" cy="1200150"/>
          </a:xfrm>
          <a:prstGeom prst="rect">
            <a:avLst/>
          </a:prstGeom>
          <a:solidFill>
            <a:srgbClr val="99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千年</a:t>
            </a:r>
            <a:br>
              <a:rPr lang="zh-CN" altLang="en-US" b="1">
                <a:solidFill>
                  <a:srgbClr val="000000"/>
                </a:solidFill>
              </a:rPr>
            </a:br>
            <a:r>
              <a:rPr lang="zh-CN" altLang="en-US" b="1">
                <a:solidFill>
                  <a:srgbClr val="000000"/>
                </a:solidFill>
              </a:rPr>
              <a:t>（撒迦利亚书</a:t>
            </a:r>
            <a:r>
              <a:rPr lang="en-US" altLang="zh-CN" b="1">
                <a:solidFill>
                  <a:srgbClr val="000000"/>
                </a:solidFill>
              </a:rPr>
              <a:t>14:6-21</a:t>
            </a:r>
            <a:r>
              <a:rPr lang="zh-CN" altLang="en-US">
                <a:solidFill>
                  <a:srgbClr val="000000"/>
                </a:solidFill>
              </a:rPr>
              <a:t>）</a:t>
            </a:r>
            <a:endParaRPr lang="en-GB">
              <a:solidFill>
                <a:srgbClr val="000000"/>
              </a:solidFill>
              <a:latin typeface="Arial" charset="0"/>
              <a:cs typeface="Arial" charset="0"/>
            </a:endParaRPr>
          </a:p>
        </p:txBody>
      </p:sp>
      <p:cxnSp>
        <p:nvCxnSpPr>
          <p:cNvPr id="32776" name="AutoShape 8"/>
          <p:cNvCxnSpPr>
            <a:cxnSpLocks noChangeShapeType="1"/>
          </p:cNvCxnSpPr>
          <p:nvPr/>
        </p:nvCxnSpPr>
        <p:spPr bwMode="auto">
          <a:xfrm flipV="1">
            <a:off x="2514600" y="1143000"/>
            <a:ext cx="531813" cy="1046163"/>
          </a:xfrm>
          <a:prstGeom prst="curvedConnector3">
            <a:avLst>
              <a:gd name="adj1" fmla="val 50000"/>
            </a:avLst>
          </a:prstGeom>
          <a:noFill/>
          <a:ln w="9360">
            <a:solidFill>
              <a:srgbClr val="000000"/>
            </a:solidFill>
            <a:miter lim="800000"/>
            <a:headEnd/>
            <a:tailEnd type="triangle" w="med" len="med"/>
          </a:ln>
          <a:extLst>
            <a:ext uri="{909E8E84-426E-40dd-AFC4-6F175D3DCCD1}">
              <a14:hiddenFill xmlns:a14="http://schemas.microsoft.com/office/drawing/2010/main" xmlns="">
                <a:noFill/>
              </a14:hiddenFill>
            </a:ext>
          </a:extLst>
        </p:spPr>
      </p:cxnSp>
      <p:sp>
        <p:nvSpPr>
          <p:cNvPr id="32777" name="Text Box 9"/>
          <p:cNvSpPr txBox="1">
            <a:spLocks noChangeArrowheads="1"/>
          </p:cNvSpPr>
          <p:nvPr/>
        </p:nvSpPr>
        <p:spPr bwMode="auto">
          <a:xfrm>
            <a:off x="1497013" y="1809750"/>
            <a:ext cx="1619250" cy="525463"/>
          </a:xfrm>
          <a:prstGeom prst="rect">
            <a:avLst/>
          </a:prstGeom>
          <a:solidFill>
            <a:srgbClr val="FFFF99"/>
          </a:solidFill>
          <a:ln w="9525">
            <a:noFill/>
            <a:miter lim="800000"/>
            <a:headEnd/>
            <a:tailEnd/>
          </a:ln>
        </p:spPr>
        <p:txBody>
          <a:bodyPr wrap="none"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GB" sz="28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78" name="Line 10"/>
          <p:cNvSpPr>
            <a:spLocks noChangeShapeType="1"/>
          </p:cNvSpPr>
          <p:nvPr/>
        </p:nvSpPr>
        <p:spPr bwMode="auto">
          <a:xfrm>
            <a:off x="4452938" y="2266950"/>
            <a:ext cx="1587" cy="1162050"/>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9" name="Text Box 11"/>
          <p:cNvSpPr txBox="1">
            <a:spLocks noChangeArrowheads="1"/>
          </p:cNvSpPr>
          <p:nvPr/>
        </p:nvSpPr>
        <p:spPr bwMode="auto">
          <a:xfrm>
            <a:off x="3162300" y="1809750"/>
            <a:ext cx="2876550" cy="1387475"/>
          </a:xfrm>
          <a:prstGeom prst="rect">
            <a:avLst/>
          </a:prstGeom>
          <a:solidFill>
            <a:srgbClr val="FF99CC"/>
          </a:solidFill>
          <a:ln w="9525">
            <a:noFill/>
            <a:miter lim="800000"/>
            <a:headEnd/>
            <a:tailEnd/>
          </a:ln>
        </p:spPr>
        <p:txBody>
          <a:bodyPr lIns="90000" tIns="46800" rIns="90000" bIns="46800">
            <a:spAutoFit/>
          </a:bodyPr>
          <a:lstStyle/>
          <a:p>
            <a:pPr algn="ctr" defTabSz="449263" eaLnBrk="1" hangingPunct="1">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（撒迦利亚书</a:t>
            </a:r>
            <a:r>
              <a:rPr lang="en-US" altLang="zh-CN"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14:3-5</a:t>
            </a: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a:t>
            </a:r>
            <a:endParaRPr lang="en-GB"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32780" name="Text Box 12"/>
          <p:cNvSpPr txBox="1">
            <a:spLocks noChangeArrowheads="1"/>
          </p:cNvSpPr>
          <p:nvPr/>
        </p:nvSpPr>
        <p:spPr bwMode="auto">
          <a:xfrm>
            <a:off x="2266950" y="4895850"/>
            <a:ext cx="2933700" cy="833438"/>
          </a:xfrm>
          <a:prstGeom prst="rect">
            <a:avLst/>
          </a:prstGeom>
          <a:solidFill>
            <a:srgbClr val="FFCC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b="1">
                <a:solidFill>
                  <a:srgbClr val="000000"/>
                </a:solidFill>
              </a:rPr>
              <a:t>歌革和玛（世界末日）</a:t>
            </a:r>
            <a:endParaRPr lang="en-US" altLang="zh-CN" b="1">
              <a:solidFill>
                <a:srgbClr val="000000"/>
              </a:solidFill>
            </a:endParaRPr>
          </a:p>
          <a:p>
            <a:pPr algn="ctr" eaLnBrk="1" hangingPunct="1">
              <a:buClr>
                <a:srgbClr val="000000"/>
              </a:buClr>
              <a:buSzPct val="100000"/>
              <a:buFont typeface="Arial" charset="0"/>
              <a:buNone/>
            </a:pPr>
            <a:r>
              <a:rPr lang="zh-CN" altLang="en-US" b="1">
                <a:solidFill>
                  <a:srgbClr val="000000"/>
                </a:solidFill>
              </a:rPr>
              <a:t>（以西结书</a:t>
            </a:r>
            <a:r>
              <a:rPr lang="en-US" altLang="zh-CN" b="1">
                <a:solidFill>
                  <a:srgbClr val="000000"/>
                </a:solidFill>
              </a:rPr>
              <a:t>38-39</a:t>
            </a:r>
            <a:r>
              <a:rPr lang="zh-CN" altLang="en-US" b="1">
                <a:solidFill>
                  <a:srgbClr val="000000"/>
                </a:solidFill>
              </a:rPr>
              <a:t>）</a:t>
            </a:r>
            <a:endParaRPr lang="en-GB" b="1">
              <a:solidFill>
                <a:srgbClr val="000000"/>
              </a:solidFill>
              <a:latin typeface="Arial" charset="0"/>
              <a:cs typeface="Arial" charset="0"/>
            </a:endParaRPr>
          </a:p>
        </p:txBody>
      </p:sp>
      <p:sp>
        <p:nvSpPr>
          <p:cNvPr id="32781" name="Text Box 13"/>
          <p:cNvSpPr txBox="1">
            <a:spLocks noChangeArrowheads="1"/>
          </p:cNvSpPr>
          <p:nvPr/>
        </p:nvSpPr>
        <p:spPr bwMode="auto">
          <a:xfrm>
            <a:off x="5810250" y="4914900"/>
            <a:ext cx="1676400" cy="1695450"/>
          </a:xfrm>
          <a:prstGeom prst="rect">
            <a:avLst/>
          </a:prstGeom>
          <a:solidFill>
            <a:srgbClr val="99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rPr>
              <a:t>歌革和玛再访</a:t>
            </a:r>
            <a:endParaRPr lang="en-US" altLang="zh-CN" sz="2800" b="1">
              <a:solidFill>
                <a:srgbClr val="000000"/>
              </a:solidFill>
            </a:endParaRPr>
          </a:p>
          <a:p>
            <a:pPr algn="ctr" eaLnBrk="1" hangingPunct="1">
              <a:buClr>
                <a:srgbClr val="000000"/>
              </a:buClr>
              <a:buSzPct val="100000"/>
              <a:buFont typeface="Arial" charset="0"/>
              <a:buNone/>
            </a:pPr>
            <a:r>
              <a:rPr lang="en-GB" b="1">
                <a:solidFill>
                  <a:srgbClr val="000000"/>
                </a:solidFill>
                <a:latin typeface="Arial" charset="0"/>
                <a:cs typeface="Arial" charset="0"/>
              </a:rPr>
              <a:t>(</a:t>
            </a:r>
            <a:r>
              <a:rPr lang="zh-CN" altLang="en-US" b="1">
                <a:solidFill>
                  <a:srgbClr val="000000"/>
                </a:solidFill>
                <a:latin typeface="Arial" charset="0"/>
                <a:cs typeface="Arial" charset="0"/>
              </a:rPr>
              <a:t>启示录</a:t>
            </a:r>
            <a:r>
              <a:rPr lang="en-GB" b="1">
                <a:solidFill>
                  <a:srgbClr val="000000"/>
                </a:solidFill>
                <a:latin typeface="Arial" charset="0"/>
                <a:cs typeface="Arial" charset="0"/>
              </a:rPr>
              <a:t>20:7-10)</a:t>
            </a:r>
          </a:p>
        </p:txBody>
      </p:sp>
      <p:sp>
        <p:nvSpPr>
          <p:cNvPr id="32782" name="Text Box 14"/>
          <p:cNvSpPr txBox="1">
            <a:spLocks noChangeArrowheads="1"/>
          </p:cNvSpPr>
          <p:nvPr/>
        </p:nvSpPr>
        <p:spPr bwMode="auto">
          <a:xfrm>
            <a:off x="6991350" y="2708275"/>
            <a:ext cx="2152650" cy="1817688"/>
          </a:xfrm>
          <a:prstGeom prst="rect">
            <a:avLst/>
          </a:prstGeom>
          <a:solidFill>
            <a:srgbClr val="FFFFFF"/>
          </a:solidFill>
          <a:ln w="9525">
            <a:noFill/>
            <a:miter lim="800000"/>
            <a:headEnd/>
            <a:tailEnd/>
          </a:ln>
        </p:spPr>
        <p:txBody>
          <a:bodyPr lIns="90000" tIns="46800" rIns="90000" bIns="46800">
            <a:spAutoFit/>
          </a:bodyPr>
          <a:lstStyle>
            <a:lvl1pPr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ctr" eaLnBrk="1" hangingPunct="1">
              <a:buClr>
                <a:srgbClr val="000000"/>
              </a:buClr>
              <a:buSzPct val="100000"/>
              <a:buFont typeface="Arial" charset="0"/>
              <a:buNone/>
            </a:pPr>
            <a:r>
              <a:rPr lang="zh-CN" altLang="en-US" sz="2800" b="1">
                <a:solidFill>
                  <a:srgbClr val="000000"/>
                </a:solidFill>
                <a:effectLst>
                  <a:outerShdw blurRad="38100" dist="38100" dir="2700000" algn="tl">
                    <a:srgbClr val="DDDDDD"/>
                  </a:outerShdw>
                </a:effectLst>
              </a:rPr>
              <a:t>大白</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宝座</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（启示录</a:t>
            </a:r>
            <a:r>
              <a:rPr lang="en-US" altLang="zh-CN" sz="2800" b="1">
                <a:solidFill>
                  <a:srgbClr val="000000"/>
                </a:solidFill>
                <a:effectLst>
                  <a:outerShdw blurRad="38100" dist="38100" dir="2700000" algn="tl">
                    <a:srgbClr val="DDDDDD"/>
                  </a:outerShdw>
                </a:effectLst>
              </a:rPr>
              <a:t>20:11-14</a:t>
            </a:r>
            <a:r>
              <a:rPr lang="en-GB" b="1">
                <a:solidFill>
                  <a:srgbClr val="000000"/>
                </a:solidFill>
                <a:effectLst>
                  <a:outerShdw blurRad="38100" dist="38100" dir="2700000" algn="tl">
                    <a:srgbClr val="DDDDDD"/>
                  </a:outerShdw>
                </a:effectLst>
                <a:latin typeface="Arial" charset="0"/>
                <a:cs typeface="Arial" charset="0"/>
              </a:rPr>
              <a:t>)</a:t>
            </a:r>
          </a:p>
        </p:txBody>
      </p:sp>
      <p:sp>
        <p:nvSpPr>
          <p:cNvPr id="32783" name="Line 15"/>
          <p:cNvSpPr>
            <a:spLocks noChangeShapeType="1"/>
          </p:cNvSpPr>
          <p:nvPr/>
        </p:nvSpPr>
        <p:spPr bwMode="auto">
          <a:xfrm flipV="1">
            <a:off x="4468813" y="4037013"/>
            <a:ext cx="1587"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84" name="Line 16"/>
          <p:cNvSpPr>
            <a:spLocks noChangeShapeType="1"/>
          </p:cNvSpPr>
          <p:nvPr/>
        </p:nvSpPr>
        <p:spPr bwMode="auto">
          <a:xfrm flipV="1">
            <a:off x="6845300" y="4056063"/>
            <a:ext cx="1588" cy="841375"/>
          </a:xfrm>
          <a:prstGeom prst="line">
            <a:avLst/>
          </a:prstGeom>
          <a:noFill/>
          <a:ln w="936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32773" name="Line 5"/>
          <p:cNvSpPr>
            <a:spLocks noChangeShapeType="1"/>
          </p:cNvSpPr>
          <p:nvPr/>
        </p:nvSpPr>
        <p:spPr bwMode="auto">
          <a:xfrm>
            <a:off x="0" y="3505200"/>
            <a:ext cx="7086600" cy="0"/>
          </a:xfrm>
          <a:prstGeom prst="line">
            <a:avLst/>
          </a:prstGeom>
          <a:noFill/>
          <a:ln w="76320">
            <a:solidFill>
              <a:srgbClr val="000000"/>
            </a:solidFill>
            <a:miter lim="800000"/>
            <a:headEnd/>
            <a:tailEnd type="triangle" w="med" len="med"/>
          </a:ln>
        </p:spPr>
        <p:txBody>
          <a:bodyPr/>
          <a:lstStyle/>
          <a:p>
            <a:pPr eaLnBrk="1" hangingPunct="1">
              <a:defRPr/>
            </a:pPr>
            <a:endParaRPr lang="en-US">
              <a:solidFill>
                <a:srgbClr val="000000"/>
              </a:solidFill>
              <a:effectLst>
                <a:outerShdw blurRad="38100" dist="38100" dir="2700000" algn="tl">
                  <a:srgbClr val="000000">
                    <a:alpha val="43137"/>
                  </a:srgbClr>
                </a:outerShdw>
              </a:effectLst>
              <a:latin typeface="Times New Roman" charset="0"/>
              <a:ea typeface="ＭＳ Ｐゴシック"/>
            </a:endParaRPr>
          </a:p>
        </p:txBody>
      </p:sp>
      <p:sp>
        <p:nvSpPr>
          <p:cNvPr id="674832" name="Title 18"/>
          <p:cNvSpPr>
            <a:spLocks noGrp="1"/>
          </p:cNvSpPr>
          <p:nvPr>
            <p:ph type="title" idx="4294967295"/>
          </p:nvPr>
        </p:nvSpPr>
        <p:spPr>
          <a:xfrm>
            <a:off x="0" y="0"/>
            <a:ext cx="9144000" cy="914400"/>
          </a:xfrm>
          <a:solidFill>
            <a:srgbClr val="000000"/>
          </a:solidFill>
        </p:spPr>
        <p:txBody>
          <a:bodyPr/>
          <a:lstStyle/>
          <a:p>
            <a:r>
              <a:rPr lang="zh-CN" b="1">
                <a:solidFill>
                  <a:srgbClr val="FFFFFF"/>
                </a:solidFill>
                <a:effectLst>
                  <a:outerShdw blurRad="38100" dist="38100" dir="2700000" algn="tl">
                    <a:srgbClr val="808080"/>
                  </a:outerShdw>
                </a:effectLst>
                <a:latin typeface="Arial" charset="0"/>
                <a:ea typeface="ＭＳ Ｐゴシック" charset="0"/>
                <a:cs typeface="Arial" charset="0"/>
              </a:rPr>
              <a:t>一个时代论“时间轴”</a:t>
            </a:r>
            <a:endParaRPr lang="en-US" b="1">
              <a:solidFill>
                <a:srgbClr val="FFFFFF"/>
              </a:solidFill>
              <a:effectLst>
                <a:outerShdw blurRad="38100" dist="38100" dir="2700000" algn="tl">
                  <a:srgbClr val="808080"/>
                </a:outerShdw>
              </a:effectLst>
              <a:latin typeface="Arial" charset="0"/>
              <a:ea typeface="ＭＳ Ｐゴシック" charset="0"/>
              <a:cs typeface="Arial" charset="0"/>
            </a:endParaRPr>
          </a:p>
        </p:txBody>
      </p:sp>
      <p:sp>
        <p:nvSpPr>
          <p:cNvPr id="6748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21314064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9" presetClass="entr" fill="hold" nodeType="afterEffect">
                                  <p:stCondLst>
                                    <p:cond delay="0"/>
                                  </p:stCondLst>
                                  <p:iterate type="lt">
                                    <p:tmPct val="0"/>
                                  </p:iterate>
                                  <p:childTnLst>
                                    <p:set>
                                      <p:cBhvr additive="repl">
                                        <p:cTn id="53" dur="1" fill="hold">
                                          <p:stCondLst>
                                            <p:cond delay="0"/>
                                          </p:stCondLst>
                                        </p:cTn>
                                        <p:tgtEl>
                                          <p:spTgt spid="32780">
                                            <p:txEl>
                                              <p:pRg st="1" end="1"/>
                                            </p:txEl>
                                          </p:spTgt>
                                        </p:tgtEl>
                                        <p:attrNameLst>
                                          <p:attrName>style.visibility</p:attrName>
                                        </p:attrNameLst>
                                      </p:cBhvr>
                                      <p:to>
                                        <p:strVal val="visible"/>
                                      </p:to>
                                    </p:set>
                                    <p:animEffect transition="in" filter="dissolve">
                                      <p:cBhvr additive="repl">
                                        <p:cTn id="54" dur="2000"/>
                                        <p:tgtEl>
                                          <p:spTgt spid="32780">
                                            <p:txEl>
                                              <p:pRg st="1" end="1"/>
                                            </p:txEl>
                                          </p:spTgt>
                                        </p:tgtEl>
                                      </p:cBhvr>
                                    </p:animEffect>
                                  </p:childTnLst>
                                </p:cTn>
                              </p:par>
                            </p:childTnLst>
                          </p:cTn>
                        </p:par>
                        <p:par>
                          <p:cTn id="55" fill="hold" nodeType="afterGroup">
                            <p:stCondLst>
                              <p:cond delay="22000"/>
                            </p:stCondLst>
                            <p:childTnLst>
                              <p:par>
                                <p:cTn id="56" presetID="42" presetClass="entr" fill="hold" nodeType="afterEffect">
                                  <p:stCondLst>
                                    <p:cond delay="0"/>
                                  </p:stCondLst>
                                  <p:childTnLst>
                                    <p:set>
                                      <p:cBhvr additive="repl">
                                        <p:cTn id="57" dur="1" fill="hold">
                                          <p:stCondLst>
                                            <p:cond delay="0"/>
                                          </p:stCondLst>
                                        </p:cTn>
                                        <p:tgtEl>
                                          <p:spTgt spid="32783"/>
                                        </p:tgtEl>
                                        <p:attrNameLst>
                                          <p:attrName>style.visibility</p:attrName>
                                        </p:attrNameLst>
                                      </p:cBhvr>
                                      <p:to>
                                        <p:strVal val="visible"/>
                                      </p:to>
                                    </p:set>
                                    <p:animEffect transition="in" filter="fade">
                                      <p:cBhvr additive="repl">
                                        <p:cTn id="58" dur="2000"/>
                                        <p:tgtEl>
                                          <p:spTgt spid="32783"/>
                                        </p:tgtEl>
                                      </p:cBhvr>
                                    </p:animEffect>
                                    <p:anim calcmode="lin" valueType="num">
                                      <p:cBhvr additive="repl">
                                        <p:cTn id="59" dur="2000" fill="hold"/>
                                        <p:tgtEl>
                                          <p:spTgt spid="32783"/>
                                        </p:tgtEl>
                                        <p:attrNameLst>
                                          <p:attrName>ppt_x</p:attrName>
                                        </p:attrNameLst>
                                      </p:cBhvr>
                                      <p:tavLst>
                                        <p:tav tm="100000">
                                          <p:val>
                                            <p:strVal val="#ppt_x"/>
                                          </p:val>
                                        </p:tav>
                                        <p:tav>
                                          <p:val>
                                            <p:strVal val="#ppt_x"/>
                                          </p:val>
                                        </p:tav>
                                      </p:tavLst>
                                    </p:anim>
                                    <p:anim calcmode="lin" valueType="num">
                                      <p:cBhvr additive="repl">
                                        <p:cTn id="60" dur="2000" fill="hold"/>
                                        <p:tgtEl>
                                          <p:spTgt spid="32783"/>
                                        </p:tgtEl>
                                        <p:attrNameLst>
                                          <p:attrName>ppt_y</p:attrName>
                                        </p:attrNameLst>
                                      </p:cBhvr>
                                      <p:tavLst>
                                        <p:tav tm="100000">
                                          <p:val>
                                            <p:strVal val="#ppt_y+.1"/>
                                          </p:val>
                                        </p:tav>
                                        <p:tav>
                                          <p:val>
                                            <p:strVal val="#ppt_y"/>
                                          </p:val>
                                        </p:tav>
                                      </p:tavLst>
                                    </p:anim>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75"/>
                                        </p:tgtEl>
                                        <p:attrNameLst>
                                          <p:attrName>style.visibility</p:attrName>
                                        </p:attrNameLst>
                                      </p:cBhvr>
                                      <p:to>
                                        <p:strVal val="visible"/>
                                      </p:to>
                                    </p:set>
                                    <p:animEffect transition="in" filter="dissolve">
                                      <p:cBhvr additive="repl">
                                        <p:cTn id="64" dur="2000"/>
                                        <p:tgtEl>
                                          <p:spTgt spid="32775"/>
                                        </p:tgtEl>
                                      </p:cBhvr>
                                    </p:animEffect>
                                  </p:childTnLst>
                                </p:cTn>
                              </p:par>
                            </p:childTnLst>
                          </p:cTn>
                        </p:par>
                        <p:par>
                          <p:cTn id="65" fill="hold" nodeType="afterGroup">
                            <p:stCondLst>
                              <p:cond delay="26000"/>
                            </p:stCondLst>
                            <p:childTnLst>
                              <p:par>
                                <p:cTn id="66" presetID="9" presetClass="entr" fill="hold" nodeType="afterEffect">
                                  <p:stCondLst>
                                    <p:cond delay="0"/>
                                  </p:stCondLst>
                                  <p:childTnLst>
                                    <p:set>
                                      <p:cBhvr additive="repl">
                                        <p:cTn id="67" dur="1" fill="hold">
                                          <p:stCondLst>
                                            <p:cond delay="0"/>
                                          </p:stCondLst>
                                        </p:cTn>
                                        <p:tgtEl>
                                          <p:spTgt spid="32781"/>
                                        </p:tgtEl>
                                        <p:attrNameLst>
                                          <p:attrName>style.visibility</p:attrName>
                                        </p:attrNameLst>
                                      </p:cBhvr>
                                      <p:to>
                                        <p:strVal val="visible"/>
                                      </p:to>
                                    </p:set>
                                    <p:animEffect transition="in" filter="dissolve">
                                      <p:cBhvr additive="repl">
                                        <p:cTn id="68" dur="2000"/>
                                        <p:tgtEl>
                                          <p:spTgt spid="32781"/>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72" dur="2000"/>
                                        <p:tgtEl>
                                          <p:spTgt spid="32781">
                                            <p:txEl>
                                              <p:pRg st="0" end="0"/>
                                            </p:txEl>
                                          </p:spTgt>
                                        </p:tgtEl>
                                      </p:cBhvr>
                                    </p:animEffect>
                                  </p:childTnLst>
                                </p:cTn>
                              </p:par>
                            </p:childTnLst>
                          </p:cTn>
                        </p:par>
                        <p:par>
                          <p:cTn id="73" fill="hold" nodeType="afterGroup">
                            <p:stCondLst>
                              <p:cond delay="30000"/>
                            </p:stCondLst>
                            <p:childTnLst>
                              <p:par>
                                <p:cTn id="74" presetID="9" presetClass="entr" fill="hold" nodeType="afterEffect">
                                  <p:stCondLst>
                                    <p:cond delay="0"/>
                                  </p:stCondLst>
                                  <p:iterate type="lt">
                                    <p:tmPct val="0"/>
                                  </p:iterate>
                                  <p:childTnLst>
                                    <p:set>
                                      <p:cBhvr additive="repl">
                                        <p:cTn id="75"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6" dur="2000"/>
                                        <p:tgtEl>
                                          <p:spTgt spid="32781">
                                            <p:txEl>
                                              <p:pRg st="1" end="1"/>
                                            </p:txEl>
                                          </p:spTgt>
                                        </p:tgtEl>
                                      </p:cBhvr>
                                    </p:animEffect>
                                  </p:childTnLst>
                                </p:cTn>
                              </p:par>
                            </p:childTnLst>
                          </p:cTn>
                        </p:par>
                        <p:par>
                          <p:cTn id="77" fill="hold" nodeType="afterGroup">
                            <p:stCondLst>
                              <p:cond delay="32000"/>
                            </p:stCondLst>
                            <p:childTnLst>
                              <p:par>
                                <p:cTn id="78" presetID="42" presetClass="entr" fill="hold" nodeType="afterEffect">
                                  <p:stCondLst>
                                    <p:cond delay="0"/>
                                  </p:stCondLst>
                                  <p:childTnLst>
                                    <p:set>
                                      <p:cBhvr additive="repl">
                                        <p:cTn id="79" dur="1" fill="hold">
                                          <p:stCondLst>
                                            <p:cond delay="0"/>
                                          </p:stCondLst>
                                        </p:cTn>
                                        <p:tgtEl>
                                          <p:spTgt spid="32784"/>
                                        </p:tgtEl>
                                        <p:attrNameLst>
                                          <p:attrName>style.visibility</p:attrName>
                                        </p:attrNameLst>
                                      </p:cBhvr>
                                      <p:to>
                                        <p:strVal val="visible"/>
                                      </p:to>
                                    </p:set>
                                    <p:animEffect transition="in" filter="fade">
                                      <p:cBhvr additive="repl">
                                        <p:cTn id="80" dur="2000"/>
                                        <p:tgtEl>
                                          <p:spTgt spid="32784"/>
                                        </p:tgtEl>
                                      </p:cBhvr>
                                    </p:animEffect>
                                    <p:anim calcmode="lin" valueType="num">
                                      <p:cBhvr additive="repl">
                                        <p:cTn id="81" dur="2000" fill="hold"/>
                                        <p:tgtEl>
                                          <p:spTgt spid="32784"/>
                                        </p:tgtEl>
                                        <p:attrNameLst>
                                          <p:attrName>ppt_x</p:attrName>
                                        </p:attrNameLst>
                                      </p:cBhvr>
                                      <p:tavLst>
                                        <p:tav tm="100000">
                                          <p:val>
                                            <p:strVal val="#ppt_x"/>
                                          </p:val>
                                        </p:tav>
                                        <p:tav>
                                          <p:val>
                                            <p:strVal val="#ppt_x"/>
                                          </p:val>
                                        </p:tav>
                                      </p:tavLst>
                                    </p:anim>
                                    <p:anim calcmode="lin" valueType="num">
                                      <p:cBhvr additive="repl">
                                        <p:cTn id="82" dur="2000" fill="hold"/>
                                        <p:tgtEl>
                                          <p:spTgt spid="32784"/>
                                        </p:tgtEl>
                                        <p:attrNameLst>
                                          <p:attrName>ppt_y</p:attrName>
                                        </p:attrNameLst>
                                      </p:cBhvr>
                                      <p:tavLst>
                                        <p:tav tm="100000">
                                          <p:val>
                                            <p:strVal val="#ppt_y+.1"/>
                                          </p:val>
                                        </p:tav>
                                        <p:tav>
                                          <p:val>
                                            <p:strVal val="#ppt_y"/>
                                          </p:val>
                                        </p:tav>
                                      </p:tavLst>
                                    </p:anim>
                                  </p:childTnLst>
                                </p:cTn>
                              </p:par>
                            </p:childTnLst>
                          </p:cTn>
                        </p:par>
                        <p:par>
                          <p:cTn id="83" fill="hold" nodeType="afterGroup">
                            <p:stCondLst>
                              <p:cond delay="34000"/>
                            </p:stCondLst>
                            <p:childTnLst>
                              <p:par>
                                <p:cTn id="84" presetID="9" presetClass="entr" fill="hold" nodeType="afterEffect">
                                  <p:stCondLst>
                                    <p:cond delay="0"/>
                                  </p:stCondLst>
                                  <p:childTnLst>
                                    <p:set>
                                      <p:cBhvr additive="repl">
                                        <p:cTn id="85" dur="1" fill="hold">
                                          <p:stCondLst>
                                            <p:cond delay="0"/>
                                          </p:stCondLst>
                                        </p:cTn>
                                        <p:tgtEl>
                                          <p:spTgt spid="32782"/>
                                        </p:tgtEl>
                                        <p:attrNameLst>
                                          <p:attrName>style.visibility</p:attrName>
                                        </p:attrNameLst>
                                      </p:cBhvr>
                                      <p:to>
                                        <p:strVal val="visible"/>
                                      </p:to>
                                    </p:set>
                                    <p:animEffect transition="in" filter="dissolve">
                                      <p:cBhvr additive="repl">
                                        <p:cTn id="86" dur="2000"/>
                                        <p:tgtEl>
                                          <p:spTgt spid="32782"/>
                                        </p:tgtEl>
                                      </p:cBhvr>
                                    </p:animEffect>
                                  </p:childTnLst>
                                </p:cTn>
                              </p:par>
                            </p:childTnLst>
                          </p:cTn>
                        </p:par>
                        <p:par>
                          <p:cTn id="87" fill="hold" nodeType="afterGroup">
                            <p:stCondLst>
                              <p:cond delay="36000"/>
                            </p:stCondLst>
                            <p:childTnLst>
                              <p:par>
                                <p:cTn id="88" presetID="27" presetClass="emph" fill="hold" nodeType="afterEffect">
                                  <p:stCondLst>
                                    <p:cond delay="0"/>
                                  </p:stCondLst>
                                  <p:iterate type="lt">
                                    <p:tmPct val="10000"/>
                                  </p:iterate>
                                  <p:childTnLst>
                                    <p:animClr clrSpc="rgb" dir="cw">
                                      <p:cBhvr additive="repl">
                                        <p:cTn id="89" dur="1000" autoRev="1" fill="hold" masterRel="sameClick"/>
                                        <p:tgtEl>
                                          <p:spTgt spid="32781">
                                            <p:txEl>
                                              <p:pRg st="0" end="0"/>
                                            </p:txEl>
                                          </p:spTgt>
                                        </p:tgtEl>
                                        <p:attrNameLst>
                                          <p:attrName>style.color</p:attrName>
                                        </p:attrNameLst>
                                      </p:cBhvr>
                                      <p:to>
                                        <a:srgbClr val="00FFFF"/>
                                      </p:to>
                                    </p:animClr>
                                    <p:animClr clrSpc="rgb" dir="cw">
                                      <p:cBhvr additive="repl">
                                        <p:cTn id="90" dur="1000" autoRev="1" fill="hold" masterRel="sameClick"/>
                                        <p:tgtEl>
                                          <p:spTgt spid="32781">
                                            <p:txEl>
                                              <p:pRg st="0" end="0"/>
                                            </p:txEl>
                                          </p:spTgt>
                                        </p:tgtEl>
                                        <p:attrNameLst>
                                          <p:attrName>fillColor</p:attrName>
                                        </p:attrNameLst>
                                      </p:cBhvr>
                                      <p:to>
                                        <a:srgbClr val="00FFFF"/>
                                      </p:to>
                                    </p:animClr>
                                    <p:set>
                                      <p:cBhvr additive="repl">
                                        <p:cTn id="91" dur="1000" autoRev="1" fill="hold"/>
                                        <p:tgtEl>
                                          <p:spTgt spid="32781">
                                            <p:txEl>
                                              <p:pRg st="0" end="0"/>
                                            </p:txEl>
                                          </p:spTgt>
                                        </p:tgtEl>
                                        <p:attrNameLst>
                                          <p:attrName>fill.type</p:attrName>
                                        </p:attrNameLst>
                                      </p:cBhvr>
                                      <p:to>
                                        <p:strVal val="solid"/>
                                      </p:to>
                                    </p:set>
                                  </p:childTnLst>
                                </p:cTn>
                              </p:par>
                            </p:childTnLst>
                          </p:cTn>
                        </p:par>
                        <p:par>
                          <p:cTn id="92" fill="hold" nodeType="afterGroup">
                            <p:stCondLst>
                              <p:cond delay="39000"/>
                            </p:stCondLst>
                            <p:childTnLst>
                              <p:par>
                                <p:cTn id="93" presetID="27" presetClass="emph" fill="hold" nodeType="afterEffect">
                                  <p:stCondLst>
                                    <p:cond delay="0"/>
                                  </p:stCondLst>
                                  <p:iterate type="lt">
                                    <p:tmPct val="10000"/>
                                  </p:iterate>
                                  <p:childTnLst>
                                    <p:animClr clrSpc="rgb" dir="cw">
                                      <p:cBhvr additive="repl">
                                        <p:cTn id="94" dur="1000" autoRev="1" fill="hold" masterRel="sameClick"/>
                                        <p:tgtEl>
                                          <p:spTgt spid="32781">
                                            <p:txEl>
                                              <p:pRg st="1" end="1"/>
                                            </p:txEl>
                                          </p:spTgt>
                                        </p:tgtEl>
                                        <p:attrNameLst>
                                          <p:attrName>style.color</p:attrName>
                                        </p:attrNameLst>
                                      </p:cBhvr>
                                      <p:to>
                                        <a:srgbClr val="00FFFF"/>
                                      </p:to>
                                    </p:animClr>
                                    <p:animClr clrSpc="rgb" dir="cw">
                                      <p:cBhvr additive="repl">
                                        <p:cTn id="95" dur="1000" autoRev="1" fill="hold" masterRel="sameClick"/>
                                        <p:tgtEl>
                                          <p:spTgt spid="32781">
                                            <p:txEl>
                                              <p:pRg st="1" end="1"/>
                                            </p:txEl>
                                          </p:spTgt>
                                        </p:tgtEl>
                                        <p:attrNameLst>
                                          <p:attrName>fillColor</p:attrName>
                                        </p:attrNameLst>
                                      </p:cBhvr>
                                      <p:to>
                                        <a:srgbClr val="00FFFF"/>
                                      </p:to>
                                    </p:animClr>
                                    <p:set>
                                      <p:cBhvr additive="repl">
                                        <p:cTn id="96" dur="1000" autoRev="1" fill="hold"/>
                                        <p:tgtEl>
                                          <p:spTgt spid="32781">
                                            <p:txEl>
                                              <p:pRg st="1" end="1"/>
                                            </p:txEl>
                                          </p:spTgt>
                                        </p:tgtEl>
                                        <p:attrNameLst>
                                          <p:attrName>fill.type</p:attrName>
                                        </p:attrNameLst>
                                      </p:cBhvr>
                                      <p:to>
                                        <p:strVal val="solid"/>
                                      </p:to>
                                    </p:set>
                                  </p:childTnLst>
                                </p:cTn>
                              </p:par>
                            </p:childTnLst>
                          </p:cTn>
                        </p:par>
                        <p:par>
                          <p:cTn id="97" fill="hold" nodeType="afterGroup">
                            <p:stCondLst>
                              <p:cond delay="43200"/>
                            </p:stCondLst>
                            <p:childTnLst>
                              <p:par>
                                <p:cTn id="98" presetID="27" presetClass="emph" fill="hold" nodeType="afterEffect">
                                  <p:stCondLst>
                                    <p:cond delay="0"/>
                                  </p:stCondLst>
                                  <p:iterate type="lt">
                                    <p:tmPct val="10000"/>
                                  </p:iterate>
                                  <p:childTnLst>
                                    <p:animClr clrSpc="rgb" dir="cw">
                                      <p:cBhvr additive="repl">
                                        <p:cTn id="99" dur="1000" autoRev="1" fill="hold" masterRel="sameClick"/>
                                        <p:tgtEl>
                                          <p:spTgt spid="32780">
                                            <p:txEl>
                                              <p:pRg st="0" end="0"/>
                                            </p:txEl>
                                          </p:spTgt>
                                        </p:tgtEl>
                                        <p:attrNameLst>
                                          <p:attrName>style.color</p:attrName>
                                        </p:attrNameLst>
                                      </p:cBhvr>
                                      <p:to>
                                        <a:srgbClr val="00FFFF"/>
                                      </p:to>
                                    </p:animClr>
                                    <p:animClr clrSpc="rgb" dir="cw">
                                      <p:cBhvr additive="repl">
                                        <p:cTn id="100" dur="1000" autoRev="1" fill="hold" masterRel="sameClick"/>
                                        <p:tgtEl>
                                          <p:spTgt spid="32780">
                                            <p:txEl>
                                              <p:pRg st="0" end="0"/>
                                            </p:txEl>
                                          </p:spTgt>
                                        </p:tgtEl>
                                        <p:attrNameLst>
                                          <p:attrName>fillColor</p:attrName>
                                        </p:attrNameLst>
                                      </p:cBhvr>
                                      <p:to>
                                        <a:srgbClr val="00FFFF"/>
                                      </p:to>
                                    </p:animClr>
                                    <p:set>
                                      <p:cBhvr additive="repl">
                                        <p:cTn id="101" dur="1000" autoRev="1" fill="hold"/>
                                        <p:tgtEl>
                                          <p:spTgt spid="32780">
                                            <p:txEl>
                                              <p:pRg st="0" end="0"/>
                                            </p:txEl>
                                          </p:spTgt>
                                        </p:tgtEl>
                                        <p:attrNameLst>
                                          <p:attrName>fill.type</p:attrName>
                                        </p:attrNameLst>
                                      </p:cBhvr>
                                      <p:to>
                                        <p:strVal val="solid"/>
                                      </p:to>
                                    </p:set>
                                  </p:childTnLst>
                                </p:cTn>
                              </p:par>
                            </p:childTnLst>
                          </p:cTn>
                        </p:par>
                        <p:par>
                          <p:cTn id="102" fill="hold" nodeType="afterGroup">
                            <p:stCondLst>
                              <p:cond delay="47000"/>
                            </p:stCondLst>
                            <p:childTnLst>
                              <p:par>
                                <p:cTn id="103" presetID="27" presetClass="emph" fill="hold" nodeType="afterEffect">
                                  <p:stCondLst>
                                    <p:cond delay="0"/>
                                  </p:stCondLst>
                                  <p:iterate type="lt">
                                    <p:tmPct val="10000"/>
                                  </p:iterate>
                                  <p:childTnLst>
                                    <p:animClr clrSpc="rgb" dir="cw">
                                      <p:cBhvr additive="repl">
                                        <p:cTn id="104" dur="1000" autoRev="1" fill="hold" masterRel="sameClick"/>
                                        <p:tgtEl>
                                          <p:spTgt spid="32780">
                                            <p:txEl>
                                              <p:pRg st="1" end="1"/>
                                            </p:txEl>
                                          </p:spTgt>
                                        </p:tgtEl>
                                        <p:attrNameLst>
                                          <p:attrName>style.color</p:attrName>
                                        </p:attrNameLst>
                                      </p:cBhvr>
                                      <p:to>
                                        <a:srgbClr val="00FFFF"/>
                                      </p:to>
                                    </p:animClr>
                                    <p:animClr clrSpc="rgb" dir="cw">
                                      <p:cBhvr additive="repl">
                                        <p:cTn id="105" dur="1000" autoRev="1" fill="hold" masterRel="sameClick"/>
                                        <p:tgtEl>
                                          <p:spTgt spid="32780">
                                            <p:txEl>
                                              <p:pRg st="1" end="1"/>
                                            </p:txEl>
                                          </p:spTgt>
                                        </p:tgtEl>
                                        <p:attrNameLst>
                                          <p:attrName>fillColor</p:attrName>
                                        </p:attrNameLst>
                                      </p:cBhvr>
                                      <p:to>
                                        <a:srgbClr val="00FFFF"/>
                                      </p:to>
                                    </p:animClr>
                                    <p:set>
                                      <p:cBhvr additive="repl">
                                        <p:cTn id="106" dur="1000" autoRev="1" fill="hold"/>
                                        <p:tgtEl>
                                          <p:spTgt spid="32780">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6002" name="Rectangle 2"/>
          <p:cNvSpPr>
            <a:spLocks noGrp="1" noChangeArrowheads="1"/>
          </p:cNvSpPr>
          <p:nvPr>
            <p:ph type="ctrTitle"/>
          </p:nvPr>
        </p:nvSpPr>
        <p:spPr>
          <a:xfrm>
            <a:off x="5105400" y="457200"/>
            <a:ext cx="4038600" cy="3810000"/>
          </a:xfrm>
          <a:effectLst>
            <a:outerShdw blurRad="63500" dist="35921" dir="2700000" algn="ctr" rotWithShape="0">
              <a:schemeClr val="tx2"/>
            </a:outerShdw>
          </a:effectLst>
        </p:spPr>
        <p:txBody>
          <a:bodyPr/>
          <a:lstStyle/>
          <a:p>
            <a:r>
              <a:rPr lang="zh-CN" altLang="en-US" sz="4800" b="1">
                <a:solidFill>
                  <a:schemeClr val="bg1"/>
                </a:solidFill>
                <a:latin typeface="SimSun" pitchFamily="2" charset="-122"/>
                <a:ea typeface="SimSun" pitchFamily="2" charset="-122"/>
              </a:rPr>
              <a:t>假 先 知 </a:t>
            </a:r>
            <a:r>
              <a:rPr lang="zh-CN" altLang="en-US" sz="4800">
                <a:solidFill>
                  <a:schemeClr val="bg1"/>
                </a:solidFill>
                <a:latin typeface="SimSun" pitchFamily="2" charset="-122"/>
                <a:ea typeface="SimSun" pitchFamily="2" charset="-122"/>
              </a:rPr>
              <a:t>与 兽 被 扔 在 烧 著 硫 磺 的 火 湖 里 </a:t>
            </a:r>
            <a:r>
              <a:rPr lang="en-US" altLang="zh-CN" sz="4800" b="1">
                <a:solidFill>
                  <a:schemeClr val="bg1"/>
                </a:solidFill>
                <a:latin typeface="SimSun" pitchFamily="2" charset="-122"/>
                <a:ea typeface="SimSun" pitchFamily="2" charset="-122"/>
              </a:rPr>
              <a:t>(19:20)</a:t>
            </a:r>
          </a:p>
        </p:txBody>
      </p:sp>
      <p:pic>
        <p:nvPicPr>
          <p:cNvPr id="763907" name="Picture 3" descr="Rev 19 Beast judge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0244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9542687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6" name="Picture 3" descr="Rev 19 horse-white-jesus.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79375" y="-26988"/>
            <a:ext cx="9259888"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950" y="0"/>
            <a:ext cx="2592388" cy="2636838"/>
          </a:xfrm>
        </p:spPr>
        <p:txBody>
          <a:bodyPr/>
          <a:lstStyle/>
          <a:p>
            <a:pPr>
              <a:defRPr/>
            </a:pPr>
            <a:r>
              <a:rPr lang="zh-CN" altLang="en-US" b="1" dirty="0">
                <a:effectLst>
                  <a:outerShdw blurRad="38100" dist="38100" dir="2700000" algn="tl">
                    <a:srgbClr val="000000">
                      <a:alpha val="43137"/>
                    </a:srgbClr>
                  </a:outerShdw>
                </a:effectLst>
              </a:rPr>
              <a:t>基督将赢得这场最后的战役</a:t>
            </a:r>
            <a:endParaRPr lang="en-US" b="1" dirty="0">
              <a:effectLst>
                <a:outerShdw blurRad="38100" dist="38100" dir="2700000" algn="tl">
                  <a:srgbClr val="000000">
                    <a:alpha val="43137"/>
                  </a:srgbClr>
                </a:outerShdw>
              </a:effectLst>
            </a:endParaRPr>
          </a:p>
        </p:txBody>
      </p:sp>
      <p:sp>
        <p:nvSpPr>
          <p:cNvPr id="67686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437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85128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The Millennium (20:1-10)</a:t>
            </a: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Satan</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spTree>
    <p:extLst>
      <p:ext uri="{BB962C8B-B14F-4D97-AF65-F5344CB8AC3E}">
        <p14:creationId xmlns:p14="http://schemas.microsoft.com/office/powerpoint/2010/main" val="786695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zh-CN" altLang="en-US" sz="3600" b="1" dirty="0">
                <a:solidFill>
                  <a:srgbClr val="FFFFFF"/>
                </a:solidFill>
                <a:latin typeface="SimSun" pitchFamily="2" charset="-122"/>
                <a:ea typeface="SimSun" pitchFamily="2" charset="-122"/>
              </a:rPr>
              <a:t>“我又看见一个白色的大宝座</a:t>
            </a:r>
            <a:r>
              <a:rPr lang="zh-CN" altLang="en-US" sz="3600" dirty="0">
                <a:solidFill>
                  <a:srgbClr val="FFFFFF"/>
                </a:solidFill>
                <a:latin typeface="SimSun" pitchFamily="2" charset="-122"/>
                <a:ea typeface="SimSun" pitchFamily="2" charset="-122"/>
              </a:rPr>
              <a:t> </a:t>
            </a:r>
            <a:r>
              <a:rPr lang="en-US" altLang="zh-CN" sz="3600" b="1" dirty="0">
                <a:solidFill>
                  <a:srgbClr val="FFFFFF"/>
                </a:solidFill>
                <a:latin typeface="SimSun" pitchFamily="2" charset="-122"/>
                <a:ea typeface="SimSun" pitchFamily="2" charset="-122"/>
              </a:rPr>
              <a:t>…” </a:t>
            </a:r>
            <a:br>
              <a:rPr lang="en-US" altLang="zh-CN" sz="3600" b="1" dirty="0">
                <a:solidFill>
                  <a:srgbClr val="FFFFFF"/>
                </a:solidFill>
                <a:latin typeface="SimSun" pitchFamily="2" charset="-122"/>
                <a:ea typeface="SimSun" pitchFamily="2" charset="-122"/>
              </a:rPr>
            </a:br>
            <a:r>
              <a:rPr lang="en-US" altLang="zh-CN" sz="4000" b="1" dirty="0">
                <a:solidFill>
                  <a:srgbClr val="FFFFFF"/>
                </a:solidFill>
                <a:latin typeface="SimSun" pitchFamily="2" charset="-122"/>
                <a:ea typeface="SimSun" pitchFamily="2" charset="-122"/>
              </a:rPr>
              <a:t>(20:11)</a:t>
            </a:r>
            <a:endParaRPr lang="en-US" dirty="0">
              <a:solidFill>
                <a:schemeClr val="bg1"/>
              </a:solidFill>
              <a:latin typeface="Times New Roman" charset="0"/>
              <a:ea typeface="ＭＳ Ｐゴシック" charset="0"/>
              <a:cs typeface="ＭＳ Ｐゴシック"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7938"/>
            <a:ext cx="54768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536641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36538"/>
            <a:ext cx="9144000" cy="709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8"/>
              </a:srgbClr>
            </a:outerShdw>
          </a:effectLst>
        </p:spPr>
        <p:txBody>
          <a:bodyPr/>
          <a:lstStyle/>
          <a:p>
            <a:pPr eaLnBrk="1" hangingPunct="1">
              <a:defRPr/>
            </a:pPr>
            <a:r>
              <a:rPr lang="zh-TW" altLang="en-US" sz="4000" dirty="0">
                <a:latin typeface="Arial" charset="0"/>
                <a:ea typeface="ＭＳ Ｐゴシック" charset="0"/>
              </a:rPr>
              <a:t>这书</a:t>
            </a:r>
            <a:br>
              <a:rPr lang="zh-TW" altLang="en-US" sz="4000" dirty="0">
                <a:latin typeface="Arial" charset="0"/>
                <a:ea typeface="ＭＳ Ｐゴシック" charset="0"/>
              </a:rPr>
            </a:br>
            <a:r>
              <a:rPr lang="en-US" altLang="zh-TW" sz="4000" dirty="0">
                <a:latin typeface="Arial" charset="0"/>
                <a:ea typeface="ＭＳ Ｐゴシック" charset="0"/>
              </a:rPr>
              <a:t>(20:12)</a:t>
            </a:r>
            <a:endParaRPr lang="en-US" dirty="0">
              <a:latin typeface="Arial" charset="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eaLnBrk="1" hangingPunct="1">
              <a:defRPr/>
            </a:pPr>
            <a:r>
              <a:rPr lang="en-US" sz="1100" b="1" dirty="0">
                <a:solidFill>
                  <a:srgbClr val="FF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108531254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4"/>
          <p:cNvSpPr>
            <a:spLocks noGrp="1" noChangeArrowheads="1"/>
          </p:cNvSpPr>
          <p:nvPr>
            <p:ph type="dt" sz="quarter" idx="10"/>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FFFFFF"/>
              </a:solidFill>
              <a:latin typeface="Tahoma" charset="0"/>
            </a:endParaRPr>
          </a:p>
        </p:txBody>
      </p:sp>
      <p:sp>
        <p:nvSpPr>
          <p:cNvPr id="8" name="Rectangle 5"/>
          <p:cNvSpPr>
            <a:spLocks noGrp="1" noChangeArrowheads="1"/>
          </p:cNvSpPr>
          <p:nvPr>
            <p:ph type="ftr" sz="quarter" idx="11"/>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FFFFFF"/>
              </a:solidFill>
              <a:latin typeface="Tahoma" charset="0"/>
            </a:endParaRPr>
          </a:p>
        </p:txBody>
      </p:sp>
      <p:pic>
        <p:nvPicPr>
          <p:cNvPr id="67994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164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723" name="Rectangle 3"/>
          <p:cNvSpPr>
            <a:spLocks noGrp="1" noChangeArrowheads="1"/>
          </p:cNvSpPr>
          <p:nvPr>
            <p:ph type="subTitle" idx="1"/>
          </p:nvPr>
        </p:nvSpPr>
        <p:spPr>
          <a:xfrm>
            <a:off x="6172200" y="3124200"/>
            <a:ext cx="2971800" cy="2286000"/>
          </a:xfrm>
          <a:effectLst>
            <a:outerShdw blurRad="25400" dist="25399" dir="2700000" algn="ctr" rotWithShape="0">
              <a:schemeClr val="bg1">
                <a:alpha val="99962"/>
              </a:schemeClr>
            </a:outerShdw>
          </a:effectLst>
        </p:spPr>
        <p:txBody>
          <a:bodyPr/>
          <a:lstStyle/>
          <a:p>
            <a:pPr eaLnBrk="1" hangingPunct="1">
              <a:buFont typeface="Monotype Sorts" charset="0"/>
              <a:buNone/>
            </a:pPr>
            <a:r>
              <a:rPr lang="zh-CN" altLang="en-US" sz="3200" b="1">
                <a:effectLst>
                  <a:outerShdw blurRad="38100" dist="38100" dir="2700000" algn="tl">
                    <a:srgbClr val="336699"/>
                  </a:outerShdw>
                </a:effectLst>
                <a:latin typeface="Tahoma" charset="0"/>
                <a:ea typeface="ＭＳ Ｐゴシック" charset="0"/>
                <a:cs typeface="ＭＳ Ｐゴシック" charset="0"/>
              </a:rPr>
              <a:t>是有一个一般的判断是由米开朗基罗所描述</a:t>
            </a:r>
            <a:r>
              <a:rPr lang="en-US" sz="3200" b="1" i="1">
                <a:effectLst>
                  <a:outerShdw blurRad="38100" dist="38100" dir="2700000" algn="tl">
                    <a:srgbClr val="336699"/>
                  </a:outerShdw>
                </a:effectLst>
                <a:latin typeface="Tahoma" charset="0"/>
                <a:ea typeface="ＭＳ Ｐゴシック" charset="0"/>
                <a:cs typeface="ＭＳ Ｐゴシック" charset="0"/>
              </a:rPr>
              <a:t>?</a:t>
            </a:r>
          </a:p>
        </p:txBody>
      </p:sp>
      <p:sp>
        <p:nvSpPr>
          <p:cNvPr id="286722" name="Rectangle 2"/>
          <p:cNvSpPr>
            <a:spLocks noGrp="1" noChangeArrowheads="1"/>
          </p:cNvSpPr>
          <p:nvPr>
            <p:ph type="ctrTitle"/>
          </p:nvPr>
        </p:nvSpPr>
        <p:spPr>
          <a:xfrm>
            <a:off x="5943600" y="914400"/>
            <a:ext cx="3200400" cy="1143000"/>
          </a:xfrm>
          <a:effectLst>
            <a:outerShdw blurRad="25400" dist="25399" dir="2700000" algn="ctr" rotWithShape="0">
              <a:schemeClr val="bg1">
                <a:alpha val="99962"/>
              </a:schemeClr>
            </a:outerShdw>
          </a:effectLst>
        </p:spPr>
        <p:txBody>
          <a:bodyPr/>
          <a:lstStyle/>
          <a:p>
            <a:pPr eaLnBrk="1" hangingPunct="1">
              <a:defRPr/>
            </a:pPr>
            <a:r>
              <a:rPr lang="zh-CN" altLang="en-US" sz="4800" b="1" dirty="0">
                <a:effectLst>
                  <a:outerShdw blurRad="38100" dist="38100" dir="2700000" algn="tl">
                    <a:srgbClr val="000000">
                      <a:alpha val="43137"/>
                    </a:srgbClr>
                  </a:outerShdw>
                </a:effectLst>
              </a:rPr>
              <a:t>终审判决</a:t>
            </a:r>
            <a:endParaRPr lang="en-US" sz="4800" b="1" dirty="0">
              <a:effectLst>
                <a:outerShdw blurRad="38100" dist="38100" dir="2700000" algn="tl">
                  <a:srgbClr val="000000">
                    <a:alpha val="43137"/>
                  </a:srgbClr>
                </a:outerShdw>
              </a:effectLst>
            </a:endParaRPr>
          </a:p>
        </p:txBody>
      </p:sp>
      <p:sp>
        <p:nvSpPr>
          <p:cNvPr id="679943" name="Text Box 5"/>
          <p:cNvSpPr txBox="1">
            <a:spLocks noChangeArrowheads="1"/>
          </p:cNvSpPr>
          <p:nvPr/>
        </p:nvSpPr>
        <p:spPr bwMode="auto">
          <a:xfrm>
            <a:off x="6926263" y="6415088"/>
            <a:ext cx="2005012"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pPr>
            <a:r>
              <a:rPr lang="zh-CN" altLang="en-US" sz="1800">
                <a:solidFill>
                  <a:srgbClr val="FFFFFF"/>
                </a:solidFill>
              </a:rPr>
              <a:t>西斯廷教堂，</a:t>
            </a:r>
            <a:r>
              <a:rPr lang="en-US" sz="1800">
                <a:solidFill>
                  <a:srgbClr val="FFFFFF"/>
                </a:solidFill>
                <a:latin typeface="Arial" charset="0"/>
              </a:rPr>
              <a:t>1541</a:t>
            </a:r>
          </a:p>
        </p:txBody>
      </p:sp>
      <p:sp>
        <p:nvSpPr>
          <p:cNvPr id="286726" name="Text Box 6"/>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245409473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0962" name="Rectangle 7"/>
          <p:cNvSpPr>
            <a:spLocks noChangeArrowheads="1"/>
          </p:cNvSpPr>
          <p:nvPr/>
        </p:nvSpPr>
        <p:spPr bwMode="auto">
          <a:xfrm>
            <a:off x="0" y="0"/>
            <a:ext cx="9144000" cy="6858000"/>
          </a:xfrm>
          <a:prstGeom prst="rect">
            <a:avLst/>
          </a:prstGeom>
          <a:solidFill>
            <a:srgbClr val="F7F7F7"/>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680963" name="Picture 6" descr="TIJudgment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72056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0964" name="Rectangle 3"/>
          <p:cNvSpPr>
            <a:spLocks noGrp="1" noChangeArrowheads="1"/>
          </p:cNvSpPr>
          <p:nvPr>
            <p:ph type="ctrTitle"/>
          </p:nvPr>
        </p:nvSpPr>
        <p:spPr>
          <a:xfrm>
            <a:off x="0" y="152400"/>
            <a:ext cx="8766175" cy="3276600"/>
          </a:xfrm>
        </p:spPr>
        <p:txBody>
          <a:bodyPr/>
          <a:lstStyle/>
          <a:p>
            <a:r>
              <a:rPr lang="zh-CN" sz="4800" b="1">
                <a:solidFill>
                  <a:srgbClr val="FF0000"/>
                </a:solidFill>
                <a:effectLst>
                  <a:outerShdw blurRad="38100" dist="38100" dir="2700000" algn="tl">
                    <a:srgbClr val="FFFFFF"/>
                  </a:outerShdw>
                </a:effectLst>
                <a:latin typeface="Times New Roman" charset="0"/>
              </a:rPr>
              <a:t>然而，圣经预言七更未来的判断</a:t>
            </a:r>
            <a:r>
              <a:rPr lang="zh-CN" sz="4800">
                <a:latin typeface="Times New Roman" charset="0"/>
              </a:rPr>
              <a:t>...</a:t>
            </a:r>
            <a:endParaRPr lang="en-US" sz="4800" b="1">
              <a:solidFill>
                <a:srgbClr val="CC0000"/>
              </a:solidFill>
              <a:latin typeface="acme secret agent" charset="0"/>
            </a:endParaRPr>
          </a:p>
        </p:txBody>
      </p:sp>
      <p:sp>
        <p:nvSpPr>
          <p:cNvPr id="308228" name="WordArt 4"/>
          <p:cNvSpPr>
            <a:spLocks noChangeArrowheads="1" noChangeShapeType="1" noTextEdit="1"/>
          </p:cNvSpPr>
          <p:nvPr/>
        </p:nvSpPr>
        <p:spPr bwMode="auto">
          <a:xfrm>
            <a:off x="5181600" y="5562600"/>
            <a:ext cx="3429000" cy="947738"/>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DoubleWave1">
              <a:avLst>
                <a:gd name="adj1" fmla="val 6500"/>
                <a:gd name="adj2" fmla="val 0"/>
              </a:avLst>
            </a:prstTxWarp>
          </a:bodyPr>
          <a:lstStyle/>
          <a:p>
            <a:pPr algn="ctr" eaLnBrk="1" hangingPunct="1"/>
            <a:r>
              <a:rPr lang="zh-TW" altLang="en-US" sz="3600" b="1" kern="10">
                <a:solidFill>
                  <a:srgbClr val="0066FF"/>
                </a:solidFill>
                <a:effectLst>
                  <a:outerShdw blurRad="63500" dist="38100" dir="2700000" algn="tl" rotWithShape="0">
                    <a:srgbClr val="000000">
                      <a:alpha val="43137"/>
                    </a:srgbClr>
                  </a:outerShdw>
                </a:effectLst>
                <a:latin typeface="ＭＳ Ｐゴシック"/>
                <a:ea typeface="ＭＳ Ｐゴシック"/>
                <a:cs typeface="ＭＳ Ｐゴシック"/>
              </a:rPr>
              <a:t>听起来很奇怪吗？</a:t>
            </a:r>
            <a:endParaRPr lang="en-US" sz="3600" b="1" kern="10">
              <a:solidFill>
                <a:srgbClr val="0066FF"/>
              </a:solidFill>
              <a:effectLst>
                <a:outerShdw blurRad="63500" dist="38100" dir="2700000" algn="tl" rotWithShape="0">
                  <a:srgbClr val="000000">
                    <a:alpha val="43137"/>
                  </a:srgbClr>
                </a:outerShdw>
              </a:effectLst>
              <a:latin typeface="ＭＳ Ｐゴシック"/>
              <a:ea typeface="ＭＳ Ｐゴシック"/>
              <a:cs typeface="ＭＳ Ｐゴシック"/>
            </a:endParaRPr>
          </a:p>
        </p:txBody>
      </p:sp>
      <p:sp>
        <p:nvSpPr>
          <p:cNvPr id="7" name="Text Box 6"/>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0000"/>
                </a:solidFill>
                <a:latin typeface="Arial" charset="0"/>
              </a:rPr>
              <a:t>439</a:t>
            </a:r>
            <a:endParaRPr lang="en-US" sz="1800">
              <a:solidFill>
                <a:srgbClr val="FF0000"/>
              </a:solidFill>
              <a:latin typeface="Arial" charset="0"/>
            </a:endParaRPr>
          </a:p>
        </p:txBody>
      </p:sp>
    </p:spTree>
    <p:extLst>
      <p:ext uri="{BB962C8B-B14F-4D97-AF65-F5344CB8AC3E}">
        <p14:creationId xmlns:p14="http://schemas.microsoft.com/office/powerpoint/2010/main" val="427392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08228"/>
                                        </p:tgtEl>
                                        <p:attrNameLst>
                                          <p:attrName>style.visibility</p:attrName>
                                        </p:attrNameLst>
                                      </p:cBhvr>
                                      <p:to>
                                        <p:strVal val="visible"/>
                                      </p:to>
                                    </p:set>
                                    <p:animEffect transition="in" filter="circle(in)">
                                      <p:cBhvr>
                                        <p:cTn id="7" dur="2000"/>
                                        <p:tgtEl>
                                          <p:spTgt spid="308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8"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sp>
        <p:nvSpPr>
          <p:cNvPr id="681986" name="Rectangle 2"/>
          <p:cNvSpPr>
            <a:spLocks noChangeArrowheads="1"/>
          </p:cNvSpPr>
          <p:nvPr/>
        </p:nvSpPr>
        <p:spPr bwMode="auto">
          <a:xfrm>
            <a:off x="0" y="247650"/>
            <a:ext cx="9144000" cy="590550"/>
          </a:xfrm>
          <a:prstGeom prst="rect">
            <a:avLst/>
          </a:prstGeom>
          <a:solidFill>
            <a:srgbClr val="FFFFFF">
              <a:alpha val="52940"/>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endParaRPr lang="en-US" sz="1800">
              <a:solidFill>
                <a:srgbClr val="000000"/>
              </a:solidFill>
              <a:latin typeface="Arial" charset="0"/>
              <a:ea typeface="Osaka" charset="0"/>
              <a:cs typeface="Osaka" charset="0"/>
            </a:endParaRPr>
          </a:p>
        </p:txBody>
      </p:sp>
      <p:grpSp>
        <p:nvGrpSpPr>
          <p:cNvPr id="681987" name="Group 3"/>
          <p:cNvGrpSpPr>
            <a:grpSpLocks/>
          </p:cNvGrpSpPr>
          <p:nvPr/>
        </p:nvGrpSpPr>
        <p:grpSpPr bwMode="auto">
          <a:xfrm>
            <a:off x="254000" y="2019300"/>
            <a:ext cx="693738" cy="1466850"/>
            <a:chOff x="648" y="1860"/>
            <a:chExt cx="492" cy="924"/>
          </a:xfrm>
        </p:grpSpPr>
        <p:sp>
          <p:nvSpPr>
            <p:cNvPr id="682011"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2012"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grpSp>
      <p:sp>
        <p:nvSpPr>
          <p:cNvPr id="681988" name="Text Box 6"/>
          <p:cNvSpPr txBox="1">
            <a:spLocks noChangeArrowheads="1"/>
          </p:cNvSpPr>
          <p:nvPr/>
        </p:nvSpPr>
        <p:spPr bwMode="auto">
          <a:xfrm>
            <a:off x="887413" y="3567113"/>
            <a:ext cx="1622425" cy="523875"/>
          </a:xfrm>
          <a:prstGeom prst="rect">
            <a:avLst/>
          </a:prstGeom>
          <a:solidFill>
            <a:srgbClr val="FF9900"/>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教会时代</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89"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1990" name="Text Box 8"/>
          <p:cNvSpPr txBox="1">
            <a:spLocks noChangeArrowheads="1"/>
          </p:cNvSpPr>
          <p:nvPr/>
        </p:nvSpPr>
        <p:spPr bwMode="auto">
          <a:xfrm>
            <a:off x="3363913" y="3567113"/>
            <a:ext cx="901700" cy="523875"/>
          </a:xfrm>
          <a:prstGeom prst="rect">
            <a:avLst/>
          </a:prstGeom>
          <a:solidFill>
            <a:srgbClr val="CCFF66"/>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苦难</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1" name="Text Box 9"/>
          <p:cNvSpPr txBox="1">
            <a:spLocks noChangeArrowheads="1"/>
          </p:cNvSpPr>
          <p:nvPr/>
        </p:nvSpPr>
        <p:spPr bwMode="auto">
          <a:xfrm>
            <a:off x="5448300" y="3567113"/>
            <a:ext cx="903288" cy="523875"/>
          </a:xfrm>
          <a:prstGeom prst="rect">
            <a:avLst/>
          </a:prstGeom>
          <a:solidFill>
            <a:srgbClr val="99FFCC"/>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千年</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cxnSp>
        <p:nvCxnSpPr>
          <p:cNvPr id="681992" name="AutoShape 10"/>
          <p:cNvCxnSpPr>
            <a:cxnSpLocks noChangeShapeType="1"/>
          </p:cNvCxnSpPr>
          <p:nvPr/>
        </p:nvCxnSpPr>
        <p:spPr bwMode="auto">
          <a:xfrm rot="-5400000">
            <a:off x="2562225" y="153352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681993" name="Text Box 11"/>
          <p:cNvSpPr txBox="1">
            <a:spLocks noChangeArrowheads="1"/>
          </p:cNvSpPr>
          <p:nvPr/>
        </p:nvSpPr>
        <p:spPr bwMode="auto">
          <a:xfrm>
            <a:off x="1971675" y="1833563"/>
            <a:ext cx="1622425" cy="523875"/>
          </a:xfrm>
          <a:prstGeom prst="rect">
            <a:avLst/>
          </a:prstGeom>
          <a:solidFill>
            <a:srgbClr val="FFFF99"/>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欢天喜地</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4" name="Line 12"/>
          <p:cNvSpPr>
            <a:spLocks noChangeShapeType="1"/>
          </p:cNvSpPr>
          <p:nvPr/>
        </p:nvSpPr>
        <p:spPr bwMode="auto">
          <a:xfrm>
            <a:off x="4843463" y="2266950"/>
            <a:ext cx="0" cy="116205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1995" name="Text Box 13"/>
          <p:cNvSpPr txBox="1">
            <a:spLocks noChangeArrowheads="1"/>
          </p:cNvSpPr>
          <p:nvPr/>
        </p:nvSpPr>
        <p:spPr bwMode="auto">
          <a:xfrm>
            <a:off x="3859213" y="1852613"/>
            <a:ext cx="1981200" cy="523875"/>
          </a:xfrm>
          <a:prstGeom prst="rect">
            <a:avLst/>
          </a:prstGeom>
          <a:solidFill>
            <a:srgbClr val="FF99CC"/>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第二次降临</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6" name="Text Box 14"/>
          <p:cNvSpPr txBox="1">
            <a:spLocks noChangeArrowheads="1"/>
          </p:cNvSpPr>
          <p:nvPr/>
        </p:nvSpPr>
        <p:spPr bwMode="auto">
          <a:xfrm>
            <a:off x="3441700" y="4938713"/>
            <a:ext cx="1260475" cy="954087"/>
          </a:xfrm>
          <a:prstGeom prst="rect">
            <a:avLst/>
          </a:prstGeom>
          <a:solidFill>
            <a:srgbClr val="FFCC66"/>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战役</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大决战</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7" name="Text Box 15"/>
          <p:cNvSpPr txBox="1">
            <a:spLocks noChangeArrowheads="1"/>
          </p:cNvSpPr>
          <p:nvPr/>
        </p:nvSpPr>
        <p:spPr bwMode="auto">
          <a:xfrm>
            <a:off x="6107113" y="4957763"/>
            <a:ext cx="1622425" cy="954087"/>
          </a:xfrm>
          <a:prstGeom prst="rect">
            <a:avLst/>
          </a:prstGeom>
          <a:solidFill>
            <a:srgbClr val="99CCFF"/>
          </a:solidFill>
          <a:ln w="9525">
            <a:noFill/>
            <a:miter lim="800000"/>
            <a:headEnd/>
            <a:tailEnd/>
          </a:ln>
        </p:spPr>
        <p:txBody>
          <a:bodyPr wrap="none">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战役</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歌革和玛</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8" name="Text Box 16"/>
          <p:cNvSpPr txBox="1">
            <a:spLocks noChangeArrowheads="1"/>
          </p:cNvSpPr>
          <p:nvPr/>
        </p:nvSpPr>
        <p:spPr bwMode="auto">
          <a:xfrm>
            <a:off x="7581900" y="2751138"/>
            <a:ext cx="1238250" cy="954087"/>
          </a:xfrm>
          <a:prstGeom prst="rect">
            <a:avLst/>
          </a:prstGeom>
          <a:solidFill>
            <a:schemeClr val="bg1"/>
          </a:solidFill>
          <a:ln w="9525">
            <a:noFill/>
            <a:miter lim="800000"/>
            <a:headEnd/>
            <a:tailEnd/>
          </a:ln>
        </p:spPr>
        <p:txBody>
          <a:bodyPr>
            <a:spAutoFit/>
          </a:bodyPr>
          <a:lstStyle/>
          <a:p>
            <a:pPr algn="ctr" eaLnBrk="1" hangingPunct="1">
              <a:defRPr/>
            </a:pP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大白</a:t>
            </a:r>
            <a:b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br>
            <a:r>
              <a:rPr lang="zh-CN" altLang="en-US" sz="28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rPr>
              <a:t>宝座</a:t>
            </a:r>
            <a:endParaRPr lang="en-US" sz="2800" b="1" dirty="0">
              <a:solidFill>
                <a:srgbClr val="000000"/>
              </a:solidFill>
              <a:effectLst>
                <a:outerShdw blurRad="38100" dist="38100" dir="2700000" algn="tl">
                  <a:srgbClr val="000000">
                    <a:alpha val="43137"/>
                  </a:srgbClr>
                </a:outerShdw>
              </a:effectLst>
              <a:latin typeface="Lucida Sans Unicode" pitchFamily="34" charset="0"/>
              <a:ea typeface="Osaka"/>
              <a:cs typeface="Osaka"/>
            </a:endParaRPr>
          </a:p>
        </p:txBody>
      </p:sp>
      <p:sp>
        <p:nvSpPr>
          <p:cNvPr id="681999" name="Line 17"/>
          <p:cNvSpPr>
            <a:spLocks noChangeShapeType="1"/>
          </p:cNvSpPr>
          <p:nvPr/>
        </p:nvSpPr>
        <p:spPr bwMode="auto">
          <a:xfrm flipV="1">
            <a:off x="4859338" y="403860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2000" name="Line 18"/>
          <p:cNvSpPr>
            <a:spLocks noChangeShapeType="1"/>
          </p:cNvSpPr>
          <p:nvPr/>
        </p:nvSpPr>
        <p:spPr bwMode="auto">
          <a:xfrm flipV="1">
            <a:off x="6926263" y="4057650"/>
            <a:ext cx="0" cy="838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eaLnBrk="1" hangingPunct="1"/>
            <a:endParaRPr lang="en-US">
              <a:solidFill>
                <a:srgbClr val="000000"/>
              </a:solidFill>
            </a:endParaRPr>
          </a:p>
        </p:txBody>
      </p:sp>
      <p:sp>
        <p:nvSpPr>
          <p:cNvPr id="682001" name="Rectangle 19"/>
          <p:cNvSpPr>
            <a:spLocks noGrp="1" noChangeArrowheads="1"/>
          </p:cNvSpPr>
          <p:nvPr>
            <p:ph type="title"/>
          </p:nvPr>
        </p:nvSpPr>
        <p:spPr>
          <a:xfrm>
            <a:off x="2932113" y="228600"/>
            <a:ext cx="3278187" cy="830263"/>
          </a:xfrm>
        </p:spPr>
        <p:txBody>
          <a:bodyPr wrap="none" anchor="t">
            <a:spAutoFit/>
          </a:bodyPr>
          <a:lstStyle/>
          <a:p>
            <a:pPr eaLnBrk="1" hangingPunct="1">
              <a:defRPr/>
            </a:pPr>
            <a:r>
              <a:rPr lang="zh-CN" sz="4800" b="1" dirty="0">
                <a:effectLst>
                  <a:outerShdw blurRad="38100" dist="38100" dir="2700000" algn="tl">
                    <a:srgbClr val="000000">
                      <a:alpha val="43137"/>
                    </a:srgbClr>
                  </a:outerShdw>
                </a:effectLst>
              </a:rPr>
              <a:t>复活和判断</a:t>
            </a:r>
            <a:endParaRPr lang="en-US" sz="4800" b="1" dirty="0">
              <a:solidFill>
                <a:schemeClr val="tx1"/>
              </a:solidFill>
              <a:effectLst>
                <a:outerShdw blurRad="38100" dist="38100" dir="2700000" algn="tl">
                  <a:srgbClr val="000000">
                    <a:alpha val="43137"/>
                  </a:srgbClr>
                </a:outerShdw>
              </a:effectLst>
              <a:latin typeface="Lucida Sans Unicode" pitchFamily="34" charset="0"/>
              <a:ea typeface="ＭＳ Ｐゴシック" pitchFamily="34" charset="-128"/>
            </a:endParaRPr>
          </a:p>
        </p:txBody>
      </p:sp>
      <p:sp>
        <p:nvSpPr>
          <p:cNvPr id="682002" name="Text Box 21"/>
          <p:cNvSpPr txBox="1">
            <a:spLocks noChangeArrowheads="1"/>
          </p:cNvSpPr>
          <p:nvPr/>
        </p:nvSpPr>
        <p:spPr bwMode="auto">
          <a:xfrm>
            <a:off x="84518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82003" name="Text Box 24"/>
          <p:cNvSpPr txBox="1">
            <a:spLocks noChangeArrowheads="1"/>
          </p:cNvSpPr>
          <p:nvPr/>
        </p:nvSpPr>
        <p:spPr bwMode="auto">
          <a:xfrm>
            <a:off x="4572000" y="914400"/>
            <a:ext cx="4427538" cy="523875"/>
          </a:xfrm>
          <a:prstGeom prst="rect">
            <a:avLst/>
          </a:prstGeom>
          <a:noFill/>
          <a:ln w="9525">
            <a:noFill/>
            <a:miter lim="800000"/>
            <a:headEnd/>
            <a:tailEnd/>
          </a:ln>
        </p:spPr>
        <p:txBody>
          <a:bodyPr>
            <a:spAutoFit/>
          </a:bodyPr>
          <a:lstStyle/>
          <a:p>
            <a:pPr>
              <a:defRPr/>
            </a:pPr>
            <a:r>
              <a:rPr lang="en-US" b="1" dirty="0">
                <a:solidFill>
                  <a:srgbClr val="333399"/>
                </a:solidFill>
                <a:latin typeface="Arial" pitchFamily="34" charset="0"/>
                <a:ea typeface="Osaka"/>
                <a:cs typeface="Osaka"/>
              </a:rPr>
              <a:t>R = 4</a:t>
            </a:r>
            <a:r>
              <a:rPr lang="zh-CN" altLang="en-US" b="1" dirty="0">
                <a:solidFill>
                  <a:srgbClr val="333399"/>
                </a:solidFill>
                <a:latin typeface="Arial" pitchFamily="34" charset="0"/>
                <a:ea typeface="Osaka"/>
                <a:cs typeface="Osaka"/>
              </a:rPr>
              <a:t> </a:t>
            </a:r>
            <a:r>
              <a:rPr lang="zh-CN" altLang="en-US" sz="2800" b="1" dirty="0">
                <a:solidFill>
                  <a:srgbClr val="0033CC"/>
                </a:solidFill>
                <a:effectLst>
                  <a:outerShdw blurRad="38100" dist="38100" dir="2700000" algn="tl">
                    <a:srgbClr val="000000">
                      <a:alpha val="43137"/>
                    </a:srgbClr>
                  </a:outerShdw>
                </a:effectLst>
                <a:latin typeface="Comic Sans MS" pitchFamily="66" charset="0"/>
                <a:ea typeface="ＭＳ Ｐゴシック" pitchFamily="34" charset="-128"/>
              </a:rPr>
              <a:t>组复活</a:t>
            </a:r>
            <a:endParaRPr lang="en-US" sz="2800" b="1" dirty="0">
              <a:solidFill>
                <a:srgbClr val="0033CC"/>
              </a:solidFill>
              <a:effectLst>
                <a:outerShdw blurRad="38100" dist="38100" dir="2700000" algn="tl">
                  <a:srgbClr val="000000">
                    <a:alpha val="43137"/>
                  </a:srgbClr>
                </a:outerShdw>
              </a:effectLst>
              <a:latin typeface="Arial" pitchFamily="34" charset="0"/>
              <a:ea typeface="Osaka"/>
              <a:cs typeface="Osaka"/>
            </a:endParaRPr>
          </a:p>
        </p:txBody>
      </p:sp>
      <p:sp>
        <p:nvSpPr>
          <p:cNvPr id="682004" name="Text Box 25"/>
          <p:cNvSpPr txBox="1">
            <a:spLocks noChangeArrowheads="1"/>
          </p:cNvSpPr>
          <p:nvPr/>
        </p:nvSpPr>
        <p:spPr bwMode="auto">
          <a:xfrm>
            <a:off x="4572000" y="1295400"/>
            <a:ext cx="3802063" cy="523875"/>
          </a:xfrm>
          <a:prstGeom prst="rect">
            <a:avLst/>
          </a:prstGeom>
          <a:noFill/>
          <a:ln w="9525">
            <a:noFill/>
            <a:miter lim="800000"/>
            <a:headEnd/>
            <a:tailEnd/>
          </a:ln>
        </p:spPr>
        <p:txBody>
          <a:bodyPr>
            <a:spAutoFit/>
          </a:bodyPr>
          <a:lstStyle/>
          <a:p>
            <a:pPr>
              <a:defRPr/>
            </a:pPr>
            <a:r>
              <a:rPr lang="en-US" b="1" dirty="0">
                <a:solidFill>
                  <a:srgbClr val="000000"/>
                </a:solidFill>
                <a:latin typeface="Arial" pitchFamily="34" charset="0"/>
                <a:ea typeface="Osaka"/>
                <a:cs typeface="Osaka"/>
              </a:rPr>
              <a:t>J</a:t>
            </a:r>
            <a:r>
              <a:rPr lang="en-US" sz="1800" b="1" dirty="0">
                <a:solidFill>
                  <a:srgbClr val="000000"/>
                </a:solidFill>
                <a:latin typeface="Arial" pitchFamily="34" charset="0"/>
                <a:ea typeface="Osaka"/>
                <a:cs typeface="Osaka"/>
              </a:rPr>
              <a:t>  </a:t>
            </a:r>
            <a:r>
              <a:rPr lang="en-US" b="1" dirty="0">
                <a:solidFill>
                  <a:srgbClr val="000000"/>
                </a:solidFill>
                <a:latin typeface="Arial" pitchFamily="34" charset="0"/>
                <a:ea typeface="Osaka"/>
                <a:cs typeface="Osaka"/>
              </a:rPr>
              <a:t>= 7</a:t>
            </a:r>
            <a:r>
              <a:rPr lang="zh-CN" altLang="en-US" sz="2800" b="1" dirty="0">
                <a:solidFill>
                  <a:srgbClr val="000000">
                    <a:lumMod val="85000"/>
                    <a:lumOff val="15000"/>
                  </a:srgbClr>
                </a:solidFill>
                <a:latin typeface="Comic Sans MS" pitchFamily="66" charset="0"/>
                <a:ea typeface="ＭＳ Ｐゴシック" pitchFamily="34" charset="-128"/>
              </a:rPr>
              <a:t>判断组</a:t>
            </a:r>
            <a:endParaRPr lang="en-US" sz="2800" b="1" dirty="0">
              <a:solidFill>
                <a:srgbClr val="000000">
                  <a:lumMod val="85000"/>
                  <a:lumOff val="15000"/>
                </a:srgbClr>
              </a:solidFill>
              <a:latin typeface="Arial" pitchFamily="34" charset="0"/>
              <a:ea typeface="Osaka"/>
              <a:cs typeface="Osaka"/>
            </a:endParaRPr>
          </a:p>
        </p:txBody>
      </p:sp>
      <p:sp>
        <p:nvSpPr>
          <p:cNvPr id="682005" name="Text Box 26"/>
          <p:cNvSpPr txBox="1">
            <a:spLocks noChangeArrowheads="1"/>
          </p:cNvSpPr>
          <p:nvPr/>
        </p:nvSpPr>
        <p:spPr bwMode="auto">
          <a:xfrm>
            <a:off x="3124200" y="2971800"/>
            <a:ext cx="3540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J</a:t>
            </a:r>
          </a:p>
        </p:txBody>
      </p:sp>
      <p:sp>
        <p:nvSpPr>
          <p:cNvPr id="682006" name="Text Box 27"/>
          <p:cNvSpPr txBox="1">
            <a:spLocks noChangeArrowheads="1"/>
          </p:cNvSpPr>
          <p:nvPr/>
        </p:nvSpPr>
        <p:spPr bwMode="auto">
          <a:xfrm>
            <a:off x="45720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4J</a:t>
            </a:r>
          </a:p>
        </p:txBody>
      </p:sp>
      <p:sp>
        <p:nvSpPr>
          <p:cNvPr id="682007" name="Text Box 29"/>
          <p:cNvSpPr txBox="1">
            <a:spLocks noChangeArrowheads="1"/>
          </p:cNvSpPr>
          <p:nvPr/>
        </p:nvSpPr>
        <p:spPr bwMode="auto">
          <a:xfrm>
            <a:off x="6934200" y="2971800"/>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00"/>
                </a:solidFill>
                <a:latin typeface="Arial" charset="0"/>
                <a:ea typeface="Osaka" charset="0"/>
                <a:cs typeface="Osaka" charset="0"/>
              </a:rPr>
              <a:t>2J</a:t>
            </a:r>
          </a:p>
        </p:txBody>
      </p:sp>
      <p:sp>
        <p:nvSpPr>
          <p:cNvPr id="682008" name="Text Box 30"/>
          <p:cNvSpPr txBox="1">
            <a:spLocks noChangeArrowheads="1"/>
          </p:cNvSpPr>
          <p:nvPr/>
        </p:nvSpPr>
        <p:spPr bwMode="auto">
          <a:xfrm>
            <a:off x="2895600" y="2667000"/>
            <a:ext cx="4048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R</a:t>
            </a:r>
          </a:p>
        </p:txBody>
      </p:sp>
      <p:sp>
        <p:nvSpPr>
          <p:cNvPr id="682009" name="Text Box 31"/>
          <p:cNvSpPr txBox="1">
            <a:spLocks noChangeArrowheads="1"/>
          </p:cNvSpPr>
          <p:nvPr/>
        </p:nvSpPr>
        <p:spPr bwMode="auto">
          <a:xfrm>
            <a:off x="4572000" y="2667000"/>
            <a:ext cx="5730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2R</a:t>
            </a:r>
          </a:p>
        </p:txBody>
      </p:sp>
      <p:sp>
        <p:nvSpPr>
          <p:cNvPr id="682010" name="Text Box 32"/>
          <p:cNvSpPr txBox="1">
            <a:spLocks noChangeArrowheads="1"/>
          </p:cNvSpPr>
          <p:nvPr/>
        </p:nvSpPr>
        <p:spPr bwMode="auto">
          <a:xfrm>
            <a:off x="7062788" y="2667000"/>
            <a:ext cx="4048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333399"/>
                </a:solidFill>
                <a:latin typeface="Arial" charset="0"/>
                <a:ea typeface="Osaka" charset="0"/>
                <a:cs typeface="Osaka" charset="0"/>
              </a:rPr>
              <a:t>R</a:t>
            </a:r>
          </a:p>
        </p:txBody>
      </p:sp>
    </p:spTree>
    <p:extLst>
      <p:ext uri="{BB962C8B-B14F-4D97-AF65-F5344CB8AC3E}">
        <p14:creationId xmlns:p14="http://schemas.microsoft.com/office/powerpoint/2010/main" val="3994711984"/>
      </p:ext>
    </p:extLst>
  </p:cSld>
  <p:clrMapOvr>
    <a:masterClrMapping/>
  </p:clrMapOvr>
  <p:transition>
    <p:plus/>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endParaRPr lang="en-US" sz="1800">
              <a:solidFill>
                <a:srgbClr val="000000"/>
              </a:solidFill>
              <a:latin typeface="Arial" charset="0"/>
              <a:ea typeface="Osaka" charset="0"/>
              <a:cs typeface="Osaka" charset="0"/>
            </a:endParaRPr>
          </a:p>
        </p:txBody>
      </p:sp>
      <p:pic>
        <p:nvPicPr>
          <p:cNvPr id="683011" name="Picture 2" descr="Jesus second coming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3012" name="Rectangle 3"/>
          <p:cNvSpPr>
            <a:spLocks noGrp="1" noChangeArrowheads="1"/>
          </p:cNvSpPr>
          <p:nvPr>
            <p:ph type="title" idx="4294967295"/>
          </p:nvPr>
        </p:nvSpPr>
        <p:spPr/>
        <p:txBody>
          <a:bodyPr/>
          <a:lstStyle/>
          <a:p>
            <a:pPr>
              <a:defRPr/>
            </a:pPr>
            <a:r>
              <a:rPr lang="zh-CN" sz="4800" b="1" dirty="0">
                <a:effectLst>
                  <a:outerShdw blurRad="38100" dist="38100" dir="2700000" algn="tl">
                    <a:srgbClr val="000000">
                      <a:alpha val="43137"/>
                    </a:srgbClr>
                  </a:outerShdw>
                </a:effectLst>
              </a:rPr>
              <a:t>基督的审判台前</a:t>
            </a:r>
            <a:endParaRPr lang="en-US" sz="4800"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683013" name="Text Box 4"/>
          <p:cNvSpPr txBox="1">
            <a:spLocks noChangeArrowheads="1"/>
          </p:cNvSpPr>
          <p:nvPr/>
        </p:nvSpPr>
        <p:spPr bwMode="auto">
          <a:xfrm>
            <a:off x="8404225"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83014" name="Rectangle 3"/>
          <p:cNvSpPr txBox="1">
            <a:spLocks noChangeArrowheads="1"/>
          </p:cNvSpPr>
          <p:nvPr/>
        </p:nvSpPr>
        <p:spPr bwMode="auto">
          <a:xfrm>
            <a:off x="3752850" y="2152650"/>
            <a:ext cx="4953000" cy="4267200"/>
          </a:xfrm>
          <a:prstGeom prst="rect">
            <a:avLst/>
          </a:prstGeom>
          <a:noFill/>
          <a:ln w="9525">
            <a:noFill/>
            <a:miter lim="800000"/>
            <a:headEnd/>
            <a:tailEnd/>
          </a:ln>
        </p:spPr>
        <p:txBody>
          <a:bodyPr anchor="ctr"/>
          <a:lstStyle>
            <a:lvl1pPr marL="363538" indent="-363538"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buFont typeface="Arial" charset="0"/>
              <a:buChar char="•"/>
            </a:pPr>
            <a:r>
              <a:rPr lang="zh-CN" altLang="en-US" sz="3600" b="1">
                <a:solidFill>
                  <a:srgbClr val="000000"/>
                </a:solidFill>
                <a:effectLst>
                  <a:outerShdw blurRad="38100" dist="38100" dir="2700000" algn="tl">
                    <a:srgbClr val="DDDDDD"/>
                  </a:outerShdw>
                </a:effectLst>
              </a:rPr>
              <a:t>奖赏由基督的信徒</a:t>
            </a:r>
            <a:endParaRPr lang="en-US" altLang="zh-CN" sz="3600" b="1">
              <a:solidFill>
                <a:srgbClr val="000000"/>
              </a:solidFill>
              <a:effectLst>
                <a:outerShdw blurRad="38100" dist="38100" dir="2700000" algn="tl">
                  <a:srgbClr val="DDDDDD"/>
                </a:outerShdw>
              </a:effectLst>
            </a:endParaRPr>
          </a:p>
          <a:p>
            <a:r>
              <a:rPr lang="zh-CN" altLang="en-US" sz="3600" b="1">
                <a:solidFill>
                  <a:srgbClr val="000000"/>
                </a:solidFill>
                <a:effectLst>
                  <a:outerShdw blurRad="38100" dist="38100" dir="2700000" algn="tl">
                    <a:srgbClr val="DDDDDD"/>
                  </a:outerShdw>
                </a:effectLst>
                <a:latin typeface="Arial" charset="0"/>
                <a:ea typeface="Osaka" charset="0"/>
                <a:cs typeface="Arial" charset="0"/>
              </a:rPr>
              <a:t>   </a:t>
            </a:r>
            <a:r>
              <a:rPr lang="en-US" sz="3600" b="1">
                <a:solidFill>
                  <a:srgbClr val="000000"/>
                </a:solidFill>
                <a:effectLst>
                  <a:outerShdw blurRad="38100" dist="38100" dir="2700000" algn="tl">
                    <a:srgbClr val="DDDDDD"/>
                  </a:outerShdw>
                </a:effectLst>
                <a:latin typeface="Arial" charset="0"/>
                <a:ea typeface="Osaka" charset="0"/>
                <a:cs typeface="Arial" charset="0"/>
              </a:rPr>
              <a:t>(</a:t>
            </a:r>
            <a:r>
              <a:rPr lang="zh-CN" altLang="en-US" sz="3600" b="1">
                <a:solidFill>
                  <a:srgbClr val="000000"/>
                </a:solidFill>
                <a:effectLst>
                  <a:outerShdw blurRad="38100" dist="38100" dir="2700000" algn="tl">
                    <a:srgbClr val="DDDDDD"/>
                  </a:outerShdw>
                </a:effectLst>
                <a:latin typeface="Arial" charset="0"/>
                <a:ea typeface="Osaka" charset="0"/>
                <a:cs typeface="Arial" charset="0"/>
              </a:rPr>
              <a:t>林后</a:t>
            </a:r>
            <a:r>
              <a:rPr lang="en-US" sz="3600" b="1">
                <a:solidFill>
                  <a:srgbClr val="000000"/>
                </a:solidFill>
                <a:effectLst>
                  <a:outerShdw blurRad="38100" dist="38100" dir="2700000" algn="tl">
                    <a:srgbClr val="DDDDDD"/>
                  </a:outerShdw>
                </a:effectLst>
                <a:latin typeface="Arial" charset="0"/>
                <a:ea typeface="Osaka" charset="0"/>
                <a:cs typeface="Arial" charset="0"/>
              </a:rPr>
              <a:t>. 5:10)</a:t>
            </a:r>
          </a:p>
          <a:p>
            <a:pPr>
              <a:buFont typeface="Arial" charset="0"/>
              <a:buChar char="•"/>
            </a:pPr>
            <a:endParaRPr lang="en-US" sz="3200">
              <a:solidFill>
                <a:srgbClr val="000000"/>
              </a:solidFill>
              <a:latin typeface="Arial" charset="0"/>
              <a:ea typeface="Osaka" charset="0"/>
              <a:cs typeface="Arial" charset="0"/>
            </a:endParaRPr>
          </a:p>
          <a:p>
            <a:pPr>
              <a:buFont typeface="Arial" charset="0"/>
              <a:buChar char="•"/>
            </a:pPr>
            <a:r>
              <a:rPr lang="zh-CN" altLang="en-US" sz="3600" b="1">
                <a:solidFill>
                  <a:srgbClr val="000000"/>
                </a:solidFill>
                <a:effectLst>
                  <a:outerShdw blurRad="38100" dist="38100" dir="2700000" algn="tl">
                    <a:srgbClr val="DDDDDD"/>
                  </a:outerShdw>
                </a:effectLst>
              </a:rPr>
              <a:t>在着迷</a:t>
            </a:r>
            <a:br>
              <a:rPr lang="en-US" sz="3600">
                <a:solidFill>
                  <a:srgbClr val="000000"/>
                </a:solidFill>
                <a:latin typeface="Arial" charset="0"/>
                <a:ea typeface="Osaka" charset="0"/>
                <a:cs typeface="Osaka" charset="0"/>
              </a:rPr>
            </a:br>
            <a:r>
              <a:rPr lang="en-US" sz="3600" b="1">
                <a:solidFill>
                  <a:srgbClr val="000000"/>
                </a:solidFill>
                <a:effectLst>
                  <a:outerShdw blurRad="38100" dist="38100" dir="2700000" algn="tl">
                    <a:srgbClr val="DDDDDD"/>
                  </a:outerShdw>
                </a:effectLst>
                <a:latin typeface="Arial" charset="0"/>
                <a:ea typeface="Osaka" charset="0"/>
                <a:cs typeface="Osaka" charset="0"/>
              </a:rPr>
              <a:t>(</a:t>
            </a:r>
            <a:r>
              <a:rPr lang="zh-CN" altLang="en-US" sz="3600" b="1">
                <a:solidFill>
                  <a:srgbClr val="000000"/>
                </a:solidFill>
                <a:effectLst>
                  <a:outerShdw blurRad="38100" dist="38100" dir="2700000" algn="tl">
                    <a:srgbClr val="DDDDDD"/>
                  </a:outerShdw>
                </a:effectLst>
                <a:latin typeface="Arial" charset="0"/>
                <a:ea typeface="Osaka" charset="0"/>
                <a:cs typeface="Osaka" charset="0"/>
              </a:rPr>
              <a:t>贴前</a:t>
            </a:r>
            <a:r>
              <a:rPr lang="en-US" sz="3600" b="1">
                <a:solidFill>
                  <a:srgbClr val="000000"/>
                </a:solidFill>
                <a:effectLst>
                  <a:outerShdw blurRad="38100" dist="38100" dir="2700000" algn="tl">
                    <a:srgbClr val="DDDDDD"/>
                  </a:outerShdw>
                </a:effectLst>
                <a:latin typeface="Arial" charset="0"/>
                <a:ea typeface="Osaka" charset="0"/>
                <a:cs typeface="Osaka" charset="0"/>
              </a:rPr>
              <a:t>. 4:17)</a:t>
            </a:r>
          </a:p>
          <a:p>
            <a:pPr>
              <a:buFont typeface="Arial" charset="0"/>
              <a:buChar char="•"/>
            </a:pPr>
            <a:endParaRPr lang="en-US" sz="3200">
              <a:solidFill>
                <a:srgbClr val="000000"/>
              </a:solidFill>
              <a:latin typeface="Arial" charset="0"/>
              <a:ea typeface="Osaka" charset="0"/>
              <a:cs typeface="Osaka" charset="0"/>
            </a:endParaRPr>
          </a:p>
          <a:p>
            <a:pPr>
              <a:buFont typeface="Arial" charset="0"/>
              <a:buChar char="•"/>
            </a:pPr>
            <a:r>
              <a:rPr lang="zh-CN" altLang="en-US" sz="3600" b="1">
                <a:solidFill>
                  <a:srgbClr val="000000"/>
                </a:solidFill>
                <a:effectLst>
                  <a:outerShdw blurRad="38100" dist="38100" dir="2700000" algn="tl">
                    <a:srgbClr val="DDDDDD"/>
                  </a:outerShdw>
                </a:effectLst>
              </a:rPr>
              <a:t>奖励的奖励或损失</a:t>
            </a:r>
            <a:endParaRPr lang="en-US" altLang="zh-CN" sz="3600" b="1">
              <a:solidFill>
                <a:srgbClr val="000000"/>
              </a:solidFill>
              <a:effectLst>
                <a:outerShdw blurRad="38100" dist="38100" dir="2700000" algn="tl">
                  <a:srgbClr val="DDDDDD"/>
                </a:outerShdw>
              </a:effectLst>
            </a:endParaRPr>
          </a:p>
          <a:p>
            <a:pPr>
              <a:buFont typeface="Arial" charset="0"/>
              <a:buChar char="•"/>
            </a:pPr>
            <a:r>
              <a:rPr lang="zh-CN" altLang="en-US" sz="3600" b="1">
                <a:solidFill>
                  <a:srgbClr val="000000"/>
                </a:solidFill>
                <a:effectLst>
                  <a:outerShdw blurRad="38100" dist="38100" dir="2700000" algn="tl">
                    <a:srgbClr val="DDDDDD"/>
                  </a:outerShdw>
                </a:effectLst>
              </a:rPr>
              <a:t>（未得救）</a:t>
            </a:r>
            <a:endParaRPr lang="en-US" sz="3600" b="1">
              <a:solidFill>
                <a:srgbClr val="000000"/>
              </a:solidFill>
              <a:effectLst>
                <a:outerShdw blurRad="38100" dist="38100" dir="2700000" algn="tl">
                  <a:srgbClr val="DDDDDD"/>
                </a:outerShdw>
              </a:effectLst>
              <a:latin typeface="Arial" charset="0"/>
              <a:ea typeface="Osaka" charset="0"/>
              <a:cs typeface="Osaka" charset="0"/>
            </a:endParaRPr>
          </a:p>
        </p:txBody>
      </p:sp>
    </p:spTree>
    <p:extLst>
      <p:ext uri="{BB962C8B-B14F-4D97-AF65-F5344CB8AC3E}">
        <p14:creationId xmlns:p14="http://schemas.microsoft.com/office/powerpoint/2010/main" val="138272242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000000"/>
              </a:solidFill>
              <a:latin typeface="Century Gothic" charset="0"/>
              <a:cs typeface="MS Pゴシック" charset="0"/>
            </a:endParaRPr>
          </a:p>
        </p:txBody>
      </p:sp>
      <p:sp>
        <p:nvSpPr>
          <p:cNvPr id="6" name="Footer Placeholder 5"/>
          <p:cNvSpPr>
            <a:spLocks noGrp="1" noChangeArrowheads="1"/>
          </p:cNvSpPr>
          <p:nvPr>
            <p:ph type="ftr" sz="quarter" idx="11"/>
          </p:nvPr>
        </p:nvSpPr>
        <p:spPr>
          <a:noFill/>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sz="1400">
              <a:solidFill>
                <a:srgbClr val="000000"/>
              </a:solidFill>
              <a:latin typeface="Century Gothic" charset="0"/>
              <a:cs typeface="MS Pゴシック" charset="0"/>
            </a:endParaRPr>
          </a:p>
        </p:txBody>
      </p:sp>
      <p:pic>
        <p:nvPicPr>
          <p:cNvPr id="684036" name="Picture 6" descr="Jesus second com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692775"/>
            <a:ext cx="7772400" cy="1143000"/>
          </a:xfrm>
          <a:effectLst>
            <a:outerShdw blurRad="88900" dist="38097" dir="2700000" algn="ctr" rotWithShape="0">
              <a:schemeClr val="tx1">
                <a:alpha val="99962"/>
              </a:schemeClr>
            </a:outerShdw>
          </a:effectLst>
        </p:spPr>
        <p:txBody>
          <a:bodyPr/>
          <a:lstStyle/>
          <a:p>
            <a:pPr eaLnBrk="1" hangingPunct="1"/>
            <a:r>
              <a:rPr lang="zh-CN" altLang="en-US" sz="4800" b="1" dirty="0">
                <a:effectLst>
                  <a:glow rad="228600">
                    <a:schemeClr val="tx1"/>
                  </a:glow>
                  <a:outerShdw blurRad="38100" dist="38100" dir="2700000" algn="tl">
                    <a:srgbClr val="000000"/>
                  </a:outerShdw>
                </a:effectLst>
                <a:latin typeface="Century Gothic" charset="0"/>
                <a:cs typeface="MS Pゴシック" charset="0"/>
              </a:rPr>
              <a:t>基督的第二次来临</a:t>
            </a:r>
            <a:endParaRPr lang="en-US" sz="4800" b="1" dirty="0">
              <a:effectLst>
                <a:glow rad="228600">
                  <a:schemeClr val="tx1"/>
                </a:glow>
                <a:outerShdw blurRad="38100" dist="38100" dir="2700000" algn="tl">
                  <a:srgbClr val="000000"/>
                </a:outerShdw>
              </a:effectLst>
              <a:latin typeface="Century Gothic" charset="0"/>
              <a:cs typeface="MS Pゴシック" charset="0"/>
            </a:endParaRPr>
          </a:p>
        </p:txBody>
      </p:sp>
      <p:sp>
        <p:nvSpPr>
          <p:cNvPr id="252933" name="Text Box 5"/>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pPr>
            <a:r>
              <a:rPr lang="en-US" b="1">
                <a:solidFill>
                  <a:srgbClr val="FFFFFF"/>
                </a:solidFill>
                <a:latin typeface="Arial" charset="0"/>
                <a:cs typeface="MS Pゴシック" charset="0"/>
              </a:rPr>
              <a:t>439</a:t>
            </a:r>
            <a:endParaRPr lang="en-US" sz="1800">
              <a:solidFill>
                <a:srgbClr val="000000"/>
              </a:solidFill>
              <a:latin typeface="Arial" charset="0"/>
              <a:cs typeface="MS Pゴシック" charset="0"/>
            </a:endParaRPr>
          </a:p>
        </p:txBody>
      </p:sp>
    </p:spTree>
    <p:extLst>
      <p:ext uri="{BB962C8B-B14F-4D97-AF65-F5344CB8AC3E}">
        <p14:creationId xmlns:p14="http://schemas.microsoft.com/office/powerpoint/2010/main" val="81362380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5058"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5059" name="Rectangle 3"/>
          <p:cNvSpPr>
            <a:spLocks noGrp="1" noChangeArrowheads="1"/>
          </p:cNvSpPr>
          <p:nvPr>
            <p:ph type="title" idx="4294967295"/>
          </p:nvPr>
        </p:nvSpPr>
        <p:spPr>
          <a:xfrm>
            <a:off x="228600" y="2999962"/>
            <a:ext cx="4419403" cy="3951139"/>
          </a:xfrm>
          <a:noFill/>
          <a:ln>
            <a:noFill/>
          </a:ln>
          <a:effectLst>
            <a:outerShdw blurRad="88900" dist="38097" dir="2700000" algn="ctr" rotWithShape="0">
              <a:schemeClr val="tx1">
                <a:alpha val="99962"/>
              </a:schemeClr>
            </a:outerShdw>
          </a:effectLst>
        </p:spPr>
        <p:txBody>
          <a:bodyPr vert="horz" wrap="square" lIns="91440" tIns="45720" rIns="91440" bIns="45720" numCol="1" anchor="ctr" anchorCtr="0" compatLnSpc="1">
            <a:prstTxWarp prst="textNoShape">
              <a:avLst/>
            </a:prstTxWarp>
          </a:bodyPr>
          <a:lstStyle/>
          <a:p>
            <a:pPr eaLnBrk="1" hangingPunct="1"/>
            <a:r>
              <a:rPr 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t>“从嘴里拿出来一把锋利的剑与打击的国家”</a:t>
            </a:r>
            <a:br>
              <a:rPr lang="en-US" alt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br>
            <a:r>
              <a:rPr lang="zh-CN"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rPr>
              <a:t>（启示录19:15 A）</a:t>
            </a:r>
            <a:endParaRPr lang="en-US" sz="4800" b="1" dirty="0">
              <a:solidFill>
                <a:srgbClr val="FFFFFF"/>
              </a:solidFill>
              <a:effectLst>
                <a:glow rad="228600">
                  <a:schemeClr val="tx1"/>
                </a:glow>
                <a:outerShdw blurRad="38100" dist="38100" dir="2700000" algn="tl">
                  <a:srgbClr val="000000"/>
                </a:outerShdw>
              </a:effectLst>
              <a:latin typeface="Century Gothic" charset="0"/>
              <a:cs typeface="MS Pゴシック" charset="0"/>
            </a:endParaRPr>
          </a:p>
        </p:txBody>
      </p:sp>
      <p:sp>
        <p:nvSpPr>
          <p:cNvPr id="5" name="Text Box 6"/>
          <p:cNvSpPr txBox="1">
            <a:spLocks noChangeArrowheads="1"/>
          </p:cNvSpPr>
          <p:nvPr/>
        </p:nvSpPr>
        <p:spPr bwMode="auto">
          <a:xfrm>
            <a:off x="84042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70774452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2" name="Picture 4" descr="tribmartyrs.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741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762000"/>
            <a:ext cx="7772400" cy="838200"/>
          </a:xfrm>
          <a:solidFill>
            <a:schemeClr val="tx1"/>
          </a:solidFill>
        </p:spPr>
        <p:txBody>
          <a:bodyPr/>
          <a:lstStyle/>
          <a:p>
            <a:pPr>
              <a:defRPr/>
            </a:pPr>
            <a:r>
              <a:rPr lang="zh-CN" altLang="en-US" sz="4800" b="1" dirty="0">
                <a:solidFill>
                  <a:srgbClr val="FFFFFF"/>
                </a:solidFill>
                <a:effectLst>
                  <a:outerShdw blurRad="38100" dist="38100" dir="2700000" algn="tl">
                    <a:srgbClr val="000000">
                      <a:alpha val="43137"/>
                    </a:srgbClr>
                  </a:outerShdw>
                </a:effectLst>
              </a:rPr>
              <a:t>旧约圣徒的判决</a:t>
            </a:r>
            <a:endParaRPr lang="en-US" sz="4800" b="1" dirty="0">
              <a:solidFill>
                <a:srgbClr val="FFFFFF"/>
              </a:solidFill>
              <a:effectLst>
                <a:outerShdw blurRad="38100" dist="38100" dir="2700000" algn="tl">
                  <a:srgbClr val="000000">
                    <a:alpha val="43137"/>
                  </a:srgbClr>
                </a:outerShdw>
              </a:effectLst>
              <a:latin typeface="Arial" charset="0"/>
              <a:cs typeface="Arial" charset="0"/>
            </a:endParaRPr>
          </a:p>
        </p:txBody>
      </p:sp>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sp>
        <p:nvSpPr>
          <p:cNvPr id="6" name="TextBox 5"/>
          <p:cNvSpPr txBox="1">
            <a:spLocks noChangeArrowheads="1"/>
          </p:cNvSpPr>
          <p:nvPr/>
        </p:nvSpPr>
        <p:spPr bwMode="auto">
          <a:xfrm>
            <a:off x="419100" y="2333625"/>
            <a:ext cx="8382000" cy="45243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a:solidFill>
                  <a:srgbClr val="000000"/>
                </a:solidFill>
              </a:rPr>
              <a:t>“</a:t>
            </a:r>
            <a:r>
              <a:rPr lang="zh-CN" altLang="en-US" sz="3200">
                <a:solidFill>
                  <a:srgbClr val="FFFFFF"/>
                </a:solidFill>
              </a:rPr>
              <a:t>当时，贵国人民的儿子，伟大的王子站在后卫，迈克尔会出现会有如从未发生过，因为那个时候，直到有一个国家危难之时。当时你的人，大家发现在书上所写的，将被救出。</a:t>
            </a:r>
            <a:r>
              <a:rPr lang="en-US" altLang="zh-CN" sz="3200">
                <a:solidFill>
                  <a:srgbClr val="FFFFFF"/>
                </a:solidFill>
              </a:rPr>
              <a:t>2Many</a:t>
            </a:r>
            <a:r>
              <a:rPr lang="zh-CN" altLang="en-US" sz="3200">
                <a:solidFill>
                  <a:srgbClr val="FFFFFF"/>
                </a:solidFill>
              </a:rPr>
              <a:t>那些睡在地面上的尘土会清醒，这些永恒的生命，但其他人的耻辱和永恒的蔑视。</a:t>
            </a:r>
            <a:r>
              <a:rPr lang="en-US" altLang="zh-CN" sz="3200">
                <a:solidFill>
                  <a:srgbClr val="FFFFFF"/>
                </a:solidFill>
              </a:rPr>
              <a:t>3“</a:t>
            </a:r>
            <a:r>
              <a:rPr lang="zh-CN" altLang="en-US" sz="3200">
                <a:solidFill>
                  <a:srgbClr val="FFFFFF"/>
                </a:solidFill>
              </a:rPr>
              <a:t>将照耀那些有洞察力明亮的希望天堂无垠的亮度，并带领多人归义，犹如天上的星星，永远永远“</a:t>
            </a:r>
            <a:endParaRPr lang="en-US" altLang="zh-CN" sz="3200">
              <a:solidFill>
                <a:srgbClr val="FFFFFF"/>
              </a:solidFill>
            </a:endParaRPr>
          </a:p>
          <a:p>
            <a:pPr algn="ctr" eaLnBrk="1" hangingPunct="1"/>
            <a:r>
              <a:rPr lang="zh-CN" altLang="en-US" sz="3200">
                <a:solidFill>
                  <a:srgbClr val="FFFFFF"/>
                </a:solidFill>
              </a:rPr>
              <a:t>（但以理书</a:t>
            </a:r>
            <a:r>
              <a:rPr lang="en-US" altLang="zh-CN" sz="3200">
                <a:solidFill>
                  <a:srgbClr val="FFFFFF"/>
                </a:solidFill>
              </a:rPr>
              <a:t>12:1-3</a:t>
            </a:r>
            <a:r>
              <a:rPr lang="zh-CN" altLang="en-US" sz="3200">
                <a:solidFill>
                  <a:srgbClr val="FFFFFF"/>
                </a:solidFill>
              </a:rPr>
              <a:t>北亚利桑那大学）。</a:t>
            </a:r>
          </a:p>
        </p:txBody>
      </p:sp>
    </p:spTree>
    <p:extLst>
      <p:ext uri="{BB962C8B-B14F-4D97-AF65-F5344CB8AC3E}">
        <p14:creationId xmlns:p14="http://schemas.microsoft.com/office/powerpoint/2010/main" val="30574203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6" name="Picture 4" descr="07_beheade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pPr>
              <a:defRPr/>
            </a:pPr>
            <a:r>
              <a:rPr lang="zh-CN" altLang="en-US" sz="4800" b="1" dirty="0">
                <a:solidFill>
                  <a:srgbClr val="000099"/>
                </a:solidFill>
                <a:effectLst>
                  <a:glow rad="101600">
                    <a:schemeClr val="bg1">
                      <a:alpha val="75000"/>
                    </a:schemeClr>
                  </a:glow>
                  <a:outerShdw blurRad="38100" dist="38100" dir="2700000" algn="tl">
                    <a:srgbClr val="000000">
                      <a:alpha val="43137"/>
                    </a:srgbClr>
                  </a:outerShdw>
                </a:effectLst>
              </a:rPr>
              <a:t>判断的苦难圣徒</a:t>
            </a:r>
            <a:endParaRPr lang="en-US" sz="4800" b="1" dirty="0">
              <a:solidFill>
                <a:srgbClr val="000099"/>
              </a:solidFill>
              <a:effectLst>
                <a:glow rad="101600">
                  <a:schemeClr val="bg1">
                    <a:alpha val="75000"/>
                  </a:schemeClr>
                </a:glow>
                <a:outerShdw blurRad="38100" dist="38100" dir="2700000" algn="tl">
                  <a:srgbClr val="000000">
                    <a:alpha val="43137"/>
                  </a:srgbClr>
                </a:outerShdw>
              </a:effectLst>
              <a:latin typeface="Arial"/>
              <a:ea typeface="+mj-ea"/>
              <a:cs typeface="Arial"/>
            </a:endParaRPr>
          </a:p>
        </p:txBody>
      </p:sp>
      <p:sp>
        <p:nvSpPr>
          <p:cNvPr id="6" name="TextBox 5"/>
          <p:cNvSpPr txBox="1">
            <a:spLocks noChangeArrowheads="1"/>
          </p:cNvSpPr>
          <p:nvPr/>
        </p:nvSpPr>
        <p:spPr bwMode="auto">
          <a:xfrm>
            <a:off x="0" y="1828800"/>
            <a:ext cx="9144000" cy="2419350"/>
          </a:xfrm>
          <a:prstGeom prst="rect">
            <a:avLst/>
          </a:prstGeom>
          <a:noFill/>
          <a:ln>
            <a:noFill/>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ct val="90000"/>
              </a:lnSpc>
              <a:spcBef>
                <a:spcPct val="20000"/>
              </a:spcBef>
              <a:buClr>
                <a:srgbClr val="000000"/>
              </a:buClr>
              <a:buSzPct val="80000"/>
              <a:buFont typeface="Wingdings" charset="0"/>
              <a:buNone/>
            </a:pP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然后，我又看见几个宝座，和他们坐在他们，并给他们判决。我看到那些已经因为他们对耶稣的见证，因为神的话而被斩首，而那些没有拜过兽或他的形象的灵魂，并没有收到他们的额头上的标志，他们的手他们来到生活与基督作王一千年</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他们将上帝和基督的祭司，将与他一同作王一千年“（启示录</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2:4</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r>
              <a:rPr lang="en-US" altLang="zh-CN"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6B</a:t>
            </a:r>
            <a:r>
              <a:rPr lang="zh-CN" alt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rPr>
              <a:t>）。</a:t>
            </a:r>
            <a:endParaRPr lang="en-US" sz="2800" b="1" dirty="0">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endParaRPr>
          </a:p>
        </p:txBody>
      </p:sp>
      <p:sp>
        <p:nvSpPr>
          <p:cNvPr id="8" name="Text Box 6"/>
          <p:cNvSpPr txBox="1">
            <a:spLocks noChangeArrowheads="1"/>
          </p:cNvSpPr>
          <p:nvPr/>
        </p:nvSpPr>
        <p:spPr bwMode="auto">
          <a:xfrm>
            <a:off x="84042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2208857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624889"/>
            <a:ext cx="9144000" cy="1132162"/>
          </a:xfrm>
        </p:spPr>
        <p:txBody>
          <a:bodyPr/>
          <a:lstStyle/>
          <a:p>
            <a:r>
              <a:rPr lang="en-US" b="1" dirty="0">
                <a:effectLst>
                  <a:glow rad="165100">
                    <a:schemeClr val="tx1"/>
                  </a:glow>
                </a:effectLst>
              </a:rPr>
              <a:t>Satan won</a:t>
            </a:r>
            <a:r>
              <a:rPr lang="fr-FR" b="1" dirty="0">
                <a:effectLst>
                  <a:glow rad="165100">
                    <a:schemeClr val="tx1"/>
                  </a:glow>
                </a:effectLst>
              </a:rPr>
              <a:t>'</a:t>
            </a:r>
            <a:r>
              <a:rPr lang="en-US" b="1" dirty="0">
                <a:effectLst>
                  <a:glow rad="165100">
                    <a:schemeClr val="tx1"/>
                  </a:glow>
                </a:effectLst>
              </a:rPr>
              <a:t>t deceive people for 1000 years (20:1-3).</a:t>
            </a:r>
          </a:p>
        </p:txBody>
      </p:sp>
      <p:pic>
        <p:nvPicPr>
          <p:cNvPr id="3" name="Picture 2"/>
          <p:cNvPicPr>
            <a:picLocks noChangeAspect="1"/>
          </p:cNvPicPr>
          <p:nvPr/>
        </p:nvPicPr>
        <p:blipFill>
          <a:blip r:embed="rId2"/>
          <a:stretch>
            <a:fillRect/>
          </a:stretch>
        </p:blipFill>
        <p:spPr>
          <a:xfrm>
            <a:off x="1587500" y="2070088"/>
            <a:ext cx="5969000" cy="3937000"/>
          </a:xfrm>
          <a:prstGeom prst="rect">
            <a:avLst/>
          </a:prstGeom>
        </p:spPr>
      </p:pic>
    </p:spTree>
    <p:extLst>
      <p:ext uri="{BB962C8B-B14F-4D97-AF65-F5344CB8AC3E}">
        <p14:creationId xmlns:p14="http://schemas.microsoft.com/office/powerpoint/2010/main" val="286320019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8130" name="Picture 4" descr="jesus_raptur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203" name="Title 1"/>
          <p:cNvSpPr>
            <a:spLocks noGrp="1"/>
          </p:cNvSpPr>
          <p:nvPr>
            <p:ph type="title" idx="4294967295"/>
          </p:nvPr>
        </p:nvSpPr>
        <p:spPr>
          <a:noFill/>
          <a:ln>
            <a:noFill/>
          </a:ln>
        </p:spPr>
        <p:txBody>
          <a:bodyPr vert="horz" wrap="square" lIns="91440" tIns="45720" rIns="91440" bIns="45720" numCol="1" anchor="ctr" anchorCtr="0" compatLnSpc="1">
            <a:prstTxWarp prst="textNoShape">
              <a:avLst/>
            </a:prstTxWarp>
          </a:bodyPr>
          <a:lstStyle/>
          <a:p>
            <a:r>
              <a:rPr lang="zh-CN" altLang="en-US" sz="4800" b="1" dirty="0">
                <a:solidFill>
                  <a:srgbClr val="000099"/>
                </a:solidFill>
                <a:effectLst>
                  <a:glow rad="101600">
                    <a:schemeClr val="bg1">
                      <a:alpha val="75000"/>
                    </a:schemeClr>
                  </a:glow>
                  <a:outerShdw blurRad="38100" dist="38100" dir="2700000" algn="tl">
                    <a:srgbClr val="000000">
                      <a:alpha val="43137"/>
                    </a:srgbClr>
                  </a:outerShdw>
                </a:effectLst>
              </a:rPr>
              <a:t>以色列民族的判决</a:t>
            </a:r>
            <a:endParaRPr lang="en-US" sz="4800" b="1" dirty="0">
              <a:solidFill>
                <a:srgbClr val="000099"/>
              </a:solidFill>
              <a:effectLst>
                <a:glow rad="101600">
                  <a:schemeClr val="bg1">
                    <a:alpha val="75000"/>
                  </a:schemeClr>
                </a:glow>
                <a:outerShdw blurRad="38100" dist="38100" dir="2700000" algn="tl">
                  <a:srgbClr val="000000">
                    <a:alpha val="43137"/>
                  </a:srgbClr>
                </a:outerShdw>
              </a:effectLst>
            </a:endParaRPr>
          </a:p>
        </p:txBody>
      </p:sp>
      <p:sp>
        <p:nvSpPr>
          <p:cNvPr id="6" name="TextBox 5"/>
          <p:cNvSpPr txBox="1">
            <a:spLocks noChangeArrowheads="1"/>
          </p:cNvSpPr>
          <p:nvPr/>
        </p:nvSpPr>
        <p:spPr bwMode="auto">
          <a:xfrm>
            <a:off x="0" y="2139950"/>
            <a:ext cx="9144000" cy="2806700"/>
          </a:xfrm>
          <a:prstGeom prst="rect">
            <a:avLst/>
          </a:prstGeom>
          <a:noFill/>
          <a:ln>
            <a:noFill/>
          </a:ln>
        </p:spPr>
        <p:txBody>
          <a:bodyPr>
            <a:spAutoFit/>
          </a:bodyPr>
          <a:lstStyle>
            <a:defPPr>
              <a:defRPr lang="en-US"/>
            </a:defPPr>
            <a:lvl1pPr algn="ctr" eaLnBrk="1" hangingPunct="1">
              <a:lnSpc>
                <a:spcPct val="90000"/>
              </a:lnSpc>
              <a:spcBef>
                <a:spcPct val="20000"/>
              </a:spcBef>
              <a:buClr>
                <a:srgbClr val="000000"/>
              </a:buClr>
              <a:buSzPct val="80000"/>
              <a:buFont typeface="Wingdings" charset="0"/>
              <a:buNone/>
              <a:defRPr sz="2800" b="1">
                <a:solidFill>
                  <a:srgbClr val="000099"/>
                </a:solidFill>
                <a:effectLst>
                  <a:glow rad="101600">
                    <a:schemeClr val="bg1">
                      <a:alpha val="75000"/>
                    </a:schemeClr>
                  </a:glow>
                  <a:outerShdw blurRad="38100" dist="38100" dir="2700000" algn="tl">
                    <a:srgbClr val="DDDDDD"/>
                  </a:outerShdw>
                </a:effectLst>
                <a:latin typeface="Arial" charset="0"/>
                <a:ea typeface="Osaka" charset="0"/>
                <a:cs typeface="Osaka"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“你说，”我们要像我们周围的国家，为国效劳的人，木，石的偶像。“，但你心目中永远不会发生</a:t>
            </a:r>
            <a:r>
              <a:rPr lang="en-US" altLang="zh-CN" dirty="0"/>
              <a:t>......34</a:t>
            </a:r>
            <a:r>
              <a:rPr lang="zh-CN" altLang="en-US" dirty="0"/>
              <a:t>和愤怒，我将达到我的强有力的手和强大的手臂，我会带你回来从分散的土地</a:t>
            </a:r>
            <a:r>
              <a:rPr lang="en-US" altLang="zh-CN" dirty="0"/>
              <a:t>35</a:t>
            </a:r>
            <a:r>
              <a:rPr lang="zh-CN" altLang="en-US" dirty="0"/>
              <a:t>。我会带你到旷野的国家，那里，我会判断你面对面</a:t>
            </a:r>
            <a:r>
              <a:rPr lang="en-US" altLang="zh-CN" dirty="0"/>
              <a:t>36</a:t>
            </a:r>
            <a:r>
              <a:rPr lang="zh-CN" altLang="en-US" dirty="0"/>
              <a:t>我会判断你就像我一样他们出埃及后，你的祖先在旷野，主耶和华说</a:t>
            </a:r>
            <a:r>
              <a:rPr lang="en-US" altLang="zh-CN" dirty="0"/>
              <a:t>37</a:t>
            </a:r>
            <a:r>
              <a:rPr lang="zh-CN" altLang="en-US" dirty="0"/>
              <a:t>我会仔细检查你抱着你条款的公约“（以西结</a:t>
            </a:r>
            <a:r>
              <a:rPr lang="en-US" altLang="zh-CN" dirty="0"/>
              <a:t>20:32</a:t>
            </a:r>
            <a:r>
              <a:rPr lang="zh-CN" altLang="en-US" dirty="0"/>
              <a:t>，</a:t>
            </a:r>
            <a:r>
              <a:rPr lang="en-US" altLang="zh-CN" dirty="0"/>
              <a:t>34-37</a:t>
            </a:r>
            <a:r>
              <a:rPr lang="zh-CN" altLang="en-US" dirty="0"/>
              <a:t>）。</a:t>
            </a:r>
            <a:endParaRPr lang="en-US" dirty="0"/>
          </a:p>
        </p:txBody>
      </p:sp>
      <p:sp>
        <p:nvSpPr>
          <p:cNvPr id="8" name="Text Box 6"/>
          <p:cNvSpPr txBox="1">
            <a:spLocks noChangeArrowheads="1"/>
          </p:cNvSpPr>
          <p:nvPr/>
        </p:nvSpPr>
        <p:spPr bwMode="auto">
          <a:xfrm>
            <a:off x="84042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FFFFFF"/>
                </a:solidFill>
                <a:latin typeface="Arial" charset="0"/>
              </a:rPr>
              <a:t>439</a:t>
            </a:r>
            <a:endParaRPr lang="en-US" sz="1800">
              <a:solidFill>
                <a:srgbClr val="FFFFFF"/>
              </a:solidFill>
              <a:latin typeface="Arial" charset="0"/>
            </a:endParaRPr>
          </a:p>
        </p:txBody>
      </p:sp>
    </p:spTree>
    <p:extLst>
      <p:ext uri="{BB962C8B-B14F-4D97-AF65-F5344CB8AC3E}">
        <p14:creationId xmlns:p14="http://schemas.microsoft.com/office/powerpoint/2010/main" val="757011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pic>
        <p:nvPicPr>
          <p:cNvPr id="689155" name="Picture 4" descr="14JesusThe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7023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09600" y="0"/>
            <a:ext cx="7772400" cy="762000"/>
          </a:xfrm>
        </p:spPr>
        <p:txBody>
          <a:bodyPr/>
          <a:lstStyle/>
          <a:p>
            <a:pPr>
              <a:defRPr/>
            </a:pPr>
            <a:r>
              <a:rPr lang="zh-CN" altLang="en-US" sz="4800" b="1" dirty="0">
                <a:effectLst>
                  <a:glow rad="203200">
                    <a:schemeClr val="bg1">
                      <a:alpha val="75000"/>
                    </a:schemeClr>
                  </a:glow>
                  <a:outerShdw blurRad="38100" dist="38100" dir="2700000" algn="tl">
                    <a:srgbClr val="000000">
                      <a:alpha val="43137"/>
                    </a:srgbClr>
                  </a:outerShdw>
                </a:effectLst>
              </a:rPr>
              <a:t>判断生活外邦人</a:t>
            </a:r>
            <a:endParaRPr lang="en-US" sz="4800" b="1" dirty="0">
              <a:solidFill>
                <a:srgbClr val="16165D"/>
              </a:solidFill>
              <a:effectLst>
                <a:glow rad="203200">
                  <a:schemeClr val="bg1">
                    <a:alpha val="75000"/>
                  </a:schemeClr>
                </a:glow>
                <a:outerShdw blurRad="38100" dist="38100" dir="2700000" algn="tl">
                  <a:srgbClr val="000000">
                    <a:alpha val="43137"/>
                  </a:srgbClr>
                </a:outerShdw>
              </a:effectLst>
              <a:latin typeface="Arial"/>
              <a:ea typeface="+mj-ea"/>
              <a:cs typeface="Arial"/>
            </a:endParaRPr>
          </a:p>
        </p:txBody>
      </p:sp>
      <p:sp>
        <p:nvSpPr>
          <p:cNvPr id="8" name="TextBox 7"/>
          <p:cNvSpPr txBox="1">
            <a:spLocks noChangeArrowheads="1"/>
          </p:cNvSpPr>
          <p:nvPr/>
        </p:nvSpPr>
        <p:spPr bwMode="auto">
          <a:xfrm>
            <a:off x="0" y="4611688"/>
            <a:ext cx="9144000" cy="2246312"/>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sz="2800" b="1">
                <a:solidFill>
                  <a:srgbClr val="000000"/>
                </a:solidFill>
                <a:effectLst>
                  <a:outerShdw blurRad="38100" dist="38100" dir="2700000" algn="tl">
                    <a:srgbClr val="DDDDDD"/>
                  </a:outerShdw>
                </a:effectLst>
              </a:rPr>
              <a:t>32</a:t>
            </a:r>
            <a:r>
              <a:rPr lang="zh-CN" altLang="en-US" sz="2800" b="1">
                <a:solidFill>
                  <a:srgbClr val="000000"/>
                </a:solidFill>
                <a:effectLst>
                  <a:outerShdw blurRad="38100" dist="38100" dir="2700000" algn="tl">
                    <a:srgbClr val="DDDDDD"/>
                  </a:outerShdw>
                </a:effectLst>
              </a:rPr>
              <a:t>所有国家将聚集在他面前，他将作为一个牧人分开绵羊和山羊分开的人。 </a:t>
            </a:r>
            <a:r>
              <a:rPr lang="en-US" altLang="zh-CN" sz="2800" b="1">
                <a:solidFill>
                  <a:srgbClr val="000000"/>
                </a:solidFill>
                <a:effectLst>
                  <a:outerShdw blurRad="38100" dist="38100" dir="2700000" algn="tl">
                    <a:srgbClr val="DDDDDD"/>
                  </a:outerShdw>
                </a:effectLst>
              </a:rPr>
              <a:t>33</a:t>
            </a:r>
            <a:r>
              <a:rPr lang="zh-CN" altLang="en-US" sz="2800" b="1">
                <a:solidFill>
                  <a:srgbClr val="000000"/>
                </a:solidFill>
                <a:effectLst>
                  <a:outerShdw blurRad="38100" dist="38100" dir="2700000" algn="tl">
                    <a:srgbClr val="DDDDDD"/>
                  </a:outerShdw>
                </a:effectLst>
              </a:rPr>
              <a:t>他将右手放在绵羊和山羊在他的左边。</a:t>
            </a:r>
            <a:br>
              <a:rPr lang="zh-CN" altLang="en-US" sz="2800" b="1">
                <a:solidFill>
                  <a:srgbClr val="000000"/>
                </a:solidFill>
                <a:effectLst>
                  <a:outerShdw blurRad="38100" dist="38100" dir="2700000" algn="tl">
                    <a:srgbClr val="DDDDDD"/>
                  </a:outerShdw>
                </a:effectLst>
              </a:rPr>
            </a:br>
            <a:r>
              <a:rPr lang="zh-CN" altLang="en-US" sz="2800" b="1">
                <a:solidFill>
                  <a:srgbClr val="000000"/>
                </a:solidFill>
                <a:effectLst>
                  <a:outerShdw blurRad="38100" dist="38100" dir="2700000" algn="tl">
                    <a:srgbClr val="DDDDDD"/>
                  </a:outerShdw>
                </a:effectLst>
              </a:rPr>
              <a:t>第</a:t>
            </a:r>
            <a:r>
              <a:rPr lang="en-US" altLang="zh-CN" sz="2800" b="1">
                <a:solidFill>
                  <a:srgbClr val="000000"/>
                </a:solidFill>
                <a:effectLst>
                  <a:outerShdw blurRad="38100" dist="38100" dir="2700000" algn="tl">
                    <a:srgbClr val="DDDDDD"/>
                  </a:outerShdw>
                </a:effectLst>
              </a:rPr>
              <a:t>34</a:t>
            </a:r>
            <a:r>
              <a:rPr lang="zh-CN" altLang="en-US" sz="2800" b="1">
                <a:solidFill>
                  <a:srgbClr val="000000"/>
                </a:solidFill>
                <a:effectLst>
                  <a:outerShdw blurRad="38100" dist="38100" dir="2700000" algn="tl">
                    <a:srgbClr val="DDDDDD"/>
                  </a:outerShdw>
                </a:effectLst>
              </a:rPr>
              <a:t>号“国王说他的权利，”来吧，你是我父赐福的，继承从创造的世界为你准备的王国“（太</a:t>
            </a:r>
            <a:r>
              <a:rPr lang="en-US" altLang="zh-CN" sz="2800" b="1">
                <a:solidFill>
                  <a:srgbClr val="000000"/>
                </a:solidFill>
                <a:effectLst>
                  <a:outerShdw blurRad="38100" dist="38100" dir="2700000" algn="tl">
                    <a:srgbClr val="DDDDDD"/>
                  </a:outerShdw>
                </a:effectLst>
              </a:rPr>
              <a:t>25:31-34 NLT</a:t>
            </a:r>
            <a:r>
              <a:rPr lang="zh-CN" altLang="en-US" sz="2800" b="1">
                <a:solidFill>
                  <a:srgbClr val="000000"/>
                </a:solidFill>
                <a:effectLst>
                  <a:outerShdw blurRad="38100" dist="38100" dir="2700000" algn="tl">
                    <a:srgbClr val="DDDDDD"/>
                  </a:outerShdw>
                </a:effectLst>
              </a:rPr>
              <a:t>）。</a:t>
            </a:r>
            <a:endParaRPr lang="en-US" sz="2800" b="1">
              <a:solidFill>
                <a:srgbClr val="000000"/>
              </a:solidFill>
              <a:effectLst>
                <a:outerShdw blurRad="38100" dist="38100" dir="2700000" algn="tl">
                  <a:srgbClr val="DDDDDD"/>
                </a:outerShdw>
              </a:effectLst>
              <a:latin typeface="Arial" charset="0"/>
              <a:ea typeface="Osaka" charset="0"/>
              <a:cs typeface="Osaka" charset="0"/>
            </a:endParaRPr>
          </a:p>
        </p:txBody>
      </p:sp>
      <p:sp>
        <p:nvSpPr>
          <p:cNvPr id="9" name="TextBox 8"/>
          <p:cNvSpPr txBox="1">
            <a:spLocks noChangeArrowheads="1"/>
          </p:cNvSpPr>
          <p:nvPr/>
        </p:nvSpPr>
        <p:spPr bwMode="auto">
          <a:xfrm>
            <a:off x="5772150" y="1951038"/>
            <a:ext cx="3143250" cy="2246312"/>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sz="2800" b="1">
                <a:solidFill>
                  <a:srgbClr val="000000"/>
                </a:solidFill>
                <a:effectLst>
                  <a:outerShdw blurRad="38100" dist="38100" dir="2700000" algn="tl">
                    <a:srgbClr val="DDDDDD"/>
                  </a:outerShdw>
                </a:effectLst>
              </a:rPr>
              <a:t>31“</a:t>
            </a:r>
            <a:r>
              <a:rPr lang="zh-CN" altLang="en-US" sz="2800" b="1">
                <a:solidFill>
                  <a:srgbClr val="000000"/>
                </a:solidFill>
                <a:effectLst>
                  <a:outerShdw blurRad="38100" dist="38100" dir="2700000" algn="tl">
                    <a:srgbClr val="DDDDDD"/>
                  </a:outerShdw>
                </a:effectLst>
              </a:rPr>
              <a:t>但是，当人子在他的荣耀，和所有与他的天使，那么他将坐在他荣耀的宝座。</a:t>
            </a:r>
            <a:endParaRPr lang="en-US" sz="2800" b="1">
              <a:solidFill>
                <a:srgbClr val="000000"/>
              </a:solidFill>
              <a:effectLst>
                <a:outerShdw blurRad="38100" dist="38100" dir="2700000" algn="tl">
                  <a:srgbClr val="DDDDDD"/>
                </a:outerShdw>
              </a:effectLst>
              <a:latin typeface="Arial" charset="0"/>
              <a:ea typeface="Osaka" charset="0"/>
              <a:cs typeface="Osaka" charset="0"/>
            </a:endParaRPr>
          </a:p>
        </p:txBody>
      </p:sp>
    </p:spTree>
    <p:extLst>
      <p:ext uri="{BB962C8B-B14F-4D97-AF65-F5344CB8AC3E}">
        <p14:creationId xmlns:p14="http://schemas.microsoft.com/office/powerpoint/2010/main" val="961968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4"/>
          <p:cNvSpPr txBox="1">
            <a:spLocks noChangeArrowheads="1"/>
          </p:cNvSpPr>
          <p:nvPr/>
        </p:nvSpPr>
        <p:spPr bwMode="auto">
          <a:xfrm>
            <a:off x="8404225" y="76200"/>
            <a:ext cx="698500" cy="461963"/>
          </a:xfrm>
          <a:prstGeom prst="rect">
            <a:avLst/>
          </a:prstGeom>
          <a:noFill/>
          <a:ln w="9525">
            <a:noFill/>
            <a:miter lim="800000"/>
            <a:headEnd/>
            <a:tailEnd/>
          </a:ln>
          <a:effectLst>
            <a:outerShdw blurRad="63500" dist="35921" dir="2700000" algn="ctr" rotWithShape="0">
              <a:srgbClr val="FFD467">
                <a:alpha val="74998"/>
              </a:srgbClr>
            </a:outerShdw>
          </a:effec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en-US" b="1">
                <a:solidFill>
                  <a:srgbClr val="000000"/>
                </a:solidFill>
                <a:latin typeface="Arial" charset="0"/>
                <a:ea typeface="Osaka" charset="0"/>
                <a:cs typeface="Osaka" charset="0"/>
              </a:rPr>
              <a:t>439</a:t>
            </a:r>
            <a:endParaRPr lang="en-US" sz="1800">
              <a:solidFill>
                <a:srgbClr val="000000"/>
              </a:solidFill>
              <a:latin typeface="Arial" charset="0"/>
              <a:ea typeface="Osaka" charset="0"/>
              <a:cs typeface="Osaka" charset="0"/>
            </a:endParaRPr>
          </a:p>
        </p:txBody>
      </p:sp>
      <p:pic>
        <p:nvPicPr>
          <p:cNvPr id="690179" name="Picture 5" descr="WOB_drinks_blood_clg-1.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5715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14350" y="0"/>
            <a:ext cx="5143500" cy="762000"/>
          </a:xfrm>
        </p:spPr>
        <p:txBody>
          <a:bodyPr/>
          <a:lstStyle/>
          <a:p>
            <a:pPr>
              <a:defRPr/>
            </a:pPr>
            <a:r>
              <a:rPr lang="zh-CN" altLang="en-US" sz="3600" b="1" dirty="0">
                <a:solidFill>
                  <a:schemeClr val="bg1"/>
                </a:solidFill>
                <a:effectLst>
                  <a:outerShdw blurRad="38100" dist="38100" dir="2700000" algn="tl">
                    <a:srgbClr val="000000">
                      <a:alpha val="43137"/>
                    </a:srgbClr>
                  </a:outerShdw>
                </a:effectLst>
              </a:rPr>
              <a:t>判断生活外邦人</a:t>
            </a:r>
            <a:endParaRPr lang="en-US" sz="36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7" name="TextBox 6"/>
          <p:cNvSpPr txBox="1">
            <a:spLocks noChangeArrowheads="1"/>
          </p:cNvSpPr>
          <p:nvPr/>
        </p:nvSpPr>
        <p:spPr bwMode="auto">
          <a:xfrm>
            <a:off x="0" y="4011613"/>
            <a:ext cx="9144000" cy="2678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altLang="zh-CN" b="1">
                <a:solidFill>
                  <a:srgbClr val="000000"/>
                </a:solidFill>
              </a:rPr>
              <a:t>43</a:t>
            </a:r>
            <a:r>
              <a:rPr lang="zh-CN" altLang="en-US" b="1">
                <a:solidFill>
                  <a:srgbClr val="000000"/>
                </a:solidFill>
              </a:rPr>
              <a:t>，我是一个陌生人，你不邀请我到你家。我赤身露体，你不给我衣服。我病了，在监狱里，你没有访问我。“</a:t>
            </a:r>
            <a:br>
              <a:rPr lang="zh-CN" altLang="en-US" b="1">
                <a:solidFill>
                  <a:srgbClr val="000000"/>
                </a:solidFill>
              </a:rPr>
            </a:br>
            <a:r>
              <a:rPr lang="en-US" altLang="zh-CN" b="1">
                <a:solidFill>
                  <a:srgbClr val="000000"/>
                </a:solidFill>
              </a:rPr>
              <a:t>44“</a:t>
            </a:r>
            <a:r>
              <a:rPr lang="zh-CN" altLang="en-US" b="1">
                <a:solidFill>
                  <a:srgbClr val="000000"/>
                </a:solidFill>
              </a:rPr>
              <a:t>然后，他们会回答：”主啊，我们什么时候见过你饿了或渴了，或一个陌生人或赤身露体或生病或在监狱里，而不是帮助你吗？“</a:t>
            </a:r>
            <a:br>
              <a:rPr lang="zh-CN" altLang="en-US" b="1">
                <a:solidFill>
                  <a:srgbClr val="000000"/>
                </a:solidFill>
              </a:rPr>
            </a:br>
            <a:r>
              <a:rPr lang="en-US" altLang="zh-CN" b="1">
                <a:solidFill>
                  <a:srgbClr val="000000"/>
                </a:solidFill>
              </a:rPr>
              <a:t>45“</a:t>
            </a:r>
            <a:r>
              <a:rPr lang="zh-CN" altLang="en-US" b="1">
                <a:solidFill>
                  <a:srgbClr val="000000"/>
                </a:solidFill>
              </a:rPr>
              <a:t>他会回答：”我实话告诉你，当你拒绝帮助这些我的兄弟姐妹中最小的，你拒绝帮助我。“</a:t>
            </a:r>
            <a:r>
              <a:rPr lang="en-US" altLang="zh-CN" b="1">
                <a:solidFill>
                  <a:srgbClr val="000000"/>
                </a:solidFill>
              </a:rPr>
              <a:t>46“</a:t>
            </a:r>
            <a:r>
              <a:rPr lang="zh-CN" altLang="en-US" b="1">
                <a:solidFill>
                  <a:srgbClr val="000000"/>
                </a:solidFill>
              </a:rPr>
              <a:t>他们会走成永恒的惩罚，但正义将进入永恒的生命”（太</a:t>
            </a:r>
            <a:r>
              <a:rPr lang="en-US" altLang="zh-CN" b="1">
                <a:solidFill>
                  <a:srgbClr val="000000"/>
                </a:solidFill>
              </a:rPr>
              <a:t>25:41-46 NLT</a:t>
            </a:r>
            <a:r>
              <a:rPr lang="zh-CN" altLang="en-US" b="1">
                <a:solidFill>
                  <a:srgbClr val="000000"/>
                </a:solidFill>
              </a:rPr>
              <a:t>）。</a:t>
            </a:r>
          </a:p>
        </p:txBody>
      </p:sp>
      <p:sp>
        <p:nvSpPr>
          <p:cNvPr id="9" name="TextBox 8"/>
          <p:cNvSpPr txBox="1">
            <a:spLocks noChangeArrowheads="1"/>
          </p:cNvSpPr>
          <p:nvPr/>
        </p:nvSpPr>
        <p:spPr bwMode="auto">
          <a:xfrm>
            <a:off x="5715000" y="1630363"/>
            <a:ext cx="3429000" cy="2308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altLang="zh-CN" b="1">
                <a:solidFill>
                  <a:srgbClr val="000000"/>
                </a:solidFill>
              </a:rPr>
              <a:t>41“</a:t>
            </a:r>
            <a:r>
              <a:rPr lang="zh-CN" altLang="en-US" b="1">
                <a:solidFill>
                  <a:srgbClr val="000000"/>
                </a:solidFill>
              </a:rPr>
              <a:t>国王将转向左侧，并说，</a:t>
            </a:r>
            <a:r>
              <a:rPr lang="en-US" altLang="zh-CN" b="1">
                <a:solidFill>
                  <a:srgbClr val="000000"/>
                </a:solidFill>
              </a:rPr>
              <a:t>'</a:t>
            </a:r>
            <a:r>
              <a:rPr lang="zh-CN" altLang="en-US" b="1">
                <a:solidFill>
                  <a:srgbClr val="000000"/>
                </a:solidFill>
              </a:rPr>
              <a:t>你走，你诅咒的人，进入那为魔鬼和他的恶魔所预备的永火。</a:t>
            </a:r>
            <a:r>
              <a:rPr lang="en-US" altLang="zh-CN" b="1">
                <a:solidFill>
                  <a:srgbClr val="000000"/>
                </a:solidFill>
              </a:rPr>
              <a:t>42</a:t>
            </a:r>
            <a:r>
              <a:rPr lang="zh-CN" altLang="en-US" b="1">
                <a:solidFill>
                  <a:srgbClr val="000000"/>
                </a:solidFill>
              </a:rPr>
              <a:t>因为我饿了，你不喂我。我渴了，你不给我喝。</a:t>
            </a:r>
            <a:endParaRPr lang="en-US" b="1">
              <a:solidFill>
                <a:srgbClr val="000000"/>
              </a:solidFill>
              <a:latin typeface="Arial" charset="0"/>
              <a:ea typeface="Osaka" charset="0"/>
              <a:cs typeface="Osaka" charset="0"/>
            </a:endParaRPr>
          </a:p>
        </p:txBody>
      </p:sp>
    </p:spTree>
    <p:extLst>
      <p:ext uri="{BB962C8B-B14F-4D97-AF65-F5344CB8AC3E}">
        <p14:creationId xmlns:p14="http://schemas.microsoft.com/office/powerpoint/2010/main" val="582115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1202" name="Picture 2" descr="rev 20v15 thrown into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719138"/>
            <a:ext cx="9096375" cy="6138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0" y="266700"/>
            <a:ext cx="9007475" cy="1520825"/>
          </a:xfrm>
          <a:effectLst>
            <a:outerShdw blurRad="63500" dist="107763" dir="2700000" algn="ctr" rotWithShape="0">
              <a:srgbClr val="000000">
                <a:alpha val="74997"/>
              </a:srgbClr>
            </a:outerShdw>
          </a:effectLst>
        </p:spPr>
        <p:txBody>
          <a:bodyPr/>
          <a:lstStyle/>
          <a:p>
            <a:pPr eaLnBrk="1" hangingPunct="1">
              <a:lnSpc>
                <a:spcPct val="80000"/>
              </a:lnSpc>
            </a:pPr>
            <a:r>
              <a:rPr lang="zh-CN" altLang="en-US" sz="4000" b="1">
                <a:latin typeface="Arial" charset="0"/>
                <a:ea typeface="ＭＳ Ｐゴシック" charset="0"/>
                <a:cs typeface="Arial" charset="0"/>
              </a:rPr>
              <a:t>“任何人的名字没有被发现记录在生命之书被扔进火湖”（</a:t>
            </a:r>
            <a:r>
              <a:rPr lang="en-US" altLang="zh-CN" sz="4000" b="1">
                <a:latin typeface="Arial" charset="0"/>
                <a:ea typeface="ＭＳ Ｐゴシック" charset="0"/>
                <a:cs typeface="Arial" charset="0"/>
              </a:rPr>
              <a:t>20:15</a:t>
            </a:r>
            <a:r>
              <a:rPr lang="zh-CN" altLang="en-US" sz="4000" b="1">
                <a:latin typeface="Arial" charset="0"/>
                <a:ea typeface="ＭＳ Ｐゴシック" charset="0"/>
                <a:cs typeface="Arial" charset="0"/>
              </a:rPr>
              <a:t>）</a:t>
            </a:r>
            <a:r>
              <a:rPr lang="en-US" sz="4000" b="1">
                <a:latin typeface="Arial" charset="0"/>
                <a:ea typeface="ＭＳ Ｐゴシック" charset="0"/>
                <a:cs typeface="Arial" charset="0"/>
              </a:rPr>
              <a:t>)</a:t>
            </a:r>
          </a:p>
        </p:txBody>
      </p:sp>
      <p:sp>
        <p:nvSpPr>
          <p:cNvPr id="69120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3942049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6261101" y="4910666"/>
            <a:ext cx="2882900" cy="1947333"/>
            <a:chOff x="6261101" y="4910666"/>
            <a:chExt cx="2882900" cy="1947333"/>
          </a:xfrm>
        </p:grpSpPr>
        <p:pic>
          <p:nvPicPr>
            <p:cNvPr id="6" name="Picture 5" descr="Rev 20v15 Lake Of Fire.jpg"/>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a:xfrm>
              <a:off x="6547556" y="4910666"/>
              <a:ext cx="2596444" cy="1947333"/>
            </a:xfrm>
            <a:prstGeom prst="rect">
              <a:avLst/>
            </a:prstGeom>
          </p:spPr>
        </p:pic>
        <p:sp>
          <p:nvSpPr>
            <p:cNvPr id="32" name="Rectangle 3"/>
            <p:cNvSpPr txBox="1">
              <a:spLocks noChangeArrowheads="1"/>
            </p:cNvSpPr>
            <p:nvPr/>
          </p:nvSpPr>
          <p:spPr bwMode="auto">
            <a:xfrm>
              <a:off x="6261101" y="5386460"/>
              <a:ext cx="2882900" cy="143525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地狱</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en-US" sz="1800" b="1" dirty="0" err="1">
                  <a:solidFill>
                    <a:srgbClr val="E3EBF1"/>
                  </a:solidFill>
                  <a:effectLst>
                    <a:glow rad="127000">
                      <a:srgbClr val="000000">
                        <a:alpha val="75000"/>
                      </a:srgbClr>
                    </a:glow>
                  </a:effectLst>
                  <a:latin typeface="Arial" charset="0"/>
                  <a:ea typeface="ＭＳ Ｐゴシック" charset="0"/>
                </a:rPr>
                <a:t>Gehenna</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火湖</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烧着硫磺的火湖</a:t>
              </a:r>
              <a:endParaRPr lang="en-US" sz="1800" b="1" dirty="0">
                <a:solidFill>
                  <a:srgbClr val="E3EBF1"/>
                </a:solidFill>
                <a:effectLst>
                  <a:glow rad="127000">
                    <a:srgbClr val="000000">
                      <a:alpha val="75000"/>
                    </a:srgbClr>
                  </a:glow>
                </a:effectLst>
                <a:latin typeface="Arial" charset="0"/>
                <a:ea typeface="ＭＳ Ｐゴシック" charset="0"/>
              </a:endParaRPr>
            </a:p>
            <a:p>
              <a:pPr algn="r" eaLnBrk="1" hangingPunct="1">
                <a:lnSpc>
                  <a:spcPct val="80000"/>
                </a:lnSpc>
                <a:defRPr/>
              </a:pPr>
              <a:r>
                <a:rPr lang="zh-CN" altLang="en-US" sz="1800" b="1" dirty="0">
                  <a:solidFill>
                    <a:srgbClr val="E3EBF1"/>
                  </a:solidFill>
                  <a:effectLst>
                    <a:glow rad="127000">
                      <a:srgbClr val="000000">
                        <a:alpha val="75000"/>
                      </a:srgbClr>
                    </a:glow>
                  </a:effectLst>
                  <a:latin typeface="Arial" charset="0"/>
                  <a:ea typeface="ＭＳ Ｐゴシック" charset="0"/>
                </a:rPr>
                <a:t>第二死</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12" name="Group 11"/>
          <p:cNvGrpSpPr/>
          <p:nvPr/>
        </p:nvGrpSpPr>
        <p:grpSpPr>
          <a:xfrm>
            <a:off x="72570" y="2507787"/>
            <a:ext cx="3435049" cy="2935072"/>
            <a:chOff x="72570" y="2616642"/>
            <a:chExt cx="3435049" cy="2935072"/>
          </a:xfrm>
        </p:grpSpPr>
        <p:sp>
          <p:nvSpPr>
            <p:cNvPr id="4" name="Rectangle 3"/>
            <p:cNvSpPr/>
            <p:nvPr/>
          </p:nvSpPr>
          <p:spPr bwMode="auto">
            <a:xfrm>
              <a:off x="822476" y="2697238"/>
              <a:ext cx="2685143" cy="2830286"/>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3" name="Rectangle 3"/>
            <p:cNvSpPr txBox="1">
              <a:spLocks noChangeArrowheads="1"/>
            </p:cNvSpPr>
            <p:nvPr/>
          </p:nvSpPr>
          <p:spPr bwMode="auto">
            <a:xfrm>
              <a:off x="72570" y="2616642"/>
              <a:ext cx="677333"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sz="4000" b="1" dirty="0">
                <a:solidFill>
                  <a:srgbClr val="E3EBF1"/>
                </a:solidFill>
                <a:latin typeface="Arial" charset="0"/>
                <a:ea typeface="ＭＳ Ｐゴシック" charset="0"/>
              </a:endParaRPr>
            </a:p>
          </p:txBody>
        </p:sp>
      </p:grpSp>
      <p:sp>
        <p:nvSpPr>
          <p:cNvPr id="198659" name="Rectangle 3"/>
          <p:cNvSpPr>
            <a:spLocks noGrp="1" noChangeArrowheads="1"/>
          </p:cNvSpPr>
          <p:nvPr>
            <p:ph type="title"/>
          </p:nvPr>
        </p:nvSpPr>
        <p:spPr>
          <a:xfrm>
            <a:off x="52625" y="64546"/>
            <a:ext cx="4555662" cy="1265930"/>
          </a:xfrm>
          <a:effectLst>
            <a:outerShdw blurRad="63500" dist="107763" dir="2700000" algn="ctr" rotWithShape="0">
              <a:srgbClr val="000000">
                <a:alpha val="74998"/>
              </a:srgbClr>
            </a:outerShdw>
          </a:effectLst>
        </p:spPr>
        <p:txBody>
          <a:bodyPr/>
          <a:lstStyle/>
          <a:p>
            <a:pPr eaLnBrk="1" hangingPunct="1">
              <a:lnSpc>
                <a:spcPct val="80000"/>
              </a:lnSpc>
              <a:defRPr/>
            </a:pPr>
            <a:r>
              <a:rPr lang="zh-CN" altLang="en-US" sz="3600" b="1" i="1" dirty="0">
                <a:latin typeface="Arial" charset="0"/>
                <a:ea typeface="ＭＳ Ｐゴシック" charset="0"/>
              </a:rPr>
              <a:t>乐园的转换</a:t>
            </a:r>
            <a:endParaRPr lang="en-US" sz="4000" b="1" i="1" dirty="0">
              <a:latin typeface="Arial" charset="0"/>
              <a:ea typeface="ＭＳ Ｐゴシック" charset="0"/>
            </a:endParaRPr>
          </a:p>
        </p:txBody>
      </p:sp>
      <p:sp>
        <p:nvSpPr>
          <p:cNvPr id="5" name="Text Box 1041"/>
          <p:cNvSpPr txBox="1">
            <a:spLocks noChangeArrowheads="1"/>
          </p:cNvSpPr>
          <p:nvPr/>
        </p:nvSpPr>
        <p:spPr bwMode="auto">
          <a:xfrm>
            <a:off x="8431844" y="28751"/>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b="1" dirty="0">
                <a:solidFill>
                  <a:srgbClr val="FFFFFF"/>
                </a:solidFill>
                <a:latin typeface="Arial"/>
                <a:cs typeface="Arial"/>
              </a:rPr>
              <a:t>506</a:t>
            </a:r>
            <a:endParaRPr lang="en-US" b="1" dirty="0">
              <a:solidFill>
                <a:srgbClr val="000000"/>
              </a:solidFill>
              <a:latin typeface="Arial"/>
              <a:cs typeface="Arial"/>
            </a:endParaRPr>
          </a:p>
        </p:txBody>
      </p:sp>
      <p:grpSp>
        <p:nvGrpSpPr>
          <p:cNvPr id="8" name="Group 7"/>
          <p:cNvGrpSpPr/>
          <p:nvPr/>
        </p:nvGrpSpPr>
        <p:grpSpPr>
          <a:xfrm>
            <a:off x="895048" y="2685145"/>
            <a:ext cx="2503713" cy="1245810"/>
            <a:chOff x="895048" y="2794000"/>
            <a:chExt cx="2503713" cy="1245810"/>
          </a:xfrm>
        </p:grpSpPr>
        <p:sp>
          <p:nvSpPr>
            <p:cNvPr id="9" name="Rectangle 8"/>
            <p:cNvSpPr/>
            <p:nvPr/>
          </p:nvSpPr>
          <p:spPr bwMode="auto">
            <a:xfrm>
              <a:off x="895048" y="2794000"/>
              <a:ext cx="2503713" cy="1245810"/>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7" name="Rectangle 3"/>
            <p:cNvSpPr txBox="1">
              <a:spLocks noChangeArrowheads="1"/>
            </p:cNvSpPr>
            <p:nvPr/>
          </p:nvSpPr>
          <p:spPr bwMode="auto">
            <a:xfrm>
              <a:off x="907143" y="3148834"/>
              <a:ext cx="2479525" cy="5885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003399"/>
                  </a:solidFill>
                  <a:latin typeface="Aramis Italic"/>
                  <a:ea typeface="ＭＳ Ｐゴシック" charset="0"/>
                  <a:cs typeface="Aramis Italic"/>
                </a:rPr>
                <a:t>乐园</a:t>
              </a:r>
              <a:endParaRPr lang="en-US" sz="2800" b="1" dirty="0">
                <a:solidFill>
                  <a:srgbClr val="003399"/>
                </a:solidFill>
                <a:latin typeface="Aramis Italic"/>
                <a:ea typeface="ＭＳ Ｐゴシック" charset="0"/>
                <a:cs typeface="Aramis Italic"/>
              </a:endParaRPr>
            </a:p>
          </p:txBody>
        </p:sp>
      </p:grpSp>
      <p:pic>
        <p:nvPicPr>
          <p:cNvPr id="2" name="Picture 1" descr="rev 20 cros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70476" y="2606529"/>
            <a:ext cx="1076476" cy="1211036"/>
          </a:xfrm>
          <a:prstGeom prst="rect">
            <a:avLst/>
          </a:prstGeom>
        </p:spPr>
      </p:pic>
      <p:grpSp>
        <p:nvGrpSpPr>
          <p:cNvPr id="14" name="Group 13"/>
          <p:cNvGrpSpPr/>
          <p:nvPr/>
        </p:nvGrpSpPr>
        <p:grpSpPr>
          <a:xfrm>
            <a:off x="907140" y="4051907"/>
            <a:ext cx="2535759" cy="1245810"/>
            <a:chOff x="907140" y="4160762"/>
            <a:chExt cx="2535759" cy="1245810"/>
          </a:xfrm>
        </p:grpSpPr>
        <p:sp>
          <p:nvSpPr>
            <p:cNvPr id="10" name="Rectangle 9"/>
            <p:cNvSpPr/>
            <p:nvPr/>
          </p:nvSpPr>
          <p:spPr bwMode="auto">
            <a:xfrm>
              <a:off x="907143" y="4160762"/>
              <a:ext cx="2503713" cy="124581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1" name="Rectangle 3"/>
            <p:cNvSpPr txBox="1">
              <a:spLocks noChangeArrowheads="1"/>
            </p:cNvSpPr>
            <p:nvPr/>
          </p:nvSpPr>
          <p:spPr bwMode="auto">
            <a:xfrm>
              <a:off x="907140" y="4539788"/>
              <a:ext cx="2535759" cy="5885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b="1" dirty="0">
                <a:solidFill>
                  <a:srgbClr val="E3EBF1"/>
                </a:solidFill>
                <a:latin typeface="Arial" charset="0"/>
                <a:ea typeface="ＭＳ Ｐゴシック" charset="0"/>
              </a:endParaRPr>
            </a:p>
          </p:txBody>
        </p:sp>
      </p:grpSp>
      <p:grpSp>
        <p:nvGrpSpPr>
          <p:cNvPr id="15" name="Group 14"/>
          <p:cNvGrpSpPr/>
          <p:nvPr/>
        </p:nvGrpSpPr>
        <p:grpSpPr>
          <a:xfrm>
            <a:off x="4983252" y="774097"/>
            <a:ext cx="2503713" cy="1245810"/>
            <a:chOff x="895048" y="2794000"/>
            <a:chExt cx="2503713" cy="1245810"/>
          </a:xfrm>
        </p:grpSpPr>
        <p:sp>
          <p:nvSpPr>
            <p:cNvPr id="16" name="Rectangle 15"/>
            <p:cNvSpPr/>
            <p:nvPr/>
          </p:nvSpPr>
          <p:spPr bwMode="auto">
            <a:xfrm>
              <a:off x="895048" y="2794000"/>
              <a:ext cx="2503713" cy="1245810"/>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7" name="Rectangle 3"/>
            <p:cNvSpPr txBox="1">
              <a:spLocks noChangeArrowheads="1"/>
            </p:cNvSpPr>
            <p:nvPr/>
          </p:nvSpPr>
          <p:spPr bwMode="auto">
            <a:xfrm>
              <a:off x="907143" y="3148834"/>
              <a:ext cx="2479525" cy="5885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003399"/>
                  </a:solidFill>
                  <a:latin typeface="Aramis Italic"/>
                  <a:ea typeface="ＭＳ Ｐゴシック" charset="0"/>
                  <a:cs typeface="Aramis Italic"/>
                </a:rPr>
                <a:t>天堂</a:t>
              </a:r>
              <a:endParaRPr lang="en-US" sz="2800" b="1" dirty="0">
                <a:solidFill>
                  <a:srgbClr val="003399"/>
                </a:solidFill>
                <a:latin typeface="Aramis Italic"/>
                <a:ea typeface="ＭＳ Ｐゴシック" charset="0"/>
                <a:cs typeface="Aramis Italic"/>
              </a:endParaRPr>
            </a:p>
          </p:txBody>
        </p:sp>
      </p:grpSp>
      <p:grpSp>
        <p:nvGrpSpPr>
          <p:cNvPr id="33" name="Group 32"/>
          <p:cNvGrpSpPr/>
          <p:nvPr/>
        </p:nvGrpSpPr>
        <p:grpSpPr>
          <a:xfrm>
            <a:off x="5007438" y="4136574"/>
            <a:ext cx="2503713" cy="1245810"/>
            <a:chOff x="5007438" y="4136574"/>
            <a:chExt cx="2503713" cy="1245810"/>
          </a:xfrm>
        </p:grpSpPr>
        <p:sp>
          <p:nvSpPr>
            <p:cNvPr id="18" name="Rectangle 17"/>
            <p:cNvSpPr/>
            <p:nvPr/>
          </p:nvSpPr>
          <p:spPr bwMode="auto">
            <a:xfrm>
              <a:off x="5007438" y="4136574"/>
              <a:ext cx="2503713" cy="124581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19" name="Rectangle 3"/>
            <p:cNvSpPr txBox="1">
              <a:spLocks noChangeArrowheads="1"/>
            </p:cNvSpPr>
            <p:nvPr/>
          </p:nvSpPr>
          <p:spPr bwMode="auto">
            <a:xfrm>
              <a:off x="5031625" y="4515600"/>
              <a:ext cx="2467423" cy="5885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4000" b="1" dirty="0">
                  <a:solidFill>
                    <a:srgbClr val="E3EBF1"/>
                  </a:solidFill>
                  <a:latin typeface="Arial" charset="0"/>
                  <a:ea typeface="ＭＳ Ｐゴシック" charset="0"/>
                </a:rPr>
                <a:t>阴间</a:t>
              </a:r>
              <a:endParaRPr lang="en-US" b="1" dirty="0">
                <a:solidFill>
                  <a:srgbClr val="E3EBF1"/>
                </a:solidFill>
                <a:latin typeface="Arial" charset="0"/>
                <a:ea typeface="ＭＳ Ｐゴシック" charset="0"/>
              </a:endParaRPr>
            </a:p>
          </p:txBody>
        </p:sp>
      </p:grpSp>
      <p:pic>
        <p:nvPicPr>
          <p:cNvPr id="20" name="Picture 1" descr="Rev 20.14 Big_Throne1.247160053_std.jpg"/>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bwMode="auto">
          <a:xfrm>
            <a:off x="7448961" y="2068289"/>
            <a:ext cx="1538458" cy="204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Rectangle 3"/>
          <p:cNvSpPr txBox="1">
            <a:spLocks noChangeArrowheads="1"/>
          </p:cNvSpPr>
          <p:nvPr/>
        </p:nvSpPr>
        <p:spPr bwMode="auto">
          <a:xfrm>
            <a:off x="4419600" y="209655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CN" altLang="en-US" sz="2400" b="1" dirty="0">
                <a:solidFill>
                  <a:srgbClr val="E3EBF1"/>
                </a:solidFill>
                <a:latin typeface="Arial" charset="0"/>
                <a:ea typeface="ＭＳ Ｐゴシック" charset="0"/>
              </a:rPr>
              <a:t>林後</a:t>
            </a:r>
            <a:r>
              <a:rPr lang="en-US" altLang="zh-CN" sz="2400" b="1" dirty="0">
                <a:solidFill>
                  <a:srgbClr val="E3EBF1"/>
                </a:solidFill>
                <a:latin typeface="Arial" charset="0"/>
                <a:ea typeface="ＭＳ Ｐゴシック" charset="0"/>
              </a:rPr>
              <a:t>12</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2, 4</a:t>
            </a:r>
            <a:endParaRPr lang="en-US" sz="2800" b="1" dirty="0">
              <a:solidFill>
                <a:srgbClr val="E3EBF1"/>
              </a:solidFill>
              <a:latin typeface="Arial" charset="0"/>
              <a:ea typeface="ＭＳ Ｐゴシック" charset="0"/>
            </a:endParaRPr>
          </a:p>
        </p:txBody>
      </p:sp>
      <p:sp>
        <p:nvSpPr>
          <p:cNvPr id="22" name="Rectangle 3"/>
          <p:cNvSpPr txBox="1">
            <a:spLocks noChangeArrowheads="1"/>
          </p:cNvSpPr>
          <p:nvPr/>
        </p:nvSpPr>
        <p:spPr bwMode="auto">
          <a:xfrm>
            <a:off x="4953000" y="5363470"/>
            <a:ext cx="2540001"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启</a:t>
            </a:r>
            <a:r>
              <a:rPr lang="en-US" altLang="zh-CN" sz="2400" b="1" dirty="0">
                <a:solidFill>
                  <a:srgbClr val="E3EBF1"/>
                </a:solidFill>
                <a:latin typeface="Arial" charset="0"/>
                <a:ea typeface="ＭＳ Ｐゴシック" charset="0"/>
              </a:rPr>
              <a:t>20</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14-15</a:t>
            </a:r>
            <a:endParaRPr lang="en-US" sz="2800" b="1" dirty="0">
              <a:solidFill>
                <a:srgbClr val="E3EBF1"/>
              </a:solidFill>
              <a:latin typeface="Arial" charset="0"/>
              <a:ea typeface="ＭＳ Ｐゴシック" charset="0"/>
            </a:endParaRPr>
          </a:p>
        </p:txBody>
      </p:sp>
      <p:sp>
        <p:nvSpPr>
          <p:cNvPr id="24" name="Rectangle 3"/>
          <p:cNvSpPr txBox="1">
            <a:spLocks noChangeArrowheads="1"/>
          </p:cNvSpPr>
          <p:nvPr/>
        </p:nvSpPr>
        <p:spPr bwMode="auto">
          <a:xfrm>
            <a:off x="3352800" y="4612358"/>
            <a:ext cx="1329267" cy="1205451"/>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彼前</a:t>
            </a:r>
            <a:r>
              <a:rPr lang="en-US" altLang="zh-CN" sz="2400" b="1" dirty="0">
                <a:solidFill>
                  <a:srgbClr val="E3EBF1"/>
                </a:solidFill>
                <a:latin typeface="Arial" charset="0"/>
                <a:ea typeface="ＭＳ Ｐゴシック" charset="0"/>
              </a:rPr>
              <a:t>3</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18-20</a:t>
            </a:r>
            <a:endParaRPr lang="en-US" sz="2800" b="1" dirty="0">
              <a:solidFill>
                <a:srgbClr val="E3EBF1"/>
              </a:solidFill>
              <a:latin typeface="Arial" charset="0"/>
              <a:ea typeface="ＭＳ Ｐゴシック" charset="0"/>
            </a:endParaRPr>
          </a:p>
        </p:txBody>
      </p:sp>
      <p:sp>
        <p:nvSpPr>
          <p:cNvPr id="25" name="Rectangle 3"/>
          <p:cNvSpPr txBox="1">
            <a:spLocks noChangeArrowheads="1"/>
          </p:cNvSpPr>
          <p:nvPr/>
        </p:nvSpPr>
        <p:spPr bwMode="auto">
          <a:xfrm>
            <a:off x="1447800" y="536347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路</a:t>
            </a:r>
            <a:r>
              <a:rPr lang="en-US" altLang="zh-CN" sz="2400" b="1" dirty="0">
                <a:solidFill>
                  <a:srgbClr val="E3EBF1"/>
                </a:solidFill>
                <a:latin typeface="Arial" charset="0"/>
                <a:ea typeface="ＭＳ Ｐゴシック" charset="0"/>
              </a:rPr>
              <a:t>16:26</a:t>
            </a:r>
            <a:endParaRPr lang="en-US" sz="2800" b="1" dirty="0">
              <a:solidFill>
                <a:srgbClr val="E3EBF1"/>
              </a:solidFill>
              <a:latin typeface="Arial" charset="0"/>
              <a:ea typeface="ＭＳ Ｐゴシック" charset="0"/>
            </a:endParaRPr>
          </a:p>
        </p:txBody>
      </p:sp>
      <p:sp>
        <p:nvSpPr>
          <p:cNvPr id="26" name="Rectangle 3"/>
          <p:cNvSpPr txBox="1">
            <a:spLocks noChangeArrowheads="1"/>
          </p:cNvSpPr>
          <p:nvPr/>
        </p:nvSpPr>
        <p:spPr bwMode="auto">
          <a:xfrm>
            <a:off x="604765" y="1407123"/>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弗</a:t>
            </a:r>
            <a:r>
              <a:rPr lang="en-US" altLang="zh-CN" sz="2400" b="1" dirty="0">
                <a:solidFill>
                  <a:srgbClr val="E3EBF1"/>
                </a:solidFill>
                <a:latin typeface="Arial" charset="0"/>
                <a:ea typeface="ＭＳ Ｐゴシック" charset="0"/>
              </a:rPr>
              <a:t>4</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8-10</a:t>
            </a:r>
            <a:endParaRPr lang="en-US" sz="2800" b="1" dirty="0">
              <a:solidFill>
                <a:srgbClr val="E3EBF1"/>
              </a:solidFill>
              <a:latin typeface="Arial" charset="0"/>
              <a:ea typeface="ＭＳ Ｐゴシック" charset="0"/>
            </a:endParaRPr>
          </a:p>
        </p:txBody>
      </p:sp>
      <p:sp>
        <p:nvSpPr>
          <p:cNvPr id="23" name="Right Arrow 22"/>
          <p:cNvSpPr/>
          <p:nvPr/>
        </p:nvSpPr>
        <p:spPr bwMode="auto">
          <a:xfrm rot="9068538">
            <a:off x="3137799" y="4123281"/>
            <a:ext cx="1876957"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29" name="Right Arrow 28"/>
          <p:cNvSpPr/>
          <p:nvPr/>
        </p:nvSpPr>
        <p:spPr bwMode="auto">
          <a:xfrm rot="20055206">
            <a:off x="1766504" y="1592117"/>
            <a:ext cx="3267338"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30" name="Right Arrow 29"/>
          <p:cNvSpPr/>
          <p:nvPr/>
        </p:nvSpPr>
        <p:spPr bwMode="auto">
          <a:xfrm rot="19408108">
            <a:off x="6857999" y="3797905"/>
            <a:ext cx="979715"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31" name="Right Arrow 30"/>
          <p:cNvSpPr/>
          <p:nvPr/>
        </p:nvSpPr>
        <p:spPr bwMode="auto">
          <a:xfrm rot="5400000">
            <a:off x="7740950" y="4705048"/>
            <a:ext cx="979715" cy="374953"/>
          </a:xfrm>
          <a:prstGeom prst="rightArrow">
            <a:avLst/>
          </a:prstGeom>
          <a:solidFill>
            <a:srgbClr val="FFFF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hangingPunct="0"/>
            <a:endParaRPr lang="en-US" sz="2400">
              <a:solidFill>
                <a:srgbClr val="000000"/>
              </a:solidFill>
              <a:latin typeface="Arial" charset="0"/>
            </a:endParaRPr>
          </a:p>
        </p:txBody>
      </p:sp>
      <p:sp>
        <p:nvSpPr>
          <p:cNvPr id="27" name="Rectangle 3"/>
          <p:cNvSpPr txBox="1">
            <a:spLocks noChangeArrowheads="1"/>
          </p:cNvSpPr>
          <p:nvPr/>
        </p:nvSpPr>
        <p:spPr bwMode="auto">
          <a:xfrm>
            <a:off x="2503717" y="2169120"/>
            <a:ext cx="2455332" cy="50393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eaLnBrk="1" hangingPunct="1">
              <a:lnSpc>
                <a:spcPct val="80000"/>
              </a:lnSpc>
              <a:defRPr/>
            </a:pPr>
            <a:r>
              <a:rPr lang="zh-CN" altLang="en-US" sz="2400" b="1" dirty="0">
                <a:solidFill>
                  <a:srgbClr val="E3EBF1"/>
                </a:solidFill>
                <a:latin typeface="Arial" charset="0"/>
                <a:ea typeface="ＭＳ Ｐゴシック" charset="0"/>
              </a:rPr>
              <a:t>路</a:t>
            </a:r>
            <a:r>
              <a:rPr lang="en-US" altLang="zh-CN" sz="2400" b="1" dirty="0">
                <a:solidFill>
                  <a:srgbClr val="E3EBF1"/>
                </a:solidFill>
                <a:latin typeface="Arial" charset="0"/>
                <a:ea typeface="ＭＳ Ｐゴシック" charset="0"/>
              </a:rPr>
              <a:t>23</a:t>
            </a:r>
            <a:r>
              <a:rPr lang="zh-CN" altLang="en-US" sz="2400" b="1" dirty="0">
                <a:solidFill>
                  <a:srgbClr val="E3EBF1"/>
                </a:solidFill>
                <a:latin typeface="Arial" charset="0"/>
                <a:ea typeface="ＭＳ Ｐゴシック" charset="0"/>
              </a:rPr>
              <a:t>：</a:t>
            </a:r>
            <a:r>
              <a:rPr lang="en-US" altLang="zh-CN" sz="2400" b="1" dirty="0">
                <a:solidFill>
                  <a:srgbClr val="E3EBF1"/>
                </a:solidFill>
                <a:latin typeface="Arial" charset="0"/>
                <a:ea typeface="ＭＳ Ｐゴシック" charset="0"/>
              </a:rPr>
              <a:t>43</a:t>
            </a:r>
            <a:endParaRPr lang="en-US" sz="2800" b="1" dirty="0">
              <a:solidFill>
                <a:srgbClr val="E3EBF1"/>
              </a:solidFill>
              <a:latin typeface="Arial" charset="0"/>
              <a:ea typeface="ＭＳ Ｐゴシック" charset="0"/>
            </a:endParaRPr>
          </a:p>
        </p:txBody>
      </p:sp>
      <p:grpSp>
        <p:nvGrpSpPr>
          <p:cNvPr id="34" name="Group 33"/>
          <p:cNvGrpSpPr>
            <a:grpSpLocks/>
          </p:cNvGrpSpPr>
          <p:nvPr/>
        </p:nvGrpSpPr>
        <p:grpSpPr bwMode="auto">
          <a:xfrm>
            <a:off x="0" y="5791200"/>
            <a:ext cx="4114800" cy="1066800"/>
            <a:chOff x="0" y="5791200"/>
            <a:chExt cx="4114800" cy="1066800"/>
          </a:xfrm>
        </p:grpSpPr>
        <p:sp>
          <p:nvSpPr>
            <p:cNvPr id="35" name="Rectangular Callout 34"/>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6" name="Rectangle 3"/>
            <p:cNvSpPr txBox="1">
              <a:spLocks noChangeArrowheads="1"/>
            </p:cNvSpPr>
            <p:nvPr/>
          </p:nvSpPr>
          <p:spPr bwMode="auto">
            <a:xfrm>
              <a:off x="0" y="5867400"/>
              <a:ext cx="41148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不但这样，我们与你们之间，有深渊隔开，人想从这边过到你们那里是不可能的，从那边过到我们这边也是不可能的</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37" name="Group 36"/>
          <p:cNvGrpSpPr>
            <a:grpSpLocks/>
          </p:cNvGrpSpPr>
          <p:nvPr/>
        </p:nvGrpSpPr>
        <p:grpSpPr bwMode="auto">
          <a:xfrm>
            <a:off x="76200" y="1905000"/>
            <a:ext cx="2514600" cy="609600"/>
            <a:chOff x="76200" y="1905000"/>
            <a:chExt cx="2514600" cy="609600"/>
          </a:xfrm>
        </p:grpSpPr>
        <p:sp>
          <p:nvSpPr>
            <p:cNvPr id="38" name="Rectangular Callout 37"/>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39" name="Rectangle 3"/>
            <p:cNvSpPr txBox="1">
              <a:spLocks noChangeArrowheads="1"/>
            </p:cNvSpPr>
            <p:nvPr/>
          </p:nvSpPr>
          <p:spPr bwMode="auto">
            <a:xfrm>
              <a:off x="76200" y="1917151"/>
              <a:ext cx="251460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我实在告诉你，今天你必定同我在乐园里了</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0" name="Group 39"/>
          <p:cNvGrpSpPr>
            <a:grpSpLocks/>
          </p:cNvGrpSpPr>
          <p:nvPr/>
        </p:nvGrpSpPr>
        <p:grpSpPr bwMode="auto">
          <a:xfrm>
            <a:off x="4724400" y="2819400"/>
            <a:ext cx="4419600" cy="2590800"/>
            <a:chOff x="4648200" y="2667000"/>
            <a:chExt cx="4495800" cy="2657231"/>
          </a:xfrm>
        </p:grpSpPr>
        <p:sp>
          <p:nvSpPr>
            <p:cNvPr id="41" name="Rectangular Callout 40"/>
            <p:cNvSpPr/>
            <p:nvPr/>
          </p:nvSpPr>
          <p:spPr bwMode="auto">
            <a:xfrm>
              <a:off x="4648200" y="2667000"/>
              <a:ext cx="4495800" cy="2579077"/>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2" name="Rectangle 3"/>
            <p:cNvSpPr txBox="1">
              <a:spLocks noChangeArrowheads="1"/>
            </p:cNvSpPr>
            <p:nvPr/>
          </p:nvSpPr>
          <p:spPr bwMode="auto">
            <a:xfrm>
              <a:off x="4800601" y="2743200"/>
              <a:ext cx="4343399" cy="2581031"/>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2000" b="1" dirty="0">
                  <a:solidFill>
                    <a:srgbClr val="E3EBF1"/>
                  </a:solidFill>
                  <a:effectLst>
                    <a:glow rad="127000">
                      <a:srgbClr val="000000">
                        <a:alpha val="75000"/>
                      </a:srgbClr>
                    </a:glow>
                  </a:effectLst>
                  <a:latin typeface="Arial" charset="0"/>
                  <a:ea typeface="ＭＳ Ｐゴシック" charset="0"/>
                </a:rPr>
                <a:t>因为基督也曾一次为你们的罪死了，就是义的代替不义的，为要领你们到 神面前。就肉体的方面说，他曾死去；就灵的方面说，他复活了； </a:t>
              </a:r>
              <a:r>
                <a:rPr lang="en-US" altLang="zh-TW" sz="2000" b="1" dirty="0">
                  <a:solidFill>
                    <a:srgbClr val="E3EBF1"/>
                  </a:solidFill>
                  <a:effectLst>
                    <a:glow rad="127000">
                      <a:srgbClr val="000000">
                        <a:alpha val="75000"/>
                      </a:srgbClr>
                    </a:glow>
                  </a:effectLst>
                  <a:latin typeface="Arial" charset="0"/>
                  <a:ea typeface="ＭＳ Ｐゴシック" charset="0"/>
                </a:rPr>
                <a:t>19 </a:t>
              </a:r>
              <a:r>
                <a:rPr lang="zh-TW" altLang="en-US" sz="2000" b="1" dirty="0">
                  <a:solidFill>
                    <a:srgbClr val="E3EBF1"/>
                  </a:solidFill>
                  <a:effectLst>
                    <a:glow rad="127000">
                      <a:srgbClr val="000000">
                        <a:alpha val="75000"/>
                      </a:srgbClr>
                    </a:glow>
                  </a:effectLst>
                  <a:latin typeface="Arial" charset="0"/>
                  <a:ea typeface="ＭＳ Ｐゴシック" charset="0"/>
                </a:rPr>
                <a:t>他藉这灵也曾去向那些在监管中的灵宣讲， </a:t>
              </a:r>
              <a:r>
                <a:rPr lang="en-US" altLang="zh-TW" sz="2000" b="1" dirty="0">
                  <a:solidFill>
                    <a:srgbClr val="E3EBF1"/>
                  </a:solidFill>
                  <a:effectLst>
                    <a:glow rad="127000">
                      <a:srgbClr val="000000">
                        <a:alpha val="75000"/>
                      </a:srgbClr>
                    </a:glow>
                  </a:effectLst>
                  <a:latin typeface="Arial" charset="0"/>
                  <a:ea typeface="ＭＳ Ｐゴシック" charset="0"/>
                </a:rPr>
                <a:t>20 </a:t>
              </a:r>
              <a:r>
                <a:rPr lang="zh-TW" altLang="en-US" sz="2000" b="1" dirty="0">
                  <a:solidFill>
                    <a:srgbClr val="E3EBF1"/>
                  </a:solidFill>
                  <a:effectLst>
                    <a:glow rad="127000">
                      <a:srgbClr val="000000">
                        <a:alpha val="75000"/>
                      </a:srgbClr>
                    </a:glow>
                  </a:effectLst>
                  <a:latin typeface="Arial" charset="0"/>
                  <a:ea typeface="ＭＳ Ｐゴシック" charset="0"/>
                </a:rPr>
                <a:t>他们就是挪亚建造方舟的日子、神容忍等待的时候，那些不顺从的人。当时进入方舟、藉着水得救的人不多，只有八个</a:t>
              </a:r>
              <a:endParaRPr lang="en-US" sz="2400" b="1" dirty="0">
                <a:solidFill>
                  <a:srgbClr val="E3EBF1"/>
                </a:solidFill>
                <a:effectLst>
                  <a:glow rad="127000">
                    <a:srgbClr val="000000">
                      <a:alpha val="75000"/>
                    </a:srgbClr>
                  </a:glow>
                </a:effectLst>
                <a:latin typeface="Arial" charset="0"/>
                <a:ea typeface="ＭＳ Ｐゴシック" charset="0"/>
              </a:endParaRPr>
            </a:p>
          </p:txBody>
        </p:sp>
      </p:grpSp>
      <p:grpSp>
        <p:nvGrpSpPr>
          <p:cNvPr id="43" name="Group 42"/>
          <p:cNvGrpSpPr>
            <a:grpSpLocks/>
          </p:cNvGrpSpPr>
          <p:nvPr/>
        </p:nvGrpSpPr>
        <p:grpSpPr bwMode="auto">
          <a:xfrm>
            <a:off x="4114800" y="5791200"/>
            <a:ext cx="5037138" cy="1066800"/>
            <a:chOff x="4114800" y="5791200"/>
            <a:chExt cx="5037364" cy="1066800"/>
          </a:xfrm>
        </p:grpSpPr>
        <p:sp>
          <p:nvSpPr>
            <p:cNvPr id="44" name="Rectangular Callout 43"/>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5"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死亡和阴间也被抛在火湖里。这火湖就是第二次的死。 </a:t>
              </a:r>
              <a:r>
                <a:rPr lang="en-US" altLang="zh-TW" sz="1800" b="1" dirty="0">
                  <a:solidFill>
                    <a:srgbClr val="E3EBF1"/>
                  </a:solidFill>
                  <a:effectLst>
                    <a:glow rad="127000">
                      <a:srgbClr val="000000">
                        <a:alpha val="75000"/>
                      </a:srgbClr>
                    </a:glow>
                  </a:effectLst>
                  <a:latin typeface="Arial" charset="0"/>
                  <a:ea typeface="ＭＳ Ｐゴシック" charset="0"/>
                </a:rPr>
                <a:t>15 </a:t>
              </a:r>
              <a:r>
                <a:rPr lang="zh-TW" altLang="en-US" sz="1800" b="1" dirty="0">
                  <a:solidFill>
                    <a:srgbClr val="E3EBF1"/>
                  </a:solidFill>
                  <a:effectLst>
                    <a:glow rad="127000">
                      <a:srgbClr val="000000">
                        <a:alpha val="75000"/>
                      </a:srgbClr>
                    </a:glow>
                  </a:effectLst>
                  <a:latin typeface="Arial" charset="0"/>
                  <a:ea typeface="ＭＳ Ｐゴシック" charset="0"/>
                </a:rPr>
                <a:t>凡是名字没有记在生命册上的，他就被抛在火湖里</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6" name="Group 45"/>
          <p:cNvGrpSpPr>
            <a:grpSpLocks/>
          </p:cNvGrpSpPr>
          <p:nvPr/>
        </p:nvGrpSpPr>
        <p:grpSpPr bwMode="auto">
          <a:xfrm>
            <a:off x="3733800" y="0"/>
            <a:ext cx="5410200" cy="1905000"/>
            <a:chOff x="3733800" y="0"/>
            <a:chExt cx="5410200" cy="2133600"/>
          </a:xfrm>
        </p:grpSpPr>
        <p:sp>
          <p:nvSpPr>
            <p:cNvPr id="47" name="Rectangular Callout 46"/>
            <p:cNvSpPr/>
            <p:nvPr/>
          </p:nvSpPr>
          <p:spPr bwMode="auto">
            <a:xfrm>
              <a:off x="3733800" y="0"/>
              <a:ext cx="5410200" cy="2133600"/>
            </a:xfrm>
            <a:prstGeom prst="wedgeRectCallout">
              <a:avLst>
                <a:gd name="adj1" fmla="val -72046"/>
                <a:gd name="adj2" fmla="val 32553"/>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48" name="Rectangle 3"/>
            <p:cNvSpPr txBox="1">
              <a:spLocks noChangeArrowheads="1"/>
            </p:cNvSpPr>
            <p:nvPr/>
          </p:nvSpPr>
          <p:spPr bwMode="auto">
            <a:xfrm>
              <a:off x="3810000" y="0"/>
              <a:ext cx="533400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所以他说：</a:t>
              </a:r>
              <a:br>
                <a:rPr lang="en-US" altLang="zh-TW" sz="1800" b="1" dirty="0">
                  <a:solidFill>
                    <a:srgbClr val="E3EBF1"/>
                  </a:solidFill>
                  <a:effectLst>
                    <a:glow rad="127000">
                      <a:srgbClr val="000000">
                        <a:alpha val="75000"/>
                      </a:srgbClr>
                    </a:glow>
                  </a:effectLst>
                  <a:latin typeface="Arial" charset="0"/>
                  <a:ea typeface="ＭＳ Ｐゴシック" charset="0"/>
                </a:rPr>
              </a:br>
              <a:r>
                <a:rPr lang="en-US" altLang="zh-TW" sz="1800" b="1" dirty="0">
                  <a:solidFill>
                    <a:srgbClr val="E3EBF1"/>
                  </a:solidFill>
                  <a:effectLst>
                    <a:glow rad="127000">
                      <a:srgbClr val="000000">
                        <a:alpha val="75000"/>
                      </a:srgbClr>
                    </a:glow>
                  </a:effectLst>
                  <a:latin typeface="Arial" charset="0"/>
                  <a:ea typeface="ＭＳ Ｐゴシック" charset="0"/>
                </a:rPr>
                <a:t>	</a:t>
              </a:r>
              <a:r>
                <a:rPr lang="zh-TW" altLang="en-US" sz="1800" b="1" dirty="0">
                  <a:solidFill>
                    <a:srgbClr val="E3EBF1"/>
                  </a:solidFill>
                  <a:effectLst>
                    <a:glow rad="127000">
                      <a:srgbClr val="000000">
                        <a:alpha val="75000"/>
                      </a:srgbClr>
                    </a:glow>
                  </a:effectLst>
                  <a:latin typeface="Arial" charset="0"/>
                  <a:ea typeface="ＭＳ Ｐゴシック" charset="0"/>
                </a:rPr>
                <a:t>“他升上高天的时候，</a:t>
              </a:r>
            </a:p>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	掳了许多俘虏，</a:t>
              </a:r>
            </a:p>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	把赏赐给了人。” </a:t>
              </a:r>
              <a:br>
                <a:rPr lang="en-US" altLang="zh-TW" sz="1800" b="1" dirty="0">
                  <a:solidFill>
                    <a:srgbClr val="E3EBF1"/>
                  </a:solidFill>
                  <a:effectLst>
                    <a:glow rad="127000">
                      <a:srgbClr val="000000">
                        <a:alpha val="75000"/>
                      </a:srgbClr>
                    </a:glow>
                  </a:effectLst>
                  <a:latin typeface="Arial" charset="0"/>
                  <a:ea typeface="ＭＳ Ｐゴシック" charset="0"/>
                </a:rPr>
              </a:br>
              <a:r>
                <a:rPr lang="en-US" altLang="zh-TW" sz="1800" b="1" dirty="0">
                  <a:solidFill>
                    <a:srgbClr val="E3EBF1"/>
                  </a:solidFill>
                  <a:effectLst>
                    <a:glow rad="127000">
                      <a:srgbClr val="000000">
                        <a:alpha val="75000"/>
                      </a:srgbClr>
                    </a:glow>
                  </a:effectLst>
                  <a:latin typeface="Arial" charset="0"/>
                  <a:ea typeface="ＭＳ Ｐゴシック" charset="0"/>
                </a:rPr>
                <a:t>9   </a:t>
              </a:r>
              <a:r>
                <a:rPr lang="zh-TW" altLang="en-US" sz="1800" b="1" dirty="0">
                  <a:solidFill>
                    <a:srgbClr val="E3EBF1"/>
                  </a:solidFill>
                  <a:effectLst>
                    <a:glow rad="127000">
                      <a:srgbClr val="000000">
                        <a:alpha val="75000"/>
                      </a:srgbClr>
                    </a:glow>
                  </a:effectLst>
                  <a:latin typeface="Arial" charset="0"/>
                  <a:ea typeface="ＭＳ Ｐゴシック" charset="0"/>
                </a:rPr>
                <a:t>（“他升上” 这句话是甚么意思呢？ 他不是也曾降到地上吗？ </a:t>
              </a:r>
              <a:r>
                <a:rPr lang="en-US" altLang="zh-TW" sz="1800" b="1" dirty="0">
                  <a:solidFill>
                    <a:srgbClr val="E3EBF1"/>
                  </a:solidFill>
                  <a:effectLst>
                    <a:glow rad="127000">
                      <a:srgbClr val="000000">
                        <a:alpha val="75000"/>
                      </a:srgbClr>
                    </a:glow>
                  </a:effectLst>
                  <a:latin typeface="Arial" charset="0"/>
                  <a:ea typeface="ＭＳ Ｐゴシック" charset="0"/>
                </a:rPr>
                <a:t>10 </a:t>
              </a:r>
              <a:r>
                <a:rPr lang="zh-TW" altLang="en-US" sz="1800" b="1" dirty="0">
                  <a:solidFill>
                    <a:srgbClr val="E3EBF1"/>
                  </a:solidFill>
                  <a:effectLst>
                    <a:glow rad="127000">
                      <a:srgbClr val="000000">
                        <a:alpha val="75000"/>
                      </a:srgbClr>
                    </a:glow>
                  </a:effectLst>
                  <a:latin typeface="Arial" charset="0"/>
                  <a:ea typeface="ＭＳ Ｐゴシック" charset="0"/>
                </a:rPr>
                <a:t>那降下的，就是那升到诸天之上的，为了要使他充满万有。）</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grpSp>
        <p:nvGrpSpPr>
          <p:cNvPr id="49" name="Group 48"/>
          <p:cNvGrpSpPr>
            <a:grpSpLocks/>
          </p:cNvGrpSpPr>
          <p:nvPr/>
        </p:nvGrpSpPr>
        <p:grpSpPr bwMode="auto">
          <a:xfrm>
            <a:off x="6248400" y="1828800"/>
            <a:ext cx="3048000" cy="969963"/>
            <a:chOff x="-394011" y="1860550"/>
            <a:chExt cx="3479554" cy="565699"/>
          </a:xfrm>
        </p:grpSpPr>
        <p:sp>
          <p:nvSpPr>
            <p:cNvPr id="50" name="Rectangular Callout 49"/>
            <p:cNvSpPr/>
            <p:nvPr/>
          </p:nvSpPr>
          <p:spPr bwMode="auto">
            <a:xfrm>
              <a:off x="-394011" y="1860550"/>
              <a:ext cx="3266001" cy="533294"/>
            </a:xfrm>
            <a:prstGeom prst="wedgeRectCallout">
              <a:avLst>
                <a:gd name="adj1" fmla="val -55236"/>
                <a:gd name="adj2" fmla="val 269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eaLnBrk="0" hangingPunct="0">
                <a:defRPr/>
              </a:pPr>
              <a:endParaRPr lang="en-US" sz="2400" dirty="0">
                <a:solidFill>
                  <a:srgbClr val="000000"/>
                </a:solidFill>
                <a:latin typeface="Arial" charset="0"/>
              </a:endParaRPr>
            </a:p>
          </p:txBody>
        </p:sp>
        <p:sp>
          <p:nvSpPr>
            <p:cNvPr id="51"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algn="l" eaLnBrk="1" hangingPunct="1">
                <a:lnSpc>
                  <a:spcPct val="80000"/>
                </a:lnSpc>
                <a:defRPr/>
              </a:pPr>
              <a:r>
                <a:rPr lang="zh-TW" altLang="en-US" sz="1800" b="1" dirty="0">
                  <a:solidFill>
                    <a:srgbClr val="E3EBF1"/>
                  </a:solidFill>
                  <a:effectLst>
                    <a:glow rad="127000">
                      <a:srgbClr val="000000">
                        <a:alpha val="75000"/>
                      </a:srgbClr>
                    </a:glow>
                  </a:effectLst>
                  <a:latin typeface="Arial" charset="0"/>
                  <a:ea typeface="ＭＳ Ｐゴシック" charset="0"/>
                </a:rPr>
                <a:t>我认识一个在基督里的人，他十四年前被提到第三层天上去</a:t>
              </a:r>
              <a:r>
                <a:rPr lang="mr-IN" altLang="zh-TW" sz="1800" b="1" dirty="0">
                  <a:solidFill>
                    <a:srgbClr val="E3EBF1"/>
                  </a:solidFill>
                  <a:effectLst>
                    <a:glow rad="127000">
                      <a:srgbClr val="000000">
                        <a:alpha val="75000"/>
                      </a:srgbClr>
                    </a:glow>
                  </a:effectLst>
                  <a:latin typeface="Arial" charset="0"/>
                  <a:ea typeface="ＭＳ Ｐゴシック" charset="0"/>
                </a:rPr>
                <a:t>…</a:t>
              </a:r>
              <a:r>
                <a:rPr lang="zh-TW" altLang="en-US" sz="1800" b="1" dirty="0">
                  <a:solidFill>
                    <a:srgbClr val="E3EBF1"/>
                  </a:solidFill>
                  <a:effectLst>
                    <a:glow rad="127000">
                      <a:srgbClr val="000000">
                        <a:alpha val="75000"/>
                      </a:srgbClr>
                    </a:glow>
                  </a:effectLst>
                  <a:latin typeface="Arial" charset="0"/>
                  <a:ea typeface="ＭＳ Ｐゴシック" charset="0"/>
                </a:rPr>
                <a:t>他被提到乐园里去</a:t>
              </a:r>
              <a:endParaRPr lang="en-US" sz="2000" b="1" dirty="0">
                <a:solidFill>
                  <a:srgbClr val="E3EBF1"/>
                </a:solidFill>
                <a:effectLst>
                  <a:glow rad="127000">
                    <a:srgbClr val="000000">
                      <a:alpha val="75000"/>
                    </a:srgbClr>
                  </a:glow>
                </a:effectLst>
                <a:latin typeface="Arial" charset="0"/>
                <a:ea typeface="ＭＳ Ｐゴシック" charset="0"/>
              </a:endParaRPr>
            </a:p>
          </p:txBody>
        </p:sp>
      </p:grpSp>
    </p:spTree>
    <p:extLst>
      <p:ext uri="{BB962C8B-B14F-4D97-AF65-F5344CB8AC3E}">
        <p14:creationId xmlns:p14="http://schemas.microsoft.com/office/powerpoint/2010/main" val="241432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4"/>
                                        </p:tgtEl>
                                        <p:attrNameLst>
                                          <p:attrName>style.visibility</p:attrName>
                                        </p:attrNameLst>
                                      </p:cBhvr>
                                      <p:to>
                                        <p:strVal val="visible"/>
                                      </p:to>
                                    </p:set>
                                  </p:childTnLst>
                                </p:cTn>
                              </p:par>
                              <p:par>
                                <p:cTn id="28" presetID="3" presetClass="exit" presetSubtype="10" fill="hold" nodeType="withEffect">
                                  <p:stCondLst>
                                    <p:cond delay="0"/>
                                  </p:stCondLst>
                                  <p:childTnLst>
                                    <p:animEffect transition="out" filter="blinds(horizontal)">
                                      <p:cBhvr>
                                        <p:cTn id="29" dur="500"/>
                                        <p:tgtEl>
                                          <p:spTgt spid="34"/>
                                        </p:tgtEl>
                                      </p:cBhvr>
                                    </p:animEffect>
                                    <p:set>
                                      <p:cBhvr>
                                        <p:cTn id="30" dur="1" fill="hold">
                                          <p:stCondLst>
                                            <p:cond delay="499"/>
                                          </p:stCondLst>
                                        </p:cTn>
                                        <p:tgtEl>
                                          <p:spTgt spid="34"/>
                                        </p:tgtEl>
                                        <p:attrNameLst>
                                          <p:attrName>style.visibility</p:attrName>
                                        </p:attrNameLst>
                                      </p:cBhvr>
                                      <p:to>
                                        <p:strVal val="hidden"/>
                                      </p:to>
                                    </p:set>
                                  </p:childTnLst>
                                </p:cTn>
                              </p:par>
                              <p:par>
                                <p:cTn id="31" presetID="22" presetClass="entr" presetSubtype="8" fill="hold" nodeType="with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wipe(left)">
                                      <p:cBhvr>
                                        <p:cTn id="33" dur="5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27"/>
                                        </p:tgtEl>
                                        <p:attrNameLst>
                                          <p:attrName>style.visibility</p:attrName>
                                        </p:attrNameLst>
                                      </p:cBhvr>
                                      <p:to>
                                        <p:strVal val="visible"/>
                                      </p:to>
                                    </p:set>
                                  </p:childTnLst>
                                </p:cTn>
                              </p:par>
                              <p:par>
                                <p:cTn id="38" presetID="3" presetClass="exit" presetSubtype="10" fill="hold" nodeType="withEffect">
                                  <p:stCondLst>
                                    <p:cond delay="0"/>
                                  </p:stCondLst>
                                  <p:childTnLst>
                                    <p:animEffect transition="out" filter="blinds(horizontal)">
                                      <p:cBhvr>
                                        <p:cTn id="39" dur="500"/>
                                        <p:tgtEl>
                                          <p:spTgt spid="40"/>
                                        </p:tgtEl>
                                      </p:cBhvr>
                                    </p:animEffect>
                                    <p:set>
                                      <p:cBhvr>
                                        <p:cTn id="40" dur="1" fill="hold">
                                          <p:stCondLst>
                                            <p:cond delay="499"/>
                                          </p:stCondLst>
                                        </p:cTn>
                                        <p:tgtEl>
                                          <p:spTgt spid="40"/>
                                        </p:tgtEl>
                                        <p:attrNameLst>
                                          <p:attrName>style.visibility</p:attrName>
                                        </p:attrNameLst>
                                      </p:cBhvr>
                                      <p:to>
                                        <p:strVal val="hidden"/>
                                      </p:to>
                                    </p:set>
                                  </p:childTnLst>
                                </p:cTn>
                              </p:par>
                              <p:par>
                                <p:cTn id="41" presetID="22" presetClass="entr" presetSubtype="2" fill="hold"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right)">
                                      <p:cBhvr>
                                        <p:cTn id="43" dur="500"/>
                                        <p:tgtEl>
                                          <p:spTgt spid="37"/>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xit" presetSubtype="10" fill="hold" nodeType="clickEffect">
                                  <p:stCondLst>
                                    <p:cond delay="0"/>
                                  </p:stCondLst>
                                  <p:childTnLst>
                                    <p:animEffect transition="out" filter="blinds(horizontal)">
                                      <p:cBhvr>
                                        <p:cTn id="47" dur="500"/>
                                        <p:tgtEl>
                                          <p:spTgt spid="37"/>
                                        </p:tgtEl>
                                      </p:cBhvr>
                                    </p:animEffect>
                                    <p:set>
                                      <p:cBhvr>
                                        <p:cTn id="48" dur="1" fill="hold">
                                          <p:stCondLst>
                                            <p:cond delay="499"/>
                                          </p:stCondLst>
                                        </p:cTn>
                                        <p:tgtEl>
                                          <p:spTgt spid="37"/>
                                        </p:tgtEl>
                                        <p:attrNameLst>
                                          <p:attrName>style.visibility</p:attrName>
                                        </p:attrNameLst>
                                      </p:cBhvr>
                                      <p:to>
                                        <p:strVal val="hidden"/>
                                      </p:to>
                                    </p:set>
                                  </p:childTnLst>
                                </p:cTn>
                              </p:par>
                              <p:par>
                                <p:cTn id="49" presetID="22" presetClass="entr" presetSubtype="4"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6"/>
                                        </p:tgtEl>
                                        <p:attrNameLst>
                                          <p:attrName>style.visibility</p:attrName>
                                        </p:attrNameLst>
                                      </p:cBhvr>
                                      <p:to>
                                        <p:strVal val="visible"/>
                                      </p:to>
                                    </p:set>
                                  </p:childTnLst>
                                </p:cTn>
                              </p:par>
                            </p:childTnLst>
                          </p:cTn>
                        </p:par>
                        <p:par>
                          <p:cTn id="59" fill="hold">
                            <p:stCondLst>
                              <p:cond delay="0"/>
                            </p:stCondLst>
                            <p:childTnLst>
                              <p:par>
                                <p:cTn id="60" presetID="22" presetClass="entr" presetSubtype="8"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xit" presetSubtype="10" fill="hold" nodeType="clickEffect">
                                  <p:stCondLst>
                                    <p:cond delay="0"/>
                                  </p:stCondLst>
                                  <p:childTnLst>
                                    <p:animEffect transition="out" filter="blinds(horizontal)">
                                      <p:cBhvr>
                                        <p:cTn id="66" dur="500"/>
                                        <p:tgtEl>
                                          <p:spTgt spid="46"/>
                                        </p:tgtEl>
                                      </p:cBhvr>
                                    </p:animEffect>
                                    <p:set>
                                      <p:cBhvr>
                                        <p:cTn id="67" dur="1" fill="hold">
                                          <p:stCondLst>
                                            <p:cond delay="499"/>
                                          </p:stCondLst>
                                        </p:cTn>
                                        <p:tgtEl>
                                          <p:spTgt spid="46"/>
                                        </p:tgtEl>
                                        <p:attrNameLst>
                                          <p:attrName>style.visibility</p:attrName>
                                        </p:attrNameLst>
                                      </p:cBhvr>
                                      <p:to>
                                        <p:strVal val="hidden"/>
                                      </p:to>
                                    </p:set>
                                  </p:childTnLst>
                                </p:cTn>
                              </p:par>
                              <p:par>
                                <p:cTn id="68" presetID="1" presetClass="entr" presetSubtype="0" fill="hold" grpId="0" nodeType="withEffect">
                                  <p:stCondLst>
                                    <p:cond delay="0"/>
                                  </p:stCondLst>
                                  <p:childTnLst>
                                    <p:set>
                                      <p:cBhvr>
                                        <p:cTn id="69" dur="1" fill="hold">
                                          <p:stCondLst>
                                            <p:cond delay="0"/>
                                          </p:stCondLst>
                                        </p:cTn>
                                        <p:tgtEl>
                                          <p:spTgt spid="21"/>
                                        </p:tgtEl>
                                        <p:attrNameLst>
                                          <p:attrName>style.visibility</p:attrName>
                                        </p:attrNameLst>
                                      </p:cBhvr>
                                      <p:to>
                                        <p:strVal val="visible"/>
                                      </p:to>
                                    </p:set>
                                  </p:childTnLst>
                                </p:cTn>
                              </p:par>
                              <p:par>
                                <p:cTn id="70" presetID="22" presetClass="entr" presetSubtype="8" fill="hold" nodeType="withEffect">
                                  <p:stCondLst>
                                    <p:cond delay="0"/>
                                  </p:stCondLst>
                                  <p:childTnLst>
                                    <p:set>
                                      <p:cBhvr>
                                        <p:cTn id="71" dur="1" fill="hold">
                                          <p:stCondLst>
                                            <p:cond delay="0"/>
                                          </p:stCondLst>
                                        </p:cTn>
                                        <p:tgtEl>
                                          <p:spTgt spid="49"/>
                                        </p:tgtEl>
                                        <p:attrNameLst>
                                          <p:attrName>style.visibility</p:attrName>
                                        </p:attrNameLst>
                                      </p:cBhvr>
                                      <p:to>
                                        <p:strVal val="visible"/>
                                      </p:to>
                                    </p:set>
                                    <p:animEffect transition="in" filter="wipe(left)">
                                      <p:cBhvr>
                                        <p:cTn id="72" dur="500"/>
                                        <p:tgtEl>
                                          <p:spTgt spid="49"/>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3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3" presetClass="exit" presetSubtype="10" fill="hold" nodeType="clickEffect">
                                  <p:stCondLst>
                                    <p:cond delay="0"/>
                                  </p:stCondLst>
                                  <p:childTnLst>
                                    <p:animEffect transition="out" filter="blinds(horizontal)">
                                      <p:cBhvr>
                                        <p:cTn id="80" dur="500"/>
                                        <p:tgtEl>
                                          <p:spTgt spid="49"/>
                                        </p:tgtEl>
                                      </p:cBhvr>
                                    </p:animEffect>
                                    <p:set>
                                      <p:cBhvr>
                                        <p:cTn id="81" dur="1" fill="hold">
                                          <p:stCondLst>
                                            <p:cond delay="499"/>
                                          </p:stCondLst>
                                        </p:cTn>
                                        <p:tgtEl>
                                          <p:spTgt spid="49"/>
                                        </p:tgtEl>
                                        <p:attrNameLst>
                                          <p:attrName>style.visibility</p:attrName>
                                        </p:attrNameLst>
                                      </p:cBhvr>
                                      <p:to>
                                        <p:strVal val="hidden"/>
                                      </p:to>
                                    </p:set>
                                  </p:childTnLst>
                                </p:cTn>
                              </p:par>
                              <p:par>
                                <p:cTn id="82" presetID="22" presetClass="entr" presetSubtype="8" fill="hold" grpId="0" nodeType="withEffect">
                                  <p:stCondLst>
                                    <p:cond delay="0"/>
                                  </p:stCondLst>
                                  <p:childTnLst>
                                    <p:set>
                                      <p:cBhvr>
                                        <p:cTn id="83" dur="1" fill="hold">
                                          <p:stCondLst>
                                            <p:cond delay="0"/>
                                          </p:stCondLst>
                                        </p:cTn>
                                        <p:tgtEl>
                                          <p:spTgt spid="30"/>
                                        </p:tgtEl>
                                        <p:attrNameLst>
                                          <p:attrName>style.visibility</p:attrName>
                                        </p:attrNameLst>
                                      </p:cBhvr>
                                      <p:to>
                                        <p:strVal val="visible"/>
                                      </p:to>
                                    </p:set>
                                    <p:animEffect transition="in" filter="wipe(left)">
                                      <p:cBhvr>
                                        <p:cTn id="84" dur="500"/>
                                        <p:tgtEl>
                                          <p:spTgt spid="30"/>
                                        </p:tgtEl>
                                      </p:cBhvr>
                                    </p:animEffect>
                                  </p:childTnLst>
                                </p:cTn>
                              </p:par>
                            </p:childTnLst>
                          </p:cTn>
                        </p:par>
                        <p:par>
                          <p:cTn id="85" fill="hold">
                            <p:stCondLst>
                              <p:cond delay="500"/>
                            </p:stCondLst>
                            <p:childTnLst>
                              <p:par>
                                <p:cTn id="86" presetID="1" presetClass="entr" presetSubtype="0" fill="hold" nodeType="afterEffect">
                                  <p:stCondLst>
                                    <p:cond delay="0"/>
                                  </p:stCondLst>
                                  <p:childTnLst>
                                    <p:set>
                                      <p:cBhvr>
                                        <p:cTn id="87" dur="1" fill="hold">
                                          <p:stCondLst>
                                            <p:cond delay="0"/>
                                          </p:stCondLst>
                                        </p:cTn>
                                        <p:tgtEl>
                                          <p:spTgt spid="2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childTnLst>
                                </p:cTn>
                              </p:par>
                              <p:par>
                                <p:cTn id="90" presetID="22" presetClass="entr" presetSubtype="1" fill="hold" nodeType="with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wipe(up)">
                                      <p:cBhvr>
                                        <p:cTn id="92" dur="500"/>
                                        <p:tgtEl>
                                          <p:spTgt spid="4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1"/>
                                        </p:tgtEl>
                                        <p:attrNameLst>
                                          <p:attrName>style.visibility</p:attrName>
                                        </p:attrNameLst>
                                      </p:cBhvr>
                                      <p:to>
                                        <p:strVal val="visible"/>
                                      </p:to>
                                    </p:set>
                                    <p:animEffect transition="in" filter="wipe(up)">
                                      <p:cBhvr>
                                        <p:cTn id="97" dur="500"/>
                                        <p:tgtEl>
                                          <p:spTgt spid="31"/>
                                        </p:tgtEl>
                                      </p:cBhvr>
                                    </p:animEffect>
                                  </p:childTnLst>
                                </p:cTn>
                              </p:par>
                              <p:par>
                                <p:cTn id="98" presetID="3" presetClass="exit" presetSubtype="10" fill="hold" nodeType="withEffect">
                                  <p:stCondLst>
                                    <p:cond delay="0"/>
                                  </p:stCondLst>
                                  <p:childTnLst>
                                    <p:animEffect transition="out" filter="blinds(horizontal)">
                                      <p:cBhvr>
                                        <p:cTn id="99" dur="500"/>
                                        <p:tgtEl>
                                          <p:spTgt spid="43"/>
                                        </p:tgtEl>
                                      </p:cBhvr>
                                    </p:animEffect>
                                    <p:set>
                                      <p:cBhvr>
                                        <p:cTn id="100" dur="1" fill="hold">
                                          <p:stCondLst>
                                            <p:cond delay="499"/>
                                          </p:stCondLst>
                                        </p:cTn>
                                        <p:tgtEl>
                                          <p:spTgt spid="43"/>
                                        </p:tgtEl>
                                        <p:attrNameLst>
                                          <p:attrName>style.visibility</p:attrName>
                                        </p:attrNameLst>
                                      </p:cBhvr>
                                      <p:to>
                                        <p:strVal val="hidden"/>
                                      </p:to>
                                    </p:set>
                                  </p:childTnLst>
                                </p:cTn>
                              </p:par>
                            </p:childTnLst>
                          </p:cTn>
                        </p:par>
                        <p:par>
                          <p:cTn id="101" fill="hold">
                            <p:stCondLst>
                              <p:cond delay="500"/>
                            </p:stCondLst>
                            <p:childTnLst>
                              <p:par>
                                <p:cTn id="102" presetID="1" presetClass="entr" presetSubtype="0" fill="hold" nodeType="afterEffect">
                                  <p:stCondLst>
                                    <p:cond delay="0"/>
                                  </p:stCondLst>
                                  <p:childTnLst>
                                    <p:set>
                                      <p:cBhvr>
                                        <p:cTn id="103"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4" grpId="0"/>
      <p:bldP spid="25" grpId="0"/>
      <p:bldP spid="26" grpId="0"/>
      <p:bldP spid="23" grpId="0" animBg="1"/>
      <p:bldP spid="29" grpId="0" animBg="1"/>
      <p:bldP spid="30" grpId="0" animBg="1"/>
      <p:bldP spid="31" grpId="0" animBg="1"/>
      <p:bldP spid="27"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2226" name="Picture 1" descr="Rev 20v15 Lake Of Fir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2057400"/>
          </a:xfrm>
          <a:effectLst>
            <a:outerShdw blurRad="63500" dist="107763" dir="2700000" algn="ctr" rotWithShape="0">
              <a:srgbClr val="000000">
                <a:alpha val="74997"/>
              </a:srgbClr>
            </a:outerShdw>
          </a:effectLst>
        </p:spPr>
        <p:txBody>
          <a:bodyPr/>
          <a:lstStyle/>
          <a:p>
            <a:pPr eaLnBrk="1" hangingPunct="1">
              <a:defRPr/>
            </a:pPr>
            <a:r>
              <a:rPr lang="zh-CN" altLang="en-US" sz="4000" dirty="0"/>
              <a:t>火湖</a:t>
            </a:r>
            <a:br>
              <a:rPr lang="en-US" altLang="zh-CN" sz="4000" dirty="0"/>
            </a:br>
            <a:r>
              <a:rPr lang="zh-CN" altLang="en-US" sz="4000" dirty="0"/>
              <a:t>（</a:t>
            </a:r>
            <a:r>
              <a:rPr lang="en-US" altLang="zh-CN" sz="4000" dirty="0"/>
              <a:t>20:14-15</a:t>
            </a:r>
            <a:r>
              <a:rPr lang="zh-CN" altLang="en-US" sz="4000" dirty="0"/>
              <a:t>）</a:t>
            </a:r>
            <a:endParaRPr lang="en-US" dirty="0">
              <a:latin typeface="Arial" charset="0"/>
            </a:endParaRPr>
          </a:p>
        </p:txBody>
      </p:sp>
      <p:sp>
        <p:nvSpPr>
          <p:cNvPr id="692228"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6571770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9" name="Rectangle 3"/>
          <p:cNvSpPr>
            <a:spLocks noGrp="1" noChangeArrowheads="1"/>
          </p:cNvSpPr>
          <p:nvPr>
            <p:ph type="title"/>
          </p:nvPr>
        </p:nvSpPr>
        <p:spPr>
          <a:xfrm>
            <a:off x="0" y="0"/>
            <a:ext cx="8442476" cy="2057400"/>
          </a:xfrm>
          <a:effectLst>
            <a:outerShdw blurRad="63500" dist="107763" dir="2700000" algn="ctr" rotWithShape="0">
              <a:srgbClr val="000000">
                <a:alpha val="74998"/>
              </a:srgbClr>
            </a:outerShdw>
          </a:effectLst>
        </p:spPr>
        <p:txBody>
          <a:bodyPr/>
          <a:lstStyle/>
          <a:p>
            <a:pPr eaLnBrk="1" hangingPunct="1">
              <a:defRPr/>
            </a:pPr>
            <a:r>
              <a:rPr lang="zh-CN" altLang="en-US" sz="4000" dirty="0">
                <a:latin typeface="Arial" charset="0"/>
                <a:ea typeface="ＭＳ Ｐゴシック" charset="0"/>
              </a:rPr>
              <a:t>是否只有不信的人才会出现在白色宝座前 （</a:t>
            </a:r>
            <a:r>
              <a:rPr lang="en-US" altLang="zh-CN" sz="4000" dirty="0">
                <a:latin typeface="Arial" charset="0"/>
                <a:ea typeface="ＭＳ Ｐゴシック" charset="0"/>
              </a:rPr>
              <a:t>20</a:t>
            </a:r>
            <a:r>
              <a:rPr lang="zh-CN" altLang="en-US" sz="4000" dirty="0">
                <a:latin typeface="Arial" charset="0"/>
                <a:ea typeface="ＭＳ Ｐゴシック" charset="0"/>
              </a:rPr>
              <a:t>：</a:t>
            </a:r>
            <a:r>
              <a:rPr lang="en-US" altLang="zh-CN" sz="4000" dirty="0">
                <a:latin typeface="Arial" charset="0"/>
                <a:ea typeface="ＭＳ Ｐゴシック" charset="0"/>
              </a:rPr>
              <a:t>14-15</a:t>
            </a:r>
            <a:r>
              <a:rPr lang="zh-CN" altLang="en-US" sz="4000" dirty="0">
                <a:latin typeface="Arial" charset="0"/>
                <a:ea typeface="ＭＳ Ｐゴシック" charset="0"/>
              </a:rPr>
              <a:t>）？</a:t>
            </a:r>
            <a:endParaRPr lang="en-US" dirty="0">
              <a:latin typeface="Arial" charset="0"/>
              <a:ea typeface="ＭＳ Ｐゴシック" charset="0"/>
            </a:endParaRPr>
          </a:p>
        </p:txBody>
      </p:sp>
      <p:sp>
        <p:nvSpPr>
          <p:cNvPr id="5" name="Text Box 1041"/>
          <p:cNvSpPr txBox="1">
            <a:spLocks noChangeArrowheads="1"/>
          </p:cNvSpPr>
          <p:nvPr/>
        </p:nvSpPr>
        <p:spPr bwMode="auto">
          <a:xfrm>
            <a:off x="8431844" y="28751"/>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440</a:t>
            </a:r>
          </a:p>
          <a:p>
            <a:r>
              <a:rPr lang="en-US" b="1" dirty="0">
                <a:solidFill>
                  <a:srgbClr val="FFFFFF"/>
                </a:solidFill>
                <a:latin typeface="Arial"/>
                <a:cs typeface="Arial"/>
              </a:rPr>
              <a:t>Q 2</a:t>
            </a:r>
            <a:endParaRPr lang="en-US" b="1" dirty="0">
              <a:solidFill>
                <a:srgbClr val="000000"/>
              </a:solidFill>
              <a:latin typeface="Arial"/>
              <a:cs typeface="Arial"/>
            </a:endParaRPr>
          </a:p>
        </p:txBody>
      </p:sp>
      <p:pic>
        <p:nvPicPr>
          <p:cNvPr id="6" name="Picture 5" descr="rev 20 White Throne-02.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85818"/>
            <a:ext cx="4876800" cy="3657600"/>
          </a:xfrm>
          <a:prstGeom prst="rect">
            <a:avLst/>
          </a:prstGeom>
        </p:spPr>
      </p:pic>
      <p:sp>
        <p:nvSpPr>
          <p:cNvPr id="7" name="Rectangle 3"/>
          <p:cNvSpPr txBox="1">
            <a:spLocks noChangeArrowheads="1"/>
          </p:cNvSpPr>
          <p:nvPr/>
        </p:nvSpPr>
        <p:spPr bwMode="auto">
          <a:xfrm>
            <a:off x="4959048" y="2152951"/>
            <a:ext cx="4088189" cy="433009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457200" indent="-457200" algn="l" eaLnBrk="1" hangingPunct="1">
              <a:buFont typeface="Arial"/>
              <a:buChar char="•"/>
              <a:defRPr/>
            </a:pPr>
            <a:r>
              <a:rPr lang="zh-CN" altLang="en-US" sz="3200" dirty="0">
                <a:solidFill>
                  <a:srgbClr val="E3EBF1"/>
                </a:solidFill>
                <a:latin typeface="Arial" charset="0"/>
                <a:ea typeface="ＭＳ Ｐゴシック" charset="0"/>
              </a:rPr>
              <a:t>千禧活人需要审判</a:t>
            </a: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r>
              <a:rPr lang="zh-CN" altLang="en-US" sz="3200" dirty="0">
                <a:solidFill>
                  <a:srgbClr val="E3EBF1"/>
                </a:solidFill>
                <a:latin typeface="Arial" charset="0"/>
                <a:ea typeface="ＭＳ Ｐゴシック" charset="0"/>
              </a:rPr>
              <a:t>若说没有人的名是写在生命册里，很是奇怪</a:t>
            </a: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200" dirty="0">
              <a:solidFill>
                <a:srgbClr val="E3EBF1"/>
              </a:solidFill>
              <a:latin typeface="Arial" charset="0"/>
              <a:ea typeface="ＭＳ Ｐゴシック" charset="0"/>
            </a:endParaRPr>
          </a:p>
          <a:p>
            <a:pPr marL="457200" indent="-457200" algn="l" eaLnBrk="1" hangingPunct="1">
              <a:buFont typeface="Arial"/>
              <a:buChar char="•"/>
              <a:defRPr/>
            </a:pPr>
            <a:endParaRPr lang="en-US" sz="3600" dirty="0">
              <a:solidFill>
                <a:srgbClr val="E3EBF1"/>
              </a:solidFill>
              <a:latin typeface="Arial" charset="0"/>
              <a:ea typeface="ＭＳ Ｐゴシック" charset="0"/>
            </a:endParaRPr>
          </a:p>
        </p:txBody>
      </p:sp>
    </p:spTree>
    <p:extLst>
      <p:ext uri="{BB962C8B-B14F-4D97-AF65-F5344CB8AC3E}">
        <p14:creationId xmlns:p14="http://schemas.microsoft.com/office/powerpoint/2010/main" val="1331929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2" end="2"/>
                                            </p:txEl>
                                          </p:spTgt>
                                        </p:tgtEl>
                                        <p:attrNameLst>
                                          <p:attrName>style.visibility</p:attrName>
                                        </p:attrNameLst>
                                      </p:cBhvr>
                                      <p:to>
                                        <p:strVal val="visible"/>
                                      </p:to>
                                    </p:set>
                                    <p:animEffect transition="in" filter="blinds(horizontal)">
                                      <p:cBhvr>
                                        <p:cTn id="12"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dirty="0">
                <a:solidFill>
                  <a:srgbClr val="FFFFFF"/>
                </a:solidFill>
              </a:rPr>
              <a:t>我们相信这将？</a:t>
            </a:r>
            <a:endParaRPr lang="en-US" sz="5400" b="1" dirty="0">
              <a:solidFill>
                <a:srgbClr val="FFFFFF"/>
              </a:solidFill>
            </a:endParaRPr>
          </a:p>
        </p:txBody>
      </p:sp>
      <p:sp>
        <p:nvSpPr>
          <p:cNvPr id="76817" name="Text Box 17"/>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rPr>
              <a:t>传统</a:t>
            </a:r>
            <a:endParaRPr lang="en-US" sz="4400" b="1" i="1" u="sng" dirty="0">
              <a:solidFill>
                <a:srgbClr val="FFFFFF"/>
              </a:solidFill>
              <a:latin typeface="Times New Roman" charset="0"/>
            </a:endParaRPr>
          </a:p>
        </p:txBody>
      </p:sp>
      <p:sp>
        <p:nvSpPr>
          <p:cNvPr id="76819" name="Text Box 19"/>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rPr>
              <a:t>圣经</a:t>
            </a:r>
            <a:endParaRPr lang="en-US" sz="4400" b="1" i="1" u="sng" dirty="0">
              <a:solidFill>
                <a:srgbClr val="FFFFFF"/>
              </a:solidFill>
              <a:latin typeface="Times New Roman" charset="0"/>
            </a:endParaRPr>
          </a:p>
        </p:txBody>
      </p:sp>
      <p:sp>
        <p:nvSpPr>
          <p:cNvPr id="76820" name="Text Box 20"/>
          <p:cNvSpPr txBox="1">
            <a:spLocks noChangeArrowheads="1"/>
          </p:cNvSpPr>
          <p:nvPr/>
        </p:nvSpPr>
        <p:spPr bwMode="auto">
          <a:xfrm>
            <a:off x="304800" y="1981200"/>
            <a:ext cx="3810000" cy="708025"/>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男子与魔鬼居住</a:t>
            </a:r>
            <a:endParaRPr lang="en-US" sz="4000" b="1" dirty="0">
              <a:solidFill>
                <a:srgbClr val="FFFFFF"/>
              </a:solidFill>
              <a:effectLst>
                <a:outerShdw blurRad="38100" dist="38100" dir="2700000" algn="tl">
                  <a:srgbClr val="000000">
                    <a:alpha val="43137"/>
                  </a:srgbClr>
                </a:outerShdw>
              </a:effectLst>
            </a:endParaRPr>
          </a:p>
        </p:txBody>
      </p:sp>
      <p:sp>
        <p:nvSpPr>
          <p:cNvPr id="693254"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pic>
        <p:nvPicPr>
          <p:cNvPr id="693255" name="Picture 1" descr="rev 20 satan-with-pitchfork.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048000"/>
            <a:ext cx="508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4672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6820"/>
                                        </p:tgtEl>
                                        <p:attrNameLst>
                                          <p:attrName>style.visibility</p:attrName>
                                        </p:attrNameLst>
                                      </p:cBhvr>
                                      <p:to>
                                        <p:strVal val="visible"/>
                                      </p:to>
                                    </p:set>
                                    <p:anim calcmode="lin" valueType="num">
                                      <p:cBhvr>
                                        <p:cTn id="7" dur="1000" fill="hold"/>
                                        <p:tgtEl>
                                          <p:spTgt spid="76820"/>
                                        </p:tgtEl>
                                        <p:attrNameLst>
                                          <p:attrName>ppt_w</p:attrName>
                                        </p:attrNameLst>
                                      </p:cBhvr>
                                      <p:tavLst>
                                        <p:tav tm="0">
                                          <p:val>
                                            <p:fltVal val="0"/>
                                          </p:val>
                                        </p:tav>
                                        <p:tav tm="100000">
                                          <p:val>
                                            <p:strVal val="#ppt_w"/>
                                          </p:val>
                                        </p:tav>
                                      </p:tavLst>
                                    </p:anim>
                                    <p:anim calcmode="lin" valueType="num">
                                      <p:cBhvr>
                                        <p:cTn id="8" dur="1000" fill="hold"/>
                                        <p:tgtEl>
                                          <p:spTgt spid="76820"/>
                                        </p:tgtEl>
                                        <p:attrNameLst>
                                          <p:attrName>ppt_h</p:attrName>
                                        </p:attrNameLst>
                                      </p:cBhvr>
                                      <p:tavLst>
                                        <p:tav tm="0">
                                          <p:val>
                                            <p:fltVal val="0"/>
                                          </p:val>
                                        </p:tav>
                                        <p:tav tm="100000">
                                          <p:val>
                                            <p:strVal val="#ppt_h"/>
                                          </p:val>
                                        </p:tav>
                                      </p:tavLst>
                                    </p:anim>
                                    <p:anim calcmode="lin" valueType="num">
                                      <p:cBhvr>
                                        <p:cTn id="9" dur="1000" fill="hold"/>
                                        <p:tgtEl>
                                          <p:spTgt spid="7682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682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0"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4274" name="Group 6"/>
          <p:cNvGrpSpPr>
            <a:grpSpLocks/>
          </p:cNvGrpSpPr>
          <p:nvPr/>
        </p:nvGrpSpPr>
        <p:grpSpPr bwMode="auto">
          <a:xfrm>
            <a:off x="936625" y="0"/>
            <a:ext cx="7256463" cy="6858000"/>
            <a:chOff x="590" y="0"/>
            <a:chExt cx="4571" cy="4320"/>
          </a:xfrm>
        </p:grpSpPr>
        <p:pic>
          <p:nvPicPr>
            <p:cNvPr id="694277" name="Picture 4" descr="HellDownIGo"/>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90" y="0"/>
              <a:ext cx="4571"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4278" name="Line 5"/>
            <p:cNvSpPr>
              <a:spLocks noChangeShapeType="1"/>
            </p:cNvSpPr>
            <p:nvPr/>
          </p:nvSpPr>
          <p:spPr bwMode="auto">
            <a:xfrm>
              <a:off x="768" y="0"/>
              <a:ext cx="4224"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a:solidFill>
                  <a:srgbClr val="000000"/>
                </a:solidFill>
              </a:endParaRPr>
            </a:p>
          </p:txBody>
        </p:sp>
      </p:grpSp>
      <p:sp>
        <p:nvSpPr>
          <p:cNvPr id="694275" name="Rectangle 2"/>
          <p:cNvSpPr>
            <a:spLocks noGrp="1" noChangeArrowheads="1"/>
          </p:cNvSpPr>
          <p:nvPr>
            <p:ph type="title"/>
          </p:nvPr>
        </p:nvSpPr>
        <p:spPr>
          <a:xfrm>
            <a:off x="533400" y="6278563"/>
            <a:ext cx="8229600" cy="533400"/>
          </a:xfrm>
          <a:solidFill>
            <a:srgbClr val="FFFFFF"/>
          </a:solidFill>
        </p:spPr>
        <p:txBody>
          <a:bodyPr/>
          <a:lstStyle/>
          <a:p>
            <a:pPr eaLnBrk="1" hangingPunct="1"/>
            <a:r>
              <a:rPr lang="zh-CN" sz="4000">
                <a:latin typeface="Arial" charset="0"/>
                <a:ea typeface="ＭＳ Ｐゴシック" charset="0"/>
              </a:rPr>
              <a:t>“好了，下来我走了。</a:t>
            </a:r>
            <a:endParaRPr lang="en-US" sz="4000">
              <a:latin typeface="Arial" charset="0"/>
              <a:ea typeface="ＭＳ Ｐゴシック" charset="0"/>
            </a:endParaRPr>
          </a:p>
        </p:txBody>
      </p:sp>
      <p:sp>
        <p:nvSpPr>
          <p:cNvPr id="69427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000090"/>
                </a:solidFill>
                <a:latin typeface="Arial" charset="0"/>
                <a:cs typeface="Arial" charset="0"/>
              </a:rPr>
              <a:t>441</a:t>
            </a:r>
          </a:p>
        </p:txBody>
      </p:sp>
    </p:spTree>
    <p:extLst>
      <p:ext uri="{BB962C8B-B14F-4D97-AF65-F5344CB8AC3E}">
        <p14:creationId xmlns:p14="http://schemas.microsoft.com/office/powerpoint/2010/main" val="66279286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b="1" dirty="0">
                <a:solidFill>
                  <a:srgbClr val="FFFFFF"/>
                </a:solidFill>
                <a:effectLst>
                  <a:outerShdw blurRad="38100" dist="38100" dir="2700000" algn="tl">
                    <a:srgbClr val="000000">
                      <a:alpha val="43137"/>
                    </a:srgbClr>
                  </a:outerShdw>
                </a:effectLst>
              </a:rPr>
              <a:t>我们相信这将？</a:t>
            </a:r>
            <a:endParaRPr lang="en-US" sz="5400" b="1" dirty="0">
              <a:solidFill>
                <a:srgbClr val="FFFFFF"/>
              </a:solidFill>
              <a:effectLst>
                <a:outerShdw blurRad="38100" dist="38100" dir="2700000" algn="tl">
                  <a:srgbClr val="000000">
                    <a:alpha val="43137"/>
                  </a:srgbClr>
                </a:outerShdw>
              </a:effectLst>
            </a:endParaRPr>
          </a:p>
        </p:txBody>
      </p:sp>
      <p:sp>
        <p:nvSpPr>
          <p:cNvPr id="390147" name="Text Box 3"/>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CN" altLang="en-US" sz="4400" b="1" u="sng" dirty="0">
                <a:solidFill>
                  <a:srgbClr val="FFFFFF"/>
                </a:solidFill>
                <a:effectLst>
                  <a:outerShdw blurRad="38100" dist="38100" dir="2700000" algn="tl">
                    <a:srgbClr val="000000">
                      <a:alpha val="43137"/>
                    </a:srgbClr>
                  </a:outerShdw>
                </a:effectLst>
              </a:rPr>
              <a:t>传统</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90148" name="Text Box 4"/>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CN" altLang="en-US" sz="4400" b="1" u="sng" dirty="0">
                <a:solidFill>
                  <a:srgbClr val="FFFFFF"/>
                </a:solidFill>
              </a:rPr>
              <a:t>圣经</a:t>
            </a:r>
            <a:endParaRPr lang="en-US" sz="4400" b="1" i="1" u="sng" dirty="0">
              <a:solidFill>
                <a:srgbClr val="FFFFFF"/>
              </a:solidFill>
              <a:latin typeface="Times New Roman" charset="0"/>
            </a:endParaRPr>
          </a:p>
        </p:txBody>
      </p:sp>
      <p:sp>
        <p:nvSpPr>
          <p:cNvPr id="390149" name="Text Box 5"/>
          <p:cNvSpPr txBox="1">
            <a:spLocks noChangeArrowheads="1"/>
          </p:cNvSpPr>
          <p:nvPr/>
        </p:nvSpPr>
        <p:spPr bwMode="auto">
          <a:xfrm>
            <a:off x="304800" y="1981200"/>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人住 </a:t>
            </a:r>
            <a:r>
              <a:rPr lang="en-US" altLang="zh-CN" sz="3200" b="1" dirty="0">
                <a:solidFill>
                  <a:srgbClr val="FFFFFF"/>
                </a:solidFill>
              </a:rPr>
              <a:t>- </a:t>
            </a:r>
            <a:r>
              <a:rPr lang="zh-CN" altLang="en-US" sz="3200" b="1" dirty="0">
                <a:solidFill>
                  <a:srgbClr val="FFFFFF"/>
                </a:solidFill>
              </a:rPr>
              <a:t>老板与魔鬼</a:t>
            </a:r>
            <a:endParaRPr lang="en-US" sz="3200" b="1" dirty="0">
              <a:solidFill>
                <a:srgbClr val="FFFFFF"/>
              </a:solidFill>
            </a:endParaRPr>
          </a:p>
        </p:txBody>
      </p:sp>
      <p:sp>
        <p:nvSpPr>
          <p:cNvPr id="390150" name="Text Box 6"/>
          <p:cNvSpPr txBox="1">
            <a:spLocks noChangeArrowheads="1"/>
          </p:cNvSpPr>
          <p:nvPr/>
        </p:nvSpPr>
        <p:spPr bwMode="auto">
          <a:xfrm>
            <a:off x="4572000" y="1981200"/>
            <a:ext cx="371475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男子是孤独的</a:t>
            </a:r>
            <a:endParaRPr lang="en-US" altLang="zh-CN" sz="3200" b="1" dirty="0">
              <a:solidFill>
                <a:srgbClr val="FFFFFF"/>
              </a:solidFill>
              <a:effectLst>
                <a:outerShdw blurRad="38100" dist="38100" dir="2700000" algn="tl">
                  <a:srgbClr val="000000">
                    <a:alpha val="43137"/>
                  </a:srgbClr>
                </a:outerShdw>
              </a:effectLst>
            </a:endParaRPr>
          </a:p>
          <a:p>
            <a:pPr>
              <a:defRPr/>
            </a:pPr>
            <a:r>
              <a:rPr lang="zh-CN" altLang="en-US" sz="3200" b="1" dirty="0">
                <a:solidFill>
                  <a:srgbClr val="FFFFFF"/>
                </a:solidFill>
                <a:effectLst>
                  <a:outerShdw blurRad="38100" dist="38100" dir="2700000" algn="tl">
                    <a:srgbClr val="000000">
                      <a:alpha val="43137"/>
                    </a:srgbClr>
                  </a:outerShdw>
                </a:effectLst>
              </a:rPr>
              <a:t>（路加福音</a:t>
            </a:r>
            <a:r>
              <a:rPr lang="en-US" altLang="zh-CN" sz="3200" b="1" dirty="0">
                <a:solidFill>
                  <a:srgbClr val="FFFFFF"/>
                </a:solidFill>
                <a:effectLst>
                  <a:outerShdw blurRad="38100" dist="38100" dir="2700000" algn="tl">
                    <a:srgbClr val="000000">
                      <a:alpha val="43137"/>
                    </a:srgbClr>
                  </a:outerShdw>
                </a:effectLst>
              </a:rPr>
              <a:t>13:28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390151" name="Text Box 7"/>
          <p:cNvSpPr txBox="1">
            <a:spLocks noChangeArrowheads="1"/>
          </p:cNvSpPr>
          <p:nvPr/>
        </p:nvSpPr>
        <p:spPr bwMode="auto">
          <a:xfrm>
            <a:off x="304800" y="3200400"/>
            <a:ext cx="38100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zh-CN" altLang="en-US" sz="3200" b="1">
                <a:solidFill>
                  <a:srgbClr val="FFFFFF"/>
                </a:solidFill>
                <a:effectLst>
                  <a:outerShdw blurRad="38100" dist="38100" dir="2700000" algn="tl">
                    <a:srgbClr val="000000"/>
                  </a:outerShdw>
                </a:effectLst>
                <a:latin typeface="Arial" charset="0"/>
              </a:rPr>
              <a:t>“至少我的朋友</a:t>
            </a:r>
            <a:br>
              <a:rPr lang="zh-CN" altLang="en-US" sz="3200" b="1">
                <a:solidFill>
                  <a:srgbClr val="FFFFFF"/>
                </a:solidFill>
                <a:effectLst>
                  <a:outerShdw blurRad="38100" dist="38100" dir="2700000" algn="tl">
                    <a:srgbClr val="000000"/>
                  </a:outerShdw>
                </a:effectLst>
                <a:latin typeface="Arial" charset="0"/>
              </a:rPr>
            </a:br>
            <a:r>
              <a:rPr lang="zh-CN" altLang="en-US" sz="3200" b="1">
                <a:solidFill>
                  <a:srgbClr val="FFFFFF"/>
                </a:solidFill>
                <a:effectLst>
                  <a:outerShdw blurRad="38100" dist="38100" dir="2700000" algn="tl">
                    <a:srgbClr val="000000"/>
                  </a:outerShdw>
                </a:effectLst>
                <a:latin typeface="Arial" charset="0"/>
              </a:rPr>
              <a:t>将在那里“</a:t>
            </a:r>
            <a:endParaRPr lang="en-US" sz="3200" b="1">
              <a:solidFill>
                <a:srgbClr val="FFFFFF"/>
              </a:solidFill>
              <a:effectLst>
                <a:outerShdw blurRad="38100" dist="38100" dir="2700000" algn="tl">
                  <a:srgbClr val="000000"/>
                </a:outerShdw>
              </a:effectLst>
              <a:latin typeface="Arial" charset="0"/>
            </a:endParaRPr>
          </a:p>
        </p:txBody>
      </p:sp>
      <p:sp>
        <p:nvSpPr>
          <p:cNvPr id="390152" name="Text Box 8"/>
          <p:cNvSpPr txBox="1">
            <a:spLocks noChangeArrowheads="1"/>
          </p:cNvSpPr>
          <p:nvPr/>
        </p:nvSpPr>
        <p:spPr bwMode="auto">
          <a:xfrm>
            <a:off x="4572000" y="3200400"/>
            <a:ext cx="41148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是的，但你不会看到他们（路加福音</a:t>
            </a:r>
            <a:r>
              <a:rPr lang="en-US" altLang="zh-CN" sz="3200" b="1" dirty="0">
                <a:solidFill>
                  <a:srgbClr val="FFFFFF"/>
                </a:solidFill>
                <a:effectLst>
                  <a:outerShdw blurRad="38100" dist="38100" dir="2700000" algn="tl">
                    <a:srgbClr val="000000">
                      <a:alpha val="43137"/>
                    </a:srgbClr>
                  </a:outerShdw>
                </a:effectLst>
              </a:rPr>
              <a:t>13:28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390153" name="Text Box 9"/>
          <p:cNvSpPr txBox="1">
            <a:spLocks noChangeArrowheads="1"/>
          </p:cNvSpPr>
          <p:nvPr/>
        </p:nvSpPr>
        <p:spPr bwMode="auto">
          <a:xfrm>
            <a:off x="304800" y="4630738"/>
            <a:ext cx="398145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effectLst>
                  <a:outerShdw blurRad="38100" dist="38100" dir="2700000" algn="tl">
                    <a:srgbClr val="000000">
                      <a:alpha val="43137"/>
                    </a:srgbClr>
                  </a:outerShdw>
                </a:effectLst>
              </a:rPr>
              <a:t>机构遭受轻微不适</a:t>
            </a:r>
            <a:endParaRPr lang="en-US" sz="3200" b="1" dirty="0">
              <a:solidFill>
                <a:srgbClr val="FFFFFF"/>
              </a:solidFill>
              <a:effectLst>
                <a:outerShdw blurRad="38100" dist="38100" dir="2700000" algn="tl">
                  <a:srgbClr val="000000">
                    <a:alpha val="43137"/>
                  </a:srgbClr>
                </a:outerShdw>
              </a:effectLst>
            </a:endParaRPr>
          </a:p>
        </p:txBody>
      </p:sp>
      <p:sp>
        <p:nvSpPr>
          <p:cNvPr id="390154" name="Text Box 10"/>
          <p:cNvSpPr txBox="1">
            <a:spLocks noChangeArrowheads="1"/>
          </p:cNvSpPr>
          <p:nvPr/>
        </p:nvSpPr>
        <p:spPr bwMode="auto">
          <a:xfrm>
            <a:off x="4572000" y="4630738"/>
            <a:ext cx="3962400" cy="2062162"/>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effectLst>
                  <a:outerShdw blurRad="38100" dist="38100" dir="2700000" algn="tl">
                    <a:srgbClr val="000000">
                      <a:alpha val="43137"/>
                    </a:srgbClr>
                  </a:outerShdw>
                </a:effectLst>
              </a:rPr>
              <a:t>机构遭受来自燃烧含硫量和消费蠕虫（马可福音</a:t>
            </a:r>
            <a:r>
              <a:rPr lang="en-US" altLang="zh-CN" sz="3200" b="1" dirty="0">
                <a:solidFill>
                  <a:srgbClr val="FFFFFF"/>
                </a:solidFill>
                <a:effectLst>
                  <a:outerShdw blurRad="38100" dist="38100" dir="2700000" algn="tl">
                    <a:srgbClr val="000000">
                      <a:alpha val="43137"/>
                    </a:srgbClr>
                  </a:outerShdw>
                </a:effectLst>
              </a:rPr>
              <a:t>9:47-48;</a:t>
            </a:r>
            <a:r>
              <a:rPr lang="zh-CN" altLang="en-US" sz="3200" b="1" dirty="0">
                <a:solidFill>
                  <a:srgbClr val="FFFFFF"/>
                </a:solidFill>
                <a:effectLst>
                  <a:outerShdw blurRad="38100" dist="38100" dir="2700000" algn="tl">
                    <a:srgbClr val="000000">
                      <a:alpha val="43137"/>
                    </a:srgbClr>
                  </a:outerShdw>
                </a:effectLst>
              </a:rPr>
              <a:t>启示录</a:t>
            </a:r>
            <a:r>
              <a:rPr lang="en-US" altLang="zh-CN" sz="3200" b="1" dirty="0">
                <a:solidFill>
                  <a:srgbClr val="FFFFFF"/>
                </a:solidFill>
                <a:effectLst>
                  <a:outerShdw blurRad="38100" dist="38100" dir="2700000" algn="tl">
                    <a:srgbClr val="000000">
                      <a:alpha val="43137"/>
                    </a:srgbClr>
                  </a:outerShdw>
                </a:effectLst>
              </a:rPr>
              <a:t>21:8</a:t>
            </a:r>
            <a:r>
              <a:rPr lang="zh-CN" altLang="en-US" sz="3200" b="1" dirty="0">
                <a:solidFill>
                  <a:srgbClr val="FFFFFF"/>
                </a:solidFill>
                <a:effectLst>
                  <a:outerShdw blurRad="38100" dist="38100" dir="2700000" algn="tl">
                    <a:srgbClr val="000000">
                      <a:alpha val="43137"/>
                    </a:srgbClr>
                  </a:outerShdw>
                </a:effectLst>
              </a:rPr>
              <a:t>）</a:t>
            </a:r>
            <a:endParaRPr lang="en-US" sz="3200" b="1" i="1" dirty="0">
              <a:solidFill>
                <a:srgbClr val="FFFFFF"/>
              </a:solidFill>
              <a:effectLst>
                <a:outerShdw blurRad="38100" dist="38100" dir="2700000" algn="tl">
                  <a:srgbClr val="000000">
                    <a:alpha val="43137"/>
                  </a:srgbClr>
                </a:outerShdw>
              </a:effectLst>
              <a:latin typeface="Times New Roman" charset="0"/>
            </a:endParaRPr>
          </a:p>
        </p:txBody>
      </p:sp>
      <p:sp>
        <p:nvSpPr>
          <p:cNvPr id="695307"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26920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90150"/>
                                        </p:tgtEl>
                                        <p:attrNameLst>
                                          <p:attrName>style.visibility</p:attrName>
                                        </p:attrNameLst>
                                      </p:cBhvr>
                                      <p:to>
                                        <p:strVal val="visible"/>
                                      </p:to>
                                    </p:set>
                                    <p:anim calcmode="lin" valueType="num">
                                      <p:cBhvr>
                                        <p:cTn id="7" dur="1000" fill="hold"/>
                                        <p:tgtEl>
                                          <p:spTgt spid="390150"/>
                                        </p:tgtEl>
                                        <p:attrNameLst>
                                          <p:attrName>ppt_w</p:attrName>
                                        </p:attrNameLst>
                                      </p:cBhvr>
                                      <p:tavLst>
                                        <p:tav tm="0">
                                          <p:val>
                                            <p:fltVal val="0"/>
                                          </p:val>
                                        </p:tav>
                                        <p:tav tm="100000">
                                          <p:val>
                                            <p:strVal val="#ppt_w"/>
                                          </p:val>
                                        </p:tav>
                                      </p:tavLst>
                                    </p:anim>
                                    <p:anim calcmode="lin" valueType="num">
                                      <p:cBhvr>
                                        <p:cTn id="8" dur="1000" fill="hold"/>
                                        <p:tgtEl>
                                          <p:spTgt spid="390150"/>
                                        </p:tgtEl>
                                        <p:attrNameLst>
                                          <p:attrName>ppt_h</p:attrName>
                                        </p:attrNameLst>
                                      </p:cBhvr>
                                      <p:tavLst>
                                        <p:tav tm="0">
                                          <p:val>
                                            <p:fltVal val="0"/>
                                          </p:val>
                                        </p:tav>
                                        <p:tav tm="100000">
                                          <p:val>
                                            <p:strVal val="#ppt_h"/>
                                          </p:val>
                                        </p:tav>
                                      </p:tavLst>
                                    </p:anim>
                                    <p:anim calcmode="lin" valueType="num">
                                      <p:cBhvr>
                                        <p:cTn id="9" dur="1000" fill="hold"/>
                                        <p:tgtEl>
                                          <p:spTgt spid="39015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901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90151"/>
                                        </p:tgtEl>
                                        <p:attrNameLst>
                                          <p:attrName>style.visibility</p:attrName>
                                        </p:attrNameLst>
                                      </p:cBhvr>
                                      <p:to>
                                        <p:strVal val="visible"/>
                                      </p:to>
                                    </p:set>
                                    <p:anim calcmode="lin" valueType="num">
                                      <p:cBhvr>
                                        <p:cTn id="15" dur="1000" fill="hold"/>
                                        <p:tgtEl>
                                          <p:spTgt spid="390151"/>
                                        </p:tgtEl>
                                        <p:attrNameLst>
                                          <p:attrName>ppt_w</p:attrName>
                                        </p:attrNameLst>
                                      </p:cBhvr>
                                      <p:tavLst>
                                        <p:tav tm="0">
                                          <p:val>
                                            <p:fltVal val="0"/>
                                          </p:val>
                                        </p:tav>
                                        <p:tav tm="100000">
                                          <p:val>
                                            <p:strVal val="#ppt_w"/>
                                          </p:val>
                                        </p:tav>
                                      </p:tavLst>
                                    </p:anim>
                                    <p:anim calcmode="lin" valueType="num">
                                      <p:cBhvr>
                                        <p:cTn id="16" dur="1000" fill="hold"/>
                                        <p:tgtEl>
                                          <p:spTgt spid="390151"/>
                                        </p:tgtEl>
                                        <p:attrNameLst>
                                          <p:attrName>ppt_h</p:attrName>
                                        </p:attrNameLst>
                                      </p:cBhvr>
                                      <p:tavLst>
                                        <p:tav tm="0">
                                          <p:val>
                                            <p:fltVal val="0"/>
                                          </p:val>
                                        </p:tav>
                                        <p:tav tm="100000">
                                          <p:val>
                                            <p:strVal val="#ppt_h"/>
                                          </p:val>
                                        </p:tav>
                                      </p:tavLst>
                                    </p:anim>
                                    <p:anim calcmode="lin" valueType="num">
                                      <p:cBhvr>
                                        <p:cTn id="17" dur="1000" fill="hold"/>
                                        <p:tgtEl>
                                          <p:spTgt spid="39015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9015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90152"/>
                                        </p:tgtEl>
                                        <p:attrNameLst>
                                          <p:attrName>style.visibility</p:attrName>
                                        </p:attrNameLst>
                                      </p:cBhvr>
                                      <p:to>
                                        <p:strVal val="visible"/>
                                      </p:to>
                                    </p:set>
                                    <p:anim calcmode="lin" valueType="num">
                                      <p:cBhvr>
                                        <p:cTn id="23" dur="1000" fill="hold"/>
                                        <p:tgtEl>
                                          <p:spTgt spid="390152"/>
                                        </p:tgtEl>
                                        <p:attrNameLst>
                                          <p:attrName>ppt_w</p:attrName>
                                        </p:attrNameLst>
                                      </p:cBhvr>
                                      <p:tavLst>
                                        <p:tav tm="0">
                                          <p:val>
                                            <p:fltVal val="0"/>
                                          </p:val>
                                        </p:tav>
                                        <p:tav tm="100000">
                                          <p:val>
                                            <p:strVal val="#ppt_w"/>
                                          </p:val>
                                        </p:tav>
                                      </p:tavLst>
                                    </p:anim>
                                    <p:anim calcmode="lin" valueType="num">
                                      <p:cBhvr>
                                        <p:cTn id="24" dur="1000" fill="hold"/>
                                        <p:tgtEl>
                                          <p:spTgt spid="390152"/>
                                        </p:tgtEl>
                                        <p:attrNameLst>
                                          <p:attrName>ppt_h</p:attrName>
                                        </p:attrNameLst>
                                      </p:cBhvr>
                                      <p:tavLst>
                                        <p:tav tm="0">
                                          <p:val>
                                            <p:fltVal val="0"/>
                                          </p:val>
                                        </p:tav>
                                        <p:tav tm="100000">
                                          <p:val>
                                            <p:strVal val="#ppt_h"/>
                                          </p:val>
                                        </p:tav>
                                      </p:tavLst>
                                    </p:anim>
                                    <p:anim calcmode="lin" valueType="num">
                                      <p:cBhvr>
                                        <p:cTn id="25" dur="1000" fill="hold"/>
                                        <p:tgtEl>
                                          <p:spTgt spid="390152"/>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901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90153"/>
                                        </p:tgtEl>
                                        <p:attrNameLst>
                                          <p:attrName>style.visibility</p:attrName>
                                        </p:attrNameLst>
                                      </p:cBhvr>
                                      <p:to>
                                        <p:strVal val="visible"/>
                                      </p:to>
                                    </p:set>
                                    <p:anim calcmode="lin" valueType="num">
                                      <p:cBhvr>
                                        <p:cTn id="31" dur="1000" fill="hold"/>
                                        <p:tgtEl>
                                          <p:spTgt spid="390153"/>
                                        </p:tgtEl>
                                        <p:attrNameLst>
                                          <p:attrName>ppt_w</p:attrName>
                                        </p:attrNameLst>
                                      </p:cBhvr>
                                      <p:tavLst>
                                        <p:tav tm="0">
                                          <p:val>
                                            <p:fltVal val="0"/>
                                          </p:val>
                                        </p:tav>
                                        <p:tav tm="100000">
                                          <p:val>
                                            <p:strVal val="#ppt_w"/>
                                          </p:val>
                                        </p:tav>
                                      </p:tavLst>
                                    </p:anim>
                                    <p:anim calcmode="lin" valueType="num">
                                      <p:cBhvr>
                                        <p:cTn id="32" dur="1000" fill="hold"/>
                                        <p:tgtEl>
                                          <p:spTgt spid="390153"/>
                                        </p:tgtEl>
                                        <p:attrNameLst>
                                          <p:attrName>ppt_h</p:attrName>
                                        </p:attrNameLst>
                                      </p:cBhvr>
                                      <p:tavLst>
                                        <p:tav tm="0">
                                          <p:val>
                                            <p:fltVal val="0"/>
                                          </p:val>
                                        </p:tav>
                                        <p:tav tm="100000">
                                          <p:val>
                                            <p:strVal val="#ppt_h"/>
                                          </p:val>
                                        </p:tav>
                                      </p:tavLst>
                                    </p:anim>
                                    <p:anim calcmode="lin" valueType="num">
                                      <p:cBhvr>
                                        <p:cTn id="33" dur="1000" fill="hold"/>
                                        <p:tgtEl>
                                          <p:spTgt spid="390153"/>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90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90154"/>
                                        </p:tgtEl>
                                        <p:attrNameLst>
                                          <p:attrName>style.visibility</p:attrName>
                                        </p:attrNameLst>
                                      </p:cBhvr>
                                      <p:to>
                                        <p:strVal val="visible"/>
                                      </p:to>
                                    </p:set>
                                    <p:anim calcmode="lin" valueType="num">
                                      <p:cBhvr>
                                        <p:cTn id="39" dur="1000" fill="hold"/>
                                        <p:tgtEl>
                                          <p:spTgt spid="390154"/>
                                        </p:tgtEl>
                                        <p:attrNameLst>
                                          <p:attrName>ppt_w</p:attrName>
                                        </p:attrNameLst>
                                      </p:cBhvr>
                                      <p:tavLst>
                                        <p:tav tm="0">
                                          <p:val>
                                            <p:fltVal val="0"/>
                                          </p:val>
                                        </p:tav>
                                        <p:tav tm="100000">
                                          <p:val>
                                            <p:strVal val="#ppt_w"/>
                                          </p:val>
                                        </p:tav>
                                      </p:tavLst>
                                    </p:anim>
                                    <p:anim calcmode="lin" valueType="num">
                                      <p:cBhvr>
                                        <p:cTn id="40" dur="1000" fill="hold"/>
                                        <p:tgtEl>
                                          <p:spTgt spid="390154"/>
                                        </p:tgtEl>
                                        <p:attrNameLst>
                                          <p:attrName>ppt_h</p:attrName>
                                        </p:attrNameLst>
                                      </p:cBhvr>
                                      <p:tavLst>
                                        <p:tav tm="0">
                                          <p:val>
                                            <p:fltVal val="0"/>
                                          </p:val>
                                        </p:tav>
                                        <p:tav tm="100000">
                                          <p:val>
                                            <p:strVal val="#ppt_h"/>
                                          </p:val>
                                        </p:tav>
                                      </p:tavLst>
                                    </p:anim>
                                    <p:anim calcmode="lin" valueType="num">
                                      <p:cBhvr>
                                        <p:cTn id="41" dur="1000" fill="hold"/>
                                        <p:tgtEl>
                                          <p:spTgt spid="39015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9015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50" grpId="0" autoUpdateAnimBg="0"/>
      <p:bldP spid="390151" grpId="0" autoUpdateAnimBg="0"/>
      <p:bldP spid="390152" grpId="0" autoUpdateAnimBg="0"/>
      <p:bldP spid="390153" grpId="0" autoUpdateAnimBg="0"/>
      <p:bldP spid="390154" grpId="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5963" y="0"/>
            <a:ext cx="2916237" cy="4005263"/>
          </a:xfrm>
          <a:effectLst>
            <a:outerShdw blurRad="63500" dist="35921" dir="2700000" algn="ctr" rotWithShape="0">
              <a:schemeClr val="tx2">
                <a:alpha val="74998"/>
              </a:schemeClr>
            </a:outerShdw>
          </a:effectLst>
        </p:spPr>
        <p:txBody>
          <a:bodyPr/>
          <a:lstStyle/>
          <a:p>
            <a:pPr>
              <a:defRPr/>
            </a:pPr>
            <a:r>
              <a:rPr lang="zh-CN" altLang="en-US" b="1" dirty="0">
                <a:solidFill>
                  <a:srgbClr val="FFFFFF"/>
                </a:solidFill>
                <a:latin typeface="Times New Roman"/>
                <a:ea typeface="SimSun" pitchFamily="2" charset="-122"/>
              </a:rPr>
              <a:t>天 使 拿 著 大 链 子</a:t>
            </a:r>
            <a:br>
              <a:rPr lang="zh-CN" altLang="en-US" sz="4000" b="1" dirty="0">
                <a:solidFill>
                  <a:srgbClr val="FFFFFF"/>
                </a:solidFill>
                <a:latin typeface="Arial" pitchFamily="34" charset="0"/>
                <a:ea typeface="SimSun" pitchFamily="2" charset="-122"/>
              </a:rPr>
            </a:br>
            <a:r>
              <a:rPr lang="en-US" altLang="zh-CN" sz="4000" b="1" dirty="0">
                <a:solidFill>
                  <a:srgbClr val="FFFFFF"/>
                </a:solidFill>
                <a:latin typeface="Arial" pitchFamily="34" charset="0"/>
                <a:ea typeface="SimSun" pitchFamily="2" charset="-122"/>
              </a:rPr>
              <a:t>(20:1)</a:t>
            </a:r>
            <a:endParaRPr lang="en-US" sz="4000" dirty="0">
              <a:latin typeface="Times New Roman" charset="0"/>
              <a:ea typeface="ＭＳ Ｐゴシック" charset="0"/>
              <a:cs typeface="ＭＳ Ｐゴシック" charset="0"/>
            </a:endParaRPr>
          </a:p>
        </p:txBody>
      </p:sp>
      <p:pic>
        <p:nvPicPr>
          <p:cNvPr id="1105923" name="Picture 1" descr="Rev 20 Angels with Chain.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5470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overrideClrMapping bg1="lt1" tx1="dk1" bg2="lt2" tx2="dk2" accent1="accent1" accent2="accent2" accent3="accent3" accent4="accent4" accent5="accent5" accent6="accent6" hlink="hlink" folHlink="folHlink"/>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title"/>
          </p:nvPr>
        </p:nvSpPr>
        <p:spPr>
          <a:xfrm>
            <a:off x="228600" y="304800"/>
            <a:ext cx="8610600" cy="838200"/>
          </a:xfrm>
          <a:effectLst>
            <a:outerShdw blurRad="63500" dist="107763" dir="2700000" algn="ctr" rotWithShape="0">
              <a:srgbClr val="000000">
                <a:alpha val="74997"/>
              </a:srgbClr>
            </a:outerShdw>
          </a:effectLst>
        </p:spPr>
        <p:txBody>
          <a:bodyPr/>
          <a:lstStyle/>
          <a:p>
            <a:pPr eaLnBrk="1" hangingPunct="1">
              <a:defRPr/>
            </a:pPr>
            <a:r>
              <a:rPr lang="zh-CN" altLang="en-US" sz="5400" b="1" dirty="0">
                <a:solidFill>
                  <a:srgbClr val="FFFFFF"/>
                </a:solidFill>
                <a:effectLst>
                  <a:outerShdw blurRad="38100" dist="38100" dir="2700000" algn="tl">
                    <a:srgbClr val="000000">
                      <a:alpha val="43137"/>
                    </a:srgbClr>
                  </a:outerShdw>
                </a:effectLst>
              </a:rPr>
              <a:t>我们相信这将？</a:t>
            </a:r>
            <a:endParaRPr lang="en-US" sz="5400" b="1" dirty="0">
              <a:solidFill>
                <a:srgbClr val="FFFFFF"/>
              </a:solidFill>
              <a:effectLst>
                <a:outerShdw blurRad="38100" dist="38100" dir="2700000" algn="tl">
                  <a:srgbClr val="000000">
                    <a:alpha val="43137"/>
                  </a:srgbClr>
                </a:outerShdw>
              </a:effectLst>
            </a:endParaRPr>
          </a:p>
        </p:txBody>
      </p:sp>
      <p:sp>
        <p:nvSpPr>
          <p:cNvPr id="326659" name="Text Box 3"/>
          <p:cNvSpPr txBox="1">
            <a:spLocks noChangeArrowheads="1"/>
          </p:cNvSpPr>
          <p:nvPr/>
        </p:nvSpPr>
        <p:spPr bwMode="auto">
          <a:xfrm>
            <a:off x="304800" y="1203325"/>
            <a:ext cx="38100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effectLst>
                  <a:outerShdw blurRad="38100" dist="38100" dir="2700000" algn="tl">
                    <a:srgbClr val="000000">
                      <a:alpha val="43137"/>
                    </a:srgbClr>
                  </a:outerShdw>
                </a:effectLst>
              </a:rPr>
              <a:t>传统</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26660" name="Text Box 4"/>
          <p:cNvSpPr txBox="1">
            <a:spLocks noChangeArrowheads="1"/>
          </p:cNvSpPr>
          <p:nvPr/>
        </p:nvSpPr>
        <p:spPr bwMode="auto">
          <a:xfrm>
            <a:off x="4572000" y="1203325"/>
            <a:ext cx="3657600" cy="769938"/>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4400" b="1" u="sng" dirty="0">
                <a:solidFill>
                  <a:srgbClr val="FFFFFF"/>
                </a:solidFill>
                <a:effectLst>
                  <a:outerShdw blurRad="38100" dist="38100" dir="2700000" algn="tl">
                    <a:srgbClr val="000000">
                      <a:alpha val="43137"/>
                    </a:srgbClr>
                  </a:outerShdw>
                </a:effectLst>
              </a:rPr>
              <a:t>圣经</a:t>
            </a:r>
            <a:endParaRPr lang="en-US" sz="4400" b="1" i="1" u="sng" dirty="0">
              <a:solidFill>
                <a:srgbClr val="FFFFFF"/>
              </a:solidFill>
              <a:effectLst>
                <a:outerShdw blurRad="38100" dist="38100" dir="2700000" algn="tl">
                  <a:srgbClr val="000000">
                    <a:alpha val="43137"/>
                  </a:srgbClr>
                </a:outerShdw>
              </a:effectLst>
              <a:latin typeface="Times New Roman" charset="0"/>
            </a:endParaRPr>
          </a:p>
        </p:txBody>
      </p:sp>
      <p:sp>
        <p:nvSpPr>
          <p:cNvPr id="326661" name="Text Box 5"/>
          <p:cNvSpPr txBox="1">
            <a:spLocks noChangeArrowheads="1"/>
          </p:cNvSpPr>
          <p:nvPr/>
        </p:nvSpPr>
        <p:spPr bwMode="auto">
          <a:xfrm>
            <a:off x="304800" y="1981200"/>
            <a:ext cx="39243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撒旦是地狱中的所有</a:t>
            </a:r>
            <a:endParaRPr lang="en-US" sz="3200" b="1" dirty="0">
              <a:solidFill>
                <a:srgbClr val="FFFFFF"/>
              </a:solidFill>
            </a:endParaRPr>
          </a:p>
        </p:txBody>
      </p:sp>
      <p:sp>
        <p:nvSpPr>
          <p:cNvPr id="326662" name="Text Box 6"/>
          <p:cNvSpPr txBox="1">
            <a:spLocks noChangeArrowheads="1"/>
          </p:cNvSpPr>
          <p:nvPr/>
        </p:nvSpPr>
        <p:spPr bwMode="auto">
          <a:xfrm>
            <a:off x="4572000" y="1981200"/>
            <a:ext cx="45720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与那些折磨折磨撒旦</a:t>
            </a:r>
            <a:endParaRPr lang="en-US" altLang="zh-CN" sz="3200" b="1" dirty="0">
              <a:solidFill>
                <a:srgbClr val="FFFFFF"/>
              </a:solidFill>
            </a:endParaRPr>
          </a:p>
          <a:p>
            <a:pPr>
              <a:defRPr/>
            </a:pPr>
            <a:r>
              <a:rPr lang="zh-CN" altLang="en-US" sz="3200" b="1" dirty="0">
                <a:solidFill>
                  <a:srgbClr val="FFFFFF"/>
                </a:solidFill>
              </a:rPr>
              <a:t>（启示录</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3" name="Text Box 7"/>
          <p:cNvSpPr txBox="1">
            <a:spLocks noChangeArrowheads="1"/>
          </p:cNvSpPr>
          <p:nvPr/>
        </p:nvSpPr>
        <p:spPr bwMode="auto">
          <a:xfrm>
            <a:off x="304800" y="3306763"/>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固体地球的地方</a:t>
            </a:r>
            <a:endParaRPr lang="en-US" sz="3200" b="1" dirty="0">
              <a:solidFill>
                <a:srgbClr val="FFFFFF"/>
              </a:solidFill>
            </a:endParaRPr>
          </a:p>
        </p:txBody>
      </p:sp>
      <p:sp>
        <p:nvSpPr>
          <p:cNvPr id="326664" name="Text Box 8"/>
          <p:cNvSpPr txBox="1">
            <a:spLocks noChangeArrowheads="1"/>
          </p:cNvSpPr>
          <p:nvPr/>
        </p:nvSpPr>
        <p:spPr bwMode="auto">
          <a:xfrm>
            <a:off x="4572000" y="3306763"/>
            <a:ext cx="41148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湖（启</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5" name="Text Box 9"/>
          <p:cNvSpPr txBox="1">
            <a:spLocks noChangeArrowheads="1"/>
          </p:cNvSpPr>
          <p:nvPr/>
        </p:nvSpPr>
        <p:spPr bwMode="auto">
          <a:xfrm>
            <a:off x="304800" y="4205288"/>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只有人民受苦</a:t>
            </a:r>
            <a:endParaRPr lang="en-US" sz="3200" b="1" dirty="0">
              <a:solidFill>
                <a:srgbClr val="FFFFFF"/>
              </a:solidFill>
            </a:endParaRPr>
          </a:p>
        </p:txBody>
      </p:sp>
      <p:sp>
        <p:nvSpPr>
          <p:cNvPr id="326666" name="Text Box 10"/>
          <p:cNvSpPr txBox="1">
            <a:spLocks noChangeArrowheads="1"/>
          </p:cNvSpPr>
          <p:nvPr/>
        </p:nvSpPr>
        <p:spPr bwMode="auto">
          <a:xfrm>
            <a:off x="4572000" y="4205288"/>
            <a:ext cx="39624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太魔（彼得后书</a:t>
            </a:r>
            <a:r>
              <a:rPr lang="en-US" altLang="zh-CN" sz="3200" b="1" dirty="0">
                <a:solidFill>
                  <a:srgbClr val="FFFFFF"/>
                </a:solidFill>
              </a:rPr>
              <a:t>2:4</a:t>
            </a:r>
            <a:r>
              <a:rPr lang="zh-CN" altLang="en-US" sz="3200" b="1" dirty="0">
                <a:solidFill>
                  <a:srgbClr val="FFFFFF"/>
                </a:solidFill>
              </a:rPr>
              <a:t>）</a:t>
            </a:r>
            <a:endParaRPr lang="en-US" sz="3200" b="1" i="1" dirty="0">
              <a:solidFill>
                <a:srgbClr val="FFFFFF"/>
              </a:solidFill>
              <a:latin typeface="Times New Roman" charset="0"/>
            </a:endParaRPr>
          </a:p>
        </p:txBody>
      </p:sp>
      <p:sp>
        <p:nvSpPr>
          <p:cNvPr id="326669" name="Text Box 13"/>
          <p:cNvSpPr txBox="1">
            <a:spLocks noChangeArrowheads="1"/>
          </p:cNvSpPr>
          <p:nvPr/>
        </p:nvSpPr>
        <p:spPr bwMode="auto">
          <a:xfrm>
            <a:off x="304800" y="5105400"/>
            <a:ext cx="3810000" cy="584200"/>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200" b="1" dirty="0">
                <a:solidFill>
                  <a:srgbClr val="FFFFFF"/>
                </a:solidFill>
              </a:rPr>
              <a:t>撒旦与音叉规则</a:t>
            </a:r>
            <a:endParaRPr lang="en-US" sz="3200" b="1" dirty="0">
              <a:solidFill>
                <a:srgbClr val="FFFFFF"/>
              </a:solidFill>
            </a:endParaRPr>
          </a:p>
        </p:txBody>
      </p:sp>
      <p:sp>
        <p:nvSpPr>
          <p:cNvPr id="326670" name="Text Box 14"/>
          <p:cNvSpPr txBox="1">
            <a:spLocks noChangeArrowheads="1"/>
          </p:cNvSpPr>
          <p:nvPr/>
        </p:nvSpPr>
        <p:spPr bwMode="auto">
          <a:xfrm>
            <a:off x="4572000" y="5105400"/>
            <a:ext cx="4305300" cy="1077913"/>
          </a:xfrm>
          <a:prstGeom prst="rect">
            <a:avLst/>
          </a:prstGeom>
          <a:noFill/>
          <a:ln>
            <a:noFill/>
          </a:ln>
          <a:effectLst>
            <a:outerShdw blurRad="63500" dist="107763"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zh-CN" altLang="en-US" sz="3200" b="1" dirty="0">
                <a:solidFill>
                  <a:srgbClr val="FFFFFF"/>
                </a:solidFill>
              </a:rPr>
              <a:t>撒旦扔进地狱统治没有徽记（启示录</a:t>
            </a:r>
            <a:r>
              <a:rPr lang="en-US" altLang="zh-CN" sz="3200" b="1" dirty="0">
                <a:solidFill>
                  <a:srgbClr val="FFFFFF"/>
                </a:solidFill>
              </a:rPr>
              <a:t>20:10</a:t>
            </a:r>
            <a:r>
              <a:rPr lang="zh-CN" altLang="en-US" sz="3200" b="1" dirty="0">
                <a:solidFill>
                  <a:srgbClr val="FFFFFF"/>
                </a:solidFill>
              </a:rPr>
              <a:t>）</a:t>
            </a:r>
            <a:endParaRPr lang="en-US" sz="3200" b="1" i="1" dirty="0">
              <a:solidFill>
                <a:srgbClr val="FFFFFF"/>
              </a:solidFill>
              <a:latin typeface="Times New Roman" charset="0"/>
            </a:endParaRPr>
          </a:p>
        </p:txBody>
      </p:sp>
      <p:sp>
        <p:nvSpPr>
          <p:cNvPr id="69633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441</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278718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26662"/>
                                        </p:tgtEl>
                                        <p:attrNameLst>
                                          <p:attrName>style.visibility</p:attrName>
                                        </p:attrNameLst>
                                      </p:cBhvr>
                                      <p:to>
                                        <p:strVal val="visible"/>
                                      </p:to>
                                    </p:set>
                                    <p:anim calcmode="lin" valueType="num">
                                      <p:cBhvr>
                                        <p:cTn id="7" dur="1000" fill="hold"/>
                                        <p:tgtEl>
                                          <p:spTgt spid="326662"/>
                                        </p:tgtEl>
                                        <p:attrNameLst>
                                          <p:attrName>ppt_w</p:attrName>
                                        </p:attrNameLst>
                                      </p:cBhvr>
                                      <p:tavLst>
                                        <p:tav tm="0">
                                          <p:val>
                                            <p:fltVal val="0"/>
                                          </p:val>
                                        </p:tav>
                                        <p:tav tm="100000">
                                          <p:val>
                                            <p:strVal val="#ppt_w"/>
                                          </p:val>
                                        </p:tav>
                                      </p:tavLst>
                                    </p:anim>
                                    <p:anim calcmode="lin" valueType="num">
                                      <p:cBhvr>
                                        <p:cTn id="8" dur="1000" fill="hold"/>
                                        <p:tgtEl>
                                          <p:spTgt spid="326662"/>
                                        </p:tgtEl>
                                        <p:attrNameLst>
                                          <p:attrName>ppt_h</p:attrName>
                                        </p:attrNameLst>
                                      </p:cBhvr>
                                      <p:tavLst>
                                        <p:tav tm="0">
                                          <p:val>
                                            <p:fltVal val="0"/>
                                          </p:val>
                                        </p:tav>
                                        <p:tav tm="100000">
                                          <p:val>
                                            <p:strVal val="#ppt_h"/>
                                          </p:val>
                                        </p:tav>
                                      </p:tavLst>
                                    </p:anim>
                                    <p:anim calcmode="lin" valueType="num">
                                      <p:cBhvr>
                                        <p:cTn id="9" dur="1000" fill="hold"/>
                                        <p:tgtEl>
                                          <p:spTgt spid="32666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266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26663"/>
                                        </p:tgtEl>
                                        <p:attrNameLst>
                                          <p:attrName>style.visibility</p:attrName>
                                        </p:attrNameLst>
                                      </p:cBhvr>
                                      <p:to>
                                        <p:strVal val="visible"/>
                                      </p:to>
                                    </p:set>
                                    <p:anim calcmode="lin" valueType="num">
                                      <p:cBhvr>
                                        <p:cTn id="15" dur="1000" fill="hold"/>
                                        <p:tgtEl>
                                          <p:spTgt spid="326663"/>
                                        </p:tgtEl>
                                        <p:attrNameLst>
                                          <p:attrName>ppt_w</p:attrName>
                                        </p:attrNameLst>
                                      </p:cBhvr>
                                      <p:tavLst>
                                        <p:tav tm="0">
                                          <p:val>
                                            <p:fltVal val="0"/>
                                          </p:val>
                                        </p:tav>
                                        <p:tav tm="100000">
                                          <p:val>
                                            <p:strVal val="#ppt_w"/>
                                          </p:val>
                                        </p:tav>
                                      </p:tavLst>
                                    </p:anim>
                                    <p:anim calcmode="lin" valueType="num">
                                      <p:cBhvr>
                                        <p:cTn id="16" dur="1000" fill="hold"/>
                                        <p:tgtEl>
                                          <p:spTgt spid="326663"/>
                                        </p:tgtEl>
                                        <p:attrNameLst>
                                          <p:attrName>ppt_h</p:attrName>
                                        </p:attrNameLst>
                                      </p:cBhvr>
                                      <p:tavLst>
                                        <p:tav tm="0">
                                          <p:val>
                                            <p:fltVal val="0"/>
                                          </p:val>
                                        </p:tav>
                                        <p:tav tm="100000">
                                          <p:val>
                                            <p:strVal val="#ppt_h"/>
                                          </p:val>
                                        </p:tav>
                                      </p:tavLst>
                                    </p:anim>
                                    <p:anim calcmode="lin" valueType="num">
                                      <p:cBhvr>
                                        <p:cTn id="17" dur="1000" fill="hold"/>
                                        <p:tgtEl>
                                          <p:spTgt spid="326663"/>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266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26664"/>
                                        </p:tgtEl>
                                        <p:attrNameLst>
                                          <p:attrName>style.visibility</p:attrName>
                                        </p:attrNameLst>
                                      </p:cBhvr>
                                      <p:to>
                                        <p:strVal val="visible"/>
                                      </p:to>
                                    </p:set>
                                    <p:anim calcmode="lin" valueType="num">
                                      <p:cBhvr>
                                        <p:cTn id="23" dur="1000" fill="hold"/>
                                        <p:tgtEl>
                                          <p:spTgt spid="326664"/>
                                        </p:tgtEl>
                                        <p:attrNameLst>
                                          <p:attrName>ppt_w</p:attrName>
                                        </p:attrNameLst>
                                      </p:cBhvr>
                                      <p:tavLst>
                                        <p:tav tm="0">
                                          <p:val>
                                            <p:fltVal val="0"/>
                                          </p:val>
                                        </p:tav>
                                        <p:tav tm="100000">
                                          <p:val>
                                            <p:strVal val="#ppt_w"/>
                                          </p:val>
                                        </p:tav>
                                      </p:tavLst>
                                    </p:anim>
                                    <p:anim calcmode="lin" valueType="num">
                                      <p:cBhvr>
                                        <p:cTn id="24" dur="1000" fill="hold"/>
                                        <p:tgtEl>
                                          <p:spTgt spid="326664"/>
                                        </p:tgtEl>
                                        <p:attrNameLst>
                                          <p:attrName>ppt_h</p:attrName>
                                        </p:attrNameLst>
                                      </p:cBhvr>
                                      <p:tavLst>
                                        <p:tav tm="0">
                                          <p:val>
                                            <p:fltVal val="0"/>
                                          </p:val>
                                        </p:tav>
                                        <p:tav tm="100000">
                                          <p:val>
                                            <p:strVal val="#ppt_h"/>
                                          </p:val>
                                        </p:tav>
                                      </p:tavLst>
                                    </p:anim>
                                    <p:anim calcmode="lin" valueType="num">
                                      <p:cBhvr>
                                        <p:cTn id="25" dur="1000" fill="hold"/>
                                        <p:tgtEl>
                                          <p:spTgt spid="32666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266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26665"/>
                                        </p:tgtEl>
                                        <p:attrNameLst>
                                          <p:attrName>style.visibility</p:attrName>
                                        </p:attrNameLst>
                                      </p:cBhvr>
                                      <p:to>
                                        <p:strVal val="visible"/>
                                      </p:to>
                                    </p:set>
                                    <p:anim calcmode="lin" valueType="num">
                                      <p:cBhvr>
                                        <p:cTn id="31" dur="1000" fill="hold"/>
                                        <p:tgtEl>
                                          <p:spTgt spid="326665"/>
                                        </p:tgtEl>
                                        <p:attrNameLst>
                                          <p:attrName>ppt_w</p:attrName>
                                        </p:attrNameLst>
                                      </p:cBhvr>
                                      <p:tavLst>
                                        <p:tav tm="0">
                                          <p:val>
                                            <p:fltVal val="0"/>
                                          </p:val>
                                        </p:tav>
                                        <p:tav tm="100000">
                                          <p:val>
                                            <p:strVal val="#ppt_w"/>
                                          </p:val>
                                        </p:tav>
                                      </p:tavLst>
                                    </p:anim>
                                    <p:anim calcmode="lin" valueType="num">
                                      <p:cBhvr>
                                        <p:cTn id="32" dur="1000" fill="hold"/>
                                        <p:tgtEl>
                                          <p:spTgt spid="326665"/>
                                        </p:tgtEl>
                                        <p:attrNameLst>
                                          <p:attrName>ppt_h</p:attrName>
                                        </p:attrNameLst>
                                      </p:cBhvr>
                                      <p:tavLst>
                                        <p:tav tm="0">
                                          <p:val>
                                            <p:fltVal val="0"/>
                                          </p:val>
                                        </p:tav>
                                        <p:tav tm="100000">
                                          <p:val>
                                            <p:strVal val="#ppt_h"/>
                                          </p:val>
                                        </p:tav>
                                      </p:tavLst>
                                    </p:anim>
                                    <p:anim calcmode="lin" valueType="num">
                                      <p:cBhvr>
                                        <p:cTn id="33" dur="1000" fill="hold"/>
                                        <p:tgtEl>
                                          <p:spTgt spid="3266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266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26666"/>
                                        </p:tgtEl>
                                        <p:attrNameLst>
                                          <p:attrName>style.visibility</p:attrName>
                                        </p:attrNameLst>
                                      </p:cBhvr>
                                      <p:to>
                                        <p:strVal val="visible"/>
                                      </p:to>
                                    </p:set>
                                    <p:anim calcmode="lin" valueType="num">
                                      <p:cBhvr>
                                        <p:cTn id="39" dur="1000" fill="hold"/>
                                        <p:tgtEl>
                                          <p:spTgt spid="326666"/>
                                        </p:tgtEl>
                                        <p:attrNameLst>
                                          <p:attrName>ppt_w</p:attrName>
                                        </p:attrNameLst>
                                      </p:cBhvr>
                                      <p:tavLst>
                                        <p:tav tm="0">
                                          <p:val>
                                            <p:fltVal val="0"/>
                                          </p:val>
                                        </p:tav>
                                        <p:tav tm="100000">
                                          <p:val>
                                            <p:strVal val="#ppt_w"/>
                                          </p:val>
                                        </p:tav>
                                      </p:tavLst>
                                    </p:anim>
                                    <p:anim calcmode="lin" valueType="num">
                                      <p:cBhvr>
                                        <p:cTn id="40" dur="1000" fill="hold"/>
                                        <p:tgtEl>
                                          <p:spTgt spid="326666"/>
                                        </p:tgtEl>
                                        <p:attrNameLst>
                                          <p:attrName>ppt_h</p:attrName>
                                        </p:attrNameLst>
                                      </p:cBhvr>
                                      <p:tavLst>
                                        <p:tav tm="0">
                                          <p:val>
                                            <p:fltVal val="0"/>
                                          </p:val>
                                        </p:tav>
                                        <p:tav tm="100000">
                                          <p:val>
                                            <p:strVal val="#ppt_h"/>
                                          </p:val>
                                        </p:tav>
                                      </p:tavLst>
                                    </p:anim>
                                    <p:anim calcmode="lin" valueType="num">
                                      <p:cBhvr>
                                        <p:cTn id="41" dur="1000" fill="hold"/>
                                        <p:tgtEl>
                                          <p:spTgt spid="32666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266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26669"/>
                                        </p:tgtEl>
                                        <p:attrNameLst>
                                          <p:attrName>style.visibility</p:attrName>
                                        </p:attrNameLst>
                                      </p:cBhvr>
                                      <p:to>
                                        <p:strVal val="visible"/>
                                      </p:to>
                                    </p:set>
                                    <p:anim calcmode="lin" valueType="num">
                                      <p:cBhvr>
                                        <p:cTn id="47" dur="1000" fill="hold"/>
                                        <p:tgtEl>
                                          <p:spTgt spid="326669"/>
                                        </p:tgtEl>
                                        <p:attrNameLst>
                                          <p:attrName>ppt_w</p:attrName>
                                        </p:attrNameLst>
                                      </p:cBhvr>
                                      <p:tavLst>
                                        <p:tav tm="0">
                                          <p:val>
                                            <p:fltVal val="0"/>
                                          </p:val>
                                        </p:tav>
                                        <p:tav tm="100000">
                                          <p:val>
                                            <p:strVal val="#ppt_w"/>
                                          </p:val>
                                        </p:tav>
                                      </p:tavLst>
                                    </p:anim>
                                    <p:anim calcmode="lin" valueType="num">
                                      <p:cBhvr>
                                        <p:cTn id="48" dur="1000" fill="hold"/>
                                        <p:tgtEl>
                                          <p:spTgt spid="326669"/>
                                        </p:tgtEl>
                                        <p:attrNameLst>
                                          <p:attrName>ppt_h</p:attrName>
                                        </p:attrNameLst>
                                      </p:cBhvr>
                                      <p:tavLst>
                                        <p:tav tm="0">
                                          <p:val>
                                            <p:fltVal val="0"/>
                                          </p:val>
                                        </p:tav>
                                        <p:tav tm="100000">
                                          <p:val>
                                            <p:strVal val="#ppt_h"/>
                                          </p:val>
                                        </p:tav>
                                      </p:tavLst>
                                    </p:anim>
                                    <p:anim calcmode="lin" valueType="num">
                                      <p:cBhvr>
                                        <p:cTn id="49" dur="1000" fill="hold"/>
                                        <p:tgtEl>
                                          <p:spTgt spid="32666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266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26670"/>
                                        </p:tgtEl>
                                        <p:attrNameLst>
                                          <p:attrName>style.visibility</p:attrName>
                                        </p:attrNameLst>
                                      </p:cBhvr>
                                      <p:to>
                                        <p:strVal val="visible"/>
                                      </p:to>
                                    </p:set>
                                    <p:anim calcmode="lin" valueType="num">
                                      <p:cBhvr>
                                        <p:cTn id="55" dur="1000" fill="hold"/>
                                        <p:tgtEl>
                                          <p:spTgt spid="326670"/>
                                        </p:tgtEl>
                                        <p:attrNameLst>
                                          <p:attrName>ppt_w</p:attrName>
                                        </p:attrNameLst>
                                      </p:cBhvr>
                                      <p:tavLst>
                                        <p:tav tm="0">
                                          <p:val>
                                            <p:fltVal val="0"/>
                                          </p:val>
                                        </p:tav>
                                        <p:tav tm="100000">
                                          <p:val>
                                            <p:strVal val="#ppt_w"/>
                                          </p:val>
                                        </p:tav>
                                      </p:tavLst>
                                    </p:anim>
                                    <p:anim calcmode="lin" valueType="num">
                                      <p:cBhvr>
                                        <p:cTn id="56" dur="1000" fill="hold"/>
                                        <p:tgtEl>
                                          <p:spTgt spid="326670"/>
                                        </p:tgtEl>
                                        <p:attrNameLst>
                                          <p:attrName>ppt_h</p:attrName>
                                        </p:attrNameLst>
                                      </p:cBhvr>
                                      <p:tavLst>
                                        <p:tav tm="0">
                                          <p:val>
                                            <p:fltVal val="0"/>
                                          </p:val>
                                        </p:tav>
                                        <p:tav tm="100000">
                                          <p:val>
                                            <p:strVal val="#ppt_h"/>
                                          </p:val>
                                        </p:tav>
                                      </p:tavLst>
                                    </p:anim>
                                    <p:anim calcmode="lin" valueType="num">
                                      <p:cBhvr>
                                        <p:cTn id="57" dur="1000" fill="hold"/>
                                        <p:tgtEl>
                                          <p:spTgt spid="32667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266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2" grpId="0" autoUpdateAnimBg="0"/>
      <p:bldP spid="326663" grpId="0" autoUpdateAnimBg="0"/>
      <p:bldP spid="326664" grpId="0" autoUpdateAnimBg="0"/>
      <p:bldP spid="326665" grpId="0" autoUpdateAnimBg="0"/>
      <p:bldP spid="326666" grpId="0" autoUpdateAnimBg="0"/>
      <p:bldP spid="326669" grpId="0" autoUpdateAnimBg="0"/>
      <p:bldP spid="326670"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3490"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703491" name="Picture 3" descr="img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33375"/>
            <a:ext cx="5876925" cy="6237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3492" name="Rectangle 2"/>
          <p:cNvSpPr>
            <a:spLocks noGrp="1" noChangeArrowheads="1"/>
          </p:cNvSpPr>
          <p:nvPr>
            <p:ph type="title"/>
          </p:nvPr>
        </p:nvSpPr>
        <p:spPr>
          <a:xfrm>
            <a:off x="6011863" y="609600"/>
            <a:ext cx="3132137" cy="5638800"/>
          </a:xfrm>
        </p:spPr>
        <p:txBody>
          <a:bodyPr/>
          <a:lstStyle/>
          <a:p>
            <a:r>
              <a:rPr lang="zh-CN" sz="6000">
                <a:latin typeface="Arial" charset="0"/>
                <a:ea typeface="ＭＳ Ｐゴシック" charset="0"/>
                <a:cs typeface="Arial" charset="0"/>
              </a:rPr>
              <a:t>新天新地球</a:t>
            </a:r>
            <a:endParaRPr lang="en-US">
              <a:latin typeface="Gadget" charset="0"/>
              <a:ea typeface="ＭＳ Ｐゴシック" charset="0"/>
              <a:cs typeface="Arial" charset="0"/>
            </a:endParaRPr>
          </a:p>
        </p:txBody>
      </p:sp>
      <p:sp>
        <p:nvSpPr>
          <p:cNvPr id="703493"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447</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09076734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1074" name="Rectangle 2"/>
          <p:cNvSpPr>
            <a:spLocks noGrp="1" noChangeArrowheads="1"/>
          </p:cNvSpPr>
          <p:nvPr>
            <p:ph type="title"/>
          </p:nvPr>
        </p:nvSpPr>
        <p:spPr>
          <a:xfrm>
            <a:off x="304800" y="274638"/>
            <a:ext cx="8382000" cy="5440362"/>
          </a:xfrm>
          <a:effectLst>
            <a:outerShdw blurRad="63500" dist="35921" dir="2700000" algn="ctr" rotWithShape="0">
              <a:srgbClr val="000000">
                <a:alpha val="74998"/>
              </a:srgbClr>
            </a:outerShdw>
          </a:effectLst>
        </p:spPr>
        <p:txBody>
          <a:bodyPr/>
          <a:lstStyle/>
          <a:p>
            <a:r>
              <a:rPr lang="zh-CN" altLang="en-US" sz="6000" b="1" dirty="0">
                <a:effectLst>
                  <a:glow rad="152400">
                    <a:schemeClr val="tx2"/>
                  </a:glow>
                </a:effectLst>
              </a:rPr>
              <a:t>永恒的居所</a:t>
            </a:r>
            <a:r>
              <a:rPr lang="zh-CN" altLang="en-US" sz="6000" b="1" dirty="0">
                <a:solidFill>
                  <a:srgbClr val="FFFF00"/>
                </a:solidFill>
                <a:effectLst>
                  <a:glow rad="152400">
                    <a:schemeClr val="tx2"/>
                  </a:glow>
                </a:effectLst>
              </a:rPr>
              <a:t>最大的真理</a:t>
            </a:r>
            <a:r>
              <a:rPr lang="zh-CN" altLang="en-US" sz="6000" b="1" dirty="0">
                <a:effectLst>
                  <a:glow rad="152400">
                    <a:schemeClr val="tx2"/>
                  </a:glow>
                </a:effectLst>
              </a:rPr>
              <a:t>是什么</a:t>
            </a:r>
            <a:r>
              <a:rPr lang="en-US" sz="6000" b="1" dirty="0">
                <a:effectLst>
                  <a:glow rad="152400">
                    <a:schemeClr val="tx2"/>
                  </a:glow>
                </a:effectLst>
              </a:rPr>
              <a:t>?  </a:t>
            </a:r>
            <a:br>
              <a:rPr lang="en-US" sz="6000" b="1" dirty="0">
                <a:effectLst>
                  <a:glow rad="152400">
                    <a:schemeClr val="tx2"/>
                  </a:glow>
                </a:effectLst>
              </a:rPr>
            </a:br>
            <a:br>
              <a:rPr lang="en-US" sz="6000" b="1" dirty="0">
                <a:effectLst>
                  <a:glow rad="152400">
                    <a:schemeClr val="tx2"/>
                  </a:glow>
                </a:effectLst>
              </a:rPr>
            </a:br>
            <a:r>
              <a:rPr lang="zh-CN" altLang="en-US" sz="6000" b="1" dirty="0">
                <a:effectLst>
                  <a:glow rad="152400">
                    <a:schemeClr val="tx2"/>
                  </a:glow>
                </a:effectLst>
              </a:rPr>
              <a:t>你对天堂最渴望的是</a:t>
            </a:r>
            <a:br>
              <a:rPr lang="en-SG" altLang="zh-CN" sz="6000" b="1" dirty="0">
                <a:effectLst>
                  <a:glow rad="152400">
                    <a:schemeClr val="tx2"/>
                  </a:glow>
                </a:effectLst>
              </a:rPr>
            </a:br>
            <a:r>
              <a:rPr lang="zh-CN" altLang="en-US" sz="6000" b="1" dirty="0">
                <a:effectLst>
                  <a:glow rad="152400">
                    <a:schemeClr val="tx2"/>
                  </a:glow>
                </a:effectLst>
              </a:rPr>
              <a:t>什么</a:t>
            </a:r>
            <a:r>
              <a:rPr lang="en-US" sz="6000" b="1" dirty="0">
                <a:effectLst>
                  <a:glow rad="152400">
                    <a:schemeClr val="tx2"/>
                  </a:glow>
                </a:effectLst>
              </a:rPr>
              <a:t>?</a:t>
            </a:r>
            <a:endParaRPr lang="en-US" b="1" dirty="0">
              <a:effectLst>
                <a:glow rad="152400">
                  <a:schemeClr val="tx2"/>
                </a:glow>
              </a:effectLst>
            </a:endParaRPr>
          </a:p>
        </p:txBody>
      </p:sp>
    </p:spTree>
    <p:extLst>
      <p:ext uri="{BB962C8B-B14F-4D97-AF65-F5344CB8AC3E}">
        <p14:creationId xmlns:p14="http://schemas.microsoft.com/office/powerpoint/2010/main" val="43899097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2480289"/>
            <a:ext cx="6578527" cy="4377711"/>
          </a:xfrm>
          <a:prstGeom prst="rect">
            <a:avLst/>
          </a:prstGeom>
        </p:spPr>
      </p:pic>
      <p:sp>
        <p:nvSpPr>
          <p:cNvPr id="906242" name="Rectangle 2"/>
          <p:cNvSpPr>
            <a:spLocks noGrp="1" noChangeArrowheads="1"/>
          </p:cNvSpPr>
          <p:nvPr>
            <p:ph type="ctrTitle"/>
          </p:nvPr>
        </p:nvSpPr>
        <p:spPr>
          <a:xfrm>
            <a:off x="4924937" y="2560485"/>
            <a:ext cx="3635375" cy="3810000"/>
          </a:xfrm>
          <a:effectLst>
            <a:outerShdw blurRad="63500" dist="35921" dir="2700000" algn="ctr" rotWithShape="0">
              <a:schemeClr val="tx2">
                <a:alpha val="74998"/>
              </a:schemeClr>
            </a:outerShdw>
          </a:effectLst>
        </p:spPr>
        <p:txBody>
          <a:bodyPr/>
          <a:lstStyle/>
          <a:p>
            <a:pPr>
              <a:defRPr/>
            </a:pPr>
            <a:r>
              <a:rPr lang="zh-CN" altLang="en-US" b="1" i="1" dirty="0">
                <a:solidFill>
                  <a:schemeClr val="bg1"/>
                </a:solidFill>
                <a:effectLst>
                  <a:glow rad="190500">
                    <a:schemeClr val="tx1"/>
                  </a:glow>
                </a:effectLst>
                <a:latin typeface="Arial" charset="0"/>
                <a:ea typeface="ＭＳ Ｐゴシック" charset="0"/>
                <a:cs typeface="ＭＳ Ｐゴシック" charset="0"/>
              </a:rPr>
              <a:t>想象滑雪时绝对不会受伤</a:t>
            </a:r>
            <a:r>
              <a:rPr lang="en-US" altLang="ja-JP" b="1" i="1" dirty="0">
                <a:solidFill>
                  <a:schemeClr val="bg1"/>
                </a:solidFill>
                <a:effectLst>
                  <a:glow rad="190500">
                    <a:schemeClr val="tx1"/>
                  </a:glow>
                </a:effectLst>
                <a:latin typeface="Arial" charset="0"/>
                <a:ea typeface="ＭＳ Ｐゴシック" charset="0"/>
                <a:cs typeface="ＭＳ Ｐゴシック" charset="0"/>
              </a:rPr>
              <a:t>!</a:t>
            </a:r>
            <a:endParaRPr lang="en-US" sz="5400" i="1" dirty="0">
              <a:solidFill>
                <a:schemeClr val="bg1"/>
              </a:solidFill>
              <a:effectLst>
                <a:glow rad="190500">
                  <a:schemeClr val="tx1"/>
                </a:glow>
              </a:effectLst>
              <a:latin typeface="Times New Roman"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2680290" y="169900"/>
            <a:ext cx="2959100" cy="2743200"/>
          </a:xfrm>
          <a:prstGeom prst="rect">
            <a:avLst/>
          </a:prstGeom>
        </p:spPr>
      </p:pic>
    </p:spTree>
    <p:extLst>
      <p:ext uri="{BB962C8B-B14F-4D97-AF65-F5344CB8AC3E}">
        <p14:creationId xmlns:p14="http://schemas.microsoft.com/office/powerpoint/2010/main" val="366702684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2014-05 Rick&amp;SusanGriffithSingaporeApr2014sho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96002" name="Rectangle 2"/>
          <p:cNvSpPr>
            <a:spLocks noGrp="1" noChangeArrowheads="1"/>
          </p:cNvSpPr>
          <p:nvPr>
            <p:ph type="ctrTitle"/>
          </p:nvPr>
        </p:nvSpPr>
        <p:spPr>
          <a:xfrm>
            <a:off x="-79382" y="0"/>
            <a:ext cx="9288788" cy="708526"/>
          </a:xfrm>
          <a:solidFill>
            <a:srgbClr val="000000"/>
          </a:solidFill>
          <a:effectLst>
            <a:outerShdw blurRad="63500" dist="35921" dir="2700000" algn="ctr" rotWithShape="0">
              <a:schemeClr val="tx2">
                <a:alpha val="74998"/>
              </a:schemeClr>
            </a:outerShdw>
          </a:effectLst>
        </p:spPr>
        <p:txBody>
          <a:bodyPr/>
          <a:lstStyle/>
          <a:p>
            <a:pPr>
              <a:defRPr/>
            </a:pPr>
            <a:r>
              <a:rPr lang="zh-CN" altLang="en-US" sz="4000" b="1" dirty="0">
                <a:latin typeface="Arial" charset="0"/>
                <a:ea typeface="ＭＳ Ｐゴシック" charset="0"/>
                <a:cs typeface="ＭＳ Ｐゴシック" charset="0"/>
              </a:rPr>
              <a:t>家</a:t>
            </a:r>
            <a:r>
              <a:rPr lang="en-US" sz="4000" b="1" dirty="0">
                <a:latin typeface="Arial" charset="0"/>
                <a:ea typeface="ＭＳ Ｐゴシック" charset="0"/>
                <a:cs typeface="ＭＳ Ｐゴシック" charset="0"/>
              </a:rPr>
              <a:t> = </a:t>
            </a:r>
            <a:r>
              <a:rPr lang="zh-CN" altLang="en-US" sz="4000" b="1" dirty="0">
                <a:latin typeface="Arial" charset="0"/>
                <a:ea typeface="ＭＳ Ｐゴシック" charset="0"/>
                <a:cs typeface="ＭＳ Ｐゴシック" charset="0"/>
              </a:rPr>
              <a:t>情感关系</a:t>
            </a:r>
            <a:r>
              <a:rPr lang="en-US" sz="4000" b="1" dirty="0">
                <a:latin typeface="Arial"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9846999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30021" cy="6874316"/>
          </a:xfrm>
          <a:prstGeom prst="rect">
            <a:avLst/>
          </a:prstGeom>
        </p:spPr>
      </p:pic>
      <p:sp>
        <p:nvSpPr>
          <p:cNvPr id="896002" name="Rectangle 2"/>
          <p:cNvSpPr>
            <a:spLocks noGrp="1" noChangeArrowheads="1"/>
          </p:cNvSpPr>
          <p:nvPr>
            <p:ph type="ctrTitle"/>
          </p:nvPr>
        </p:nvSpPr>
        <p:spPr>
          <a:xfrm>
            <a:off x="-99230" y="-21485"/>
            <a:ext cx="9307729" cy="708526"/>
          </a:xfrm>
          <a:solidFill>
            <a:srgbClr val="000000"/>
          </a:solidFill>
          <a:effectLst>
            <a:outerShdw blurRad="63500" dist="35921" dir="2700000" algn="ctr" rotWithShape="0">
              <a:schemeClr val="tx2">
                <a:alpha val="74998"/>
              </a:schemeClr>
            </a:outerShdw>
          </a:effectLst>
        </p:spPr>
        <p:txBody>
          <a:bodyPr/>
          <a:lstStyle/>
          <a:p>
            <a:pPr>
              <a:defRPr/>
            </a:pPr>
            <a:r>
              <a:rPr lang="zh-CN" altLang="en-US" sz="4000" b="1" dirty="0">
                <a:latin typeface="Arial" charset="0"/>
                <a:ea typeface="ＭＳ Ｐゴシック" charset="0"/>
                <a:cs typeface="ＭＳ Ｐゴシック" charset="0"/>
              </a:rPr>
              <a:t>天堂</a:t>
            </a:r>
            <a:r>
              <a:rPr lang="en-US" sz="4000" b="1" dirty="0">
                <a:latin typeface="Arial" charset="0"/>
                <a:ea typeface="ＭＳ Ｐゴシック" charset="0"/>
                <a:cs typeface="ＭＳ Ｐゴシック" charset="0"/>
              </a:rPr>
              <a:t> = </a:t>
            </a:r>
            <a:r>
              <a:rPr lang="zh-CN" altLang="en-US" sz="4000" b="1" dirty="0">
                <a:latin typeface="Arial" charset="0"/>
                <a:ea typeface="ＭＳ Ｐゴシック" charset="0"/>
                <a:cs typeface="ＭＳ Ｐゴシック" charset="0"/>
              </a:rPr>
              <a:t>情感关系</a:t>
            </a:r>
            <a:r>
              <a:rPr lang="en-US" sz="4000" b="1" dirty="0">
                <a:latin typeface="Arial"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7054932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4475" cy="5784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5784850"/>
            <a:ext cx="9134475" cy="107315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27136566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6084757" y="0"/>
            <a:ext cx="3059243" cy="510540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94856759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957263"/>
            <a:ext cx="9075738"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6075416" y="0"/>
            <a:ext cx="3059243" cy="5105400"/>
          </a:xfrm>
        </p:spPr>
        <p:txBody>
          <a:bodyPr/>
          <a:lstStyle/>
          <a:p>
            <a:pPr>
              <a:defRPr/>
            </a:pPr>
            <a:r>
              <a:rPr lang="zh-CN" altLang="en-US" sz="6000" b="1" dirty="0">
                <a:effectLst>
                  <a:glow rad="177800">
                    <a:schemeClr val="tx1"/>
                  </a:glow>
                </a:effectLst>
                <a:latin typeface="Arial" charset="0"/>
                <a:ea typeface="ＭＳ Ｐゴシック" charset="0"/>
              </a:rPr>
              <a:t>真的有天堂</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44944811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rev 22 jesus retu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220663"/>
            <a:ext cx="9664700" cy="74136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0" y="226073"/>
            <a:ext cx="5233388" cy="514888"/>
          </a:xfrm>
        </p:spPr>
        <p:txBody>
          <a:bodyPr/>
          <a:lstStyle/>
          <a:p>
            <a:pPr>
              <a:defRPr/>
            </a:pPr>
            <a:r>
              <a:rPr lang="zh-CN" altLang="en-US" b="1" dirty="0">
                <a:effectLst>
                  <a:glow rad="177800">
                    <a:schemeClr val="tx1"/>
                  </a:glow>
                </a:effectLst>
                <a:latin typeface="Arial" charset="0"/>
                <a:ea typeface="ＭＳ Ｐゴシック" charset="0"/>
              </a:rPr>
              <a:t>祂会再来</a:t>
            </a:r>
            <a:r>
              <a:rPr lang="en-US"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7525249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2146" name="Rectangle 2"/>
          <p:cNvSpPr>
            <a:spLocks noGrp="1" noChangeArrowheads="1"/>
          </p:cNvSpPr>
          <p:nvPr>
            <p:ph type="ctrTitle"/>
          </p:nvPr>
        </p:nvSpPr>
        <p:spPr>
          <a:xfrm>
            <a:off x="4800600" y="0"/>
            <a:ext cx="3962400" cy="6477000"/>
          </a:xfrm>
          <a:effectLst>
            <a:outerShdw blurRad="63500" dist="35921" dir="2700000" algn="ctr" rotWithShape="0">
              <a:schemeClr val="tx2"/>
            </a:outerShdw>
          </a:effectLst>
        </p:spPr>
        <p:txBody>
          <a:bodyPr/>
          <a:lstStyle/>
          <a:p>
            <a:r>
              <a:rPr lang="zh-CN" altLang="en-US" sz="4800" b="1">
                <a:solidFill>
                  <a:schemeClr val="bg1"/>
                </a:solidFill>
                <a:latin typeface="SimSun" pitchFamily="2" charset="-122"/>
                <a:ea typeface="SimSun" pitchFamily="2" charset="-122"/>
              </a:rPr>
              <a:t>“他捉住那龙</a:t>
            </a:r>
            <a:r>
              <a:rPr lang="en-US" altLang="zh-CN" sz="4800" b="1">
                <a:solidFill>
                  <a:schemeClr val="bg1"/>
                </a:solidFill>
                <a:latin typeface="SimSun" pitchFamily="2" charset="-122"/>
                <a:ea typeface="SimSun" pitchFamily="2" charset="-122"/>
              </a:rPr>
              <a:t>…</a:t>
            </a:r>
            <a:r>
              <a:rPr lang="zh-CN" altLang="en-US" sz="4800" b="1">
                <a:solidFill>
                  <a:schemeClr val="bg1"/>
                </a:solidFill>
                <a:latin typeface="SimSun" pitchFamily="2" charset="-122"/>
                <a:ea typeface="SimSun" pitchFamily="2" charset="-122"/>
              </a:rPr>
              <a:t>把他捆绑一千年，扔在无底坑里，将无底坑关闭，用印封上”</a:t>
            </a:r>
            <a:br>
              <a:rPr lang="zh-CN" altLang="en-US" sz="4800" b="1">
                <a:solidFill>
                  <a:schemeClr val="bg1"/>
                </a:solidFill>
                <a:latin typeface="SimSun" pitchFamily="2" charset="-122"/>
                <a:ea typeface="SimSun" pitchFamily="2" charset="-122"/>
              </a:rPr>
            </a:br>
            <a:r>
              <a:rPr lang="en-US" altLang="zh-CN" sz="4800" b="1">
                <a:solidFill>
                  <a:schemeClr val="bg1"/>
                </a:solidFill>
                <a:latin typeface="SimSun" pitchFamily="2" charset="-122"/>
                <a:ea typeface="SimSun" pitchFamily="2" charset="-122"/>
              </a:rPr>
              <a:t>(20:2-3a)</a:t>
            </a:r>
          </a:p>
        </p:txBody>
      </p:sp>
      <p:pic>
        <p:nvPicPr>
          <p:cNvPr id="4" name="Picture 1" descr="27 Dragon Chain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4385746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9400"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 y="5740422"/>
            <a:ext cx="9144001" cy="1105212"/>
          </a:xfrm>
        </p:spPr>
        <p:txBody>
          <a:bodyPr/>
          <a:lstStyle/>
          <a:p>
            <a:pPr>
              <a:defRPr/>
            </a:pPr>
            <a:r>
              <a:rPr lang="zh-CN" altLang="en-US" sz="6600" b="1" dirty="0">
                <a:effectLst>
                  <a:glow rad="177800">
                    <a:schemeClr val="tx1"/>
                  </a:glow>
                </a:effectLst>
                <a:latin typeface="Arial" charset="0"/>
                <a:ea typeface="ＭＳ Ｐゴシック" charset="0"/>
              </a:rPr>
              <a:t>来到溪水边</a:t>
            </a:r>
            <a:r>
              <a:rPr lang="en-US" sz="6600" b="1" dirty="0">
                <a:effectLst>
                  <a:glow rad="177800">
                    <a:schemeClr val="tx1"/>
                  </a:glow>
                </a:effectLst>
                <a:latin typeface="Arial" charset="0"/>
                <a:ea typeface="ＭＳ Ｐゴシック" charset="0"/>
              </a:rPr>
              <a:t>!</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404389333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7510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567" y="-1849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2552538" y="880348"/>
            <a:ext cx="2552538" cy="5105400"/>
          </a:xfrm>
        </p:spPr>
        <p:txBody>
          <a:bodyPr/>
          <a:lstStyle/>
          <a:p>
            <a:pPr>
              <a:defRPr/>
            </a:pPr>
            <a:r>
              <a:rPr lang="en-US" sz="4800" b="1" dirty="0">
                <a:effectLst>
                  <a:glow rad="177800">
                    <a:schemeClr val="tx1"/>
                  </a:glow>
                </a:effectLst>
                <a:latin typeface="Arial" charset="0"/>
                <a:ea typeface="ＭＳ Ｐゴシック" charset="0"/>
              </a:rPr>
              <a:t> </a:t>
            </a:r>
            <a:endParaRPr lang="en-US" sz="4800" b="1" dirty="0">
              <a:solidFill>
                <a:srgbClr val="CC0000"/>
              </a:solidFill>
              <a:effectLst>
                <a:glow rad="177800">
                  <a:schemeClr val="tx1"/>
                </a:glow>
              </a:effectLst>
              <a:latin typeface="Arial" charset="0"/>
              <a:ea typeface="ＭＳ Ｐゴシック" charset="0"/>
            </a:endParaRPr>
          </a:p>
        </p:txBody>
      </p:sp>
      <p:sp>
        <p:nvSpPr>
          <p:cNvPr id="2" name="Rectangle 1">
            <a:extLst>
              <a:ext uri="{FF2B5EF4-FFF2-40B4-BE49-F238E27FC236}">
                <a16:creationId xmlns:a16="http://schemas.microsoft.com/office/drawing/2014/main" id="{C59F7B09-A4D2-46D9-980C-C4772A83FADF}"/>
              </a:ext>
            </a:extLst>
          </p:cNvPr>
          <p:cNvSpPr/>
          <p:nvPr/>
        </p:nvSpPr>
        <p:spPr bwMode="auto">
          <a:xfrm>
            <a:off x="3995936" y="880348"/>
            <a:ext cx="4464496" cy="1296144"/>
          </a:xfrm>
          <a:prstGeom prst="rect">
            <a:avLst/>
          </a:prstGeom>
          <a:solidFill>
            <a:schemeClr val="bg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3" name="TextBox 2">
            <a:extLst>
              <a:ext uri="{FF2B5EF4-FFF2-40B4-BE49-F238E27FC236}">
                <a16:creationId xmlns:a16="http://schemas.microsoft.com/office/drawing/2014/main" id="{1377EA13-0609-4390-A038-E1070F819456}"/>
              </a:ext>
            </a:extLst>
          </p:cNvPr>
          <p:cNvSpPr txBox="1"/>
          <p:nvPr/>
        </p:nvSpPr>
        <p:spPr>
          <a:xfrm>
            <a:off x="4788024" y="805145"/>
            <a:ext cx="3384376"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耶稣</a:t>
            </a:r>
            <a:endParaRPr kumimoji="0" lang="en-SG"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4" name="Rectangle 3">
            <a:extLst>
              <a:ext uri="{FF2B5EF4-FFF2-40B4-BE49-F238E27FC236}">
                <a16:creationId xmlns:a16="http://schemas.microsoft.com/office/drawing/2014/main" id="{C7F27988-3AC5-4A3F-9A63-FB9A5F413B1C}"/>
              </a:ext>
            </a:extLst>
          </p:cNvPr>
          <p:cNvSpPr/>
          <p:nvPr/>
        </p:nvSpPr>
        <p:spPr bwMode="auto">
          <a:xfrm>
            <a:off x="416257" y="1084804"/>
            <a:ext cx="2376264" cy="1051748"/>
          </a:xfrm>
          <a:prstGeom prst="rect">
            <a:avLst/>
          </a:prstGeom>
          <a:solidFill>
            <a:schemeClr val="bg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5" name="Rectangle 4">
            <a:extLst>
              <a:ext uri="{FF2B5EF4-FFF2-40B4-BE49-F238E27FC236}">
                <a16:creationId xmlns:a16="http://schemas.microsoft.com/office/drawing/2014/main" id="{DC27915E-93D6-40A6-9233-57B39803234D}"/>
              </a:ext>
            </a:extLst>
          </p:cNvPr>
          <p:cNvSpPr/>
          <p:nvPr/>
        </p:nvSpPr>
        <p:spPr bwMode="auto">
          <a:xfrm>
            <a:off x="683568" y="3787820"/>
            <a:ext cx="1584176" cy="10146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5A5B3C98-E3EB-4E5C-BA38-BE524C55AD8B}"/>
              </a:ext>
            </a:extLst>
          </p:cNvPr>
          <p:cNvSpPr/>
          <p:nvPr/>
        </p:nvSpPr>
        <p:spPr bwMode="auto">
          <a:xfrm>
            <a:off x="700330" y="5101545"/>
            <a:ext cx="5544616" cy="144655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TextBox 6">
            <a:extLst>
              <a:ext uri="{FF2B5EF4-FFF2-40B4-BE49-F238E27FC236}">
                <a16:creationId xmlns:a16="http://schemas.microsoft.com/office/drawing/2014/main" id="{6D663F99-7ADE-448A-9FC9-5D3B611F6C8B}"/>
              </a:ext>
            </a:extLst>
          </p:cNvPr>
          <p:cNvSpPr txBox="1"/>
          <p:nvPr/>
        </p:nvSpPr>
        <p:spPr>
          <a:xfrm>
            <a:off x="827584" y="3645024"/>
            <a:ext cx="720080" cy="132343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的</a:t>
            </a:r>
            <a:endParaRPr kumimoji="0" lang="en-SG" sz="8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29AA07B0-676B-4107-8E0B-8C4ACBE6F089}"/>
              </a:ext>
            </a:extLst>
          </p:cNvPr>
          <p:cNvSpPr txBox="1"/>
          <p:nvPr/>
        </p:nvSpPr>
        <p:spPr>
          <a:xfrm>
            <a:off x="646087" y="1084798"/>
            <a:ext cx="2376263" cy="101566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成为</a:t>
            </a:r>
            <a:endParaRPr kumimoji="0" lang="en-SG" sz="6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
        <p:nvSpPr>
          <p:cNvPr id="10" name="TextBox 9">
            <a:extLst>
              <a:ext uri="{FF2B5EF4-FFF2-40B4-BE49-F238E27FC236}">
                <a16:creationId xmlns:a16="http://schemas.microsoft.com/office/drawing/2014/main" id="{857808BA-573B-4FD0-AA13-59B4B073C3C0}"/>
              </a:ext>
            </a:extLst>
          </p:cNvPr>
          <p:cNvSpPr txBox="1"/>
          <p:nvPr/>
        </p:nvSpPr>
        <p:spPr>
          <a:xfrm>
            <a:off x="2267744" y="5072708"/>
            <a:ext cx="3600400" cy="144655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rPr>
              <a:t>新妇</a:t>
            </a:r>
            <a:endParaRPr kumimoji="0" lang="en-SG" sz="8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endParaRPr>
          </a:p>
        </p:txBody>
      </p:sp>
    </p:spTree>
    <p:extLst>
      <p:ext uri="{BB962C8B-B14F-4D97-AF65-F5344CB8AC3E}">
        <p14:creationId xmlns:p14="http://schemas.microsoft.com/office/powerpoint/2010/main" val="64466991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3866"/>
            <a:ext cx="9144000" cy="5959522"/>
          </a:xfrm>
          <a:prstGeom prst="rect">
            <a:avLst/>
          </a:prstGeom>
        </p:spPr>
      </p:pic>
      <p:sp>
        <p:nvSpPr>
          <p:cNvPr id="900098" name="Rectangle 2"/>
          <p:cNvSpPr>
            <a:spLocks noGrp="1" noChangeArrowheads="1"/>
          </p:cNvSpPr>
          <p:nvPr>
            <p:ph type="ctrTitle"/>
          </p:nvPr>
        </p:nvSpPr>
        <p:spPr>
          <a:xfrm>
            <a:off x="0" y="5723467"/>
            <a:ext cx="9144000" cy="1090069"/>
          </a:xfrm>
          <a:solidFill>
            <a:schemeClr val="tx1"/>
          </a:solidFill>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a:t>
            </a:r>
            <a:r>
              <a:rPr lang="en-SG" sz="3600" b="1"/>
              <a:t>I was caught up to the third heaven" </a:t>
            </a:r>
            <a:br>
              <a:rPr lang="en-SG" sz="3600" b="1"/>
            </a:br>
            <a:r>
              <a:rPr lang="en-SG" sz="3600" b="1"/>
              <a:t>(2 Cor 12:2 </a:t>
            </a:r>
            <a:r>
              <a:rPr lang="en-SG" sz="3200" b="1"/>
              <a:t>NLT</a:t>
            </a:r>
            <a:r>
              <a:rPr lang="en-SG" sz="3600" b="1"/>
              <a:t>)</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2844313" y="2609260"/>
            <a:ext cx="3418399" cy="879002"/>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SECOND HEAVEN</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Starry Space</a:t>
            </a:r>
          </a:p>
        </p:txBody>
      </p:sp>
      <p:sp>
        <p:nvSpPr>
          <p:cNvPr id="5" name="Rectangle 2"/>
          <p:cNvSpPr txBox="1">
            <a:spLocks noChangeArrowheads="1"/>
          </p:cNvSpPr>
          <p:nvPr/>
        </p:nvSpPr>
        <p:spPr bwMode="auto">
          <a:xfrm>
            <a:off x="173961" y="3714021"/>
            <a:ext cx="3418399" cy="879002"/>
          </a:xfrm>
          <a:prstGeom prst="rect">
            <a:avLst/>
          </a:prstGeom>
          <a:solidFill>
            <a:schemeClr val="bg1">
              <a:lumMod val="75000"/>
            </a:schemeClr>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 FIRST HEAVEN</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 Atmosphere</a:t>
            </a:r>
          </a:p>
        </p:txBody>
      </p:sp>
      <p:sp>
        <p:nvSpPr>
          <p:cNvPr id="6" name="Rectangle 2"/>
          <p:cNvSpPr txBox="1">
            <a:spLocks noChangeArrowheads="1"/>
          </p:cNvSpPr>
          <p:nvPr/>
        </p:nvSpPr>
        <p:spPr bwMode="auto">
          <a:xfrm>
            <a:off x="5725601" y="3852791"/>
            <a:ext cx="3418399" cy="879002"/>
          </a:xfrm>
          <a:prstGeom prst="rect">
            <a:avLst/>
          </a:prstGeom>
          <a:solidFill>
            <a:schemeClr val="bg1">
              <a:lumMod val="75000"/>
            </a:schemeClr>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 THIRD HEAVEN</a:t>
            </a:r>
          </a:p>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God's Dwelling Place</a:t>
            </a:r>
          </a:p>
        </p:txBody>
      </p:sp>
      <p:sp>
        <p:nvSpPr>
          <p:cNvPr id="7" name="Rectangle 2"/>
          <p:cNvSpPr txBox="1">
            <a:spLocks noChangeArrowheads="1"/>
          </p:cNvSpPr>
          <p:nvPr/>
        </p:nvSpPr>
        <p:spPr bwMode="auto">
          <a:xfrm>
            <a:off x="2679051" y="4993171"/>
            <a:ext cx="5358101" cy="643307"/>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1"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 THREE HEAVENS OF THE BIBLE</a:t>
            </a:r>
          </a:p>
        </p:txBody>
      </p:sp>
    </p:spTree>
    <p:extLst>
      <p:ext uri="{BB962C8B-B14F-4D97-AF65-F5344CB8AC3E}">
        <p14:creationId xmlns:p14="http://schemas.microsoft.com/office/powerpoint/2010/main" val="346452977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0" y="0"/>
            <a:ext cx="8229600" cy="990600"/>
          </a:xfrm>
          <a:solidFill>
            <a:schemeClr val="bg2"/>
          </a:solidFill>
          <a:effectLst>
            <a:outerShdw blurRad="63500" dist="38099" dir="2700000" algn="ctr" rotWithShape="0">
              <a:schemeClr val="bg2">
                <a:alpha val="75000"/>
              </a:schemeClr>
            </a:outerShdw>
          </a:effectLst>
        </p:spPr>
        <p:txBody>
          <a:bodyPr/>
          <a:lstStyle/>
          <a:p>
            <a:pPr eaLnBrk="1" hangingPunct="1">
              <a:defRPr/>
            </a:pPr>
            <a:r>
              <a:rPr lang="zh-CN" altLang="en-US" dirty="0">
                <a:latin typeface="Arial" charset="0"/>
              </a:rPr>
              <a:t>“天堂”的术语</a:t>
            </a:r>
            <a:endParaRPr lang="en-US" dirty="0">
              <a:latin typeface="Arial" charset="0"/>
            </a:endParaRPr>
          </a:p>
        </p:txBody>
      </p:sp>
      <p:sp>
        <p:nvSpPr>
          <p:cNvPr id="26627" name="Rectangle 3"/>
          <p:cNvSpPr>
            <a:spLocks noGrp="1" noChangeArrowheads="1"/>
          </p:cNvSpPr>
          <p:nvPr>
            <p:ph type="body" idx="1"/>
          </p:nvPr>
        </p:nvSpPr>
        <p:spPr>
          <a:xfrm>
            <a:off x="179388" y="3860800"/>
            <a:ext cx="8964612" cy="2819400"/>
          </a:xfrm>
          <a:effectLst/>
        </p:spPr>
        <p:txBody>
          <a:bodyPr/>
          <a:lstStyle/>
          <a:p>
            <a:pPr eaLnBrk="1" hangingPunct="1">
              <a:defRPr/>
            </a:pPr>
            <a:r>
              <a:rPr lang="zh-CN" altLang="en-US" sz="3600" b="1" dirty="0">
                <a:effectLst>
                  <a:outerShdw blurRad="50800" dist="76200" dir="2700000" algn="tl" rotWithShape="0">
                    <a:srgbClr val="000000">
                      <a:alpha val="97000"/>
                    </a:srgbClr>
                  </a:outerShdw>
                </a:effectLst>
                <a:ea typeface="+mn-ea"/>
                <a:cs typeface="+mn-cs"/>
              </a:rPr>
              <a:t>大气层</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创</a:t>
            </a:r>
            <a:r>
              <a:rPr lang="en-US" sz="3600" b="1" dirty="0">
                <a:effectLst>
                  <a:outerShdw blurRad="50800" dist="76200" dir="2700000" algn="tl" rotWithShape="0">
                    <a:srgbClr val="000000">
                      <a:alpha val="97000"/>
                    </a:srgbClr>
                  </a:outerShdw>
                </a:effectLst>
                <a:ea typeface="+mn-ea"/>
                <a:cs typeface="+mn-cs"/>
              </a:rPr>
              <a:t> 1:6-8)</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外在空间</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创</a:t>
            </a:r>
            <a:r>
              <a:rPr lang="en-US" sz="3600" b="1" dirty="0">
                <a:effectLst>
                  <a:outerShdw blurRad="50800" dist="76200" dir="2700000" algn="tl" rotWithShape="0">
                    <a:srgbClr val="000000">
                      <a:alpha val="97000"/>
                    </a:srgbClr>
                  </a:outerShdw>
                </a:effectLst>
                <a:ea typeface="+mn-ea"/>
                <a:cs typeface="+mn-cs"/>
              </a:rPr>
              <a:t> 1:1, 14)</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上帝和圣者的居所</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歌后</a:t>
            </a:r>
            <a:r>
              <a:rPr lang="en-US" sz="3600" b="1" dirty="0">
                <a:effectLst>
                  <a:outerShdw blurRad="50800" dist="76200" dir="2700000" algn="tl" rotWithShape="0">
                    <a:srgbClr val="000000">
                      <a:alpha val="97000"/>
                    </a:srgbClr>
                  </a:outerShdw>
                </a:effectLst>
                <a:ea typeface="+mn-ea"/>
                <a:cs typeface="+mn-cs"/>
              </a:rPr>
              <a:t> 12:2)</a:t>
            </a:r>
          </a:p>
          <a:p>
            <a:pPr eaLnBrk="1" hangingPunct="1">
              <a:defRPr/>
            </a:pPr>
            <a:r>
              <a:rPr lang="zh-CN" altLang="en-US" sz="3600" b="1" dirty="0">
                <a:effectLst>
                  <a:outerShdw blurRad="50800" dist="76200" dir="2700000" algn="tl" rotWithShape="0">
                    <a:srgbClr val="000000">
                      <a:alpha val="97000"/>
                    </a:srgbClr>
                  </a:outerShdw>
                </a:effectLst>
                <a:ea typeface="+mn-ea"/>
                <a:cs typeface="+mn-cs"/>
              </a:rPr>
              <a:t>千禧年</a:t>
            </a:r>
            <a:r>
              <a:rPr lang="en-US" sz="3600" b="1" dirty="0">
                <a:effectLst>
                  <a:outerShdw blurRad="50800" dist="76200" dir="2700000" algn="tl" rotWithShape="0">
                    <a:srgbClr val="000000">
                      <a:alpha val="97000"/>
                    </a:srgbClr>
                  </a:outerShdw>
                </a:effectLst>
                <a:ea typeface="+mn-ea"/>
                <a:cs typeface="+mn-cs"/>
              </a:rPr>
              <a:t> (</a:t>
            </a:r>
            <a:r>
              <a:rPr lang="zh-CN" altLang="en-US" sz="3600" b="1" dirty="0">
                <a:effectLst>
                  <a:outerShdw blurRad="50800" dist="76200" dir="2700000" algn="tl" rotWithShape="0">
                    <a:srgbClr val="000000">
                      <a:alpha val="97000"/>
                    </a:srgbClr>
                  </a:outerShdw>
                </a:effectLst>
                <a:ea typeface="+mn-ea"/>
                <a:cs typeface="+mn-cs"/>
              </a:rPr>
              <a:t>赛</a:t>
            </a:r>
            <a:r>
              <a:rPr lang="en-US" sz="3600" b="1" dirty="0">
                <a:effectLst>
                  <a:outerShdw blurRad="50800" dist="76200" dir="2700000" algn="tl" rotWithShape="0">
                    <a:srgbClr val="000000">
                      <a:alpha val="97000"/>
                    </a:srgbClr>
                  </a:outerShdw>
                </a:effectLst>
                <a:ea typeface="+mn-ea"/>
                <a:cs typeface="+mn-cs"/>
              </a:rPr>
              <a:t> 65:17; 66:22)</a:t>
            </a:r>
          </a:p>
        </p:txBody>
      </p:sp>
      <p:sp>
        <p:nvSpPr>
          <p:cNvPr id="26628" name="Text Box 4"/>
          <p:cNvSpPr txBox="1">
            <a:spLocks noChangeArrowheads="1"/>
          </p:cNvSpPr>
          <p:nvPr/>
        </p:nvSpPr>
        <p:spPr bwMode="auto">
          <a:xfrm>
            <a:off x="8375650" y="76200"/>
            <a:ext cx="6921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rPr>
              <a:t>175</a:t>
            </a:r>
          </a:p>
        </p:txBody>
      </p:sp>
    </p:spTree>
    <p:extLst>
      <p:ext uri="{BB962C8B-B14F-4D97-AF65-F5344CB8AC3E}">
        <p14:creationId xmlns:p14="http://schemas.microsoft.com/office/powerpoint/2010/main" val="37180336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calcmode="lin" valueType="num">
                                      <p:cBhvr additive="base">
                                        <p:cTn id="7" dur="5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additive="base">
                                        <p:cTn id="8" dur="5000" fill="hold"/>
                                        <p:tgtEl>
                                          <p:spTgt spid="266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6627">
                                            <p:txEl>
                                              <p:pRg st="1" end="1"/>
                                            </p:txEl>
                                          </p:spTgt>
                                        </p:tgtEl>
                                        <p:attrNameLst>
                                          <p:attrName>style.visibility</p:attrName>
                                        </p:attrNameLst>
                                      </p:cBhvr>
                                      <p:to>
                                        <p:strVal val="visible"/>
                                      </p:to>
                                    </p:set>
                                    <p:anim calcmode="lin" valueType="num">
                                      <p:cBhvr additive="base">
                                        <p:cTn id="13" dur="5000" fill="hold"/>
                                        <p:tgtEl>
                                          <p:spTgt spid="26627">
                                            <p:txEl>
                                              <p:pRg st="1" end="1"/>
                                            </p:txEl>
                                          </p:spTgt>
                                        </p:tgtEl>
                                        <p:attrNameLst>
                                          <p:attrName>ppt_x</p:attrName>
                                        </p:attrNameLst>
                                      </p:cBhvr>
                                      <p:tavLst>
                                        <p:tav tm="0">
                                          <p:val>
                                            <p:strVal val="#ppt_x"/>
                                          </p:val>
                                        </p:tav>
                                        <p:tav tm="100000">
                                          <p:val>
                                            <p:strVal val="#ppt_x"/>
                                          </p:val>
                                        </p:tav>
                                      </p:tavLst>
                                    </p:anim>
                                    <p:anim calcmode="lin" valueType="num">
                                      <p:cBhvr additive="base">
                                        <p:cTn id="14" dur="5000" fill="hold"/>
                                        <p:tgtEl>
                                          <p:spTgt spid="266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7" presetClass="entr" presetSubtype="4" fill="hold" grpId="0" nodeType="clickEffect">
                                  <p:stCondLst>
                                    <p:cond delay="0"/>
                                  </p:stCondLst>
                                  <p:childTnLst>
                                    <p:set>
                                      <p:cBhvr>
                                        <p:cTn id="18" dur="1" fill="hold">
                                          <p:stCondLst>
                                            <p:cond delay="0"/>
                                          </p:stCondLst>
                                        </p:cTn>
                                        <p:tgtEl>
                                          <p:spTgt spid="26627">
                                            <p:txEl>
                                              <p:pRg st="2" end="2"/>
                                            </p:txEl>
                                          </p:spTgt>
                                        </p:tgtEl>
                                        <p:attrNameLst>
                                          <p:attrName>style.visibility</p:attrName>
                                        </p:attrNameLst>
                                      </p:cBhvr>
                                      <p:to>
                                        <p:strVal val="visible"/>
                                      </p:to>
                                    </p:set>
                                    <p:anim calcmode="lin" valueType="num">
                                      <p:cBhvr additive="base">
                                        <p:cTn id="19" dur="5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additive="base">
                                        <p:cTn id="20" dur="5000" fill="hold"/>
                                        <p:tgtEl>
                                          <p:spTgt spid="266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7" presetClass="entr" presetSubtype="4" fill="hold" grpId="0" nodeType="clickEffect">
                                  <p:stCondLst>
                                    <p:cond delay="0"/>
                                  </p:stCondLst>
                                  <p:childTnLst>
                                    <p:set>
                                      <p:cBhvr>
                                        <p:cTn id="24" dur="1" fill="hold">
                                          <p:stCondLst>
                                            <p:cond delay="0"/>
                                          </p:stCondLst>
                                        </p:cTn>
                                        <p:tgtEl>
                                          <p:spTgt spid="26627">
                                            <p:txEl>
                                              <p:pRg st="3" end="3"/>
                                            </p:txEl>
                                          </p:spTgt>
                                        </p:tgtEl>
                                        <p:attrNameLst>
                                          <p:attrName>style.visibility</p:attrName>
                                        </p:attrNameLst>
                                      </p:cBhvr>
                                      <p:to>
                                        <p:strVal val="visible"/>
                                      </p:to>
                                    </p:set>
                                    <p:anim calcmode="lin" valueType="num">
                                      <p:cBhvr additive="base">
                                        <p:cTn id="25" dur="5000" fill="hold"/>
                                        <p:tgtEl>
                                          <p:spTgt spid="26627">
                                            <p:txEl>
                                              <p:pRg st="3" end="3"/>
                                            </p:txEl>
                                          </p:spTgt>
                                        </p:tgtEl>
                                        <p:attrNameLst>
                                          <p:attrName>ppt_x</p:attrName>
                                        </p:attrNameLst>
                                      </p:cBhvr>
                                      <p:tavLst>
                                        <p:tav tm="0">
                                          <p:val>
                                            <p:strVal val="#ppt_x"/>
                                          </p:val>
                                        </p:tav>
                                        <p:tav tm="100000">
                                          <p:val>
                                            <p:strVal val="#ppt_x"/>
                                          </p:val>
                                        </p:tav>
                                      </p:tavLst>
                                    </p:anim>
                                    <p:anim calcmode="lin" valueType="num">
                                      <p:cBhvr additive="base">
                                        <p:cTn id="26" dur="5000" fill="hold"/>
                                        <p:tgtEl>
                                          <p:spTgt spid="2662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232381598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4514" name="Picture 12" descr="npo0000c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0638"/>
            <a:ext cx="9144000" cy="690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 780px-stellar_fireworks_finale_.jpg"/>
          <p:cNvPicPr>
            <a:picLocks noChangeAspect="1"/>
          </p:cNvPicPr>
          <p:nvPr/>
        </p:nvPicPr>
        <p:blipFill>
          <a:blip r:embed="rId4" cstate="screen">
            <a:extLst>
              <a:ext uri="{28A0092B-C50C-407E-A947-70E740481C1C}">
                <a14:useLocalDpi xmlns:a14="http://schemas.microsoft.com/office/drawing/2010/main" val="0"/>
              </a:ext>
            </a:extLst>
          </a:blip>
          <a:srcRect r="-4"/>
          <a:stretch>
            <a:fillRect/>
          </a:stretch>
        </p:blipFill>
        <p:spPr bwMode="auto">
          <a:xfrm>
            <a:off x="4454525"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a typeface="PMingLiU" pitchFamily="18" charset="-120"/>
              <a:cs typeface="Arial"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effectLst>
                  <a:outerShdw blurRad="38100" dist="38100" dir="2700000" algn="tl">
                    <a:srgbClr val="808080"/>
                  </a:outerShdw>
                </a:effectLst>
                <a:latin typeface="Arial" charset="0"/>
              </a:rPr>
              <a:t>创世记</a:t>
            </a:r>
            <a:r>
              <a:rPr lang="en-US" altLang="zh-CN" sz="3600" b="1">
                <a:solidFill>
                  <a:srgbClr val="FFFFFF"/>
                </a:solidFill>
                <a:effectLst>
                  <a:outerShdw blurRad="38100" dist="38100" dir="2700000" algn="tl">
                    <a:srgbClr val="808080"/>
                  </a:outerShdw>
                </a:effectLst>
                <a:latin typeface="Arial" charset="0"/>
              </a:rPr>
              <a:t>1-3</a:t>
            </a:r>
            <a:endParaRPr lang="en-US" sz="2800" b="1" i="1" u="sng">
              <a:solidFill>
                <a:srgbClr val="FFFFFF"/>
              </a:solidFill>
              <a:effectLst>
                <a:outerShdw blurRad="38100" dist="38100" dir="2700000" algn="tl">
                  <a:srgbClr val="808080"/>
                </a:outerShdw>
              </a:effectLst>
              <a:latin typeface="Arial" charset="0"/>
              <a:cs typeface="Arial"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cs typeface="Arial" charset="0"/>
              </a:rPr>
              <a:t>启示录</a:t>
            </a:r>
            <a:r>
              <a:rPr lang="en-US" sz="3600" b="1" u="sng">
                <a:solidFill>
                  <a:srgbClr val="FFFFFF"/>
                </a:solidFill>
                <a:latin typeface="Arial" charset="0"/>
                <a:cs typeface="Arial" charset="0"/>
              </a:rPr>
              <a:t> 20–22</a:t>
            </a:r>
            <a:endParaRPr lang="en-US" sz="2800" b="1" i="1" u="sng">
              <a:solidFill>
                <a:srgbClr val="FFFFFF"/>
              </a:solidFill>
              <a:latin typeface="Arial" charset="0"/>
              <a:cs typeface="Arial" charset="0"/>
            </a:endParaRPr>
          </a:p>
        </p:txBody>
      </p:sp>
      <p:sp>
        <p:nvSpPr>
          <p:cNvPr id="3090" name="Text Box 18"/>
          <p:cNvSpPr txBox="1">
            <a:spLocks noChangeArrowheads="1"/>
          </p:cNvSpPr>
          <p:nvPr/>
        </p:nvSpPr>
        <p:spPr bwMode="auto">
          <a:xfrm>
            <a:off x="317500" y="15525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“起初，上帝创造了</a:t>
            </a:r>
            <a:r>
              <a:rPr lang="zh-CN" altLang="en-US" sz="3600" b="1">
                <a:solidFill>
                  <a:srgbClr val="FFFF00"/>
                </a:solidFill>
                <a:latin typeface="Arial" charset="0"/>
              </a:rPr>
              <a:t>天堂和地球“</a:t>
            </a:r>
            <a:r>
              <a:rPr lang="zh-CN" altLang="en-US" sz="3600" b="1">
                <a:solidFill>
                  <a:srgbClr val="FFFFFF"/>
                </a:solidFill>
                <a:latin typeface="Arial" charset="0"/>
              </a:rPr>
              <a:t>（</a:t>
            </a:r>
            <a:r>
              <a:rPr lang="en-US" altLang="zh-CN" sz="3600" b="1">
                <a:solidFill>
                  <a:srgbClr val="FFFFFF"/>
                </a:solidFill>
                <a:latin typeface="Arial" charset="0"/>
              </a:rPr>
              <a:t>1:1</a:t>
            </a:r>
            <a:r>
              <a:rPr lang="zh-CN" altLang="en-US" sz="3600" b="1">
                <a:solidFill>
                  <a:srgbClr val="FFFFFF"/>
                </a:solidFill>
                <a:latin typeface="Arial" charset="0"/>
              </a:rPr>
              <a:t>）</a:t>
            </a:r>
            <a:endParaRPr lang="en-US" sz="2800" b="1" i="1">
              <a:solidFill>
                <a:srgbClr val="FFFFFF"/>
              </a:solidFill>
              <a:latin typeface="Arial" charset="0"/>
              <a:cs typeface="Arial" charset="0"/>
            </a:endParaRPr>
          </a:p>
        </p:txBody>
      </p:sp>
      <p:sp>
        <p:nvSpPr>
          <p:cNvPr id="3091" name="Text Box 19"/>
          <p:cNvSpPr txBox="1">
            <a:spLocks noChangeArrowheads="1"/>
          </p:cNvSpPr>
          <p:nvPr/>
        </p:nvSpPr>
        <p:spPr bwMode="auto">
          <a:xfrm>
            <a:off x="4572000" y="15525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“然后，我看到了</a:t>
            </a:r>
            <a:r>
              <a:rPr lang="zh-CN" altLang="en-US" sz="3600" b="1">
                <a:solidFill>
                  <a:srgbClr val="FFFF00"/>
                </a:solidFill>
                <a:latin typeface="Arial" charset="0"/>
              </a:rPr>
              <a:t>新天新地“</a:t>
            </a:r>
            <a:r>
              <a:rPr lang="en-US" sz="3600" b="1">
                <a:solidFill>
                  <a:srgbClr val="FFFFFF"/>
                </a:solidFill>
                <a:latin typeface="Arial" charset="0"/>
                <a:cs typeface="Arial" charset="0"/>
              </a:rPr>
              <a:t> (21:1) </a:t>
            </a:r>
            <a:endParaRPr lang="en-US" sz="2800" b="1" i="1">
              <a:solidFill>
                <a:srgbClr val="FFFFFF"/>
              </a:solidFill>
              <a:latin typeface="Arial" charset="0"/>
              <a:cs typeface="Arial" charset="0"/>
            </a:endParaRPr>
          </a:p>
        </p:txBody>
      </p:sp>
      <p:sp>
        <p:nvSpPr>
          <p:cNvPr id="704521"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448</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7070943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845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Oval 4"/>
          <p:cNvSpPr>
            <a:spLocks noChangeArrowheads="1"/>
          </p:cNvSpPr>
          <p:nvPr/>
        </p:nvSpPr>
        <p:spPr bwMode="auto">
          <a:xfrm>
            <a:off x="-201612" y="1232057"/>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p>
        </p:txBody>
      </p:sp>
      <p:sp>
        <p:nvSpPr>
          <p:cNvPr id="705539" name="Rectangle 2"/>
          <p:cNvSpPr>
            <a:spLocks noGrp="1" noChangeArrowheads="1"/>
          </p:cNvSpPr>
          <p:nvPr>
            <p:ph type="title" idx="4294967295"/>
          </p:nvPr>
        </p:nvSpPr>
        <p:spPr>
          <a:xfrm>
            <a:off x="685800" y="152400"/>
            <a:ext cx="7772400" cy="914400"/>
          </a:xfrm>
          <a:solidFill>
            <a:schemeClr val="tx1"/>
          </a:solidFill>
        </p:spPr>
        <p:txBody>
          <a:bodyPr/>
          <a:lstStyle/>
          <a:p>
            <a:r>
              <a:rPr lang="zh-CN">
                <a:solidFill>
                  <a:srgbClr val="FFFFFF"/>
                </a:solidFill>
                <a:latin typeface="Arial" charset="0"/>
                <a:ea typeface="ＭＳ Ｐゴシック" charset="0"/>
                <a:cs typeface="Arial" charset="0"/>
              </a:rPr>
              <a:t>终于开始</a:t>
            </a:r>
            <a:endParaRPr lang="en-US" b="1">
              <a:solidFill>
                <a:srgbClr val="FFFFFF"/>
              </a:solidFill>
              <a:latin typeface="Arial" charset="0"/>
              <a:ea typeface="ＭＳ Ｐゴシック" charset="0"/>
              <a:cs typeface="Arial" charset="0"/>
            </a:endParaRPr>
          </a:p>
        </p:txBody>
      </p:sp>
      <p:sp>
        <p:nvSpPr>
          <p:cNvPr id="705541" name="Oval 4"/>
          <p:cNvSpPr>
            <a:spLocks noChangeArrowheads="1"/>
          </p:cNvSpPr>
          <p:nvPr/>
        </p:nvSpPr>
        <p:spPr bwMode="auto">
          <a:xfrm>
            <a:off x="9391650" y="112395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eaLnBrk="0" hangingPunct="0"/>
            <a:endParaRPr lang="en-US"/>
          </a:p>
        </p:txBody>
      </p:sp>
      <p:sp>
        <p:nvSpPr>
          <p:cNvPr id="70554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sz="2800" b="1">
                <a:solidFill>
                  <a:srgbClr val="FFC000"/>
                </a:solidFill>
              </a:rPr>
              <a:t>启示录21</a:t>
            </a:r>
            <a:endParaRPr lang="en-US" altLang="zh-CN" sz="2800" b="1">
              <a:solidFill>
                <a:srgbClr val="FFC000"/>
              </a:solidFill>
            </a:endParaRPr>
          </a:p>
          <a:p>
            <a:pPr algn="ctr"/>
            <a:r>
              <a:rPr lang="zh-CN" sz="2800" b="1">
                <a:solidFill>
                  <a:srgbClr val="FFC000"/>
                </a:solidFill>
              </a:rPr>
              <a:t>一个新的天地此时未受破坏罪恶，</a:t>
            </a:r>
            <a:r>
              <a:rPr lang="zh-CN" sz="2000"/>
              <a:t>死亡，痛苦或悲伤</a:t>
            </a:r>
            <a:endParaRPr lang="en-US" sz="2000" b="1">
              <a:solidFill>
                <a:srgbClr val="D2B844"/>
              </a:solidFill>
              <a:latin typeface="Arial" charset="0"/>
              <a:cs typeface="Arial" charset="0"/>
            </a:endParaRPr>
          </a:p>
        </p:txBody>
      </p:sp>
      <p:sp>
        <p:nvSpPr>
          <p:cNvPr id="70554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b="1">
                <a:solidFill>
                  <a:srgbClr val="FFFFFF"/>
                </a:solidFill>
              </a:rPr>
              <a:t>（左起翻译</a:t>
            </a:r>
            <a:r>
              <a:rPr lang="en-US" altLang="zh-CN" b="1">
                <a:solidFill>
                  <a:srgbClr val="FFFFFF"/>
                </a:solidFill>
              </a:rPr>
              <a:t>)</a:t>
            </a:r>
            <a:r>
              <a:rPr lang="zh-CN" sz="2000"/>
              <a:t>）</a:t>
            </a:r>
            <a:endParaRPr lang="en-US" sz="2000" b="1">
              <a:solidFill>
                <a:schemeClr val="bg1"/>
              </a:solidFill>
              <a:latin typeface="Arial" charset="0"/>
              <a:cs typeface="Arial" charset="0"/>
            </a:endParaRPr>
          </a:p>
        </p:txBody>
      </p:sp>
      <p:sp>
        <p:nvSpPr>
          <p:cNvPr id="70554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sz="4400" b="1">
                <a:solidFill>
                  <a:srgbClr val="FFFFFF"/>
                </a:solidFill>
              </a:rPr>
              <a:t>终于开始</a:t>
            </a:r>
            <a:endParaRPr lang="en-US" sz="4400" b="1">
              <a:solidFill>
                <a:srgbClr val="FFFFFF"/>
              </a:solidFill>
              <a:latin typeface="Arial" charset="0"/>
              <a:cs typeface="Arial" charset="0"/>
            </a:endParaRPr>
          </a:p>
        </p:txBody>
      </p:sp>
      <p:sp>
        <p:nvSpPr>
          <p:cNvPr id="705545"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448</a:t>
            </a:r>
            <a:endParaRPr lang="en-US" b="1">
              <a:solidFill>
                <a:srgbClr val="000000"/>
              </a:solidFill>
              <a:latin typeface="Arial" charset="0"/>
              <a:cs typeface="Arial" charset="0"/>
            </a:endParaRPr>
          </a:p>
        </p:txBody>
      </p:sp>
      <p:sp>
        <p:nvSpPr>
          <p:cNvPr id="705546" name="Rectangle 9"/>
          <p:cNvSpPr>
            <a:spLocks noChangeArrowheads="1"/>
          </p:cNvSpPr>
          <p:nvPr/>
        </p:nvSpPr>
        <p:spPr bwMode="auto">
          <a:xfrm>
            <a:off x="1134979" y="1769707"/>
            <a:ext cx="5269539" cy="955675"/>
          </a:xfrm>
          <a:prstGeom prst="rect">
            <a:avLst/>
          </a:prstGeom>
          <a:noFill/>
          <a:ln w="9525">
            <a:noFill/>
            <a:round/>
            <a:headEnd/>
            <a:tailEnd type="stealth" w="lg" len="lg"/>
          </a:ln>
        </p:spPr>
        <p:txBody>
          <a:bodyPr wrap="square" lIns="90000" tIns="46800" rIns="90000" bIns="46800">
            <a:spAutoFit/>
          </a:bodyPr>
          <a:lstStyle/>
          <a:p>
            <a:pPr algn="ctr" eaLnBrk="0" hangingPunct="0"/>
            <a:r>
              <a:rPr lang="zh-CN" sz="2800" b="1" dirty="0">
                <a:solidFill>
                  <a:srgbClr val="FFFF00"/>
                </a:solidFill>
              </a:rPr>
              <a:t>启示</a:t>
            </a:r>
            <a:r>
              <a:rPr lang="zh-CN" altLang="en-US" sz="2800" b="1" dirty="0">
                <a:solidFill>
                  <a:srgbClr val="FFFF00"/>
                </a:solidFill>
              </a:rPr>
              <a:t>录</a:t>
            </a:r>
            <a:r>
              <a:rPr lang="en-US" altLang="zh-CN" sz="2800" b="1" dirty="0">
                <a:solidFill>
                  <a:srgbClr val="FFFF00"/>
                </a:solidFill>
              </a:rPr>
              <a:t>21</a:t>
            </a:r>
            <a:r>
              <a:rPr lang="zh-CN" sz="2800" b="1" dirty="0">
                <a:solidFill>
                  <a:srgbClr val="FFFF00"/>
                </a:solidFill>
              </a:rPr>
              <a:t>：一个新的天地这次罪未受破坏，死亡，痛苦，或悲伤</a:t>
            </a:r>
            <a:endParaRPr lang="en-US" sz="2800" b="1" dirty="0">
              <a:solidFill>
                <a:srgbClr val="FFFF00"/>
              </a:solidFill>
            </a:endParaRPr>
          </a:p>
        </p:txBody>
      </p:sp>
      <p:sp>
        <p:nvSpPr>
          <p:cNvPr id="11" name="Rectangle 10"/>
          <p:cNvSpPr/>
          <p:nvPr/>
        </p:nvSpPr>
        <p:spPr bwMode="auto">
          <a:xfrm>
            <a:off x="0" y="3033199"/>
            <a:ext cx="9144000" cy="3787833"/>
          </a:xfrm>
          <a:prstGeom prst="rect">
            <a:avLst/>
          </a:prstGeom>
          <a:solidFill>
            <a:schemeClr val="tx1">
              <a:lumMod val="95000"/>
              <a:lumOff val="5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r>
              <a:rPr lang="zh-CN" altLang="en-US" dirty="0">
                <a:solidFill>
                  <a:srgbClr val="FFFFFF"/>
                </a:solidFill>
              </a:rPr>
              <a:t>“新耶路撒冷（描述在</a:t>
            </a:r>
            <a:r>
              <a:rPr lang="en-US" altLang="zh-CN" dirty="0">
                <a:solidFill>
                  <a:srgbClr val="FFFFFF"/>
                </a:solidFill>
              </a:rPr>
              <a:t>21:9-22:5</a:t>
            </a:r>
            <a:r>
              <a:rPr lang="zh-CN" altLang="en-US" dirty="0">
                <a:solidFill>
                  <a:srgbClr val="FFFFFF"/>
                </a:solidFill>
              </a:rPr>
              <a:t>）的形状像一个巨大的立方体。一千五百公里的长度，宽度和高度。（在旧约帐棚和寺庙最神圣的地方，也是一个完美的立方体），五彩石，将反映的荣耀神，它会不断地被充满了光。所有最伟大的事情是，信徒将神的存在，他们将看到他的脸（</a:t>
            </a:r>
            <a:r>
              <a:rPr lang="en-US" altLang="zh-CN" dirty="0">
                <a:solidFill>
                  <a:srgbClr val="FFFFFF"/>
                </a:solidFill>
              </a:rPr>
              <a:t>22:4</a:t>
            </a:r>
            <a:r>
              <a:rPr lang="zh-CN" altLang="en-US" dirty="0">
                <a:solidFill>
                  <a:srgbClr val="FFFFFF"/>
                </a:solidFill>
              </a:rPr>
              <a:t>）。“启示录（启示）已发出</a:t>
            </a:r>
            <a:r>
              <a:rPr lang="en-US" altLang="zh-CN" dirty="0">
                <a:solidFill>
                  <a:srgbClr val="FFFFFF"/>
                </a:solidFill>
              </a:rPr>
              <a:t>appropriate</a:t>
            </a:r>
            <a:r>
              <a:rPr lang="zh-CN" altLang="en-US" dirty="0">
                <a:solidFill>
                  <a:srgbClr val="FFFFFF"/>
                </a:solidFill>
              </a:rPr>
              <a:t>作为佳能的经文中的最后一本书的地方，因为它把圣经的主题。在一个非常现实的意义，第</a:t>
            </a:r>
            <a:r>
              <a:rPr lang="en-US" altLang="zh-CN" dirty="0">
                <a:solidFill>
                  <a:srgbClr val="FFFFFF"/>
                </a:solidFill>
              </a:rPr>
              <a:t>21-22</a:t>
            </a:r>
            <a:r>
              <a:rPr lang="zh-CN" altLang="en-US" dirty="0">
                <a:solidFill>
                  <a:srgbClr val="FFFFFF"/>
                </a:solidFill>
              </a:rPr>
              <a:t>章是新的成因，但没有下降。圣经中</a:t>
            </a:r>
            <a:r>
              <a:rPr lang="en-US" altLang="zh-CN" dirty="0" err="1">
                <a:solidFill>
                  <a:srgbClr val="FFFFFF"/>
                </a:solidFill>
              </a:rPr>
              <a:t>broaders</a:t>
            </a:r>
            <a:r>
              <a:rPr lang="zh-CN" altLang="en-US" dirty="0">
                <a:solidFill>
                  <a:srgbClr val="FFFFFF"/>
                </a:solidFill>
              </a:rPr>
              <a:t>条款，传达的创作，赎回，并重新创造神的工作的元叙事，和神人的化身这个故事中心“ </a:t>
            </a:r>
            <a:r>
              <a:rPr lang="en-US" altLang="zh-CN" dirty="0">
                <a:solidFill>
                  <a:srgbClr val="FFFFFF"/>
                </a:solidFill>
              </a:rPr>
              <a:t>- </a:t>
            </a:r>
            <a:r>
              <a:rPr lang="zh-CN" altLang="en-US" dirty="0">
                <a:solidFill>
                  <a:srgbClr val="FFFFFF"/>
                </a:solidFill>
              </a:rPr>
              <a:t>。劳力的轻工业医生肯尼思</a:t>
            </a:r>
            <a:r>
              <a:rPr lang="en-US" altLang="zh-CN" dirty="0">
                <a:solidFill>
                  <a:srgbClr val="FFFFFF"/>
                </a:solidFill>
              </a:rPr>
              <a:t>·</a:t>
            </a:r>
            <a:r>
              <a:rPr lang="zh-CN" altLang="en-US" dirty="0">
                <a:solidFill>
                  <a:srgbClr val="FFFFFF"/>
                </a:solidFill>
              </a:rPr>
              <a:t>（</a:t>
            </a:r>
            <a:r>
              <a:rPr lang="en-US" altLang="zh-CN" dirty="0">
                <a:solidFill>
                  <a:srgbClr val="FFFFFF"/>
                </a:solidFill>
              </a:rPr>
              <a:t>THM1972</a:t>
            </a:r>
            <a:r>
              <a:rPr lang="zh-CN" altLang="en-US" dirty="0">
                <a:solidFill>
                  <a:srgbClr val="FFFFFF"/>
                </a:solidFill>
              </a:rPr>
              <a:t>）和卡伦蟒蛇我的道路</a:t>
            </a:r>
          </a:p>
        </p:txBody>
      </p:sp>
      <p:pic>
        <p:nvPicPr>
          <p:cNvPr id="705540"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1010" y="0"/>
            <a:ext cx="9144000" cy="845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8482172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7086600"/>
          </a:xfrm>
          <a:prstGeom prst="rect">
            <a:avLst/>
          </a:prstGeom>
          <a:solidFill>
            <a:schemeClr val="tx1"/>
          </a:solidFill>
          <a:ln w="9525">
            <a:solidFill>
              <a:schemeClr val="tx1"/>
            </a:solidFill>
            <a:miter lim="800000"/>
            <a:headEnd/>
            <a:tailEnd/>
          </a:ln>
        </p:spPr>
        <p:txBody>
          <a:bodyPr wrap="none" anchor="ctr"/>
          <a:lstStyle/>
          <a:p>
            <a:endParaRPr lang="en-US" sz="1800"/>
          </a:p>
        </p:txBody>
      </p:sp>
      <p:pic>
        <p:nvPicPr>
          <p:cNvPr id="206851" name="Picture 3" descr="EARTH"/>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2019300" y="1843088"/>
            <a:ext cx="4914900" cy="356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68" name="Text Box 4"/>
          <p:cNvSpPr txBox="1">
            <a:spLocks noChangeArrowheads="1"/>
          </p:cNvSpPr>
          <p:nvPr/>
        </p:nvSpPr>
        <p:spPr bwMode="auto">
          <a:xfrm>
            <a:off x="457200" y="1508125"/>
            <a:ext cx="3276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第一天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光</a:t>
            </a:r>
          </a:p>
        </p:txBody>
      </p:sp>
      <p:sp>
        <p:nvSpPr>
          <p:cNvPr id="216069" name="Text Box 5"/>
          <p:cNvSpPr txBox="1">
            <a:spLocks noChangeArrowheads="1"/>
          </p:cNvSpPr>
          <p:nvPr/>
        </p:nvSpPr>
        <p:spPr bwMode="auto">
          <a:xfrm>
            <a:off x="381000" y="2819400"/>
            <a:ext cx="4419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第二天</a:t>
            </a:r>
            <a:r>
              <a:rPr lang="en-US" altLang="ja-JP" sz="4000" b="1">
                <a:solidFill>
                  <a:srgbClr val="FFFF00"/>
                </a:solidFill>
                <a:latin typeface="Times New Roman" charset="0"/>
              </a:rPr>
              <a:t>:</a:t>
            </a:r>
            <a:r>
              <a:rPr lang="en-US" altLang="ja-JP" sz="4000" b="1">
                <a:solidFill>
                  <a:schemeClr val="bg1"/>
                </a:solidFill>
                <a:latin typeface="Times New Roman" charset="0"/>
              </a:rPr>
              <a:t> </a:t>
            </a:r>
            <a:endParaRPr lang="en-US" altLang="zh-CN" sz="4000" b="1">
              <a:solidFill>
                <a:schemeClr val="bg1"/>
              </a:solidFill>
              <a:latin typeface="Times New Roman" charset="0"/>
              <a:ea typeface="SimSun" charset="0"/>
              <a:cs typeface="SimSun" charset="0"/>
            </a:endParaRPr>
          </a:p>
          <a:p>
            <a:pPr eaLnBrk="1" hangingPunct="1">
              <a:spcBef>
                <a:spcPct val="50000"/>
              </a:spcBef>
            </a:pPr>
            <a:r>
              <a:rPr lang="zh-CN" altLang="en-US" sz="4000" b="1">
                <a:solidFill>
                  <a:schemeClr val="bg1"/>
                </a:solidFill>
                <a:latin typeface="Times New Roman" charset="0"/>
                <a:ea typeface="SimSun" charset="0"/>
                <a:cs typeface="SimSun" charset="0"/>
              </a:rPr>
              <a:t>水与空气分开</a:t>
            </a:r>
            <a:endParaRPr lang="en-US" b="1">
              <a:solidFill>
                <a:schemeClr val="bg1"/>
              </a:solidFill>
              <a:latin typeface="Times New Roman" charset="0"/>
            </a:endParaRPr>
          </a:p>
        </p:txBody>
      </p:sp>
      <p:sp>
        <p:nvSpPr>
          <p:cNvPr id="216070" name="Text Box 6"/>
          <p:cNvSpPr txBox="1">
            <a:spLocks noChangeArrowheads="1"/>
          </p:cNvSpPr>
          <p:nvPr/>
        </p:nvSpPr>
        <p:spPr bwMode="auto">
          <a:xfrm>
            <a:off x="457200" y="4495800"/>
            <a:ext cx="40386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第三天</a:t>
            </a:r>
            <a:r>
              <a:rPr lang="en-US" altLang="ja-JP" sz="4000" b="1">
                <a:solidFill>
                  <a:srgbClr val="FFFF00"/>
                </a:solidFill>
                <a:latin typeface="Times New Roman" charset="0"/>
              </a:rPr>
              <a:t>:</a:t>
            </a:r>
            <a:r>
              <a:rPr lang="en-US" altLang="ja-JP" sz="4000" b="1">
                <a:solidFill>
                  <a:schemeClr val="bg1"/>
                </a:solidFill>
                <a:latin typeface="Times New Roman" charset="0"/>
              </a:rPr>
              <a:t> </a:t>
            </a:r>
            <a:endParaRPr lang="en-US" altLang="zh-CN" sz="4000" b="1">
              <a:solidFill>
                <a:schemeClr val="bg1"/>
              </a:solidFill>
              <a:latin typeface="Times New Roman" charset="0"/>
              <a:ea typeface="SimSun" charset="0"/>
              <a:cs typeface="SimSun" charset="0"/>
            </a:endParaRPr>
          </a:p>
          <a:p>
            <a:pPr eaLnBrk="1" hangingPunct="1">
              <a:spcBef>
                <a:spcPct val="50000"/>
              </a:spcBef>
            </a:pPr>
            <a:r>
              <a:rPr lang="zh-CN" altLang="en-US" sz="4000" b="1">
                <a:solidFill>
                  <a:schemeClr val="bg1"/>
                </a:solidFill>
                <a:latin typeface="Times New Roman" charset="0"/>
                <a:ea typeface="SimSun" charset="0"/>
                <a:cs typeface="SimSun" charset="0"/>
              </a:rPr>
              <a:t>旱地与海分开</a:t>
            </a:r>
            <a:endParaRPr lang="en-US" b="1">
              <a:solidFill>
                <a:schemeClr val="bg1"/>
              </a:solidFill>
              <a:latin typeface="Times New Roman" charset="0"/>
            </a:endParaRPr>
          </a:p>
        </p:txBody>
      </p:sp>
      <p:sp>
        <p:nvSpPr>
          <p:cNvPr id="216071" name="Text Box 7"/>
          <p:cNvSpPr txBox="1">
            <a:spLocks noChangeArrowheads="1"/>
          </p:cNvSpPr>
          <p:nvPr/>
        </p:nvSpPr>
        <p:spPr bwMode="auto">
          <a:xfrm>
            <a:off x="4495800" y="1219200"/>
            <a:ext cx="46482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第四天</a:t>
            </a:r>
            <a:r>
              <a:rPr lang="en-US" altLang="zh-CN" sz="4000" b="1">
                <a:solidFill>
                  <a:srgbClr val="FFFF00"/>
                </a:solidFill>
                <a:latin typeface="Times New Roman" charset="0"/>
                <a:ea typeface="SimSun" charset="0"/>
                <a:cs typeface="SimSu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太阳，月亮与众星摆列在天</a:t>
            </a:r>
            <a:endParaRPr lang="en-US" b="1">
              <a:solidFill>
                <a:schemeClr val="bg1"/>
              </a:solidFill>
              <a:latin typeface="Times New Roman" charset="0"/>
            </a:endParaRPr>
          </a:p>
        </p:txBody>
      </p:sp>
      <p:sp>
        <p:nvSpPr>
          <p:cNvPr id="216072" name="Text Box 8"/>
          <p:cNvSpPr txBox="1">
            <a:spLocks noChangeArrowheads="1"/>
          </p:cNvSpPr>
          <p:nvPr/>
        </p:nvSpPr>
        <p:spPr bwMode="auto">
          <a:xfrm>
            <a:off x="4495800" y="2879725"/>
            <a:ext cx="4191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第五天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鱼与雀鸟</a:t>
            </a:r>
            <a:endParaRPr lang="en-US" b="1">
              <a:solidFill>
                <a:schemeClr val="bg1"/>
              </a:solidFill>
              <a:latin typeface="Times New Roman" charset="0"/>
            </a:endParaRPr>
          </a:p>
        </p:txBody>
      </p:sp>
      <p:sp>
        <p:nvSpPr>
          <p:cNvPr id="216073" name="Text Box 9"/>
          <p:cNvSpPr txBox="1">
            <a:spLocks noChangeArrowheads="1"/>
          </p:cNvSpPr>
          <p:nvPr/>
        </p:nvSpPr>
        <p:spPr bwMode="auto">
          <a:xfrm>
            <a:off x="4495800" y="4495800"/>
            <a:ext cx="4191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00"/>
                </a:solidFill>
                <a:latin typeface="Times New Roman" charset="0"/>
                <a:ea typeface="SimSun" charset="0"/>
                <a:cs typeface="SimSun" charset="0"/>
              </a:rPr>
              <a:t>第</a:t>
            </a:r>
            <a:r>
              <a:rPr lang="zh-CN" altLang="en-US" sz="4000" b="1">
                <a:solidFill>
                  <a:srgbClr val="FAFE1E"/>
                </a:solidFill>
                <a:ea typeface="SimSun" charset="0"/>
                <a:cs typeface="SimSun" charset="0"/>
              </a:rPr>
              <a:t>六</a:t>
            </a:r>
            <a:r>
              <a:rPr lang="zh-CN" altLang="en-US" sz="4000" b="1">
                <a:solidFill>
                  <a:srgbClr val="FFFF00"/>
                </a:solidFill>
                <a:latin typeface="Times New Roman" charset="0"/>
                <a:ea typeface="SimSun" charset="0"/>
                <a:cs typeface="SimSun" charset="0"/>
              </a:rPr>
              <a:t>天</a:t>
            </a:r>
            <a:r>
              <a:rPr lang="en-US" altLang="ja-JP" sz="4000" b="1">
                <a:solidFill>
                  <a:srgbClr val="FFFF00"/>
                </a:solidFill>
                <a:latin typeface="Times New Roman" charset="0"/>
              </a:rPr>
              <a:t>:</a:t>
            </a:r>
            <a:r>
              <a:rPr lang="en-US" altLang="ja-JP" sz="4000" b="1">
                <a:solidFill>
                  <a:schemeClr val="bg1"/>
                </a:solidFill>
                <a:latin typeface="Times New Roman" charset="0"/>
              </a:rPr>
              <a:t>  </a:t>
            </a:r>
            <a:r>
              <a:rPr lang="zh-CN" altLang="en-US" sz="4000" b="1">
                <a:solidFill>
                  <a:schemeClr val="bg1"/>
                </a:solidFill>
                <a:latin typeface="Times New Roman" charset="0"/>
                <a:ea typeface="SimSun" charset="0"/>
                <a:cs typeface="SimSun" charset="0"/>
              </a:rPr>
              <a:t>动物与人</a:t>
            </a:r>
            <a:endParaRPr lang="en-US" b="1">
              <a:solidFill>
                <a:schemeClr val="bg1"/>
              </a:solidFill>
              <a:latin typeface="Times New Roman" charset="0"/>
            </a:endParaRPr>
          </a:p>
        </p:txBody>
      </p:sp>
      <p:sp>
        <p:nvSpPr>
          <p:cNvPr id="216074" name="Text Box 10"/>
          <p:cNvSpPr txBox="1">
            <a:spLocks noChangeArrowheads="1"/>
          </p:cNvSpPr>
          <p:nvPr/>
        </p:nvSpPr>
        <p:spPr bwMode="auto">
          <a:xfrm>
            <a:off x="4876800" y="6248400"/>
            <a:ext cx="4267200" cy="579438"/>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algn="r">
              <a:spcBef>
                <a:spcPct val="50000"/>
              </a:spcBef>
              <a:defRPr/>
            </a:pPr>
            <a:r>
              <a:rPr lang="zh-CN" altLang="en-US" sz="3200" b="1">
                <a:solidFill>
                  <a:schemeClr val="bg1"/>
                </a:solidFill>
                <a:latin typeface="Times New Roman" pitchFamily="-128" charset="0"/>
                <a:ea typeface="SimSun" pitchFamily="2" charset="-128"/>
                <a:cs typeface="SimSun" pitchFamily="2" charset="-128"/>
              </a:rPr>
              <a:t>创世记 </a:t>
            </a:r>
            <a:r>
              <a:rPr lang="en-US" sz="3200" b="1">
                <a:solidFill>
                  <a:schemeClr val="bg1"/>
                </a:solidFill>
                <a:latin typeface="Times New Roman" pitchFamily="-128" charset="0"/>
                <a:ea typeface="ＭＳ Ｐゴシック" pitchFamily="-112" charset="-128"/>
                <a:cs typeface="ＭＳ Ｐゴシック" pitchFamily="-112" charset="-128"/>
              </a:rPr>
              <a:t>1:3-31</a:t>
            </a:r>
          </a:p>
        </p:txBody>
      </p:sp>
      <p:sp>
        <p:nvSpPr>
          <p:cNvPr id="206859" name="Rectangle 11"/>
          <p:cNvSpPr>
            <a:spLocks noChangeArrowheads="1"/>
          </p:cNvSpPr>
          <p:nvPr/>
        </p:nvSpPr>
        <p:spPr bwMode="auto">
          <a:xfrm>
            <a:off x="257175" y="1219200"/>
            <a:ext cx="8572500" cy="4981575"/>
          </a:xfrm>
          <a:prstGeom prst="rect">
            <a:avLst/>
          </a:prstGeom>
          <a:noFill/>
          <a:ln w="38100">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sz="2400">
              <a:solidFill>
                <a:schemeClr val="bg1"/>
              </a:solidFill>
              <a:latin typeface="Times New Roman" charset="0"/>
              <a:ea typeface="MS PGothic" charset="0"/>
              <a:cs typeface="MS PGothic" charset="0"/>
            </a:endParaRPr>
          </a:p>
        </p:txBody>
      </p:sp>
      <p:sp>
        <p:nvSpPr>
          <p:cNvPr id="206860" name="Line 12"/>
          <p:cNvSpPr>
            <a:spLocks noChangeShapeType="1"/>
          </p:cNvSpPr>
          <p:nvPr/>
        </p:nvSpPr>
        <p:spPr bwMode="auto">
          <a:xfrm>
            <a:off x="4343400" y="1219200"/>
            <a:ext cx="0" cy="4953000"/>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06861" name="Line 13"/>
          <p:cNvSpPr>
            <a:spLocks noChangeShapeType="1"/>
          </p:cNvSpPr>
          <p:nvPr/>
        </p:nvSpPr>
        <p:spPr bwMode="auto">
          <a:xfrm>
            <a:off x="304800" y="2743200"/>
            <a:ext cx="8534400" cy="0"/>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06862" name="Line 14"/>
          <p:cNvSpPr>
            <a:spLocks noChangeShapeType="1"/>
          </p:cNvSpPr>
          <p:nvPr/>
        </p:nvSpPr>
        <p:spPr bwMode="auto">
          <a:xfrm>
            <a:off x="228600" y="4419600"/>
            <a:ext cx="8534400" cy="0"/>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06863" name="Text Box 15"/>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en-US" sz="2400" b="1">
                <a:solidFill>
                  <a:schemeClr val="bg1"/>
                </a:solidFill>
                <a:latin typeface="Times New Roman" charset="0"/>
                <a:ea typeface="MS PGothic" charset="0"/>
                <a:cs typeface="MS PGothic" charset="0"/>
              </a:rPr>
              <a:t>64</a:t>
            </a:r>
          </a:p>
        </p:txBody>
      </p:sp>
      <p:sp>
        <p:nvSpPr>
          <p:cNvPr id="206864" name="WordArt 16"/>
          <p:cNvSpPr>
            <a:spLocks noChangeArrowheads="1" noChangeShapeType="1" noTextEdit="1"/>
          </p:cNvSpPr>
          <p:nvPr/>
        </p:nvSpPr>
        <p:spPr bwMode="auto">
          <a:xfrm>
            <a:off x="228600" y="685800"/>
            <a:ext cx="1714500" cy="828675"/>
          </a:xfrm>
          <a:prstGeom prst="rect">
            <a:avLst/>
          </a:prstGeom>
        </p:spPr>
        <p:txBody>
          <a:bodyPr wrap="none" fromWordArt="1">
            <a:prstTxWarp prst="textDoubleWave1">
              <a:avLst>
                <a:gd name="adj1" fmla="val 6500"/>
                <a:gd name="adj2" fmla="val 0"/>
              </a:avLst>
            </a:prstTxWarp>
          </a:bodyPr>
          <a:lstStyle/>
          <a:p>
            <a:pPr algn="ctr"/>
            <a:r>
              <a:rPr lang="en-US" sz="3600" kern="10" spc="-36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混沌</a:t>
            </a:r>
          </a:p>
        </p:txBody>
      </p:sp>
      <p:sp>
        <p:nvSpPr>
          <p:cNvPr id="206865" name="WordArt 17"/>
          <p:cNvSpPr>
            <a:spLocks noChangeArrowheads="1" noChangeShapeType="1" noTextEdit="1"/>
          </p:cNvSpPr>
          <p:nvPr/>
        </p:nvSpPr>
        <p:spPr bwMode="auto">
          <a:xfrm>
            <a:off x="5257800" y="0"/>
            <a:ext cx="822325" cy="1285875"/>
          </a:xfrm>
          <a:prstGeom prst="rect">
            <a:avLst/>
          </a:prstGeom>
        </p:spPr>
        <p:txBody>
          <a:bodyPr wrap="none" fromWordArt="1">
            <a:prstTxWarp prst="textSlantUp">
              <a:avLst>
                <a:gd name="adj" fmla="val 32056"/>
              </a:avLst>
            </a:prstTxWarp>
          </a:bodyPr>
          <a:lstStyle/>
          <a:p>
            <a:pPr algn="ctr"/>
            <a:r>
              <a:rPr lang="zh-TW" alt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空虚</a:t>
            </a:r>
            <a:endPar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
        <p:nvSpPr>
          <p:cNvPr id="216082" name="WordArt 18"/>
          <p:cNvSpPr>
            <a:spLocks noChangeArrowheads="1" noChangeShapeType="1" noTextEdit="1"/>
          </p:cNvSpPr>
          <p:nvPr/>
        </p:nvSpPr>
        <p:spPr bwMode="auto">
          <a:xfrm>
            <a:off x="2552700" y="771525"/>
            <a:ext cx="1714500" cy="657225"/>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形成</a:t>
            </a:r>
          </a:p>
        </p:txBody>
      </p:sp>
      <p:sp>
        <p:nvSpPr>
          <p:cNvPr id="216083" name="WordArt 19"/>
          <p:cNvSpPr>
            <a:spLocks noChangeArrowheads="1" noChangeShapeType="1" noTextEdit="1"/>
          </p:cNvSpPr>
          <p:nvPr/>
        </p:nvSpPr>
        <p:spPr bwMode="auto">
          <a:xfrm>
            <a:off x="6858000" y="457200"/>
            <a:ext cx="1714500" cy="657225"/>
          </a:xfrm>
          <a:prstGeom prst="rect">
            <a:avLst/>
          </a:prstGeom>
        </p:spPr>
        <p:txBody>
          <a:bodyPr wrap="none" fromWordArt="1">
            <a:prstTxWarp prst="textPlain">
              <a:avLst>
                <a:gd name="adj" fmla="val 50000"/>
              </a:avLst>
            </a:prstTxWarp>
          </a:bodyPr>
          <a:lstStyle/>
          <a:p>
            <a:pPr algn="ctr"/>
            <a:r>
              <a:rPr lang="zh-TW" alt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充满</a:t>
            </a: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16084" name="AutoShape 20"/>
          <p:cNvSpPr>
            <a:spLocks noChangeArrowheads="1"/>
          </p:cNvSpPr>
          <p:nvPr/>
        </p:nvSpPr>
        <p:spPr bwMode="auto">
          <a:xfrm>
            <a:off x="1905000" y="9144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endParaRPr lang="en-US" sz="1800"/>
          </a:p>
        </p:txBody>
      </p:sp>
      <p:sp>
        <p:nvSpPr>
          <p:cNvPr id="216085" name="AutoShape 21"/>
          <p:cNvSpPr>
            <a:spLocks noChangeArrowheads="1"/>
          </p:cNvSpPr>
          <p:nvPr/>
        </p:nvSpPr>
        <p:spPr bwMode="auto">
          <a:xfrm>
            <a:off x="6248400" y="609600"/>
            <a:ext cx="609600" cy="304800"/>
          </a:xfrm>
          <a:prstGeom prst="rightArrow">
            <a:avLst>
              <a:gd name="adj1" fmla="val 50000"/>
              <a:gd name="adj2" fmla="val 50000"/>
            </a:avLst>
          </a:prstGeom>
          <a:solidFill>
            <a:srgbClr val="00FFFF"/>
          </a:solidFill>
          <a:ln w="9525">
            <a:solidFill>
              <a:schemeClr val="tx1"/>
            </a:solidFill>
            <a:miter lim="800000"/>
            <a:headEnd/>
            <a:tailEnd/>
          </a:ln>
        </p:spPr>
        <p:txBody>
          <a:bodyPr wrap="none" anchor="ctr"/>
          <a:lstStyle/>
          <a:p>
            <a:endParaRPr lang="en-US" sz="1800"/>
          </a:p>
        </p:txBody>
      </p:sp>
      <p:sp>
        <p:nvSpPr>
          <p:cNvPr id="206870" name="Rectangle 22"/>
          <p:cNvSpPr>
            <a:spLocks noGrp="1" noChangeArrowheads="1"/>
          </p:cNvSpPr>
          <p:nvPr>
            <p:ph type="title" idx="4294967295"/>
          </p:nvPr>
        </p:nvSpPr>
        <p:spPr>
          <a:xfrm>
            <a:off x="152400" y="0"/>
            <a:ext cx="6629400" cy="838200"/>
          </a:xfrm>
        </p:spPr>
        <p:txBody>
          <a:bodyPr/>
          <a:lstStyle/>
          <a:p>
            <a:pPr algn="l" eaLnBrk="1" hangingPunct="1"/>
            <a:r>
              <a:rPr lang="zh-CN" altLang="en-US" sz="5400" b="1">
                <a:solidFill>
                  <a:srgbClr val="FAFE1E"/>
                </a:solidFill>
                <a:latin typeface="Arial" charset="0"/>
                <a:ea typeface="SimSun" charset="0"/>
                <a:cs typeface="SimSun" charset="0"/>
              </a:rPr>
              <a:t>六天的创造</a:t>
            </a:r>
            <a:endParaRPr lang="en-US" sz="2000" b="1">
              <a:latin typeface="Arial" charset="0"/>
              <a:cs typeface="Geneva" charset="0"/>
            </a:endParaRPr>
          </a:p>
        </p:txBody>
      </p:sp>
    </p:spTree>
    <p:extLst>
      <p:ext uri="{BB962C8B-B14F-4D97-AF65-F5344CB8AC3E}">
        <p14:creationId xmlns:p14="http://schemas.microsoft.com/office/powerpoint/2010/main" val="27763239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6084"/>
                                        </p:tgtEl>
                                        <p:attrNameLst>
                                          <p:attrName>style.visibility</p:attrName>
                                        </p:attrNameLst>
                                      </p:cBhvr>
                                      <p:to>
                                        <p:strVal val="visible"/>
                                      </p:to>
                                    </p:set>
                                    <p:animEffect transition="in" filter="wipe(left)">
                                      <p:cBhvr>
                                        <p:cTn id="7" dur="500"/>
                                        <p:tgtEl>
                                          <p:spTgt spid="216084"/>
                                        </p:tgtEl>
                                      </p:cBhvr>
                                    </p:animEffect>
                                  </p:childTnLst>
                                </p:cTn>
                              </p:par>
                              <p:par>
                                <p:cTn id="8" presetID="31" presetClass="entr" presetSubtype="0" fill="hold" grpId="0" nodeType="withEffect">
                                  <p:stCondLst>
                                    <p:cond delay="0"/>
                                  </p:stCondLst>
                                  <p:iterate type="lt">
                                    <p:tmPct val="5000"/>
                                  </p:iterate>
                                  <p:childTnLst>
                                    <p:set>
                                      <p:cBhvr>
                                        <p:cTn id="9" dur="1" fill="hold">
                                          <p:stCondLst>
                                            <p:cond delay="0"/>
                                          </p:stCondLst>
                                        </p:cTn>
                                        <p:tgtEl>
                                          <p:spTgt spid="216082"/>
                                        </p:tgtEl>
                                        <p:attrNameLst>
                                          <p:attrName>style.visibility</p:attrName>
                                        </p:attrNameLst>
                                      </p:cBhvr>
                                      <p:to>
                                        <p:strVal val="visible"/>
                                      </p:to>
                                    </p:set>
                                    <p:anim calcmode="lin" valueType="num">
                                      <p:cBhvr>
                                        <p:cTn id="10" dur="1000" fill="hold"/>
                                        <p:tgtEl>
                                          <p:spTgt spid="216082"/>
                                        </p:tgtEl>
                                        <p:attrNameLst>
                                          <p:attrName>ppt_w</p:attrName>
                                        </p:attrNameLst>
                                      </p:cBhvr>
                                      <p:tavLst>
                                        <p:tav tm="0">
                                          <p:val>
                                            <p:fltVal val="0"/>
                                          </p:val>
                                        </p:tav>
                                        <p:tav tm="100000">
                                          <p:val>
                                            <p:strVal val="#ppt_w"/>
                                          </p:val>
                                        </p:tav>
                                      </p:tavLst>
                                    </p:anim>
                                    <p:anim calcmode="lin" valueType="num">
                                      <p:cBhvr>
                                        <p:cTn id="11" dur="1000" fill="hold"/>
                                        <p:tgtEl>
                                          <p:spTgt spid="216082"/>
                                        </p:tgtEl>
                                        <p:attrNameLst>
                                          <p:attrName>ppt_h</p:attrName>
                                        </p:attrNameLst>
                                      </p:cBhvr>
                                      <p:tavLst>
                                        <p:tav tm="0">
                                          <p:val>
                                            <p:fltVal val="0"/>
                                          </p:val>
                                        </p:tav>
                                        <p:tav tm="100000">
                                          <p:val>
                                            <p:strVal val="#ppt_h"/>
                                          </p:val>
                                        </p:tav>
                                      </p:tavLst>
                                    </p:anim>
                                    <p:anim calcmode="lin" valueType="num">
                                      <p:cBhvr>
                                        <p:cTn id="12" dur="1000" fill="hold"/>
                                        <p:tgtEl>
                                          <p:spTgt spid="216082"/>
                                        </p:tgtEl>
                                        <p:attrNameLst>
                                          <p:attrName>style.rotation</p:attrName>
                                        </p:attrNameLst>
                                      </p:cBhvr>
                                      <p:tavLst>
                                        <p:tav tm="0">
                                          <p:val>
                                            <p:fltVal val="90"/>
                                          </p:val>
                                        </p:tav>
                                        <p:tav tm="100000">
                                          <p:val>
                                            <p:fltVal val="0"/>
                                          </p:val>
                                        </p:tav>
                                      </p:tavLst>
                                    </p:anim>
                                    <p:animEffect transition="in" filter="fade">
                                      <p:cBhvr>
                                        <p:cTn id="13" dur="1000"/>
                                        <p:tgtEl>
                                          <p:spTgt spid="2160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16068"/>
                                        </p:tgtEl>
                                        <p:attrNameLst>
                                          <p:attrName>style.visibility</p:attrName>
                                        </p:attrNameLst>
                                      </p:cBhvr>
                                      <p:to>
                                        <p:strVal val="visible"/>
                                      </p:to>
                                    </p:set>
                                    <p:animEffect transition="in" filter="dissolve">
                                      <p:cBhvr>
                                        <p:cTn id="18" dur="500"/>
                                        <p:tgtEl>
                                          <p:spTgt spid="216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216069"/>
                                        </p:tgtEl>
                                        <p:attrNameLst>
                                          <p:attrName>style.visibility</p:attrName>
                                        </p:attrNameLst>
                                      </p:cBhvr>
                                      <p:to>
                                        <p:strVal val="visible"/>
                                      </p:to>
                                    </p:set>
                                    <p:animEffect transition="in" filter="dissolve">
                                      <p:cBhvr>
                                        <p:cTn id="23" dur="500"/>
                                        <p:tgtEl>
                                          <p:spTgt spid="21606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216070"/>
                                        </p:tgtEl>
                                        <p:attrNameLst>
                                          <p:attrName>style.visibility</p:attrName>
                                        </p:attrNameLst>
                                      </p:cBhvr>
                                      <p:to>
                                        <p:strVal val="visible"/>
                                      </p:to>
                                    </p:set>
                                    <p:animEffect transition="in" filter="dissolve">
                                      <p:cBhvr>
                                        <p:cTn id="28" dur="500"/>
                                        <p:tgtEl>
                                          <p:spTgt spid="2160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6085"/>
                                        </p:tgtEl>
                                        <p:attrNameLst>
                                          <p:attrName>style.visibility</p:attrName>
                                        </p:attrNameLst>
                                      </p:cBhvr>
                                      <p:to>
                                        <p:strVal val="visible"/>
                                      </p:to>
                                    </p:set>
                                    <p:animEffect transition="in" filter="wipe(left)">
                                      <p:cBhvr>
                                        <p:cTn id="33" dur="500"/>
                                        <p:tgtEl>
                                          <p:spTgt spid="216085"/>
                                        </p:tgtEl>
                                      </p:cBhvr>
                                    </p:animEffect>
                                  </p:childTnLst>
                                </p:cTn>
                              </p:par>
                              <p:par>
                                <p:cTn id="34" presetID="31" presetClass="entr" presetSubtype="0" fill="hold" grpId="0" nodeType="withEffect">
                                  <p:stCondLst>
                                    <p:cond delay="0"/>
                                  </p:stCondLst>
                                  <p:iterate type="lt">
                                    <p:tmPct val="5000"/>
                                  </p:iterate>
                                  <p:childTnLst>
                                    <p:set>
                                      <p:cBhvr>
                                        <p:cTn id="35" dur="1" fill="hold">
                                          <p:stCondLst>
                                            <p:cond delay="0"/>
                                          </p:stCondLst>
                                        </p:cTn>
                                        <p:tgtEl>
                                          <p:spTgt spid="216083"/>
                                        </p:tgtEl>
                                        <p:attrNameLst>
                                          <p:attrName>style.visibility</p:attrName>
                                        </p:attrNameLst>
                                      </p:cBhvr>
                                      <p:to>
                                        <p:strVal val="visible"/>
                                      </p:to>
                                    </p:set>
                                    <p:anim calcmode="lin" valueType="num">
                                      <p:cBhvr>
                                        <p:cTn id="36" dur="1000" fill="hold"/>
                                        <p:tgtEl>
                                          <p:spTgt spid="216083"/>
                                        </p:tgtEl>
                                        <p:attrNameLst>
                                          <p:attrName>ppt_w</p:attrName>
                                        </p:attrNameLst>
                                      </p:cBhvr>
                                      <p:tavLst>
                                        <p:tav tm="0">
                                          <p:val>
                                            <p:fltVal val="0"/>
                                          </p:val>
                                        </p:tav>
                                        <p:tav tm="100000">
                                          <p:val>
                                            <p:strVal val="#ppt_w"/>
                                          </p:val>
                                        </p:tav>
                                      </p:tavLst>
                                    </p:anim>
                                    <p:anim calcmode="lin" valueType="num">
                                      <p:cBhvr>
                                        <p:cTn id="37" dur="1000" fill="hold"/>
                                        <p:tgtEl>
                                          <p:spTgt spid="216083"/>
                                        </p:tgtEl>
                                        <p:attrNameLst>
                                          <p:attrName>ppt_h</p:attrName>
                                        </p:attrNameLst>
                                      </p:cBhvr>
                                      <p:tavLst>
                                        <p:tav tm="0">
                                          <p:val>
                                            <p:fltVal val="0"/>
                                          </p:val>
                                        </p:tav>
                                        <p:tav tm="100000">
                                          <p:val>
                                            <p:strVal val="#ppt_h"/>
                                          </p:val>
                                        </p:tav>
                                      </p:tavLst>
                                    </p:anim>
                                    <p:anim calcmode="lin" valueType="num">
                                      <p:cBhvr>
                                        <p:cTn id="38" dur="1000" fill="hold"/>
                                        <p:tgtEl>
                                          <p:spTgt spid="216083"/>
                                        </p:tgtEl>
                                        <p:attrNameLst>
                                          <p:attrName>style.rotation</p:attrName>
                                        </p:attrNameLst>
                                      </p:cBhvr>
                                      <p:tavLst>
                                        <p:tav tm="0">
                                          <p:val>
                                            <p:fltVal val="90"/>
                                          </p:val>
                                        </p:tav>
                                        <p:tav tm="100000">
                                          <p:val>
                                            <p:fltVal val="0"/>
                                          </p:val>
                                        </p:tav>
                                      </p:tavLst>
                                    </p:anim>
                                    <p:animEffect transition="in" filter="fade">
                                      <p:cBhvr>
                                        <p:cTn id="39" dur="1000"/>
                                        <p:tgtEl>
                                          <p:spTgt spid="21608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216071"/>
                                        </p:tgtEl>
                                        <p:attrNameLst>
                                          <p:attrName>style.visibility</p:attrName>
                                        </p:attrNameLst>
                                      </p:cBhvr>
                                      <p:to>
                                        <p:strVal val="visible"/>
                                      </p:to>
                                    </p:set>
                                    <p:animEffect transition="in" filter="dissolve">
                                      <p:cBhvr>
                                        <p:cTn id="44" dur="500"/>
                                        <p:tgtEl>
                                          <p:spTgt spid="21607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16072"/>
                                        </p:tgtEl>
                                        <p:attrNameLst>
                                          <p:attrName>style.visibility</p:attrName>
                                        </p:attrNameLst>
                                      </p:cBhvr>
                                      <p:to>
                                        <p:strVal val="visible"/>
                                      </p:to>
                                    </p:set>
                                    <p:animEffect transition="in" filter="dissolve">
                                      <p:cBhvr>
                                        <p:cTn id="49" dur="500"/>
                                        <p:tgtEl>
                                          <p:spTgt spid="21607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216073"/>
                                        </p:tgtEl>
                                        <p:attrNameLst>
                                          <p:attrName>style.visibility</p:attrName>
                                        </p:attrNameLst>
                                      </p:cBhvr>
                                      <p:to>
                                        <p:strVal val="visible"/>
                                      </p:to>
                                    </p:set>
                                    <p:animEffect transition="in" filter="dissolve">
                                      <p:cBhvr>
                                        <p:cTn id="54" dur="500"/>
                                        <p:tgtEl>
                                          <p:spTgt spid="216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068" grpId="0" autoUpdateAnimBg="0"/>
      <p:bldP spid="216069" grpId="0" autoUpdateAnimBg="0"/>
      <p:bldP spid="216070" grpId="0" autoUpdateAnimBg="0"/>
      <p:bldP spid="216071" grpId="0" autoUpdateAnimBg="0"/>
      <p:bldP spid="216072" grpId="0" autoUpdateAnimBg="0"/>
      <p:bldP spid="216073" grpId="0" autoUpdateAnimBg="0"/>
      <p:bldP spid="216082" grpId="0" animBg="1"/>
      <p:bldP spid="216083" grpId="0" animBg="1"/>
      <p:bldP spid="216084" grpId="0" animBg="1"/>
      <p:bldP spid="216085"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8" name="Picture 6" descr="npo0000f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3" name="Text Box 3"/>
          <p:cNvSpPr txBox="1">
            <a:spLocks noChangeArrowheads="1"/>
          </p:cNvSpPr>
          <p:nvPr/>
        </p:nvSpPr>
        <p:spPr bwMode="auto">
          <a:xfrm>
            <a:off x="2843213" y="92075"/>
            <a:ext cx="4264025" cy="1465263"/>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神的创造</a:t>
            </a:r>
            <a:r>
              <a:rPr kumimoji="0" lang="en-US" altLang="ja-JP"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a:t>
            </a:r>
            <a:r>
              <a:rPr kumimoji="0" lang="zh-CN" alt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rPr>
              <a:t>第六天</a:t>
            </a:r>
            <a:endParaRPr kumimoji="0" lang="en-US" altLang="zh-CN"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SimSun" charset="0"/>
              <a:cs typeface="SimSun"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0" u="none" strike="noStrike" kern="1200" cap="none" spc="0" normalizeH="0" baseline="0" noProof="0" dirty="0">
              <a:ln>
                <a:noFill/>
              </a:ln>
              <a:solidFill>
                <a:srgbClr val="FFFF00"/>
              </a:solidFill>
              <a:effectLst>
                <a:glow rad="101600">
                  <a:srgbClr val="000000">
                    <a:alpha val="75000"/>
                  </a:srgbClr>
                </a:glow>
              </a:effectLst>
              <a:uLnTx/>
              <a:uFillTx/>
              <a:latin typeface="Arial" charset="0"/>
              <a:ea typeface="MS PGothic" charset="0"/>
              <a:cs typeface="MS PGothic" charset="0"/>
            </a:endParaRPr>
          </a:p>
        </p:txBody>
      </p:sp>
      <p:sp>
        <p:nvSpPr>
          <p:cNvPr id="40964" name="Text Box 4"/>
          <p:cNvSpPr txBox="1">
            <a:spLocks noChangeArrowheads="1"/>
          </p:cNvSpPr>
          <p:nvPr/>
        </p:nvSpPr>
        <p:spPr bwMode="auto">
          <a:xfrm>
            <a:off x="0" y="4038600"/>
            <a:ext cx="8915400" cy="2062103"/>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神说：“地要生出活物来，各从其类；牲畜，昆虫，野兽，各从其类。”事就这样成了。于是神造出野兽，各从其类；牲畜，各从其类；地上一切昆虫，各从其类。神看着是好的。</a:t>
            </a:r>
            <a:r>
              <a:rPr kumimoji="0" lang="en-US" altLang="zh-CN"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 </a:t>
            </a:r>
            <a:r>
              <a:rPr kumimoji="0" lang="en-US" altLang="ja-JP"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rPr>
              <a:t>(24-25).</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SimSun" charset="0"/>
              <a:cs typeface="SimSun" charset="0"/>
            </a:endParaRPr>
          </a:p>
        </p:txBody>
      </p:sp>
      <p:grpSp>
        <p:nvGrpSpPr>
          <p:cNvPr id="260101" name="Group 5"/>
          <p:cNvGrpSpPr>
            <a:grpSpLocks/>
          </p:cNvGrpSpPr>
          <p:nvPr/>
        </p:nvGrpSpPr>
        <p:grpSpPr bwMode="auto">
          <a:xfrm>
            <a:off x="152400" y="228600"/>
            <a:ext cx="1066800" cy="914400"/>
            <a:chOff x="96" y="144"/>
            <a:chExt cx="672" cy="576"/>
          </a:xfrm>
        </p:grpSpPr>
        <p:sp>
          <p:nvSpPr>
            <p:cNvPr id="260103"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260104" name="Text Box 7"/>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1800" b="1" i="0" u="none" strike="noStrike" kern="1200" cap="none" spc="0" normalizeH="0" baseline="0" noProof="0">
                  <a:ln>
                    <a:noFill/>
                  </a:ln>
                  <a:solidFill>
                    <a:srgbClr val="FFFFFF"/>
                  </a:solidFill>
                  <a:effectLst/>
                  <a:uLnTx/>
                  <a:uFillTx/>
                  <a:latin typeface="Arial" charset="0"/>
                  <a:ea typeface="SimSun" charset="0"/>
                  <a:cs typeface="SimSun" charset="0"/>
                </a:rPr>
                <a:t>创造</a:t>
              </a:r>
              <a:endParaRPr kumimoji="0" lang="en-US" altLang="ja-JP" sz="1800" b="1" i="0" u="none" strike="noStrike" kern="1200" cap="none" spc="0" normalizeH="0" baseline="0" noProof="0">
                <a:ln>
                  <a:noFill/>
                </a:ln>
                <a:solidFill>
                  <a:srgbClr val="FFFFFF"/>
                </a:solidFill>
                <a:effectLst/>
                <a:uLnTx/>
                <a:uFillTx/>
                <a:latin typeface="Arial" charset="0"/>
                <a:ea typeface="SimSun" charset="0"/>
                <a:cs typeface="SimSu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sp>
        <p:nvSpPr>
          <p:cNvPr id="260102" name="Rectangle 8"/>
          <p:cNvSpPr>
            <a:spLocks noGrp="1" noChangeArrowheads="1"/>
          </p:cNvSpPr>
          <p:nvPr>
            <p:ph type="title" idx="4294967295"/>
          </p:nvPr>
        </p:nvSpPr>
        <p:spPr>
          <a:xfrm>
            <a:off x="5943600" y="0"/>
            <a:ext cx="3200400" cy="533400"/>
          </a:xfrm>
        </p:spPr>
        <p:txBody>
          <a:bodyPr/>
          <a:lstStyle/>
          <a:p>
            <a:pPr algn="r" eaLnBrk="1" hangingPunct="1"/>
            <a:r>
              <a:rPr lang="zh-CN" altLang="en-US" sz="2400">
                <a:latin typeface="Arial" charset="0"/>
                <a:ea typeface="SimSun" charset="0"/>
                <a:cs typeface="SimSun" charset="0"/>
              </a:rPr>
              <a:t>动物</a:t>
            </a:r>
            <a:endParaRPr lang="en-US" sz="2400">
              <a:latin typeface="Arial" charset="0"/>
              <a:cs typeface="Geneva" charset="0"/>
            </a:endParaRPr>
          </a:p>
        </p:txBody>
      </p:sp>
    </p:spTree>
    <p:extLst>
      <p:ext uri="{BB962C8B-B14F-4D97-AF65-F5344CB8AC3E}">
        <p14:creationId xmlns:p14="http://schemas.microsoft.com/office/powerpoint/2010/main" val="318516063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46" name="Picture 7" descr="npo0000f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1" name="Text Box 3"/>
          <p:cNvSpPr txBox="1">
            <a:spLocks noChangeArrowheads="1"/>
          </p:cNvSpPr>
          <p:nvPr/>
        </p:nvSpPr>
        <p:spPr bwMode="auto">
          <a:xfrm>
            <a:off x="2771775" y="333375"/>
            <a:ext cx="3976688" cy="2031325"/>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神的创造</a:t>
            </a:r>
            <a:r>
              <a:rPr lang="en-US" altLang="ja-JP"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a:t>
            </a:r>
            <a:r>
              <a:rPr lang="zh-CN" alt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rPr>
              <a:t>第六天</a:t>
            </a:r>
            <a:endParaRPr lang="en-US" altLang="zh-CN"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endParaRPr>
          </a:p>
          <a:p>
            <a:pPr eaLnBrk="1" hangingPunct="1"/>
            <a:endParaRPr lang="en-US" sz="3600" b="1">
              <a:solidFill>
                <a:srgbClr val="000000"/>
              </a:solidFill>
              <a:effectLst>
                <a:glow rad="101600">
                  <a:schemeClr val="bg1">
                    <a:alpha val="75000"/>
                  </a:schemeClr>
                </a:glow>
                <a:outerShdw blurRad="38100" dist="38100" dir="2700000" algn="tl">
                  <a:srgbClr val="DDDDDD"/>
                </a:outerShdw>
              </a:effectLst>
              <a:ea typeface="SimSun" charset="0"/>
              <a:cs typeface="SimSun" charset="0"/>
            </a:endParaRPr>
          </a:p>
          <a:p>
            <a:pPr eaLnBrk="1" hangingPunct="1">
              <a:spcBef>
                <a:spcPct val="50000"/>
              </a:spcBef>
            </a:pPr>
            <a:endParaRPr lang="en-US" sz="3600" b="1">
              <a:solidFill>
                <a:srgbClr val="000000"/>
              </a:solidFill>
              <a:effectLst>
                <a:glow rad="101600">
                  <a:schemeClr val="bg1">
                    <a:alpha val="75000"/>
                  </a:schemeClr>
                </a:glow>
                <a:outerShdw blurRad="38100" dist="38100" dir="2700000" algn="tl">
                  <a:srgbClr val="DDDDDD"/>
                </a:outerShdw>
              </a:effectLst>
              <a:ea typeface="MS PGothic" charset="0"/>
              <a:cs typeface="MS PGothic" charset="0"/>
            </a:endParaRPr>
          </a:p>
        </p:txBody>
      </p:sp>
      <p:sp>
        <p:nvSpPr>
          <p:cNvPr id="43012" name="Text Box 4"/>
          <p:cNvSpPr txBox="1">
            <a:spLocks noChangeArrowheads="1"/>
          </p:cNvSpPr>
          <p:nvPr/>
        </p:nvSpPr>
        <p:spPr bwMode="auto">
          <a:xfrm>
            <a:off x="1676400" y="3505200"/>
            <a:ext cx="6019800" cy="1800225"/>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2800" b="1" dirty="0">
                <a:solidFill>
                  <a:srgbClr val="000000"/>
                </a:solidFill>
                <a:effectLst>
                  <a:glow rad="101600">
                    <a:schemeClr val="bg1">
                      <a:alpha val="75000"/>
                    </a:schemeClr>
                  </a:glow>
                  <a:outerShdw blurRad="38100" dist="38100" dir="2700000" algn="tl">
                    <a:srgbClr val="DDDDDD"/>
                  </a:outerShdw>
                </a:effectLst>
                <a:ea typeface="SimSun" charset="0"/>
                <a:cs typeface="SimSun" charset="0"/>
              </a:rPr>
              <a:t>神说：“我们要照着我们的形象，按着我们的样式造人，使他们管理海里的鱼，空中的鸟，地上的牲畜和全地，并地上所爬的一切昆虫。”</a:t>
            </a:r>
            <a:r>
              <a:rPr lang="en-US" altLang="zh-CN" sz="2800" b="1" dirty="0">
                <a:solidFill>
                  <a:srgbClr val="000000"/>
                </a:solidFill>
                <a:effectLst>
                  <a:glow rad="101600">
                    <a:schemeClr val="bg1">
                      <a:alpha val="75000"/>
                    </a:schemeClr>
                  </a:glow>
                  <a:outerShdw blurRad="38100" dist="38100" dir="2700000" algn="tl">
                    <a:srgbClr val="DDDDDD"/>
                  </a:outerShdw>
                </a:effectLst>
                <a:ea typeface="SimSun" charset="0"/>
                <a:cs typeface="SimSun" charset="0"/>
              </a:rPr>
              <a:t> </a:t>
            </a:r>
            <a:r>
              <a:rPr lang="en-US" altLang="ja-JP" sz="2800" b="1" dirty="0">
                <a:solidFill>
                  <a:srgbClr val="000000"/>
                </a:solidFill>
                <a:effectLst>
                  <a:glow rad="101600">
                    <a:schemeClr val="bg1">
                      <a:alpha val="75000"/>
                    </a:schemeClr>
                  </a:glow>
                  <a:outerShdw blurRad="38100" dist="38100" dir="2700000" algn="tl">
                    <a:srgbClr val="DDDDDD"/>
                  </a:outerShdw>
                </a:effectLst>
              </a:rPr>
              <a:t>(26).</a:t>
            </a:r>
            <a:endParaRPr lang="en-US" sz="2800" b="1" dirty="0">
              <a:solidFill>
                <a:srgbClr val="000000"/>
              </a:solidFill>
              <a:effectLst>
                <a:glow rad="101600">
                  <a:schemeClr val="bg1">
                    <a:alpha val="75000"/>
                  </a:schemeClr>
                </a:glow>
                <a:outerShdw blurRad="38100" dist="38100" dir="2700000" algn="tl">
                  <a:srgbClr val="DDDDDD"/>
                </a:outerShdw>
              </a:effectLst>
            </a:endParaRPr>
          </a:p>
        </p:txBody>
      </p:sp>
      <p:grpSp>
        <p:nvGrpSpPr>
          <p:cNvPr id="262149" name="Group 5"/>
          <p:cNvGrpSpPr>
            <a:grpSpLocks/>
          </p:cNvGrpSpPr>
          <p:nvPr/>
        </p:nvGrpSpPr>
        <p:grpSpPr bwMode="auto">
          <a:xfrm>
            <a:off x="152400" y="228600"/>
            <a:ext cx="1066800" cy="914400"/>
            <a:chOff x="96" y="144"/>
            <a:chExt cx="672" cy="576"/>
          </a:xfrm>
        </p:grpSpPr>
        <p:sp>
          <p:nvSpPr>
            <p:cNvPr id="262151"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62152" name="Text Box 7"/>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62150" name="Rectangle 8"/>
          <p:cNvSpPr>
            <a:spLocks noGrp="1" noChangeArrowheads="1"/>
          </p:cNvSpPr>
          <p:nvPr>
            <p:ph type="title" idx="4294967295"/>
          </p:nvPr>
        </p:nvSpPr>
        <p:spPr>
          <a:xfrm>
            <a:off x="6705600" y="0"/>
            <a:ext cx="2362200" cy="457200"/>
          </a:xfrm>
        </p:spPr>
        <p:txBody>
          <a:bodyPr/>
          <a:lstStyle/>
          <a:p>
            <a:pPr algn="r" eaLnBrk="1" hangingPunct="1"/>
            <a:r>
              <a:rPr lang="zh-CN" altLang="en-US" sz="2400">
                <a:latin typeface="Arial" charset="0"/>
                <a:ea typeface="SimSun" charset="0"/>
                <a:cs typeface="SimSun" charset="0"/>
              </a:rPr>
              <a:t>人</a:t>
            </a:r>
            <a:endParaRPr lang="en-US" sz="2400">
              <a:latin typeface="Arial" charset="0"/>
              <a:cs typeface="Geneva" charset="0"/>
            </a:endParaRPr>
          </a:p>
        </p:txBody>
      </p:sp>
    </p:spTree>
    <p:extLst>
      <p:ext uri="{BB962C8B-B14F-4D97-AF65-F5344CB8AC3E}">
        <p14:creationId xmlns:p14="http://schemas.microsoft.com/office/powerpoint/2010/main" val="4936079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8187219" cy="6858000"/>
          </a:xfrm>
          <a:prstGeom prst="rect">
            <a:avLst/>
          </a:prstGeom>
        </p:spPr>
      </p:pic>
      <p:sp>
        <p:nvSpPr>
          <p:cNvPr id="902146" name="Rectangle 2"/>
          <p:cNvSpPr>
            <a:spLocks noGrp="1" noChangeArrowheads="1"/>
          </p:cNvSpPr>
          <p:nvPr>
            <p:ph type="ctrTitle"/>
          </p:nvPr>
        </p:nvSpPr>
        <p:spPr>
          <a:xfrm>
            <a:off x="4572000" y="0"/>
            <a:ext cx="4572000" cy="1350436"/>
          </a:xfrm>
          <a:solidFill>
            <a:schemeClr val="tx1">
              <a:lumMod val="75000"/>
              <a:lumOff val="25000"/>
            </a:schemeClr>
          </a:solidFill>
          <a:effectLst>
            <a:outerShdw blurRad="63500" dist="35921" dir="2700000" algn="ctr" rotWithShape="0">
              <a:schemeClr val="tx2">
                <a:alpha val="74998"/>
              </a:schemeClr>
            </a:outerShdw>
          </a:effectLst>
        </p:spPr>
        <p:txBody>
          <a:bodyPr/>
          <a:lstStyle/>
          <a:p>
            <a:pPr>
              <a:defRPr/>
            </a:pPr>
            <a:r>
              <a:rPr lang="en-US" altLang="ja-JP" sz="3200" b="1" dirty="0">
                <a:latin typeface="Arial" charset="0"/>
                <a:ea typeface="ＭＳ Ｐゴシック" charset="0"/>
                <a:cs typeface="ＭＳ Ｐゴシック" charset="0"/>
              </a:rPr>
              <a:t>Binding of Satan (20:2-3a </a:t>
            </a:r>
            <a:r>
              <a:rPr lang="en-US" altLang="ja-JP" sz="2800" b="1" dirty="0">
                <a:latin typeface="Arial" charset="0"/>
                <a:ea typeface="ＭＳ Ｐゴシック" charset="0"/>
                <a:cs typeface="ＭＳ Ｐゴシック" charset="0"/>
              </a:rPr>
              <a:t>NLT</a:t>
            </a:r>
            <a:r>
              <a:rPr lang="en-US" altLang="ja-JP" sz="3200" b="1" dirty="0">
                <a:latin typeface="Arial" charset="0"/>
                <a:ea typeface="ＭＳ Ｐゴシック" charset="0"/>
                <a:cs typeface="ＭＳ Ｐゴシック" charset="0"/>
              </a:rPr>
              <a:t>)</a:t>
            </a:r>
            <a:endParaRPr lang="en-US" sz="36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853395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6934"/>
            <a:ext cx="9144000" cy="6874934"/>
          </a:xfrm>
          <a:prstGeom prst="rect">
            <a:avLst/>
          </a:prstGeom>
        </p:spPr>
      </p:pic>
      <p:sp>
        <p:nvSpPr>
          <p:cNvPr id="2379779" name="Text Box 3"/>
          <p:cNvSpPr txBox="1">
            <a:spLocks noChangeArrowheads="1"/>
          </p:cNvSpPr>
          <p:nvPr/>
        </p:nvSpPr>
        <p:spPr bwMode="auto">
          <a:xfrm>
            <a:off x="0" y="0"/>
            <a:ext cx="9144000" cy="646113"/>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神的创造</a:t>
            </a:r>
            <a:r>
              <a:rPr lang="en-US" altLang="zh-CN" sz="3600" b="1" dirty="0">
                <a:solidFill>
                  <a:srgbClr val="FFFFFF"/>
                </a:solidFill>
                <a:effectLst>
                  <a:glow rad="152400">
                    <a:srgbClr val="000000"/>
                  </a:glow>
                </a:effectLst>
                <a:latin typeface="Arial" charset="0"/>
                <a:cs typeface="Arial" charset="0"/>
              </a:rPr>
              <a:t>…</a:t>
            </a:r>
            <a:r>
              <a:rPr lang="zh-CN" altLang="en-US" sz="3600" b="1" dirty="0">
                <a:solidFill>
                  <a:srgbClr val="FFFFFF"/>
                </a:solidFill>
                <a:effectLst>
                  <a:glow rad="152400">
                    <a:srgbClr val="000000"/>
                  </a:glow>
                </a:effectLst>
                <a:latin typeface="Arial" charset="0"/>
                <a:cs typeface="Arial" charset="0"/>
              </a:rPr>
              <a:t>第六天</a:t>
            </a: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en-US" sz="3600" dirty="0">
                <a:effectLst>
                  <a:glow rad="152400">
                    <a:srgbClr val="000000"/>
                  </a:glow>
                </a:effectLst>
                <a:latin typeface="Arial" charset="0"/>
                <a:ea typeface="ＭＳ Ｐゴシック" charset="0"/>
                <a:cs typeface="Arial" charset="0"/>
              </a:rPr>
              <a:t>Woman</a:t>
            </a:r>
          </a:p>
        </p:txBody>
      </p:sp>
      <p:sp>
        <p:nvSpPr>
          <p:cNvPr id="2379785" name="Text Box 9"/>
          <p:cNvSpPr txBox="1">
            <a:spLocks noChangeArrowheads="1"/>
          </p:cNvSpPr>
          <p:nvPr/>
        </p:nvSpPr>
        <p:spPr bwMode="auto">
          <a:xfrm>
            <a:off x="1160720" y="3028054"/>
            <a:ext cx="5410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乃是照着他的形象</a:t>
            </a:r>
          </a:p>
        </p:txBody>
      </p:sp>
      <p:sp>
        <p:nvSpPr>
          <p:cNvPr id="2379786" name="Text Box 10"/>
          <p:cNvSpPr txBox="1">
            <a:spLocks noChangeArrowheads="1"/>
          </p:cNvSpPr>
          <p:nvPr/>
        </p:nvSpPr>
        <p:spPr bwMode="auto">
          <a:xfrm>
            <a:off x="170120" y="719900"/>
            <a:ext cx="5667972" cy="14773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ru-RU" sz="3600" b="1" dirty="0">
                <a:solidFill>
                  <a:srgbClr val="FFFFFF"/>
                </a:solidFill>
                <a:effectLst>
                  <a:glow rad="152400">
                    <a:srgbClr val="000000"/>
                  </a:glow>
                </a:effectLst>
                <a:latin typeface="Arial" charset="0"/>
                <a:cs typeface="Arial" charset="0"/>
              </a:rPr>
              <a:t>"</a:t>
            </a:r>
            <a:r>
              <a:rPr lang="zh-CN" altLang="en-US" sz="3600" b="1" dirty="0">
                <a:solidFill>
                  <a:srgbClr val="FFFFFF"/>
                </a:solidFill>
                <a:effectLst>
                  <a:glow rad="152400">
                    <a:srgbClr val="000000"/>
                  </a:glow>
                </a:effectLst>
                <a:latin typeface="Arial" charset="0"/>
                <a:cs typeface="Arial" charset="0"/>
              </a:rPr>
              <a:t>神就照着自己的形象造人</a:t>
            </a:r>
          </a:p>
          <a:p>
            <a:pPr eaLnBrk="1" hangingPunct="1">
              <a:spcBef>
                <a:spcPct val="50000"/>
              </a:spcBef>
              <a:defRPr/>
            </a:pPr>
            <a:endParaRPr lang="en-US" sz="3600" b="1" dirty="0">
              <a:solidFill>
                <a:srgbClr val="FFFFFF"/>
              </a:solidFill>
              <a:effectLst>
                <a:glow rad="152400">
                  <a:srgbClr val="000000"/>
                </a:glow>
              </a:effectLst>
              <a:latin typeface="Arial" charset="0"/>
              <a:cs typeface="Arial" charset="0"/>
            </a:endParaRPr>
          </a:p>
        </p:txBody>
      </p:sp>
      <p:sp>
        <p:nvSpPr>
          <p:cNvPr id="2379787" name="Text Box 11"/>
          <p:cNvSpPr txBox="1">
            <a:spLocks noChangeArrowheads="1"/>
          </p:cNvSpPr>
          <p:nvPr/>
        </p:nvSpPr>
        <p:spPr bwMode="auto">
          <a:xfrm>
            <a:off x="2789858" y="5105400"/>
            <a:ext cx="635414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defRPr/>
            </a:pPr>
            <a:r>
              <a:rPr lang="zh-CN" altLang="en-US" sz="3600" b="1" dirty="0">
                <a:solidFill>
                  <a:srgbClr val="FFFFFF"/>
                </a:solidFill>
                <a:effectLst>
                  <a:glow rad="152400">
                    <a:srgbClr val="000000"/>
                  </a:glow>
                </a:effectLst>
                <a:latin typeface="Arial" charset="0"/>
                <a:cs typeface="Arial" charset="0"/>
              </a:rPr>
              <a:t>造男造女</a:t>
            </a:r>
            <a:r>
              <a:rPr lang="ru-RU" sz="3600" b="1" dirty="0">
                <a:solidFill>
                  <a:srgbClr val="FFFFFF"/>
                </a:solidFill>
                <a:effectLst>
                  <a:glow rad="152400">
                    <a:srgbClr val="000000"/>
                  </a:glow>
                </a:effectLst>
                <a:latin typeface="Arial" charset="0"/>
                <a:cs typeface="Arial" charset="0"/>
              </a:rPr>
              <a:t>“</a:t>
            </a:r>
            <a:r>
              <a:rPr lang="en-US" sz="3600" b="1" dirty="0">
                <a:solidFill>
                  <a:srgbClr val="FFFFFF"/>
                </a:solidFill>
                <a:effectLst>
                  <a:glow rad="152400">
                    <a:srgbClr val="000000"/>
                  </a:glow>
                </a:effectLst>
                <a:latin typeface="Arial" charset="0"/>
                <a:cs typeface="Arial" charset="0"/>
              </a:rPr>
              <a:t> (</a:t>
            </a:r>
            <a:r>
              <a:rPr lang="zh-CN" altLang="en-US" sz="3600" b="1" dirty="0">
                <a:solidFill>
                  <a:srgbClr val="FFFFFF"/>
                </a:solidFill>
                <a:effectLst>
                  <a:glow rad="152400">
                    <a:srgbClr val="000000"/>
                  </a:glow>
                </a:effectLst>
                <a:latin typeface="Arial" charset="0"/>
                <a:cs typeface="Arial" charset="0"/>
              </a:rPr>
              <a:t>创 </a:t>
            </a:r>
            <a:r>
              <a:rPr lang="en-US" sz="3600" b="1" dirty="0">
                <a:solidFill>
                  <a:srgbClr val="FFFFFF"/>
                </a:solidFill>
                <a:effectLst>
                  <a:glow rad="152400">
                    <a:srgbClr val="000000"/>
                  </a:glow>
                </a:effectLst>
                <a:latin typeface="Arial" charset="0"/>
                <a:cs typeface="Arial" charset="0"/>
              </a:rPr>
              <a:t>1:27).</a:t>
            </a:r>
          </a:p>
        </p:txBody>
      </p:sp>
      <p:sp>
        <p:nvSpPr>
          <p:cNvPr id="9" name="Text Box 1041"/>
          <p:cNvSpPr txBox="1">
            <a:spLocks noChangeArrowheads="1"/>
          </p:cNvSpPr>
          <p:nvPr/>
        </p:nvSpPr>
        <p:spPr bwMode="auto">
          <a:xfrm>
            <a:off x="8408222" y="12682"/>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448</a:t>
            </a:r>
            <a:endParaRPr lang="en-US" b="1" dirty="0">
              <a:solidFill>
                <a:srgbClr val="000000"/>
              </a:solidFill>
              <a:latin typeface="Arial"/>
              <a:cs typeface="Arial"/>
            </a:endParaRPr>
          </a:p>
        </p:txBody>
      </p:sp>
    </p:spTree>
    <p:extLst>
      <p:ext uri="{BB962C8B-B14F-4D97-AF65-F5344CB8AC3E}">
        <p14:creationId xmlns:p14="http://schemas.microsoft.com/office/powerpoint/2010/main" val="2956619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9785" grpId="0"/>
      <p:bldP spid="2379786" grpId="0"/>
      <p:bldP spid="2379787"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2" name="Picture 2" descr="Ed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66243" name="Group 3"/>
          <p:cNvGrpSpPr>
            <a:grpSpLocks/>
          </p:cNvGrpSpPr>
          <p:nvPr/>
        </p:nvGrpSpPr>
        <p:grpSpPr bwMode="auto">
          <a:xfrm>
            <a:off x="152400" y="228600"/>
            <a:ext cx="1066800" cy="914400"/>
            <a:chOff x="96" y="144"/>
            <a:chExt cx="672" cy="576"/>
          </a:xfrm>
        </p:grpSpPr>
        <p:sp>
          <p:nvSpPr>
            <p:cNvPr id="266251" name="AutoShape 4"/>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66252" name="Text Box 5"/>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66244" name="Rectangle 6"/>
          <p:cNvSpPr>
            <a:spLocks noGrp="1" noChangeArrowheads="1"/>
          </p:cNvSpPr>
          <p:nvPr>
            <p:ph type="title" idx="4294967295"/>
          </p:nvPr>
        </p:nvSpPr>
        <p:spPr>
          <a:xfrm>
            <a:off x="6172200" y="0"/>
            <a:ext cx="2895600" cy="609600"/>
          </a:xfrm>
        </p:spPr>
        <p:txBody>
          <a:bodyPr/>
          <a:lstStyle/>
          <a:p>
            <a:pPr algn="r" eaLnBrk="1" hangingPunct="1"/>
            <a:r>
              <a:rPr lang="zh-CN" altLang="en-US" sz="2400" u="sng">
                <a:solidFill>
                  <a:schemeClr val="bg1"/>
                </a:solidFill>
                <a:latin typeface="Arial" charset="0"/>
                <a:ea typeface="SimSun" charset="0"/>
                <a:cs typeface="SimSun" charset="0"/>
              </a:rPr>
              <a:t>命令</a:t>
            </a:r>
            <a:endParaRPr lang="en-US" sz="2400">
              <a:solidFill>
                <a:schemeClr val="bg1"/>
              </a:solidFill>
              <a:latin typeface="Arial" charset="0"/>
              <a:cs typeface="Geneva" charset="0"/>
            </a:endParaRPr>
          </a:p>
        </p:txBody>
      </p:sp>
      <p:sp>
        <p:nvSpPr>
          <p:cNvPr id="211975" name="Text Box 7"/>
          <p:cNvSpPr txBox="1">
            <a:spLocks noChangeArrowheads="1"/>
          </p:cNvSpPr>
          <p:nvPr/>
        </p:nvSpPr>
        <p:spPr bwMode="auto">
          <a:xfrm>
            <a:off x="266700" y="5410200"/>
            <a:ext cx="613410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和</a:t>
            </a:r>
            <a:r>
              <a:rPr lang="zh-CN" altLang="en-US" sz="3200" b="1" u="sng">
                <a:solidFill>
                  <a:srgbClr val="FFFFFF"/>
                </a:solidFill>
                <a:ea typeface="SimSun" charset="0"/>
                <a:cs typeface="SimSun" charset="0"/>
              </a:rPr>
              <a:t>地上各样</a:t>
            </a:r>
            <a:r>
              <a:rPr lang="zh-CN" altLang="en-US" sz="3200" b="1">
                <a:solidFill>
                  <a:srgbClr val="FFFFFF"/>
                </a:solidFill>
                <a:ea typeface="SimSun" charset="0"/>
                <a:cs typeface="SimSun" charset="0"/>
              </a:rPr>
              <a:t>行动的活物。</a:t>
            </a:r>
            <a:r>
              <a:rPr lang="en-US" altLang="ja-JP" sz="3200" b="1">
                <a:solidFill>
                  <a:srgbClr val="FFFFFF"/>
                </a:solidFill>
              </a:rPr>
              <a:t>” (28).</a:t>
            </a:r>
            <a:endParaRPr lang="en-US" sz="3200" b="1">
              <a:solidFill>
                <a:srgbClr val="FFFFFF"/>
              </a:solidFill>
            </a:endParaRPr>
          </a:p>
        </p:txBody>
      </p:sp>
      <p:sp>
        <p:nvSpPr>
          <p:cNvPr id="211976" name="Text Box 8"/>
          <p:cNvSpPr txBox="1">
            <a:spLocks noChangeArrowheads="1"/>
          </p:cNvSpPr>
          <p:nvPr/>
        </p:nvSpPr>
        <p:spPr bwMode="auto">
          <a:xfrm>
            <a:off x="666750" y="4724400"/>
            <a:ext cx="481965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u="sng">
                <a:solidFill>
                  <a:srgbClr val="FFFFFF"/>
                </a:solidFill>
                <a:ea typeface="SimSun" charset="0"/>
                <a:cs typeface="SimSun" charset="0"/>
              </a:rPr>
              <a:t>空中</a:t>
            </a:r>
            <a:r>
              <a:rPr lang="zh-CN" altLang="en-US" sz="3200" b="1">
                <a:solidFill>
                  <a:srgbClr val="FFFFFF"/>
                </a:solidFill>
                <a:ea typeface="SimSun" charset="0"/>
                <a:cs typeface="SimSun" charset="0"/>
              </a:rPr>
              <a:t>的</a:t>
            </a:r>
            <a:r>
              <a:rPr lang="zh-CN" altLang="en-US" sz="3200" b="1" u="sng">
                <a:solidFill>
                  <a:srgbClr val="FFFFFF"/>
                </a:solidFill>
                <a:ea typeface="SimSun" charset="0"/>
                <a:cs typeface="SimSun" charset="0"/>
              </a:rPr>
              <a:t>鸟</a:t>
            </a:r>
            <a:endParaRPr lang="en-US" sz="3200" b="1" u="sng">
              <a:solidFill>
                <a:srgbClr val="FFFFFF"/>
              </a:solidFill>
              <a:ea typeface="SimSun" charset="0"/>
              <a:cs typeface="SimSun" charset="0"/>
            </a:endParaRPr>
          </a:p>
        </p:txBody>
      </p:sp>
      <p:sp>
        <p:nvSpPr>
          <p:cNvPr id="211977" name="AutoShape 9"/>
          <p:cNvSpPr>
            <a:spLocks noChangeArrowheads="1"/>
          </p:cNvSpPr>
          <p:nvPr/>
        </p:nvSpPr>
        <p:spPr bwMode="auto">
          <a:xfrm>
            <a:off x="1676400" y="3505200"/>
            <a:ext cx="1905000" cy="1066800"/>
          </a:xfrm>
          <a:prstGeom prst="irregularSeal1">
            <a:avLst/>
          </a:prstGeom>
          <a:solidFill>
            <a:srgbClr val="800080"/>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endParaRPr>
          </a:p>
        </p:txBody>
      </p:sp>
      <p:sp>
        <p:nvSpPr>
          <p:cNvPr id="211978" name="Text Box 10"/>
          <p:cNvSpPr txBox="1">
            <a:spLocks noChangeArrowheads="1"/>
          </p:cNvSpPr>
          <p:nvPr/>
        </p:nvSpPr>
        <p:spPr bwMode="auto">
          <a:xfrm>
            <a:off x="304800" y="3733800"/>
            <a:ext cx="7010400" cy="579438"/>
          </a:xfrm>
          <a:prstGeom prst="rect">
            <a:avLst/>
          </a:prstGeom>
          <a:noFill/>
          <a:ln w="9525">
            <a:noFill/>
            <a:miter lim="800000"/>
            <a:headEnd/>
            <a:tailEnd/>
          </a:ln>
          <a:effectLst>
            <a:outerShdw blurRad="63500" dist="38099" dir="2700000" algn="ctr" rotWithShape="0">
              <a:schemeClr val="tx2">
                <a:alpha val="74998"/>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也要管理</a:t>
            </a:r>
            <a:r>
              <a:rPr lang="zh-CN" altLang="en-US" sz="3200" b="1" u="sng">
                <a:solidFill>
                  <a:srgbClr val="FFFFFF"/>
                </a:solidFill>
                <a:ea typeface="SimSun" charset="0"/>
                <a:cs typeface="SimSun" charset="0"/>
              </a:rPr>
              <a:t>海里</a:t>
            </a:r>
            <a:r>
              <a:rPr lang="zh-CN" altLang="en-US" sz="3200" b="1">
                <a:solidFill>
                  <a:srgbClr val="FFFFFF"/>
                </a:solidFill>
                <a:ea typeface="SimSun" charset="0"/>
                <a:cs typeface="SimSun" charset="0"/>
              </a:rPr>
              <a:t>的</a:t>
            </a:r>
            <a:r>
              <a:rPr lang="zh-CN" altLang="en-US" sz="3200" b="1" u="sng">
                <a:solidFill>
                  <a:srgbClr val="FFFFFF"/>
                </a:solidFill>
                <a:ea typeface="SimSun" charset="0"/>
                <a:cs typeface="SimSun" charset="0"/>
              </a:rPr>
              <a:t>鱼</a:t>
            </a:r>
            <a:endParaRPr lang="en-US" sz="3200" b="1" u="sng">
              <a:solidFill>
                <a:srgbClr val="FFFFFF"/>
              </a:solidFill>
            </a:endParaRPr>
          </a:p>
        </p:txBody>
      </p:sp>
      <p:sp>
        <p:nvSpPr>
          <p:cNvPr id="211979" name="AutoShape 11"/>
          <p:cNvSpPr>
            <a:spLocks noChangeArrowheads="1"/>
          </p:cNvSpPr>
          <p:nvPr/>
        </p:nvSpPr>
        <p:spPr bwMode="auto">
          <a:xfrm>
            <a:off x="7162800" y="2819400"/>
            <a:ext cx="1905000" cy="1066800"/>
          </a:xfrm>
          <a:prstGeom prst="irregularSeal1">
            <a:avLst/>
          </a:prstGeom>
          <a:solidFill>
            <a:srgbClr val="800080"/>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endParaRPr>
          </a:p>
        </p:txBody>
      </p:sp>
      <p:sp>
        <p:nvSpPr>
          <p:cNvPr id="211980" name="Text Box 12"/>
          <p:cNvSpPr txBox="1">
            <a:spLocks noChangeArrowheads="1"/>
          </p:cNvSpPr>
          <p:nvPr/>
        </p:nvSpPr>
        <p:spPr bwMode="auto">
          <a:xfrm>
            <a:off x="4724400" y="2133600"/>
            <a:ext cx="4038600" cy="2041525"/>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神就赐福给他们，又对他们说：“要生养众多，遍满地面，治理这地。</a:t>
            </a:r>
            <a:endParaRPr lang="en-US" sz="3200" b="1">
              <a:solidFill>
                <a:srgbClr val="FFFFFF"/>
              </a:solidFill>
              <a:ea typeface="SimSun" charset="0"/>
              <a:cs typeface="SimSun" charset="0"/>
            </a:endParaRPr>
          </a:p>
        </p:txBody>
      </p:sp>
    </p:spTree>
    <p:extLst>
      <p:ext uri="{BB962C8B-B14F-4D97-AF65-F5344CB8AC3E}">
        <p14:creationId xmlns:p14="http://schemas.microsoft.com/office/powerpoint/2010/main" val="233253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978"/>
                                        </p:tgtEl>
                                        <p:attrNameLst>
                                          <p:attrName>style.visibility</p:attrName>
                                        </p:attrNameLst>
                                      </p:cBhvr>
                                      <p:to>
                                        <p:strVal val="visible"/>
                                      </p:to>
                                    </p:set>
                                    <p:animEffect transition="in" filter="dissolve">
                                      <p:cBhvr>
                                        <p:cTn id="7" dur="500"/>
                                        <p:tgtEl>
                                          <p:spTgt spid="2119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1976"/>
                                        </p:tgtEl>
                                        <p:attrNameLst>
                                          <p:attrName>style.visibility</p:attrName>
                                        </p:attrNameLst>
                                      </p:cBhvr>
                                      <p:to>
                                        <p:strVal val="visible"/>
                                      </p:to>
                                    </p:set>
                                    <p:animEffect transition="in" filter="dissolve">
                                      <p:cBhvr>
                                        <p:cTn id="12" dur="500"/>
                                        <p:tgtEl>
                                          <p:spTgt spid="2119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1975"/>
                                        </p:tgtEl>
                                        <p:attrNameLst>
                                          <p:attrName>style.visibility</p:attrName>
                                        </p:attrNameLst>
                                      </p:cBhvr>
                                      <p:to>
                                        <p:strVal val="visible"/>
                                      </p:to>
                                    </p:set>
                                    <p:animEffect transition="in" filter="dissolve">
                                      <p:cBhvr>
                                        <p:cTn id="17" dur="500"/>
                                        <p:tgtEl>
                                          <p:spTgt spid="21197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11979"/>
                                        </p:tgtEl>
                                        <p:attrNameLst>
                                          <p:attrName>style.visibility</p:attrName>
                                        </p:attrNameLst>
                                      </p:cBhvr>
                                      <p:to>
                                        <p:strVal val="visible"/>
                                      </p:to>
                                    </p:set>
                                    <p:anim calcmode="lin" valueType="num">
                                      <p:cBhvr additive="base">
                                        <p:cTn id="22" dur="500" fill="hold"/>
                                        <p:tgtEl>
                                          <p:spTgt spid="211979"/>
                                        </p:tgtEl>
                                        <p:attrNameLst>
                                          <p:attrName>ppt_x</p:attrName>
                                        </p:attrNameLst>
                                      </p:cBhvr>
                                      <p:tavLst>
                                        <p:tav tm="0">
                                          <p:val>
                                            <p:strVal val="0-#ppt_w/2"/>
                                          </p:val>
                                        </p:tav>
                                        <p:tav tm="100000">
                                          <p:val>
                                            <p:strVal val="#ppt_x"/>
                                          </p:val>
                                        </p:tav>
                                      </p:tavLst>
                                    </p:anim>
                                    <p:anim calcmode="lin" valueType="num">
                                      <p:cBhvr additive="base">
                                        <p:cTn id="23" dur="500" fill="hold"/>
                                        <p:tgtEl>
                                          <p:spTgt spid="21197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11977"/>
                                        </p:tgtEl>
                                        <p:attrNameLst>
                                          <p:attrName>style.visibility</p:attrName>
                                        </p:attrNameLst>
                                      </p:cBhvr>
                                      <p:to>
                                        <p:strVal val="visible"/>
                                      </p:to>
                                    </p:set>
                                    <p:anim calcmode="lin" valueType="num">
                                      <p:cBhvr additive="base">
                                        <p:cTn id="28" dur="500" fill="hold"/>
                                        <p:tgtEl>
                                          <p:spTgt spid="211977"/>
                                        </p:tgtEl>
                                        <p:attrNameLst>
                                          <p:attrName>ppt_x</p:attrName>
                                        </p:attrNameLst>
                                      </p:cBhvr>
                                      <p:tavLst>
                                        <p:tav tm="0">
                                          <p:val>
                                            <p:strVal val="0-#ppt_w/2"/>
                                          </p:val>
                                        </p:tav>
                                        <p:tav tm="100000">
                                          <p:val>
                                            <p:strVal val="#ppt_x"/>
                                          </p:val>
                                        </p:tav>
                                      </p:tavLst>
                                    </p:anim>
                                    <p:anim calcmode="lin" valueType="num">
                                      <p:cBhvr additive="base">
                                        <p:cTn id="29" dur="500" fill="hold"/>
                                        <p:tgtEl>
                                          <p:spTgt spid="21197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6"/>
                                            </p:cond>
                                          </p:stCondLst>
                                          <p:endCondLst>
                                            <p:cond evt="onStopAudio" delay="0">
                                              <p:tgtEl>
                                                <p:sldTgt/>
                                              </p:tgtEl>
                                            </p:cond>
                                          </p:endCondLst>
                                        </p:cTn>
                                        <p:tgtEl>
                                          <p:sndTgt r:embed="rId3" name="Whoosh"/>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975" grpId="0"/>
      <p:bldP spid="211976" grpId="0"/>
      <p:bldP spid="211977" grpId="0" animBg="1"/>
      <p:bldP spid="211978" grpId="0"/>
      <p:bldP spid="21197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90" name="Picture 2" descr="MixedFruits"/>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89351" name="Text Box 7"/>
          <p:cNvSpPr txBox="1">
            <a:spLocks noChangeArrowheads="1"/>
          </p:cNvSpPr>
          <p:nvPr/>
        </p:nvSpPr>
        <p:spPr bwMode="auto">
          <a:xfrm>
            <a:off x="4067175" y="685800"/>
            <a:ext cx="5000625" cy="32623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r" eaLnBrk="1" hangingPunct="1">
              <a:spcBef>
                <a:spcPct val="50000"/>
              </a:spcBef>
            </a:pPr>
            <a:r>
              <a:rPr lang="en-US" altLang="zh-CN" sz="4000" b="1">
                <a:solidFill>
                  <a:srgbClr val="FFFFFF"/>
                </a:solidFill>
                <a:effectLst>
                  <a:outerShdw blurRad="38100" dist="38100" dir="2700000" algn="tl">
                    <a:srgbClr val="000000"/>
                  </a:outerShdw>
                </a:effectLst>
                <a:ea typeface="SimSun" charset="0"/>
                <a:cs typeface="SimSun" charset="0"/>
              </a:rPr>
              <a:t>“</a:t>
            </a:r>
            <a:r>
              <a:rPr lang="zh-CN" altLang="en-US" sz="4000" b="1">
                <a:solidFill>
                  <a:srgbClr val="FFFFFF"/>
                </a:solidFill>
                <a:effectLst>
                  <a:outerShdw blurRad="38100" dist="38100" dir="2700000" algn="tl">
                    <a:srgbClr val="000000"/>
                  </a:outerShdw>
                </a:effectLst>
                <a:ea typeface="SimSun" charset="0"/>
                <a:cs typeface="SimSun" charset="0"/>
              </a:rPr>
              <a:t>神说：看哪，我将遍地上一切结种子的菜蔬和一切树上所结有核的果子全赐给你们作食物。</a:t>
            </a:r>
            <a:r>
              <a:rPr lang="en-US" altLang="zh-CN" sz="4000" b="1">
                <a:solidFill>
                  <a:srgbClr val="FFFFFF"/>
                </a:solidFill>
                <a:effectLst>
                  <a:outerShdw blurRad="38100" dist="38100" dir="2700000" algn="tl">
                    <a:srgbClr val="000000"/>
                  </a:outerShdw>
                </a:effectLst>
                <a:ea typeface="SimSun" charset="0"/>
                <a:cs typeface="SimSun" charset="0"/>
              </a:rPr>
              <a:t>”</a:t>
            </a:r>
            <a:r>
              <a:rPr lang="en-US" altLang="ja-JP" sz="4800" b="1">
                <a:solidFill>
                  <a:srgbClr val="FFFFFF"/>
                </a:solidFill>
                <a:effectLst>
                  <a:outerShdw blurRad="38100" dist="38100" dir="2700000" algn="tl">
                    <a:srgbClr val="000000"/>
                  </a:outerShdw>
                </a:effectLst>
                <a:latin typeface="Papyrus" charset="0"/>
                <a:ea typeface="MS PGothic" charset="0"/>
                <a:cs typeface="MS PGothic" charset="0"/>
              </a:rPr>
              <a:t>(29) </a:t>
            </a:r>
            <a:endParaRPr lang="en-US" sz="4800" b="1">
              <a:solidFill>
                <a:srgbClr val="FFFFFF"/>
              </a:solidFill>
              <a:effectLst>
                <a:outerShdw blurRad="38100" dist="38100" dir="2700000" algn="tl">
                  <a:srgbClr val="000000"/>
                </a:outerShdw>
              </a:effectLst>
              <a:latin typeface="Papyrus" charset="0"/>
              <a:ea typeface="MS PGothic" charset="0"/>
              <a:cs typeface="MS PGothic" charset="0"/>
            </a:endParaRPr>
          </a:p>
        </p:txBody>
      </p:sp>
    </p:spTree>
    <p:extLst>
      <p:ext uri="{BB962C8B-B14F-4D97-AF65-F5344CB8AC3E}">
        <p14:creationId xmlns:p14="http://schemas.microsoft.com/office/powerpoint/2010/main" val="192935852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8" name="Picture 2" descr="Harvest Image   Zucchin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588"/>
            <a:ext cx="9144000" cy="68897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1399" name="Text Box 7"/>
          <p:cNvSpPr txBox="1">
            <a:spLocks noChangeArrowheads="1"/>
          </p:cNvSpPr>
          <p:nvPr/>
        </p:nvSpPr>
        <p:spPr bwMode="auto">
          <a:xfrm>
            <a:off x="36513" y="4202113"/>
            <a:ext cx="8783637" cy="1920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r" eaLnBrk="1" hangingPunct="1">
              <a:spcBef>
                <a:spcPct val="50000"/>
              </a:spcBef>
            </a:pPr>
            <a:r>
              <a:rPr lang="en-US" altLang="zh-CN" sz="4000" b="1" dirty="0">
                <a:solidFill>
                  <a:srgbClr val="FFFFFF"/>
                </a:solidFill>
                <a:effectLst>
                  <a:outerShdw blurRad="38100" dist="38100" dir="2700000" algn="tl">
                    <a:srgbClr val="000000"/>
                  </a:outerShdw>
                </a:effectLst>
                <a:ea typeface="SimSun" charset="0"/>
                <a:cs typeface="SimSun" charset="0"/>
              </a:rPr>
              <a:t>“</a:t>
            </a:r>
            <a:r>
              <a:rPr lang="zh-CN" altLang="en-US" sz="4000" b="1" dirty="0">
                <a:solidFill>
                  <a:srgbClr val="FFFFFF"/>
                </a:solidFill>
                <a:effectLst>
                  <a:outerShdw blurRad="38100" dist="38100" dir="2700000" algn="tl">
                    <a:srgbClr val="000000"/>
                  </a:outerShdw>
                </a:effectLst>
                <a:ea typeface="SimSun" charset="0"/>
                <a:cs typeface="SimSun" charset="0"/>
              </a:rPr>
              <a:t>至于地上的走兽和空中的飞鸟，并各样爬在地上有生命的物，我将青草赐给他们作食物。事就这样成了。</a:t>
            </a:r>
            <a:r>
              <a:rPr lang="en-US" altLang="zh-CN" sz="4000" b="1" dirty="0">
                <a:solidFill>
                  <a:srgbClr val="FFFFFF"/>
                </a:solidFill>
                <a:effectLst>
                  <a:outerShdw blurRad="38100" dist="38100" dir="2700000" algn="tl">
                    <a:srgbClr val="000000"/>
                  </a:outerShdw>
                </a:effectLst>
                <a:ea typeface="SimSun" charset="0"/>
                <a:cs typeface="SimSun" charset="0"/>
              </a:rPr>
              <a:t>” </a:t>
            </a:r>
            <a:r>
              <a:rPr lang="en-US" altLang="ja-JP" sz="4000" b="1" dirty="0">
                <a:solidFill>
                  <a:srgbClr val="FFFFFF"/>
                </a:solidFill>
                <a:effectLst>
                  <a:outerShdw blurRad="38100" dist="38100" dir="2700000" algn="tl">
                    <a:srgbClr val="000000"/>
                  </a:outerShdw>
                </a:effectLst>
                <a:latin typeface="Papyrus" charset="0"/>
                <a:ea typeface="MS PGothic" charset="0"/>
                <a:cs typeface="MS PGothic" charset="0"/>
              </a:rPr>
              <a:t>(30). </a:t>
            </a:r>
            <a:endParaRPr lang="en-US" sz="4000" b="1" dirty="0">
              <a:solidFill>
                <a:srgbClr val="FFFFFF"/>
              </a:solidFill>
              <a:effectLst>
                <a:outerShdw blurRad="38100" dist="38100" dir="2700000" algn="tl">
                  <a:srgbClr val="000000"/>
                </a:outerShdw>
              </a:effectLst>
              <a:latin typeface="Papyrus" charset="0"/>
              <a:ea typeface="MS PGothic" charset="0"/>
              <a:cs typeface="MS PGothic" charset="0"/>
            </a:endParaRPr>
          </a:p>
        </p:txBody>
      </p:sp>
    </p:spTree>
    <p:extLst>
      <p:ext uri="{BB962C8B-B14F-4D97-AF65-F5344CB8AC3E}">
        <p14:creationId xmlns:p14="http://schemas.microsoft.com/office/powerpoint/2010/main" val="199302019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6" name="Picture 2" descr="Bright Sun Rising in Dark Sk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93444" name="Text Box 4"/>
          <p:cNvSpPr txBox="1">
            <a:spLocks noChangeArrowheads="1"/>
          </p:cNvSpPr>
          <p:nvPr/>
        </p:nvSpPr>
        <p:spPr bwMode="auto">
          <a:xfrm>
            <a:off x="5076825" y="1844675"/>
            <a:ext cx="3767138" cy="43592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4000" b="1">
                <a:solidFill>
                  <a:srgbClr val="FFFFFF"/>
                </a:solidFill>
                <a:effectLst>
                  <a:outerShdw blurRad="38100" dist="38100" dir="2700000" algn="tl">
                    <a:srgbClr val="000000"/>
                  </a:outerShdw>
                </a:effectLst>
                <a:ea typeface="SimSun" charset="0"/>
                <a:cs typeface="SimSun" charset="0"/>
              </a:rPr>
              <a:t>神看着一切所造的都甚好。</a:t>
            </a:r>
          </a:p>
          <a:p>
            <a:pPr eaLnBrk="1" hangingPunct="1">
              <a:spcBef>
                <a:spcPct val="50000"/>
              </a:spcBef>
            </a:pPr>
            <a:endParaRPr lang="zh-CN" altLang="en-US" sz="4000" b="1">
              <a:solidFill>
                <a:srgbClr val="FFFFFF"/>
              </a:solidFill>
              <a:effectLst>
                <a:outerShdw blurRad="38100" dist="38100" dir="2700000" algn="tl">
                  <a:srgbClr val="000000"/>
                </a:outerShdw>
              </a:effectLst>
              <a:ea typeface="SimSun" charset="0"/>
              <a:cs typeface="SimSun" charset="0"/>
            </a:endParaRPr>
          </a:p>
          <a:p>
            <a:pPr eaLnBrk="1" hangingPunct="1">
              <a:spcBef>
                <a:spcPct val="50000"/>
              </a:spcBef>
            </a:pPr>
            <a:r>
              <a:rPr lang="zh-CN" altLang="en-US" sz="4000" b="1">
                <a:solidFill>
                  <a:srgbClr val="FFFFFF"/>
                </a:solidFill>
                <a:effectLst>
                  <a:outerShdw blurRad="38100" dist="38100" dir="2700000" algn="tl">
                    <a:srgbClr val="000000"/>
                  </a:outerShdw>
                </a:effectLst>
                <a:ea typeface="SimSun" charset="0"/>
                <a:cs typeface="SimSun" charset="0"/>
              </a:rPr>
              <a:t>有晚上，有早晨，是第六日。</a:t>
            </a:r>
            <a:r>
              <a:rPr lang="en-US" altLang="ja-JP" sz="4000" b="1">
                <a:solidFill>
                  <a:srgbClr val="FFFFFF"/>
                </a:solidFill>
                <a:effectLst>
                  <a:outerShdw blurRad="38100" dist="38100" dir="2700000" algn="tl">
                    <a:srgbClr val="000000"/>
                  </a:outerShdw>
                </a:effectLst>
                <a:latin typeface="Papyrus" charset="0"/>
                <a:ea typeface="MS PGothic" charset="0"/>
                <a:cs typeface="MS PGothic" charset="0"/>
              </a:rPr>
              <a:t>(31).</a:t>
            </a:r>
            <a:endParaRPr lang="en-US" sz="4000" b="1">
              <a:solidFill>
                <a:srgbClr val="FFFFFF"/>
              </a:solidFill>
              <a:effectLst>
                <a:outerShdw blurRad="38100" dist="38100" dir="2700000" algn="tl">
                  <a:srgbClr val="000000"/>
                </a:outerShdw>
              </a:effectLst>
              <a:latin typeface="Papyrus" charset="0"/>
              <a:ea typeface="MS PGothic" charset="0"/>
              <a:cs typeface="MS PGothic" charset="0"/>
            </a:endParaRPr>
          </a:p>
        </p:txBody>
      </p:sp>
      <p:sp>
        <p:nvSpPr>
          <p:cNvPr id="209923" name="Text Box 3"/>
          <p:cNvSpPr txBox="1">
            <a:spLocks noChangeArrowheads="1"/>
          </p:cNvSpPr>
          <p:nvPr/>
        </p:nvSpPr>
        <p:spPr bwMode="auto">
          <a:xfrm>
            <a:off x="2843213" y="188913"/>
            <a:ext cx="4337050" cy="1465262"/>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FFFF00"/>
                </a:solidFill>
                <a:effectLst>
                  <a:outerShdw blurRad="38100" dist="38100" dir="2700000" algn="tl">
                    <a:srgbClr val="000000"/>
                  </a:outerShdw>
                </a:effectLst>
                <a:ea typeface="SimSun" charset="0"/>
                <a:cs typeface="SimSun" charset="0"/>
              </a:rPr>
              <a:t>神的创造</a:t>
            </a:r>
            <a:r>
              <a:rPr lang="en-US" altLang="ja-JP" sz="3600" b="1">
                <a:solidFill>
                  <a:srgbClr val="FFFF00"/>
                </a:solidFill>
                <a:effectLst>
                  <a:outerShdw blurRad="38100" dist="38100" dir="2700000" algn="tl">
                    <a:srgbClr val="000000"/>
                  </a:outerShdw>
                </a:effectLst>
                <a:ea typeface="SimSun" charset="0"/>
                <a:cs typeface="SimSun" charset="0"/>
              </a:rPr>
              <a:t>…</a:t>
            </a:r>
            <a:r>
              <a:rPr lang="zh-CN" altLang="en-US" sz="3600" b="1">
                <a:solidFill>
                  <a:srgbClr val="FFFF00"/>
                </a:solidFill>
                <a:effectLst>
                  <a:outerShdw blurRad="38100" dist="38100" dir="2700000" algn="tl">
                    <a:srgbClr val="000000"/>
                  </a:outerShdw>
                </a:effectLst>
                <a:ea typeface="SimSun" charset="0"/>
                <a:cs typeface="SimSun" charset="0"/>
              </a:rPr>
              <a:t>第六天</a:t>
            </a:r>
            <a:endParaRPr lang="en-US" altLang="zh-CN" sz="3600" b="1">
              <a:solidFill>
                <a:srgbClr val="FFFF00"/>
              </a:solidFill>
              <a:effectLst>
                <a:outerShdw blurRad="38100" dist="38100" dir="2700000" algn="tl">
                  <a:srgbClr val="000000"/>
                </a:outerShdw>
              </a:effectLst>
              <a:ea typeface="SimSun" charset="0"/>
              <a:cs typeface="SimSun" charset="0"/>
            </a:endParaRPr>
          </a:p>
          <a:p>
            <a:pPr eaLnBrk="1" hangingPunct="1">
              <a:spcBef>
                <a:spcPct val="50000"/>
              </a:spcBef>
            </a:pPr>
            <a:endParaRPr lang="en-US" sz="3600" b="1">
              <a:solidFill>
                <a:srgbClr val="FFFF00"/>
              </a:solidFill>
              <a:effectLst>
                <a:outerShdw blurRad="38100" dist="38100" dir="2700000" algn="tl">
                  <a:srgbClr val="000000"/>
                </a:outerShdw>
              </a:effectLst>
              <a:ea typeface="MS PGothic" charset="0"/>
              <a:cs typeface="MS PGothic" charset="0"/>
            </a:endParaRPr>
          </a:p>
        </p:txBody>
      </p:sp>
    </p:spTree>
    <p:extLst>
      <p:ext uri="{BB962C8B-B14F-4D97-AF65-F5344CB8AC3E}">
        <p14:creationId xmlns:p14="http://schemas.microsoft.com/office/powerpoint/2010/main" val="160505617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Picture 2" descr="npo0000fa"/>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Text Box 3"/>
          <p:cNvSpPr txBox="1">
            <a:spLocks noChangeArrowheads="1"/>
          </p:cNvSpPr>
          <p:nvPr/>
        </p:nvSpPr>
        <p:spPr bwMode="auto">
          <a:xfrm>
            <a:off x="2843213" y="404813"/>
            <a:ext cx="3905250" cy="1465262"/>
          </a:xfrm>
          <a:prstGeom prst="rect">
            <a:avLst/>
          </a:prstGeom>
          <a:no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3600" b="1">
                <a:solidFill>
                  <a:srgbClr val="FFFF00"/>
                </a:solidFill>
                <a:effectLst>
                  <a:outerShdw blurRad="38100" dist="38100" dir="2700000" algn="tl">
                    <a:srgbClr val="DDDDDD"/>
                  </a:outerShdw>
                </a:effectLst>
                <a:ea typeface="SimSun" charset="0"/>
                <a:cs typeface="SimSun" charset="0"/>
              </a:rPr>
              <a:t>神的创造</a:t>
            </a:r>
            <a:r>
              <a:rPr lang="en-US" altLang="ja-JP" sz="3600" b="1">
                <a:solidFill>
                  <a:srgbClr val="FFFF00"/>
                </a:solidFill>
                <a:effectLst>
                  <a:outerShdw blurRad="38100" dist="38100" dir="2700000" algn="tl">
                    <a:srgbClr val="DDDDDD"/>
                  </a:outerShdw>
                </a:effectLst>
                <a:ea typeface="SimSun" charset="0"/>
                <a:cs typeface="SimSun" charset="0"/>
              </a:rPr>
              <a:t>…</a:t>
            </a:r>
            <a:r>
              <a:rPr lang="zh-CN" altLang="en-US" sz="3600" b="1">
                <a:solidFill>
                  <a:srgbClr val="FFFF00"/>
                </a:solidFill>
                <a:effectLst>
                  <a:outerShdw blurRad="38100" dist="38100" dir="2700000" algn="tl">
                    <a:srgbClr val="DDDDDD"/>
                  </a:outerShdw>
                </a:effectLst>
                <a:ea typeface="SimSun" charset="0"/>
                <a:cs typeface="SimSun" charset="0"/>
              </a:rPr>
              <a:t>第七天</a:t>
            </a:r>
            <a:endParaRPr lang="en-US" altLang="zh-CN" sz="3600" b="1">
              <a:solidFill>
                <a:srgbClr val="FFFF00"/>
              </a:solidFill>
              <a:effectLst>
                <a:outerShdw blurRad="38100" dist="38100" dir="2700000" algn="tl">
                  <a:srgbClr val="DDDDDD"/>
                </a:outerShdw>
              </a:effectLst>
              <a:ea typeface="SimSun" charset="0"/>
              <a:cs typeface="SimSun" charset="0"/>
            </a:endParaRPr>
          </a:p>
          <a:p>
            <a:pPr eaLnBrk="1" hangingPunct="1">
              <a:spcBef>
                <a:spcPct val="50000"/>
              </a:spcBef>
            </a:pPr>
            <a:endParaRPr lang="en-US" sz="3600" b="1">
              <a:solidFill>
                <a:srgbClr val="000000"/>
              </a:solidFill>
              <a:effectLst>
                <a:outerShdw blurRad="38100" dist="38100" dir="2700000" algn="tl">
                  <a:srgbClr val="DDDDDD"/>
                </a:outerShdw>
              </a:effectLst>
              <a:ea typeface="MS PGothic" charset="0"/>
              <a:cs typeface="MS PGothic" charset="0"/>
            </a:endParaRPr>
          </a:p>
        </p:txBody>
      </p:sp>
      <p:sp>
        <p:nvSpPr>
          <p:cNvPr id="88068" name="Text Box 4"/>
          <p:cNvSpPr txBox="1">
            <a:spLocks noChangeArrowheads="1"/>
          </p:cNvSpPr>
          <p:nvPr/>
        </p:nvSpPr>
        <p:spPr bwMode="auto">
          <a:xfrm>
            <a:off x="3962400" y="5181600"/>
            <a:ext cx="5029200" cy="579438"/>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spcBef>
                <a:spcPct val="50000"/>
              </a:spcBef>
            </a:pPr>
            <a:r>
              <a:rPr lang="zh-CN" altLang="en-US" sz="3200" b="1">
                <a:solidFill>
                  <a:srgbClr val="FFFFFF"/>
                </a:solidFill>
                <a:ea typeface="SimSun" charset="0"/>
                <a:cs typeface="SimSun" charset="0"/>
              </a:rPr>
              <a:t>天地万物都造齐了</a:t>
            </a:r>
            <a:r>
              <a:rPr lang="en-US" altLang="zh-CN" sz="3200" b="1">
                <a:solidFill>
                  <a:srgbClr val="FFFFFF"/>
                </a:solidFill>
                <a:ea typeface="SimSun" charset="0"/>
                <a:cs typeface="SimSun" charset="0"/>
              </a:rPr>
              <a:t> </a:t>
            </a:r>
            <a:r>
              <a:rPr lang="en-US" altLang="ja-JP" sz="3200" b="1">
                <a:solidFill>
                  <a:srgbClr val="FFFFFF"/>
                </a:solidFill>
                <a:ea typeface="SimSun" charset="0"/>
                <a:cs typeface="SimSun" charset="0"/>
              </a:rPr>
              <a:t>(2:1)</a:t>
            </a:r>
            <a:endParaRPr lang="en-US" sz="3200" b="1">
              <a:solidFill>
                <a:srgbClr val="FFFFFF"/>
              </a:solidFill>
              <a:ea typeface="SimSun" charset="0"/>
              <a:cs typeface="SimSun" charset="0"/>
            </a:endParaRPr>
          </a:p>
        </p:txBody>
      </p:sp>
      <p:grpSp>
        <p:nvGrpSpPr>
          <p:cNvPr id="274437" name="Group 5"/>
          <p:cNvGrpSpPr>
            <a:grpSpLocks/>
          </p:cNvGrpSpPr>
          <p:nvPr/>
        </p:nvGrpSpPr>
        <p:grpSpPr bwMode="auto">
          <a:xfrm>
            <a:off x="152400" y="228600"/>
            <a:ext cx="1066800" cy="914400"/>
            <a:chOff x="96" y="144"/>
            <a:chExt cx="672" cy="576"/>
          </a:xfrm>
        </p:grpSpPr>
        <p:sp>
          <p:nvSpPr>
            <p:cNvPr id="274439" name="AutoShape 6"/>
            <p:cNvSpPr>
              <a:spLocks noChangeArrowheads="1"/>
            </p:cNvSpPr>
            <p:nvPr/>
          </p:nvSpPr>
          <p:spPr bwMode="auto">
            <a:xfrm>
              <a:off x="96" y="144"/>
              <a:ext cx="672" cy="528"/>
            </a:xfrm>
            <a:prstGeom prst="cloudCallout">
              <a:avLst>
                <a:gd name="adj1" fmla="val 67111"/>
                <a:gd name="adj2" fmla="val 62310"/>
              </a:avLst>
            </a:prstGeom>
            <a:solidFill>
              <a:schemeClr val="tx2"/>
            </a:solidFill>
            <a:ln w="12700" cap="sq">
              <a:solidFill>
                <a:schemeClr val="tx1"/>
              </a:solidFill>
              <a:round/>
              <a:headEnd type="none" w="sm" len="sm"/>
              <a:tailEnd type="none" w="sm" len="sm"/>
            </a:ln>
          </p:spPr>
          <p:txBody>
            <a:bodyPr/>
            <a:lstStyle/>
            <a:p>
              <a:pPr algn="ctr" eaLnBrk="1" hangingPunct="1"/>
              <a:endParaRPr lang="en-US">
                <a:solidFill>
                  <a:srgbClr val="000000"/>
                </a:solidFill>
                <a:latin typeface="Times New Roman" charset="0"/>
                <a:ea typeface="MS PGothic" charset="0"/>
                <a:cs typeface="MS PGothic" charset="0"/>
              </a:endParaRPr>
            </a:p>
          </p:txBody>
        </p:sp>
        <p:sp>
          <p:nvSpPr>
            <p:cNvPr id="274440" name="Text Box 7"/>
            <p:cNvSpPr txBox="1">
              <a:spLocks noChangeArrowheads="1"/>
            </p:cNvSpPr>
            <p:nvPr/>
          </p:nvSpPr>
          <p:spPr bwMode="auto">
            <a:xfrm>
              <a:off x="144" y="288"/>
              <a:ext cx="62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zh-CN" altLang="en-US" sz="1800" b="1">
                  <a:solidFill>
                    <a:srgbClr val="FFFFFF"/>
                  </a:solidFill>
                  <a:ea typeface="SimSun" charset="0"/>
                  <a:cs typeface="SimSun" charset="0"/>
                </a:rPr>
                <a:t>创造</a:t>
              </a:r>
              <a:endParaRPr lang="en-US" altLang="ja-JP" sz="1800" b="1">
                <a:solidFill>
                  <a:srgbClr val="FFFFFF"/>
                </a:solidFill>
                <a:ea typeface="SimSun" charset="0"/>
                <a:cs typeface="SimSun" charset="0"/>
              </a:endParaRPr>
            </a:p>
            <a:p>
              <a:pPr algn="ctr" eaLnBrk="1" hangingPunct="1">
                <a:spcBef>
                  <a:spcPct val="50000"/>
                </a:spcBef>
              </a:pPr>
              <a:endParaRPr lang="en-US" sz="1400" b="1">
                <a:solidFill>
                  <a:srgbClr val="000000"/>
                </a:solidFill>
                <a:latin typeface="Times New Roman" charset="0"/>
                <a:ea typeface="MS PGothic" charset="0"/>
                <a:cs typeface="MS PGothic" charset="0"/>
              </a:endParaRPr>
            </a:p>
          </p:txBody>
        </p:sp>
      </p:grpSp>
      <p:sp>
        <p:nvSpPr>
          <p:cNvPr id="274438" name="Rectangle 8"/>
          <p:cNvSpPr>
            <a:spLocks noGrp="1" noChangeArrowheads="1"/>
          </p:cNvSpPr>
          <p:nvPr>
            <p:ph type="title" idx="4294967295"/>
          </p:nvPr>
        </p:nvSpPr>
        <p:spPr>
          <a:xfrm>
            <a:off x="6172200" y="76200"/>
            <a:ext cx="2819400" cy="533400"/>
          </a:xfrm>
        </p:spPr>
        <p:txBody>
          <a:bodyPr/>
          <a:lstStyle/>
          <a:p>
            <a:pPr algn="r" eaLnBrk="1" hangingPunct="1"/>
            <a:r>
              <a:rPr lang="zh-CN" altLang="en-US" sz="2400">
                <a:solidFill>
                  <a:schemeClr val="bg1"/>
                </a:solidFill>
                <a:latin typeface="Arial" charset="0"/>
                <a:ea typeface="SimSun" charset="0"/>
                <a:cs typeface="SimSun" charset="0"/>
              </a:rPr>
              <a:t>总结</a:t>
            </a:r>
            <a:endParaRPr lang="en-US" sz="2400">
              <a:solidFill>
                <a:schemeClr val="bg1"/>
              </a:solidFill>
              <a:latin typeface="Arial" charset="0"/>
              <a:cs typeface="Geneva" charset="0"/>
            </a:endParaRPr>
          </a:p>
        </p:txBody>
      </p:sp>
    </p:spTree>
    <p:extLst>
      <p:ext uri="{BB962C8B-B14F-4D97-AF65-F5344CB8AC3E}">
        <p14:creationId xmlns:p14="http://schemas.microsoft.com/office/powerpoint/2010/main" val="268990753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2" name="Picture 5" descr="j030090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438400" cy="1416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3" name="Rectangle 2"/>
          <p:cNvSpPr>
            <a:spLocks noGrp="1" noChangeArrowheads="1"/>
          </p:cNvSpPr>
          <p:nvPr>
            <p:ph type="title"/>
          </p:nvPr>
        </p:nvSpPr>
        <p:spPr>
          <a:xfrm>
            <a:off x="1619250" y="333375"/>
            <a:ext cx="7620000" cy="1143000"/>
          </a:xfrm>
        </p:spPr>
        <p:txBody>
          <a:bodyPr/>
          <a:lstStyle/>
          <a:p>
            <a:r>
              <a:rPr lang="zh-TW" altLang="en-US" sz="6000" b="1" i="1">
                <a:latin typeface="Arial" charset="0"/>
                <a:ea typeface="PMingLiU" charset="0"/>
                <a:cs typeface="PMingLiU" charset="0"/>
              </a:rPr>
              <a:t>全面性的主題</a:t>
            </a:r>
          </a:p>
        </p:txBody>
      </p:sp>
      <p:sp>
        <p:nvSpPr>
          <p:cNvPr id="21507" name="Rectangle 3"/>
          <p:cNvSpPr>
            <a:spLocks noGrp="1" noChangeArrowheads="1"/>
          </p:cNvSpPr>
          <p:nvPr>
            <p:ph type="body" sz="half" idx="1"/>
          </p:nvPr>
        </p:nvSpPr>
        <p:spPr>
          <a:xfrm>
            <a:off x="71438" y="1484313"/>
            <a:ext cx="4932362" cy="5229225"/>
          </a:xfrm>
        </p:spPr>
        <p:txBody>
          <a:bodyPr/>
          <a:lstStyle/>
          <a:p>
            <a:pPr marL="66675" indent="-66675">
              <a:buFont typeface="Monotype Sorts" charset="0"/>
              <a:buNone/>
            </a:pPr>
            <a:r>
              <a:rPr lang="zh-CN" altLang="en-US" sz="2200">
                <a:latin typeface="SimSun" charset="0"/>
                <a:ea typeface="SimSun" charset="0"/>
                <a:cs typeface="SimSun" charset="0"/>
              </a:rPr>
              <a:t>创世纪</a:t>
            </a:r>
            <a:r>
              <a:rPr lang="en-US" altLang="zh-CN" sz="2200">
                <a:latin typeface="SimSun" charset="0"/>
                <a:ea typeface="SimSun" charset="0"/>
                <a:cs typeface="SimSun" charset="0"/>
              </a:rPr>
              <a:t> 1:26-28</a:t>
            </a: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神说：我们要照着我们的形象、按着我们的样式造人，使他们</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a:effectLst>
                  <a:outerShdw blurRad="38100" dist="38100" dir="2700000" algn="tl">
                    <a:srgbClr val="000000"/>
                  </a:outerShdw>
                </a:effectLst>
                <a:latin typeface="SimSun" charset="0"/>
                <a:ea typeface="SimSun" charset="0"/>
                <a:cs typeface="SimSun" charset="0"/>
              </a:rPr>
              <a:t>海里的鱼、空中的鸟、地上的牲畜，和全地，并地上所爬的一切昆虫。</a:t>
            </a:r>
            <a:endParaRPr lang="zh-CN" sz="2200">
              <a:effectLst>
                <a:outerShdw blurRad="38100" dist="38100" dir="2700000" algn="tl">
                  <a:srgbClr val="000000"/>
                </a:outerShdw>
              </a:effectLst>
              <a:latin typeface="SimSun" charset="0"/>
              <a:ea typeface="SimSun" charset="0"/>
              <a:cs typeface="SimSun" charset="0"/>
            </a:endParaRP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神就照着自己的形象造人，乃是照着他的形象造男造女。</a:t>
            </a:r>
            <a:endParaRPr lang="zh-CN" sz="2200">
              <a:effectLst>
                <a:outerShdw blurRad="38100" dist="38100" dir="2700000" algn="tl">
                  <a:srgbClr val="000000"/>
                </a:outerShdw>
              </a:effectLst>
              <a:latin typeface="SimSun" charset="0"/>
              <a:ea typeface="SimSun" charset="0"/>
              <a:cs typeface="SimSun" charset="0"/>
            </a:endParaRPr>
          </a:p>
          <a:p>
            <a:pPr marL="66675" indent="-66675">
              <a:buFont typeface="Monotype Sorts" charset="0"/>
              <a:buNone/>
            </a:pPr>
            <a:r>
              <a:rPr lang="zh-CN" altLang="en-US" sz="2200">
                <a:effectLst>
                  <a:outerShdw blurRad="38100" dist="38100" dir="2700000" algn="tl">
                    <a:srgbClr val="000000"/>
                  </a:outerShdw>
                </a:effectLst>
                <a:latin typeface="SimSun" charset="0"/>
                <a:ea typeface="SimSun" charset="0"/>
                <a:cs typeface="SimSun" charset="0"/>
              </a:rPr>
              <a:t>神就赐福给他们，又对他们说：要生养众多，遍满地面，</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治理</a:t>
            </a:r>
            <a:r>
              <a:rPr lang="zh-CN" altLang="en-US" sz="2200">
                <a:effectLst>
                  <a:outerShdw blurRad="38100" dist="38100" dir="2700000" algn="tl">
                    <a:srgbClr val="000000"/>
                  </a:outerShdw>
                </a:effectLst>
                <a:latin typeface="SimSun" charset="0"/>
                <a:ea typeface="SimSun" charset="0"/>
                <a:cs typeface="SimSun" charset="0"/>
              </a:rPr>
              <a:t>这地，也要</a:t>
            </a:r>
            <a:r>
              <a:rPr lang="zh-CN" altLang="en-US" sz="2200" b="1" u="sng">
                <a:solidFill>
                  <a:srgbClr val="FFFF00"/>
                </a:solidFill>
                <a:effectLst>
                  <a:outerShdw blurRad="38100" dist="38100" dir="2700000" algn="tl">
                    <a:srgbClr val="000000"/>
                  </a:outerShdw>
                </a:effectLst>
                <a:latin typeface="SimSun" charset="0"/>
                <a:ea typeface="SimSun" charset="0"/>
                <a:cs typeface="SimSun" charset="0"/>
              </a:rPr>
              <a:t>管理</a:t>
            </a:r>
            <a:r>
              <a:rPr lang="zh-CN" altLang="en-US" sz="2200">
                <a:effectLst>
                  <a:outerShdw blurRad="38100" dist="38100" dir="2700000" algn="tl">
                    <a:srgbClr val="000000"/>
                  </a:outerShdw>
                </a:effectLst>
                <a:latin typeface="SimSun" charset="0"/>
                <a:ea typeface="SimSun" charset="0"/>
                <a:cs typeface="SimSun" charset="0"/>
              </a:rPr>
              <a:t>海里的鱼、空中的鸟，和地上各样行动的活物。</a:t>
            </a:r>
            <a:endParaRPr lang="en-US" altLang="zh-TW" sz="2200">
              <a:latin typeface="SimSun" charset="0"/>
              <a:ea typeface="SimSun" charset="0"/>
              <a:cs typeface="SimSun" charset="0"/>
            </a:endParaRPr>
          </a:p>
          <a:p>
            <a:pPr marL="66675" indent="-66675">
              <a:buFont typeface="Monotype Sorts" charset="0"/>
              <a:buNone/>
            </a:pPr>
            <a:endParaRPr lang="en-US" altLang="zh-TW" sz="2200">
              <a:latin typeface="SimSun" charset="0"/>
              <a:ea typeface="SimSun" charset="0"/>
              <a:cs typeface="SimSun" charset="0"/>
            </a:endParaRPr>
          </a:p>
        </p:txBody>
      </p:sp>
      <p:sp>
        <p:nvSpPr>
          <p:cNvPr id="21508" name="Rectangle 4"/>
          <p:cNvSpPr>
            <a:spLocks noGrp="1" noChangeArrowheads="1"/>
          </p:cNvSpPr>
          <p:nvPr>
            <p:ph type="body" sz="half" idx="2"/>
          </p:nvPr>
        </p:nvSpPr>
        <p:spPr>
          <a:xfrm>
            <a:off x="5370513" y="1484313"/>
            <a:ext cx="3810000" cy="2667000"/>
          </a:xfrm>
        </p:spPr>
        <p:txBody>
          <a:bodyPr/>
          <a:lstStyle/>
          <a:p>
            <a:pPr marL="0" indent="0">
              <a:buFont typeface="Monotype Sorts" charset="0"/>
              <a:buNone/>
            </a:pPr>
            <a:r>
              <a:rPr lang="zh-TW" altLang="en-US" sz="2200">
                <a:latin typeface="SimSun" charset="0"/>
                <a:ea typeface="SimSun" charset="0"/>
                <a:cs typeface="SimSun" charset="0"/>
              </a:rPr>
              <a:t>啟示錄 </a:t>
            </a:r>
            <a:r>
              <a:rPr lang="en-US" altLang="zh-TW" sz="2200">
                <a:latin typeface="SimSun" charset="0"/>
                <a:ea typeface="SimSun" charset="0"/>
                <a:cs typeface="SimSun" charset="0"/>
              </a:rPr>
              <a:t>22:5</a:t>
            </a:r>
            <a:endParaRPr lang="zh-TW" altLang="en-US" sz="2200">
              <a:latin typeface="SimSun" charset="0"/>
              <a:ea typeface="SimSun" charset="0"/>
              <a:cs typeface="SimSun" charset="0"/>
            </a:endParaRPr>
          </a:p>
          <a:p>
            <a:pPr marL="0" indent="0">
              <a:buFont typeface="Monotype Sorts" charset="0"/>
              <a:buNone/>
            </a:pPr>
            <a:endParaRPr lang="zh-TW" altLang="en-US" sz="2200">
              <a:latin typeface="SimSun" charset="0"/>
              <a:ea typeface="SimSun" charset="0"/>
              <a:cs typeface="SimSun" charset="0"/>
            </a:endParaRPr>
          </a:p>
          <a:p>
            <a:pPr marL="0" indent="0">
              <a:buFont typeface="Monotype Sorts" charset="0"/>
              <a:buNone/>
            </a:pPr>
            <a:r>
              <a:rPr lang="zh-CN" altLang="en-US" sz="2200">
                <a:latin typeface="SimSun" charset="0"/>
                <a:ea typeface="SimSun" charset="0"/>
                <a:cs typeface="SimSun" charset="0"/>
              </a:rPr>
              <a:t>不再有黑夜；他们也不用灯光、日光，因为主神要光照他们。他们要</a:t>
            </a:r>
            <a:r>
              <a:rPr lang="zh-CN" altLang="en-US" sz="2200" b="1" u="sng">
                <a:solidFill>
                  <a:srgbClr val="FFFF00"/>
                </a:solidFill>
                <a:latin typeface="SimSun" charset="0"/>
                <a:ea typeface="SimSun" charset="0"/>
                <a:cs typeface="SimSun" charset="0"/>
              </a:rPr>
              <a:t>作王</a:t>
            </a:r>
            <a:r>
              <a:rPr lang="zh-CN" altLang="en-US" sz="2200">
                <a:latin typeface="SimSun" charset="0"/>
                <a:ea typeface="SimSun" charset="0"/>
                <a:cs typeface="SimSun" charset="0"/>
              </a:rPr>
              <a:t>，直到永永远远。</a:t>
            </a:r>
            <a:endParaRPr lang="en-US" altLang="zh-TW" sz="2200">
              <a:latin typeface="SimSun" charset="0"/>
              <a:ea typeface="SimSun" charset="0"/>
              <a:cs typeface="SimSun" charset="0"/>
            </a:endParaRPr>
          </a:p>
        </p:txBody>
      </p:sp>
      <p:sp>
        <p:nvSpPr>
          <p:cNvPr id="21510" name="Text Box 6"/>
          <p:cNvSpPr txBox="1">
            <a:spLocks noChangeArrowheads="1"/>
          </p:cNvSpPr>
          <p:nvPr/>
        </p:nvSpPr>
        <p:spPr bwMode="auto">
          <a:xfrm>
            <a:off x="228600" y="6096000"/>
            <a:ext cx="2209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FF99CC"/>
                </a:solidFill>
                <a:ea typeface="PMingLiU" charset="0"/>
                <a:cs typeface="PMingLiU" charset="0"/>
              </a:rPr>
              <a:t>命令</a:t>
            </a:r>
          </a:p>
        </p:txBody>
      </p:sp>
      <p:sp>
        <p:nvSpPr>
          <p:cNvPr id="21511" name="Text Box 7"/>
          <p:cNvSpPr txBox="1">
            <a:spLocks noChangeArrowheads="1"/>
          </p:cNvSpPr>
          <p:nvPr/>
        </p:nvSpPr>
        <p:spPr bwMode="auto">
          <a:xfrm>
            <a:off x="6248400" y="6096000"/>
            <a:ext cx="2209800" cy="1311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FF99CC"/>
                </a:solidFill>
                <a:ea typeface="PMingLiU" charset="0"/>
                <a:cs typeface="PMingLiU" charset="0"/>
              </a:rPr>
              <a:t>完成</a:t>
            </a:r>
          </a:p>
          <a:p>
            <a:pPr algn="ctr">
              <a:spcBef>
                <a:spcPct val="50000"/>
              </a:spcBef>
            </a:pPr>
            <a:endParaRPr lang="en-US" altLang="zh-TW" sz="3200">
              <a:solidFill>
                <a:srgbClr val="FF99CC"/>
              </a:solidFill>
              <a:ea typeface="PMingLiU" charset="0"/>
              <a:cs typeface="PMingLiU" charset="0"/>
            </a:endParaRPr>
          </a:p>
        </p:txBody>
      </p:sp>
      <p:sp>
        <p:nvSpPr>
          <p:cNvPr id="21512" name="AutoShape 8"/>
          <p:cNvSpPr>
            <a:spLocks noChangeArrowheads="1"/>
          </p:cNvSpPr>
          <p:nvPr/>
        </p:nvSpPr>
        <p:spPr bwMode="auto">
          <a:xfrm>
            <a:off x="2514600" y="5867400"/>
            <a:ext cx="3657600" cy="9906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a:tailEnd/>
          </a:ln>
        </p:spPr>
        <p:txBody>
          <a:bodyPr wrap="none" anchor="ctr"/>
          <a:lstStyle/>
          <a:p>
            <a:pPr eaLnBrk="1" hangingPunct="1"/>
            <a:endParaRPr lang="en-US" sz="2000">
              <a:solidFill>
                <a:srgbClr val="FFFFFF"/>
              </a:solidFill>
              <a:latin typeface="Arial" charset="0"/>
            </a:endParaRPr>
          </a:p>
        </p:txBody>
      </p:sp>
      <p:sp>
        <p:nvSpPr>
          <p:cNvPr id="21513" name="Text Box 9"/>
          <p:cNvSpPr txBox="1">
            <a:spLocks noChangeArrowheads="1"/>
          </p:cNvSpPr>
          <p:nvPr/>
        </p:nvSpPr>
        <p:spPr bwMode="auto">
          <a:xfrm>
            <a:off x="412750" y="4699000"/>
            <a:ext cx="8839200" cy="1250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endParaRPr lang="en-US" altLang="zh-TW" sz="2800" b="1">
              <a:solidFill>
                <a:srgbClr val="FFFF00"/>
              </a:solidFill>
              <a:ea typeface="PMingLiU" charset="0"/>
              <a:cs typeface="PMingLiU" charset="0"/>
            </a:endParaRPr>
          </a:p>
          <a:p>
            <a:pPr algn="ctr">
              <a:spcBef>
                <a:spcPct val="50000"/>
              </a:spcBef>
            </a:pPr>
            <a:r>
              <a:rPr lang="zh-TW" altLang="en-US" sz="3200" b="1">
                <a:solidFill>
                  <a:srgbClr val="FFFF00"/>
                </a:solidFill>
                <a:ea typeface="PMingLiU" charset="0"/>
                <a:cs typeface="PMingLiU" charset="0"/>
              </a:rPr>
              <a:t>聖經主題</a:t>
            </a:r>
            <a:r>
              <a:rPr lang="en-US" altLang="zh-TW" sz="3200" b="1">
                <a:solidFill>
                  <a:srgbClr val="FFFF00"/>
                </a:solidFill>
                <a:ea typeface="PMingLiU" charset="0"/>
                <a:cs typeface="PMingLiU" charset="0"/>
              </a:rPr>
              <a:t>:</a:t>
            </a:r>
            <a:r>
              <a:rPr lang="zh-TW" altLang="en-US" sz="3200" b="1">
                <a:solidFill>
                  <a:srgbClr val="FFFF00"/>
                </a:solidFill>
                <a:ea typeface="PMingLiU" charset="0"/>
                <a:cs typeface="PMingLiU" charset="0"/>
              </a:rPr>
              <a:t>神擴展對人管理的律例</a:t>
            </a:r>
          </a:p>
        </p:txBody>
      </p:sp>
      <p:sp>
        <p:nvSpPr>
          <p:cNvPr id="21514" name="Text Box 10"/>
          <p:cNvSpPr txBox="1">
            <a:spLocks noChangeArrowheads="1"/>
          </p:cNvSpPr>
          <p:nvPr/>
        </p:nvSpPr>
        <p:spPr bwMode="auto">
          <a:xfrm>
            <a:off x="3048000" y="6096000"/>
            <a:ext cx="22098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zh-TW" altLang="en-US" sz="3200" b="1">
                <a:solidFill>
                  <a:srgbClr val="000000"/>
                </a:solidFill>
                <a:ea typeface="PMingLiU" charset="0"/>
                <a:cs typeface="PMingLiU" charset="0"/>
              </a:rPr>
              <a:t>約</a:t>
            </a:r>
          </a:p>
        </p:txBody>
      </p:sp>
      <p:sp>
        <p:nvSpPr>
          <p:cNvPr id="276491" name="Text Box 11"/>
          <p:cNvSpPr txBox="1">
            <a:spLocks noChangeArrowheads="1"/>
          </p:cNvSpPr>
          <p:nvPr/>
        </p:nvSpPr>
        <p:spPr bwMode="auto">
          <a:xfrm>
            <a:off x="8305800" y="1524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TW" sz="2400">
                <a:solidFill>
                  <a:srgbClr val="FFFFFF"/>
                </a:solidFill>
                <a:ea typeface="PMingLiU" charset="0"/>
                <a:cs typeface="PMingLiU" charset="0"/>
              </a:rPr>
              <a:t>58</a:t>
            </a:r>
          </a:p>
        </p:txBody>
      </p:sp>
    </p:spTree>
    <p:extLst>
      <p:ext uri="{BB962C8B-B14F-4D97-AF65-F5344CB8AC3E}">
        <p14:creationId xmlns:p14="http://schemas.microsoft.com/office/powerpoint/2010/main" val="1697353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dissolve">
                                      <p:cBhvr>
                                        <p:cTn id="7" dur="500"/>
                                        <p:tgtEl>
                                          <p:spTgt spid="215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grpId="0" nodeType="clickEffect">
                                  <p:stCondLst>
                                    <p:cond delay="0"/>
                                  </p:stCondLst>
                                  <p:childTnLst>
                                    <p:set>
                                      <p:cBhvr>
                                        <p:cTn id="11" dur="1" fill="hold">
                                          <p:stCondLst>
                                            <p:cond delay="0"/>
                                          </p:stCondLst>
                                        </p:cTn>
                                        <p:tgtEl>
                                          <p:spTgt spid="21508">
                                            <p:txEl>
                                              <p:pRg st="0" end="0"/>
                                            </p:txEl>
                                          </p:spTgt>
                                        </p:tgtEl>
                                        <p:attrNameLst>
                                          <p:attrName>style.visibility</p:attrName>
                                        </p:attrNameLst>
                                      </p:cBhvr>
                                      <p:to>
                                        <p:strVal val="visible"/>
                                      </p:to>
                                    </p:set>
                                    <p:animEffect transition="in" filter="barn(inHorizontal)">
                                      <p:cBhvr>
                                        <p:cTn id="12" dur="500"/>
                                        <p:tgtEl>
                                          <p:spTgt spid="2150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3" presetClass="entr" presetSubtype="0" fill="hold" grpId="0" nodeType="clickEffect">
                                  <p:stCondLst>
                                    <p:cond delay="0"/>
                                  </p:stCondLst>
                                  <p:childTnLst>
                                    <p:set>
                                      <p:cBhvr>
                                        <p:cTn id="16" dur="1" fill="hold">
                                          <p:stCondLst>
                                            <p:cond delay="0"/>
                                          </p:stCondLst>
                                        </p:cTn>
                                        <p:tgtEl>
                                          <p:spTgt spid="21513"/>
                                        </p:tgtEl>
                                        <p:attrNameLst>
                                          <p:attrName>style.visibility</p:attrName>
                                        </p:attrNameLst>
                                      </p:cBhvr>
                                      <p:to>
                                        <p:strVal val="visible"/>
                                      </p:to>
                                    </p:set>
                                    <p:animEffect transition="in" filter="fade">
                                      <p:cBhvr>
                                        <p:cTn id="17" dur="100"/>
                                        <p:tgtEl>
                                          <p:spTgt spid="21513"/>
                                        </p:tgtEl>
                                      </p:cBhvr>
                                    </p:animEffect>
                                    <p:anim calcmode="lin" valueType="num">
                                      <p:cBhvr>
                                        <p:cTn id="18" dur="400" fill="hold"/>
                                        <p:tgtEl>
                                          <p:spTgt spid="21513"/>
                                        </p:tgtEl>
                                        <p:attrNameLst>
                                          <p:attrName>ppt_x</p:attrName>
                                        </p:attrNameLst>
                                      </p:cBhvr>
                                      <p:tavLst>
                                        <p:tav tm="0">
                                          <p:val>
                                            <p:strVal val="#ppt_x"/>
                                          </p:val>
                                        </p:tav>
                                        <p:tav tm="100000">
                                          <p:val>
                                            <p:strVal val="#ppt_x"/>
                                          </p:val>
                                        </p:tav>
                                      </p:tavLst>
                                    </p:anim>
                                    <p:anim calcmode="lin" valueType="num">
                                      <p:cBhvr>
                                        <p:cTn id="19" dur="400" fill="hold"/>
                                        <p:tgtEl>
                                          <p:spTgt spid="21513"/>
                                        </p:tgtEl>
                                        <p:attrNameLst>
                                          <p:attrName>ppt_y</p:attrName>
                                        </p:attrNameLst>
                                      </p:cBhvr>
                                      <p:tavLst>
                                        <p:tav tm="0">
                                          <p:val>
                                            <p:strVal val="#ppt_y+0.31"/>
                                          </p:val>
                                        </p:tav>
                                        <p:tav tm="100000">
                                          <p:val>
                                            <p:strVal val="#ppt_y+0.31"/>
                                          </p:val>
                                        </p:tav>
                                      </p:tavLst>
                                    </p:anim>
                                    <p:anim calcmode="lin" valueType="num">
                                      <p:cBhvr>
                                        <p:cTn id="20" dur="600" decel="50000" fill="hold">
                                          <p:stCondLst>
                                            <p:cond delay="400"/>
                                          </p:stCondLst>
                                        </p:cTn>
                                        <p:tgtEl>
                                          <p:spTgt spid="2151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600" decel="50000" fill="hold">
                                          <p:stCondLst>
                                            <p:cond delay="400"/>
                                          </p:stCondLst>
                                        </p:cTn>
                                        <p:tgtEl>
                                          <p:spTgt spid="2151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3" presetClass="entr" presetSubtype="0" fill="hold" grpId="0" nodeType="clickEffect">
                                  <p:stCondLst>
                                    <p:cond delay="0"/>
                                  </p:stCondLst>
                                  <p:childTnLst>
                                    <p:set>
                                      <p:cBhvr>
                                        <p:cTn id="25" dur="1" fill="hold">
                                          <p:stCondLst>
                                            <p:cond delay="0"/>
                                          </p:stCondLst>
                                        </p:cTn>
                                        <p:tgtEl>
                                          <p:spTgt spid="21510"/>
                                        </p:tgtEl>
                                        <p:attrNameLst>
                                          <p:attrName>style.visibility</p:attrName>
                                        </p:attrNameLst>
                                      </p:cBhvr>
                                      <p:to>
                                        <p:strVal val="visible"/>
                                      </p:to>
                                    </p:set>
                                    <p:animEffect transition="in" filter="fade">
                                      <p:cBhvr>
                                        <p:cTn id="26" dur="100"/>
                                        <p:tgtEl>
                                          <p:spTgt spid="21510"/>
                                        </p:tgtEl>
                                      </p:cBhvr>
                                    </p:animEffect>
                                    <p:anim calcmode="lin" valueType="num">
                                      <p:cBhvr>
                                        <p:cTn id="27" dur="400" fill="hold"/>
                                        <p:tgtEl>
                                          <p:spTgt spid="21510"/>
                                        </p:tgtEl>
                                        <p:attrNameLst>
                                          <p:attrName>ppt_x</p:attrName>
                                        </p:attrNameLst>
                                      </p:cBhvr>
                                      <p:tavLst>
                                        <p:tav tm="0">
                                          <p:val>
                                            <p:strVal val="#ppt_x"/>
                                          </p:val>
                                        </p:tav>
                                        <p:tav tm="100000">
                                          <p:val>
                                            <p:strVal val="#ppt_x"/>
                                          </p:val>
                                        </p:tav>
                                      </p:tavLst>
                                    </p:anim>
                                    <p:anim calcmode="lin" valueType="num">
                                      <p:cBhvr>
                                        <p:cTn id="28" dur="400" fill="hold"/>
                                        <p:tgtEl>
                                          <p:spTgt spid="21510"/>
                                        </p:tgtEl>
                                        <p:attrNameLst>
                                          <p:attrName>ppt_y</p:attrName>
                                        </p:attrNameLst>
                                      </p:cBhvr>
                                      <p:tavLst>
                                        <p:tav tm="0">
                                          <p:val>
                                            <p:strVal val="#ppt_y+0.31"/>
                                          </p:val>
                                        </p:tav>
                                        <p:tav tm="100000">
                                          <p:val>
                                            <p:strVal val="#ppt_y+0.31"/>
                                          </p:val>
                                        </p:tav>
                                      </p:tavLst>
                                    </p:anim>
                                    <p:anim calcmode="lin" valueType="num">
                                      <p:cBhvr>
                                        <p:cTn id="29" dur="600" decel="50000" fill="hold">
                                          <p:stCondLst>
                                            <p:cond delay="400"/>
                                          </p:stCondLst>
                                        </p:cTn>
                                        <p:tgtEl>
                                          <p:spTgt spid="215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0" dur="600" decel="50000" fill="hold">
                                          <p:stCondLst>
                                            <p:cond delay="400"/>
                                          </p:stCondLst>
                                        </p:cTn>
                                        <p:tgtEl>
                                          <p:spTgt spid="215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43" presetClass="entr" presetSubtype="0" fill="hold" grpId="0" nodeType="clickEffect">
                                  <p:stCondLst>
                                    <p:cond delay="0"/>
                                  </p:stCondLst>
                                  <p:childTnLst>
                                    <p:set>
                                      <p:cBhvr>
                                        <p:cTn id="34" dur="1" fill="hold">
                                          <p:stCondLst>
                                            <p:cond delay="0"/>
                                          </p:stCondLst>
                                        </p:cTn>
                                        <p:tgtEl>
                                          <p:spTgt spid="21511"/>
                                        </p:tgtEl>
                                        <p:attrNameLst>
                                          <p:attrName>style.visibility</p:attrName>
                                        </p:attrNameLst>
                                      </p:cBhvr>
                                      <p:to>
                                        <p:strVal val="visible"/>
                                      </p:to>
                                    </p:set>
                                    <p:animEffect transition="in" filter="fade">
                                      <p:cBhvr>
                                        <p:cTn id="35" dur="100"/>
                                        <p:tgtEl>
                                          <p:spTgt spid="21511"/>
                                        </p:tgtEl>
                                      </p:cBhvr>
                                    </p:animEffect>
                                    <p:anim calcmode="lin" valueType="num">
                                      <p:cBhvr>
                                        <p:cTn id="36" dur="400" fill="hold"/>
                                        <p:tgtEl>
                                          <p:spTgt spid="21511"/>
                                        </p:tgtEl>
                                        <p:attrNameLst>
                                          <p:attrName>ppt_x</p:attrName>
                                        </p:attrNameLst>
                                      </p:cBhvr>
                                      <p:tavLst>
                                        <p:tav tm="0">
                                          <p:val>
                                            <p:strVal val="#ppt_x"/>
                                          </p:val>
                                        </p:tav>
                                        <p:tav tm="100000">
                                          <p:val>
                                            <p:strVal val="#ppt_x"/>
                                          </p:val>
                                        </p:tav>
                                      </p:tavLst>
                                    </p:anim>
                                    <p:anim calcmode="lin" valueType="num">
                                      <p:cBhvr>
                                        <p:cTn id="37" dur="400" fill="hold"/>
                                        <p:tgtEl>
                                          <p:spTgt spid="21511"/>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2151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2151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21512"/>
                                        </p:tgtEl>
                                        <p:attrNameLst>
                                          <p:attrName>style.visibility</p:attrName>
                                        </p:attrNameLst>
                                      </p:cBhvr>
                                      <p:to>
                                        <p:strVal val="visible"/>
                                      </p:to>
                                    </p:set>
                                    <p:animEffect transition="in" filter="wipe(left)">
                                      <p:cBhvr>
                                        <p:cTn id="44" dur="3000"/>
                                        <p:tgtEl>
                                          <p:spTgt spid="21512"/>
                                        </p:tgtEl>
                                      </p:cBhvr>
                                    </p:animEffect>
                                  </p:childTnLst>
                                </p:cTn>
                              </p:par>
                              <p:par>
                                <p:cTn id="45" presetID="43" presetClass="entr" presetSubtype="0" fill="hold" grpId="0" nodeType="withEffect">
                                  <p:stCondLst>
                                    <p:cond delay="0"/>
                                  </p:stCondLst>
                                  <p:childTnLst>
                                    <p:set>
                                      <p:cBhvr>
                                        <p:cTn id="46" dur="1" fill="hold">
                                          <p:stCondLst>
                                            <p:cond delay="0"/>
                                          </p:stCondLst>
                                        </p:cTn>
                                        <p:tgtEl>
                                          <p:spTgt spid="21514"/>
                                        </p:tgtEl>
                                        <p:attrNameLst>
                                          <p:attrName>style.visibility</p:attrName>
                                        </p:attrNameLst>
                                      </p:cBhvr>
                                      <p:to>
                                        <p:strVal val="visible"/>
                                      </p:to>
                                    </p:set>
                                    <p:animEffect transition="in" filter="fade">
                                      <p:cBhvr>
                                        <p:cTn id="47" dur="100"/>
                                        <p:tgtEl>
                                          <p:spTgt spid="21514"/>
                                        </p:tgtEl>
                                      </p:cBhvr>
                                    </p:animEffect>
                                    <p:anim calcmode="lin" valueType="num">
                                      <p:cBhvr>
                                        <p:cTn id="48" dur="400" fill="hold"/>
                                        <p:tgtEl>
                                          <p:spTgt spid="21514"/>
                                        </p:tgtEl>
                                        <p:attrNameLst>
                                          <p:attrName>ppt_x</p:attrName>
                                        </p:attrNameLst>
                                      </p:cBhvr>
                                      <p:tavLst>
                                        <p:tav tm="0">
                                          <p:val>
                                            <p:strVal val="#ppt_x"/>
                                          </p:val>
                                        </p:tav>
                                        <p:tav tm="100000">
                                          <p:val>
                                            <p:strVal val="#ppt_x"/>
                                          </p:val>
                                        </p:tav>
                                      </p:tavLst>
                                    </p:anim>
                                    <p:anim calcmode="lin" valueType="num">
                                      <p:cBhvr>
                                        <p:cTn id="49" dur="400" fill="hold"/>
                                        <p:tgtEl>
                                          <p:spTgt spid="21514"/>
                                        </p:tgtEl>
                                        <p:attrNameLst>
                                          <p:attrName>ppt_y</p:attrName>
                                        </p:attrNameLst>
                                      </p:cBhvr>
                                      <p:tavLst>
                                        <p:tav tm="0">
                                          <p:val>
                                            <p:strVal val="#ppt_y+0.31"/>
                                          </p:val>
                                        </p:tav>
                                        <p:tav tm="100000">
                                          <p:val>
                                            <p:strVal val="#ppt_y+0.31"/>
                                          </p:val>
                                        </p:tav>
                                      </p:tavLst>
                                    </p:anim>
                                    <p:anim calcmode="lin" valueType="num">
                                      <p:cBhvr>
                                        <p:cTn id="50" dur="600" decel="50000" fill="hold">
                                          <p:stCondLst>
                                            <p:cond delay="400"/>
                                          </p:stCondLst>
                                        </p:cTn>
                                        <p:tgtEl>
                                          <p:spTgt spid="2151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1" dur="600" decel="50000" fill="hold">
                                          <p:stCondLst>
                                            <p:cond delay="400"/>
                                          </p:stCondLst>
                                        </p:cTn>
                                        <p:tgtEl>
                                          <p:spTgt spid="2151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 grpId="0" build="p"/>
      <p:bldP spid="21508" grpId="0" build="p"/>
      <p:bldP spid="21510" grpId="0"/>
      <p:bldP spid="21511" grpId="0"/>
      <p:bldP spid="21512" grpId="0" animBg="1"/>
      <p:bldP spid="21513" grpId="0"/>
      <p:bldP spid="21514"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853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78531" name="Rectangle 3"/>
          <p:cNvSpPr>
            <a:spLocks noGrp="1" noChangeArrowheads="1"/>
          </p:cNvSpPr>
          <p:nvPr>
            <p:ph type="title"/>
          </p:nvPr>
        </p:nvSpPr>
        <p:spPr>
          <a:xfrm>
            <a:off x="685800" y="304800"/>
            <a:ext cx="7772400" cy="1143000"/>
          </a:xfrm>
        </p:spPr>
        <p:txBody>
          <a:bodyPr/>
          <a:lstStyle/>
          <a:p>
            <a:r>
              <a:rPr lang="zh-CN" altLang="en-US">
                <a:solidFill>
                  <a:schemeClr val="tx1"/>
                </a:solidFill>
                <a:latin typeface="Arial" charset="0"/>
                <a:ea typeface="SimSun" charset="0"/>
                <a:cs typeface="SimSun" charset="0"/>
              </a:rPr>
              <a:t>创世记第一章的国度</a:t>
            </a:r>
            <a:endParaRPr lang="en-US" b="1">
              <a:solidFill>
                <a:schemeClr val="tx1"/>
              </a:solidFill>
              <a:latin typeface="Arial" charset="0"/>
              <a:ea typeface="SimSun" charset="0"/>
              <a:cs typeface="SimSun" charset="0"/>
            </a:endParaRPr>
          </a:p>
        </p:txBody>
      </p:sp>
      <p:sp>
        <p:nvSpPr>
          <p:cNvPr id="223236" name="Rectangle 4"/>
          <p:cNvSpPr>
            <a:spLocks noChangeArrowheads="1"/>
          </p:cNvSpPr>
          <p:nvPr/>
        </p:nvSpPr>
        <p:spPr bwMode="auto">
          <a:xfrm>
            <a:off x="762000" y="1600200"/>
            <a:ext cx="8382000" cy="4648200"/>
          </a:xfrm>
          <a:prstGeom prst="rect">
            <a:avLst/>
          </a:prstGeom>
          <a:noFill/>
          <a:ln w="12700">
            <a:noFill/>
            <a:miter lim="800000"/>
            <a:headEnd/>
            <a:tailEnd/>
          </a:ln>
          <a:effectLst>
            <a:outerShdw blurRad="63500" dist="38099" dir="2700000" algn="ctr" rotWithShape="0">
              <a:srgbClr val="000A0D">
                <a:alpha val="74998"/>
              </a:srgbClr>
            </a:outerShdw>
          </a:effectLst>
        </p:spPr>
        <p:txBody>
          <a:bodyPr lIns="90488" tIns="44450" rIns="90488" bIns="44450"/>
          <a:lstStyle/>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没有被创造的神</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(1:1)</a:t>
            </a:r>
          </a:p>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只用言语的创造</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(1:4)</a:t>
            </a:r>
          </a:p>
          <a:p>
            <a:pPr marL="342900" indent="-342900">
              <a:spcBef>
                <a:spcPct val="20000"/>
              </a:spcBef>
              <a:buClr>
                <a:srgbClr val="FFFF00"/>
              </a:buClr>
              <a:buSzPct val="75000"/>
              <a:buFont typeface="Monotype Sorts" charset="0"/>
              <a:buChar char="n"/>
            </a:pPr>
            <a:r>
              <a:rPr lang="ja-JP" altLang="en-US" sz="4400">
                <a:solidFill>
                  <a:srgbClr val="FFFFFF"/>
                </a:solidFill>
                <a:effectLst>
                  <a:outerShdw blurRad="38100" dist="38100" dir="2700000" algn="tl">
                    <a:srgbClr val="000000"/>
                  </a:outerShdw>
                </a:effectLst>
                <a:latin typeface="SimSun" charset="0"/>
                <a:ea typeface="SimSun" charset="0"/>
                <a:cs typeface="SimSun" charset="0"/>
              </a:rPr>
              <a:t>轻而易举的创造</a:t>
            </a:r>
            <a:endParaRPr lang="en-US" altLang="ja-JP" sz="4400">
              <a:solidFill>
                <a:srgbClr val="FFFFFF"/>
              </a:solidFill>
              <a:effectLst>
                <a:outerShdw blurRad="38100" dist="38100" dir="2700000" algn="tl">
                  <a:srgbClr val="000000"/>
                </a:outerShdw>
              </a:effectLst>
              <a:latin typeface="SimSun" charset="0"/>
              <a:ea typeface="SimSun" charset="0"/>
              <a:cs typeface="SimSun" charset="0"/>
            </a:endParaRPr>
          </a:p>
          <a:p>
            <a:pPr marL="342900" indent="-342900">
              <a:spcBef>
                <a:spcPct val="20000"/>
              </a:spcBef>
              <a:buClr>
                <a:srgbClr val="FFFF00"/>
              </a:buClr>
              <a:buSzPct val="75000"/>
              <a:buFont typeface="Monotype Sorts" charset="0"/>
              <a:buChar char="n"/>
            </a:pPr>
            <a:r>
              <a:rPr lang="zh-CN" altLang="en-US" sz="4400">
                <a:solidFill>
                  <a:srgbClr val="FFFFFF"/>
                </a:solidFill>
                <a:effectLst>
                  <a:outerShdw blurRad="38100" dist="38100" dir="2700000" algn="tl">
                    <a:srgbClr val="000000"/>
                  </a:outerShdw>
                </a:effectLst>
                <a:latin typeface="SimSun" charset="0"/>
                <a:ea typeface="SimSun" charset="0"/>
                <a:cs typeface="SimSun" charset="0"/>
              </a:rPr>
              <a:t>太阳与月亮</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 [</a:t>
            </a:r>
            <a:r>
              <a:rPr lang="zh-CN" altLang="en-US" sz="3600">
                <a:solidFill>
                  <a:srgbClr val="FFFFFF"/>
                </a:solidFill>
                <a:effectLst>
                  <a:outerShdw blurRad="38100" dist="38100" dir="2700000" algn="tl">
                    <a:srgbClr val="000000"/>
                  </a:outerShdw>
                </a:effectLst>
                <a:latin typeface="SimSun" charset="0"/>
                <a:ea typeface="SimSun" charset="0"/>
                <a:cs typeface="SimSun" charset="0"/>
              </a:rPr>
              <a:t>假神</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a:t>
            </a:r>
            <a:r>
              <a:rPr lang="zh-CN" altLang="en-US" sz="4400">
                <a:solidFill>
                  <a:srgbClr val="FFFFFF"/>
                </a:solidFill>
                <a:effectLst>
                  <a:outerShdw blurRad="38100" dist="38100" dir="2700000" algn="tl">
                    <a:srgbClr val="000000"/>
                  </a:outerShdw>
                </a:effectLst>
                <a:latin typeface="SimSun" charset="0"/>
                <a:ea typeface="SimSun" charset="0"/>
                <a:cs typeface="SimSun" charset="0"/>
              </a:rPr>
              <a:t>被创造</a:t>
            </a:r>
            <a:r>
              <a:rPr lang="en-US" altLang="zh-CN" sz="4400">
                <a:solidFill>
                  <a:srgbClr val="FFFFFF"/>
                </a:solidFill>
                <a:effectLst>
                  <a:outerShdw blurRad="38100" dist="38100" dir="2700000" algn="tl">
                    <a:srgbClr val="000000"/>
                  </a:outerShdw>
                </a:effectLst>
                <a:latin typeface="SimSun" charset="0"/>
                <a:ea typeface="SimSun" charset="0"/>
                <a:cs typeface="SimSun" charset="0"/>
              </a:rPr>
              <a:t> </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(1:16)</a:t>
            </a:r>
          </a:p>
          <a:p>
            <a:pPr marL="342900" indent="-342900">
              <a:spcBef>
                <a:spcPct val="20000"/>
              </a:spcBef>
              <a:buClr>
                <a:srgbClr val="FFFF00"/>
              </a:buClr>
              <a:buSzPct val="75000"/>
              <a:buFont typeface="Monotype Sorts" charset="0"/>
              <a:buChar char="n"/>
            </a:pPr>
            <a:r>
              <a:rPr lang="ja-JP" altLang="en-US" sz="4400">
                <a:solidFill>
                  <a:srgbClr val="FFFFFF"/>
                </a:solidFill>
                <a:effectLst>
                  <a:outerShdw blurRad="38100" dist="38100" dir="2700000" algn="tl">
                    <a:srgbClr val="000000"/>
                  </a:outerShdw>
                </a:effectLst>
                <a:latin typeface="SimSun" charset="0"/>
                <a:ea typeface="SimSun" charset="0"/>
                <a:cs typeface="SimSun" charset="0"/>
              </a:rPr>
              <a:t>与人管理</a:t>
            </a:r>
            <a:r>
              <a:rPr lang="en-US" altLang="zh-CN" sz="4400">
                <a:solidFill>
                  <a:srgbClr val="FFFFFF"/>
                </a:solidFill>
                <a:effectLst>
                  <a:outerShdw blurRad="38100" dist="38100" dir="2700000" algn="tl">
                    <a:srgbClr val="000000"/>
                  </a:outerShdw>
                </a:effectLst>
                <a:latin typeface="SimSun" charset="0"/>
                <a:ea typeface="SimSun" charset="0"/>
                <a:cs typeface="SimSun" charset="0"/>
              </a:rPr>
              <a:t> </a:t>
            </a:r>
            <a:r>
              <a:rPr lang="en-US" altLang="ja-JP" sz="4400">
                <a:solidFill>
                  <a:srgbClr val="FFFFFF"/>
                </a:solidFill>
                <a:effectLst>
                  <a:outerShdw blurRad="38100" dist="38100" dir="2700000" algn="tl">
                    <a:srgbClr val="000000"/>
                  </a:outerShdw>
                </a:effectLst>
                <a:latin typeface="SimSun" charset="0"/>
                <a:ea typeface="SimSun" charset="0"/>
                <a:cs typeface="SimSun" charset="0"/>
              </a:rPr>
              <a:t>(1:26)</a:t>
            </a:r>
            <a:endParaRPr lang="en-US" sz="4400">
              <a:solidFill>
                <a:srgbClr val="FFFFFF"/>
              </a:solidFill>
              <a:effectLst>
                <a:outerShdw blurRad="38100" dist="38100" dir="2700000" algn="tl">
                  <a:srgbClr val="000000"/>
                </a:outerShdw>
              </a:effectLst>
              <a:latin typeface="SimSun" charset="0"/>
              <a:ea typeface="SimSun" charset="0"/>
              <a:cs typeface="SimSun" charset="0"/>
            </a:endParaRPr>
          </a:p>
        </p:txBody>
      </p:sp>
    </p:spTree>
    <p:extLst>
      <p:ext uri="{BB962C8B-B14F-4D97-AF65-F5344CB8AC3E}">
        <p14:creationId xmlns:p14="http://schemas.microsoft.com/office/powerpoint/2010/main" val="615355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323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2323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2323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323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323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236"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4"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5"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16"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12813"/>
            <a:ext cx="736600" cy="85921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亚当与神同掌权（</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1:26, 28; 2:19) </a:t>
            </a:r>
          </a:p>
        </p:txBody>
      </p:sp>
      <p:sp>
        <p:nvSpPr>
          <p:cNvPr id="1556488" name="Rectangle 8"/>
          <p:cNvSpPr>
            <a:spLocks noChangeArrowheads="1"/>
          </p:cNvSpPr>
          <p:nvPr/>
        </p:nvSpPr>
        <p:spPr bwMode="auto">
          <a:xfrm>
            <a:off x="603250" y="912813"/>
            <a:ext cx="1009650" cy="859210"/>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撒旦自以为神统治着这个世界</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3:15; </a:t>
            </a:r>
          </a:p>
          <a:p>
            <a:pPr algn="ctr"/>
            <a:r>
              <a:rPr lang="en-US" altLang="zh-CN" sz="1000" dirty="0">
                <a:solidFill>
                  <a:srgbClr val="FFFFFF"/>
                </a:solidFill>
                <a:latin typeface="Arial" charset="0"/>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269321" name="Rectangle 10"/>
          <p:cNvSpPr>
            <a:spLocks noChangeArrowheads="1"/>
          </p:cNvSpPr>
          <p:nvPr/>
        </p:nvSpPr>
        <p:spPr bwMode="auto">
          <a:xfrm>
            <a:off x="2324100" y="21399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22"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69324" name="Rectangle 13"/>
          <p:cNvSpPr>
            <a:spLocks noChangeArrowheads="1"/>
          </p:cNvSpPr>
          <p:nvPr/>
        </p:nvSpPr>
        <p:spPr bwMode="auto">
          <a:xfrm>
            <a:off x="2289175" y="2060575"/>
            <a:ext cx="126047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土地之约</a:t>
            </a:r>
          </a:p>
        </p:txBody>
      </p:sp>
      <p:sp>
        <p:nvSpPr>
          <p:cNvPr id="269325" name="Rectangle 14"/>
          <p:cNvSpPr>
            <a:spLocks noChangeArrowheads="1"/>
          </p:cNvSpPr>
          <p:nvPr/>
        </p:nvSpPr>
        <p:spPr bwMode="auto">
          <a:xfrm>
            <a:off x="2368550" y="3308350"/>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269326" name="Rectangle 15"/>
          <p:cNvSpPr>
            <a:spLocks noChangeArrowheads="1"/>
          </p:cNvSpPr>
          <p:nvPr/>
        </p:nvSpPr>
        <p:spPr bwMode="auto">
          <a:xfrm>
            <a:off x="2549525" y="3257550"/>
            <a:ext cx="120332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大卫之约</a:t>
            </a:r>
          </a:p>
        </p:txBody>
      </p:sp>
      <p:sp>
        <p:nvSpPr>
          <p:cNvPr id="1556496" name="Rectangle 16"/>
          <p:cNvSpPr>
            <a:spLocks noChangeArrowheads="1"/>
          </p:cNvSpPr>
          <p:nvPr/>
        </p:nvSpPr>
        <p:spPr bwMode="auto">
          <a:xfrm>
            <a:off x="3108325" y="4418013"/>
            <a:ext cx="692150"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新约</a:t>
            </a:r>
          </a:p>
        </p:txBody>
      </p:sp>
      <p:sp>
        <p:nvSpPr>
          <p:cNvPr id="269328"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a:solidFill>
                  <a:srgbClr val="000000"/>
                </a:solidFill>
                <a:latin typeface="Kosher-Normal" charset="0"/>
                <a:ea typeface="SimSun" charset="0"/>
                <a:cs typeface="SimSun" charset="0"/>
              </a:rPr>
              <a:t>摩西之约</a:t>
            </a:r>
          </a:p>
        </p:txBody>
      </p:sp>
      <p:grpSp>
        <p:nvGrpSpPr>
          <p:cNvPr id="269329" name="Group 18"/>
          <p:cNvGrpSpPr>
            <a:grpSpLocks/>
          </p:cNvGrpSpPr>
          <p:nvPr/>
        </p:nvGrpSpPr>
        <p:grpSpPr bwMode="auto">
          <a:xfrm>
            <a:off x="5689600" y="1376363"/>
            <a:ext cx="165100" cy="279400"/>
            <a:chOff x="3584" y="867"/>
            <a:chExt cx="104" cy="176"/>
          </a:xfrm>
        </p:grpSpPr>
        <p:sp>
          <p:nvSpPr>
            <p:cNvPr id="26941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1556501" name="Rectangle 21"/>
          <p:cNvSpPr>
            <a:spLocks noChangeArrowheads="1"/>
          </p:cNvSpPr>
          <p:nvPr/>
        </p:nvSpPr>
        <p:spPr bwMode="auto">
          <a:xfrm>
            <a:off x="1519238" y="912813"/>
            <a:ext cx="18065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神与亚伯拉罕立约透过以色列成为“祭司的国度”重新建立人的统治权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12:1-3; </a:t>
            </a:r>
            <a:r>
              <a:rPr lang="zh-CN" altLang="en-US" sz="1000" dirty="0">
                <a:solidFill>
                  <a:srgbClr val="FFFFFF"/>
                </a:solidFill>
                <a:latin typeface="Arial" charset="0"/>
                <a:ea typeface="SimSun" charset="0"/>
                <a:cs typeface="SimSun" charset="0"/>
              </a:rPr>
              <a:t>出</a:t>
            </a:r>
            <a:r>
              <a:rPr lang="en-US" altLang="zh-CN" sz="1000" dirty="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91013" y="708293"/>
            <a:ext cx="1388227" cy="274434"/>
          </a:xfrm>
          <a:prstGeom prst="rect">
            <a:avLst/>
          </a:prstGeom>
          <a:noFill/>
          <a:ln w="12700">
            <a:noFill/>
            <a:miter lim="800000"/>
            <a:headEnd/>
            <a:tailEnd/>
          </a:ln>
          <a:effectLst/>
        </p:spPr>
        <p:txBody>
          <a:bodyPr wrap="none" lIns="90488" tIns="44450" rIns="90488" bIns="44450">
            <a:spAutoFit/>
          </a:bodyPr>
          <a:lstStyle/>
          <a:p>
            <a:pPr algn="ctr">
              <a:defRPr/>
            </a:pPr>
            <a:r>
              <a:rPr lang="zh-CN" altLang="en-US" sz="1200" b="1" dirty="0">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dirty="0">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269332" name="Line 23"/>
          <p:cNvSpPr>
            <a:spLocks noChangeShapeType="1"/>
          </p:cNvSpPr>
          <p:nvPr/>
        </p:nvSpPr>
        <p:spPr bwMode="auto">
          <a:xfrm>
            <a:off x="701675" y="1149350"/>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33" name="Freeform 24"/>
          <p:cNvSpPr>
            <a:spLocks/>
          </p:cNvSpPr>
          <p:nvPr/>
        </p:nvSpPr>
        <p:spPr bwMode="auto">
          <a:xfrm>
            <a:off x="6413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sz="2000">
              <a:solidFill>
                <a:srgbClr val="FFFFFF"/>
              </a:solidFill>
              <a:latin typeface="Arial" charset="0"/>
            </a:endParaRPr>
          </a:p>
        </p:txBody>
      </p:sp>
      <p:sp>
        <p:nvSpPr>
          <p:cNvPr id="1556505" name="Rectangle 25"/>
          <p:cNvSpPr>
            <a:spLocks noChangeArrowheads="1"/>
          </p:cNvSpPr>
          <p:nvPr/>
        </p:nvSpPr>
        <p:spPr bwMode="auto">
          <a:xfrm>
            <a:off x="190500" y="1781175"/>
            <a:ext cx="881063" cy="3937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人的堕落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a:t>
            </a:r>
          </a:p>
        </p:txBody>
      </p:sp>
      <p:sp>
        <p:nvSpPr>
          <p:cNvPr id="1556506" name="Rectangle 26"/>
          <p:cNvSpPr>
            <a:spLocks noChangeArrowheads="1"/>
          </p:cNvSpPr>
          <p:nvPr/>
        </p:nvSpPr>
        <p:spPr bwMode="auto">
          <a:xfrm>
            <a:off x="3348038" y="912813"/>
            <a:ext cx="1304925" cy="5461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以色列失去祭司国度的见证，于是被掳受外邦统治 </a:t>
            </a:r>
            <a:endParaRPr lang="en-US" altLang="zh-CN" sz="1000" dirty="0">
              <a:solidFill>
                <a:srgbClr val="FFFFFF"/>
              </a:solidFill>
              <a:latin typeface="Arial" charset="0"/>
              <a:ea typeface="SimSun" charset="0"/>
              <a:cs typeface="SimSun" charset="0"/>
            </a:endParaRPr>
          </a:p>
        </p:txBody>
      </p:sp>
      <p:sp>
        <p:nvSpPr>
          <p:cNvPr id="269336" name="Rectangle 27"/>
          <p:cNvSpPr>
            <a:spLocks noChangeArrowheads="1"/>
          </p:cNvSpPr>
          <p:nvPr/>
        </p:nvSpPr>
        <p:spPr bwMode="auto">
          <a:xfrm>
            <a:off x="3184525" y="4737100"/>
            <a:ext cx="2143125" cy="1013098"/>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耶利米书</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31:31-34 </a:t>
            </a:r>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应许</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赦免</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圣灵内住</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新心，新人，新思想 </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以色列与犹大重新统一</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不需要传福音 </a:t>
            </a:r>
            <a:endParaRPr lang="en-US" altLang="zh-CN" sz="1000" b="1" dirty="0">
              <a:solidFill>
                <a:srgbClr val="FFFFFF"/>
              </a:solidFill>
              <a:effectLst>
                <a:glow rad="101600">
                  <a:srgbClr val="010201">
                    <a:alpha val="75000"/>
                  </a:srgbClr>
                </a:glow>
              </a:effectLst>
              <a:latin typeface="Kosher-Normal" charset="0"/>
              <a:ea typeface="MS PGothic" charset="0"/>
              <a:cs typeface="MS PGothic" charset="0"/>
            </a:endParaRPr>
          </a:p>
        </p:txBody>
      </p:sp>
      <p:sp>
        <p:nvSpPr>
          <p:cNvPr id="269337" name="Rectangle 28"/>
          <p:cNvSpPr>
            <a:spLocks noChangeArrowheads="1"/>
          </p:cNvSpPr>
          <p:nvPr/>
        </p:nvSpPr>
        <p:spPr bwMode="auto">
          <a:xfrm>
            <a:off x="2651124" y="3602038"/>
            <a:ext cx="2746375" cy="936154"/>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撒母耳下</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7:12-16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永久的应许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家室”永不遭废弃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国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政治王朝</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宝座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后裔接续掌权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圣殿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儿子来建造</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p:txBody>
      </p:sp>
      <p:sp>
        <p:nvSpPr>
          <p:cNvPr id="269338" name="Rectangle 29"/>
          <p:cNvSpPr>
            <a:spLocks noChangeArrowheads="1"/>
          </p:cNvSpPr>
          <p:nvPr/>
        </p:nvSpPr>
        <p:spPr bwMode="auto">
          <a:xfrm>
            <a:off x="2333625" y="2519363"/>
            <a:ext cx="3200400" cy="76687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创世记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15:18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参：申</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30:1-10)</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从埃及哇地至幼发拉底河流域</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27:12)</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被掳归回／重建之后，土地永久占有权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17:8) </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因着巴勒斯坦地全世界蒙祝福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14:1-2)</a:t>
            </a:r>
          </a:p>
        </p:txBody>
      </p:sp>
      <p:sp>
        <p:nvSpPr>
          <p:cNvPr id="1556510" name="Rectangle 30"/>
          <p:cNvSpPr>
            <a:spLocks noChangeArrowheads="1"/>
          </p:cNvSpPr>
          <p:nvPr/>
        </p:nvSpPr>
        <p:spPr bwMode="auto">
          <a:xfrm>
            <a:off x="5794483" y="912813"/>
            <a:ext cx="11207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耶稣藉着教会以神奇的方式扩展张他的国度（太</a:t>
            </a:r>
            <a:r>
              <a:rPr lang="en-US" altLang="zh-CN" sz="1000" dirty="0">
                <a:solidFill>
                  <a:srgbClr val="FFFFFF"/>
                </a:solidFill>
                <a:latin typeface="Arial" charset="0"/>
                <a:ea typeface="SimSun" charset="0"/>
                <a:cs typeface="SimSun" charset="0"/>
              </a:rPr>
              <a:t>.13</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1556511" name="Rectangle 31"/>
          <p:cNvSpPr>
            <a:spLocks noChangeArrowheads="1"/>
          </p:cNvSpPr>
          <p:nvPr/>
        </p:nvSpPr>
        <p:spPr bwMode="auto">
          <a:xfrm>
            <a:off x="4643438" y="912813"/>
            <a:ext cx="107632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以色列拒绝弥赛亚国度的邀请</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太</a:t>
            </a:r>
            <a:r>
              <a:rPr lang="en-US" altLang="zh-CN" sz="1000" dirty="0">
                <a:solidFill>
                  <a:srgbClr val="FFFFFF"/>
                </a:solidFill>
                <a:latin typeface="Arial" charset="0"/>
                <a:ea typeface="SimSun" charset="0"/>
                <a:cs typeface="SimSun" charset="0"/>
              </a:rPr>
              <a:t>. 12:41-42; 23:37-39)</a:t>
            </a:r>
          </a:p>
        </p:txBody>
      </p:sp>
      <p:sp>
        <p:nvSpPr>
          <p:cNvPr id="1556512" name="Rectangle 32"/>
          <p:cNvSpPr>
            <a:spLocks noChangeArrowheads="1"/>
          </p:cNvSpPr>
          <p:nvPr/>
        </p:nvSpPr>
        <p:spPr bwMode="auto">
          <a:xfrm>
            <a:off x="6715710" y="912813"/>
            <a:ext cx="1212850" cy="705321"/>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基督得胜以色列的仇敌，以色列全家都要得救（罗</a:t>
            </a:r>
            <a:r>
              <a:rPr lang="en-US" altLang="zh-CN" sz="1000" dirty="0">
                <a:solidFill>
                  <a:srgbClr val="FFFFFF"/>
                </a:solidFill>
                <a:latin typeface="Arial" charset="0"/>
                <a:ea typeface="SimSun" charset="0"/>
                <a:cs typeface="SimSun" charset="0"/>
              </a:rPr>
              <a:t>11:26-27</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26934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6"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7" name="Rectangle 38"/>
          <p:cNvSpPr>
            <a:spLocks noChangeArrowheads="1"/>
          </p:cNvSpPr>
          <p:nvPr/>
        </p:nvSpPr>
        <p:spPr bwMode="auto">
          <a:xfrm>
            <a:off x="5786437" y="2519363"/>
            <a:ext cx="183388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just"/>
            <a:r>
              <a:rPr lang="zh-CN" altLang="en-US" sz="1000" b="1" dirty="0">
                <a:solidFill>
                  <a:srgbClr val="FFFFFF"/>
                </a:solidFill>
                <a:effectLst>
                  <a:glow rad="101600">
                    <a:srgbClr val="010201">
                      <a:alpha val="75000"/>
                    </a:srgbClr>
                  </a:glow>
                </a:effectLst>
                <a:latin typeface="Arial" charset="0"/>
                <a:ea typeface="SimSun" charset="0"/>
                <a:cs typeface="SimSun" charset="0"/>
              </a:rPr>
              <a:t>以色列因着拒绝弥赛亚受审判被赶逐出应许之地 长达</a:t>
            </a:r>
            <a:r>
              <a:rPr lang="en-US" altLang="zh-CN" sz="1000" b="1" dirty="0">
                <a:solidFill>
                  <a:srgbClr val="FFFFFF"/>
                </a:solidFill>
                <a:effectLst>
                  <a:glow rad="101600">
                    <a:srgbClr val="010201">
                      <a:alpha val="75000"/>
                    </a:srgbClr>
                  </a:glow>
                </a:effectLst>
                <a:latin typeface="Arial" charset="0"/>
                <a:ea typeface="SimSun" charset="0"/>
                <a:cs typeface="SimSun" charset="0"/>
              </a:rPr>
              <a:t>19</a:t>
            </a:r>
            <a:r>
              <a:rPr lang="zh-CN" altLang="en-US" sz="1000" b="1" dirty="0">
                <a:solidFill>
                  <a:srgbClr val="FFFFFF"/>
                </a:solidFill>
                <a:effectLst>
                  <a:glow rad="101600">
                    <a:srgbClr val="010201">
                      <a:alpha val="75000"/>
                    </a:srgbClr>
                  </a:glow>
                </a:effectLst>
                <a:latin typeface="Arial" charset="0"/>
                <a:ea typeface="SimSun" charset="0"/>
                <a:cs typeface="SimSun" charset="0"/>
              </a:rPr>
              <a:t>世纪（主后</a:t>
            </a:r>
            <a:r>
              <a:rPr lang="en-US" altLang="zh-CN" sz="1000" b="1" dirty="0">
                <a:solidFill>
                  <a:srgbClr val="FFFFFF"/>
                </a:solidFill>
                <a:effectLst>
                  <a:glow rad="101600">
                    <a:srgbClr val="010201">
                      <a:alpha val="75000"/>
                    </a:srgbClr>
                  </a:glow>
                </a:effectLst>
                <a:latin typeface="Arial" charset="0"/>
                <a:ea typeface="SimSun" charset="0"/>
                <a:cs typeface="SimSun" charset="0"/>
              </a:rPr>
              <a:t>70</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r>
              <a:rPr lang="en-US" altLang="zh-CN" sz="1000" b="1" dirty="0">
                <a:solidFill>
                  <a:srgbClr val="FFFFFF"/>
                </a:solidFill>
                <a:effectLst>
                  <a:glow rad="101600">
                    <a:srgbClr val="010201">
                      <a:alpha val="75000"/>
                    </a:srgbClr>
                  </a:glow>
                </a:effectLst>
                <a:latin typeface="Arial" charset="0"/>
                <a:ea typeface="SimSun" charset="0"/>
                <a:cs typeface="SimSun" charset="0"/>
              </a:rPr>
              <a:t>1948</a:t>
            </a:r>
            <a:r>
              <a:rPr lang="zh-CN" altLang="en-US" sz="1000" b="1" dirty="0">
                <a:solidFill>
                  <a:srgbClr val="FFFFFF"/>
                </a:solidFill>
                <a:effectLst>
                  <a:glow rad="101600">
                    <a:srgbClr val="010201">
                      <a:alpha val="75000"/>
                    </a:srgbClr>
                  </a:glow>
                </a:effectLst>
                <a:latin typeface="Arial" charset="0"/>
                <a:ea typeface="SimSun" charset="0"/>
                <a:cs typeface="SimSun" charset="0"/>
              </a:rPr>
              <a:t>）现在部分恢复（结</a:t>
            </a:r>
            <a:r>
              <a:rPr lang="en-US" altLang="zh-CN" sz="1000" b="1" dirty="0">
                <a:solidFill>
                  <a:srgbClr val="FFFFFF"/>
                </a:solidFill>
                <a:effectLst>
                  <a:glow rad="101600">
                    <a:srgbClr val="010201">
                      <a:alpha val="75000"/>
                    </a:srgbClr>
                  </a:glow>
                </a:effectLst>
                <a:latin typeface="Arial" charset="0"/>
                <a:ea typeface="SimSun" charset="0"/>
                <a:cs typeface="SimSun" charset="0"/>
              </a:rPr>
              <a:t>37:1-7</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48" name="Rectangle 39"/>
          <p:cNvSpPr>
            <a:spLocks noChangeArrowheads="1"/>
          </p:cNvSpPr>
          <p:nvPr/>
        </p:nvSpPr>
        <p:spPr bwMode="auto">
          <a:xfrm>
            <a:off x="6022975" y="3429000"/>
            <a:ext cx="125412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effectLst>
                  <a:glow rad="101600">
                    <a:srgbClr val="010201">
                      <a:alpha val="75000"/>
                    </a:srgbClr>
                  </a:glow>
                </a:effectLst>
                <a:latin typeface="Arial" charset="0"/>
                <a:ea typeface="SimSun" charset="0"/>
                <a:cs typeface="SimSun" charset="0"/>
              </a:rPr>
              <a:t>基督是教会的头，教会是属灵的圣殿（</a:t>
            </a:r>
            <a:r>
              <a:rPr lang="en-US" altLang="zh-CN" sz="1000" b="1">
                <a:solidFill>
                  <a:srgbClr val="FFFFFF"/>
                </a:solidFill>
                <a:effectLst>
                  <a:glow rad="101600">
                    <a:srgbClr val="010201">
                      <a:alpha val="75000"/>
                    </a:srgbClr>
                  </a:glow>
                </a:effectLst>
                <a:latin typeface="Arial" charset="0"/>
                <a:ea typeface="SimSun" charset="0"/>
                <a:cs typeface="SimSun" charset="0"/>
              </a:rPr>
              <a:t>2:19-22; </a:t>
            </a:r>
            <a:r>
              <a:rPr lang="zh-CN" altLang="en-US" sz="1000" b="1">
                <a:solidFill>
                  <a:srgbClr val="FFFFFF"/>
                </a:solidFill>
                <a:effectLst>
                  <a:glow rad="101600">
                    <a:srgbClr val="010201">
                      <a:alpha val="75000"/>
                    </a:srgbClr>
                  </a:glow>
                </a:effectLst>
                <a:latin typeface="Arial" charset="0"/>
                <a:ea typeface="SimSun" charset="0"/>
                <a:cs typeface="SimSun" charset="0"/>
              </a:rPr>
              <a:t>林后</a:t>
            </a:r>
            <a:r>
              <a:rPr lang="en-US" altLang="zh-CN" sz="1000" b="1">
                <a:solidFill>
                  <a:srgbClr val="FFFFFF"/>
                </a:solidFill>
                <a:effectLst>
                  <a:glow rad="101600">
                    <a:srgbClr val="010201">
                      <a:alpha val="75000"/>
                    </a:srgbClr>
                  </a:glow>
                </a:effectLst>
                <a:latin typeface="Arial" charset="0"/>
                <a:ea typeface="SimSun" charset="0"/>
                <a:cs typeface="SimSun" charset="0"/>
              </a:rPr>
              <a:t>6:16)</a:t>
            </a:r>
          </a:p>
        </p:txBody>
      </p:sp>
      <p:sp>
        <p:nvSpPr>
          <p:cNvPr id="269349" name="Rectangle 40"/>
          <p:cNvSpPr>
            <a:spLocks noChangeArrowheads="1"/>
          </p:cNvSpPr>
          <p:nvPr/>
        </p:nvSpPr>
        <p:spPr bwMode="auto">
          <a:xfrm>
            <a:off x="5903913" y="4891088"/>
            <a:ext cx="1397000" cy="5745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新约前三项取代摩西律法（路</a:t>
            </a:r>
            <a:r>
              <a:rPr lang="en-US" altLang="zh-CN" sz="1050" b="1" dirty="0">
                <a:solidFill>
                  <a:srgbClr val="000A0D"/>
                </a:solidFill>
                <a:latin typeface="Arial" charset="0"/>
                <a:ea typeface="SimSun" charset="0"/>
                <a:cs typeface="SimSun" charset="0"/>
              </a:rPr>
              <a:t>22:20; </a:t>
            </a:r>
            <a:r>
              <a:rPr lang="zh-CN" altLang="en-US" sz="1050" b="1" dirty="0">
                <a:solidFill>
                  <a:srgbClr val="000A0D"/>
                </a:solidFill>
                <a:latin typeface="Arial" charset="0"/>
                <a:ea typeface="SimSun" charset="0"/>
                <a:cs typeface="SimSun" charset="0"/>
              </a:rPr>
              <a:t>林后</a:t>
            </a:r>
            <a:r>
              <a:rPr lang="en-US" altLang="zh-CN" sz="1050" b="1" dirty="0">
                <a:solidFill>
                  <a:srgbClr val="000A0D"/>
                </a:solidFill>
                <a:latin typeface="Arial" charset="0"/>
                <a:ea typeface="SimSun" charset="0"/>
                <a:cs typeface="SimSun" charset="0"/>
              </a:rPr>
              <a:t>3:6)</a:t>
            </a:r>
          </a:p>
        </p:txBody>
      </p:sp>
      <p:sp>
        <p:nvSpPr>
          <p:cNvPr id="269350"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51"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2" name="Rectangle 43"/>
          <p:cNvSpPr>
            <a:spLocks noChangeArrowheads="1"/>
          </p:cNvSpPr>
          <p:nvPr/>
        </p:nvSpPr>
        <p:spPr bwMode="auto">
          <a:xfrm>
            <a:off x="7553325" y="2136775"/>
            <a:ext cx="1590675"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900" b="1">
                <a:solidFill>
                  <a:srgbClr val="FFFFFF"/>
                </a:solidFill>
                <a:effectLst>
                  <a:glow rad="101600">
                    <a:srgbClr val="010201">
                      <a:alpha val="75000"/>
                    </a:srgbClr>
                  </a:glow>
                </a:effectLst>
                <a:latin typeface="Arial" charset="0"/>
                <a:ea typeface="SimSun" charset="0"/>
                <a:cs typeface="SimSun" charset="0"/>
              </a:rPr>
              <a:t>弥赛亚国度</a:t>
            </a:r>
          </a:p>
        </p:txBody>
      </p:sp>
      <p:sp>
        <p:nvSpPr>
          <p:cNvPr id="269353"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4" name="Rectangle 45"/>
          <p:cNvSpPr>
            <a:spLocks noChangeArrowheads="1"/>
          </p:cNvSpPr>
          <p:nvPr/>
        </p:nvSpPr>
        <p:spPr bwMode="auto">
          <a:xfrm>
            <a:off x="7620000" y="2273300"/>
            <a:ext cx="1458913" cy="241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千禧年永恒</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5" name="Rectangle 46"/>
          <p:cNvSpPr>
            <a:spLocks noChangeArrowheads="1"/>
          </p:cNvSpPr>
          <p:nvPr/>
        </p:nvSpPr>
        <p:spPr bwMode="auto">
          <a:xfrm>
            <a:off x="7627938" y="2451100"/>
            <a:ext cx="911225"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lnSpc>
                <a:spcPct val="90000"/>
              </a:lnSpc>
            </a:pPr>
            <a:r>
              <a:rPr lang="zh-CN" altLang="en-US" sz="1000" b="1" spc="-100" dirty="0">
                <a:solidFill>
                  <a:srgbClr val="FFFFFF"/>
                </a:solidFill>
                <a:effectLst>
                  <a:glow rad="101600">
                    <a:srgbClr val="010201">
                      <a:alpha val="75000"/>
                    </a:srgbClr>
                  </a:glow>
                </a:effectLst>
                <a:latin typeface="Arial" charset="0"/>
                <a:ea typeface="SimSun" charset="0"/>
                <a:cs typeface="SimSun" charset="0"/>
              </a:rPr>
              <a:t>完全恢复（结</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37:8-28) </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耶路撒冷世界的首府</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赛 </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2:1-5)</a:t>
            </a:r>
          </a:p>
        </p:txBody>
      </p:sp>
      <p:sp>
        <p:nvSpPr>
          <p:cNvPr id="269356" name="Rectangle 47"/>
          <p:cNvSpPr>
            <a:spLocks noChangeArrowheads="1"/>
          </p:cNvSpPr>
          <p:nvPr/>
        </p:nvSpPr>
        <p:spPr bwMode="auto">
          <a:xfrm>
            <a:off x="8380413" y="2633663"/>
            <a:ext cx="763587" cy="5514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新耶路撒冷</a:t>
            </a:r>
          </a:p>
          <a:p>
            <a:pPr algn="ctr"/>
            <a:r>
              <a:rPr lang="en-US" altLang="zh-CN" sz="1000" b="1" dirty="0">
                <a:solidFill>
                  <a:srgbClr val="FFFFFF"/>
                </a:solidFill>
                <a:effectLst>
                  <a:glow rad="101600">
                    <a:srgbClr val="010201">
                      <a:alpha val="75000"/>
                    </a:srgbClr>
                  </a:glow>
                </a:effectLst>
                <a:latin typeface="Arial" charset="0"/>
                <a:ea typeface="SimSun" charset="0"/>
                <a:cs typeface="SimSun" charset="0"/>
              </a:rPr>
              <a:t>(</a:t>
            </a:r>
            <a:r>
              <a:rPr lang="zh-CN" altLang="en-US" sz="1000" b="1" dirty="0">
                <a:solidFill>
                  <a:srgbClr val="FFFFFF"/>
                </a:solidFill>
                <a:effectLst>
                  <a:glow rad="101600">
                    <a:srgbClr val="010201">
                      <a:alpha val="75000"/>
                    </a:srgbClr>
                  </a:glow>
                </a:effectLst>
                <a:latin typeface="Arial" charset="0"/>
                <a:ea typeface="SimSun" charset="0"/>
                <a:cs typeface="SimSun" charset="0"/>
              </a:rPr>
              <a:t>启</a:t>
            </a:r>
            <a:r>
              <a:rPr lang="en-US" altLang="zh-CN" sz="1000" b="1" dirty="0">
                <a:solidFill>
                  <a:srgbClr val="FFFFFF"/>
                </a:solidFill>
                <a:effectLst>
                  <a:glow rad="101600">
                    <a:srgbClr val="010201">
                      <a:alpha val="75000"/>
                    </a:srgbClr>
                  </a:glow>
                </a:effectLst>
                <a:latin typeface="Arial" charset="0"/>
                <a:ea typeface="SimSun" charset="0"/>
                <a:cs typeface="SimSun" charset="0"/>
              </a:rPr>
              <a:t> 21)</a:t>
            </a:r>
          </a:p>
        </p:txBody>
      </p:sp>
      <p:sp>
        <p:nvSpPr>
          <p:cNvPr id="269357" name="Rectangle 48"/>
          <p:cNvSpPr>
            <a:spLocks noChangeArrowheads="1"/>
          </p:cNvSpPr>
          <p:nvPr/>
        </p:nvSpPr>
        <p:spPr bwMode="auto">
          <a:xfrm>
            <a:off x="7693025" y="3429000"/>
            <a:ext cx="80327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基督作王与众圣徒统治全世界</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8" name="Rectangle 49"/>
          <p:cNvSpPr>
            <a:spLocks noChangeArrowheads="1"/>
          </p:cNvSpPr>
          <p:nvPr/>
        </p:nvSpPr>
        <p:spPr bwMode="auto">
          <a:xfrm>
            <a:off x="7818438" y="912813"/>
            <a:ext cx="1325562"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基督与众圣徒一同掌权（弗</a:t>
            </a:r>
            <a:r>
              <a:rPr lang="en-US" altLang="zh-CN" sz="1000" dirty="0">
                <a:solidFill>
                  <a:srgbClr val="FFFFFF"/>
                </a:solidFill>
                <a:latin typeface="Arial" charset="0"/>
                <a:ea typeface="SimSun" charset="0"/>
                <a:cs typeface="SimSun" charset="0"/>
              </a:rPr>
              <a:t>1:9-10; </a:t>
            </a:r>
            <a:r>
              <a:rPr lang="zh-CN" altLang="en-US" sz="1000" dirty="0">
                <a:solidFill>
                  <a:srgbClr val="FFFFFF"/>
                </a:solidFill>
                <a:latin typeface="Arial" charset="0"/>
                <a:ea typeface="SimSun" charset="0"/>
                <a:cs typeface="SimSun" charset="0"/>
              </a:rPr>
              <a:t>启</a:t>
            </a:r>
            <a:r>
              <a:rPr lang="en-US" altLang="zh-CN" sz="1000" dirty="0">
                <a:solidFill>
                  <a:srgbClr val="FFFFFF"/>
                </a:solidFill>
                <a:latin typeface="Arial" charset="0"/>
                <a:ea typeface="SimSun" charset="0"/>
                <a:cs typeface="SimSun" charset="0"/>
              </a:rPr>
              <a:t>20:1-6; 22:5</a:t>
            </a:r>
            <a:r>
              <a:rPr lang="zh-CN" altLang="en-US" sz="1000" dirty="0">
                <a:solidFill>
                  <a:srgbClr val="FFFFFF"/>
                </a:solidFill>
                <a:latin typeface="Arial" charset="0"/>
                <a:ea typeface="SimSun" charset="0"/>
                <a:cs typeface="SimSun" charset="0"/>
              </a:rPr>
              <a:t>下）</a:t>
            </a:r>
            <a:endParaRPr lang="en-US" altLang="zh-CN" sz="1000" dirty="0">
              <a:solidFill>
                <a:srgbClr val="FFFFFF"/>
              </a:solidFill>
              <a:latin typeface="Arial" charset="0"/>
              <a:ea typeface="SimSun" charset="0"/>
              <a:cs typeface="SimSun" charset="0"/>
            </a:endParaRPr>
          </a:p>
        </p:txBody>
      </p:sp>
      <p:grpSp>
        <p:nvGrpSpPr>
          <p:cNvPr id="269359" name="Group 50"/>
          <p:cNvGrpSpPr>
            <a:grpSpLocks/>
          </p:cNvGrpSpPr>
          <p:nvPr/>
        </p:nvGrpSpPr>
        <p:grpSpPr bwMode="auto">
          <a:xfrm>
            <a:off x="4622800" y="4978400"/>
            <a:ext cx="139700" cy="406400"/>
            <a:chOff x="2928" y="3216"/>
            <a:chExt cx="48" cy="192"/>
          </a:xfrm>
        </p:grpSpPr>
        <p:sp>
          <p:nvSpPr>
            <p:cNvPr id="26941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0" name="Group 54"/>
          <p:cNvGrpSpPr>
            <a:grpSpLocks/>
          </p:cNvGrpSpPr>
          <p:nvPr/>
        </p:nvGrpSpPr>
        <p:grpSpPr bwMode="auto">
          <a:xfrm>
            <a:off x="4876800" y="5426075"/>
            <a:ext cx="76200" cy="212725"/>
            <a:chOff x="3072" y="3418"/>
            <a:chExt cx="48" cy="134"/>
          </a:xfrm>
        </p:grpSpPr>
        <p:sp>
          <p:nvSpPr>
            <p:cNvPr id="26940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269361" name="Rectangle 58"/>
          <p:cNvSpPr>
            <a:spLocks noChangeArrowheads="1"/>
          </p:cNvSpPr>
          <p:nvPr/>
        </p:nvSpPr>
        <p:spPr bwMode="auto">
          <a:xfrm rot="16200000">
            <a:off x="1814758" y="258473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dirty="0">
                <a:solidFill>
                  <a:srgbClr val="FFFFFF"/>
                </a:solidFill>
                <a:effectLst>
                  <a:glow rad="101600">
                    <a:srgbClr val="010201">
                      <a:alpha val="75000"/>
                    </a:srgbClr>
                  </a:glow>
                </a:effectLst>
                <a:latin typeface="Nadianne" charset="0"/>
                <a:ea typeface="SimSun" charset="0"/>
                <a:cs typeface="SimSun" charset="0"/>
              </a:rPr>
              <a:t>土地</a:t>
            </a:r>
          </a:p>
        </p:txBody>
      </p:sp>
      <p:sp>
        <p:nvSpPr>
          <p:cNvPr id="269362" name="Rectangle 59"/>
          <p:cNvSpPr>
            <a:spLocks noChangeArrowheads="1"/>
          </p:cNvSpPr>
          <p:nvPr/>
        </p:nvSpPr>
        <p:spPr bwMode="auto">
          <a:xfrm rot="16200000">
            <a:off x="1881433" y="375948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后裔</a:t>
            </a:r>
          </a:p>
        </p:txBody>
      </p:sp>
      <p:sp>
        <p:nvSpPr>
          <p:cNvPr id="269363" name="Rectangle 60"/>
          <p:cNvSpPr>
            <a:spLocks noChangeArrowheads="1"/>
          </p:cNvSpPr>
          <p:nvPr/>
        </p:nvSpPr>
        <p:spPr bwMode="auto">
          <a:xfrm rot="-5400000">
            <a:off x="2554288" y="5145087"/>
            <a:ext cx="590550" cy="333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祝福</a:t>
            </a:r>
          </a:p>
        </p:txBody>
      </p:sp>
      <p:sp>
        <p:nvSpPr>
          <p:cNvPr id="269364"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269365" name="Rectangle 62"/>
          <p:cNvSpPr>
            <a:spLocks noChangeArrowheads="1"/>
          </p:cNvSpPr>
          <p:nvPr/>
        </p:nvSpPr>
        <p:spPr bwMode="auto">
          <a:xfrm>
            <a:off x="8385175" y="3429000"/>
            <a:ext cx="750888" cy="8592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 </a:t>
            </a:r>
            <a:r>
              <a:rPr lang="zh-CN" altLang="en-US" sz="1000" b="1">
                <a:solidFill>
                  <a:srgbClr val="FFFFFF"/>
                </a:solidFill>
                <a:effectLst>
                  <a:glow rad="101600">
                    <a:srgbClr val="010201">
                      <a:alpha val="75000"/>
                    </a:srgbClr>
                  </a:glow>
                </a:effectLst>
                <a:latin typeface="Arial" charset="0"/>
                <a:ea typeface="SimSun" charset="0"/>
                <a:cs typeface="SimSun" charset="0"/>
              </a:rPr>
              <a:t>基督将国度呈递给天父（林前</a:t>
            </a:r>
            <a:r>
              <a:rPr lang="en-US" altLang="zh-CN" sz="1000" b="1">
                <a:solidFill>
                  <a:srgbClr val="FFFFFF"/>
                </a:solidFill>
                <a:effectLst>
                  <a:glow rad="101600">
                    <a:srgbClr val="010201">
                      <a:alpha val="75000"/>
                    </a:srgbClr>
                  </a:glow>
                </a:effectLst>
                <a:latin typeface="Arial" charset="0"/>
                <a:ea typeface="SimSun" charset="0"/>
                <a:cs typeface="SimSun" charset="0"/>
              </a:rPr>
              <a:t>15:24</a:t>
            </a:r>
            <a:r>
              <a:rPr lang="zh-CN" altLang="en-US" sz="1000" b="1">
                <a:solidFill>
                  <a:srgbClr val="FFFFFF"/>
                </a:solidFill>
                <a:effectLst>
                  <a:glow rad="101600">
                    <a:srgbClr val="010201">
                      <a:alpha val="75000"/>
                    </a:srgbClr>
                  </a:glow>
                </a:effectLst>
                <a:latin typeface="Arial" charset="0"/>
                <a:ea typeface="SimSun" charset="0"/>
                <a:cs typeface="SimSun" charset="0"/>
              </a:rPr>
              <a:t>）</a:t>
            </a:r>
            <a:endParaRPr lang="en-US" altLang="zh-CN" sz="1000" b="1">
              <a:solidFill>
                <a:srgbClr val="FFFFFF"/>
              </a:solidFill>
              <a:effectLst>
                <a:glow rad="101600">
                  <a:srgbClr val="010201">
                    <a:alpha val="75000"/>
                  </a:srgbClr>
                </a:glow>
              </a:effectLst>
              <a:latin typeface="Arial" charset="0"/>
              <a:ea typeface="SimSun" charset="0"/>
              <a:cs typeface="SimSun" charset="0"/>
            </a:endParaRPr>
          </a:p>
        </p:txBody>
      </p:sp>
      <p:grpSp>
        <p:nvGrpSpPr>
          <p:cNvPr id="269366" name="Group 63"/>
          <p:cNvGrpSpPr>
            <a:grpSpLocks/>
          </p:cNvGrpSpPr>
          <p:nvPr/>
        </p:nvGrpSpPr>
        <p:grpSpPr bwMode="auto">
          <a:xfrm>
            <a:off x="7823200" y="1676400"/>
            <a:ext cx="611188" cy="450850"/>
            <a:chOff x="4928" y="1056"/>
            <a:chExt cx="385" cy="284"/>
          </a:xfrm>
        </p:grpSpPr>
        <p:sp>
          <p:nvSpPr>
            <p:cNvPr id="269404"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405"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406"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407"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8"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7" name="Group 69"/>
          <p:cNvGrpSpPr>
            <a:grpSpLocks/>
          </p:cNvGrpSpPr>
          <p:nvPr/>
        </p:nvGrpSpPr>
        <p:grpSpPr bwMode="auto">
          <a:xfrm>
            <a:off x="4800600" y="5121275"/>
            <a:ext cx="1184275" cy="104775"/>
            <a:chOff x="3024" y="3278"/>
            <a:chExt cx="746" cy="66"/>
          </a:xfrm>
        </p:grpSpPr>
        <p:sp>
          <p:nvSpPr>
            <p:cNvPr id="26940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grpSp>
        <p:nvGrpSpPr>
          <p:cNvPr id="269368" name="Group 72"/>
          <p:cNvGrpSpPr>
            <a:grpSpLocks/>
          </p:cNvGrpSpPr>
          <p:nvPr/>
        </p:nvGrpSpPr>
        <p:grpSpPr bwMode="auto">
          <a:xfrm>
            <a:off x="4954588" y="5489575"/>
            <a:ext cx="3001962" cy="104775"/>
            <a:chOff x="3168" y="3458"/>
            <a:chExt cx="1891" cy="66"/>
          </a:xfrm>
        </p:grpSpPr>
        <p:sp>
          <p:nvSpPr>
            <p:cNvPr id="269400"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1"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sp>
        <p:nvSpPr>
          <p:cNvPr id="269369" name="Rectangle 75"/>
          <p:cNvSpPr>
            <a:spLocks noChangeArrowheads="1"/>
          </p:cNvSpPr>
          <p:nvPr/>
        </p:nvSpPr>
        <p:spPr bwMode="auto">
          <a:xfrm>
            <a:off x="0" y="6358855"/>
            <a:ext cx="9144000" cy="520655"/>
          </a:xfrm>
          <a:prstGeom prst="rect">
            <a:avLst/>
          </a:prstGeom>
          <a:noFill/>
          <a:ln>
            <a:noFill/>
          </a:ln>
        </p:spPr>
        <p:txBody>
          <a:bodyPr wrap="square" lIns="90488" tIns="44450" rIns="90488" bIns="44450">
            <a:spAutoFit/>
          </a:bodyPr>
          <a:lstStyle/>
          <a:p>
            <a:pPr algn="ctr"/>
            <a:r>
              <a:rPr lang="zh-CN" altLang="en-US" sz="1400" dirty="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以色列将在基督第二次降临时信靠基督从而再现其世界显赫地位。</a:t>
            </a:r>
            <a:endParaRPr lang="en-US" altLang="zh-CN" sz="1400" dirty="0">
              <a:solidFill>
                <a:srgbClr val="FFFFFF"/>
              </a:solidFill>
              <a:latin typeface="Arial" charset="0"/>
              <a:ea typeface="SimSun" charset="0"/>
              <a:cs typeface="SimSun" charset="0"/>
            </a:endParaRPr>
          </a:p>
        </p:txBody>
      </p:sp>
      <p:sp>
        <p:nvSpPr>
          <p:cNvPr id="269370" name="Rectangle 76"/>
          <p:cNvSpPr>
            <a:spLocks noChangeArrowheads="1"/>
          </p:cNvSpPr>
          <p:nvPr/>
        </p:nvSpPr>
        <p:spPr bwMode="auto">
          <a:xfrm>
            <a:off x="5114925" y="2095500"/>
            <a:ext cx="541816"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以色列</a:t>
            </a:r>
          </a:p>
        </p:txBody>
      </p:sp>
      <p:sp>
        <p:nvSpPr>
          <p:cNvPr id="269371" name="Rectangle 77"/>
          <p:cNvSpPr>
            <a:spLocks noChangeArrowheads="1"/>
          </p:cNvSpPr>
          <p:nvPr/>
        </p:nvSpPr>
        <p:spPr bwMode="auto">
          <a:xfrm>
            <a:off x="6394450" y="2095500"/>
            <a:ext cx="426400"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教会</a:t>
            </a:r>
          </a:p>
        </p:txBody>
      </p:sp>
      <p:sp>
        <p:nvSpPr>
          <p:cNvPr id="269372" name="Rectangle 78"/>
          <p:cNvSpPr>
            <a:spLocks noChangeArrowheads="1"/>
          </p:cNvSpPr>
          <p:nvPr/>
        </p:nvSpPr>
        <p:spPr bwMode="auto">
          <a:xfrm>
            <a:off x="4999394" y="2239963"/>
            <a:ext cx="747000" cy="2128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zh-CN" altLang="en-US" sz="800" b="1">
                <a:solidFill>
                  <a:srgbClr val="FFFFFF"/>
                </a:solidFill>
                <a:effectLst>
                  <a:glow rad="101600">
                    <a:srgbClr val="010201">
                      <a:alpha val="75000"/>
                    </a:srgbClr>
                  </a:glow>
                </a:effectLst>
                <a:latin typeface="Arial" charset="0"/>
                <a:ea typeface="SimSun" charset="0"/>
                <a:cs typeface="SimSun" charset="0"/>
              </a:rPr>
              <a:t>民族的焦点</a:t>
            </a:r>
            <a:r>
              <a:rPr lang="en-US" altLang="zh-CN" sz="800" b="1">
                <a:solidFill>
                  <a:srgbClr val="FFFFFF"/>
                </a:solidFill>
                <a:effectLst>
                  <a:glow rad="101600">
                    <a:srgbClr val="010201">
                      <a:alpha val="75000"/>
                    </a:srgbClr>
                  </a:glow>
                </a:effectLst>
                <a:latin typeface="Arial" charset="0"/>
                <a:ea typeface="SimSun" charset="0"/>
                <a:cs typeface="SimSun" charset="0"/>
              </a:rPr>
              <a:t>)</a:t>
            </a:r>
          </a:p>
        </p:txBody>
      </p:sp>
      <p:graphicFrame>
        <p:nvGraphicFramePr>
          <p:cNvPr id="269373"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spid="_x0000_s1511543" name="Microsoft ClipArt Gallery" r:id="rId4" imgW="2102760" imgH="2093400" progId="">
                  <p:embed/>
                </p:oleObj>
              </mc:Choice>
              <mc:Fallback>
                <p:oleObj name="Microsoft ClipArt Gallery" r:id="rId4" imgW="2102760" imgH="2093400" progId="">
                  <p:embed/>
                  <p:pic>
                    <p:nvPicPr>
                      <p:cNvPr id="0" name="Picture 4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69374" name="Rectangle 80"/>
          <p:cNvSpPr>
            <a:spLocks noChangeArrowheads="1"/>
          </p:cNvSpPr>
          <p:nvPr/>
        </p:nvSpPr>
        <p:spPr bwMode="auto">
          <a:xfrm>
            <a:off x="6100498" y="2239963"/>
            <a:ext cx="1076856" cy="2436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新人” </a:t>
            </a: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弗</a:t>
            </a:r>
            <a:r>
              <a:rPr lang="en-US" altLang="zh-CN" sz="1000" b="1">
                <a:solidFill>
                  <a:srgbClr val="FFFFFF"/>
                </a:solidFill>
                <a:effectLst>
                  <a:glow rad="101600">
                    <a:srgbClr val="010201">
                      <a:alpha val="75000"/>
                    </a:srgbClr>
                  </a:glow>
                </a:effectLst>
                <a:latin typeface="Arial" charset="0"/>
                <a:ea typeface="MS PGothic" charset="0"/>
                <a:cs typeface="MS PGothic" charset="0"/>
              </a:rPr>
              <a:t>2:15)</a:t>
            </a:r>
          </a:p>
        </p:txBody>
      </p:sp>
      <p:sp>
        <p:nvSpPr>
          <p:cNvPr id="269375"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76"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dirty="0">
                <a:solidFill>
                  <a:srgbClr val="FFFFFF"/>
                </a:solidFill>
                <a:latin typeface="Arial" charset="0"/>
                <a:ea typeface="SimSun" charset="0"/>
                <a:cs typeface="SimSun" charset="0"/>
              </a:rPr>
              <a:t>第五版</a:t>
            </a:r>
          </a:p>
          <a:p>
            <a:pPr algn="just"/>
            <a:r>
              <a:rPr lang="en-US" altLang="zh-CN" sz="1000" dirty="0">
                <a:solidFill>
                  <a:srgbClr val="FFFFFF"/>
                </a:solidFill>
                <a:latin typeface="Arial" charset="0"/>
                <a:ea typeface="SimSun" charset="0"/>
                <a:cs typeface="SimSun" charset="0"/>
              </a:rPr>
              <a:t>2006</a:t>
            </a:r>
            <a:r>
              <a:rPr lang="zh-CN" altLang="en-US" sz="1000" dirty="0">
                <a:solidFill>
                  <a:srgbClr val="FFFFFF"/>
                </a:solidFill>
                <a:latin typeface="Arial" charset="0"/>
                <a:ea typeface="SimSun" charset="0"/>
                <a:cs typeface="SimSun" charset="0"/>
              </a:rPr>
              <a:t>年</a:t>
            </a:r>
            <a:r>
              <a:rPr lang="en-US" altLang="zh-CN" sz="1000" dirty="0">
                <a:solidFill>
                  <a:srgbClr val="FFFFFF"/>
                </a:solidFill>
                <a:latin typeface="Arial" charset="0"/>
                <a:ea typeface="SimSun" charset="0"/>
                <a:cs typeface="SimSun" charset="0"/>
              </a:rPr>
              <a:t>3</a:t>
            </a:r>
            <a:r>
              <a:rPr lang="zh-CN" altLang="en-US" sz="1000" dirty="0">
                <a:solidFill>
                  <a:srgbClr val="FFFFFF"/>
                </a:solidFill>
                <a:latin typeface="Arial" charset="0"/>
                <a:ea typeface="SimSun" charset="0"/>
                <a:cs typeface="SimSun" charset="0"/>
              </a:rPr>
              <a:t>月</a:t>
            </a:r>
            <a:r>
              <a:rPr lang="en-US" altLang="zh-CN" sz="1000" dirty="0">
                <a:solidFill>
                  <a:srgbClr val="FFFFFF"/>
                </a:solidFill>
                <a:latin typeface="Arial" charset="0"/>
                <a:ea typeface="SimSun" charset="0"/>
                <a:cs typeface="SimSun" charset="0"/>
              </a:rPr>
              <a:t>14</a:t>
            </a:r>
            <a:r>
              <a:rPr lang="zh-CN" altLang="en-US" sz="1000" dirty="0">
                <a:solidFill>
                  <a:srgbClr val="FFFFFF"/>
                </a:solidFill>
                <a:latin typeface="Arial" charset="0"/>
                <a:ea typeface="SimSun" charset="0"/>
                <a:cs typeface="SimSun" charset="0"/>
              </a:rPr>
              <a:t>日</a:t>
            </a:r>
            <a:endParaRPr lang="en-US" altLang="zh-CN" sz="1000" dirty="0">
              <a:solidFill>
                <a:srgbClr val="FFFFFF"/>
              </a:solidFill>
              <a:latin typeface="Arial" charset="0"/>
              <a:ea typeface="SimSun" charset="0"/>
              <a:cs typeface="SimSun" charset="0"/>
            </a:endParaRPr>
          </a:p>
        </p:txBody>
      </p:sp>
      <p:grpSp>
        <p:nvGrpSpPr>
          <p:cNvPr id="269377" name="Group 83"/>
          <p:cNvGrpSpPr>
            <a:grpSpLocks/>
          </p:cNvGrpSpPr>
          <p:nvPr/>
        </p:nvGrpSpPr>
        <p:grpSpPr bwMode="auto">
          <a:xfrm>
            <a:off x="1387475" y="2087563"/>
            <a:ext cx="165100" cy="176212"/>
            <a:chOff x="874" y="1315"/>
            <a:chExt cx="104" cy="111"/>
          </a:xfrm>
        </p:grpSpPr>
        <p:sp>
          <p:nvSpPr>
            <p:cNvPr id="269398"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9"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78" name="Group 86"/>
          <p:cNvGrpSpPr>
            <a:grpSpLocks/>
          </p:cNvGrpSpPr>
          <p:nvPr/>
        </p:nvGrpSpPr>
        <p:grpSpPr bwMode="auto">
          <a:xfrm>
            <a:off x="2305050" y="3333750"/>
            <a:ext cx="288925" cy="222250"/>
            <a:chOff x="1452" y="2100"/>
            <a:chExt cx="182" cy="140"/>
          </a:xfrm>
        </p:grpSpPr>
        <p:sp>
          <p:nvSpPr>
            <p:cNvPr id="269393"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394"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5"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96"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97"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79" name="Group 92"/>
          <p:cNvGrpSpPr>
            <a:grpSpLocks/>
          </p:cNvGrpSpPr>
          <p:nvPr/>
        </p:nvGrpSpPr>
        <p:grpSpPr bwMode="auto">
          <a:xfrm>
            <a:off x="1609725" y="1535113"/>
            <a:ext cx="298450" cy="238125"/>
            <a:chOff x="1118" y="900"/>
            <a:chExt cx="188" cy="150"/>
          </a:xfrm>
        </p:grpSpPr>
        <p:grpSp>
          <p:nvGrpSpPr>
            <p:cNvPr id="269387" name="Group 93"/>
            <p:cNvGrpSpPr>
              <a:grpSpLocks/>
            </p:cNvGrpSpPr>
            <p:nvPr/>
          </p:nvGrpSpPr>
          <p:grpSpPr bwMode="auto">
            <a:xfrm>
              <a:off x="1118" y="900"/>
              <a:ext cx="84" cy="150"/>
              <a:chOff x="1118" y="900"/>
              <a:chExt cx="84" cy="150"/>
            </a:xfrm>
          </p:grpSpPr>
          <p:sp>
            <p:nvSpPr>
              <p:cNvPr id="269391"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2"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88" name="Group 96"/>
            <p:cNvGrpSpPr>
              <a:grpSpLocks/>
            </p:cNvGrpSpPr>
            <p:nvPr/>
          </p:nvGrpSpPr>
          <p:grpSpPr bwMode="auto">
            <a:xfrm>
              <a:off x="1222" y="900"/>
              <a:ext cx="84" cy="150"/>
              <a:chOff x="1222" y="900"/>
              <a:chExt cx="84" cy="150"/>
            </a:xfrm>
          </p:grpSpPr>
          <p:sp>
            <p:nvSpPr>
              <p:cNvPr id="269389"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0"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sp>
        <p:nvSpPr>
          <p:cNvPr id="269380" name="Rectangle 99"/>
          <p:cNvSpPr>
            <a:spLocks noChangeArrowheads="1"/>
          </p:cNvSpPr>
          <p:nvPr/>
        </p:nvSpPr>
        <p:spPr bwMode="auto">
          <a:xfrm>
            <a:off x="7537450" y="4532313"/>
            <a:ext cx="1027113"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00A0D"/>
                </a:solidFill>
                <a:latin typeface="Arial" charset="0"/>
                <a:ea typeface="SimSun" charset="0"/>
                <a:cs typeface="SimSun" charset="0"/>
              </a:rPr>
              <a:t>在民族复兴之际，新约的五个内容均得以实现（亚</a:t>
            </a:r>
            <a:r>
              <a:rPr lang="en-US" altLang="zh-CN" sz="1050" b="1" dirty="0">
                <a:solidFill>
                  <a:srgbClr val="000A0D"/>
                </a:solidFill>
                <a:latin typeface="Arial" charset="0"/>
                <a:ea typeface="SimSun" charset="0"/>
                <a:cs typeface="SimSun" charset="0"/>
              </a:rPr>
              <a:t>8</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1" name="Rectangle 100"/>
          <p:cNvSpPr>
            <a:spLocks noChangeArrowheads="1"/>
          </p:cNvSpPr>
          <p:nvPr/>
        </p:nvSpPr>
        <p:spPr bwMode="auto">
          <a:xfrm>
            <a:off x="8416925" y="4541838"/>
            <a:ext cx="669925"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一切都更新了！（启</a:t>
            </a:r>
            <a:r>
              <a:rPr lang="en-US" altLang="zh-CN" sz="1050" b="1" dirty="0">
                <a:solidFill>
                  <a:srgbClr val="000A0D"/>
                </a:solidFill>
                <a:latin typeface="Arial" charset="0"/>
                <a:ea typeface="SimSun" charset="0"/>
                <a:cs typeface="SimSun" charset="0"/>
              </a:rPr>
              <a:t>21:5</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2" name="Rectangle 101"/>
          <p:cNvSpPr>
            <a:spLocks noChangeArrowheads="1"/>
          </p:cNvSpPr>
          <p:nvPr/>
        </p:nvSpPr>
        <p:spPr bwMode="auto">
          <a:xfrm>
            <a:off x="1905000" y="5934845"/>
            <a:ext cx="3022599" cy="41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10201"/>
                </a:solidFill>
                <a:latin typeface="Arial" charset="0"/>
                <a:ea typeface="SimSun" charset="0"/>
                <a:cs typeface="SimSun" charset="0"/>
              </a:rPr>
              <a:t>暂时的（加</a:t>
            </a:r>
            <a:r>
              <a:rPr lang="en-US" altLang="zh-CN" sz="1050" b="1" dirty="0">
                <a:solidFill>
                  <a:srgbClr val="010201"/>
                </a:solidFill>
                <a:latin typeface="Arial" charset="0"/>
                <a:ea typeface="SimSun" charset="0"/>
                <a:cs typeface="SimSun" charset="0"/>
              </a:rPr>
              <a:t>3:19</a:t>
            </a:r>
            <a:r>
              <a:rPr lang="zh-CN" altLang="en-US" sz="1050" b="1" dirty="0">
                <a:solidFill>
                  <a:srgbClr val="010201"/>
                </a:solidFill>
                <a:latin typeface="Arial" charset="0"/>
                <a:ea typeface="SimSun" charset="0"/>
                <a:cs typeface="SimSun" charset="0"/>
              </a:rPr>
              <a:t>）、有条件的，显明人的罪（罗</a:t>
            </a:r>
            <a:r>
              <a:rPr lang="en-US" altLang="zh-CN" sz="1050" b="1" dirty="0">
                <a:solidFill>
                  <a:srgbClr val="010201"/>
                </a:solidFill>
                <a:latin typeface="Arial" charset="0"/>
                <a:ea typeface="SimSun" charset="0"/>
                <a:cs typeface="SimSun" charset="0"/>
              </a:rPr>
              <a:t>7:7</a:t>
            </a:r>
            <a:r>
              <a:rPr lang="zh-CN" altLang="en-US" sz="1050" b="1" dirty="0">
                <a:solidFill>
                  <a:srgbClr val="010201"/>
                </a:solidFill>
                <a:latin typeface="Arial" charset="0"/>
                <a:ea typeface="SimSun" charset="0"/>
                <a:cs typeface="SimSun" charset="0"/>
              </a:rPr>
              <a:t>）并规范以色列人（加</a:t>
            </a:r>
            <a:r>
              <a:rPr lang="en-US" altLang="zh-CN" sz="1050" b="1" dirty="0">
                <a:solidFill>
                  <a:srgbClr val="010201"/>
                </a:solidFill>
                <a:latin typeface="Arial" charset="0"/>
                <a:ea typeface="SimSun" charset="0"/>
                <a:cs typeface="SimSun" charset="0"/>
              </a:rPr>
              <a:t>3:23-25</a:t>
            </a:r>
            <a:r>
              <a:rPr lang="zh-CN" altLang="en-US" sz="1050" b="1" dirty="0">
                <a:solidFill>
                  <a:srgbClr val="010201"/>
                </a:solidFill>
                <a:latin typeface="Arial" charset="0"/>
                <a:ea typeface="SimSun" charset="0"/>
                <a:cs typeface="SimSun" charset="0"/>
              </a:rPr>
              <a:t>）</a:t>
            </a:r>
            <a:endParaRPr lang="en-US" altLang="zh-CN" sz="1050" b="1" dirty="0">
              <a:solidFill>
                <a:srgbClr val="010201"/>
              </a:solidFill>
              <a:latin typeface="Arial" charset="0"/>
              <a:ea typeface="SimSun" charset="0"/>
              <a:cs typeface="SimSun" charset="0"/>
            </a:endParaRPr>
          </a:p>
        </p:txBody>
      </p:sp>
      <p:sp>
        <p:nvSpPr>
          <p:cNvPr id="269383" name="Rectangle 102"/>
          <p:cNvSpPr>
            <a:spLocks noChangeArrowheads="1"/>
          </p:cNvSpPr>
          <p:nvPr/>
        </p:nvSpPr>
        <p:spPr bwMode="auto">
          <a:xfrm>
            <a:off x="5862638" y="5734050"/>
            <a:ext cx="1560512"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十字架废除、成就、取代了律法</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罗</a:t>
            </a:r>
            <a:r>
              <a:rPr lang="en-US" altLang="zh-CN" sz="1000" dirty="0">
                <a:solidFill>
                  <a:srgbClr val="FFFFFF"/>
                </a:solidFill>
                <a:latin typeface="Arial" charset="0"/>
                <a:ea typeface="SimSun" charset="0"/>
                <a:cs typeface="SimSun" charset="0"/>
              </a:rPr>
              <a:t>7:1-6;1 </a:t>
            </a:r>
            <a:r>
              <a:rPr lang="zh-CN" altLang="en-US" sz="1000" dirty="0">
                <a:solidFill>
                  <a:srgbClr val="FFFFFF"/>
                </a:solidFill>
                <a:latin typeface="Arial" charset="0"/>
                <a:ea typeface="SimSun" charset="0"/>
                <a:cs typeface="SimSun" charset="0"/>
              </a:rPr>
              <a:t>林前</a:t>
            </a:r>
            <a:r>
              <a:rPr lang="en-US" altLang="zh-CN" sz="1000" dirty="0">
                <a:solidFill>
                  <a:srgbClr val="FFFFFF"/>
                </a:solidFill>
                <a:latin typeface="Arial" charset="0"/>
                <a:ea typeface="SimSun" charset="0"/>
                <a:cs typeface="SimSun" charset="0"/>
              </a:rPr>
              <a:t>9:19-21; </a:t>
            </a:r>
            <a:r>
              <a:rPr lang="zh-CN" altLang="en-US" sz="1000" dirty="0">
                <a:solidFill>
                  <a:srgbClr val="FFFFFF"/>
                </a:solidFill>
                <a:latin typeface="Arial" charset="0"/>
                <a:ea typeface="SimSun" charset="0"/>
                <a:cs typeface="SimSun" charset="0"/>
              </a:rPr>
              <a:t>希</a:t>
            </a:r>
            <a:r>
              <a:rPr lang="en-US" altLang="zh-CN" sz="1000" dirty="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2305050" cy="243656"/>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创世记 </a:t>
            </a:r>
            <a:r>
              <a:rPr lang="en-US" altLang="zh-CN" sz="1000" dirty="0">
                <a:solidFill>
                  <a:srgbClr val="FFFFFF"/>
                </a:solidFill>
                <a:latin typeface="Arial" charset="0"/>
                <a:ea typeface="SimSun" charset="0"/>
                <a:cs typeface="SimSun" charset="0"/>
              </a:rPr>
              <a:t>6:18; 9:8-17</a:t>
            </a:r>
          </a:p>
        </p:txBody>
      </p:sp>
      <p:sp>
        <p:nvSpPr>
          <p:cNvPr id="1556584" name="Rectangle 104"/>
          <p:cNvSpPr>
            <a:spLocks noGrp="1" noChangeArrowheads="1"/>
          </p:cNvSpPr>
          <p:nvPr>
            <p:ph type="ctrTitle"/>
          </p:nvPr>
        </p:nvSpPr>
        <p:spPr>
          <a:xfrm>
            <a:off x="838200" y="54243"/>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800"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269386" name="Text Box 105"/>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CN" sz="2400" b="1" dirty="0">
                <a:solidFill>
                  <a:srgbClr val="FFFFFF"/>
                </a:solidFill>
                <a:ea typeface="SimSun" charset="0"/>
                <a:cs typeface="SimSun" charset="0"/>
              </a:rPr>
              <a:t>9g</a:t>
            </a:r>
            <a:endParaRPr lang="en-US" altLang="zh-CN" sz="2400" dirty="0">
              <a:solidFill>
                <a:srgbClr val="FFFFFF"/>
              </a:solidFill>
              <a:ea typeface="SimSun" charset="0"/>
              <a:cs typeface="SimSun" charset="0"/>
            </a:endParaRPr>
          </a:p>
        </p:txBody>
      </p:sp>
    </p:spTree>
    <p:extLst>
      <p:ext uri="{BB962C8B-B14F-4D97-AF65-F5344CB8AC3E}">
        <p14:creationId xmlns:p14="http://schemas.microsoft.com/office/powerpoint/2010/main" val="2048194071"/>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pic>
        <p:nvPicPr>
          <p:cNvPr id="282627" name="Picture 4" descr="j0309390"/>
          <p:cNvPicPr>
            <a:picLocks noGrp="1" noChangeAspect="1" noChangeArrowheads="1"/>
          </p:cNvPicPr>
          <p:nvPr>
            <p:ph sz="half" idx="2"/>
          </p:nvPr>
        </p:nvPicPr>
        <p:blipFill>
          <a:blip r:embed="rId4">
            <a:lum bright="-54000"/>
            <a:extLst>
              <a:ext uri="{28A0092B-C50C-407E-A947-70E740481C1C}">
                <a14:useLocalDpi xmlns:a14="http://schemas.microsoft.com/office/drawing/2010/main" val="0"/>
              </a:ext>
            </a:extLst>
          </a:blip>
          <a:srcRect/>
          <a:stretch>
            <a:fillRect/>
          </a:stretch>
        </p:blipFill>
        <p:spPr>
          <a:xfrm>
            <a:off x="0" y="4468813"/>
            <a:ext cx="3657600" cy="2389187"/>
          </a:xfrm>
          <a:noFill/>
        </p:spPr>
      </p:pic>
      <p:sp>
        <p:nvSpPr>
          <p:cNvPr id="282626" name="Rectangle 2"/>
          <p:cNvSpPr>
            <a:spLocks noGrp="1" noChangeArrowheads="1"/>
          </p:cNvSpPr>
          <p:nvPr>
            <p:ph type="title"/>
          </p:nvPr>
        </p:nvSpPr>
        <p:spPr>
          <a:xfrm>
            <a:off x="611188" y="-242888"/>
            <a:ext cx="7772400" cy="1143001"/>
          </a:xfrm>
        </p:spPr>
        <p:txBody>
          <a:bodyPr/>
          <a:lstStyle/>
          <a:p>
            <a:br>
              <a:rPr lang="en-US" altLang="zh-TW" sz="4000">
                <a:latin typeface="Arial" charset="0"/>
                <a:ea typeface="SimSun" charset="0"/>
                <a:cs typeface="SimSun" charset="0"/>
              </a:rPr>
            </a:br>
            <a:r>
              <a:rPr lang="zh-TW" altLang="en-US" sz="5400" b="1" i="1">
                <a:latin typeface="Arial" charset="0"/>
                <a:ea typeface="SimSun" charset="0"/>
                <a:cs typeface="SimSun" charset="0"/>
              </a:rPr>
              <a:t>我舊約主題的觀點</a:t>
            </a:r>
          </a:p>
        </p:txBody>
      </p:sp>
      <p:sp>
        <p:nvSpPr>
          <p:cNvPr id="23555" name="Rectangle 3"/>
          <p:cNvSpPr>
            <a:spLocks noGrp="1" noChangeArrowheads="1"/>
          </p:cNvSpPr>
          <p:nvPr>
            <p:ph type="body" sz="half" idx="1"/>
          </p:nvPr>
        </p:nvSpPr>
        <p:spPr>
          <a:xfrm>
            <a:off x="304800" y="1219200"/>
            <a:ext cx="9144000" cy="4620126"/>
          </a:xfrm>
        </p:spPr>
        <p:txBody>
          <a:bodyPr/>
          <a:lstStyle/>
          <a:p>
            <a:pPr>
              <a:buFont typeface="Monotype Sorts" charset="0"/>
              <a:buNone/>
              <a:tabLst>
                <a:tab pos="862013" algn="l"/>
                <a:tab pos="1431925" algn="l"/>
                <a:tab pos="2001838" algn="l"/>
              </a:tabLst>
            </a:pPr>
            <a:r>
              <a:rPr lang="zh-CN" altLang="en-US" sz="2800" i="1" dirty="0">
                <a:latin typeface="Arial" charset="0"/>
                <a:ea typeface="SimSun" charset="0"/>
                <a:cs typeface="SimSun" charset="0"/>
              </a:rPr>
              <a:t>舊約</a:t>
            </a:r>
            <a:r>
              <a:rPr lang="zh-TW" altLang="en-US" sz="2800" i="1" dirty="0">
                <a:latin typeface="Arial" charset="0"/>
                <a:ea typeface="SimSun" charset="0"/>
                <a:cs typeface="SimSun" charset="0"/>
              </a:rPr>
              <a:t>的敘述</a:t>
            </a:r>
            <a:endParaRPr lang="en-US" altLang="zh-CN" sz="2800" i="1" dirty="0">
              <a:latin typeface="Arial" charset="0"/>
              <a:ea typeface="SimSun" charset="0"/>
              <a:cs typeface="SimSun" charset="0"/>
            </a:endParaRPr>
          </a:p>
          <a:p>
            <a:pPr>
              <a:buFont typeface="Monotype Sorts" charset="0"/>
              <a:buNone/>
              <a:tabLst>
                <a:tab pos="862013" algn="l"/>
                <a:tab pos="1431925" algn="l"/>
                <a:tab pos="2001838" algn="l"/>
              </a:tabLst>
            </a:pPr>
            <a:r>
              <a:rPr lang="en-US" altLang="zh-CN" sz="2800" i="1" dirty="0">
                <a:latin typeface="Arial" charset="0"/>
                <a:ea typeface="SimSun" charset="0"/>
                <a:cs typeface="SimSun" charset="0"/>
              </a:rPr>
              <a:t>	</a:t>
            </a:r>
            <a:r>
              <a:rPr lang="zh-TW" altLang="en-US" sz="2800" dirty="0">
                <a:solidFill>
                  <a:schemeClr val="tx2"/>
                </a:solidFill>
                <a:latin typeface="Arial" charset="0"/>
                <a:ea typeface="SimSun" charset="0"/>
                <a:cs typeface="SimSun" charset="0"/>
              </a:rPr>
              <a:t> 神為了祂的榮耀恢復人類參與國度與管理</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在伊甸園授權，但是在人類墮落後失去參與權</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由得蒙救贖人類來完成</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透過以色列來做國度的祭司</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最終透過彌塞亞</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   祂作王和拯救，並來掌權</a:t>
            </a:r>
          </a:p>
          <a:p>
            <a:pPr>
              <a:buFont typeface="Monotype Sorts" charset="0"/>
              <a:buNone/>
              <a:tabLst>
                <a:tab pos="862013" algn="l"/>
                <a:tab pos="1431925" algn="l"/>
                <a:tab pos="2001838" algn="l"/>
              </a:tabLst>
            </a:pPr>
            <a:r>
              <a:rPr lang="en-US" altLang="zh-CN" sz="2800" dirty="0">
                <a:latin typeface="Arial" charset="0"/>
                <a:ea typeface="SimSun" charset="0"/>
                <a:cs typeface="SimSun" charset="0"/>
              </a:rPr>
              <a:t>					</a:t>
            </a:r>
            <a:r>
              <a:rPr lang="zh-TW" altLang="en-US" sz="2800" dirty="0">
                <a:latin typeface="Arial" charset="0"/>
                <a:ea typeface="SimSun" charset="0"/>
                <a:cs typeface="SimSun" charset="0"/>
              </a:rPr>
              <a:t>成就了亞伯拉罕的約。</a:t>
            </a:r>
          </a:p>
        </p:txBody>
      </p:sp>
      <p:sp>
        <p:nvSpPr>
          <p:cNvPr id="282629" name="Text Box 6"/>
          <p:cNvSpPr txBox="1">
            <a:spLocks noChangeArrowheads="1"/>
          </p:cNvSpPr>
          <p:nvPr/>
        </p:nvSpPr>
        <p:spPr bwMode="auto">
          <a:xfrm>
            <a:off x="8305800" y="1524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spcBef>
                <a:spcPct val="50000"/>
              </a:spcBef>
            </a:pPr>
            <a:r>
              <a:rPr lang="en-US" altLang="zh-TW" sz="2400">
                <a:solidFill>
                  <a:srgbClr val="FFFFFF"/>
                </a:solidFill>
                <a:ea typeface="PMingLiU" charset="0"/>
                <a:cs typeface="PMingLiU" charset="0"/>
              </a:rPr>
              <a:t>33</a:t>
            </a:r>
          </a:p>
        </p:txBody>
      </p:sp>
    </p:spTree>
    <p:extLst>
      <p:ext uri="{BB962C8B-B14F-4D97-AF65-F5344CB8AC3E}">
        <p14:creationId xmlns:p14="http://schemas.microsoft.com/office/powerpoint/2010/main" val="171681849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100"/>
                                        <p:tgtEl>
                                          <p:spTgt spid="23555">
                                            <p:txEl>
                                              <p:pRg st="0" end="0"/>
                                            </p:txEl>
                                          </p:spTgt>
                                        </p:tgtEl>
                                      </p:cBhvr>
                                    </p:animEffect>
                                    <p:anim calcmode="lin" valueType="num">
                                      <p:cBhvr>
                                        <p:cTn id="8" dur="400" fill="hold"/>
                                        <p:tgtEl>
                                          <p:spTgt spid="23555">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23555">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3555">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3555">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23555">
                                            <p:txEl>
                                              <p:pRg st="1" end="1"/>
                                            </p:txEl>
                                          </p:spTgt>
                                        </p:tgtEl>
                                        <p:attrNameLst>
                                          <p:attrName>style.visibility</p:attrName>
                                        </p:attrNameLst>
                                      </p:cBhvr>
                                      <p:to>
                                        <p:strVal val="visible"/>
                                      </p:to>
                                    </p:set>
                                    <p:animEffect transition="in" filter="fade">
                                      <p:cBhvr>
                                        <p:cTn id="16" dur="100"/>
                                        <p:tgtEl>
                                          <p:spTgt spid="23555">
                                            <p:txEl>
                                              <p:pRg st="1" end="1"/>
                                            </p:txEl>
                                          </p:spTgt>
                                        </p:tgtEl>
                                      </p:cBhvr>
                                    </p:animEffect>
                                    <p:anim calcmode="lin" valueType="num">
                                      <p:cBhvr>
                                        <p:cTn id="17" dur="400" fill="hold"/>
                                        <p:tgtEl>
                                          <p:spTgt spid="23555">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23555">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23555">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23555">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3" presetClass="entr" presetSubtype="0" fill="hold" grpId="0" nodeType="clickEffect">
                                  <p:stCondLst>
                                    <p:cond delay="0"/>
                                  </p:stCondLst>
                                  <p:childTnLst>
                                    <p:set>
                                      <p:cBhvr>
                                        <p:cTn id="24" dur="1" fill="hold">
                                          <p:stCondLst>
                                            <p:cond delay="0"/>
                                          </p:stCondLst>
                                        </p:cTn>
                                        <p:tgtEl>
                                          <p:spTgt spid="23555">
                                            <p:txEl>
                                              <p:pRg st="2" end="2"/>
                                            </p:txEl>
                                          </p:spTgt>
                                        </p:tgtEl>
                                        <p:attrNameLst>
                                          <p:attrName>style.visibility</p:attrName>
                                        </p:attrNameLst>
                                      </p:cBhvr>
                                      <p:to>
                                        <p:strVal val="visible"/>
                                      </p:to>
                                    </p:set>
                                    <p:animEffect transition="in" filter="fade">
                                      <p:cBhvr>
                                        <p:cTn id="25" dur="100"/>
                                        <p:tgtEl>
                                          <p:spTgt spid="23555">
                                            <p:txEl>
                                              <p:pRg st="2" end="2"/>
                                            </p:txEl>
                                          </p:spTgt>
                                        </p:tgtEl>
                                      </p:cBhvr>
                                    </p:animEffect>
                                    <p:anim calcmode="lin" valueType="num">
                                      <p:cBhvr>
                                        <p:cTn id="26" dur="400" fill="hold"/>
                                        <p:tgtEl>
                                          <p:spTgt spid="23555">
                                            <p:txEl>
                                              <p:pRg st="2" end="2"/>
                                            </p:txEl>
                                          </p:spTgt>
                                        </p:tgtEl>
                                        <p:attrNameLst>
                                          <p:attrName>ppt_x</p:attrName>
                                        </p:attrNameLst>
                                      </p:cBhvr>
                                      <p:tavLst>
                                        <p:tav tm="0">
                                          <p:val>
                                            <p:strVal val="#ppt_x"/>
                                          </p:val>
                                        </p:tav>
                                        <p:tav tm="100000">
                                          <p:val>
                                            <p:strVal val="#ppt_x"/>
                                          </p:val>
                                        </p:tav>
                                      </p:tavLst>
                                    </p:anim>
                                    <p:anim calcmode="lin" valueType="num">
                                      <p:cBhvr>
                                        <p:cTn id="27" dur="400" fill="hold"/>
                                        <p:tgtEl>
                                          <p:spTgt spid="23555">
                                            <p:txEl>
                                              <p:pRg st="2" end="2"/>
                                            </p:txEl>
                                          </p:spTgt>
                                        </p:tgtEl>
                                        <p:attrNameLst>
                                          <p:attrName>ppt_y</p:attrName>
                                        </p:attrNameLst>
                                      </p:cBhvr>
                                      <p:tavLst>
                                        <p:tav tm="0">
                                          <p:val>
                                            <p:strVal val="#ppt_y+0.31"/>
                                          </p:val>
                                        </p:tav>
                                        <p:tav tm="100000">
                                          <p:val>
                                            <p:strVal val="#ppt_y+0.31"/>
                                          </p:val>
                                        </p:tav>
                                      </p:tavLst>
                                    </p:anim>
                                    <p:anim calcmode="lin" valueType="num">
                                      <p:cBhvr>
                                        <p:cTn id="28" dur="600" decel="50000" fill="hold">
                                          <p:stCondLst>
                                            <p:cond delay="400"/>
                                          </p:stCondLst>
                                        </p:cTn>
                                        <p:tgtEl>
                                          <p:spTgt spid="23555">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9" dur="600" decel="50000" fill="hold">
                                          <p:stCondLst>
                                            <p:cond delay="400"/>
                                          </p:stCondLst>
                                        </p:cTn>
                                        <p:tgtEl>
                                          <p:spTgt spid="23555">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43" presetClass="entr" presetSubtype="0" fill="hold" grpId="0" nodeType="clickEffect">
                                  <p:stCondLst>
                                    <p:cond delay="0"/>
                                  </p:stCondLst>
                                  <p:childTnLst>
                                    <p:set>
                                      <p:cBhvr>
                                        <p:cTn id="33" dur="1" fill="hold">
                                          <p:stCondLst>
                                            <p:cond delay="0"/>
                                          </p:stCondLst>
                                        </p:cTn>
                                        <p:tgtEl>
                                          <p:spTgt spid="23555">
                                            <p:txEl>
                                              <p:pRg st="3" end="3"/>
                                            </p:txEl>
                                          </p:spTgt>
                                        </p:tgtEl>
                                        <p:attrNameLst>
                                          <p:attrName>style.visibility</p:attrName>
                                        </p:attrNameLst>
                                      </p:cBhvr>
                                      <p:to>
                                        <p:strVal val="visible"/>
                                      </p:to>
                                    </p:set>
                                    <p:animEffect transition="in" filter="fade">
                                      <p:cBhvr>
                                        <p:cTn id="34" dur="100"/>
                                        <p:tgtEl>
                                          <p:spTgt spid="23555">
                                            <p:txEl>
                                              <p:pRg st="3" end="3"/>
                                            </p:txEl>
                                          </p:spTgt>
                                        </p:tgtEl>
                                      </p:cBhvr>
                                    </p:animEffect>
                                    <p:anim calcmode="lin" valueType="num">
                                      <p:cBhvr>
                                        <p:cTn id="35" dur="400" fill="hold"/>
                                        <p:tgtEl>
                                          <p:spTgt spid="23555">
                                            <p:txEl>
                                              <p:pRg st="3" end="3"/>
                                            </p:txEl>
                                          </p:spTgt>
                                        </p:tgtEl>
                                        <p:attrNameLst>
                                          <p:attrName>ppt_x</p:attrName>
                                        </p:attrNameLst>
                                      </p:cBhvr>
                                      <p:tavLst>
                                        <p:tav tm="0">
                                          <p:val>
                                            <p:strVal val="#ppt_x"/>
                                          </p:val>
                                        </p:tav>
                                        <p:tav tm="100000">
                                          <p:val>
                                            <p:strVal val="#ppt_x"/>
                                          </p:val>
                                        </p:tav>
                                      </p:tavLst>
                                    </p:anim>
                                    <p:anim calcmode="lin" valueType="num">
                                      <p:cBhvr>
                                        <p:cTn id="36" dur="400" fill="hold"/>
                                        <p:tgtEl>
                                          <p:spTgt spid="23555">
                                            <p:txEl>
                                              <p:pRg st="3" end="3"/>
                                            </p:txEl>
                                          </p:spTgt>
                                        </p:tgtEl>
                                        <p:attrNameLst>
                                          <p:attrName>ppt_y</p:attrName>
                                        </p:attrNameLst>
                                      </p:cBhvr>
                                      <p:tavLst>
                                        <p:tav tm="0">
                                          <p:val>
                                            <p:strVal val="#ppt_y+0.31"/>
                                          </p:val>
                                        </p:tav>
                                        <p:tav tm="100000">
                                          <p:val>
                                            <p:strVal val="#ppt_y+0.31"/>
                                          </p:val>
                                        </p:tav>
                                      </p:tavLst>
                                    </p:anim>
                                    <p:anim calcmode="lin" valueType="num">
                                      <p:cBhvr>
                                        <p:cTn id="37" dur="600" decel="50000" fill="hold">
                                          <p:stCondLst>
                                            <p:cond delay="400"/>
                                          </p:stCondLst>
                                        </p:cTn>
                                        <p:tgtEl>
                                          <p:spTgt spid="23555">
                                            <p:txEl>
                                              <p:pRg st="3" end="3"/>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600" decel="50000" fill="hold">
                                          <p:stCondLst>
                                            <p:cond delay="400"/>
                                          </p:stCondLst>
                                        </p:cTn>
                                        <p:tgtEl>
                                          <p:spTgt spid="23555">
                                            <p:txEl>
                                              <p:pRg st="3" end="3"/>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43" presetClass="entr" presetSubtype="0" fill="hold" grpId="0" nodeType="clickEffect">
                                  <p:stCondLst>
                                    <p:cond delay="0"/>
                                  </p:stCondLst>
                                  <p:childTnLst>
                                    <p:set>
                                      <p:cBhvr>
                                        <p:cTn id="42" dur="1" fill="hold">
                                          <p:stCondLst>
                                            <p:cond delay="0"/>
                                          </p:stCondLst>
                                        </p:cTn>
                                        <p:tgtEl>
                                          <p:spTgt spid="23555">
                                            <p:txEl>
                                              <p:pRg st="4" end="4"/>
                                            </p:txEl>
                                          </p:spTgt>
                                        </p:tgtEl>
                                        <p:attrNameLst>
                                          <p:attrName>style.visibility</p:attrName>
                                        </p:attrNameLst>
                                      </p:cBhvr>
                                      <p:to>
                                        <p:strVal val="visible"/>
                                      </p:to>
                                    </p:set>
                                    <p:animEffect transition="in" filter="fade">
                                      <p:cBhvr>
                                        <p:cTn id="43" dur="100"/>
                                        <p:tgtEl>
                                          <p:spTgt spid="23555">
                                            <p:txEl>
                                              <p:pRg st="4" end="4"/>
                                            </p:txEl>
                                          </p:spTgt>
                                        </p:tgtEl>
                                      </p:cBhvr>
                                    </p:animEffect>
                                    <p:anim calcmode="lin" valueType="num">
                                      <p:cBhvr>
                                        <p:cTn id="44" dur="400" fill="hold"/>
                                        <p:tgtEl>
                                          <p:spTgt spid="23555">
                                            <p:txEl>
                                              <p:pRg st="4" end="4"/>
                                            </p:txEl>
                                          </p:spTgt>
                                        </p:tgtEl>
                                        <p:attrNameLst>
                                          <p:attrName>ppt_x</p:attrName>
                                        </p:attrNameLst>
                                      </p:cBhvr>
                                      <p:tavLst>
                                        <p:tav tm="0">
                                          <p:val>
                                            <p:strVal val="#ppt_x"/>
                                          </p:val>
                                        </p:tav>
                                        <p:tav tm="100000">
                                          <p:val>
                                            <p:strVal val="#ppt_x"/>
                                          </p:val>
                                        </p:tav>
                                      </p:tavLst>
                                    </p:anim>
                                    <p:anim calcmode="lin" valueType="num">
                                      <p:cBhvr>
                                        <p:cTn id="45" dur="400" fill="hold"/>
                                        <p:tgtEl>
                                          <p:spTgt spid="23555">
                                            <p:txEl>
                                              <p:pRg st="4" end="4"/>
                                            </p:txEl>
                                          </p:spTgt>
                                        </p:tgtEl>
                                        <p:attrNameLst>
                                          <p:attrName>ppt_y</p:attrName>
                                        </p:attrNameLst>
                                      </p:cBhvr>
                                      <p:tavLst>
                                        <p:tav tm="0">
                                          <p:val>
                                            <p:strVal val="#ppt_y+0.31"/>
                                          </p:val>
                                        </p:tav>
                                        <p:tav tm="100000">
                                          <p:val>
                                            <p:strVal val="#ppt_y+0.31"/>
                                          </p:val>
                                        </p:tav>
                                      </p:tavLst>
                                    </p:anim>
                                    <p:anim calcmode="lin" valueType="num">
                                      <p:cBhvr>
                                        <p:cTn id="46" dur="600" decel="50000" fill="hold">
                                          <p:stCondLst>
                                            <p:cond delay="400"/>
                                          </p:stCondLst>
                                        </p:cTn>
                                        <p:tgtEl>
                                          <p:spTgt spid="23555">
                                            <p:txEl>
                                              <p:pRg st="4" end="4"/>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7" dur="600" decel="50000" fill="hold">
                                          <p:stCondLst>
                                            <p:cond delay="400"/>
                                          </p:stCondLst>
                                        </p:cTn>
                                        <p:tgtEl>
                                          <p:spTgt spid="23555">
                                            <p:txEl>
                                              <p:pRg st="4" end="4"/>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43" presetClass="entr" presetSubtype="0" fill="hold" grpId="0" nodeType="clickEffect">
                                  <p:stCondLst>
                                    <p:cond delay="0"/>
                                  </p:stCondLst>
                                  <p:childTnLst>
                                    <p:set>
                                      <p:cBhvr>
                                        <p:cTn id="51" dur="1" fill="hold">
                                          <p:stCondLst>
                                            <p:cond delay="0"/>
                                          </p:stCondLst>
                                        </p:cTn>
                                        <p:tgtEl>
                                          <p:spTgt spid="23555">
                                            <p:txEl>
                                              <p:pRg st="5" end="5"/>
                                            </p:txEl>
                                          </p:spTgt>
                                        </p:tgtEl>
                                        <p:attrNameLst>
                                          <p:attrName>style.visibility</p:attrName>
                                        </p:attrNameLst>
                                      </p:cBhvr>
                                      <p:to>
                                        <p:strVal val="visible"/>
                                      </p:to>
                                    </p:set>
                                    <p:animEffect transition="in" filter="fade">
                                      <p:cBhvr>
                                        <p:cTn id="52" dur="100"/>
                                        <p:tgtEl>
                                          <p:spTgt spid="23555">
                                            <p:txEl>
                                              <p:pRg st="5" end="5"/>
                                            </p:txEl>
                                          </p:spTgt>
                                        </p:tgtEl>
                                      </p:cBhvr>
                                    </p:animEffect>
                                    <p:anim calcmode="lin" valueType="num">
                                      <p:cBhvr>
                                        <p:cTn id="53" dur="400" fill="hold"/>
                                        <p:tgtEl>
                                          <p:spTgt spid="23555">
                                            <p:txEl>
                                              <p:pRg st="5" end="5"/>
                                            </p:txEl>
                                          </p:spTgt>
                                        </p:tgtEl>
                                        <p:attrNameLst>
                                          <p:attrName>ppt_x</p:attrName>
                                        </p:attrNameLst>
                                      </p:cBhvr>
                                      <p:tavLst>
                                        <p:tav tm="0">
                                          <p:val>
                                            <p:strVal val="#ppt_x"/>
                                          </p:val>
                                        </p:tav>
                                        <p:tav tm="100000">
                                          <p:val>
                                            <p:strVal val="#ppt_x"/>
                                          </p:val>
                                        </p:tav>
                                      </p:tavLst>
                                    </p:anim>
                                    <p:anim calcmode="lin" valueType="num">
                                      <p:cBhvr>
                                        <p:cTn id="54" dur="400" fill="hold"/>
                                        <p:tgtEl>
                                          <p:spTgt spid="23555">
                                            <p:txEl>
                                              <p:pRg st="5" end="5"/>
                                            </p:txEl>
                                          </p:spTgt>
                                        </p:tgtEl>
                                        <p:attrNameLst>
                                          <p:attrName>ppt_y</p:attrName>
                                        </p:attrNameLst>
                                      </p:cBhvr>
                                      <p:tavLst>
                                        <p:tav tm="0">
                                          <p:val>
                                            <p:strVal val="#ppt_y+0.31"/>
                                          </p:val>
                                        </p:tav>
                                        <p:tav tm="100000">
                                          <p:val>
                                            <p:strVal val="#ppt_y+0.31"/>
                                          </p:val>
                                        </p:tav>
                                      </p:tavLst>
                                    </p:anim>
                                    <p:anim calcmode="lin" valueType="num">
                                      <p:cBhvr>
                                        <p:cTn id="55" dur="600" decel="50000" fill="hold">
                                          <p:stCondLst>
                                            <p:cond delay="400"/>
                                          </p:stCondLst>
                                        </p:cTn>
                                        <p:tgtEl>
                                          <p:spTgt spid="23555">
                                            <p:txEl>
                                              <p:pRg st="5" end="5"/>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56" dur="600" decel="50000" fill="hold">
                                          <p:stCondLst>
                                            <p:cond delay="400"/>
                                          </p:stCondLst>
                                        </p:cTn>
                                        <p:tgtEl>
                                          <p:spTgt spid="23555">
                                            <p:txEl>
                                              <p:pRg st="5" end="5"/>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43" presetClass="entr" presetSubtype="0" fill="hold" grpId="0" nodeType="clickEffect">
                                  <p:stCondLst>
                                    <p:cond delay="0"/>
                                  </p:stCondLst>
                                  <p:childTnLst>
                                    <p:set>
                                      <p:cBhvr>
                                        <p:cTn id="60" dur="1" fill="hold">
                                          <p:stCondLst>
                                            <p:cond delay="0"/>
                                          </p:stCondLst>
                                        </p:cTn>
                                        <p:tgtEl>
                                          <p:spTgt spid="23555">
                                            <p:txEl>
                                              <p:pRg st="6" end="6"/>
                                            </p:txEl>
                                          </p:spTgt>
                                        </p:tgtEl>
                                        <p:attrNameLst>
                                          <p:attrName>style.visibility</p:attrName>
                                        </p:attrNameLst>
                                      </p:cBhvr>
                                      <p:to>
                                        <p:strVal val="visible"/>
                                      </p:to>
                                    </p:set>
                                    <p:animEffect transition="in" filter="fade">
                                      <p:cBhvr>
                                        <p:cTn id="61" dur="100"/>
                                        <p:tgtEl>
                                          <p:spTgt spid="23555">
                                            <p:txEl>
                                              <p:pRg st="6" end="6"/>
                                            </p:txEl>
                                          </p:spTgt>
                                        </p:tgtEl>
                                      </p:cBhvr>
                                    </p:animEffect>
                                    <p:anim calcmode="lin" valueType="num">
                                      <p:cBhvr>
                                        <p:cTn id="62" dur="400" fill="hold"/>
                                        <p:tgtEl>
                                          <p:spTgt spid="23555">
                                            <p:txEl>
                                              <p:pRg st="6" end="6"/>
                                            </p:txEl>
                                          </p:spTgt>
                                        </p:tgtEl>
                                        <p:attrNameLst>
                                          <p:attrName>ppt_x</p:attrName>
                                        </p:attrNameLst>
                                      </p:cBhvr>
                                      <p:tavLst>
                                        <p:tav tm="0">
                                          <p:val>
                                            <p:strVal val="#ppt_x"/>
                                          </p:val>
                                        </p:tav>
                                        <p:tav tm="100000">
                                          <p:val>
                                            <p:strVal val="#ppt_x"/>
                                          </p:val>
                                        </p:tav>
                                      </p:tavLst>
                                    </p:anim>
                                    <p:anim calcmode="lin" valueType="num">
                                      <p:cBhvr>
                                        <p:cTn id="63" dur="400" fill="hold"/>
                                        <p:tgtEl>
                                          <p:spTgt spid="23555">
                                            <p:txEl>
                                              <p:pRg st="6" end="6"/>
                                            </p:txEl>
                                          </p:spTgt>
                                        </p:tgtEl>
                                        <p:attrNameLst>
                                          <p:attrName>ppt_y</p:attrName>
                                        </p:attrNameLst>
                                      </p:cBhvr>
                                      <p:tavLst>
                                        <p:tav tm="0">
                                          <p:val>
                                            <p:strVal val="#ppt_y+0.31"/>
                                          </p:val>
                                        </p:tav>
                                        <p:tav tm="100000">
                                          <p:val>
                                            <p:strVal val="#ppt_y+0.31"/>
                                          </p:val>
                                        </p:tav>
                                      </p:tavLst>
                                    </p:anim>
                                    <p:anim calcmode="lin" valueType="num">
                                      <p:cBhvr>
                                        <p:cTn id="64" dur="600" decel="50000" fill="hold">
                                          <p:stCondLst>
                                            <p:cond delay="400"/>
                                          </p:stCondLst>
                                        </p:cTn>
                                        <p:tgtEl>
                                          <p:spTgt spid="23555">
                                            <p:txEl>
                                              <p:pRg st="6" end="6"/>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65" dur="600" decel="50000" fill="hold">
                                          <p:stCondLst>
                                            <p:cond delay="400"/>
                                          </p:stCondLst>
                                        </p:cTn>
                                        <p:tgtEl>
                                          <p:spTgt spid="23555">
                                            <p:txEl>
                                              <p:pRg st="6" end="6"/>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43" presetClass="entr" presetSubtype="0" fill="hold" grpId="0" nodeType="clickEffect">
                                  <p:stCondLst>
                                    <p:cond delay="0"/>
                                  </p:stCondLst>
                                  <p:childTnLst>
                                    <p:set>
                                      <p:cBhvr>
                                        <p:cTn id="69" dur="1" fill="hold">
                                          <p:stCondLst>
                                            <p:cond delay="0"/>
                                          </p:stCondLst>
                                        </p:cTn>
                                        <p:tgtEl>
                                          <p:spTgt spid="23555">
                                            <p:txEl>
                                              <p:pRg st="7" end="7"/>
                                            </p:txEl>
                                          </p:spTgt>
                                        </p:tgtEl>
                                        <p:attrNameLst>
                                          <p:attrName>style.visibility</p:attrName>
                                        </p:attrNameLst>
                                      </p:cBhvr>
                                      <p:to>
                                        <p:strVal val="visible"/>
                                      </p:to>
                                    </p:set>
                                    <p:animEffect transition="in" filter="fade">
                                      <p:cBhvr>
                                        <p:cTn id="70" dur="100"/>
                                        <p:tgtEl>
                                          <p:spTgt spid="23555">
                                            <p:txEl>
                                              <p:pRg st="7" end="7"/>
                                            </p:txEl>
                                          </p:spTgt>
                                        </p:tgtEl>
                                      </p:cBhvr>
                                    </p:animEffect>
                                    <p:anim calcmode="lin" valueType="num">
                                      <p:cBhvr>
                                        <p:cTn id="71" dur="400" fill="hold"/>
                                        <p:tgtEl>
                                          <p:spTgt spid="23555">
                                            <p:txEl>
                                              <p:pRg st="7" end="7"/>
                                            </p:txEl>
                                          </p:spTgt>
                                        </p:tgtEl>
                                        <p:attrNameLst>
                                          <p:attrName>ppt_x</p:attrName>
                                        </p:attrNameLst>
                                      </p:cBhvr>
                                      <p:tavLst>
                                        <p:tav tm="0">
                                          <p:val>
                                            <p:strVal val="#ppt_x"/>
                                          </p:val>
                                        </p:tav>
                                        <p:tav tm="100000">
                                          <p:val>
                                            <p:strVal val="#ppt_x"/>
                                          </p:val>
                                        </p:tav>
                                      </p:tavLst>
                                    </p:anim>
                                    <p:anim calcmode="lin" valueType="num">
                                      <p:cBhvr>
                                        <p:cTn id="72" dur="400" fill="hold"/>
                                        <p:tgtEl>
                                          <p:spTgt spid="23555">
                                            <p:txEl>
                                              <p:pRg st="7" end="7"/>
                                            </p:txEl>
                                          </p:spTgt>
                                        </p:tgtEl>
                                        <p:attrNameLst>
                                          <p:attrName>ppt_y</p:attrName>
                                        </p:attrNameLst>
                                      </p:cBhvr>
                                      <p:tavLst>
                                        <p:tav tm="0">
                                          <p:val>
                                            <p:strVal val="#ppt_y+0.31"/>
                                          </p:val>
                                        </p:tav>
                                        <p:tav tm="100000">
                                          <p:val>
                                            <p:strVal val="#ppt_y+0.31"/>
                                          </p:val>
                                        </p:tav>
                                      </p:tavLst>
                                    </p:anim>
                                    <p:anim calcmode="lin" valueType="num">
                                      <p:cBhvr>
                                        <p:cTn id="73" dur="600" decel="50000" fill="hold">
                                          <p:stCondLst>
                                            <p:cond delay="400"/>
                                          </p:stCondLst>
                                        </p:cTn>
                                        <p:tgtEl>
                                          <p:spTgt spid="23555">
                                            <p:txEl>
                                              <p:pRg st="7" end="7"/>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74" dur="600" decel="50000" fill="hold">
                                          <p:stCondLst>
                                            <p:cond delay="400"/>
                                          </p:stCondLst>
                                        </p:cTn>
                                        <p:tgtEl>
                                          <p:spTgt spid="23555">
                                            <p:txEl>
                                              <p:pRg st="7" end="7"/>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1334074"/>
            <a:ext cx="8128000" cy="5080000"/>
          </a:xfrm>
          <a:prstGeom prst="rect">
            <a:avLst/>
          </a:prstGeom>
        </p:spPr>
      </p:pic>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The Millennium (20:1-10)</a:t>
            </a:r>
          </a:p>
        </p:txBody>
      </p:sp>
      <p:grpSp>
        <p:nvGrpSpPr>
          <p:cNvPr id="10" name="Group 9"/>
          <p:cNvGrpSpPr/>
          <p:nvPr/>
        </p:nvGrpSpPr>
        <p:grpSpPr>
          <a:xfrm>
            <a:off x="0" y="2487567"/>
            <a:ext cx="2946400" cy="2444029"/>
            <a:chOff x="0" y="2487567"/>
            <a:chExt cx="2946400" cy="2444029"/>
          </a:xfrm>
        </p:grpSpPr>
        <p:sp>
          <p:nvSpPr>
            <p:cNvPr id="7" name="Cloud 6"/>
            <p:cNvSpPr/>
            <p:nvPr/>
          </p:nvSpPr>
          <p:spPr bwMode="auto">
            <a:xfrm>
              <a:off x="0" y="2487567"/>
              <a:ext cx="2946400" cy="2444029"/>
            </a:xfrm>
            <a:prstGeom prst="cloud">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4" name="Title 1"/>
            <p:cNvSpPr txBox="1">
              <a:spLocks/>
            </p:cNvSpPr>
            <p:nvPr/>
          </p:nvSpPr>
          <p:spPr bwMode="auto">
            <a:xfrm>
              <a:off x="0"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Satan</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(1-3)</a:t>
              </a:r>
            </a:p>
          </p:txBody>
        </p:sp>
      </p:grpSp>
      <p:grpSp>
        <p:nvGrpSpPr>
          <p:cNvPr id="11" name="Group 10"/>
          <p:cNvGrpSpPr/>
          <p:nvPr/>
        </p:nvGrpSpPr>
        <p:grpSpPr>
          <a:xfrm>
            <a:off x="3106872" y="2487567"/>
            <a:ext cx="2946794" cy="2444029"/>
            <a:chOff x="3106872" y="2487567"/>
            <a:chExt cx="2946794" cy="2444029"/>
          </a:xfrm>
        </p:grpSpPr>
        <p:sp>
          <p:nvSpPr>
            <p:cNvPr id="8" name="Cloud 7"/>
            <p:cNvSpPr/>
            <p:nvPr/>
          </p:nvSpPr>
          <p:spPr bwMode="auto">
            <a:xfrm>
              <a:off x="3106872" y="2487567"/>
              <a:ext cx="2946400" cy="2444029"/>
            </a:xfrm>
            <a:prstGeom prst="cloud">
              <a:avLst/>
            </a:prstGeom>
            <a:solidFill>
              <a:srgbClr val="0000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Title 1"/>
            <p:cNvSpPr txBox="1">
              <a:spLocks/>
            </p:cNvSpPr>
            <p:nvPr/>
          </p:nvSpPr>
          <p:spPr bwMode="auto">
            <a:xfrm>
              <a:off x="3107266" y="2487567"/>
              <a:ext cx="2946400" cy="22029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Saints</a:t>
              </a:r>
              <a:b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b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(4-6)</a:t>
              </a:r>
            </a:p>
          </p:txBody>
        </p:sp>
      </p:grpSp>
    </p:spTree>
    <p:extLst>
      <p:ext uri="{BB962C8B-B14F-4D97-AF65-F5344CB8AC3E}">
        <p14:creationId xmlns:p14="http://schemas.microsoft.com/office/powerpoint/2010/main" val="974981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1000" fill="hold"/>
                                        <p:tgtEl>
                                          <p:spTgt spid="11"/>
                                        </p:tgtEl>
                                        <p:attrNameLst>
                                          <p:attrName>ppt_w</p:attrName>
                                        </p:attrNameLst>
                                      </p:cBhvr>
                                      <p:tavLst>
                                        <p:tav tm="0">
                                          <p:val>
                                            <p:strVal val="#ppt_w*0.70"/>
                                          </p:val>
                                        </p:tav>
                                        <p:tav tm="100000">
                                          <p:val>
                                            <p:strVal val="#ppt_w"/>
                                          </p:val>
                                        </p:tav>
                                      </p:tavLst>
                                    </p:anim>
                                    <p:anim calcmode="lin" valueType="num">
                                      <p:cBhvr>
                                        <p:cTn id="15" dur="1000" fill="hold"/>
                                        <p:tgtEl>
                                          <p:spTgt spid="11"/>
                                        </p:tgtEl>
                                        <p:attrNameLst>
                                          <p:attrName>ppt_h</p:attrName>
                                        </p:attrNameLst>
                                      </p:cBhvr>
                                      <p:tavLst>
                                        <p:tav tm="0">
                                          <p:val>
                                            <p:strVal val="#ppt_h"/>
                                          </p:val>
                                        </p:tav>
                                        <p:tav tm="100000">
                                          <p:val>
                                            <p:strVal val="#ppt_h"/>
                                          </p:val>
                                        </p:tav>
                                      </p:tavLst>
                                    </p:anim>
                                    <p:animEffect transition="in" filter="fade">
                                      <p:cBhvr>
                                        <p:cTn id="16"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9144000" cy="6858000"/>
            <a:chOff x="0" y="0"/>
            <a:chExt cx="9144000" cy="6858000"/>
          </a:xfrm>
        </p:grpSpPr>
        <p:pic>
          <p:nvPicPr>
            <p:cNvPr id="65539" name="Picture 6" descr="HeavenDirection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p:cNvSpPr/>
            <p:nvPr/>
          </p:nvSpPr>
          <p:spPr bwMode="auto">
            <a:xfrm>
              <a:off x="5115113" y="776045"/>
              <a:ext cx="446838" cy="764286"/>
            </a:xfrm>
            <a:prstGeom prst="rect">
              <a:avLst/>
            </a:prstGeom>
            <a:solidFill>
              <a:srgbClr val="FFFFFF"/>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
        <p:nvSpPr>
          <p:cNvPr id="65537" name="Rectangle 2"/>
          <p:cNvSpPr>
            <a:spLocks noGrp="1" noChangeArrowheads="1"/>
          </p:cNvSpPr>
          <p:nvPr>
            <p:ph type="title"/>
          </p:nvPr>
        </p:nvSpPr>
        <p:spPr>
          <a:xfrm>
            <a:off x="4891694" y="568597"/>
            <a:ext cx="905434" cy="912945"/>
          </a:xfrm>
        </p:spPr>
        <p:txBody>
          <a:bodyPr/>
          <a:lstStyle/>
          <a:p>
            <a:pPr eaLnBrk="1" hangingPunct="1">
              <a:lnSpc>
                <a:spcPct val="93000"/>
              </a:lnSpc>
            </a:pPr>
            <a:r>
              <a:rPr lang="zh-CN" altLang="en-US" sz="2000" dirty="0"/>
              <a:t>你在这里</a:t>
            </a:r>
            <a:endParaRPr lang="en-GB" sz="2000" b="1" dirty="0">
              <a:solidFill>
                <a:srgbClr val="000090"/>
              </a:solidFill>
              <a:latin typeface="Arial" charset="0"/>
              <a:cs typeface="Arial" charset="0"/>
            </a:endParaRPr>
          </a:p>
        </p:txBody>
      </p:sp>
      <p:sp>
        <p:nvSpPr>
          <p:cNvPr id="20485" name="Rectangle 5"/>
          <p:cNvSpPr>
            <a:spLocks noChangeArrowheads="1"/>
          </p:cNvSpPr>
          <p:nvPr/>
        </p:nvSpPr>
        <p:spPr bwMode="auto">
          <a:xfrm>
            <a:off x="0" y="0"/>
            <a:ext cx="9144000" cy="6858000"/>
          </a:xfrm>
          <a:prstGeom prst="rect">
            <a:avLst/>
          </a:prstGeom>
          <a:solidFill>
            <a:schemeClr val="accent2">
              <a:alpha val="26000"/>
            </a:schemeClr>
          </a:solidFill>
          <a:ln w="9525">
            <a:solidFill>
              <a:schemeClr val="tx1"/>
            </a:solidFill>
            <a:miter lim="800000"/>
            <a:headEnd/>
            <a:tailEnd/>
          </a:ln>
        </p:spPr>
        <p:txBody>
          <a:bodyPr wrap="none" anchor="ctr"/>
          <a:lstStyle/>
          <a:p>
            <a:pPr algn="ctr"/>
            <a:endParaRPr lang="en-US">
              <a:solidFill>
                <a:srgbClr val="000000"/>
              </a:solidFill>
            </a:endParaRPr>
          </a:p>
        </p:txBody>
      </p:sp>
      <p:sp>
        <p:nvSpPr>
          <p:cNvPr id="7"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000090"/>
                </a:solidFill>
                <a:latin typeface="Arial" charset="0"/>
                <a:cs typeface="Arial" charset="0"/>
              </a:rPr>
              <a:t>454</a:t>
            </a:r>
          </a:p>
        </p:txBody>
      </p:sp>
    </p:spTree>
    <p:extLst>
      <p:ext uri="{BB962C8B-B14F-4D97-AF65-F5344CB8AC3E}">
        <p14:creationId xmlns:p14="http://schemas.microsoft.com/office/powerpoint/2010/main" val="32181833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dissolve">
                                      <p:cBhvr>
                                        <p:cTn id="7" dur="5000"/>
                                        <p:tgtEl>
                                          <p:spTgt spid="204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52322" name="Rectangle 2"/>
          <p:cNvSpPr>
            <a:spLocks noGrp="1" noChangeArrowheads="1"/>
          </p:cNvSpPr>
          <p:nvPr>
            <p:ph type="title"/>
          </p:nvPr>
        </p:nvSpPr>
        <p:spPr>
          <a:xfrm>
            <a:off x="457200" y="228600"/>
            <a:ext cx="8229600" cy="1700213"/>
          </a:xfrm>
          <a:gradFill rotWithShape="0">
            <a:gsLst>
              <a:gs pos="0">
                <a:srgbClr val="AC1D73"/>
              </a:gs>
              <a:gs pos="100000">
                <a:srgbClr val="500D35"/>
              </a:gs>
            </a:gsLst>
            <a:path path="shape">
              <a:fillToRect l="50000" t="50000" r="50000" b="50000"/>
            </a:path>
          </a:gradFill>
          <a:effectLst>
            <a:outerShdw dist="107763" dir="13500000" algn="ctr" rotWithShape="0">
              <a:schemeClr val="tx2">
                <a:alpha val="74997"/>
              </a:schemeClr>
            </a:outerShdw>
          </a:effectLst>
        </p:spPr>
        <p:txBody>
          <a:bodyPr/>
          <a:lstStyle/>
          <a:p>
            <a:r>
              <a:rPr lang="zh-CN" altLang="en-US" sz="4800" b="1" dirty="0">
                <a:solidFill>
                  <a:schemeClr val="bg1"/>
                </a:solidFill>
                <a:effectLst>
                  <a:outerShdw blurRad="38100" dist="38100" dir="2700000" algn="tl">
                    <a:srgbClr val="000000"/>
                  </a:outerShdw>
                </a:effectLst>
                <a:latin typeface="Arial"/>
                <a:ea typeface="SimSun" pitchFamily="2" charset="-122"/>
                <a:cs typeface="Arial"/>
              </a:rPr>
              <a:t>将 来 的 恩 惠 </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(19-20</a:t>
            </a:r>
            <a:r>
              <a:rPr lang="zh-CN" altLang="en-US" sz="4800" b="1" dirty="0">
                <a:solidFill>
                  <a:schemeClr val="bg1"/>
                </a:solidFill>
                <a:latin typeface="Arial"/>
                <a:ea typeface="SimSun" pitchFamily="2" charset="-122"/>
                <a:cs typeface="Arial"/>
              </a:rPr>
              <a:t>章</a:t>
            </a:r>
            <a:r>
              <a:rPr lang="en-US" altLang="zh-CN" sz="4800" b="1" dirty="0">
                <a:solidFill>
                  <a:schemeClr val="bg1"/>
                </a:solidFill>
                <a:effectLst>
                  <a:outerShdw blurRad="38100" dist="38100" dir="2700000" algn="tl">
                    <a:srgbClr val="000000"/>
                  </a:outerShdw>
                </a:effectLst>
                <a:latin typeface="Arial"/>
                <a:ea typeface="SimSun" pitchFamily="2" charset="-122"/>
                <a:cs typeface="Arial"/>
              </a:rPr>
              <a:t>)</a:t>
            </a:r>
          </a:p>
        </p:txBody>
      </p:sp>
      <p:grpSp>
        <p:nvGrpSpPr>
          <p:cNvPr id="2" name="Group 3"/>
          <p:cNvGrpSpPr>
            <a:grpSpLocks/>
          </p:cNvGrpSpPr>
          <p:nvPr/>
        </p:nvGrpSpPr>
        <p:grpSpPr bwMode="auto">
          <a:xfrm>
            <a:off x="5943604" y="2133600"/>
            <a:ext cx="3398838" cy="4724400"/>
            <a:chOff x="3744" y="1344"/>
            <a:chExt cx="2141" cy="2976"/>
          </a:xfrm>
        </p:grpSpPr>
        <p:pic>
          <p:nvPicPr>
            <p:cNvPr id="765962" name="Picture 4"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44" y="1344"/>
              <a:ext cx="2016" cy="2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3" name="Rectangle 5"/>
            <p:cNvSpPr>
              <a:spLocks noChangeArrowheads="1"/>
            </p:cNvSpPr>
            <p:nvPr/>
          </p:nvSpPr>
          <p:spPr bwMode="auto">
            <a:xfrm>
              <a:off x="3753" y="1854"/>
              <a:ext cx="2132" cy="1071"/>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t>天 堂 </a:t>
              </a:r>
              <a:b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b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(21-22 </a:t>
              </a:r>
              <a:r>
                <a:rPr kumimoji="0" lang="zh-CN" altLang="en-US" sz="3600" b="1" i="0" u="none" strike="noStrike" kern="1200" cap="none" spc="0" normalizeH="0" baseline="0" noProof="0" dirty="0">
                  <a:ln>
                    <a:noFill/>
                  </a:ln>
                  <a:solidFill>
                    <a:srgbClr val="FFFFFF"/>
                  </a:solidFill>
                  <a:effectLst/>
                  <a:uLnTx/>
                  <a:uFillTx/>
                  <a:latin typeface="Arial"/>
                  <a:ea typeface="SimSun" pitchFamily="2" charset="-122"/>
                  <a:cs typeface="Arial"/>
                </a:rPr>
                <a:t>章</a:t>
              </a: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a:t>
              </a:r>
            </a:p>
          </p:txBody>
        </p:sp>
      </p:grpSp>
      <p:grpSp>
        <p:nvGrpSpPr>
          <p:cNvPr id="3" name="Group 15"/>
          <p:cNvGrpSpPr>
            <a:grpSpLocks/>
          </p:cNvGrpSpPr>
          <p:nvPr/>
        </p:nvGrpSpPr>
        <p:grpSpPr bwMode="auto">
          <a:xfrm>
            <a:off x="-152400" y="2971800"/>
            <a:ext cx="3097213" cy="3886200"/>
            <a:chOff x="-96" y="1872"/>
            <a:chExt cx="1951" cy="2448"/>
          </a:xfrm>
        </p:grpSpPr>
        <p:pic>
          <p:nvPicPr>
            <p:cNvPr id="765960" name="Picture 13" descr="Rev 19 Second Coming"/>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3" y="1872"/>
              <a:ext cx="1740"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41" name="Rectangle 8"/>
            <p:cNvSpPr>
              <a:spLocks noChangeArrowheads="1"/>
            </p:cNvSpPr>
            <p:nvPr/>
          </p:nvSpPr>
          <p:spPr bwMode="auto">
            <a:xfrm>
              <a:off x="-96" y="3148"/>
              <a:ext cx="1951" cy="908"/>
            </a:xfrm>
            <a:prstGeom prst="rect">
              <a:avLst/>
            </a:prstGeom>
            <a:noFill/>
            <a:ln w="9525">
              <a:noFill/>
              <a:miter lim="800000"/>
              <a:headEnd/>
              <a:tailEnd/>
            </a:ln>
            <a:effectLst>
              <a:outerShdw blurRad="63500" dist="38099" dir="2700000" algn="ctr" rotWithShape="0">
                <a:schemeClr val="tx2">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dirty="0">
                  <a:ln>
                    <a:noFill/>
                  </a:ln>
                  <a:solidFill>
                    <a:srgbClr val="FFFFFF"/>
                  </a:solidFill>
                  <a:effectLst/>
                  <a:uLnTx/>
                  <a:uFillTx/>
                  <a:latin typeface="Arial"/>
                  <a:ea typeface="SimSun" pitchFamily="2" charset="-122"/>
                  <a:cs typeface="Arial"/>
                </a:rPr>
                <a:t>再 來</a:t>
              </a:r>
              <a:br>
                <a:rPr kumimoji="0" lang="zh-CN" altLang="en-US" sz="4400" b="1" i="0" u="none" strike="noStrike" kern="1200" cap="none" spc="0" normalizeH="0" baseline="0" noProof="0" dirty="0">
                  <a:ln>
                    <a:noFill/>
                  </a:ln>
                  <a:solidFill>
                    <a:srgbClr val="FFFFFF"/>
                  </a:solidFill>
                  <a:effectLst/>
                  <a:uLnTx/>
                  <a:uFillTx/>
                  <a:latin typeface="Arial"/>
                  <a:ea typeface="SimSun" pitchFamily="2" charset="-122"/>
                  <a:cs typeface="Arial"/>
                </a:rPr>
              </a:b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(19 </a:t>
              </a:r>
              <a:r>
                <a:rPr kumimoji="0" lang="zh-CN" altLang="en-US" sz="3600" b="1" i="0" u="none" strike="noStrike" kern="1200" cap="none" spc="0" normalizeH="0" baseline="0" noProof="0" dirty="0">
                  <a:ln>
                    <a:noFill/>
                  </a:ln>
                  <a:solidFill>
                    <a:srgbClr val="FFFFFF"/>
                  </a:solidFill>
                  <a:effectLst/>
                  <a:uLnTx/>
                  <a:uFillTx/>
                  <a:latin typeface="Arial"/>
                  <a:ea typeface="SimSun" pitchFamily="2" charset="-122"/>
                  <a:cs typeface="Arial"/>
                </a:rPr>
                <a:t>章</a:t>
              </a:r>
              <a:r>
                <a:rPr kumimoji="0" lang="en-US" altLang="zh-CN" sz="3600" b="1" i="0" u="none" strike="noStrike" kern="1200" cap="none" spc="0" normalizeH="0" baseline="0" noProof="0" dirty="0">
                  <a:ln>
                    <a:noFill/>
                  </a:ln>
                  <a:solidFill>
                    <a:srgbClr val="FFFFFF"/>
                  </a:solidFill>
                  <a:effectLst/>
                  <a:uLnTx/>
                  <a:uFillTx/>
                  <a:latin typeface="Arial"/>
                  <a:ea typeface="SimSun" pitchFamily="2" charset="-122"/>
                  <a:cs typeface="Arial"/>
                </a:rPr>
                <a:t>)</a:t>
              </a:r>
            </a:p>
          </p:txBody>
        </p:sp>
      </p:grpSp>
      <p:grpSp>
        <p:nvGrpSpPr>
          <p:cNvPr id="4" name="Group 9"/>
          <p:cNvGrpSpPr>
            <a:grpSpLocks/>
          </p:cNvGrpSpPr>
          <p:nvPr/>
        </p:nvGrpSpPr>
        <p:grpSpPr bwMode="auto">
          <a:xfrm>
            <a:off x="2667000" y="2514600"/>
            <a:ext cx="3460750" cy="4343400"/>
            <a:chOff x="1680" y="1584"/>
            <a:chExt cx="2180" cy="2736"/>
          </a:xfrm>
        </p:grpSpPr>
        <p:pic>
          <p:nvPicPr>
            <p:cNvPr id="765958"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val="0"/>
                </a:ext>
              </a:extLst>
            </a:blip>
            <a:srcRect/>
            <a:stretch>
              <a:fillRect/>
            </a:stretch>
          </p:blipFill>
          <p:spPr bwMode="auto">
            <a:xfrm>
              <a:off x="1728" y="1584"/>
              <a:ext cx="2132" cy="27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9" name="Rectangle 11"/>
            <p:cNvSpPr>
              <a:spLocks noChangeArrowheads="1"/>
            </p:cNvSpPr>
            <p:nvPr/>
          </p:nvSpPr>
          <p:spPr bwMode="auto">
            <a:xfrm>
              <a:off x="1680" y="2640"/>
              <a:ext cx="2180" cy="1071"/>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400" b="1" i="0" u="none" strike="noStrike" kern="1200" cap="none" spc="0" normalizeH="0" baseline="0" noProof="0">
                  <a:ln>
                    <a:noFill/>
                  </a:ln>
                  <a:solidFill>
                    <a:srgbClr val="000000"/>
                  </a:solidFill>
                  <a:effectLst/>
                  <a:uLnTx/>
                  <a:uFillTx/>
                  <a:latin typeface="Arial"/>
                  <a:ea typeface="SimSun" pitchFamily="2" charset="-122"/>
                  <a:cs typeface="Arial"/>
                </a:rPr>
                <a:t>千 </a:t>
              </a:r>
              <a: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t>禧</a:t>
              </a:r>
              <a:r>
                <a:rPr kumimoji="0" lang="zh-TW" altLang="en-US" sz="4400" b="1" i="0" u="none" strike="noStrike" kern="1200" cap="none" spc="0" normalizeH="0" baseline="0" noProof="0">
                  <a:ln>
                    <a:noFill/>
                  </a:ln>
                  <a:solidFill>
                    <a:srgbClr val="000000"/>
                  </a:solidFill>
                  <a:effectLst/>
                  <a:uLnTx/>
                  <a:uFillTx/>
                  <a:latin typeface="Arial"/>
                  <a:ea typeface="SimSun" pitchFamily="2" charset="-122"/>
                  <a:cs typeface="Arial"/>
                </a:rPr>
                <a:t> 年</a:t>
              </a:r>
              <a: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t> </a:t>
              </a:r>
              <a:br>
                <a:rPr kumimoji="0" lang="zh-CN" altLang="en-US" sz="4400" b="1" i="0" u="none" strike="noStrike" kern="1200" cap="none" spc="0" normalizeH="0" baseline="0" noProof="0">
                  <a:ln>
                    <a:noFill/>
                  </a:ln>
                  <a:solidFill>
                    <a:srgbClr val="000000"/>
                  </a:solidFill>
                  <a:effectLst/>
                  <a:uLnTx/>
                  <a:uFillTx/>
                  <a:latin typeface="Arial"/>
                  <a:ea typeface="SimSun" pitchFamily="2" charset="-122"/>
                  <a:cs typeface="Arial"/>
                </a:rPr>
              </a:br>
              <a:r>
                <a:rPr kumimoji="0" lang="en-US" altLang="zh-CN" sz="3600" b="1" i="0" u="none" strike="noStrike" kern="1200" cap="none" spc="0" normalizeH="0" baseline="0" noProof="0">
                  <a:ln>
                    <a:noFill/>
                  </a:ln>
                  <a:solidFill>
                    <a:srgbClr val="000000"/>
                  </a:solidFill>
                  <a:effectLst/>
                  <a:uLnTx/>
                  <a:uFillTx/>
                  <a:latin typeface="Arial"/>
                  <a:ea typeface="SimSun" pitchFamily="2" charset="-122"/>
                  <a:cs typeface="Arial"/>
                </a:rPr>
                <a:t>(20 </a:t>
              </a:r>
              <a:r>
                <a:rPr kumimoji="0" lang="zh-CN" altLang="en-US" sz="3600" b="1" i="0" u="none" strike="noStrike" kern="1200" cap="none" spc="0" normalizeH="0" baseline="0" noProof="0">
                  <a:ln>
                    <a:noFill/>
                  </a:ln>
                  <a:solidFill>
                    <a:srgbClr val="000000"/>
                  </a:solidFill>
                  <a:effectLst/>
                  <a:uLnTx/>
                  <a:uFillTx/>
                  <a:latin typeface="Arial"/>
                  <a:ea typeface="SimSun" pitchFamily="2" charset="-122"/>
                  <a:cs typeface="Arial"/>
                </a:rPr>
                <a:t>章</a:t>
              </a:r>
              <a:r>
                <a:rPr kumimoji="0" lang="en-US" altLang="zh-CN" sz="3600" b="1" i="0" u="none" strike="noStrike" kern="1200" cap="none" spc="0" normalizeH="0" baseline="0" noProof="0">
                  <a:ln>
                    <a:noFill/>
                  </a:ln>
                  <a:solidFill>
                    <a:srgbClr val="000000"/>
                  </a:solidFill>
                  <a:effectLst/>
                  <a:uLnTx/>
                  <a:uFillTx/>
                  <a:latin typeface="Arial"/>
                  <a:ea typeface="SimSun" pitchFamily="2" charset="-122"/>
                  <a:cs typeface="Arial"/>
                </a:rPr>
                <a:t>)</a:t>
              </a:r>
            </a:p>
          </p:txBody>
        </p:sp>
      </p:grpSp>
      <p:sp>
        <p:nvSpPr>
          <p:cNvPr id="14"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558197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2"/>
                                        </p:tgtEl>
                                        <p:attrNameLst>
                                          <p:attrName>style.visibility</p:attrName>
                                        </p:attrNameLst>
                                      </p:cBhvr>
                                      <p:to>
                                        <p:strVal val="visible"/>
                                      </p:to>
                                    </p:set>
                                    <p:animEffect transition="in" filter="dissolv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a:solidFill>
                <a:srgbClr val="000000"/>
              </a:solidFill>
              <a:ea typeface="ヒラギノ角ゴ Pro W3" charset="0"/>
              <a:cs typeface="ヒラギノ角ゴ Pro W3" charset="0"/>
            </a:endParaRPr>
          </a:p>
        </p:txBody>
      </p:sp>
      <p:sp>
        <p:nvSpPr>
          <p:cNvPr id="697349" name="Rectangle 10"/>
          <p:cNvSpPr>
            <a:spLocks noGrp="1" noChangeArrowheads="1"/>
          </p:cNvSpPr>
          <p:nvPr>
            <p:ph type="title"/>
          </p:nvPr>
        </p:nvSpPr>
        <p:spPr>
          <a:xfrm>
            <a:off x="76200" y="152400"/>
            <a:ext cx="3048000" cy="3124200"/>
          </a:xfrm>
        </p:spPr>
        <p:txBody>
          <a:bodyPr/>
          <a:lstStyle/>
          <a:p>
            <a:pPr>
              <a:defRPr/>
            </a:pPr>
            <a:r>
              <a:rPr lang="zh-CN" sz="4800" b="1" dirty="0">
                <a:solidFill>
                  <a:srgbClr val="FF0000"/>
                </a:solidFill>
                <a:effectLst>
                  <a:outerShdw blurRad="38100" dist="38100" dir="2700000" algn="tl">
                    <a:srgbClr val="000000">
                      <a:alpha val="43137"/>
                    </a:srgbClr>
                  </a:outerShdw>
                </a:effectLst>
              </a:rPr>
              <a:t>千年和天堂之间的差异</a:t>
            </a:r>
            <a:endParaRPr lang="en-US" sz="4800" b="1" dirty="0">
              <a:solidFill>
                <a:srgbClr val="FF0000"/>
              </a:solidFill>
              <a:effectLst>
                <a:outerShdw blurRad="38100" dist="38100" dir="2700000" algn="tl">
                  <a:srgbClr val="000000">
                    <a:alpha val="43137"/>
                  </a:srgbClr>
                </a:outerShdw>
              </a:effectLst>
              <a:ea typeface="ＭＳ Ｐゴシック" pitchFamily="34" charset="-128"/>
            </a:endParaRPr>
          </a:p>
        </p:txBody>
      </p:sp>
      <p:graphicFrame>
        <p:nvGraphicFramePr>
          <p:cNvPr id="9" name="Table 8"/>
          <p:cNvGraphicFramePr>
            <a:graphicFrameLocks noGrp="1"/>
          </p:cNvGraphicFramePr>
          <p:nvPr/>
        </p:nvGraphicFramePr>
        <p:xfrm>
          <a:off x="3162300" y="0"/>
          <a:ext cx="5981700" cy="6860166"/>
        </p:xfrm>
        <a:graphic>
          <a:graphicData uri="http://schemas.openxmlformats.org/drawingml/2006/table">
            <a:tbl>
              <a:tblPr/>
              <a:tblGrid>
                <a:gridCol w="1517650">
                  <a:extLst>
                    <a:ext uri="{9D8B030D-6E8A-4147-A177-3AD203B41FA5}">
                      <a16:colId xmlns:a16="http://schemas.microsoft.com/office/drawing/2014/main" val="20000"/>
                    </a:ext>
                  </a:extLst>
                </a:gridCol>
                <a:gridCol w="2397125">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outerShdw blurRad="38100" dist="38100" dir="2700000" algn="tl">
                              <a:srgbClr val="808080"/>
                            </a:outerShdw>
                          </a:effectLst>
                          <a:latin typeface="Arial" charset="0"/>
                          <a:ea typeface="ヒラギノ角ゴ Pro W3" charset="0"/>
                          <a:cs typeface="ヒラギノ角ゴ Pro W3" charset="0"/>
                        </a:rPr>
                        <a:t>千年</a:t>
                      </a:r>
                      <a:endParaRPr kumimoji="0" lang="en-US" sz="1800" b="1" i="0" u="none" strike="noStrike" cap="none" normalizeH="0" baseline="0">
                        <a:ln>
                          <a:noFill/>
                        </a:ln>
                        <a:solidFill>
                          <a:srgbClr val="FFFFFF"/>
                        </a:solidFill>
                        <a:effectLst>
                          <a:outerShdw blurRad="38100" dist="38100" dir="2700000" algn="tl">
                            <a:srgbClr val="808080"/>
                          </a:outerShdw>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Arial" charset="0"/>
                        </a:rPr>
                        <a:t>天堂</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30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时间</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千年</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20:1-6)</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永恒</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22:5</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7921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DDDDDD"/>
                            </a:outerShdw>
                          </a:effectLst>
                          <a:latin typeface="Arial" charset="0"/>
                          <a:ea typeface="ヒラギノ角ゴ Pro W3" charset="0"/>
                          <a:cs typeface="ヒラギノ角ゴ Pro W3" charset="0"/>
                        </a:rPr>
                        <a:t>死亡</a:t>
                      </a:r>
                      <a:endParaRPr kumimoji="0" lang="en-US" sz="2400" b="1" i="0" u="none" strike="noStrike" cap="none" normalizeH="0" baseline="0">
                        <a:ln>
                          <a:noFill/>
                        </a:ln>
                        <a:solidFill>
                          <a:srgbClr val="000000"/>
                        </a:solidFill>
                        <a:effectLst>
                          <a:outerShdw blurRad="38100" dist="38100" dir="2700000" algn="tl">
                            <a:srgbClr val="DDDDDD"/>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可能</a:t>
                      </a:r>
                      <a:br>
                        <a:rPr kumimoji="0" lang="en-US" sz="2000" b="1" i="0" u="none" strike="noStrike" cap="none" normalizeH="0" baseline="0">
                          <a:ln>
                            <a:noFill/>
                          </a:ln>
                          <a:solidFill>
                            <a:srgbClr val="000000"/>
                          </a:solidFill>
                          <a:effectLst/>
                          <a:latin typeface="Arial" charset="0"/>
                          <a:ea typeface="ＭＳ Ｐゴシック" charset="0"/>
                          <a:cs typeface="Times New Roman" charset="0"/>
                        </a:rPr>
                      </a:br>
                      <a:r>
                        <a:rPr kumimoji="0" lang="en-US"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以赛亚书</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65:20)</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不可能</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23129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生命的长寿</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en-US" altLang="ja-JP" sz="2000" b="1" i="0" u="none" strike="noStrike" cap="none" normalizeH="0" baseline="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绝不会再有一个婴儿家住几天。他死一百会被认为只是青年“</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65:20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不老化</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暗示）</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79216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DDDDDD"/>
                            </a:outerShdw>
                          </a:effectLst>
                          <a:latin typeface="Arial" charset="0"/>
                          <a:ea typeface="ヒラギノ角ゴ Pro W3" charset="0"/>
                          <a:cs typeface="ヒラギノ角ゴ Pro W3" charset="0"/>
                        </a:rPr>
                        <a:t>罪的本性</a:t>
                      </a:r>
                      <a:endParaRPr kumimoji="0" lang="en-US" sz="2400" b="1" i="0" u="none" strike="noStrike" cap="none" normalizeH="0" baseline="0">
                        <a:ln>
                          <a:noFill/>
                        </a:ln>
                        <a:solidFill>
                          <a:srgbClr val="000000"/>
                        </a:solidFill>
                        <a:effectLst>
                          <a:outerShdw blurRad="38100" dist="38100" dir="2700000" algn="tl">
                            <a:srgbClr val="DDDDDD"/>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活动（启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20:7-9</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取消</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21:27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98425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400" b="1" i="0" u="none" strike="noStrike" cap="none" normalizeH="0" baseline="0">
                          <a:ln>
                            <a:noFill/>
                          </a:ln>
                          <a:solidFill>
                            <a:schemeClr val="tx1"/>
                          </a:solidFill>
                          <a:effectLst>
                            <a:outerShdw blurRad="38100" dist="38100" dir="2700000" algn="tl">
                              <a:srgbClr val="FFFFFF"/>
                            </a:outerShdw>
                          </a:effectLst>
                          <a:latin typeface="Arial" charset="0"/>
                          <a:ea typeface="ヒラギノ角ゴ Pro W3" charset="0"/>
                          <a:cs typeface="ヒラギノ角ゴ Pro W3" charset="0"/>
                        </a:rPr>
                        <a:t>居民</a:t>
                      </a:r>
                      <a:endParaRPr kumimoji="0" lang="en-US" sz="2400" b="1" i="0" u="none" strike="noStrike" cap="none" normalizeH="0" baseline="0">
                        <a:ln>
                          <a:noFill/>
                        </a:ln>
                        <a:solidFill>
                          <a:srgbClr val="000000"/>
                        </a:solidFill>
                        <a:effectLst>
                          <a:outerShdw blurRad="38100" dist="38100" dir="2700000" algn="tl">
                            <a:srgbClr val="FFFFFF"/>
                          </a:outerShdw>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最初的基督徒，但后来包括</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unbelieversâ“ - ”</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没有天使的生活吗？ （马太福音</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25:34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20:7-9</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圣徒和天使单独（启示录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21:27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697371"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pPr>
            <a:r>
              <a:rPr lang="zh-CN" altLang="en-US" sz="4400" b="1">
                <a:solidFill>
                  <a:srgbClr val="000000"/>
                </a:solidFill>
              </a:rPr>
              <a:t>千年“（启示录</a:t>
            </a:r>
            <a:r>
              <a:rPr lang="en-US" altLang="zh-CN" sz="4400" b="1">
                <a:solidFill>
                  <a:srgbClr val="000000"/>
                </a:solidFill>
              </a:rPr>
              <a:t>20</a:t>
            </a:r>
            <a:r>
              <a:rPr lang="zh-CN" altLang="en-US" sz="4400" b="1">
                <a:solidFill>
                  <a:srgbClr val="000000"/>
                </a:solidFill>
              </a:rPr>
              <a:t>）与”天堂（启示录</a:t>
            </a:r>
            <a:r>
              <a:rPr lang="en-US" altLang="zh-CN" sz="4400" b="1">
                <a:solidFill>
                  <a:srgbClr val="000000"/>
                </a:solidFill>
              </a:rPr>
              <a:t>21-22</a:t>
            </a:r>
            <a:r>
              <a:rPr lang="zh-CN" altLang="en-US" sz="4400" b="1">
                <a:solidFill>
                  <a:srgbClr val="000000"/>
                </a:solidFill>
              </a:rPr>
              <a:t>）</a:t>
            </a:r>
            <a:endParaRPr lang="en-US" sz="4400" b="1">
              <a:solidFill>
                <a:srgbClr val="000000"/>
              </a:solidFill>
              <a:latin typeface="Arial" charset="0"/>
              <a:cs typeface="Arial" charset="0"/>
            </a:endParaRPr>
          </a:p>
        </p:txBody>
      </p:sp>
    </p:spTree>
    <p:extLst>
      <p:ext uri="{BB962C8B-B14F-4D97-AF65-F5344CB8AC3E}">
        <p14:creationId xmlns:p14="http://schemas.microsoft.com/office/powerpoint/2010/main" val="28473955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chemeClr val="accent6"/>
              </a:gs>
              <a:gs pos="100000">
                <a:srgbClr val="FFFFFF"/>
              </a:gs>
            </a:gsLst>
            <a:path path="circle">
              <a:fillToRect l="100000" t="100000"/>
            </a:path>
            <a:tileRect r="-100000" b="-100000"/>
          </a:gradFill>
          <a:ln w="9525" cap="flat" cmpd="sng" algn="ctr">
            <a:solidFill>
              <a:schemeClr val="tx1"/>
            </a:solidFill>
            <a:prstDash val="solid"/>
            <a:round/>
            <a:headEnd type="none" w="med" len="med"/>
            <a:tailEnd type="stealth" w="lg" len="lg"/>
          </a:ln>
          <a:effectLst>
            <a:glow rad="101600">
              <a:schemeClr val="accent6">
                <a:alpha val="75000"/>
              </a:schemeClr>
            </a:glow>
          </a:effec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endParaRPr lang="en-US">
              <a:solidFill>
                <a:srgbClr val="000000"/>
              </a:solidFill>
              <a:ea typeface="ヒラギノ角ゴ Pro W3" charset="0"/>
              <a:cs typeface="ヒラギノ角ゴ Pro W3" charset="0"/>
            </a:endParaRPr>
          </a:p>
        </p:txBody>
      </p:sp>
      <p:sp>
        <p:nvSpPr>
          <p:cNvPr id="698373" name="Rectangle 10"/>
          <p:cNvSpPr>
            <a:spLocks noGrp="1" noChangeArrowheads="1"/>
          </p:cNvSpPr>
          <p:nvPr>
            <p:ph type="title"/>
          </p:nvPr>
        </p:nvSpPr>
        <p:spPr>
          <a:xfrm>
            <a:off x="76200" y="152400"/>
            <a:ext cx="3048000" cy="3124200"/>
          </a:xfrm>
        </p:spPr>
        <p:txBody>
          <a:bodyPr/>
          <a:lstStyle/>
          <a:p>
            <a:pPr>
              <a:defRPr/>
            </a:pPr>
            <a:r>
              <a:rPr lang="zh-CN" b="1" dirty="0">
                <a:solidFill>
                  <a:srgbClr val="FF0000"/>
                </a:solidFill>
                <a:effectLst>
                  <a:outerShdw blurRad="38100" dist="38100" dir="2700000" algn="tl">
                    <a:srgbClr val="000000">
                      <a:alpha val="43137"/>
                    </a:srgbClr>
                  </a:outerShdw>
                </a:effectLst>
              </a:rPr>
              <a:t>千年和天堂之间的差异</a:t>
            </a:r>
            <a:endParaRPr lang="en-US" b="1" dirty="0">
              <a:solidFill>
                <a:srgbClr val="FF0000"/>
              </a:solidFill>
              <a:effectLst>
                <a:outerShdw blurRad="38100" dist="38100" dir="2700000" algn="tl">
                  <a:srgbClr val="000000">
                    <a:alpha val="43137"/>
                  </a:srgbClr>
                </a:outerShdw>
              </a:effectLst>
              <a:ea typeface="ＭＳ Ｐゴシック" pitchFamily="34" charset="-128"/>
            </a:endParaRPr>
          </a:p>
        </p:txBody>
      </p:sp>
      <p:graphicFrame>
        <p:nvGraphicFramePr>
          <p:cNvPr id="9" name="Table 8"/>
          <p:cNvGraphicFramePr>
            <a:graphicFrameLocks noGrp="1"/>
          </p:cNvGraphicFramePr>
          <p:nvPr/>
        </p:nvGraphicFramePr>
        <p:xfrm>
          <a:off x="3200400" y="0"/>
          <a:ext cx="5943600" cy="6746298"/>
        </p:xfrm>
        <a:graphic>
          <a:graphicData uri="http://schemas.openxmlformats.org/drawingml/2006/table">
            <a:tbl>
              <a:tblPr/>
              <a:tblGrid>
                <a:gridCol w="1489075">
                  <a:extLst>
                    <a:ext uri="{9D8B030D-6E8A-4147-A177-3AD203B41FA5}">
                      <a16:colId xmlns:a16="http://schemas.microsoft.com/office/drawing/2014/main" val="20000"/>
                    </a:ext>
                  </a:extLst>
                </a:gridCol>
                <a:gridCol w="2279650">
                  <a:extLst>
                    <a:ext uri="{9D8B030D-6E8A-4147-A177-3AD203B41FA5}">
                      <a16:colId xmlns:a16="http://schemas.microsoft.com/office/drawing/2014/main" val="20001"/>
                    </a:ext>
                  </a:extLst>
                </a:gridCol>
                <a:gridCol w="2174875">
                  <a:extLst>
                    <a:ext uri="{9D8B030D-6E8A-4147-A177-3AD203B41FA5}">
                      <a16:colId xmlns:a16="http://schemas.microsoft.com/office/drawing/2014/main" val="20002"/>
                    </a:ext>
                  </a:extLst>
                </a:gridCol>
              </a:tblGrid>
              <a:tr h="38735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ヒラギノ角ゴ Pro W3" charset="0"/>
                          <a:cs typeface="ヒラギノ角ゴ Pro W3" charset="0"/>
                        </a:rPr>
                        <a:t>千年</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FFFFFF"/>
                          </a:solidFill>
                          <a:effectLst/>
                          <a:latin typeface="Arial" charset="0"/>
                          <a:ea typeface="ＭＳ Ｐゴシック" charset="0"/>
                          <a:cs typeface="Arial" charset="0"/>
                        </a:rPr>
                        <a:t>天堂</a:t>
                      </a:r>
                      <a:endParaRPr kumimoji="0" lang="en-US" sz="1800" b="1" i="0" u="none" strike="noStrike" cap="none" normalizeH="0" baseline="0">
                        <a:ln>
                          <a:noFill/>
                        </a:ln>
                        <a:solidFill>
                          <a:srgbClr val="FFFFFF"/>
                        </a:solidFill>
                        <a:effectLst/>
                        <a:latin typeface="Arial" charset="0"/>
                        <a:ea typeface="ＭＳ Ｐゴシック"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2083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身体</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凡人和不朽的生活在一起（以赛亚书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65:20;1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哥林多前书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15:42-44</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只有不朽的（荣耀）</a:t>
                      </a:r>
                      <a:b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b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（林前</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15:42-44</a:t>
                      </a:r>
                      <a:r>
                        <a:rPr kumimoji="0" lang="zh-CN" altLang="en-US" sz="2000" b="0"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chemeClr val="bg1"/>
                    </a:solidFill>
                  </a:tcPr>
                </a:tc>
                <a:extLst>
                  <a:ext uri="{0D108BD9-81ED-4DB2-BD59-A6C34878D82A}">
                    <a16:rowId xmlns:a16="http://schemas.microsoft.com/office/drawing/2014/main" val="10001"/>
                  </a:ext>
                </a:extLst>
              </a:tr>
              <a:tr h="17145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撒旦</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约束，但经过</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1000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年发布</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20:3</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在硫磺的火湖里，永远不会被再次释放（启示录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20:10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1052513">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政治及信仰中心</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耶路撒冷（以赛亚书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2:2-3;</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弥迦书</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4:1-2</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新耶路撒冷</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3"/>
                  </a:ext>
                </a:extLst>
              </a:tr>
              <a:tr h="1041400">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0" i="0" u="none" strike="noStrike" cap="none" normalizeH="0" baseline="0" dirty="0">
                          <a:ln>
                            <a:noFill/>
                          </a:ln>
                          <a:solidFill>
                            <a:srgbClr val="000000"/>
                          </a:solidFill>
                          <a:effectLst/>
                          <a:latin typeface="Arial" charset="0"/>
                          <a:ea typeface="ＭＳ Ｐゴシック" charset="0"/>
                          <a:cs typeface="Times New Roman" charset="0"/>
                        </a:rPr>
                        <a:t>地方</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地（启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5:10</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新天新地</a:t>
                      </a:r>
                      <a:endPar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endParaRPr>
                    </a:p>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21:1</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598488">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主要经文</a:t>
                      </a:r>
                      <a:endParaRPr kumimoji="0" lang="en-US" sz="2000" b="0"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诗篇</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72;</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以赛亚</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2;11;65-66;</a:t>
                      </a:r>
                      <a:r>
                        <a:rPr kumimoji="0" lang="zh-CN" altLang="en-US" sz="2000" b="1" i="0" u="none" strike="noStrike" cap="none" normalizeH="0" baseline="0">
                          <a:ln>
                            <a:noFill/>
                          </a:ln>
                          <a:solidFill>
                            <a:schemeClr val="tx1"/>
                          </a:solidFill>
                          <a:effectLst/>
                          <a:latin typeface="Arial" charset="0"/>
                          <a:ea typeface="ヒラギノ角ゴ Pro W3" charset="0"/>
                          <a:cs typeface="ヒラギノ角ゴ Pro W3" charset="0"/>
                        </a:rPr>
                        <a:t>启示录</a:t>
                      </a:r>
                      <a:r>
                        <a:rPr kumimoji="0" lang="en-US" altLang="zh-CN" sz="2000" b="1" i="0" u="none" strike="noStrike" cap="none" normalizeH="0" baseline="0">
                          <a:ln>
                            <a:noFill/>
                          </a:ln>
                          <a:solidFill>
                            <a:schemeClr val="tx1"/>
                          </a:solidFill>
                          <a:effectLst/>
                          <a:latin typeface="Arial" charset="0"/>
                          <a:ea typeface="ヒラギノ角ゴ Pro W3" charset="0"/>
                          <a:cs typeface="ヒラギノ角ゴ Pro W3" charset="0"/>
                        </a:rPr>
                        <a:t>20:1-6</a:t>
                      </a:r>
                      <a:endParaRPr kumimoji="0" lang="en-US" sz="2000" b="1"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ts val="1200"/>
                        </a:spcBef>
                        <a:spcAft>
                          <a:spcPct val="0"/>
                        </a:spcAft>
                        <a:buClrTx/>
                        <a:buSzTx/>
                        <a:buFontTx/>
                        <a:buNone/>
                        <a:tabLst/>
                      </a:pPr>
                      <a:r>
                        <a:rPr kumimoji="0" lang="zh-CN" altLang="en-US" sz="2000" b="1" i="0" u="none" strike="noStrike" cap="none" normalizeH="0" baseline="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 21</a:t>
                      </a:r>
                      <a:r>
                        <a:rPr kumimoji="0" lang="en-US" sz="1100" b="1" i="0" u="none" strike="noStrike" cap="none" normalizeH="0" baseline="0">
                          <a:ln>
                            <a:noFill/>
                          </a:ln>
                          <a:solidFill>
                            <a:srgbClr val="000000"/>
                          </a:solidFill>
                          <a:effectLst/>
                          <a:latin typeface="Arial" charset="0"/>
                          <a:ea typeface="ＭＳ Ｐゴシック" charset="0"/>
                          <a:cs typeface="Times New Roman" charset="0"/>
                        </a:rPr>
                        <a:t>–</a:t>
                      </a: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22</a:t>
                      </a:r>
                      <a:endParaRPr kumimoji="0" lang="en-US" sz="2000" b="0" i="0" u="none" strike="noStrike" cap="none" normalizeH="0" baseline="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698396" name="Text Box 7"/>
          <p:cNvSpPr txBox="1">
            <a:spLocks noChangeArrowheads="1"/>
          </p:cNvSpPr>
          <p:nvPr/>
        </p:nvSpPr>
        <p:spPr bwMode="auto">
          <a:xfrm>
            <a:off x="8475663" y="-20638"/>
            <a:ext cx="611187" cy="40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sz="2000" b="1">
                <a:solidFill>
                  <a:srgbClr val="FFFFFF"/>
                </a:solidFill>
                <a:latin typeface="Arial" charset="0"/>
                <a:cs typeface="Arial" charset="0"/>
              </a:rPr>
              <a:t>442</a:t>
            </a:r>
          </a:p>
        </p:txBody>
      </p:sp>
      <p:sp>
        <p:nvSpPr>
          <p:cNvPr id="11" name="Rectangle 2"/>
          <p:cNvSpPr txBox="1">
            <a:spLocks noChangeArrowheads="1"/>
          </p:cNvSpPr>
          <p:nvPr/>
        </p:nvSpPr>
        <p:spPr bwMode="auto">
          <a:xfrm>
            <a:off x="0" y="3509963"/>
            <a:ext cx="3132138" cy="3500437"/>
          </a:xfrm>
          <a:prstGeom prst="rect">
            <a:avLst/>
          </a:prstGeom>
          <a:noFill/>
          <a:ln w="9525">
            <a:noFill/>
            <a:miter lim="800000"/>
            <a:headEnd/>
            <a:tailEnd/>
          </a:ln>
          <a:effectLst>
            <a:outerShdw blurRad="63500" dist="35921" dir="2700000" algn="ctr" rotWithShape="0">
              <a:schemeClr val="accent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lnSpc>
                <a:spcPts val="4175"/>
              </a:lnSpc>
            </a:pPr>
            <a:r>
              <a:rPr lang="zh-CN" altLang="en-US" sz="4000" b="1">
                <a:solidFill>
                  <a:srgbClr val="000000"/>
                </a:solidFill>
              </a:rPr>
              <a:t>千年“（启示录</a:t>
            </a:r>
            <a:r>
              <a:rPr lang="en-US" altLang="zh-CN" sz="4000" b="1">
                <a:solidFill>
                  <a:srgbClr val="000000"/>
                </a:solidFill>
              </a:rPr>
              <a:t>20</a:t>
            </a:r>
            <a:r>
              <a:rPr lang="zh-CN" altLang="en-US" sz="4000" b="1">
                <a:solidFill>
                  <a:srgbClr val="000000"/>
                </a:solidFill>
              </a:rPr>
              <a:t>）与”天堂（启示录</a:t>
            </a:r>
            <a:r>
              <a:rPr lang="en-US" altLang="zh-CN" sz="4000" b="1">
                <a:solidFill>
                  <a:srgbClr val="000000"/>
                </a:solidFill>
              </a:rPr>
              <a:t>21-22</a:t>
            </a:r>
            <a:r>
              <a:rPr lang="zh-CN" altLang="en-US" sz="4000" b="1">
                <a:solidFill>
                  <a:srgbClr val="000000"/>
                </a:solidFill>
              </a:rPr>
              <a:t>）</a:t>
            </a:r>
            <a:endParaRPr lang="en-US" sz="4000" b="1">
              <a:solidFill>
                <a:srgbClr val="000000"/>
              </a:solidFill>
              <a:latin typeface="Arial" charset="0"/>
              <a:cs typeface="Arial" charset="0"/>
            </a:endParaRPr>
          </a:p>
        </p:txBody>
      </p:sp>
    </p:spTree>
    <p:extLst>
      <p:ext uri="{BB962C8B-B14F-4D97-AF65-F5344CB8AC3E}">
        <p14:creationId xmlns:p14="http://schemas.microsoft.com/office/powerpoint/2010/main" val="177101951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1026" descr="Throne"/>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819150"/>
            <a:ext cx="9253538" cy="13150850"/>
          </a:xfrm>
        </p:spPr>
      </p:pic>
      <p:sp>
        <p:nvSpPr>
          <p:cNvPr id="218114" name="Rectangle 1027"/>
          <p:cNvSpPr>
            <a:spLocks noGrp="1" noChangeArrowheads="1"/>
          </p:cNvSpPr>
          <p:nvPr>
            <p:ph type="title"/>
          </p:nvPr>
        </p:nvSpPr>
        <p:spPr>
          <a:xfrm>
            <a:off x="468313" y="5715000"/>
            <a:ext cx="8243887" cy="1225550"/>
          </a:xfrm>
        </p:spPr>
        <p:txBody>
          <a:bodyPr/>
          <a:lstStyle/>
          <a:p>
            <a:pPr eaLnBrk="1" hangingPunct="1"/>
            <a:r>
              <a:rPr lang="zh-CN" altLang="en-US" sz="3600" dirty="0">
                <a:solidFill>
                  <a:schemeClr val="bg1"/>
                </a:solidFill>
                <a:latin typeface="Arial" charset="0"/>
                <a:ea typeface="ＭＳ Ｐゴシック" charset="0"/>
                <a:cs typeface="ＭＳ Ｐゴシック" charset="0"/>
              </a:rPr>
              <a:t>我们已经瞥见上帝的宝座</a:t>
            </a:r>
            <a:r>
              <a:rPr lang="en-US" sz="3600" dirty="0">
                <a:solidFill>
                  <a:schemeClr val="bg1"/>
                </a:solidFill>
                <a:latin typeface="Arial" charset="0"/>
                <a:ea typeface="ＭＳ Ｐゴシック" charset="0"/>
                <a:cs typeface="ＭＳ Ｐゴシック" charset="0"/>
              </a:rPr>
              <a:t> (</a:t>
            </a:r>
            <a:r>
              <a:rPr lang="zh-CN" altLang="en-US" sz="3600" dirty="0">
                <a:solidFill>
                  <a:schemeClr val="bg1"/>
                </a:solidFill>
                <a:latin typeface="Arial" charset="0"/>
                <a:ea typeface="ＭＳ Ｐゴシック" charset="0"/>
                <a:cs typeface="ＭＳ Ｐゴシック" charset="0"/>
              </a:rPr>
              <a:t>启</a:t>
            </a:r>
            <a:r>
              <a:rPr lang="en-US" sz="3600" dirty="0">
                <a:solidFill>
                  <a:schemeClr val="bg1"/>
                </a:solidFill>
                <a:latin typeface="Arial" charset="0"/>
                <a:ea typeface="ＭＳ Ｐゴシック" charset="0"/>
                <a:cs typeface="ＭＳ Ｐゴシック" charset="0"/>
              </a:rPr>
              <a:t> 4-5</a:t>
            </a:r>
            <a:r>
              <a:rPr lang="zh-CN" altLang="en-US" sz="3600" dirty="0">
                <a:solidFill>
                  <a:schemeClr val="bg1"/>
                </a:solidFill>
                <a:latin typeface="Arial" charset="0"/>
                <a:ea typeface="ＭＳ Ｐゴシック" charset="0"/>
                <a:cs typeface="ＭＳ Ｐゴシック" charset="0"/>
              </a:rPr>
              <a:t>，</a:t>
            </a:r>
            <a:r>
              <a:rPr lang="en-US" altLang="zh-CN" sz="3600" dirty="0">
                <a:solidFill>
                  <a:schemeClr val="bg1"/>
                </a:solidFill>
                <a:latin typeface="Arial" charset="0"/>
                <a:ea typeface="ＭＳ Ｐゴシック" charset="0"/>
                <a:cs typeface="ＭＳ Ｐゴシック" charset="0"/>
              </a:rPr>
              <a:t>CNV</a:t>
            </a:r>
            <a:r>
              <a:rPr lang="en-US" sz="3600" dirty="0">
                <a:solidFill>
                  <a:schemeClr val="bg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58344298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Oval 4"/>
          <p:cNvSpPr>
            <a:spLocks noChangeArrowheads="1"/>
          </p:cNvSpPr>
          <p:nvPr/>
        </p:nvSpPr>
        <p:spPr bwMode="auto">
          <a:xfrm>
            <a:off x="-201612" y="1232057"/>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05539" name="Rectangle 2"/>
          <p:cNvSpPr>
            <a:spLocks noGrp="1" noChangeArrowheads="1"/>
          </p:cNvSpPr>
          <p:nvPr>
            <p:ph type="title" idx="4294967295"/>
          </p:nvPr>
        </p:nvSpPr>
        <p:spPr>
          <a:xfrm>
            <a:off x="685800" y="152400"/>
            <a:ext cx="7772400" cy="914400"/>
          </a:xfrm>
          <a:solidFill>
            <a:schemeClr val="tx1"/>
          </a:solidFill>
        </p:spPr>
        <p:txBody>
          <a:bodyPr/>
          <a:lstStyle/>
          <a:p>
            <a:r>
              <a:rPr lang="zh-CN">
                <a:solidFill>
                  <a:srgbClr val="FFFFFF"/>
                </a:solidFill>
                <a:latin typeface="Arial" charset="0"/>
                <a:ea typeface="ＭＳ Ｐゴシック" charset="0"/>
                <a:cs typeface="Arial" charset="0"/>
              </a:rPr>
              <a:t>终于开始</a:t>
            </a:r>
            <a:endParaRPr lang="en-US" b="1">
              <a:solidFill>
                <a:srgbClr val="FFFFFF"/>
              </a:solidFill>
              <a:latin typeface="Arial" charset="0"/>
              <a:ea typeface="ＭＳ Ｐゴシック" charset="0"/>
              <a:cs typeface="Arial" charset="0"/>
            </a:endParaRPr>
          </a:p>
        </p:txBody>
      </p:sp>
      <p:sp>
        <p:nvSpPr>
          <p:cNvPr id="705541" name="Oval 4"/>
          <p:cNvSpPr>
            <a:spLocks noChangeArrowheads="1"/>
          </p:cNvSpPr>
          <p:nvPr/>
        </p:nvSpPr>
        <p:spPr bwMode="auto">
          <a:xfrm>
            <a:off x="9391650" y="1123950"/>
            <a:ext cx="8458200" cy="7467600"/>
          </a:xfrm>
          <a:prstGeom prst="ellipse">
            <a:avLst/>
          </a:prstGeom>
          <a:solidFill>
            <a:srgbClr val="0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705542" name="Rectangle 2"/>
          <p:cNvSpPr txBox="1">
            <a:spLocks noChangeArrowheads="1"/>
          </p:cNvSpPr>
          <p:nvPr/>
        </p:nvSpPr>
        <p:spPr bwMode="auto">
          <a:xfrm>
            <a:off x="10972800" y="2286000"/>
            <a:ext cx="57912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C000"/>
                </a:solidFill>
                <a:effectLst/>
                <a:uLnTx/>
                <a:uFillTx/>
                <a:latin typeface="Comic Sans MS" charset="0"/>
                <a:ea typeface="ＭＳ Ｐゴシック" charset="0"/>
              </a:rPr>
              <a:t>启示录</a:t>
            </a:r>
            <a:r>
              <a:rPr kumimoji="0" lang="en-US" altLang="zh-CN" sz="2800" b="1" i="0" u="none" strike="noStrike" kern="1200" cap="none" spc="0" normalizeH="0" baseline="0" noProof="0">
                <a:ln>
                  <a:noFill/>
                </a:ln>
                <a:solidFill>
                  <a:srgbClr val="FFC000"/>
                </a:solidFill>
                <a:effectLst/>
                <a:uLnTx/>
                <a:uFillTx/>
                <a:latin typeface="Comic Sans MS" charset="0"/>
                <a:ea typeface="ＭＳ Ｐゴシック" charset="0"/>
              </a:rPr>
              <a:t>21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C000"/>
                </a:solidFill>
                <a:effectLst/>
                <a:uLnTx/>
                <a:uFillTx/>
                <a:latin typeface="Comic Sans MS" charset="0"/>
                <a:ea typeface="ＭＳ Ｐゴシック" charset="0"/>
              </a:rPr>
              <a:t>一个新的天地此时未受破坏罪恶，</a:t>
            </a:r>
            <a:r>
              <a:rPr kumimoji="0" lang="zh-CN" altLang="en-US" sz="2000" b="0" i="0" u="none" strike="noStrike" kern="1200" cap="none" spc="0" normalizeH="0" baseline="0" noProof="0">
                <a:ln>
                  <a:noFill/>
                </a:ln>
                <a:solidFill>
                  <a:srgbClr val="000000"/>
                </a:solidFill>
                <a:effectLst/>
                <a:uLnTx/>
                <a:uFillTx/>
                <a:latin typeface="Comic Sans MS" charset="0"/>
                <a:ea typeface="ＭＳ Ｐゴシック" charset="0"/>
              </a:rPr>
              <a:t>死亡，痛苦或悲伤</a:t>
            </a:r>
            <a:endParaRPr kumimoji="0" lang="en-US" sz="2000" b="1" i="0" u="none" strike="noStrike" kern="1200" cap="none" spc="0" normalizeH="0" baseline="0" noProof="0">
              <a:ln>
                <a:noFill/>
              </a:ln>
              <a:solidFill>
                <a:srgbClr val="D2B844"/>
              </a:solidFill>
              <a:effectLst/>
              <a:uLnTx/>
              <a:uFillTx/>
              <a:latin typeface="Arial" charset="0"/>
              <a:ea typeface="ＭＳ Ｐゴシック" charset="0"/>
              <a:cs typeface="Arial" charset="0"/>
            </a:endParaRPr>
          </a:p>
        </p:txBody>
      </p:sp>
      <p:sp>
        <p:nvSpPr>
          <p:cNvPr id="705543" name="Rectangle 2"/>
          <p:cNvSpPr txBox="1">
            <a:spLocks noChangeArrowheads="1"/>
          </p:cNvSpPr>
          <p:nvPr/>
        </p:nvSpPr>
        <p:spPr bwMode="auto">
          <a:xfrm>
            <a:off x="9829800" y="3657600"/>
            <a:ext cx="78486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Comic Sans MS" charset="0"/>
                <a:ea typeface="ＭＳ Ｐゴシック" charset="0"/>
              </a:rPr>
              <a:t>（左起翻译</a:t>
            </a:r>
            <a:r>
              <a:rPr kumimoji="0" lang="en-US" altLang="zh-CN" sz="2400" b="1" i="0" u="none" strike="noStrike" kern="1200" cap="none" spc="0" normalizeH="0" baseline="0" noProof="0">
                <a:ln>
                  <a:noFill/>
                </a:ln>
                <a:solidFill>
                  <a:srgbClr val="FFFFFF"/>
                </a:solidFill>
                <a:effectLst/>
                <a:uLnTx/>
                <a:uFillTx/>
                <a:latin typeface="Comic Sans MS" charset="0"/>
                <a:ea typeface="ＭＳ Ｐゴシック" charset="0"/>
              </a:rPr>
              <a:t>)</a:t>
            </a:r>
            <a:r>
              <a:rPr kumimoji="0" lang="zh-CN" altLang="en-US" sz="2000" b="0" i="0" u="none" strike="noStrike" kern="1200" cap="none" spc="0" normalizeH="0" baseline="0" noProof="0">
                <a:ln>
                  <a:noFill/>
                </a:ln>
                <a:solidFill>
                  <a:srgbClr val="000000"/>
                </a:solidFill>
                <a:effectLst/>
                <a:uLnTx/>
                <a:uFillTx/>
                <a:latin typeface="Comic Sans MS" charset="0"/>
                <a:ea typeface="ＭＳ Ｐゴシック" charset="0"/>
              </a:rPr>
              <a:t>）</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05544" name="Rectangle 2"/>
          <p:cNvSpPr txBox="1">
            <a:spLocks noChangeArrowheads="1"/>
          </p:cNvSpPr>
          <p:nvPr/>
        </p:nvSpPr>
        <p:spPr bwMode="auto">
          <a:xfrm>
            <a:off x="9982200" y="228600"/>
            <a:ext cx="7772400" cy="914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a:ln>
                  <a:noFill/>
                </a:ln>
                <a:solidFill>
                  <a:srgbClr val="FFFFFF"/>
                </a:solidFill>
                <a:effectLst/>
                <a:uLnTx/>
                <a:uFillTx/>
                <a:latin typeface="Comic Sans MS" charset="0"/>
                <a:ea typeface="ＭＳ Ｐゴシック" charset="0"/>
              </a:rPr>
              <a:t>终于开始</a:t>
            </a:r>
            <a:endParaRPr kumimoji="0" lang="en-US" sz="4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05545" name="Text Box 1041"/>
          <p:cNvSpPr txBox="1">
            <a:spLocks noChangeArrowheads="1"/>
          </p:cNvSpPr>
          <p:nvPr/>
        </p:nvSpPr>
        <p:spPr bwMode="auto">
          <a:xfrm>
            <a:off x="8431213" y="49213"/>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448</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05546" name="Rectangle 9"/>
          <p:cNvSpPr>
            <a:spLocks noChangeArrowheads="1"/>
          </p:cNvSpPr>
          <p:nvPr/>
        </p:nvSpPr>
        <p:spPr bwMode="auto">
          <a:xfrm>
            <a:off x="1134979" y="1769707"/>
            <a:ext cx="5269539" cy="955675"/>
          </a:xfrm>
          <a:prstGeom prst="rect">
            <a:avLst/>
          </a:prstGeom>
          <a:noFill/>
          <a:ln w="9525">
            <a:no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00"/>
                </a:solidFill>
                <a:effectLst/>
                <a:uLnTx/>
                <a:uFillTx/>
                <a:latin typeface="Comic Sans MS" charset="0"/>
                <a:ea typeface="ＭＳ Ｐゴシック" charset="0"/>
              </a:rPr>
              <a:t>启示录</a:t>
            </a:r>
            <a:r>
              <a:rPr kumimoji="0" lang="en-US" altLang="zh-CN" sz="2800" b="1" i="0" u="none" strike="noStrike" kern="1200" cap="none" spc="0" normalizeH="0" baseline="0" noProof="0" dirty="0">
                <a:ln>
                  <a:noFill/>
                </a:ln>
                <a:solidFill>
                  <a:srgbClr val="FFFF00"/>
                </a:solidFill>
                <a:effectLst/>
                <a:uLnTx/>
                <a:uFillTx/>
                <a:latin typeface="Comic Sans MS" charset="0"/>
                <a:ea typeface="ＭＳ Ｐゴシック" charset="0"/>
              </a:rPr>
              <a:t>21</a:t>
            </a:r>
            <a:r>
              <a:rPr kumimoji="0" lang="zh-CN" altLang="en-US" sz="2800" b="1" i="0" u="none" strike="noStrike" kern="1200" cap="none" spc="0" normalizeH="0" baseline="0" noProof="0" dirty="0">
                <a:ln>
                  <a:noFill/>
                </a:ln>
                <a:solidFill>
                  <a:srgbClr val="FFFF00"/>
                </a:solidFill>
                <a:effectLst/>
                <a:uLnTx/>
                <a:uFillTx/>
                <a:latin typeface="Comic Sans MS" charset="0"/>
                <a:ea typeface="ＭＳ Ｐゴシック" charset="0"/>
              </a:rPr>
              <a:t>：一个新的天地这次罪未受破坏，死亡，痛苦，或悲伤</a:t>
            </a:r>
            <a:endParaRPr kumimoji="0" lang="en-US" sz="2800" b="1" i="0"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11" name="Rectangle 10"/>
          <p:cNvSpPr/>
          <p:nvPr/>
        </p:nvSpPr>
        <p:spPr bwMode="auto">
          <a:xfrm>
            <a:off x="0" y="3033199"/>
            <a:ext cx="9144000" cy="3787833"/>
          </a:xfrm>
          <a:prstGeom prst="rect">
            <a:avLst/>
          </a:prstGeom>
          <a:solidFill>
            <a:schemeClr val="tx1">
              <a:lumMod val="95000"/>
              <a:lumOff val="5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“新耶路撒冷（描述在</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21:9-22:5</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的形状像一个巨大的立方体。一千五百公里的长度，宽度和高度。（在旧约帐棚和寺庙最神圣的地方，也是一个完美的立方体），五彩石，将反映的荣耀神，它会不断地被充满了光。所有最伟大的事情是，信徒将神的存在，他们将看到他的脸（</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22:4</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）。“启示录（启示）已发出</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appropriate</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作为佳能的经文中的最后一本书的地方，因为它把圣经的主题。在一个非常现实的意义，第</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21-22</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章是新的成因，但没有下降。圣经中</a:t>
            </a:r>
            <a:r>
              <a:rPr kumimoji="0" lang="en-US" altLang="zh-CN" sz="2400" b="0" i="0" u="none" strike="noStrike" kern="1200" cap="none" spc="0" normalizeH="0" baseline="0" noProof="0" dirty="0" err="1">
                <a:ln>
                  <a:noFill/>
                </a:ln>
                <a:solidFill>
                  <a:srgbClr val="FFFFFF"/>
                </a:solidFill>
                <a:effectLst/>
                <a:uLnTx/>
                <a:uFillTx/>
                <a:latin typeface="Comic Sans MS" charset="0"/>
                <a:ea typeface="ＭＳ Ｐゴシック" charset="0"/>
              </a:rPr>
              <a:t>broaders</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条款，传达的创作，赎回，并重新创造神的工作的元叙事，和神人的化身这个故事中心“ </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 </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。劳力的轻工业医生肯尼思</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a:t>
            </a:r>
            <a:r>
              <a:rPr kumimoji="0" lang="en-US" altLang="zh-CN" sz="2400" b="0" i="0" u="none" strike="noStrike" kern="1200" cap="none" spc="0" normalizeH="0" baseline="0" noProof="0" dirty="0">
                <a:ln>
                  <a:noFill/>
                </a:ln>
                <a:solidFill>
                  <a:srgbClr val="FFFFFF"/>
                </a:solidFill>
                <a:effectLst/>
                <a:uLnTx/>
                <a:uFillTx/>
                <a:latin typeface="Comic Sans MS" charset="0"/>
                <a:ea typeface="ＭＳ Ｐゴシック" charset="0"/>
              </a:rPr>
              <a:t>THM1972</a:t>
            </a:r>
            <a:r>
              <a:rPr kumimoji="0" lang="zh-CN" altLang="en-US" sz="2400" b="0" i="0" u="none" strike="noStrike" kern="1200" cap="none" spc="0" normalizeH="0" baseline="0" noProof="0" dirty="0">
                <a:ln>
                  <a:noFill/>
                </a:ln>
                <a:solidFill>
                  <a:srgbClr val="FFFFFF"/>
                </a:solidFill>
                <a:effectLst/>
                <a:uLnTx/>
                <a:uFillTx/>
                <a:latin typeface="Comic Sans MS" charset="0"/>
                <a:ea typeface="ＭＳ Ｐゴシック" charset="0"/>
              </a:rPr>
              <a:t>）和卡伦蟒蛇我的道路</a:t>
            </a:r>
          </a:p>
        </p:txBody>
      </p:sp>
      <p:pic>
        <p:nvPicPr>
          <p:cNvPr id="705540" name="Picture 4" descr="the last beginn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1010" y="0"/>
            <a:ext cx="9144000" cy="845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905524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ctrTitle"/>
          </p:nvPr>
        </p:nvSpPr>
        <p:spPr>
          <a:effectLst>
            <a:outerShdw blurRad="50800" dist="25399" dir="16200000" algn="ctr" rotWithShape="0">
              <a:srgbClr val="FFFFFF">
                <a:alpha val="75000"/>
              </a:srgbClr>
            </a:outerShdw>
          </a:effectLst>
        </p:spPr>
        <p:txBody>
          <a:bodyPr/>
          <a:lstStyle/>
          <a:p>
            <a:pPr eaLnBrk="1" hangingPunct="1">
              <a:defRPr/>
            </a:pPr>
            <a:r>
              <a:rPr lang="zh-CN" altLang="en-US" sz="8000" b="1" dirty="0">
                <a:latin typeface="Tahoma" charset="0"/>
                <a:ea typeface="ＭＳ Ｐゴシック" charset="0"/>
                <a:cs typeface="ＭＳ Ｐゴシック" charset="0"/>
              </a:rPr>
              <a:t>新天和新地</a:t>
            </a:r>
            <a:endParaRPr lang="en-US" sz="8000" b="1" dirty="0">
              <a:latin typeface="Tahoma" charset="0"/>
              <a:ea typeface="ＭＳ Ｐゴシック" charset="0"/>
              <a:cs typeface="ＭＳ Ｐゴシック" charset="0"/>
            </a:endParaRPr>
          </a:p>
        </p:txBody>
      </p:sp>
      <p:sp>
        <p:nvSpPr>
          <p:cNvPr id="222210" name="Text Box 4"/>
          <p:cNvSpPr txBox="1">
            <a:spLocks noChangeArrowheads="1"/>
          </p:cNvSpPr>
          <p:nvPr/>
        </p:nvSpPr>
        <p:spPr bwMode="auto">
          <a:xfrm>
            <a:off x="82296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176</a:t>
            </a:r>
          </a:p>
        </p:txBody>
      </p:sp>
      <p:sp>
        <p:nvSpPr>
          <p:cNvPr id="30725" name="Rectangle 5"/>
          <p:cNvSpPr>
            <a:spLocks noChangeArrowheads="1"/>
          </p:cNvSpPr>
          <p:nvPr/>
        </p:nvSpPr>
        <p:spPr bwMode="auto">
          <a:xfrm>
            <a:off x="2590800" y="3886200"/>
            <a:ext cx="6858000"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所有一切万物的完善</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何为的</a:t>
            </a:r>
            <a:r>
              <a:rPr kumimoji="0" lang="en-SG" altLang="zh-CN" sz="2800" b="1" i="1" u="none" strike="noStrike" kern="1200" cap="none" spc="0" normalizeH="0" baseline="0" noProof="0" dirty="0">
                <a:ln>
                  <a:noFill/>
                </a:ln>
                <a:solidFill>
                  <a:srgbClr val="000000"/>
                </a:solidFill>
                <a:effectLst/>
                <a:uLnTx/>
                <a:uFillTx/>
                <a:latin typeface="Tahoma" charset="0"/>
                <a:ea typeface="ＭＳ Ｐゴシック" charset="0"/>
              </a:rPr>
              <a:t>”</a:t>
            </a: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新</a:t>
            </a:r>
            <a:r>
              <a:rPr kumimoji="0" lang="en-US" altLang="ja-JP" sz="2800" b="1" i="1" u="none" strike="noStrike" kern="1200" cap="none" spc="0" normalizeH="0" baseline="0" noProof="0" dirty="0">
                <a:ln>
                  <a:noFill/>
                </a:ln>
                <a:solidFill>
                  <a:srgbClr val="000000"/>
                </a:solidFill>
                <a:effectLst/>
                <a:uLnTx/>
                <a:uFillTx/>
                <a:latin typeface="Tahoma" charset="0"/>
                <a:ea typeface="ＭＳ Ｐゴシック" charset="0"/>
              </a:rPr>
              <a:t>"?</a:t>
            </a: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歼灭</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a:p>
            <a:pPr marL="0" marR="0" lvl="0" indent="0" algn="l" defTabSz="914400" rtl="0" eaLnBrk="1" fontAlgn="base" latinLnBrk="0" hangingPunct="1">
              <a:lnSpc>
                <a:spcPct val="100000"/>
              </a:lnSpc>
              <a:spcBef>
                <a:spcPct val="20000"/>
              </a:spcBef>
              <a:spcAft>
                <a:spcPct val="0"/>
              </a:spcAft>
              <a:buClr>
                <a:srgbClr val="800040"/>
              </a:buClr>
              <a:buSzTx/>
              <a:buFont typeface="Wingdings" charset="0"/>
              <a:buChar char=""/>
              <a:tabLst/>
              <a:defRPr/>
            </a:pPr>
            <a:r>
              <a:rPr kumimoji="0" lang="zh-CN" altLang="en-US" sz="2800" b="1" i="1" u="none" strike="noStrike" kern="1200" cap="none" spc="0" normalizeH="0" baseline="0" noProof="0" dirty="0">
                <a:ln>
                  <a:noFill/>
                </a:ln>
                <a:solidFill>
                  <a:srgbClr val="000000"/>
                </a:solidFill>
                <a:effectLst/>
                <a:uLnTx/>
                <a:uFillTx/>
                <a:latin typeface="Tahoma" charset="0"/>
                <a:ea typeface="ＭＳ Ｐゴシック" charset="0"/>
              </a:rPr>
              <a:t>更新</a:t>
            </a:r>
            <a:endParaRPr kumimoji="0" lang="en-US" sz="2800" b="1" i="1" u="none" strike="noStrike" kern="1200" cap="none" spc="0" normalizeH="0" baseline="0" noProof="0" dirty="0">
              <a:ln>
                <a:noFill/>
              </a:ln>
              <a:solidFill>
                <a:srgbClr val="000000"/>
              </a:solidFill>
              <a:effectLst/>
              <a:uLnTx/>
              <a:uFillTx/>
              <a:latin typeface="Tahoma" charset="0"/>
              <a:ea typeface="ＭＳ Ｐゴシック" charset="0"/>
            </a:endParaRPr>
          </a:p>
        </p:txBody>
      </p:sp>
    </p:spTree>
    <p:extLst>
      <p:ext uri="{BB962C8B-B14F-4D97-AF65-F5344CB8AC3E}">
        <p14:creationId xmlns:p14="http://schemas.microsoft.com/office/powerpoint/2010/main" val="6769986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2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2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2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2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5" grpId="0"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1066800" y="3581400"/>
            <a:ext cx="6858000" cy="1828800"/>
          </a:xfrm>
        </p:spPr>
        <p:txBody>
          <a:bodyPr/>
          <a:lstStyle/>
          <a:p>
            <a:pPr algn="l"/>
            <a:r>
              <a:rPr lang="zh-CN" altLang="en-US" sz="6000" b="1" dirty="0">
                <a:solidFill>
                  <a:schemeClr val="bg1"/>
                </a:solidFill>
                <a:effectLst>
                  <a:glow rad="190500">
                    <a:schemeClr val="tx1"/>
                  </a:glow>
                </a:effectLst>
              </a:rPr>
              <a:t>探索</a:t>
            </a:r>
            <a:r>
              <a:rPr lang="en-US" sz="6000" b="1" dirty="0">
                <a:solidFill>
                  <a:schemeClr val="bg1"/>
                </a:solidFill>
                <a:effectLst>
                  <a:glow rad="190500">
                    <a:schemeClr val="tx1"/>
                  </a:glow>
                </a:effectLst>
              </a:rPr>
              <a:t>!</a:t>
            </a:r>
            <a:endParaRPr lang="en-US" dirty="0">
              <a:solidFill>
                <a:schemeClr val="bg1"/>
              </a:solidFill>
              <a:effectLst>
                <a:glow rad="190500">
                  <a:schemeClr val="tx1"/>
                </a:glow>
              </a:effectLst>
            </a:endParaRPr>
          </a:p>
        </p:txBody>
      </p:sp>
      <p:pic>
        <p:nvPicPr>
          <p:cNvPr id="305158" name="Picture 6" descr="M51aGradi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22863" y="0"/>
            <a:ext cx="4021137" cy="40386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871578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5000"/>
                                  </p:stCondLst>
                                  <p:childTnLst>
                                    <p:set>
                                      <p:cBhvr>
                                        <p:cTn id="6" dur="1" fill="hold">
                                          <p:stCondLst>
                                            <p:cond delay="0"/>
                                          </p:stCondLst>
                                        </p:cTn>
                                        <p:tgtEl>
                                          <p:spTgt spid="305158"/>
                                        </p:tgtEl>
                                        <p:attrNameLst>
                                          <p:attrName>style.visibility</p:attrName>
                                        </p:attrNameLst>
                                      </p:cBhvr>
                                      <p:to>
                                        <p:strVal val="visible"/>
                                      </p:to>
                                    </p:set>
                                    <p:animEffect transition="in" filter="dissolve">
                                      <p:cBhvr>
                                        <p:cTn id="7" dur="2000"/>
                                        <p:tgtEl>
                                          <p:spTgt spid="305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90242" name="Picture 3" descr="rev 21 newearth3.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205913" cy="6854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43" name="Rectangle 3"/>
          <p:cNvSpPr>
            <a:spLocks noGrp="1" noChangeArrowheads="1"/>
          </p:cNvSpPr>
          <p:nvPr>
            <p:ph type="ctrTitle"/>
          </p:nvPr>
        </p:nvSpPr>
        <p:spPr>
          <a:xfrm>
            <a:off x="6372225" y="287338"/>
            <a:ext cx="2771775" cy="6310312"/>
          </a:xfrm>
        </p:spPr>
        <p:txBody>
          <a:bodyPr/>
          <a:lstStyle/>
          <a:p>
            <a:r>
              <a:rPr lang="en-US" sz="4000" dirty="0">
                <a:effectLst>
                  <a:glow rad="101600">
                    <a:schemeClr val="tx1">
                      <a:alpha val="75000"/>
                    </a:schemeClr>
                  </a:glow>
                </a:effectLst>
              </a:rPr>
              <a:t>我又看见一个新天新地， 因为先前的天地都过去了</a:t>
            </a:r>
            <a:r>
              <a:rPr lang="en-US" sz="4000" b="1" dirty="0">
                <a:effectLst>
                  <a:glow rad="101600">
                    <a:schemeClr val="tx1">
                      <a:alpha val="75000"/>
                    </a:schemeClr>
                  </a:glow>
                </a:effectLst>
                <a:latin typeface="Arial" charset="0"/>
                <a:ea typeface="ＭＳ Ｐゴシック" charset="0"/>
              </a:rPr>
              <a:t>(21:1a).</a:t>
            </a:r>
          </a:p>
        </p:txBody>
      </p:sp>
      <p:sp>
        <p:nvSpPr>
          <p:cNvPr id="5"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449</a:t>
            </a:r>
            <a:endParaRPr lang="en-US" b="1" dirty="0">
              <a:solidFill>
                <a:srgbClr val="000000"/>
              </a:solidFill>
              <a:latin typeface="Arial"/>
              <a:cs typeface="Arial"/>
            </a:endParaRPr>
          </a:p>
        </p:txBody>
      </p:sp>
    </p:spTree>
    <p:extLst>
      <p:ext uri="{BB962C8B-B14F-4D97-AF65-F5344CB8AC3E}">
        <p14:creationId xmlns:p14="http://schemas.microsoft.com/office/powerpoint/2010/main" val="344059764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52677"/>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778782976"/>
              </p:ext>
            </p:extLst>
          </p:nvPr>
        </p:nvGraphicFramePr>
        <p:xfrm>
          <a:off x="0" y="1364426"/>
          <a:ext cx="9144000" cy="48056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英文词汇</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多数：新天</a:t>
                      </a: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单数：新天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时期</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千禧</a:t>
                      </a: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永恒</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居民的寿命</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延长，但不是无限生命</a:t>
                      </a:r>
                      <a:r>
                        <a:rPr lang="en-US" sz="2400" b="1" dirty="0">
                          <a:effectLst/>
                          <a:latin typeface="Arial"/>
                          <a:ea typeface="Times"/>
                          <a:cs typeface="Arial"/>
                        </a:rPr>
                        <a:t> (</a:t>
                      </a:r>
                      <a:r>
                        <a:rPr lang="en-US" sz="2400" b="1" kern="1200" dirty="0">
                          <a:solidFill>
                            <a:schemeClr val="dk1"/>
                          </a:solidFill>
                          <a:effectLst/>
                          <a:latin typeface="Arial"/>
                          <a:ea typeface="Times"/>
                          <a:cs typeface="Arial"/>
                        </a:rPr>
                        <a:t>65</a:t>
                      </a:r>
                      <a:r>
                        <a:rPr lang="en-US" sz="2400" b="1" dirty="0">
                          <a:effectLst/>
                          <a:latin typeface="Arial"/>
                          <a:ea typeface="Times"/>
                          <a:cs typeface="Arial"/>
                        </a:rPr>
                        <a:t>:20)</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永生</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zh-CN" altLang="en-US" sz="2400" b="1" i="1" dirty="0">
                          <a:effectLst/>
                          <a:latin typeface="Arial"/>
                          <a:ea typeface="Times"/>
                          <a:cs typeface="Arial"/>
                        </a:rPr>
                        <a:t>死亡</a:t>
                      </a:r>
                      <a:endParaRPr lang="en-US" sz="2400" b="1" i="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可能的，虽说在一百岁去世算年轻的</a:t>
                      </a:r>
                      <a:r>
                        <a:rPr lang="zh-CN" altLang="en-US" sz="2400" b="1" baseline="0" dirty="0">
                          <a:effectLst/>
                          <a:latin typeface="Arial"/>
                          <a:ea typeface="Times"/>
                          <a:cs typeface="Arial"/>
                        </a:rPr>
                        <a:t> </a:t>
                      </a:r>
                      <a:r>
                        <a:rPr lang="en-US" sz="2400" b="1" dirty="0">
                          <a:effectLst/>
                          <a:latin typeface="Arial"/>
                          <a:ea typeface="Times"/>
                          <a:cs typeface="Arial"/>
                        </a:rPr>
                        <a:t>(65:20; </a:t>
                      </a:r>
                      <a:r>
                        <a:rPr lang="zh-CN" altLang="en-US" sz="2400" b="1" dirty="0">
                          <a:effectLst/>
                          <a:latin typeface="Arial"/>
                          <a:ea typeface="Times"/>
                          <a:cs typeface="Arial"/>
                        </a:rPr>
                        <a:t>参</a:t>
                      </a:r>
                      <a:r>
                        <a:rPr lang="en-US" sz="2400" b="1" dirty="0">
                          <a:effectLst/>
                          <a:latin typeface="Arial"/>
                          <a:ea typeface="Times"/>
                          <a:cs typeface="Arial"/>
                        </a:rPr>
                        <a:t> 66:24)</a:t>
                      </a:r>
                      <a:r>
                        <a:rPr lang="zh-CN" altLang="en-US" sz="2400" b="1" dirty="0">
                          <a:effectLst/>
                          <a:latin typeface="Arial"/>
                          <a:ea typeface="Times"/>
                          <a:cs typeface="Arial"/>
                        </a:rPr>
                        <a:t>！</a:t>
                      </a:r>
                      <a:r>
                        <a:rPr lang="en-US" sz="2400" b="1" dirty="0">
                          <a:effectLst/>
                          <a:latin typeface="Arial"/>
                          <a:ea typeface="Times"/>
                          <a:cs typeface="Arial"/>
                        </a:rPr>
                        <a:t> </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没有死亡</a:t>
                      </a:r>
                      <a:r>
                        <a:rPr lang="en-US" sz="2400" b="1" dirty="0">
                          <a:effectLst/>
                          <a:latin typeface="Arial"/>
                          <a:ea typeface="Times"/>
                          <a:cs typeface="Arial"/>
                        </a:rPr>
                        <a:t> (</a:t>
                      </a:r>
                      <a:r>
                        <a:rPr lang="zh-CN" altLang="en-US" sz="2400" b="1" dirty="0">
                          <a:effectLst/>
                          <a:latin typeface="Arial"/>
                          <a:ea typeface="Times"/>
                          <a:cs typeface="Arial"/>
                        </a:rPr>
                        <a:t>启</a:t>
                      </a:r>
                      <a:r>
                        <a:rPr lang="en-US" sz="2400" b="1" dirty="0">
                          <a:effectLst/>
                          <a:latin typeface="Arial"/>
                          <a:ea typeface="Times"/>
                          <a:cs typeface="Arial"/>
                        </a:rPr>
                        <a:t> 21:4) </a:t>
                      </a:r>
                      <a:r>
                        <a:rPr lang="zh-CN" altLang="en-US" sz="2400" b="1" dirty="0">
                          <a:effectLst/>
                          <a:latin typeface="Arial"/>
                          <a:ea typeface="Times"/>
                          <a:cs typeface="Arial"/>
                        </a:rPr>
                        <a:t>因为死亡已经在白色大宝座前废除了</a:t>
                      </a:r>
                      <a:r>
                        <a:rPr lang="en-US" sz="2400" b="1" dirty="0">
                          <a:effectLst/>
                          <a:latin typeface="Arial"/>
                          <a:ea typeface="Times"/>
                          <a:cs typeface="Arial"/>
                        </a:rPr>
                        <a:t> (</a:t>
                      </a:r>
                      <a:r>
                        <a:rPr lang="zh-CN" altLang="en-US" sz="2400" b="1" dirty="0">
                          <a:effectLst/>
                          <a:latin typeface="Arial"/>
                          <a:ea typeface="Times"/>
                          <a:cs typeface="Arial"/>
                        </a:rPr>
                        <a:t>启示</a:t>
                      </a:r>
                      <a:r>
                        <a:rPr lang="en-US" sz="2400" b="1" dirty="0">
                          <a:effectLst/>
                          <a:latin typeface="Arial"/>
                          <a:ea typeface="Times"/>
                          <a:cs typeface="Arial"/>
                        </a:rPr>
                        <a:t> 20:14) </a:t>
                      </a:r>
                    </a:p>
                    <a:p>
                      <a:pPr marL="0" marR="63500">
                        <a:spcBef>
                          <a:spcPts val="0"/>
                        </a:spcBef>
                        <a:spcAft>
                          <a:spcPts val="0"/>
                        </a:spcAft>
                      </a:pPr>
                      <a:endParaRPr lang="en-US" sz="2400" b="1" dirty="0">
                        <a:effectLst/>
                        <a:latin typeface="Arial"/>
                        <a:ea typeface="Times"/>
                        <a:cs typeface="Arial"/>
                      </a:endParaRPr>
                    </a:p>
                  </a:txBody>
                  <a:tcPr marL="50800" marR="50800" marT="0" marB="0"/>
                </a:tc>
                <a:extLst>
                  <a:ext uri="{0D108BD9-81ED-4DB2-BD59-A6C34878D82A}">
                    <a16:rowId xmlns:a16="http://schemas.microsoft.com/office/drawing/2014/main" val="10004"/>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2565584601"/>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72423994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88478" cy="5937772"/>
          </a:xfrm>
          <a:prstGeom prst="rect">
            <a:avLst/>
          </a:prstGeom>
        </p:spPr>
      </p:pic>
      <p:sp>
        <p:nvSpPr>
          <p:cNvPr id="2" name="Title 1"/>
          <p:cNvSpPr>
            <a:spLocks noGrp="1"/>
          </p:cNvSpPr>
          <p:nvPr>
            <p:ph type="title"/>
          </p:nvPr>
        </p:nvSpPr>
        <p:spPr>
          <a:xfrm>
            <a:off x="0" y="5263705"/>
            <a:ext cx="9144000" cy="1594295"/>
          </a:xfrm>
          <a:solidFill>
            <a:srgbClr val="000000"/>
          </a:solidFill>
        </p:spPr>
        <p:txBody>
          <a:bodyPr/>
          <a:lstStyle/>
          <a:p>
            <a:r>
              <a:rPr lang="en-US" sz="4800" b="1" dirty="0"/>
              <a:t>Saints will rule this earth for 1000 years (20:4-6).</a:t>
            </a:r>
            <a:endParaRPr lang="en-US" sz="4800" b="1" dirty="0">
              <a:effectLst>
                <a:glow rad="165100">
                  <a:schemeClr val="tx1"/>
                </a:glow>
              </a:effectLst>
            </a:endParaRPr>
          </a:p>
        </p:txBody>
      </p:sp>
    </p:spTree>
    <p:extLst>
      <p:ext uri="{BB962C8B-B14F-4D97-AF65-F5344CB8AC3E}">
        <p14:creationId xmlns:p14="http://schemas.microsoft.com/office/powerpoint/2010/main" val="143036289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29161"/>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799112470"/>
              </p:ext>
            </p:extLst>
          </p:nvPr>
        </p:nvGraphicFramePr>
        <p:xfrm>
          <a:off x="0" y="1364426"/>
          <a:ext cx="9144000" cy="48183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结婚和生子</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有可能</a:t>
                      </a:r>
                      <a:r>
                        <a:rPr lang="en-US" sz="2400" b="1" dirty="0">
                          <a:effectLst/>
                          <a:latin typeface="Arial"/>
                          <a:ea typeface="Times"/>
                          <a:cs typeface="Arial"/>
                        </a:rPr>
                        <a:t> (65:23)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不可能</a:t>
                      </a:r>
                      <a:r>
                        <a:rPr lang="en-US" sz="2400" b="1" dirty="0">
                          <a:effectLst/>
                          <a:latin typeface="Arial"/>
                          <a:ea typeface="Times"/>
                          <a:cs typeface="Arial"/>
                        </a:rPr>
                        <a:t> (</a:t>
                      </a:r>
                      <a:r>
                        <a:rPr lang="zh-CN" altLang="en-US" sz="2400" b="1" dirty="0">
                          <a:effectLst/>
                          <a:latin typeface="Arial"/>
                          <a:ea typeface="Times"/>
                          <a:cs typeface="Arial"/>
                        </a:rPr>
                        <a:t>太</a:t>
                      </a:r>
                      <a:r>
                        <a:rPr lang="en-US" sz="2400" b="1" dirty="0">
                          <a:effectLst/>
                          <a:latin typeface="Arial"/>
                          <a:ea typeface="Times"/>
                          <a:cs typeface="Arial"/>
                        </a:rPr>
                        <a:t> 22:30)</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活动</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建房，种葡萄园</a:t>
                      </a:r>
                      <a:r>
                        <a:rPr lang="en-US" sz="2400" b="1" dirty="0">
                          <a:effectLst/>
                          <a:latin typeface="Arial"/>
                          <a:ea typeface="Times"/>
                          <a:cs typeface="Arial"/>
                        </a:rPr>
                        <a:t> (65:21)</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基督说他会为我们预备地方</a:t>
                      </a:r>
                      <a:r>
                        <a:rPr lang="en-US" sz="2400" b="1" dirty="0">
                          <a:effectLst/>
                          <a:latin typeface="Arial"/>
                          <a:ea typeface="Times"/>
                          <a:cs typeface="Arial"/>
                        </a:rPr>
                        <a:t> (</a:t>
                      </a:r>
                      <a:r>
                        <a:rPr lang="zh-CN" altLang="en-US" sz="2400" b="1" dirty="0">
                          <a:effectLst/>
                          <a:latin typeface="Arial"/>
                          <a:ea typeface="Times"/>
                          <a:cs typeface="Arial"/>
                        </a:rPr>
                        <a:t>约</a:t>
                      </a:r>
                      <a:r>
                        <a:rPr lang="en-US" sz="2400" b="1" dirty="0">
                          <a:effectLst/>
                          <a:latin typeface="Arial"/>
                          <a:ea typeface="Times"/>
                          <a:cs typeface="Arial"/>
                        </a:rPr>
                        <a:t> 14:1f.).</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动物的活动</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野生动物和平共处</a:t>
                      </a:r>
                      <a:r>
                        <a:rPr lang="en-US" sz="2400" b="1" dirty="0">
                          <a:effectLst/>
                          <a:latin typeface="Arial"/>
                          <a:ea typeface="Times"/>
                          <a:cs typeface="Arial"/>
                        </a:rPr>
                        <a:t> (65:25a)</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约翰或其他有关天堂的章节都没有提到动物</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r h="701026">
                <a:tc>
                  <a:txBody>
                    <a:bodyPr/>
                    <a:lstStyle/>
                    <a:p>
                      <a:pPr marL="0" marR="63500">
                        <a:spcBef>
                          <a:spcPts val="0"/>
                        </a:spcBef>
                        <a:spcAft>
                          <a:spcPts val="0"/>
                        </a:spcAft>
                      </a:pPr>
                      <a:r>
                        <a:rPr lang="zh-CN" altLang="en-US" sz="2400" b="1" i="1" dirty="0">
                          <a:effectLst/>
                          <a:latin typeface="Arial"/>
                          <a:ea typeface="Times"/>
                          <a:cs typeface="Arial"/>
                        </a:rPr>
                        <a:t>相关城市</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在耶路撒冷受神的保护</a:t>
                      </a:r>
                      <a:r>
                        <a:rPr lang="en-US" sz="2400" b="1" dirty="0">
                          <a:effectLst/>
                          <a:latin typeface="Arial"/>
                          <a:ea typeface="Times"/>
                          <a:cs typeface="Arial"/>
                        </a:rPr>
                        <a:t> (65:25b)</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焦点是在新耶路撒冷</a:t>
                      </a:r>
                      <a:r>
                        <a:rPr lang="en-US" sz="2400" b="1" dirty="0">
                          <a:effectLst/>
                          <a:latin typeface="Arial"/>
                          <a:ea typeface="Times"/>
                          <a:cs typeface="Arial"/>
                        </a:rPr>
                        <a:t> (</a:t>
                      </a:r>
                      <a:r>
                        <a:rPr lang="zh-CN" altLang="en-US" sz="2400" b="1" dirty="0">
                          <a:effectLst/>
                          <a:latin typeface="Arial"/>
                          <a:ea typeface="Times"/>
                          <a:cs typeface="Arial"/>
                        </a:rPr>
                        <a:t>启</a:t>
                      </a:r>
                      <a:r>
                        <a:rPr lang="en-US" sz="2400" b="1" dirty="0">
                          <a:effectLst/>
                          <a:latin typeface="Arial"/>
                          <a:ea typeface="Times"/>
                          <a:cs typeface="Arial"/>
                        </a:rPr>
                        <a:t> 20–21) </a:t>
                      </a:r>
                    </a:p>
                  </a:txBody>
                  <a:tcPr marL="50800" marR="50800" marT="0" marB="0"/>
                </a:tc>
                <a:extLst>
                  <a:ext uri="{0D108BD9-81ED-4DB2-BD59-A6C34878D82A}">
                    <a16:rowId xmlns:a16="http://schemas.microsoft.com/office/drawing/2014/main" val="10004"/>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930327478"/>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740919"/>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715776276"/>
              </p:ext>
            </p:extLst>
          </p:nvPr>
        </p:nvGraphicFramePr>
        <p:xfrm>
          <a:off x="0" y="1364426"/>
          <a:ext cx="9144000" cy="517144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latin typeface="Arial"/>
                        <a:cs typeface="Arial"/>
                      </a:endParaRPr>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Arial"/>
                        <a:ea typeface="Times"/>
                        <a:cs typeface="Arial"/>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r>
                        <a:rPr lang="zh-CN" altLang="en-US" sz="2400" b="1" i="1" dirty="0">
                          <a:effectLst/>
                          <a:latin typeface="Arial"/>
                          <a:ea typeface="Times"/>
                          <a:cs typeface="Arial"/>
                        </a:rPr>
                        <a:t>诸国的聚集</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被带到耶路撒冷看神的荣耀</a:t>
                      </a:r>
                      <a:r>
                        <a:rPr lang="en-US" sz="2400" b="1" dirty="0">
                          <a:effectLst/>
                          <a:latin typeface="Arial"/>
                          <a:ea typeface="Times"/>
                          <a:cs typeface="Arial"/>
                        </a:rPr>
                        <a:t> (66:18-20; </a:t>
                      </a:r>
                      <a:r>
                        <a:rPr lang="zh-CN" altLang="en-US" sz="2400" b="1" dirty="0">
                          <a:effectLst/>
                          <a:latin typeface="Arial"/>
                          <a:ea typeface="Times"/>
                          <a:cs typeface="Arial"/>
                        </a:rPr>
                        <a:t>参撒</a:t>
                      </a:r>
                      <a:r>
                        <a:rPr lang="en-US" sz="2400" b="1" dirty="0">
                          <a:effectLst/>
                          <a:latin typeface="Arial"/>
                          <a:ea typeface="Times"/>
                          <a:cs typeface="Arial"/>
                        </a:rPr>
                        <a:t> 14:16-19)</a:t>
                      </a:r>
                    </a:p>
                    <a:p>
                      <a:pPr marL="0" marR="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神的荣耀给众国亮光</a:t>
                      </a:r>
                      <a:r>
                        <a:rPr lang="en-US" sz="2400" b="1" dirty="0">
                          <a:effectLst/>
                          <a:latin typeface="Arial"/>
                          <a:ea typeface="Times"/>
                          <a:cs typeface="Arial"/>
                        </a:rPr>
                        <a:t> (21:23-24)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r>
                        <a:rPr lang="zh-CN" altLang="en-US" sz="2400" b="1" i="1" dirty="0">
                          <a:effectLst/>
                          <a:latin typeface="Arial"/>
                          <a:ea typeface="Times"/>
                          <a:cs typeface="Arial"/>
                        </a:rPr>
                        <a:t>祭司和圣殿</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有圣殿，祭司和利未人</a:t>
                      </a:r>
                      <a:r>
                        <a:rPr lang="en-US" sz="2400" b="1" dirty="0">
                          <a:effectLst/>
                          <a:latin typeface="Arial"/>
                          <a:ea typeface="Times"/>
                          <a:cs typeface="Arial"/>
                        </a:rPr>
                        <a:t> (66:20-21; </a:t>
                      </a:r>
                      <a:r>
                        <a:rPr lang="zh-CN" altLang="en-US" sz="2400" b="1" dirty="0">
                          <a:effectLst/>
                          <a:latin typeface="Arial"/>
                          <a:ea typeface="Times"/>
                          <a:cs typeface="Arial"/>
                        </a:rPr>
                        <a:t>参结</a:t>
                      </a:r>
                      <a:r>
                        <a:rPr lang="en-US" sz="2400" b="1" dirty="0">
                          <a:effectLst/>
                          <a:latin typeface="Arial"/>
                          <a:ea typeface="Times"/>
                          <a:cs typeface="Arial"/>
                        </a:rPr>
                        <a:t> 40—43)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没有神殿</a:t>
                      </a:r>
                      <a:r>
                        <a:rPr lang="en-US" sz="2400" b="1" dirty="0">
                          <a:effectLst/>
                          <a:latin typeface="Arial"/>
                          <a:ea typeface="Times"/>
                          <a:cs typeface="Arial"/>
                        </a:rPr>
                        <a:t> (21:22)</a:t>
                      </a:r>
                      <a:r>
                        <a:rPr lang="zh-CN" altLang="en-US" sz="2400" b="1" dirty="0">
                          <a:effectLst/>
                          <a:latin typeface="Arial"/>
                          <a:ea typeface="Times"/>
                          <a:cs typeface="Arial"/>
                        </a:rPr>
                        <a:t>，所以可以推说不再需要祭司</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r h="701026">
                <a:tc>
                  <a:txBody>
                    <a:bodyPr/>
                    <a:lstStyle/>
                    <a:p>
                      <a:pPr marL="0" marR="63500">
                        <a:spcBef>
                          <a:spcPts val="0"/>
                        </a:spcBef>
                        <a:spcAft>
                          <a:spcPts val="0"/>
                        </a:spcAft>
                      </a:pPr>
                      <a:r>
                        <a:rPr lang="zh-CN" altLang="en-US" sz="2400" b="1" i="1" dirty="0">
                          <a:effectLst/>
                          <a:latin typeface="Arial"/>
                          <a:ea typeface="Times"/>
                          <a:cs typeface="Arial"/>
                        </a:rPr>
                        <a:t>庆典节日</a:t>
                      </a: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r>
                        <a:rPr lang="zh-CN" altLang="en-US" sz="2400" b="1" dirty="0">
                          <a:effectLst/>
                          <a:latin typeface="Arial"/>
                          <a:ea typeface="Times"/>
                          <a:cs typeface="Arial"/>
                        </a:rPr>
                        <a:t>月朔和安息日</a:t>
                      </a:r>
                      <a:r>
                        <a:rPr lang="en-US" sz="2400" b="1" dirty="0">
                          <a:effectLst/>
                          <a:latin typeface="Arial"/>
                          <a:ea typeface="Times"/>
                          <a:cs typeface="Arial"/>
                        </a:rPr>
                        <a:t> (56:6-7a; 66:23)</a:t>
                      </a:r>
                    </a:p>
                  </a:txBody>
                  <a:tcPr marL="50800" marR="50800" marT="0" marB="0"/>
                </a:tc>
                <a:tc>
                  <a:txBody>
                    <a:bodyPr/>
                    <a:lstStyle/>
                    <a:p>
                      <a:pPr marL="0" marR="63500">
                        <a:spcBef>
                          <a:spcPts val="0"/>
                        </a:spcBef>
                        <a:spcAft>
                          <a:spcPts val="0"/>
                        </a:spcAft>
                      </a:pPr>
                      <a:r>
                        <a:rPr lang="zh-CN" altLang="en-US" sz="2400" b="1" dirty="0">
                          <a:effectLst/>
                          <a:latin typeface="Arial"/>
                          <a:ea typeface="Times"/>
                          <a:cs typeface="Arial"/>
                        </a:rPr>
                        <a:t>没有这些庆典节日的需要，因为永恒中没有安息的需要</a:t>
                      </a:r>
                      <a:endParaRPr lang="en-US" sz="2400" b="1" dirty="0">
                        <a:effectLst/>
                        <a:latin typeface="Arial"/>
                        <a:ea typeface="Times"/>
                        <a:cs typeface="Arial"/>
                      </a:endParaRP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3"/>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508283629"/>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58642"/>
            <a:ext cx="9144000" cy="670370"/>
          </a:xfrm>
        </p:spPr>
        <p:txBody>
          <a:bodyPr/>
          <a:lstStyle/>
          <a:p>
            <a:pPr eaLnBrk="1" hangingPunct="1">
              <a:defRPr/>
            </a:pPr>
            <a:r>
              <a:rPr lang="zh-TW" altLang="en-US" sz="3200" kern="1200" dirty="0">
                <a:solidFill>
                  <a:srgbClr val="FFFFFF"/>
                </a:solidFill>
                <a:effectLst>
                  <a:outerShdw blurRad="38100" dist="38100" dir="2700000" algn="tl" rotWithShape="0">
                    <a:srgbClr val="000000"/>
                  </a:outerShdw>
                </a:effectLst>
                <a:latin typeface="Arial"/>
                <a:cs typeface="ＭＳ Ｐゴシック"/>
              </a:rPr>
              <a:t>千禧年与天堂的不同</a:t>
            </a:r>
            <a:endParaRPr lang="en-US" sz="3600" dirty="0"/>
          </a:p>
        </p:txBody>
      </p:sp>
      <p:sp>
        <p:nvSpPr>
          <p:cNvPr id="121958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452</a:t>
            </a:r>
          </a:p>
        </p:txBody>
      </p:sp>
      <p:graphicFrame>
        <p:nvGraphicFramePr>
          <p:cNvPr id="3" name="Table 2"/>
          <p:cNvGraphicFramePr>
            <a:graphicFrameLocks noGrp="1"/>
          </p:cNvGraphicFramePr>
          <p:nvPr>
            <p:extLst>
              <p:ext uri="{D42A27DB-BD31-4B8C-83A1-F6EECF244321}">
                <p14:modId xmlns:p14="http://schemas.microsoft.com/office/powerpoint/2010/main" val="1212276883"/>
              </p:ext>
            </p:extLst>
          </p:nvPr>
        </p:nvGraphicFramePr>
        <p:xfrm>
          <a:off x="0" y="1364426"/>
          <a:ext cx="9144000" cy="4767580"/>
        </p:xfrm>
        <a:graphic>
          <a:graphicData uri="http://schemas.openxmlformats.org/drawingml/2006/table">
            <a:tbl>
              <a:tblPr firstRow="1" bandRow="1">
                <a:tableStyleId>{0660B408-B3CF-4A94-85FC-2B1E0A45F4A2}</a:tableStyleId>
              </a:tblPr>
              <a:tblGrid>
                <a:gridCol w="2138440">
                  <a:extLst>
                    <a:ext uri="{9D8B030D-6E8A-4147-A177-3AD203B41FA5}">
                      <a16:colId xmlns:a16="http://schemas.microsoft.com/office/drawing/2014/main" val="20000"/>
                    </a:ext>
                  </a:extLst>
                </a:gridCol>
                <a:gridCol w="3343347">
                  <a:extLst>
                    <a:ext uri="{9D8B030D-6E8A-4147-A177-3AD203B41FA5}">
                      <a16:colId xmlns:a16="http://schemas.microsoft.com/office/drawing/2014/main" val="20001"/>
                    </a:ext>
                  </a:extLst>
                </a:gridCol>
                <a:gridCol w="3662213">
                  <a:extLst>
                    <a:ext uri="{9D8B030D-6E8A-4147-A177-3AD203B41FA5}">
                      <a16:colId xmlns:a16="http://schemas.microsoft.com/office/drawing/2014/main" val="20002"/>
                    </a:ext>
                  </a:extLst>
                </a:gridCol>
              </a:tblGrid>
              <a:tr h="701026">
                <a:tc>
                  <a:txBody>
                    <a:bodyPr/>
                    <a:lstStyle/>
                    <a:p>
                      <a:endParaRPr lang="en-US" sz="2800" dirty="0"/>
                    </a:p>
                  </a:txBody>
                  <a:tcPr>
                    <a:solidFill>
                      <a:srgbClr val="000000"/>
                    </a:solidFill>
                  </a:tcPr>
                </a:tc>
                <a:tc>
                  <a:txBody>
                    <a:bodyPr/>
                    <a:lstStyle/>
                    <a:p>
                      <a:pPr marL="0" marR="0" algn="ctr">
                        <a:spcBef>
                          <a:spcPts val="0"/>
                        </a:spcBef>
                        <a:spcAft>
                          <a:spcPts val="0"/>
                        </a:spcAft>
                      </a:pPr>
                      <a:r>
                        <a:rPr lang="zh-CN" altLang="en-US" sz="2400" b="1" dirty="0">
                          <a:solidFill>
                            <a:srgbClr val="FFFFFF"/>
                          </a:solidFill>
                          <a:effectLst/>
                          <a:latin typeface="Arial"/>
                          <a:ea typeface="Times"/>
                          <a:cs typeface="Arial"/>
                        </a:rPr>
                        <a:t>以赛亚描绘的新天新地</a:t>
                      </a:r>
                      <a:endParaRPr lang="en-US" sz="2400" dirty="0">
                        <a:effectLst/>
                        <a:latin typeface="Arial"/>
                        <a:ea typeface="Times"/>
                        <a:cs typeface="Arial"/>
                      </a:endParaRPr>
                    </a:p>
                    <a:p>
                      <a:pPr marL="0" marR="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赛</a:t>
                      </a:r>
                      <a:r>
                        <a:rPr lang="en-US" sz="2400" b="1" dirty="0">
                          <a:solidFill>
                            <a:srgbClr val="FFFFFF"/>
                          </a:solidFill>
                          <a:effectLst/>
                          <a:latin typeface="Arial"/>
                          <a:ea typeface="Times"/>
                          <a:cs typeface="Arial"/>
                        </a:rPr>
                        <a:t> 65:17; 66:22)</a:t>
                      </a:r>
                      <a:endParaRPr lang="en-US" sz="2400" dirty="0">
                        <a:effectLst/>
                        <a:latin typeface="Arial"/>
                        <a:ea typeface="Times"/>
                        <a:cs typeface="Arial"/>
                      </a:endParaRPr>
                    </a:p>
                  </a:txBody>
                  <a:tcPr marL="50800" marR="50800" marT="0" marB="0">
                    <a:solidFill>
                      <a:srgbClr val="000000"/>
                    </a:solidFill>
                  </a:tcPr>
                </a:tc>
                <a:tc>
                  <a:txBody>
                    <a:bodyPr/>
                    <a:lstStyle/>
                    <a:p>
                      <a:pPr marL="0" marR="63500" algn="ctr">
                        <a:spcBef>
                          <a:spcPts val="0"/>
                        </a:spcBef>
                        <a:spcAft>
                          <a:spcPts val="0"/>
                        </a:spcAft>
                      </a:pPr>
                      <a:r>
                        <a:rPr lang="zh-CN" altLang="en-US" sz="2400" b="1" dirty="0">
                          <a:solidFill>
                            <a:srgbClr val="FFFFFF"/>
                          </a:solidFill>
                          <a:effectLst/>
                          <a:latin typeface="Arial"/>
                          <a:ea typeface="Times"/>
                          <a:cs typeface="Arial"/>
                        </a:rPr>
                        <a:t>约翰描绘的新天新地</a:t>
                      </a:r>
                      <a:endParaRPr lang="en-US" sz="2400" dirty="0">
                        <a:effectLst/>
                        <a:latin typeface="Arial"/>
                        <a:ea typeface="Times"/>
                        <a:cs typeface="Arial"/>
                      </a:endParaRPr>
                    </a:p>
                    <a:p>
                      <a:pPr marL="0" marR="63500" algn="ctr">
                        <a:spcBef>
                          <a:spcPts val="0"/>
                        </a:spcBef>
                        <a:spcAft>
                          <a:spcPts val="0"/>
                        </a:spcAft>
                      </a:pPr>
                      <a:r>
                        <a:rPr lang="en-US" sz="2400" b="1" dirty="0">
                          <a:solidFill>
                            <a:srgbClr val="FFFFFF"/>
                          </a:solidFill>
                          <a:effectLst/>
                          <a:latin typeface="Arial"/>
                          <a:ea typeface="Times"/>
                          <a:cs typeface="Arial"/>
                        </a:rPr>
                        <a:t>(</a:t>
                      </a:r>
                      <a:r>
                        <a:rPr lang="zh-CN" altLang="en-US" sz="2400" b="1" dirty="0">
                          <a:solidFill>
                            <a:srgbClr val="FFFFFF"/>
                          </a:solidFill>
                          <a:effectLst/>
                          <a:latin typeface="Arial"/>
                          <a:ea typeface="Times"/>
                          <a:cs typeface="Arial"/>
                        </a:rPr>
                        <a:t>启</a:t>
                      </a:r>
                      <a:r>
                        <a:rPr lang="en-US" sz="2400" b="1" dirty="0">
                          <a:solidFill>
                            <a:srgbClr val="FFFFFF"/>
                          </a:solidFill>
                          <a:effectLst/>
                          <a:latin typeface="Arial"/>
                          <a:ea typeface="Times"/>
                          <a:cs typeface="Arial"/>
                        </a:rPr>
                        <a:t> 21:1)</a:t>
                      </a:r>
                      <a:endParaRPr lang="en-US" sz="2400" dirty="0">
                        <a:effectLst/>
                        <a:latin typeface="Arial"/>
                        <a:ea typeface="Times"/>
                        <a:cs typeface="Arial"/>
                      </a:endParaRPr>
                    </a:p>
                    <a:p>
                      <a:pPr marL="0" marR="63500" algn="ctr">
                        <a:spcBef>
                          <a:spcPts val="0"/>
                        </a:spcBef>
                        <a:spcAft>
                          <a:spcPts val="0"/>
                        </a:spcAft>
                      </a:pPr>
                      <a:endParaRPr lang="en-US" sz="2400" dirty="0">
                        <a:effectLst/>
                        <a:latin typeface="Times"/>
                        <a:ea typeface="Times"/>
                        <a:cs typeface="Times New Roman"/>
                      </a:endParaRPr>
                    </a:p>
                  </a:txBody>
                  <a:tcPr marL="50800" marR="50800" marT="0" marB="0">
                    <a:solidFill>
                      <a:srgbClr val="000000"/>
                    </a:solidFill>
                  </a:tcPr>
                </a:tc>
                <a:extLst>
                  <a:ext uri="{0D108BD9-81ED-4DB2-BD59-A6C34878D82A}">
                    <a16:rowId xmlns:a16="http://schemas.microsoft.com/office/drawing/2014/main" val="10000"/>
                  </a:ext>
                </a:extLst>
              </a:tr>
              <a:tr h="701026">
                <a:tc>
                  <a:txBody>
                    <a:bodyPr/>
                    <a:lstStyle/>
                    <a:p>
                      <a:pPr marL="0" marR="63500">
                        <a:spcBef>
                          <a:spcPts val="0"/>
                        </a:spcBef>
                        <a:spcAft>
                          <a:spcPts val="0"/>
                        </a:spcAft>
                      </a:pPr>
                      <a:endParaRPr lang="en-US" sz="2400" b="1" i="1" dirty="0">
                        <a:effectLst/>
                        <a:latin typeface="Arial"/>
                        <a:ea typeface="Times"/>
                        <a:cs typeface="Times New Roman"/>
                      </a:endParaRPr>
                    </a:p>
                    <a:p>
                      <a:pPr marL="0" marR="63500">
                        <a:spcBef>
                          <a:spcPts val="0"/>
                        </a:spcBef>
                        <a:spcAft>
                          <a:spcPts val="0"/>
                        </a:spcAft>
                      </a:pPr>
                      <a:r>
                        <a:rPr lang="zh-CN" altLang="en-US" sz="2400" b="1" i="1" dirty="0">
                          <a:effectLst/>
                          <a:latin typeface="Times"/>
                          <a:ea typeface="Times"/>
                          <a:cs typeface="Times New Roman"/>
                        </a:rPr>
                        <a:t>时间</a:t>
                      </a:r>
                      <a:endParaRPr lang="en-US" sz="2400" b="1" i="1" dirty="0">
                        <a:effectLst/>
                        <a:latin typeface="Times"/>
                        <a:ea typeface="Times"/>
                        <a:cs typeface="Times New Roman"/>
                      </a:endParaRPr>
                    </a:p>
                  </a:txBody>
                  <a:tcPr marL="50800" marR="50800" marT="0" marB="0"/>
                </a:tc>
                <a:tc>
                  <a:txBody>
                    <a:bodyPr/>
                    <a:lstStyle/>
                    <a:p>
                      <a:pPr marL="0" marR="0">
                        <a:spcBef>
                          <a:spcPts val="0"/>
                        </a:spcBef>
                        <a:spcAft>
                          <a:spcPts val="0"/>
                        </a:spcAft>
                      </a:pPr>
                      <a:endParaRPr lang="en-US" sz="2400" b="1" dirty="0">
                        <a:effectLst/>
                        <a:latin typeface="Arial"/>
                        <a:ea typeface="Times"/>
                        <a:cs typeface="Times New Roman"/>
                      </a:endParaRPr>
                    </a:p>
                    <a:p>
                      <a:pPr marL="0" marR="0">
                        <a:spcBef>
                          <a:spcPts val="0"/>
                        </a:spcBef>
                        <a:spcAft>
                          <a:spcPts val="0"/>
                        </a:spcAft>
                      </a:pPr>
                      <a:r>
                        <a:rPr lang="zh-CN" altLang="en-US" sz="2400" b="1" dirty="0">
                          <a:effectLst/>
                          <a:latin typeface="Times"/>
                          <a:ea typeface="Times"/>
                          <a:cs typeface="Times New Roman"/>
                        </a:rPr>
                        <a:t>依旧存在</a:t>
                      </a:r>
                      <a:endParaRPr lang="en-US" sz="2400" b="1" dirty="0">
                        <a:effectLst/>
                        <a:latin typeface="Times"/>
                        <a:ea typeface="Times"/>
                        <a:cs typeface="Times New Roman"/>
                      </a:endParaRPr>
                    </a:p>
                  </a:txBody>
                  <a:tcPr marL="50800" marR="50800" marT="0" marB="0"/>
                </a:tc>
                <a:tc>
                  <a:txBody>
                    <a:bodyPr/>
                    <a:lstStyle/>
                    <a:p>
                      <a:pPr marL="0" marR="63500">
                        <a:spcBef>
                          <a:spcPts val="0"/>
                        </a:spcBef>
                        <a:spcAft>
                          <a:spcPts val="0"/>
                        </a:spcAft>
                      </a:pPr>
                      <a:endParaRPr lang="en-US" sz="2400" b="1" dirty="0">
                        <a:effectLst/>
                        <a:latin typeface="Arial"/>
                        <a:ea typeface="Times"/>
                        <a:cs typeface="Times New Roman"/>
                      </a:endParaRPr>
                    </a:p>
                    <a:p>
                      <a:pPr marL="0" marR="63500">
                        <a:spcBef>
                          <a:spcPts val="0"/>
                        </a:spcBef>
                        <a:spcAft>
                          <a:spcPts val="0"/>
                        </a:spcAft>
                      </a:pPr>
                      <a:r>
                        <a:rPr lang="zh-CN" altLang="en-US" sz="2400" b="1" dirty="0">
                          <a:effectLst/>
                          <a:latin typeface="Arial"/>
                          <a:ea typeface="Times"/>
                          <a:cs typeface="Times New Roman"/>
                        </a:rPr>
                        <a:t>同夜晚一同被废除</a:t>
                      </a:r>
                      <a:r>
                        <a:rPr lang="en-US" sz="2400" b="1" dirty="0">
                          <a:effectLst/>
                          <a:latin typeface="Arial"/>
                          <a:ea typeface="Times"/>
                          <a:cs typeface="Times New Roman"/>
                        </a:rPr>
                        <a:t> (</a:t>
                      </a:r>
                      <a:r>
                        <a:rPr lang="zh-CN" altLang="en-US" sz="2400" b="1" dirty="0">
                          <a:effectLst/>
                          <a:latin typeface="Arial"/>
                          <a:ea typeface="Times"/>
                          <a:cs typeface="Times New Roman"/>
                        </a:rPr>
                        <a:t>启</a:t>
                      </a:r>
                      <a:r>
                        <a:rPr lang="en-US" sz="2400" b="1" dirty="0">
                          <a:effectLst/>
                          <a:latin typeface="Arial"/>
                          <a:ea typeface="Times"/>
                          <a:cs typeface="Times New Roman"/>
                        </a:rPr>
                        <a:t> 22:5)</a:t>
                      </a:r>
                      <a:r>
                        <a:rPr lang="zh-CN" altLang="en-US" sz="2400" b="1" dirty="0">
                          <a:effectLst/>
                          <a:latin typeface="Arial"/>
                          <a:ea typeface="Times"/>
                          <a:cs typeface="Times New Roman"/>
                        </a:rPr>
                        <a:t>，所以每七日安息是荒谬的</a:t>
                      </a:r>
                      <a:endParaRPr lang="en-US" sz="2400" b="1" dirty="0">
                        <a:effectLst/>
                        <a:latin typeface="Arial"/>
                        <a:ea typeface="Times"/>
                        <a:cs typeface="Times New Roman"/>
                      </a:endParaRPr>
                    </a:p>
                    <a:p>
                      <a:pPr marL="0" marR="63500">
                        <a:spcBef>
                          <a:spcPts val="0"/>
                        </a:spcBef>
                        <a:spcAft>
                          <a:spcPts val="0"/>
                        </a:spcAft>
                      </a:pPr>
                      <a:endParaRPr lang="en-US" sz="2400" b="1" dirty="0">
                        <a:effectLst/>
                        <a:latin typeface="Times"/>
                        <a:ea typeface="Times"/>
                        <a:cs typeface="Times New Roman"/>
                      </a:endParaRPr>
                    </a:p>
                    <a:p>
                      <a:pPr marL="0" marR="63500">
                        <a:spcBef>
                          <a:spcPts val="0"/>
                        </a:spcBef>
                        <a:spcAft>
                          <a:spcPts val="0"/>
                        </a:spcAft>
                      </a:pPr>
                      <a:r>
                        <a:rPr lang="en-US" sz="2400" b="1" dirty="0">
                          <a:effectLst/>
                          <a:latin typeface="Arial"/>
                          <a:ea typeface="Times"/>
                          <a:cs typeface="Times New Roman"/>
                        </a:rPr>
                        <a:t> </a:t>
                      </a:r>
                      <a:endParaRPr lang="en-US" sz="2400" b="1" dirty="0">
                        <a:effectLst/>
                        <a:latin typeface="Times"/>
                        <a:ea typeface="Times"/>
                        <a:cs typeface="Times New Roman"/>
                      </a:endParaRPr>
                    </a:p>
                  </a:txBody>
                  <a:tcPr marL="50800" marR="50800" marT="0" marB="0"/>
                </a:tc>
                <a:extLst>
                  <a:ext uri="{0D108BD9-81ED-4DB2-BD59-A6C34878D82A}">
                    <a16:rowId xmlns:a16="http://schemas.microsoft.com/office/drawing/2014/main" val="10001"/>
                  </a:ext>
                </a:extLst>
              </a:tr>
              <a:tr h="701026">
                <a:tc>
                  <a:txBody>
                    <a:bodyPr/>
                    <a:lstStyle/>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r>
                        <a:rPr lang="zh-CN" altLang="en-US" sz="2400" b="1" i="1" dirty="0">
                          <a:effectLst/>
                          <a:latin typeface="Arial"/>
                          <a:ea typeface="Times"/>
                          <a:cs typeface="Arial"/>
                        </a:rPr>
                        <a:t>敬拜的地方</a:t>
                      </a:r>
                      <a:endParaRPr lang="en-US" sz="2400" b="1" i="1" dirty="0">
                        <a:effectLst/>
                        <a:latin typeface="Arial"/>
                        <a:ea typeface="Times"/>
                        <a:cs typeface="Arial"/>
                      </a:endParaRPr>
                    </a:p>
                    <a:p>
                      <a:pPr marL="0" marR="63500">
                        <a:spcBef>
                          <a:spcPts val="0"/>
                        </a:spcBef>
                        <a:spcAft>
                          <a:spcPts val="0"/>
                        </a:spcAft>
                      </a:pPr>
                      <a:endParaRPr lang="en-US" sz="2400" b="1" i="1" dirty="0">
                        <a:effectLst/>
                        <a:latin typeface="Arial"/>
                        <a:ea typeface="Times"/>
                        <a:cs typeface="Arial"/>
                      </a:endParaRPr>
                    </a:p>
                    <a:p>
                      <a:pPr marL="0" marR="63500">
                        <a:spcBef>
                          <a:spcPts val="0"/>
                        </a:spcBef>
                        <a:spcAft>
                          <a:spcPts val="0"/>
                        </a:spcAft>
                      </a:pPr>
                      <a:endParaRPr lang="en-US" sz="2400" b="1" dirty="0">
                        <a:effectLst/>
                        <a:latin typeface="Arial"/>
                        <a:ea typeface="Times"/>
                        <a:cs typeface="Arial"/>
                      </a:endParaRPr>
                    </a:p>
                  </a:txBody>
                  <a:tcPr marL="50800" marR="50800" marT="0" marB="0"/>
                </a:tc>
                <a:tc>
                  <a:txBody>
                    <a:bodyPr/>
                    <a:lstStyle/>
                    <a:p>
                      <a:pPr marL="0" marR="0">
                        <a:spcBef>
                          <a:spcPts val="0"/>
                        </a:spcBef>
                        <a:spcAft>
                          <a:spcPts val="0"/>
                        </a:spcAft>
                      </a:pPr>
                      <a:endParaRPr lang="en-US" sz="2400" b="1" dirty="0">
                        <a:effectLst/>
                        <a:latin typeface="Arial"/>
                        <a:ea typeface="Times"/>
                        <a:cs typeface="Arial"/>
                      </a:endParaRPr>
                    </a:p>
                    <a:p>
                      <a:pPr marL="0" marR="0">
                        <a:spcBef>
                          <a:spcPts val="0"/>
                        </a:spcBef>
                        <a:spcAft>
                          <a:spcPts val="0"/>
                        </a:spcAft>
                      </a:pPr>
                      <a:r>
                        <a:rPr lang="zh-CN" altLang="en-US" sz="2400" b="1" dirty="0">
                          <a:effectLst/>
                          <a:latin typeface="Arial"/>
                          <a:ea typeface="Times"/>
                          <a:cs typeface="Arial"/>
                        </a:rPr>
                        <a:t>耶路撒冷</a:t>
                      </a:r>
                      <a:r>
                        <a:rPr lang="en-US" sz="2400" b="1" dirty="0">
                          <a:effectLst/>
                          <a:latin typeface="Arial"/>
                          <a:ea typeface="Times"/>
                          <a:cs typeface="Arial"/>
                        </a:rPr>
                        <a:t> (65:23)</a:t>
                      </a:r>
                    </a:p>
                  </a:txBody>
                  <a:tcPr marL="50800" marR="50800" marT="0" marB="0"/>
                </a:tc>
                <a:tc>
                  <a:txBody>
                    <a:bodyPr/>
                    <a:lstStyle/>
                    <a:p>
                      <a:pPr marL="0" marR="63500">
                        <a:spcBef>
                          <a:spcPts val="0"/>
                        </a:spcBef>
                        <a:spcAft>
                          <a:spcPts val="0"/>
                        </a:spcAft>
                      </a:pPr>
                      <a:endParaRPr lang="en-US" sz="2400" b="1" dirty="0">
                        <a:effectLst/>
                        <a:latin typeface="Arial"/>
                        <a:ea typeface="Times"/>
                        <a:cs typeface="Arial"/>
                      </a:endParaRPr>
                    </a:p>
                    <a:p>
                      <a:pPr marL="0" marR="63500">
                        <a:spcBef>
                          <a:spcPts val="0"/>
                        </a:spcBef>
                        <a:spcAft>
                          <a:spcPts val="0"/>
                        </a:spcAft>
                      </a:pPr>
                      <a:r>
                        <a:rPr lang="zh-CN" altLang="en-US" sz="2400" b="1" dirty="0">
                          <a:effectLst/>
                          <a:latin typeface="Arial"/>
                          <a:ea typeface="Times"/>
                          <a:cs typeface="Arial"/>
                        </a:rPr>
                        <a:t>神的宝座</a:t>
                      </a:r>
                      <a:r>
                        <a:rPr lang="en-US" sz="2400" b="1" dirty="0">
                          <a:effectLst/>
                          <a:latin typeface="Arial"/>
                          <a:ea typeface="Times"/>
                          <a:cs typeface="Arial"/>
                        </a:rPr>
                        <a:t> (22:3-4)</a:t>
                      </a:r>
                    </a:p>
                    <a:p>
                      <a:pPr marL="0" marR="63500">
                        <a:spcBef>
                          <a:spcPts val="0"/>
                        </a:spcBef>
                        <a:spcAft>
                          <a:spcPts val="0"/>
                        </a:spcAft>
                      </a:pPr>
                      <a:r>
                        <a:rPr lang="en-US" sz="2400" b="1" dirty="0">
                          <a:effectLst/>
                          <a:latin typeface="Arial"/>
                          <a:ea typeface="Times"/>
                          <a:cs typeface="Arial"/>
                        </a:rPr>
                        <a:t> </a:t>
                      </a:r>
                    </a:p>
                  </a:txBody>
                  <a:tcPr marL="50800" marR="50800" marT="0" marB="0"/>
                </a:tc>
                <a:extLst>
                  <a:ext uri="{0D108BD9-81ED-4DB2-BD59-A6C34878D82A}">
                    <a16:rowId xmlns:a16="http://schemas.microsoft.com/office/drawing/2014/main" val="10002"/>
                  </a:ext>
                </a:extLst>
              </a:tr>
            </a:tbl>
          </a:graphicData>
        </a:graphic>
      </p:graphicFrame>
      <p:sp>
        <p:nvSpPr>
          <p:cNvPr id="5" name="Title 1"/>
          <p:cNvSpPr txBox="1">
            <a:spLocks/>
          </p:cNvSpPr>
          <p:nvPr/>
        </p:nvSpPr>
        <p:spPr bwMode="auto">
          <a:xfrm>
            <a:off x="0" y="564249"/>
            <a:ext cx="9144000" cy="7526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E5E5FF"/>
              </a:buClr>
              <a:buSzPct val="100000"/>
              <a:buFont typeface="Times New Roman" charset="0"/>
              <a:defRPr sz="4400" b="1">
                <a:solidFill>
                  <a:srgbClr val="E5E5FF"/>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E5E5FF"/>
              </a:buClr>
              <a:buSzPct val="100000"/>
              <a:buFont typeface="Times New Roman" pitchFamily="16" charset="0"/>
              <a:defRPr sz="4400" b="1">
                <a:solidFill>
                  <a:srgbClr val="E5E5FF"/>
                </a:solidFill>
                <a:latin typeface="Times New Roman" pitchFamily="16" charset="0"/>
                <a:ea typeface="ＭＳ Ｐゴシック" charset="-128"/>
              </a:defRPr>
            </a:lvl9pPr>
          </a:lstStyle>
          <a:p>
            <a:pPr eaLnBrk="1" hangingPunct="1">
              <a:defRPr/>
            </a:pPr>
            <a:r>
              <a:rPr lang="zh-TW" altLang="en-US" sz="2800" dirty="0">
                <a:solidFill>
                  <a:srgbClr val="FFFFFF"/>
                </a:solidFill>
                <a:effectLst>
                  <a:outerShdw blurRad="38100" dist="38100" dir="2700000" algn="tl" rotWithShape="0">
                    <a:srgbClr val="000000"/>
                  </a:outerShdw>
                </a:effectLst>
                <a:latin typeface="Arial"/>
                <a:cs typeface="ＭＳ Ｐゴシック"/>
              </a:rPr>
              <a:t>对比 启</a:t>
            </a:r>
            <a:r>
              <a:rPr lang="en-US" altLang="zh-TW" sz="2800" dirty="0">
                <a:solidFill>
                  <a:srgbClr val="FFFFFF"/>
                </a:solidFill>
                <a:effectLst>
                  <a:outerShdw blurRad="38100" dist="38100" dir="2700000" algn="tl" rotWithShape="0">
                    <a:srgbClr val="000000"/>
                  </a:outerShdw>
                </a:effectLst>
                <a:latin typeface="Arial"/>
                <a:cs typeface="ＭＳ Ｐゴシック"/>
              </a:rPr>
              <a:t>20 </a:t>
            </a:r>
            <a:r>
              <a:rPr lang="zh-TW" altLang="en-US" sz="2800" dirty="0">
                <a:solidFill>
                  <a:srgbClr val="FFFFFF"/>
                </a:solidFill>
                <a:effectLst>
                  <a:outerShdw blurRad="38100" dist="38100" dir="2700000" algn="tl" rotWithShape="0">
                    <a:srgbClr val="000000"/>
                  </a:outerShdw>
                </a:effectLst>
                <a:latin typeface="Arial"/>
                <a:cs typeface="ＭＳ Ｐゴシック"/>
              </a:rPr>
              <a:t>和 启</a:t>
            </a:r>
            <a:r>
              <a:rPr lang="en-US" altLang="zh-TW" sz="2800" dirty="0">
                <a:solidFill>
                  <a:srgbClr val="FFFFFF"/>
                </a:solidFill>
                <a:effectLst>
                  <a:outerShdw blurRad="38100" dist="38100" dir="2700000" algn="tl" rotWithShape="0">
                    <a:srgbClr val="000000"/>
                  </a:outerShdw>
                </a:effectLst>
                <a:latin typeface="Arial"/>
                <a:cs typeface="ＭＳ Ｐゴシック"/>
              </a:rPr>
              <a:t>21-22</a:t>
            </a:r>
          </a:p>
        </p:txBody>
      </p:sp>
    </p:spTree>
    <p:extLst>
      <p:ext uri="{BB962C8B-B14F-4D97-AF65-F5344CB8AC3E}">
        <p14:creationId xmlns:p14="http://schemas.microsoft.com/office/powerpoint/2010/main" val="1381784572"/>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850900"/>
            <a:ext cx="9144000" cy="5138928"/>
          </a:xfrm>
          <a:prstGeom prst="rect">
            <a:avLst/>
          </a:prstGeom>
        </p:spPr>
      </p:pic>
      <p:sp>
        <p:nvSpPr>
          <p:cNvPr id="1290243" name="Rectangle 3"/>
          <p:cNvSpPr>
            <a:spLocks noGrp="1" noChangeArrowheads="1"/>
          </p:cNvSpPr>
          <p:nvPr>
            <p:ph type="ctrTitle"/>
          </p:nvPr>
        </p:nvSpPr>
        <p:spPr>
          <a:xfrm>
            <a:off x="6372225" y="287338"/>
            <a:ext cx="2771775" cy="6310312"/>
          </a:xfrm>
        </p:spPr>
        <p:txBody>
          <a:bodyPr/>
          <a:lstStyle/>
          <a:p>
            <a:r>
              <a:rPr lang="en-US" sz="3200" b="1" dirty="0">
                <a:effectLst>
                  <a:glow rad="165100">
                    <a:schemeClr val="tx1"/>
                  </a:glow>
                </a:effectLst>
                <a:latin typeface="Arial" charset="0"/>
                <a:ea typeface="ＭＳ Ｐゴシック" charset="0"/>
              </a:rPr>
              <a:t>“</a:t>
            </a:r>
            <a:r>
              <a:rPr lang="zh-CN" altLang="en-US" sz="3200" b="1" dirty="0">
                <a:effectLst>
                  <a:glow rad="165100">
                    <a:schemeClr val="tx1"/>
                  </a:glow>
                </a:effectLst>
                <a:latin typeface="Arial" charset="0"/>
                <a:ea typeface="ＭＳ Ｐゴシック" charset="0"/>
              </a:rPr>
              <a:t>我又看见一个</a:t>
            </a:r>
            <a:r>
              <a:rPr lang="zh-CN" altLang="en-US" sz="3200" b="1" dirty="0">
                <a:solidFill>
                  <a:srgbClr val="FFFF00"/>
                </a:solidFill>
                <a:effectLst>
                  <a:glow rad="165100">
                    <a:schemeClr val="tx1"/>
                  </a:glow>
                </a:effectLst>
                <a:latin typeface="Arial" charset="0"/>
                <a:ea typeface="ＭＳ Ｐゴシック" charset="0"/>
              </a:rPr>
              <a:t>新</a:t>
            </a:r>
            <a:r>
              <a:rPr lang="zh-CN" altLang="en-US" sz="3200" b="1" dirty="0">
                <a:effectLst>
                  <a:glow rad="165100">
                    <a:schemeClr val="tx1"/>
                  </a:glow>
                </a:effectLst>
                <a:latin typeface="Arial" charset="0"/>
                <a:ea typeface="ＭＳ Ｐゴシック" charset="0"/>
              </a:rPr>
              <a:t>天新地，因为先前的天地都过去了</a:t>
            </a:r>
            <a:r>
              <a:rPr lang="en-US" sz="3200" b="1" dirty="0">
                <a:effectLst>
                  <a:glow rad="165100">
                    <a:schemeClr val="tx1"/>
                  </a:glow>
                </a:effectLst>
                <a:latin typeface="Arial" charset="0"/>
                <a:ea typeface="ＭＳ Ｐゴシック" charset="0"/>
              </a:rPr>
              <a:t>” </a:t>
            </a:r>
            <a:br>
              <a:rPr lang="en-US" sz="3200" b="1" dirty="0">
                <a:effectLst>
                  <a:glow rad="165100">
                    <a:schemeClr val="tx1"/>
                  </a:glow>
                </a:effectLst>
                <a:latin typeface="Arial" charset="0"/>
                <a:ea typeface="ＭＳ Ｐゴシック" charset="0"/>
              </a:rPr>
            </a:br>
            <a:r>
              <a:rPr lang="en-US" sz="3200" b="1" dirty="0">
                <a:effectLst>
                  <a:glow rad="165100">
                    <a:schemeClr val="tx1"/>
                  </a:glow>
                </a:effectLst>
                <a:latin typeface="Arial" charset="0"/>
                <a:ea typeface="ＭＳ Ｐゴシック" charset="0"/>
              </a:rPr>
              <a:t>(</a:t>
            </a:r>
            <a:r>
              <a:rPr lang="zh-CN" altLang="en-US" sz="3200" b="1" dirty="0">
                <a:effectLst>
                  <a:glow rad="165100">
                    <a:schemeClr val="tx1"/>
                  </a:glow>
                </a:effectLst>
                <a:latin typeface="Arial" charset="0"/>
                <a:ea typeface="ＭＳ Ｐゴシック" charset="0"/>
              </a:rPr>
              <a:t>启</a:t>
            </a:r>
            <a:r>
              <a:rPr lang="en-US" sz="3200" b="1" dirty="0">
                <a:effectLst>
                  <a:glow rad="165100">
                    <a:schemeClr val="tx1"/>
                  </a:glow>
                </a:effectLst>
                <a:latin typeface="Arial" charset="0"/>
                <a:ea typeface="ＭＳ Ｐゴシック" charset="0"/>
              </a:rPr>
              <a:t>21:1a, CNV</a:t>
            </a:r>
            <a:r>
              <a:rPr lang="en-SG" sz="3200" b="1" dirty="0">
                <a:effectLst>
                  <a:glow rad="165100">
                    <a:schemeClr val="tx1"/>
                  </a:glow>
                </a:effectLst>
                <a:latin typeface="Arial" charset="0"/>
                <a:ea typeface="ＭＳ Ｐゴシック" charset="0"/>
              </a:rPr>
              <a:t>)</a:t>
            </a:r>
            <a:r>
              <a:rPr lang="en-US" sz="3200" b="1" dirty="0">
                <a:effectLst>
                  <a:glow rad="165100">
                    <a:schemeClr val="tx1"/>
                  </a:glow>
                </a:effectLst>
                <a:latin typeface="Arial" charset="0"/>
                <a:ea typeface="ＭＳ Ｐゴシック" charset="0"/>
              </a:rPr>
              <a:t>.</a:t>
            </a:r>
            <a:endParaRPr lang="en-US" sz="3200" b="1" dirty="0">
              <a:solidFill>
                <a:srgbClr val="CC0000"/>
              </a:solidFill>
              <a:effectLst>
                <a:glow rad="165100">
                  <a:schemeClr val="tx1"/>
                </a:glow>
              </a:effectLst>
              <a:latin typeface="Arial" charset="0"/>
              <a:ea typeface="ＭＳ Ｐゴシック" charset="0"/>
            </a:endParaRPr>
          </a:p>
        </p:txBody>
      </p:sp>
      <p:sp>
        <p:nvSpPr>
          <p:cNvPr id="5" name="Text Box 1041"/>
          <p:cNvSpPr txBox="1">
            <a:spLocks noChangeArrowheads="1"/>
          </p:cNvSpPr>
          <p:nvPr/>
        </p:nvSpPr>
        <p:spPr bwMode="auto">
          <a:xfrm>
            <a:off x="838842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7" name="Rectangle 3"/>
          <p:cNvSpPr txBox="1">
            <a:spLocks noChangeArrowheads="1"/>
          </p:cNvSpPr>
          <p:nvPr/>
        </p:nvSpPr>
        <p:spPr bwMode="auto">
          <a:xfrm>
            <a:off x="1391663" y="510572"/>
            <a:ext cx="2771775" cy="6310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一个</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rPr>
              <a:t>更新过</a:t>
            </a:r>
            <a:endParaRPr kumimoji="0" lang="en-SG" altLang="zh-CN" sz="4400" b="1" i="0" u="none" strike="noStrike" kern="1200" cap="none" spc="0" normalizeH="0" baseline="0" noProof="0" dirty="0">
              <a:ln>
                <a:noFill/>
              </a:ln>
              <a:solidFill>
                <a:srgbClr val="FFFF00"/>
              </a:solidFill>
              <a:effectLst>
                <a:glow rad="1651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的地球</a:t>
            </a: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CC0000"/>
              </a:solidFill>
              <a:effectLst>
                <a:glow rad="1651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90297080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4"/>
          <a:stretch>
            <a:fillRect/>
          </a:stretch>
        </p:blipFill>
        <p:spPr>
          <a:xfrm>
            <a:off x="10520" y="-1"/>
            <a:ext cx="9144002" cy="6858001"/>
          </a:xfrm>
          <a:prstGeom prst="rect">
            <a:avLst/>
          </a:prstGeom>
        </p:spPr>
      </p:pic>
      <p:sp>
        <p:nvSpPr>
          <p:cNvPr id="1292292" name="Rectangle 3"/>
          <p:cNvSpPr>
            <a:spLocks noGrp="1" noChangeArrowheads="1"/>
          </p:cNvSpPr>
          <p:nvPr>
            <p:ph type="ctrTitle"/>
          </p:nvPr>
        </p:nvSpPr>
        <p:spPr>
          <a:xfrm>
            <a:off x="107950" y="0"/>
            <a:ext cx="8351838" cy="1125538"/>
          </a:xfrm>
        </p:spPr>
        <p:txBody>
          <a:bodyPr/>
          <a:lstStyle/>
          <a:p>
            <a:r>
              <a:rPr lang="zh-CN" altLang="en-US" sz="3200" b="1" dirty="0">
                <a:latin typeface="Arial" charset="0"/>
                <a:ea typeface="ＭＳ Ｐゴシック" charset="0"/>
              </a:rPr>
              <a:t>海也再没有了 </a:t>
            </a:r>
            <a:r>
              <a:rPr lang="en-US" sz="3200" b="1" dirty="0">
                <a:latin typeface="Arial" charset="0"/>
                <a:ea typeface="ＭＳ Ｐゴシック" charset="0"/>
              </a:rPr>
              <a:t>(21:1b, CNV).</a:t>
            </a:r>
            <a:endParaRPr lang="en-US" sz="3200" b="1" dirty="0">
              <a:solidFill>
                <a:srgbClr val="CC0000"/>
              </a:solidFill>
              <a:latin typeface="Arial" charset="0"/>
              <a:ea typeface="ＭＳ Ｐゴシック" charset="0"/>
            </a:endParaRPr>
          </a:p>
        </p:txBody>
      </p:sp>
      <p:pic>
        <p:nvPicPr>
          <p:cNvPr id="2" name="Picture 1"/>
          <p:cNvPicPr>
            <a:picLocks noChangeAspect="1"/>
          </p:cNvPicPr>
          <p:nvPr/>
        </p:nvPicPr>
        <p:blipFill>
          <a:blip r:embed="rId5"/>
          <a:stretch>
            <a:fillRect/>
          </a:stretch>
        </p:blipFill>
        <p:spPr>
          <a:xfrm>
            <a:off x="107950" y="930265"/>
            <a:ext cx="5594793" cy="2418394"/>
          </a:xfrm>
          <a:prstGeom prst="rect">
            <a:avLst/>
          </a:prstGeom>
        </p:spPr>
      </p:pic>
      <p:sp>
        <p:nvSpPr>
          <p:cNvPr id="8" name="Text Box 1041"/>
          <p:cNvSpPr txBox="1">
            <a:spLocks noChangeArrowheads="1"/>
          </p:cNvSpPr>
          <p:nvPr/>
        </p:nvSpPr>
        <p:spPr bwMode="auto">
          <a:xfrm>
            <a:off x="8431844" y="48907"/>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176</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08278395"/>
      </p:ext>
    </p:extLst>
  </p:cSld>
  <p:clrMapOvr>
    <a:overrideClrMapping bg1="lt1" tx1="dk1" bg2="lt2" tx2="dk2" accent1="accent1" accent2="accent2" accent3="accent3" accent4="accent4" accent5="accent5" accent6="accent6" hlink="hlink" folHlink="folHlink"/>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7"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58" name="Rectangle 2"/>
          <p:cNvSpPr>
            <a:spLocks noGrp="1" noChangeArrowheads="1"/>
          </p:cNvSpPr>
          <p:nvPr>
            <p:ph type="title"/>
          </p:nvPr>
        </p:nvSpPr>
        <p:spPr>
          <a:xfrm>
            <a:off x="107950" y="3141663"/>
            <a:ext cx="4824413" cy="2124075"/>
          </a:xfrm>
        </p:spPr>
        <p:txBody>
          <a:bodyPr/>
          <a:lstStyle/>
          <a:p>
            <a:pPr eaLnBrk="1" hangingPunct="1"/>
            <a:r>
              <a:rPr lang="zh-CN" altLang="en-US" b="1" dirty="0">
                <a:solidFill>
                  <a:srgbClr val="FFFFFF"/>
                </a:solidFill>
                <a:latin typeface="Arial" charset="0"/>
              </a:rPr>
              <a:t>约翰看新耶路撒冷</a:t>
            </a:r>
            <a:endParaRPr lang="en-US" b="1" dirty="0">
              <a:solidFill>
                <a:srgbClr val="FFFFFF"/>
              </a:solidFill>
              <a:latin typeface="Arial" charset="0"/>
            </a:endParaRPr>
          </a:p>
        </p:txBody>
      </p:sp>
      <p:sp>
        <p:nvSpPr>
          <p:cNvPr id="224259" name="Text Box 5"/>
          <p:cNvSpPr txBox="1">
            <a:spLocks noChangeArrowheads="1"/>
          </p:cNvSpPr>
          <p:nvPr/>
        </p:nvSpPr>
        <p:spPr bwMode="auto">
          <a:xfrm>
            <a:off x="8366125" y="76200"/>
            <a:ext cx="692150" cy="457200"/>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180</a:t>
            </a:r>
          </a:p>
        </p:txBody>
      </p:sp>
    </p:spTree>
    <p:extLst>
      <p:ext uri="{BB962C8B-B14F-4D97-AF65-F5344CB8AC3E}">
        <p14:creationId xmlns:p14="http://schemas.microsoft.com/office/powerpoint/2010/main" val="218818299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02466" name="Picture 2" descr="Bright Sun Rising in Dark Sky"/>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2388" y="0"/>
            <a:ext cx="9091612" cy="6818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2467" name="Rectangle 3"/>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Arial" charset="0"/>
              <a:cs typeface="Arial" charset="0"/>
            </a:endParaRPr>
          </a:p>
        </p:txBody>
      </p:sp>
      <p:pic>
        <p:nvPicPr>
          <p:cNvPr id="1112067" name="Picture 3" descr="img83[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380288" y="5013325"/>
            <a:ext cx="1763712" cy="1871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02469" name="Rectangle 2"/>
          <p:cNvSpPr>
            <a:spLocks noGrp="1" noChangeArrowheads="1"/>
          </p:cNvSpPr>
          <p:nvPr>
            <p:ph type="title"/>
          </p:nvPr>
        </p:nvSpPr>
        <p:spPr>
          <a:xfrm>
            <a:off x="-3175" y="0"/>
            <a:ext cx="9144000" cy="908050"/>
          </a:xfrm>
        </p:spPr>
        <p:txBody>
          <a:bodyPr/>
          <a:lstStyle/>
          <a:p>
            <a:r>
              <a:rPr lang="zh-CN" sz="4800">
                <a:latin typeface="Arial" charset="0"/>
                <a:ea typeface="ＭＳ Ｐゴシック" charset="0"/>
                <a:cs typeface="Arial" charset="0"/>
              </a:rPr>
              <a:t>“圣经”的视交叉</a:t>
            </a:r>
            <a:endParaRPr lang="en-US" sz="3600">
              <a:latin typeface="Arial" charset="0"/>
              <a:ea typeface="ＭＳ Ｐゴシック" charset="0"/>
              <a:cs typeface="Arial" charset="0"/>
            </a:endParaRPr>
          </a:p>
        </p:txBody>
      </p:sp>
      <p:sp>
        <p:nvSpPr>
          <p:cNvPr id="702470" name="Rectangle 2"/>
          <p:cNvSpPr txBox="1">
            <a:spLocks noChangeArrowheads="1"/>
          </p:cNvSpPr>
          <p:nvPr/>
        </p:nvSpPr>
        <p:spPr bwMode="auto">
          <a:xfrm>
            <a:off x="-3175" y="692150"/>
            <a:ext cx="9144000" cy="433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b="1">
                <a:solidFill>
                  <a:srgbClr val="FFFFFF"/>
                </a:solidFill>
              </a:rPr>
              <a:t>以相反的顺序重复模式</a:t>
            </a:r>
            <a:endParaRPr lang="en-US" sz="1600" b="1" i="1">
              <a:solidFill>
                <a:srgbClr val="FFFFFF"/>
              </a:solidFill>
              <a:latin typeface="Arial" charset="0"/>
              <a:cs typeface="Arial" charset="0"/>
            </a:endParaRPr>
          </a:p>
        </p:txBody>
      </p:sp>
      <p:pic>
        <p:nvPicPr>
          <p:cNvPr id="10" name="Picture 3" descr="EARTH"/>
          <p:cNvPicPr>
            <a:picLocks noChangeAspect="1" noChangeArrowheads="1"/>
          </p:cNvPicPr>
          <p:nvPr/>
        </p:nvPicPr>
        <p:blipFill>
          <a:blip r:embed="rId5" cstate="screen">
            <a:lum bright="-24000"/>
            <a:extLst>
              <a:ext uri="{28A0092B-C50C-407E-A947-70E740481C1C}">
                <a14:useLocalDpi xmlns:a14="http://schemas.microsoft.com/office/drawing/2010/main" val="0"/>
              </a:ext>
            </a:extLst>
          </a:blip>
          <a:srcRect/>
          <a:stretch>
            <a:fillRect/>
          </a:stretch>
        </p:blipFill>
        <p:spPr bwMode="auto">
          <a:xfrm>
            <a:off x="34925" y="5368925"/>
            <a:ext cx="2089150" cy="151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Jesus.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698750" y="1268413"/>
            <a:ext cx="374015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2"/>
          <p:cNvSpPr txBox="1">
            <a:spLocks noChangeArrowheads="1"/>
          </p:cNvSpPr>
          <p:nvPr/>
        </p:nvSpPr>
        <p:spPr bwMode="auto">
          <a:xfrm>
            <a:off x="1368425" y="5572125"/>
            <a:ext cx="2030413" cy="720725"/>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创造</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6" name="Rectangle 2"/>
          <p:cNvSpPr txBox="1">
            <a:spLocks noChangeArrowheads="1"/>
          </p:cNvSpPr>
          <p:nvPr/>
        </p:nvSpPr>
        <p:spPr bwMode="auto">
          <a:xfrm>
            <a:off x="5540375" y="5519738"/>
            <a:ext cx="2070100" cy="936625"/>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ea typeface="ＭＳ Ｐゴシック" charset="0"/>
              </a:rPr>
              <a:t>新创造</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1" name="Rectangle 2"/>
          <p:cNvSpPr txBox="1">
            <a:spLocks noChangeArrowheads="1"/>
          </p:cNvSpPr>
          <p:nvPr/>
        </p:nvSpPr>
        <p:spPr bwMode="auto">
          <a:xfrm>
            <a:off x="533400" y="2784475"/>
            <a:ext cx="2114550" cy="2408238"/>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男人的规则失去在秋季</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2" name="Rectangle 2"/>
          <p:cNvSpPr txBox="1">
            <a:spLocks noChangeArrowheads="1"/>
          </p:cNvSpPr>
          <p:nvPr/>
        </p:nvSpPr>
        <p:spPr bwMode="auto">
          <a:xfrm>
            <a:off x="6291263" y="2552700"/>
            <a:ext cx="2520950" cy="2452688"/>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在千年恢复男人的规则</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3" name="Rectangle 2"/>
          <p:cNvSpPr txBox="1">
            <a:spLocks noChangeArrowheads="1"/>
          </p:cNvSpPr>
          <p:nvPr/>
        </p:nvSpPr>
        <p:spPr bwMode="auto">
          <a:xfrm>
            <a:off x="0" y="1982788"/>
            <a:ext cx="2913063" cy="792162"/>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基督的救赎</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14" name="Rectangle 2"/>
          <p:cNvSpPr txBox="1">
            <a:spLocks noChangeArrowheads="1"/>
          </p:cNvSpPr>
          <p:nvPr/>
        </p:nvSpPr>
        <p:spPr bwMode="auto">
          <a:xfrm>
            <a:off x="6180138" y="1811338"/>
            <a:ext cx="2605087" cy="792162"/>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dirty="0">
                <a:solidFill>
                  <a:srgbClr val="FFFFFF"/>
                </a:solidFill>
                <a:effectLst>
                  <a:outerShdw blurRad="38100" dist="38100" dir="2700000" algn="tl">
                    <a:srgbClr val="000000">
                      <a:alpha val="43137"/>
                    </a:srgbClr>
                  </a:outerShdw>
                </a:effectLst>
              </a:rPr>
              <a:t>基督的规则</a:t>
            </a:r>
            <a:endParaRPr lang="en-US" sz="3600" b="1" dirty="0">
              <a:solidFill>
                <a:srgbClr val="FFFFFF"/>
              </a:solidFill>
              <a:effectLst>
                <a:outerShdw blurRad="38100" dist="38100" dir="2700000" algn="tl">
                  <a:srgbClr val="000000">
                    <a:alpha val="43137"/>
                  </a:srgbClr>
                </a:outerShdw>
              </a:effectLst>
              <a:ea typeface="ＭＳ Ｐゴシック" charset="0"/>
            </a:endParaRPr>
          </a:p>
        </p:txBody>
      </p:sp>
      <p:sp>
        <p:nvSpPr>
          <p:cNvPr id="702479"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cs typeface="Arial" charset="0"/>
              </a:rPr>
              <a:t>446</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4183735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112067"/>
                                        </p:tgtEl>
                                        <p:attrNameLst>
                                          <p:attrName>style.visibility</p:attrName>
                                        </p:attrNameLst>
                                      </p:cBhvr>
                                      <p:to>
                                        <p:strVal val="visible"/>
                                      </p:to>
                                    </p:set>
                                    <p:animEffect transition="in" filter="fade">
                                      <p:cBhvr>
                                        <p:cTn id="15" dur="500"/>
                                        <p:tgtEl>
                                          <p:spTgt spid="111206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1" grpId="0"/>
      <p:bldP spid="12" grpId="0"/>
      <p:bldP spid="13" grpId="0"/>
      <p:bldP spid="14" grpId="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22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92291" name="Picture 2" descr="Rev 21 Rodinia.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441450"/>
            <a:ext cx="9144000" cy="5875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2292" name="Rectangle 3"/>
          <p:cNvSpPr>
            <a:spLocks noGrp="1" noChangeArrowheads="1"/>
          </p:cNvSpPr>
          <p:nvPr>
            <p:ph type="ctrTitle"/>
          </p:nvPr>
        </p:nvSpPr>
        <p:spPr>
          <a:xfrm>
            <a:off x="107950" y="0"/>
            <a:ext cx="8351838" cy="1125538"/>
          </a:xfrm>
        </p:spPr>
        <p:txBody>
          <a:bodyPr/>
          <a:lstStyle/>
          <a:p>
            <a:r>
              <a:rPr lang="en-US" dirty="0">
                <a:solidFill>
                  <a:srgbClr val="FFFFFF"/>
                </a:solidFill>
              </a:rPr>
              <a:t>海也再没有了</a:t>
            </a:r>
            <a:r>
              <a:rPr lang="en-US" b="1" dirty="0">
                <a:solidFill>
                  <a:srgbClr val="FFFFFF"/>
                </a:solidFill>
                <a:latin typeface="Arial" charset="0"/>
                <a:ea typeface="ＭＳ Ｐゴシック" charset="0"/>
              </a:rPr>
              <a:t>(21:1b).</a:t>
            </a: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449865535"/>
      </p:ext>
    </p:extLst>
  </p:cSld>
  <p:clrMapOvr>
    <a:overrideClrMapping bg1="lt1" tx1="dk1" bg2="lt2" tx2="dk2" accent1="accent1" accent2="accent2" accent3="accent3" accent4="accent4" accent5="accent5" accent6="accent6" hlink="hlink" folHlink="folHlink"/>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4338"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1294339" name="Rectangle 3"/>
          <p:cNvSpPr>
            <a:spLocks noGrp="1" noChangeArrowheads="1"/>
          </p:cNvSpPr>
          <p:nvPr>
            <p:ph type="ctrTitle"/>
          </p:nvPr>
        </p:nvSpPr>
        <p:spPr>
          <a:xfrm>
            <a:off x="107950" y="0"/>
            <a:ext cx="8351838" cy="1125538"/>
          </a:xfrm>
        </p:spPr>
        <p:txBody>
          <a:bodyPr/>
          <a:lstStyle/>
          <a:p>
            <a:r>
              <a:rPr lang="zh-TW" altLang="en-US" b="1" dirty="0">
                <a:latin typeface="Arial" charset="0"/>
                <a:ea typeface="ＭＳ Ｐゴシック" charset="0"/>
              </a:rPr>
              <a:t>海也再没有了</a:t>
            </a:r>
            <a:r>
              <a:rPr lang="en-US" altLang="zh-TW" b="1" dirty="0">
                <a:latin typeface="Arial" charset="0"/>
                <a:ea typeface="ＭＳ Ｐゴシック" charset="0"/>
              </a:rPr>
              <a:t>(21:1b).</a:t>
            </a:r>
            <a:endParaRPr lang="en-US" b="1" dirty="0">
              <a:solidFill>
                <a:srgbClr val="CC0000"/>
              </a:solidFill>
              <a:latin typeface="Arial" charset="0"/>
              <a:ea typeface="ＭＳ Ｐゴシック" charset="0"/>
            </a:endParaRPr>
          </a:p>
        </p:txBody>
      </p:sp>
      <p:pic>
        <p:nvPicPr>
          <p:cNvPr id="1294341" name="Picture 5" descr="Rev 21 Rodinia breakup.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038225"/>
            <a:ext cx="9144000" cy="591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1650420350"/>
      </p:ext>
    </p:extLst>
  </p:cSld>
  <p:clrMapOvr>
    <a:overrideClrMapping bg1="lt1" tx1="dk1" bg2="lt2" tx2="dk2" accent1="accent1" accent2="accent2" accent3="accent3" accent4="accent4" accent5="accent5" accent6="accent6" hlink="hlink" folHlink="folHlink"/>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2 gold cit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
            <a:ext cx="9144000" cy="6884479"/>
          </a:xfrm>
          <a:prstGeom prst="rect">
            <a:avLst/>
          </a:prstGeom>
        </p:spPr>
      </p:pic>
      <p:sp>
        <p:nvSpPr>
          <p:cNvPr id="1361923" name="Rectangle 2"/>
          <p:cNvSpPr>
            <a:spLocks noGrp="1" noChangeArrowheads="1"/>
          </p:cNvSpPr>
          <p:nvPr>
            <p:ph type="ctrTitle"/>
          </p:nvPr>
        </p:nvSpPr>
        <p:spPr>
          <a:xfrm>
            <a:off x="0" y="1047451"/>
            <a:ext cx="9144000" cy="2257223"/>
          </a:xfrm>
        </p:spPr>
        <p:txBody>
          <a:bodyPr/>
          <a:lstStyle/>
          <a:p>
            <a:r>
              <a:rPr lang="zh-CN" altLang="en-US" sz="8000" b="1" dirty="0">
                <a:effectLst>
                  <a:glow rad="177800">
                    <a:schemeClr val="tx1"/>
                  </a:glow>
                </a:effectLst>
                <a:latin typeface="Arial" charset="0"/>
                <a:ea typeface="ＭＳ Ｐゴシック" charset="0"/>
              </a:rPr>
              <a:t>新耶路撒冷</a:t>
            </a:r>
            <a:endParaRPr lang="en-US" sz="8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9644338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7" name="Rectangle 5"/>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pic>
        <p:nvPicPr>
          <p:cNvPr id="6" name="Picture 1" descr="27 Dragon Chaine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0"/>
            <a:ext cx="46339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8" name="Rectangle 2"/>
          <p:cNvSpPr>
            <a:spLocks noChangeArrowheads="1"/>
          </p:cNvSpPr>
          <p:nvPr/>
        </p:nvSpPr>
        <p:spPr bwMode="auto">
          <a:xfrm>
            <a:off x="4648200" y="0"/>
            <a:ext cx="4343400" cy="6858000"/>
          </a:xfrm>
          <a:prstGeom prst="rect">
            <a:avLst/>
          </a:prstGeom>
          <a:noFill/>
          <a:ln w="9525">
            <a:noFill/>
            <a:miter lim="800000"/>
            <a:headEnd/>
            <a:tailEnd/>
          </a:ln>
          <a:effectLst>
            <a:outerShdw blurRad="63500" dist="38099" dir="2700000" algn="ctr" rotWithShape="0">
              <a:schemeClr val="tx2">
                <a:alpha val="74997"/>
              </a:schemeClr>
            </a:outerShdw>
          </a:effectLst>
        </p:spPr>
        <p:txBody>
          <a:bodyPr anchor="ctr"/>
          <a:lstStyle/>
          <a:p>
            <a:pPr algn="ctr"/>
            <a:r>
              <a:rPr lang="zh-CN" altLang="en-US" sz="4000" b="1">
                <a:solidFill>
                  <a:srgbClr val="FFFFFF"/>
                </a:solidFill>
                <a:latin typeface="Comic Sans MS" pitchFamily="66" charset="0"/>
                <a:ea typeface="SimSun" pitchFamily="2" charset="-122"/>
                <a:cs typeface="+mn-cs"/>
              </a:rPr>
              <a:t>无千禧年观</a:t>
            </a:r>
            <a:r>
              <a:rPr lang="zh-TW" altLang="en-US" sz="4000" b="1">
                <a:solidFill>
                  <a:srgbClr val="FFFF00"/>
                </a:solidFill>
                <a:latin typeface="Arial" pitchFamily="34" charset="0"/>
                <a:ea typeface="PMingLiU" pitchFamily="18" charset="-120"/>
                <a:cs typeface="+mn-cs"/>
              </a:rPr>
              <a:t>说</a:t>
            </a:r>
            <a:r>
              <a:rPr lang="zh-CN" altLang="en-US" sz="4000" b="1">
                <a:solidFill>
                  <a:srgbClr val="FFFF00"/>
                </a:solidFill>
                <a:latin typeface="Arial" pitchFamily="34" charset="0"/>
                <a:ea typeface="SimSun" pitchFamily="2" charset="-122"/>
                <a:cs typeface="+mn-cs"/>
              </a:rPr>
              <a:t>撒旦现在被捆绑</a:t>
            </a:r>
            <a:r>
              <a:rPr lang="zh-CN" altLang="en-US" sz="4000" b="1">
                <a:solidFill>
                  <a:srgbClr val="FFFFFF"/>
                </a:solidFill>
                <a:latin typeface="Arial" pitchFamily="34" charset="0"/>
                <a:ea typeface="SimSun" pitchFamily="2" charset="-122"/>
                <a:cs typeface="+mn-cs"/>
              </a:rPr>
              <a:t>是防止他阻碍教会的扩展 </a:t>
            </a:r>
            <a:br>
              <a:rPr lang="en-US" altLang="ja-JP" sz="3200" b="1">
                <a:solidFill>
                  <a:srgbClr val="FFFFFF"/>
                </a:solidFill>
                <a:latin typeface="Arial" pitchFamily="34" charset="0"/>
                <a:ea typeface="SimSun" pitchFamily="2" charset="-122"/>
                <a:cs typeface="+mn-cs"/>
              </a:rPr>
            </a:br>
            <a:r>
              <a:rPr lang="en-US" altLang="ja-JP" sz="3200" b="1">
                <a:solidFill>
                  <a:srgbClr val="FFFFFF"/>
                </a:solidFill>
                <a:latin typeface="Arial" pitchFamily="34" charset="0"/>
                <a:ea typeface="SimSun" pitchFamily="2" charset="-122"/>
                <a:cs typeface="+mn-cs"/>
              </a:rPr>
              <a:t>________</a:t>
            </a:r>
            <a:br>
              <a:rPr lang="en-US" altLang="ja-JP" sz="3200" b="1">
                <a:solidFill>
                  <a:srgbClr val="FFFFFF"/>
                </a:solidFill>
                <a:latin typeface="Arial" pitchFamily="34" charset="0"/>
                <a:ea typeface="SimSun" pitchFamily="2" charset="-122"/>
                <a:cs typeface="+mn-cs"/>
              </a:rPr>
            </a:br>
            <a:br>
              <a:rPr lang="en-US" altLang="ja-JP" sz="3200" b="1">
                <a:solidFill>
                  <a:srgbClr val="FFFFFF"/>
                </a:solidFill>
                <a:latin typeface="Arial" pitchFamily="34" charset="0"/>
                <a:ea typeface="SimSun" pitchFamily="2" charset="-122"/>
                <a:cs typeface="+mn-cs"/>
              </a:rPr>
            </a:br>
            <a:r>
              <a:rPr lang="zh-CN" altLang="en-US" sz="4000" b="1">
                <a:solidFill>
                  <a:srgbClr val="FFFFFF"/>
                </a:solidFill>
                <a:latin typeface="Arial" pitchFamily="34" charset="0"/>
                <a:ea typeface="SimSun" pitchFamily="2" charset="-122"/>
                <a:cs typeface="+mn-cs"/>
              </a:rPr>
              <a:t>没错，但是本文不是在谈论防止福音的广传。它说，</a:t>
            </a:r>
            <a:r>
              <a:rPr lang="zh-CN" altLang="en-US" sz="4000" b="1">
                <a:solidFill>
                  <a:srgbClr val="FFFF00"/>
                </a:solidFill>
                <a:latin typeface="Arial" pitchFamily="34" charset="0"/>
                <a:ea typeface="SimSun" pitchFamily="2" charset="-122"/>
                <a:cs typeface="+mn-cs"/>
              </a:rPr>
              <a:t>他不会欺骗万国</a:t>
            </a:r>
            <a:r>
              <a:rPr lang="zh-CN" altLang="en-US" sz="4000" b="1">
                <a:solidFill>
                  <a:srgbClr val="FFFFFF"/>
                </a:solidFill>
                <a:latin typeface="Arial" pitchFamily="34" charset="0"/>
                <a:ea typeface="SimSun" pitchFamily="2" charset="-122"/>
                <a:cs typeface="+mn-cs"/>
              </a:rPr>
              <a:t>。 </a:t>
            </a:r>
            <a:endParaRPr lang="en-US" sz="4000">
              <a:solidFill>
                <a:srgbClr val="FFFFFF"/>
              </a:solidFill>
              <a:latin typeface="Times New Roman" pitchFamily="18" charset="0"/>
              <a:ea typeface="SimSun" pitchFamily="2" charset="-122"/>
              <a:cs typeface="+mn-cs"/>
            </a:endParaRPr>
          </a:p>
        </p:txBody>
      </p:sp>
      <p:sp>
        <p:nvSpPr>
          <p:cNvPr id="2" name="Rectangle 2"/>
          <p:cNvSpPr>
            <a:spLocks noGrp="1" noChangeArrowheads="1"/>
          </p:cNvSpPr>
          <p:nvPr>
            <p:ph type="ctrTitle" idx="4294967295"/>
          </p:nvPr>
        </p:nvSpPr>
        <p:spPr>
          <a:xfrm>
            <a:off x="76200" y="2493818"/>
            <a:ext cx="4343400" cy="4364181"/>
          </a:xfrm>
          <a:effectLst>
            <a:outerShdw blurRad="63500" dist="35921" dir="2700000" algn="ctr" rotWithShape="0">
              <a:schemeClr val="tx2">
                <a:alpha val="74997"/>
              </a:schemeClr>
            </a:outerShdw>
          </a:effectLst>
        </p:spPr>
        <p:txBody>
          <a:bodyPr/>
          <a:lstStyle/>
          <a:p>
            <a:r>
              <a:rPr lang="zh-CN" altLang="en-US" sz="5400" b="1" dirty="0">
                <a:solidFill>
                  <a:srgbClr val="FFFF00"/>
                </a:solidFill>
                <a:latin typeface="SimSun" pitchFamily="2" charset="-122"/>
                <a:ea typeface="SimSun" pitchFamily="2" charset="-122"/>
              </a:rPr>
              <a:t>现在是捆绑撒旦的时候 ？ </a:t>
            </a:r>
            <a:endParaRPr lang="en-US" sz="5400" dirty="0">
              <a:solidFill>
                <a:schemeClr val="bg1"/>
              </a:solidFill>
              <a:latin typeface="SimSun" pitchFamily="2" charset="-122"/>
              <a:ea typeface="SimSun" pitchFamily="2" charset="-122"/>
            </a:endParaRPr>
          </a:p>
        </p:txBody>
      </p:sp>
    </p:spTree>
    <p:extLst>
      <p:ext uri="{BB962C8B-B14F-4D97-AF65-F5344CB8AC3E}">
        <p14:creationId xmlns:p14="http://schemas.microsoft.com/office/powerpoint/2010/main" val="380371498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96386"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29638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89338" y="0"/>
            <a:ext cx="555466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6388" name="Rectangle 3"/>
          <p:cNvSpPr>
            <a:spLocks noGrp="1" noChangeArrowheads="1"/>
          </p:cNvSpPr>
          <p:nvPr>
            <p:ph type="ctrTitle"/>
          </p:nvPr>
        </p:nvSpPr>
        <p:spPr>
          <a:xfrm>
            <a:off x="107950" y="0"/>
            <a:ext cx="3352800" cy="6858000"/>
          </a:xfrm>
        </p:spPr>
        <p:txBody>
          <a:bodyPr/>
          <a:lstStyle/>
          <a:p>
            <a:r>
              <a:rPr lang="en-US" sz="4000" dirty="0">
                <a:solidFill>
                  <a:srgbClr val="FFFFFF"/>
                </a:solidFill>
              </a:rPr>
              <a:t>我又看见圣城， 新耶路撒冷， 从天上由 神那里降下来， 预备好了， 好像打扮整齐等候丈夫的新娘 </a:t>
            </a:r>
            <a:r>
              <a:rPr lang="en-US" sz="4000" b="1" dirty="0">
                <a:solidFill>
                  <a:srgbClr val="FFFFFF"/>
                </a:solidFill>
                <a:latin typeface="Arial" charset="0"/>
                <a:ea typeface="ＭＳ Ｐゴシック" charset="0"/>
              </a:rPr>
              <a:t>(21:2)</a:t>
            </a:r>
            <a:r>
              <a:rPr lang="en-US" sz="4000" dirty="0">
                <a:solidFill>
                  <a:srgbClr val="FFFFFF"/>
                </a:solidFill>
              </a:rPr>
              <a:t>。</a:t>
            </a:r>
            <a:endParaRPr lang="en-US" sz="4000" b="1" dirty="0">
              <a:solidFill>
                <a:srgbClr val="FFFFFF"/>
              </a:solidFill>
              <a:latin typeface="Arial" charset="0"/>
              <a:ea typeface="ＭＳ Ｐゴシック" charset="0"/>
            </a:endParaRPr>
          </a:p>
        </p:txBody>
      </p:sp>
      <p:sp>
        <p:nvSpPr>
          <p:cNvPr id="6" name="Text Box 26"/>
          <p:cNvSpPr txBox="1">
            <a:spLocks noChangeArrowheads="1"/>
          </p:cNvSpPr>
          <p:nvPr/>
        </p:nvSpPr>
        <p:spPr bwMode="auto">
          <a:xfrm>
            <a:off x="8229600" y="41275"/>
            <a:ext cx="838200" cy="44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639" tIns="40820" rIns="81639" bIns="40820"/>
          <a:lstStyle>
            <a:lvl1pPr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2pPr>
            <a:lvl3pPr marL="11430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3pPr>
            <a:lvl4pPr marL="16002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4pPr>
            <a:lvl5pPr marL="2057400" indent="-228600" defTabSz="449263">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sz="2400">
                <a:solidFill>
                  <a:schemeClr val="tx1"/>
                </a:solidFill>
                <a:latin typeface="Comic Sans MS" charset="0"/>
                <a:ea typeface="ＭＳ Ｐゴシック" charset="0"/>
              </a:defRPr>
            </a:lvl9pPr>
          </a:lstStyle>
          <a:p>
            <a:pPr algn="ctr" eaLnBrk="1" hangingPunct="1">
              <a:lnSpc>
                <a:spcPct val="93000"/>
              </a:lnSpc>
              <a:buClr>
                <a:srgbClr val="FFFFFF"/>
              </a:buClr>
              <a:buSzPct val="100000"/>
              <a:buFont typeface="Arial" charset="0"/>
              <a:buNone/>
            </a:pPr>
            <a:r>
              <a:rPr lang="en-GB" b="1" dirty="0">
                <a:solidFill>
                  <a:srgbClr val="FFFFFF"/>
                </a:solidFill>
                <a:latin typeface="Arial" charset="0"/>
                <a:cs typeface="Arial" charset="0"/>
              </a:rPr>
              <a:t>453</a:t>
            </a:r>
          </a:p>
        </p:txBody>
      </p:sp>
    </p:spTree>
    <p:extLst>
      <p:ext uri="{BB962C8B-B14F-4D97-AF65-F5344CB8AC3E}">
        <p14:creationId xmlns:p14="http://schemas.microsoft.com/office/powerpoint/2010/main" val="2919077203"/>
      </p:ext>
    </p:extLst>
  </p:cSld>
  <p:clrMapOvr>
    <a:overrideClrMapping bg1="lt1" tx1="dk1" bg2="lt2" tx2="dk2" accent1="accent1" accent2="accent2" accent3="accent3" accent4="accent4" accent5="accent5" accent6="accent6" hlink="hlink" folHlink="folHlink"/>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5145820"/>
          </a:xfrm>
          <a:prstGeom prst="rect">
            <a:avLst/>
          </a:prstGeom>
        </p:spPr>
      </p:pic>
      <p:sp>
        <p:nvSpPr>
          <p:cNvPr id="1302532" name="Rectangle 3"/>
          <p:cNvSpPr>
            <a:spLocks noGrp="1" noChangeArrowheads="1"/>
          </p:cNvSpPr>
          <p:nvPr>
            <p:ph type="ctrTitle"/>
          </p:nvPr>
        </p:nvSpPr>
        <p:spPr>
          <a:xfrm>
            <a:off x="0" y="3637073"/>
            <a:ext cx="8915400" cy="3068527"/>
          </a:xfrm>
        </p:spPr>
        <p:txBody>
          <a:bodyPr/>
          <a:lstStyle/>
          <a:p>
            <a:r>
              <a:rPr lang="zh-CN" altLang="en-US" sz="5400" b="1" dirty="0">
                <a:effectLst>
                  <a:glow rad="190500">
                    <a:schemeClr val="tx1"/>
                  </a:glow>
                </a:effectLst>
              </a:rPr>
              <a:t>为什么</a:t>
            </a:r>
            <a:r>
              <a:rPr lang="en-US" sz="5400" b="1" dirty="0">
                <a:effectLst>
                  <a:glow rad="190500">
                    <a:schemeClr val="tx1"/>
                  </a:glow>
                </a:effectLst>
              </a:rPr>
              <a:t> </a:t>
            </a:r>
            <a:r>
              <a:rPr lang="zh-CN" altLang="en-US" sz="5400" b="1" dirty="0">
                <a:effectLst>
                  <a:glow rad="190500">
                    <a:schemeClr val="tx1"/>
                  </a:glow>
                </a:effectLst>
              </a:rPr>
              <a:t>新的耶路撒冷会从天上降下来</a:t>
            </a:r>
            <a:r>
              <a:rPr lang="en-US" sz="5400" b="1" dirty="0">
                <a:effectLst>
                  <a:glow rad="190500">
                    <a:schemeClr val="tx1"/>
                  </a:glow>
                </a:effectLst>
              </a:rPr>
              <a:t> </a:t>
            </a:r>
            <a:r>
              <a:rPr lang="zh-CN" altLang="en-US" sz="5400" b="1" dirty="0">
                <a:effectLst>
                  <a:glow rad="190500">
                    <a:schemeClr val="tx1"/>
                  </a:glow>
                </a:effectLst>
              </a:rPr>
              <a:t>？</a:t>
            </a:r>
            <a:r>
              <a:rPr lang="en-US" sz="5400" b="1" dirty="0">
                <a:effectLst>
                  <a:glow rad="190500">
                    <a:schemeClr val="tx1"/>
                  </a:glow>
                </a:effectLst>
              </a:rPr>
              <a:t>(21:2)</a:t>
            </a:r>
            <a:endParaRPr lang="en-US" sz="3600" b="1" dirty="0">
              <a:latin typeface="Times New Roman" charset="0"/>
              <a:ea typeface="ＭＳ Ｐゴシック" charset="0"/>
              <a:cs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181</a:t>
            </a:r>
          </a:p>
        </p:txBody>
      </p:sp>
    </p:spTree>
    <p:extLst>
      <p:ext uri="{BB962C8B-B14F-4D97-AF65-F5344CB8AC3E}">
        <p14:creationId xmlns:p14="http://schemas.microsoft.com/office/powerpoint/2010/main" val="411672057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的存在显现在伊甸园</a:t>
            </a:r>
            <a:r>
              <a:rPr lang="en-US" sz="6000" b="1" dirty="0">
                <a:solidFill>
                  <a:schemeClr val="bg1"/>
                </a:solidFill>
                <a:effectLst>
                  <a:glow rad="190500">
                    <a:schemeClr val="tx1"/>
                  </a:glow>
                </a:effectLst>
              </a:rPr>
              <a:t> </a:t>
            </a:r>
            <a:br>
              <a:rPr lang="en-US" sz="6000" b="1" dirty="0">
                <a:solidFill>
                  <a:schemeClr val="bg1"/>
                </a:solidFill>
                <a:effectLst>
                  <a:glow rad="190500">
                    <a:schemeClr val="tx1"/>
                  </a:glow>
                </a:effectLst>
              </a:rPr>
            </a:b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410640494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3345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的存在显现在会幕</a:t>
            </a:r>
            <a:br>
              <a:rPr lang="en-US" sz="6000" b="1" dirty="0">
                <a:solidFill>
                  <a:schemeClr val="bg1"/>
                </a:solidFill>
                <a:effectLst>
                  <a:glow rad="190500">
                    <a:schemeClr val="tx1"/>
                  </a:glow>
                </a:effectLst>
              </a:rPr>
            </a:b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97344217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05154" name="Rectangle 2"/>
          <p:cNvSpPr>
            <a:spLocks noGrp="1" noChangeArrowheads="1"/>
          </p:cNvSpPr>
          <p:nvPr>
            <p:ph type="ctrTitle"/>
          </p:nvPr>
        </p:nvSpPr>
        <p:spPr>
          <a:xfrm>
            <a:off x="0" y="4992770"/>
            <a:ext cx="9144000" cy="1828800"/>
          </a:xfrm>
        </p:spPr>
        <p:txBody>
          <a:bodyPr/>
          <a:lstStyle/>
          <a:p>
            <a:pPr algn="ctr"/>
            <a:r>
              <a:rPr lang="zh-CN" altLang="en-US" sz="6000" b="1" dirty="0">
                <a:solidFill>
                  <a:schemeClr val="bg1"/>
                </a:solidFill>
                <a:effectLst>
                  <a:glow rad="190500">
                    <a:schemeClr val="tx1"/>
                  </a:glow>
                </a:effectLst>
              </a:rPr>
              <a:t>上帝</a:t>
            </a:r>
            <a:r>
              <a:rPr lang="en-US" sz="6000" b="1" dirty="0">
                <a:solidFill>
                  <a:schemeClr val="bg1"/>
                </a:solidFill>
                <a:effectLst>
                  <a:glow rad="190500">
                    <a:schemeClr val="tx1"/>
                  </a:glow>
                </a:effectLst>
              </a:rPr>
              <a:t> </a:t>
            </a:r>
            <a:r>
              <a:rPr lang="zh-CN" altLang="en-US" sz="6000" b="1" dirty="0">
                <a:solidFill>
                  <a:schemeClr val="bg1"/>
                </a:solidFill>
                <a:effectLst>
                  <a:glow rad="190500">
                    <a:schemeClr val="tx1"/>
                  </a:glow>
                </a:effectLst>
              </a:rPr>
              <a:t>的存在显现在圣殿</a:t>
            </a:r>
            <a:endParaRPr lang="en-US" dirty="0">
              <a:solidFill>
                <a:schemeClr val="bg1"/>
              </a:solidFill>
              <a:effectLst>
                <a:glow rad="190500">
                  <a:schemeClr val="tx1"/>
                </a:glow>
              </a:effectLst>
            </a:endParaRPr>
          </a:p>
        </p:txBody>
      </p:sp>
    </p:spTree>
    <p:extLst>
      <p:ext uri="{BB962C8B-B14F-4D97-AF65-F5344CB8AC3E}">
        <p14:creationId xmlns:p14="http://schemas.microsoft.com/office/powerpoint/2010/main" val="319219913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572000" y="0"/>
            <a:ext cx="4572000" cy="6858000"/>
          </a:xfrm>
          <a:prstGeom prst="rect">
            <a:avLst/>
          </a:prstGeom>
        </p:spPr>
      </p:pic>
      <p:pic>
        <p:nvPicPr>
          <p:cNvPr id="2" name="Picture 1"/>
          <p:cNvPicPr>
            <a:picLocks noChangeAspect="1"/>
          </p:cNvPicPr>
          <p:nvPr/>
        </p:nvPicPr>
        <p:blipFill>
          <a:blip r:embed="rId4"/>
          <a:stretch>
            <a:fillRect/>
          </a:stretch>
        </p:blipFill>
        <p:spPr>
          <a:xfrm>
            <a:off x="0" y="0"/>
            <a:ext cx="4646341" cy="6858000"/>
          </a:xfrm>
          <a:prstGeom prst="rect">
            <a:avLst/>
          </a:prstGeom>
        </p:spPr>
      </p:pic>
      <p:sp>
        <p:nvSpPr>
          <p:cNvPr id="1361923" name="Rectangle 2"/>
          <p:cNvSpPr>
            <a:spLocks noGrp="1" noChangeArrowheads="1"/>
          </p:cNvSpPr>
          <p:nvPr>
            <p:ph type="ctrTitle"/>
          </p:nvPr>
        </p:nvSpPr>
        <p:spPr>
          <a:xfrm>
            <a:off x="0" y="4874520"/>
            <a:ext cx="9144000" cy="1432282"/>
          </a:xfrm>
        </p:spPr>
        <p:txBody>
          <a:bodyPr/>
          <a:lstStyle/>
          <a:p>
            <a:r>
              <a:rPr lang="en-US" b="1" dirty="0">
                <a:effectLst>
                  <a:glow rad="177800">
                    <a:schemeClr val="tx1"/>
                  </a:glow>
                </a:effectLst>
                <a:latin typeface="Arial" charset="0"/>
                <a:ea typeface="ＭＳ Ｐゴシック" charset="0"/>
              </a:rPr>
              <a:t>"…</a:t>
            </a:r>
            <a:r>
              <a:rPr lang="zh-CN" altLang="en-US" b="1" dirty="0">
                <a:effectLst>
                  <a:glow rad="177800">
                    <a:schemeClr val="tx1"/>
                  </a:glow>
                </a:effectLst>
                <a:latin typeface="Arial" charset="0"/>
                <a:ea typeface="ＭＳ Ｐゴシック" charset="0"/>
              </a:rPr>
              <a:t>好像打扮整齐等候丈夫的新娘</a:t>
            </a:r>
            <a:r>
              <a:rPr lang="en-US"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6228997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hand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75125" y="765175"/>
            <a:ext cx="4968875" cy="352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98435" name="Picture 1" descr="rev 21 DrivenOut.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9525" y="750888"/>
            <a:ext cx="4170363" cy="6107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flip="none" rotWithShape="1">
            <a:gsLst>
              <a:gs pos="0">
                <a:srgbClr val="800000"/>
              </a:gs>
              <a:gs pos="100000">
                <a:schemeClr val="tx1"/>
              </a:gs>
            </a:gsLst>
            <a:path path="rect">
              <a:fillToRect l="100000" t="100000"/>
            </a:path>
            <a:tileRect r="-100000" b="-100000"/>
          </a:gradFill>
          <a:effectLst>
            <a:outerShdw blurRad="63500" dist="35921" dir="2700000" algn="ctr" rotWithShape="0">
              <a:schemeClr val="tx2">
                <a:alpha val="74998"/>
              </a:schemeClr>
            </a:outerShdw>
          </a:effectLst>
        </p:spPr>
        <p:txBody>
          <a:bodyPr/>
          <a:lstStyle/>
          <a:p>
            <a:pPr eaLnBrk="1" hangingPunct="1">
              <a:defRPr/>
            </a:pPr>
            <a:r>
              <a:rPr lang="zh-CN" altLang="en-US" sz="3600" b="1" dirty="0">
                <a:solidFill>
                  <a:srgbClr val="FFFFFF"/>
                </a:solidFill>
                <a:effectLst>
                  <a:outerShdw blurRad="38100" dist="38100" dir="2700000" algn="tl">
                    <a:srgbClr val="000000"/>
                  </a:outerShdw>
                </a:effectLst>
                <a:latin typeface="Arial" charset="0"/>
                <a:ea typeface="新細明體" charset="0"/>
                <a:cs typeface="ＭＳ Ｐゴシック" charset="0"/>
              </a:rPr>
              <a:t>万物的完结</a:t>
            </a:r>
            <a:endParaRPr lang="en-US" sz="1400" b="1" dirty="0">
              <a:solidFill>
                <a:schemeClr val="bg1"/>
              </a:solidFill>
              <a:latin typeface="Arial" charset="0"/>
              <a:ea typeface="ＭＳ Ｐゴシック" charset="0"/>
              <a:cs typeface="ＭＳ Ｐゴシック" charset="0"/>
            </a:endParaRPr>
          </a:p>
        </p:txBody>
      </p:sp>
      <p:sp>
        <p:nvSpPr>
          <p:cNvPr id="3088" name="Text Box 16"/>
          <p:cNvSpPr txBox="1">
            <a:spLocks noChangeArrowheads="1"/>
          </p:cNvSpPr>
          <p:nvPr/>
        </p:nvSpPr>
        <p:spPr bwMode="auto">
          <a:xfrm>
            <a:off x="304800" y="801688"/>
            <a:ext cx="40386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600" b="1" u="sng" dirty="0">
                <a:solidFill>
                  <a:srgbClr val="FFFFFF"/>
                </a:solidFill>
                <a:effectLst>
                  <a:glow rad="139700">
                    <a:schemeClr val="tx2">
                      <a:alpha val="75000"/>
                    </a:schemeClr>
                  </a:glow>
                </a:effectLst>
              </a:rPr>
              <a:t>创世纪</a:t>
            </a:r>
            <a:r>
              <a:rPr lang="en-US" sz="3600" b="1" u="sng" dirty="0">
                <a:solidFill>
                  <a:srgbClr val="FFFFFF"/>
                </a:solidFill>
                <a:effectLst>
                  <a:glow rad="139700">
                    <a:schemeClr val="tx2">
                      <a:alpha val="75000"/>
                    </a:schemeClr>
                  </a:glow>
                </a:effectLst>
              </a:rPr>
              <a:t> 1–3</a:t>
            </a:r>
            <a:endParaRPr lang="en-US" sz="2800" b="1" i="1" u="sng" dirty="0">
              <a:solidFill>
                <a:srgbClr val="FFFFFF"/>
              </a:solidFill>
              <a:effectLst>
                <a:glow rad="139700">
                  <a:schemeClr val="tx2">
                    <a:alpha val="75000"/>
                  </a:schemeClr>
                </a:glow>
              </a:effectLst>
              <a:latin typeface="Times New Roman" charset="0"/>
            </a:endParaRPr>
          </a:p>
        </p:txBody>
      </p:sp>
      <p:sp>
        <p:nvSpPr>
          <p:cNvPr id="3089" name="Text Box 17"/>
          <p:cNvSpPr txBox="1">
            <a:spLocks noChangeArrowheads="1"/>
          </p:cNvSpPr>
          <p:nvPr/>
        </p:nvSpPr>
        <p:spPr bwMode="auto">
          <a:xfrm>
            <a:off x="4572000" y="801688"/>
            <a:ext cx="45720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zh-CN" altLang="en-US" sz="3600" b="1" u="sng" dirty="0">
                <a:solidFill>
                  <a:srgbClr val="FFFFFF"/>
                </a:solidFill>
                <a:effectLst>
                  <a:glow rad="139700">
                    <a:schemeClr val="tx2">
                      <a:alpha val="75000"/>
                    </a:schemeClr>
                  </a:glow>
                </a:effectLst>
              </a:rPr>
              <a:t>启示录</a:t>
            </a:r>
            <a:r>
              <a:rPr lang="en-US" sz="3600" b="1" u="sng" dirty="0">
                <a:solidFill>
                  <a:srgbClr val="FFFFFF"/>
                </a:solidFill>
                <a:effectLst>
                  <a:glow rad="139700">
                    <a:schemeClr val="tx2">
                      <a:alpha val="75000"/>
                    </a:schemeClr>
                  </a:glow>
                </a:effectLst>
              </a:rPr>
              <a:t> 20–22</a:t>
            </a:r>
            <a:endParaRPr lang="en-US" sz="2800" b="1" i="1" u="sng" dirty="0">
              <a:solidFill>
                <a:srgbClr val="FFFFFF"/>
              </a:solidFill>
              <a:effectLst>
                <a:glow rad="139700">
                  <a:schemeClr val="tx2">
                    <a:alpha val="75000"/>
                  </a:schemeClr>
                </a:glow>
              </a:effectLst>
              <a:latin typeface="Times New Roman" charset="0"/>
            </a:endParaRPr>
          </a:p>
        </p:txBody>
      </p:sp>
      <p:sp>
        <p:nvSpPr>
          <p:cNvPr id="3090" name="Text Box 18"/>
          <p:cNvSpPr txBox="1">
            <a:spLocks noChangeArrowheads="1"/>
          </p:cNvSpPr>
          <p:nvPr/>
        </p:nvSpPr>
        <p:spPr bwMode="auto">
          <a:xfrm>
            <a:off x="107950" y="4941888"/>
            <a:ext cx="4038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zh-CN" altLang="en-US" sz="3600" b="1" dirty="0">
                <a:solidFill>
                  <a:srgbClr val="FFFFFF"/>
                </a:solidFill>
                <a:effectLst>
                  <a:glow rad="139700">
                    <a:schemeClr val="tx2">
                      <a:alpha val="75000"/>
                    </a:schemeClr>
                  </a:glow>
                </a:effectLst>
              </a:rPr>
              <a:t>与神的</a:t>
            </a:r>
            <a:r>
              <a:rPr lang="zh-CN" altLang="en-US" sz="3600" b="1" dirty="0">
                <a:solidFill>
                  <a:srgbClr val="FFFF00"/>
                </a:solidFill>
                <a:effectLst>
                  <a:glow rad="139700">
                    <a:schemeClr val="tx2">
                      <a:alpha val="75000"/>
                    </a:schemeClr>
                  </a:glow>
                </a:effectLst>
              </a:rPr>
              <a:t>团契破裂</a:t>
            </a:r>
            <a:r>
              <a:rPr lang="en-US" sz="3600" b="1" dirty="0">
                <a:solidFill>
                  <a:srgbClr val="FFFFFF"/>
                </a:solidFill>
                <a:effectLst>
                  <a:glow rad="139700">
                    <a:schemeClr val="tx2">
                      <a:alpha val="75000"/>
                    </a:schemeClr>
                  </a:glow>
                </a:effectLst>
              </a:rPr>
              <a:t> (3:8-10) </a:t>
            </a:r>
            <a:endParaRPr lang="en-US" sz="2800" b="1" i="1" dirty="0">
              <a:solidFill>
                <a:srgbClr val="FFFFFF"/>
              </a:solidFill>
              <a:effectLst>
                <a:glow rad="139700">
                  <a:schemeClr val="tx2">
                    <a:alpha val="75000"/>
                  </a:schemeClr>
                </a:glow>
              </a:effectLst>
              <a:latin typeface="Times New Roman" charset="0"/>
            </a:endParaRPr>
          </a:p>
        </p:txBody>
      </p:sp>
      <p:sp>
        <p:nvSpPr>
          <p:cNvPr id="3091" name="Text Box 19"/>
          <p:cNvSpPr txBox="1">
            <a:spLocks noChangeArrowheads="1"/>
          </p:cNvSpPr>
          <p:nvPr/>
        </p:nvSpPr>
        <p:spPr bwMode="auto">
          <a:xfrm>
            <a:off x="4284663" y="4941888"/>
            <a:ext cx="4572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indent="0" algn="ctr" eaLnBrk="1" hangingPunct="1">
              <a:defRPr/>
            </a:pPr>
            <a:r>
              <a:rPr lang="zh-CN" altLang="en-US" sz="3600" b="1" dirty="0">
                <a:solidFill>
                  <a:srgbClr val="FFFFFF"/>
                </a:solidFill>
              </a:rPr>
              <a:t>与神的</a:t>
            </a:r>
            <a:r>
              <a:rPr lang="zh-CN" altLang="en-US" sz="3600" b="1" dirty="0">
                <a:solidFill>
                  <a:srgbClr val="FFFF00"/>
                </a:solidFill>
              </a:rPr>
              <a:t>团契再续</a:t>
            </a:r>
            <a:r>
              <a:rPr lang="en-US" sz="3600" b="1" dirty="0">
                <a:solidFill>
                  <a:srgbClr val="FFFFFF"/>
                </a:solidFill>
              </a:rPr>
              <a:t> </a:t>
            </a:r>
            <a:br>
              <a:rPr lang="en-US" sz="3600" b="1" dirty="0">
                <a:solidFill>
                  <a:srgbClr val="FFFFFF"/>
                </a:solidFill>
              </a:rPr>
            </a:br>
            <a:r>
              <a:rPr lang="en-US" sz="3600" b="1" dirty="0">
                <a:solidFill>
                  <a:srgbClr val="FFFFFF"/>
                </a:solidFill>
              </a:rPr>
              <a:t>(21:3) </a:t>
            </a:r>
            <a:endParaRPr lang="en-US" sz="2800" b="1" i="1" dirty="0">
              <a:solidFill>
                <a:srgbClr val="FFFFFF"/>
              </a:solidFill>
              <a:latin typeface="Times New Roman" charset="0"/>
            </a:endParaRPr>
          </a:p>
        </p:txBody>
      </p:sp>
      <p:sp>
        <p:nvSpPr>
          <p:cNvPr id="2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1378538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00482" name="Picture 1" descr="Rev 21 Heaven descending 37.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4052" name="Rectangle 3"/>
          <p:cNvSpPr>
            <a:spLocks noGrp="1" noChangeArrowheads="1"/>
          </p:cNvSpPr>
          <p:nvPr>
            <p:ph type="ctrTitle"/>
          </p:nvPr>
        </p:nvSpPr>
        <p:spPr>
          <a:xfrm>
            <a:off x="128621" y="4077072"/>
            <a:ext cx="9036050" cy="2636912"/>
          </a:xfrm>
        </p:spPr>
        <p:txBody>
          <a:bodyPr/>
          <a:lstStyle/>
          <a:p>
            <a:pPr>
              <a:defRPr/>
            </a:pPr>
            <a:r>
              <a:rPr lang="en-US" sz="3200" b="1" dirty="0">
                <a:effectLst>
                  <a:glow rad="101600">
                    <a:schemeClr val="tx1">
                      <a:alpha val="75000"/>
                    </a:schemeClr>
                  </a:glow>
                </a:effectLst>
                <a:latin typeface="Arial" charset="0"/>
                <a:ea typeface="ＭＳ Ｐゴシック" charset="0"/>
              </a:rPr>
              <a:t>我听见有大声音从宝座那里发出来， 说： “看哪！ 神的帐幕在人间， 他要与人同住， 他们要作他的子民。 神要亲自与他们同在， 要作他们的 神 </a:t>
            </a:r>
            <a:br>
              <a:rPr lang="en-US" sz="3200" b="1" dirty="0">
                <a:effectLst>
                  <a:glow rad="101600">
                    <a:schemeClr val="tx1">
                      <a:alpha val="75000"/>
                    </a:schemeClr>
                  </a:glow>
                </a:effectLst>
                <a:latin typeface="Arial" charset="0"/>
                <a:ea typeface="ＭＳ Ｐゴシック" charset="0"/>
              </a:rPr>
            </a:br>
            <a:r>
              <a:rPr lang="en-US" sz="3200" b="1" dirty="0">
                <a:effectLst>
                  <a:glow rad="101600">
                    <a:schemeClr val="tx1">
                      <a:alpha val="75000"/>
                    </a:schemeClr>
                  </a:glow>
                </a:effectLst>
                <a:latin typeface="Arial" charset="0"/>
                <a:ea typeface="ＭＳ Ｐゴシック" charset="0"/>
              </a:rPr>
              <a:t>(21:3).</a:t>
            </a:r>
            <a:endParaRPr lang="en-US" sz="3200" b="1" dirty="0">
              <a:solidFill>
                <a:srgbClr val="CC0000"/>
              </a:solidFill>
              <a:effectLst>
                <a:glow rad="101600">
                  <a:schemeClr val="tx1">
                    <a:alpha val="75000"/>
                  </a:schemeClr>
                </a:glo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52836290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902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28600"/>
            <a:ext cx="8636000" cy="486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2147" name="Rectangle 3"/>
          <p:cNvSpPr>
            <a:spLocks noGrp="1" noChangeArrowheads="1"/>
          </p:cNvSpPr>
          <p:nvPr>
            <p:ph type="ctrTitle"/>
          </p:nvPr>
        </p:nvSpPr>
        <p:spPr>
          <a:xfrm>
            <a:off x="0" y="5105400"/>
            <a:ext cx="8915400" cy="1600200"/>
          </a:xfrm>
        </p:spPr>
        <p:txBody>
          <a:bodyPr/>
          <a:lstStyle/>
          <a:p>
            <a:r>
              <a:rPr lang="zh-CN" altLang="en-US" sz="5400" b="1">
                <a:solidFill>
                  <a:schemeClr val="bg1"/>
                </a:solidFill>
                <a:latin typeface="NSimSun" pitchFamily="49" charset="-122"/>
                <a:ea typeface="NSimSun" pitchFamily="49" charset="-122"/>
              </a:rPr>
              <a:t>不是从地升天而是从天而降</a:t>
            </a:r>
            <a:endParaRPr lang="en-US" sz="5400" b="1">
              <a:solidFill>
                <a:schemeClr val="bg1"/>
              </a:solidFill>
              <a:latin typeface="NSimSun" pitchFamily="49" charset="-122"/>
              <a:ea typeface="NSimSun" pitchFamily="49" charset="-122"/>
            </a:endParaRPr>
          </a:p>
        </p:txBody>
      </p:sp>
      <p:sp>
        <p:nvSpPr>
          <p:cNvPr id="902148" name="Text Box 4"/>
          <p:cNvSpPr txBox="1">
            <a:spLocks noChangeArrowheads="1"/>
          </p:cNvSpPr>
          <p:nvPr/>
        </p:nvSpPr>
        <p:spPr bwMode="auto">
          <a:xfrm>
            <a:off x="8229600" y="76200"/>
            <a:ext cx="692150" cy="457200"/>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latin typeface="Arial" pitchFamily="34" charset="0"/>
                <a:cs typeface="+mn-cs"/>
              </a:rPr>
              <a:t>340</a:t>
            </a:r>
          </a:p>
        </p:txBody>
      </p:sp>
    </p:spTree>
    <p:extLst>
      <p:ext uri="{BB962C8B-B14F-4D97-AF65-F5344CB8AC3E}">
        <p14:creationId xmlns:p14="http://schemas.microsoft.com/office/powerpoint/2010/main" val="59546060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28066"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jump for joy.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211638" y="863600"/>
            <a:ext cx="4932362" cy="599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rgbClr val="FFFFFF"/>
                </a:solidFill>
                <a:effectLst>
                  <a:outerShdw blurRad="38100" dist="38100" dir="2700000" algn="tl">
                    <a:srgbClr val="000000">
                      <a:alpha val="43137"/>
                    </a:srgbClr>
                  </a:outerShdw>
                </a:effectLst>
              </a:rPr>
              <a:t>一切事物的完善</a:t>
            </a:r>
            <a:endParaRPr lang="en-US" sz="48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创世纪</a:t>
            </a:r>
            <a:r>
              <a:rPr lang="en-US" sz="3600" b="1" u="sng">
                <a:solidFill>
                  <a:srgbClr val="FFFFFF"/>
                </a:solidFill>
                <a:latin typeface="Arial" charset="0"/>
              </a:rPr>
              <a:t>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0000"/>
                </a:solidFill>
                <a:latin typeface="Arial" charset="0"/>
              </a:rPr>
              <a:t>启示录</a:t>
            </a:r>
            <a:r>
              <a:rPr lang="en-US" sz="3600" b="1" u="sng">
                <a:solidFill>
                  <a:srgbClr val="000000"/>
                </a:solidFill>
                <a:latin typeface="Arial" charset="0"/>
              </a:rPr>
              <a:t> 20–22</a:t>
            </a:r>
            <a:endParaRPr lang="en-US" sz="2800" b="1" i="1" u="sng">
              <a:solidFill>
                <a:srgbClr val="000000"/>
              </a:solidFill>
              <a:latin typeface="Times New Roman" charset="0"/>
            </a:endParaRPr>
          </a:p>
        </p:txBody>
      </p:sp>
      <p:sp>
        <p:nvSpPr>
          <p:cNvPr id="3090" name="Text Box 18"/>
          <p:cNvSpPr txBox="1">
            <a:spLocks noChangeArrowheads="1"/>
          </p:cNvSpPr>
          <p:nvPr/>
        </p:nvSpPr>
        <p:spPr bwMode="auto">
          <a:xfrm>
            <a:off x="317500" y="4144963"/>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“我将大大乘以您</a:t>
            </a:r>
            <a:r>
              <a:rPr lang="zh-CN" altLang="en-US" sz="3600">
                <a:solidFill>
                  <a:srgbClr val="FFFF00"/>
                </a:solidFill>
                <a:latin typeface="Arial" charset="0"/>
              </a:rPr>
              <a:t>悲哀</a:t>
            </a:r>
            <a:r>
              <a:rPr lang="en-US" sz="3600" b="1">
                <a:solidFill>
                  <a:srgbClr val="FFFFFF"/>
                </a:solidFill>
                <a:latin typeface="Arial" charset="0"/>
              </a:rPr>
              <a:t>" (3:16) </a:t>
            </a:r>
            <a:endParaRPr lang="en-US" sz="2800" b="1" i="1">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“在一天，你吃它，你会</a:t>
            </a:r>
            <a:r>
              <a:rPr lang="zh-CN" altLang="en-US" sz="3600">
                <a:solidFill>
                  <a:srgbClr val="FFFF00"/>
                </a:solidFill>
                <a:latin typeface="Arial" charset="0"/>
              </a:rPr>
              <a:t>必定死</a:t>
            </a:r>
            <a:r>
              <a:rPr lang="en-US" sz="3600" b="1">
                <a:solidFill>
                  <a:srgbClr val="FFFFFF"/>
                </a:solidFill>
                <a:latin typeface="Arial" charset="0"/>
              </a:rPr>
              <a:t>" (2:17) </a:t>
            </a:r>
            <a:endParaRPr lang="en-US" sz="2800" b="1" i="1">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dirty="0">
                <a:latin typeface="Arial" charset="0"/>
              </a:rPr>
              <a:t>在那里将不会有</a:t>
            </a:r>
            <a:r>
              <a:rPr lang="zh-CN" altLang="en-US" sz="3600" b="1" dirty="0">
                <a:solidFill>
                  <a:srgbClr val="FF0000"/>
                </a:solidFill>
                <a:latin typeface="Arial" charset="0"/>
              </a:rPr>
              <a:t>死亡</a:t>
            </a:r>
            <a:br>
              <a:rPr lang="en-US" sz="3600" b="1" dirty="0">
                <a:solidFill>
                  <a:srgbClr val="FF0000"/>
                </a:solidFill>
                <a:latin typeface="Arial" charset="0"/>
              </a:rPr>
            </a:br>
            <a:r>
              <a:rPr lang="en-US" sz="3600" b="1" dirty="0">
                <a:solidFill>
                  <a:srgbClr val="262626"/>
                </a:solidFill>
                <a:latin typeface="Arial" charset="0"/>
              </a:rPr>
              <a:t>(21:4) </a:t>
            </a:r>
            <a:endParaRPr lang="en-US" sz="2800" b="1" i="1" dirty="0">
              <a:solidFill>
                <a:srgbClr val="262626"/>
              </a:solidFill>
              <a:latin typeface="Times New Roman" charset="0"/>
            </a:endParaRPr>
          </a:p>
        </p:txBody>
      </p:sp>
      <p:sp>
        <p:nvSpPr>
          <p:cNvPr id="3091" name="Text Box 19"/>
          <p:cNvSpPr txBox="1">
            <a:spLocks noChangeArrowheads="1"/>
          </p:cNvSpPr>
          <p:nvPr/>
        </p:nvSpPr>
        <p:spPr bwMode="auto">
          <a:xfrm>
            <a:off x="4284663" y="4144963"/>
            <a:ext cx="489585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“不会有更多的</a:t>
            </a:r>
            <a:r>
              <a:rPr lang="en-US" altLang="zh-CN" sz="3600" b="1">
                <a:solidFill>
                  <a:srgbClr val="FFFFFF"/>
                </a:solidFill>
                <a:latin typeface="Arial" charset="0"/>
              </a:rPr>
              <a:t>...</a:t>
            </a:r>
            <a:r>
              <a:rPr lang="zh-CN" altLang="en-US" sz="3600" b="1">
                <a:solidFill>
                  <a:srgbClr val="FFFF00"/>
                </a:solidFill>
                <a:latin typeface="Arial" charset="0"/>
              </a:rPr>
              <a:t>悲伤</a:t>
            </a:r>
            <a:r>
              <a:rPr lang="zh-CN" altLang="en-US" sz="3600" b="1">
                <a:solidFill>
                  <a:srgbClr val="FFFFFF"/>
                </a:solidFill>
                <a:latin typeface="Arial" charset="0"/>
              </a:rPr>
              <a:t>或</a:t>
            </a:r>
            <a:r>
              <a:rPr lang="zh-CN" altLang="en-US" sz="3600" b="1">
                <a:solidFill>
                  <a:srgbClr val="FFFF00"/>
                </a:solidFill>
                <a:latin typeface="Arial" charset="0"/>
              </a:rPr>
              <a:t>哭泣</a:t>
            </a:r>
            <a:r>
              <a:rPr lang="zh-CN" altLang="en-US" sz="3600" b="1">
                <a:solidFill>
                  <a:srgbClr val="FFFFFF"/>
                </a:solidFill>
                <a:latin typeface="Arial" charset="0"/>
              </a:rPr>
              <a:t>或</a:t>
            </a:r>
            <a:r>
              <a:rPr lang="zh-CN" altLang="en-US" sz="3600" b="1">
                <a:solidFill>
                  <a:srgbClr val="FFFF00"/>
                </a:solidFill>
                <a:latin typeface="Arial" charset="0"/>
              </a:rPr>
              <a:t>痛苦</a:t>
            </a:r>
            <a:r>
              <a:rPr lang="zh-CN" altLang="en-US" sz="3600" b="1">
                <a:solidFill>
                  <a:srgbClr val="FFFFFF"/>
                </a:solidFill>
                <a:latin typeface="Arial" charset="0"/>
              </a:rPr>
              <a:t>”</a:t>
            </a:r>
            <a:r>
              <a:rPr lang="en-US" sz="3600" b="1">
                <a:solidFill>
                  <a:srgbClr val="FFFFFF"/>
                </a:solidFill>
                <a:latin typeface="Arial" charset="0"/>
              </a:rPr>
              <a:t>(21:4) </a:t>
            </a:r>
            <a:endParaRPr lang="en-US" sz="2800" b="1" i="1">
              <a:solidFill>
                <a:srgbClr val="FFFFFF"/>
              </a:solidFill>
              <a:latin typeface="Times New Roman" charset="0"/>
            </a:endParaRPr>
          </a:p>
        </p:txBody>
      </p:sp>
      <p:sp>
        <p:nvSpPr>
          <p:cNvPr id="1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170950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9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9" descr="a_co_lavey_anton_5"/>
          <p:cNvPicPr>
            <a:picLocks noChangeAspect="1" noChangeArrowheads="1"/>
          </p:cNvPicPr>
          <p:nvPr/>
        </p:nvPicPr>
        <p:blipFill>
          <a:blip r:embed="rId3" cstate="screen">
            <a:extLst>
              <a:ext uri="{28A0092B-C50C-407E-A947-70E740481C1C}">
                <a14:useLocalDpi xmlns:a14="http://schemas.microsoft.com/office/drawing/2010/main" val="0"/>
              </a:ext>
            </a:extLst>
          </a:blip>
          <a:srcRect l="16982" t="839" r="22641" b="1089"/>
          <a:stretch>
            <a:fillRect/>
          </a:stretch>
        </p:blipFill>
        <p:spPr bwMode="auto">
          <a:xfrm>
            <a:off x="4267200" y="0"/>
            <a:ext cx="4876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74146" name="Picture 10" descr="satanpassionofchris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622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4147" name="Rectangle 2"/>
          <p:cNvSpPr>
            <a:spLocks noGrp="1" noChangeArrowheads="1"/>
          </p:cNvSpPr>
          <p:nvPr>
            <p:ph type="title" idx="4294967295"/>
          </p:nvPr>
        </p:nvSpPr>
        <p:spPr>
          <a:xfrm>
            <a:off x="685800" y="228600"/>
            <a:ext cx="7772400" cy="838200"/>
          </a:xfrm>
          <a:solidFill>
            <a:schemeClr val="tx1"/>
          </a:solidFill>
        </p:spPr>
        <p:txBody>
          <a:bodyPr/>
          <a:lstStyle/>
          <a:p>
            <a:r>
              <a:rPr lang="zh-CN" altLang="en-US" b="1">
                <a:solidFill>
                  <a:schemeClr val="bg1"/>
                </a:solidFill>
                <a:latin typeface="SimSun" pitchFamily="2" charset="-122"/>
                <a:ea typeface="SimSun" pitchFamily="2" charset="-122"/>
              </a:rPr>
              <a:t>撒但是否现在欺骗万国</a:t>
            </a:r>
            <a:r>
              <a:rPr lang="zh-CN" altLang="en-US" b="1">
                <a:solidFill>
                  <a:schemeClr val="bg1"/>
                </a:solidFill>
                <a:latin typeface="Arial" pitchFamily="34" charset="0"/>
              </a:rPr>
              <a:t>？</a:t>
            </a:r>
            <a:r>
              <a:rPr lang="en-US" altLang="ja-JP" sz="3600" b="1">
                <a:solidFill>
                  <a:schemeClr val="bg1"/>
                </a:solidFill>
                <a:latin typeface="Arial" pitchFamily="34" charset="0"/>
              </a:rPr>
              <a:t> </a:t>
            </a:r>
            <a:endParaRPr lang="en-US" sz="4000" b="1">
              <a:solidFill>
                <a:schemeClr val="bg1"/>
              </a:solidFill>
              <a:latin typeface="Arial" pitchFamily="34" charset="0"/>
            </a:endParaRPr>
          </a:p>
        </p:txBody>
      </p:sp>
      <p:sp>
        <p:nvSpPr>
          <p:cNvPr id="510979" name="Rectangle 3"/>
          <p:cNvSpPr>
            <a:spLocks noChangeArrowheads="1"/>
          </p:cNvSpPr>
          <p:nvPr/>
        </p:nvSpPr>
        <p:spPr bwMode="auto">
          <a:xfrm>
            <a:off x="457200" y="1828800"/>
            <a:ext cx="3962400" cy="23828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FF"/>
                </a:solidFill>
                <a:latin typeface="Arial" pitchFamily="34" charset="0"/>
                <a:ea typeface="SimSun" pitchFamily="2" charset="-122"/>
                <a:cs typeface="+mn-cs"/>
              </a:rPr>
              <a:t>人怎能进壮士家里、抢夺他的家具呢、除非</a:t>
            </a:r>
            <a:r>
              <a:rPr lang="zh-CN" altLang="en-US" b="1">
                <a:solidFill>
                  <a:srgbClr val="FFFF00"/>
                </a:solidFill>
                <a:latin typeface="Arial" pitchFamily="34" charset="0"/>
                <a:ea typeface="SimSun" pitchFamily="2" charset="-122"/>
                <a:cs typeface="+mn-cs"/>
              </a:rPr>
              <a:t>先捆住那壮士</a:t>
            </a:r>
            <a:r>
              <a:rPr lang="zh-CN" altLang="en-US" b="1">
                <a:solidFill>
                  <a:srgbClr val="FFFFFF"/>
                </a:solidFill>
                <a:latin typeface="Arial" pitchFamily="34" charset="0"/>
                <a:ea typeface="SimSun" pitchFamily="2" charset="-122"/>
                <a:cs typeface="+mn-cs"/>
              </a:rPr>
              <a:t>、才可以抢夺他的家财。</a:t>
            </a:r>
            <a:r>
              <a:rPr lang="en-US" altLang="ja-JP" sz="1800" b="1">
                <a:solidFill>
                  <a:srgbClr val="FFFFFF"/>
                </a:solidFill>
                <a:latin typeface="Arial" pitchFamily="34" charset="0"/>
                <a:ea typeface="SimSun" pitchFamily="2" charset="-122"/>
                <a:cs typeface="+mn-cs"/>
              </a:rPr>
              <a:t> </a:t>
            </a:r>
            <a:r>
              <a:rPr lang="en-US" altLang="zh-TW" sz="1800" b="1">
                <a:solidFill>
                  <a:srgbClr val="FFFFFF"/>
                </a:solidFill>
                <a:latin typeface="Arial" pitchFamily="34" charset="0"/>
                <a:ea typeface="PMingLiU" pitchFamily="18" charset="-120"/>
                <a:cs typeface="+mn-cs"/>
              </a:rPr>
              <a:t>(</a:t>
            </a:r>
            <a:r>
              <a:rPr lang="zh-TW" altLang="en-US" sz="1800" b="1">
                <a:solidFill>
                  <a:srgbClr val="FFFFFF"/>
                </a:solidFill>
                <a:latin typeface="Arial" pitchFamily="34" charset="0"/>
                <a:ea typeface="PMingLiU" pitchFamily="18" charset="-120"/>
                <a:cs typeface="+mn-cs"/>
              </a:rPr>
              <a:t>太</a:t>
            </a:r>
            <a:r>
              <a:rPr lang="en-US" altLang="ja-JP" sz="1800" b="1">
                <a:solidFill>
                  <a:srgbClr val="FFFFFF"/>
                </a:solidFill>
                <a:latin typeface="Arial" pitchFamily="34" charset="0"/>
                <a:ea typeface="PMingLiU" pitchFamily="18" charset="-120"/>
                <a:cs typeface="+mn-cs"/>
              </a:rPr>
              <a:t>12:29</a:t>
            </a:r>
            <a:r>
              <a:rPr lang="en-US" altLang="zh-TW" sz="1800" b="1">
                <a:solidFill>
                  <a:srgbClr val="FFFFFF"/>
                </a:solidFill>
                <a:latin typeface="Arial" pitchFamily="34" charset="0"/>
                <a:ea typeface="PMingLiU" pitchFamily="18" charset="-120"/>
                <a:cs typeface="+mn-cs"/>
              </a:rPr>
              <a:t>)</a:t>
            </a:r>
            <a:endParaRPr lang="en-US" sz="1800" b="1">
              <a:solidFill>
                <a:srgbClr val="FFFFFF"/>
              </a:solidFill>
              <a:latin typeface="Arial" pitchFamily="34" charset="0"/>
              <a:ea typeface="PMingLiU" pitchFamily="18" charset="-120"/>
              <a:cs typeface="+mn-cs"/>
            </a:endParaRPr>
          </a:p>
        </p:txBody>
      </p:sp>
      <p:sp>
        <p:nvSpPr>
          <p:cNvPr id="510980" name="Rectangle 4"/>
          <p:cNvSpPr>
            <a:spLocks noChangeArrowheads="1"/>
          </p:cNvSpPr>
          <p:nvPr/>
        </p:nvSpPr>
        <p:spPr bwMode="auto">
          <a:xfrm>
            <a:off x="4724400" y="1828800"/>
            <a:ext cx="4114800" cy="2362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3200" b="1" baseline="30000">
                <a:solidFill>
                  <a:srgbClr val="FFFFFF"/>
                </a:solidFill>
                <a:latin typeface="Arial" pitchFamily="34" charset="0"/>
                <a:ea typeface="SimSun" pitchFamily="2" charset="-122"/>
                <a:cs typeface="+mn-cs"/>
              </a:rPr>
              <a:t>耶稣对他们说、我曾看见撒但从天上坠落、像闪电一样。 </a:t>
            </a:r>
            <a:r>
              <a:rPr lang="zh-CN" altLang="en-US" sz="3200" b="1" baseline="30000">
                <a:solidFill>
                  <a:srgbClr val="FFFF00"/>
                </a:solidFill>
                <a:latin typeface="Arial" pitchFamily="34" charset="0"/>
                <a:ea typeface="SimSun" pitchFamily="2" charset="-122"/>
                <a:cs typeface="+mn-cs"/>
              </a:rPr>
              <a:t>我已经给你们权柄、可以践踏蛇和蝎子、又胜过仇敌一切的能力</a:t>
            </a:r>
            <a:r>
              <a:rPr lang="zh-CN" altLang="en-US" sz="3200" b="1" baseline="30000">
                <a:solidFill>
                  <a:srgbClr val="FFFFFF"/>
                </a:solidFill>
                <a:latin typeface="Arial" pitchFamily="34" charset="0"/>
                <a:ea typeface="SimSun" pitchFamily="2" charset="-122"/>
                <a:cs typeface="+mn-cs"/>
              </a:rPr>
              <a:t>、断没有甚么能害你们。</a:t>
            </a:r>
            <a:r>
              <a:rPr lang="zh-CN" altLang="en-US" sz="2800" b="1" baseline="30000">
                <a:solidFill>
                  <a:srgbClr val="FFFFFF"/>
                </a:solidFill>
                <a:latin typeface="Arial" pitchFamily="34" charset="0"/>
                <a:ea typeface="SimSun" pitchFamily="2" charset="-122"/>
                <a:cs typeface="+mn-cs"/>
              </a:rPr>
              <a:t> </a:t>
            </a:r>
            <a:r>
              <a:rPr lang="zh-CN" altLang="en-US" sz="1800" b="1" baseline="30000">
                <a:solidFill>
                  <a:srgbClr val="FFFFFF"/>
                </a:solidFill>
                <a:latin typeface="Arial" pitchFamily="34" charset="0"/>
                <a:ea typeface="SimSun" pitchFamily="2" charset="-122"/>
                <a:cs typeface="+mn-cs"/>
              </a:rPr>
              <a:t> </a:t>
            </a:r>
            <a:r>
              <a:rPr lang="en-US" altLang="ja-JP" sz="1800" b="1">
                <a:solidFill>
                  <a:srgbClr val="FFFFFF"/>
                </a:solidFill>
                <a:latin typeface="Arial" pitchFamily="34" charset="0"/>
                <a:ea typeface="SimSun" pitchFamily="2" charset="-122"/>
                <a:cs typeface="+mn-cs"/>
              </a:rPr>
              <a:t> </a:t>
            </a:r>
          </a:p>
          <a:p>
            <a:pPr algn="ctr"/>
            <a:r>
              <a:rPr lang="en-US" sz="1800" b="1">
                <a:solidFill>
                  <a:srgbClr val="FFFFFF"/>
                </a:solidFill>
                <a:latin typeface="Arial" pitchFamily="34" charset="0"/>
                <a:ea typeface="SimSun" pitchFamily="2" charset="-122"/>
                <a:cs typeface="+mn-cs"/>
              </a:rPr>
              <a:t>(</a:t>
            </a:r>
            <a:r>
              <a:rPr lang="zh-TW" altLang="en-US" sz="1800" b="1">
                <a:solidFill>
                  <a:srgbClr val="FFFFFF"/>
                </a:solidFill>
                <a:latin typeface="Arial" pitchFamily="34" charset="0"/>
                <a:ea typeface="PMingLiU" pitchFamily="18" charset="-120"/>
                <a:cs typeface="+mn-cs"/>
              </a:rPr>
              <a:t>路</a:t>
            </a:r>
            <a:r>
              <a:rPr lang="en-US" altLang="ja-JP" sz="1800" b="1">
                <a:solidFill>
                  <a:srgbClr val="FFFFFF"/>
                </a:solidFill>
                <a:latin typeface="Arial" pitchFamily="34" charset="0"/>
                <a:ea typeface="PMingLiU" pitchFamily="18" charset="-120"/>
                <a:cs typeface="+mn-cs"/>
              </a:rPr>
              <a:t> 10:1</a:t>
            </a:r>
            <a:r>
              <a:rPr lang="en-US" altLang="zh-TW" sz="1800" b="1">
                <a:solidFill>
                  <a:srgbClr val="FFFFFF"/>
                </a:solidFill>
                <a:latin typeface="Arial" pitchFamily="34" charset="0"/>
                <a:ea typeface="PMingLiU" pitchFamily="18" charset="-120"/>
                <a:cs typeface="+mn-cs"/>
              </a:rPr>
              <a:t>8</a:t>
            </a:r>
            <a:r>
              <a:rPr lang="en-US" altLang="ja-JP" sz="1800" b="1">
                <a:solidFill>
                  <a:srgbClr val="FFFFFF"/>
                </a:solidFill>
                <a:latin typeface="Arial" pitchFamily="34" charset="0"/>
                <a:ea typeface="PMingLiU" pitchFamily="18" charset="-120"/>
                <a:cs typeface="+mn-cs"/>
              </a:rPr>
              <a:t>-1</a:t>
            </a:r>
            <a:r>
              <a:rPr lang="en-US" altLang="zh-TW" sz="1800" b="1">
                <a:solidFill>
                  <a:srgbClr val="FFFFFF"/>
                </a:solidFill>
                <a:latin typeface="Arial" pitchFamily="34" charset="0"/>
                <a:ea typeface="PMingLiU" pitchFamily="18" charset="-120"/>
                <a:cs typeface="+mn-cs"/>
              </a:rPr>
              <a:t>9</a:t>
            </a:r>
            <a:r>
              <a:rPr lang="en-US" altLang="ja-JP" sz="1800" b="1">
                <a:solidFill>
                  <a:srgbClr val="FFFFFF"/>
                </a:solidFill>
                <a:latin typeface="Arial" pitchFamily="34" charset="0"/>
                <a:ea typeface="PMingLiU" pitchFamily="18" charset="-120"/>
                <a:cs typeface="+mn-cs"/>
              </a:rPr>
              <a:t>)</a:t>
            </a:r>
            <a:endParaRPr lang="en-US" sz="1800" b="1">
              <a:solidFill>
                <a:srgbClr val="FFFFFF"/>
              </a:solidFill>
              <a:latin typeface="Arial" pitchFamily="34" charset="0"/>
              <a:ea typeface="PMingLiU" pitchFamily="18" charset="-120"/>
              <a:cs typeface="+mn-cs"/>
            </a:endParaRPr>
          </a:p>
        </p:txBody>
      </p:sp>
      <p:sp>
        <p:nvSpPr>
          <p:cNvPr id="510981" name="Rectangle 5"/>
          <p:cNvSpPr>
            <a:spLocks noChangeArrowheads="1"/>
          </p:cNvSpPr>
          <p:nvPr/>
        </p:nvSpPr>
        <p:spPr bwMode="auto">
          <a:xfrm>
            <a:off x="457200" y="4419600"/>
            <a:ext cx="3962400" cy="2286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2800" b="1">
                <a:solidFill>
                  <a:srgbClr val="FFFFFF"/>
                </a:solidFill>
                <a:latin typeface="Arial" pitchFamily="34" charset="0"/>
                <a:ea typeface="SimSun" pitchFamily="2" charset="-122"/>
                <a:cs typeface="+mn-cs"/>
              </a:rPr>
              <a:t>现在这世界受审判．这</a:t>
            </a:r>
            <a:r>
              <a:rPr lang="zh-CN" altLang="en-US" sz="2800" b="1">
                <a:solidFill>
                  <a:srgbClr val="FFFF00"/>
                </a:solidFill>
                <a:latin typeface="Arial" pitchFamily="34" charset="0"/>
                <a:ea typeface="SimSun" pitchFamily="2" charset="-122"/>
                <a:cs typeface="+mn-cs"/>
              </a:rPr>
              <a:t>世界的王要被赶出去</a:t>
            </a:r>
            <a:r>
              <a:rPr lang="zh-CN" altLang="en-US" sz="2800" b="1">
                <a:solidFill>
                  <a:srgbClr val="FFFFFF"/>
                </a:solidFill>
                <a:latin typeface="Arial" pitchFamily="34" charset="0"/>
                <a:ea typeface="SimSun" pitchFamily="2" charset="-122"/>
                <a:cs typeface="+mn-cs"/>
              </a:rPr>
              <a:t>。 </a:t>
            </a:r>
            <a:br>
              <a:rPr lang="en-US" altLang="ja-JP" sz="2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約</a:t>
            </a:r>
            <a:r>
              <a:rPr lang="en-US" altLang="ja-JP" sz="2000" b="1">
                <a:solidFill>
                  <a:srgbClr val="FFFFFF"/>
                </a:solidFill>
                <a:latin typeface="Arial" pitchFamily="34" charset="0"/>
                <a:ea typeface="PMingLiU" pitchFamily="18" charset="-120"/>
                <a:cs typeface="+mn-cs"/>
              </a:rPr>
              <a:t>John 12:31)</a:t>
            </a:r>
            <a:endParaRPr lang="en-US" sz="2000" b="1">
              <a:solidFill>
                <a:srgbClr val="FFFFFF"/>
              </a:solidFill>
              <a:latin typeface="Arial" pitchFamily="34" charset="0"/>
              <a:ea typeface="PMingLiU" pitchFamily="18" charset="-120"/>
              <a:cs typeface="+mn-cs"/>
            </a:endParaRPr>
          </a:p>
        </p:txBody>
      </p:sp>
      <p:sp>
        <p:nvSpPr>
          <p:cNvPr id="510982" name="Rectangle 6"/>
          <p:cNvSpPr>
            <a:spLocks noChangeArrowheads="1"/>
          </p:cNvSpPr>
          <p:nvPr/>
        </p:nvSpPr>
        <p:spPr bwMode="auto">
          <a:xfrm>
            <a:off x="4724400" y="4419600"/>
            <a:ext cx="4114800" cy="2286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en-US" altLang="zh-TW" sz="2800" b="1">
                <a:solidFill>
                  <a:srgbClr val="FFFFFF"/>
                </a:solidFill>
                <a:latin typeface="Arial" pitchFamily="34" charset="0"/>
                <a:ea typeface="PMingLiU" pitchFamily="18" charset="-120"/>
                <a:cs typeface="+mn-cs"/>
              </a:rPr>
              <a:t>(</a:t>
            </a:r>
            <a:r>
              <a:rPr lang="zh-TW" altLang="en-US" sz="2800" b="1">
                <a:solidFill>
                  <a:srgbClr val="FFFFFF"/>
                </a:solidFill>
                <a:latin typeface="Arial" pitchFamily="34" charset="0"/>
                <a:ea typeface="PMingLiU" pitchFamily="18" charset="-120"/>
                <a:cs typeface="+mn-cs"/>
              </a:rPr>
              <a:t>基督</a:t>
            </a:r>
            <a:r>
              <a:rPr lang="en-US" altLang="zh-TW" sz="2800" b="1">
                <a:solidFill>
                  <a:srgbClr val="FFFFFF"/>
                </a:solidFill>
                <a:latin typeface="Arial" pitchFamily="34" charset="0"/>
                <a:ea typeface="PMingLiU" pitchFamily="18" charset="-120"/>
                <a:cs typeface="+mn-cs"/>
              </a:rPr>
              <a:t>)</a:t>
            </a:r>
            <a:r>
              <a:rPr lang="zh-CN" altLang="en-US" sz="2800" b="1">
                <a:solidFill>
                  <a:srgbClr val="FFFF00"/>
                </a:solidFill>
                <a:latin typeface="Arial" pitchFamily="34" charset="0"/>
                <a:ea typeface="SimSun" pitchFamily="2" charset="-122"/>
                <a:cs typeface="+mn-cs"/>
              </a:rPr>
              <a:t>既将一切执政的掌权的掳来、明显给众人看、就仗着十字架夸胜</a:t>
            </a:r>
            <a:r>
              <a:rPr lang="zh-CN" altLang="en-US" sz="2800" b="1">
                <a:solidFill>
                  <a:srgbClr val="FFFFFF"/>
                </a:solidFill>
                <a:latin typeface="Arial" pitchFamily="34" charset="0"/>
                <a:ea typeface="SimSun" pitchFamily="2" charset="-122"/>
                <a:cs typeface="+mn-cs"/>
              </a:rPr>
              <a:t>。 </a:t>
            </a:r>
            <a:br>
              <a:rPr lang="en-US" altLang="ja-JP" sz="1800" b="1">
                <a:solidFill>
                  <a:srgbClr val="FFFFFF"/>
                </a:solidFill>
                <a:latin typeface="Arial" pitchFamily="34" charset="0"/>
                <a:ea typeface="SimSun" pitchFamily="2" charset="-122"/>
                <a:cs typeface="+mn-cs"/>
              </a:rPr>
            </a:br>
            <a:r>
              <a:rPr lang="en-US" altLang="ja-JP" b="1">
                <a:solidFill>
                  <a:srgbClr val="FFFFFF"/>
                </a:solidFill>
                <a:latin typeface="Arial" pitchFamily="34" charset="0"/>
                <a:ea typeface="SimSun" pitchFamily="2" charset="-122"/>
                <a:cs typeface="+mn-cs"/>
              </a:rPr>
              <a:t>(</a:t>
            </a:r>
            <a:r>
              <a:rPr lang="zh-TW" altLang="en-US" b="1">
                <a:solidFill>
                  <a:srgbClr val="FFFFFF"/>
                </a:solidFill>
                <a:latin typeface="Arial" pitchFamily="34" charset="0"/>
                <a:ea typeface="PMingLiU" pitchFamily="18" charset="-120"/>
                <a:cs typeface="+mn-cs"/>
              </a:rPr>
              <a:t>西</a:t>
            </a:r>
            <a:r>
              <a:rPr lang="en-US" altLang="ja-JP" b="1">
                <a:solidFill>
                  <a:srgbClr val="FFFFFF"/>
                </a:solidFill>
                <a:latin typeface="Arial" pitchFamily="34" charset="0"/>
                <a:ea typeface="PMingLiU" pitchFamily="18" charset="-120"/>
                <a:cs typeface="+mn-cs"/>
              </a:rPr>
              <a:t> 2:15)</a:t>
            </a:r>
            <a:endParaRPr lang="en-US" b="1">
              <a:solidFill>
                <a:srgbClr val="FFFFFF"/>
              </a:solidFill>
              <a:latin typeface="Arial" pitchFamily="34" charset="0"/>
              <a:ea typeface="PMingLiU" pitchFamily="18" charset="-120"/>
              <a:cs typeface="+mn-cs"/>
            </a:endParaRPr>
          </a:p>
        </p:txBody>
      </p:sp>
      <p:sp>
        <p:nvSpPr>
          <p:cNvPr id="774152" name="Rectangle 7"/>
          <p:cNvSpPr>
            <a:spLocks noChangeArrowheads="1"/>
          </p:cNvSpPr>
          <p:nvPr/>
        </p:nvSpPr>
        <p:spPr bwMode="auto">
          <a:xfrm>
            <a:off x="2743200" y="990600"/>
            <a:ext cx="3733800" cy="838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TW" altLang="en-US" sz="3600" b="1">
                <a:solidFill>
                  <a:srgbClr val="FFFFFF"/>
                </a:solidFill>
                <a:latin typeface="SimSun" pitchFamily="2" charset="-122"/>
                <a:ea typeface="SimSun" pitchFamily="2" charset="-122"/>
                <a:cs typeface="+mn-cs"/>
              </a:rPr>
              <a:t>有人说</a:t>
            </a:r>
            <a:r>
              <a:rPr lang="en-US" altLang="zh-TW" sz="3600" b="1">
                <a:solidFill>
                  <a:srgbClr val="FFFFFF"/>
                </a:solidFill>
                <a:latin typeface="SimSun" pitchFamily="2" charset="-122"/>
                <a:ea typeface="SimSun" pitchFamily="2" charset="-122"/>
                <a:cs typeface="+mn-cs"/>
              </a:rPr>
              <a:t>"</a:t>
            </a:r>
            <a:r>
              <a:rPr lang="zh-TW" altLang="en-US" sz="3600" b="1">
                <a:solidFill>
                  <a:srgbClr val="FFFFFF"/>
                </a:solidFill>
                <a:latin typeface="SimSun" pitchFamily="2" charset="-122"/>
                <a:ea typeface="SimSun" pitchFamily="2" charset="-122"/>
                <a:cs typeface="+mn-cs"/>
              </a:rPr>
              <a:t>不</a:t>
            </a:r>
            <a:r>
              <a:rPr lang="en-US" altLang="zh-TW" sz="3600" b="1">
                <a:solidFill>
                  <a:srgbClr val="FFFFFF"/>
                </a:solidFill>
                <a:latin typeface="SimSun" pitchFamily="2" charset="-122"/>
                <a:ea typeface="SimSun" pitchFamily="2" charset="-122"/>
                <a:cs typeface="+mn-cs"/>
              </a:rPr>
              <a:t>"</a:t>
            </a:r>
            <a:endParaRPr lang="en-US" sz="3600" b="1">
              <a:solidFill>
                <a:srgbClr val="FFFFFF"/>
              </a:solidFill>
              <a:latin typeface="SimSun" pitchFamily="2" charset="-122"/>
              <a:ea typeface="SimSun" pitchFamily="2" charset="-122"/>
              <a:cs typeface="+mn-cs"/>
            </a:endParaRPr>
          </a:p>
        </p:txBody>
      </p:sp>
    </p:spTree>
    <p:extLst>
      <p:ext uri="{BB962C8B-B14F-4D97-AF65-F5344CB8AC3E}">
        <p14:creationId xmlns:p14="http://schemas.microsoft.com/office/powerpoint/2010/main" val="1174042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097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098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09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0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animBg="1" autoUpdateAnimBg="0"/>
      <p:bldP spid="510980" grpId="0" animBg="1" autoUpdateAnimBg="0"/>
      <p:bldP spid="510981" grpId="0" animBg="1" autoUpdateAnimBg="0"/>
      <p:bldP spid="510982" grpId="0" animBg="1"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41105"/>
            <a:ext cx="9143417" cy="6716895"/>
          </a:xfrm>
          <a:prstGeom prst="rect">
            <a:avLst/>
          </a:prstGeom>
        </p:spPr>
      </p:pic>
      <p:sp>
        <p:nvSpPr>
          <p:cNvPr id="1361923" name="Rectangle 2"/>
          <p:cNvSpPr>
            <a:spLocks noGrp="1" noChangeArrowheads="1"/>
          </p:cNvSpPr>
          <p:nvPr>
            <p:ph type="ctrTitle"/>
          </p:nvPr>
        </p:nvSpPr>
        <p:spPr>
          <a:xfrm>
            <a:off x="2296424" y="3720028"/>
            <a:ext cx="6471295" cy="2586774"/>
          </a:xfrm>
        </p:spPr>
        <p:txBody>
          <a:bodyPr/>
          <a:lstStyle/>
          <a:p>
            <a:r>
              <a:rPr lang="zh-CN" altLang="en-US" sz="5400" b="1" dirty="0">
                <a:effectLst>
                  <a:glow rad="177800">
                    <a:schemeClr val="tx1"/>
                  </a:glow>
                </a:effectLst>
                <a:latin typeface="Arial" charset="0"/>
                <a:ea typeface="ＭＳ Ｐゴシック" charset="0"/>
              </a:rPr>
              <a:t>我们现今都经验死亡</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7070101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5892" y="0"/>
            <a:ext cx="9845842" cy="6858000"/>
          </a:xfrm>
          <a:prstGeom prst="rect">
            <a:avLst/>
          </a:prstGeom>
        </p:spPr>
      </p:pic>
      <p:sp>
        <p:nvSpPr>
          <p:cNvPr id="1361923" name="Rectangle 2"/>
          <p:cNvSpPr>
            <a:spLocks noGrp="1" noChangeArrowheads="1"/>
          </p:cNvSpPr>
          <p:nvPr>
            <p:ph type="ctrTitle"/>
          </p:nvPr>
        </p:nvSpPr>
        <p:spPr>
          <a:xfrm>
            <a:off x="5271870" y="48341"/>
            <a:ext cx="3733800" cy="5105400"/>
          </a:xfrm>
        </p:spPr>
        <p:txBody>
          <a:bodyPr/>
          <a:lstStyle/>
          <a:p>
            <a:r>
              <a:rPr lang="zh-CN" altLang="en-US" sz="5400" b="1" dirty="0">
                <a:effectLst>
                  <a:glow rad="177800">
                    <a:schemeClr val="tx1"/>
                  </a:glow>
                </a:effectLst>
                <a:latin typeface="Arial" charset="0"/>
                <a:ea typeface="ＭＳ Ｐゴシック" charset="0"/>
              </a:rPr>
              <a:t>悲伤也是人生的一部分</a:t>
            </a:r>
            <a:endParaRPr lang="en-US" sz="54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61677892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28066"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Picture 14">
            <a:extLst>
              <a:ext uri="{FF2B5EF4-FFF2-40B4-BE49-F238E27FC236}">
                <a16:creationId xmlns:a16="http://schemas.microsoft.com/office/drawing/2014/main" id="{972ABE9A-182A-6F4C-A798-8C8CD1E92C4F}"/>
              </a:ext>
            </a:extLst>
          </p:cNvPr>
          <p:cNvPicPr>
            <a:picLocks noChangeAspect="1"/>
          </p:cNvPicPr>
          <p:nvPr/>
        </p:nvPicPr>
        <p:blipFill>
          <a:blip r:embed="rId4"/>
          <a:stretch>
            <a:fillRect/>
          </a:stretch>
        </p:blipFill>
        <p:spPr>
          <a:xfrm>
            <a:off x="4571999" y="838200"/>
            <a:ext cx="4492303" cy="3503996"/>
          </a:xfrm>
          <a:prstGeom prst="rect">
            <a:avLst/>
          </a:prstGeom>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rgbClr val="FFFFFF"/>
                </a:solidFill>
                <a:effectLst>
                  <a:outerShdw blurRad="38100" dist="38100" dir="2700000" algn="tl">
                    <a:srgbClr val="000000">
                      <a:alpha val="43137"/>
                    </a:srgbClr>
                  </a:outerShdw>
                </a:effectLst>
              </a:rPr>
              <a:t>一切事物的完善</a:t>
            </a:r>
            <a:endParaRPr lang="en-US" sz="48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创世纪</a:t>
            </a:r>
            <a:r>
              <a:rPr lang="en-US" sz="3600" b="1" u="sng">
                <a:solidFill>
                  <a:srgbClr val="FFFFFF"/>
                </a:solidFill>
                <a:latin typeface="Arial" charset="0"/>
              </a:rPr>
              <a:t>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dirty="0">
                <a:solidFill>
                  <a:schemeClr val="bg1"/>
                </a:solidFill>
                <a:latin typeface="Arial" charset="0"/>
              </a:rPr>
              <a:t>启示录</a:t>
            </a:r>
            <a:r>
              <a:rPr lang="en-US" sz="3600" b="1" u="sng" dirty="0">
                <a:solidFill>
                  <a:schemeClr val="bg1"/>
                </a:solidFill>
                <a:latin typeface="Arial" charset="0"/>
              </a:rPr>
              <a:t> 20–22</a:t>
            </a:r>
            <a:endParaRPr lang="en-US" sz="2800" b="1" i="1" u="sng" dirty="0">
              <a:solidFill>
                <a:schemeClr val="bg1"/>
              </a:solidFill>
              <a:latin typeface="Times New Roman" charset="0"/>
            </a:endParaRPr>
          </a:p>
        </p:txBody>
      </p:sp>
      <p:sp>
        <p:nvSpPr>
          <p:cNvPr id="3090" name="Text Box 18"/>
          <p:cNvSpPr txBox="1">
            <a:spLocks noChangeArrowheads="1"/>
          </p:cNvSpPr>
          <p:nvPr/>
        </p:nvSpPr>
        <p:spPr bwMode="auto">
          <a:xfrm>
            <a:off x="317500" y="4144963"/>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“我将大大乘以您</a:t>
            </a:r>
            <a:r>
              <a:rPr lang="zh-CN" altLang="en-US" sz="3600">
                <a:solidFill>
                  <a:srgbClr val="FFFF00"/>
                </a:solidFill>
                <a:latin typeface="Arial" charset="0"/>
              </a:rPr>
              <a:t>悲哀</a:t>
            </a:r>
            <a:r>
              <a:rPr lang="en-US" sz="3600" b="1">
                <a:solidFill>
                  <a:srgbClr val="FFFFFF"/>
                </a:solidFill>
                <a:latin typeface="Arial" charset="0"/>
              </a:rPr>
              <a:t>" (3:16) </a:t>
            </a:r>
            <a:endParaRPr lang="en-US" sz="2800" b="1" i="1">
              <a:solidFill>
                <a:srgbClr val="FFFFFF"/>
              </a:solidFill>
              <a:latin typeface="Times New Roman" charset="0"/>
            </a:endParaRPr>
          </a:p>
        </p:txBody>
      </p:sp>
      <p:sp>
        <p:nvSpPr>
          <p:cNvPr id="12" name="Text Box 18"/>
          <p:cNvSpPr txBox="1">
            <a:spLocks noChangeArrowheads="1"/>
          </p:cNvSpPr>
          <p:nvPr/>
        </p:nvSpPr>
        <p:spPr bwMode="auto">
          <a:xfrm>
            <a:off x="173038" y="1412875"/>
            <a:ext cx="40386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a:solidFill>
                  <a:srgbClr val="FFFFFF"/>
                </a:solidFill>
                <a:latin typeface="Arial" charset="0"/>
              </a:rPr>
              <a:t>“在一天，你吃它，你会</a:t>
            </a:r>
            <a:r>
              <a:rPr lang="zh-CN" altLang="en-US" sz="3600">
                <a:solidFill>
                  <a:srgbClr val="FFFF00"/>
                </a:solidFill>
                <a:latin typeface="Arial" charset="0"/>
              </a:rPr>
              <a:t>必定死</a:t>
            </a:r>
            <a:r>
              <a:rPr lang="en-US" sz="3600" b="1">
                <a:solidFill>
                  <a:srgbClr val="FFFFFF"/>
                </a:solidFill>
                <a:latin typeface="Arial" charset="0"/>
              </a:rPr>
              <a:t>" (2:17) </a:t>
            </a:r>
            <a:endParaRPr lang="en-US" sz="2800" b="1" i="1">
              <a:solidFill>
                <a:srgbClr val="FFFFFF"/>
              </a:solidFill>
              <a:latin typeface="Times New Roman" charset="0"/>
            </a:endParaRPr>
          </a:p>
        </p:txBody>
      </p:sp>
      <p:sp>
        <p:nvSpPr>
          <p:cNvPr id="13" name="Text Box 19"/>
          <p:cNvSpPr txBox="1">
            <a:spLocks noChangeArrowheads="1"/>
          </p:cNvSpPr>
          <p:nvPr/>
        </p:nvSpPr>
        <p:spPr bwMode="auto">
          <a:xfrm>
            <a:off x="4284663" y="14128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dirty="0">
                <a:solidFill>
                  <a:srgbClr val="FFFFFF"/>
                </a:solidFill>
                <a:latin typeface="Arial" charset="0"/>
              </a:rPr>
              <a:t>在那里将不会有</a:t>
            </a:r>
            <a:r>
              <a:rPr lang="zh-CN" altLang="en-US" sz="3600" b="1" dirty="0">
                <a:solidFill>
                  <a:srgbClr val="FFFF00"/>
                </a:solidFill>
                <a:latin typeface="Arial" charset="0"/>
              </a:rPr>
              <a:t>死亡</a:t>
            </a:r>
            <a:br>
              <a:rPr lang="en-US" sz="3600" b="1" dirty="0">
                <a:solidFill>
                  <a:srgbClr val="FF0000"/>
                </a:solidFill>
                <a:latin typeface="Arial" charset="0"/>
              </a:rPr>
            </a:br>
            <a:r>
              <a:rPr lang="en-US" sz="3600" b="1" dirty="0">
                <a:solidFill>
                  <a:schemeClr val="bg1"/>
                </a:solidFill>
                <a:latin typeface="Arial" charset="0"/>
              </a:rPr>
              <a:t>(21:4) </a:t>
            </a:r>
            <a:endParaRPr lang="en-US" sz="2800" b="1" i="1" dirty="0">
              <a:solidFill>
                <a:schemeClr val="bg1"/>
              </a:solidFill>
              <a:latin typeface="Times New Roman" charset="0"/>
            </a:endParaRPr>
          </a:p>
        </p:txBody>
      </p:sp>
      <p:sp>
        <p:nvSpPr>
          <p:cNvPr id="3091" name="Text Box 19"/>
          <p:cNvSpPr txBox="1">
            <a:spLocks noChangeArrowheads="1"/>
          </p:cNvSpPr>
          <p:nvPr/>
        </p:nvSpPr>
        <p:spPr bwMode="auto">
          <a:xfrm>
            <a:off x="4284663" y="4144963"/>
            <a:ext cx="489585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a:solidFill>
                  <a:srgbClr val="FFFFFF"/>
                </a:solidFill>
                <a:latin typeface="Arial" charset="0"/>
              </a:rPr>
              <a:t>“不会有更多的</a:t>
            </a:r>
            <a:r>
              <a:rPr lang="en-US" altLang="zh-CN" sz="3600" b="1">
                <a:solidFill>
                  <a:srgbClr val="FFFFFF"/>
                </a:solidFill>
                <a:latin typeface="Arial" charset="0"/>
              </a:rPr>
              <a:t>...</a:t>
            </a:r>
            <a:r>
              <a:rPr lang="zh-CN" altLang="en-US" sz="3600" b="1">
                <a:solidFill>
                  <a:srgbClr val="FFFF00"/>
                </a:solidFill>
                <a:latin typeface="Arial" charset="0"/>
              </a:rPr>
              <a:t>悲伤</a:t>
            </a:r>
            <a:r>
              <a:rPr lang="zh-CN" altLang="en-US" sz="3600" b="1">
                <a:solidFill>
                  <a:srgbClr val="FFFFFF"/>
                </a:solidFill>
                <a:latin typeface="Arial" charset="0"/>
              </a:rPr>
              <a:t>或</a:t>
            </a:r>
            <a:r>
              <a:rPr lang="zh-CN" altLang="en-US" sz="3600" b="1">
                <a:solidFill>
                  <a:srgbClr val="FFFF00"/>
                </a:solidFill>
                <a:latin typeface="Arial" charset="0"/>
              </a:rPr>
              <a:t>哭泣</a:t>
            </a:r>
            <a:r>
              <a:rPr lang="zh-CN" altLang="en-US" sz="3600" b="1">
                <a:solidFill>
                  <a:srgbClr val="FFFFFF"/>
                </a:solidFill>
                <a:latin typeface="Arial" charset="0"/>
              </a:rPr>
              <a:t>或</a:t>
            </a:r>
            <a:r>
              <a:rPr lang="zh-CN" altLang="en-US" sz="3600" b="1">
                <a:solidFill>
                  <a:srgbClr val="FFFF00"/>
                </a:solidFill>
                <a:latin typeface="Arial" charset="0"/>
              </a:rPr>
              <a:t>痛苦</a:t>
            </a:r>
            <a:r>
              <a:rPr lang="zh-CN" altLang="en-US" sz="3600" b="1">
                <a:solidFill>
                  <a:srgbClr val="FFFFFF"/>
                </a:solidFill>
                <a:latin typeface="Arial" charset="0"/>
              </a:rPr>
              <a:t>”</a:t>
            </a:r>
            <a:r>
              <a:rPr lang="en-US" sz="3600" b="1">
                <a:solidFill>
                  <a:srgbClr val="FFFFFF"/>
                </a:solidFill>
                <a:latin typeface="Arial" charset="0"/>
              </a:rPr>
              <a:t>(21:4) </a:t>
            </a:r>
            <a:endParaRPr lang="en-US" sz="2800" b="1" i="1">
              <a:solidFill>
                <a:srgbClr val="FFFFFF"/>
              </a:solidFill>
              <a:latin typeface="Times New Roman" charset="0"/>
            </a:endParaRPr>
          </a:p>
        </p:txBody>
      </p:sp>
      <p:sp>
        <p:nvSpPr>
          <p:cNvPr id="1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6032606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12" grpId="0"/>
      <p:bldP spid="13" grpId="0"/>
      <p:bldP spid="3091"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29090"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sp>
        <p:nvSpPr>
          <p:cNvPr id="729091" name="Rectangle 3"/>
          <p:cNvSpPr>
            <a:spLocks noGrp="1" noChangeArrowheads="1"/>
          </p:cNvSpPr>
          <p:nvPr>
            <p:ph type="ctrTitle"/>
          </p:nvPr>
        </p:nvSpPr>
        <p:spPr>
          <a:xfrm>
            <a:off x="211138" y="260350"/>
            <a:ext cx="3568700" cy="6165850"/>
          </a:xfrm>
        </p:spPr>
        <p:txBody>
          <a:bodyPr/>
          <a:lstStyle/>
          <a:p>
            <a:r>
              <a:rPr lang="zh-CN" sz="3200" b="1">
                <a:latin typeface="Arial" charset="0"/>
                <a:ea typeface="ＭＳ Ｐゴシック" charset="0"/>
                <a:cs typeface="Arial" charset="0"/>
              </a:rPr>
              <a:t>他要擦去眼泪，从他们的眼神，会有更多的死亡或悲伤，或哭或疼痛。所有这些都已经一去不复返了</a:t>
            </a:r>
            <a:br>
              <a:rPr lang="en-US" altLang="zh-CN" sz="3200" b="1">
                <a:latin typeface="Arial" charset="0"/>
                <a:ea typeface="ＭＳ Ｐゴシック" charset="0"/>
                <a:cs typeface="Arial" charset="0"/>
              </a:rPr>
            </a:br>
            <a:r>
              <a:rPr lang="zh-CN" sz="3200" b="1">
                <a:latin typeface="Arial" charset="0"/>
                <a:ea typeface="ＭＳ Ｐゴシック" charset="0"/>
                <a:cs typeface="Arial" charset="0"/>
              </a:rPr>
              <a:t>（21:4 NLT）。</a:t>
            </a:r>
            <a:endParaRPr lang="en-US" sz="3200" b="1">
              <a:solidFill>
                <a:srgbClr val="CC0000"/>
              </a:solidFill>
              <a:latin typeface="Arial" charset="0"/>
              <a:ea typeface="ＭＳ Ｐゴシック" charset="0"/>
              <a:cs typeface="Arial" charset="0"/>
            </a:endParaRPr>
          </a:p>
        </p:txBody>
      </p:sp>
      <p:sp>
        <p:nvSpPr>
          <p:cNvPr id="931844" name="Text Box 4"/>
          <p:cNvSpPr txBox="1">
            <a:spLocks noChangeArrowheads="1"/>
          </p:cNvSpPr>
          <p:nvPr/>
        </p:nvSpPr>
        <p:spPr bwMode="auto">
          <a:xfrm>
            <a:off x="8366125" y="76200"/>
            <a:ext cx="6921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a:solidFill>
                  <a:srgbClr val="FFFFFF"/>
                </a:solidFill>
                <a:latin typeface="Arial" pitchFamily="-111" charset="0"/>
                <a:ea typeface="ＭＳ Ｐゴシック" pitchFamily="-111" charset="-128"/>
                <a:cs typeface="ＭＳ Ｐゴシック" pitchFamily="-111" charset="-128"/>
              </a:rPr>
              <a:t>340</a:t>
            </a:r>
          </a:p>
        </p:txBody>
      </p:sp>
      <p:pic>
        <p:nvPicPr>
          <p:cNvPr id="729093" name="Picture 1" descr="rev 21 jo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067175" y="-17463"/>
            <a:ext cx="5076825" cy="687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82955142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title"/>
          </p:nvPr>
        </p:nvSpPr>
        <p:spPr>
          <a:xfrm>
            <a:off x="0" y="4197792"/>
            <a:ext cx="9070776" cy="1143000"/>
          </a:xfrm>
        </p:spPr>
        <p:txBody>
          <a:bodyPr/>
          <a:lstStyle/>
          <a:p>
            <a:pPr eaLnBrk="1" hangingPunct="1"/>
            <a:r>
              <a:rPr lang="en-US" sz="3600" b="1" dirty="0">
                <a:latin typeface="Arial" charset="0"/>
              </a:rPr>
              <a:t>Heaven Will Have Sins Forgiven</a:t>
            </a:r>
          </a:p>
        </p:txBody>
      </p:sp>
      <p:pic>
        <p:nvPicPr>
          <p:cNvPr id="108547"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89162" y="0"/>
            <a:ext cx="8732587" cy="5295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zh-CN" altLang="en-US" sz="3600" b="1" dirty="0">
                <a:solidFill>
                  <a:srgbClr val="FFFFFF"/>
                </a:solidFill>
                <a:latin typeface="Arial" charset="0"/>
              </a:rPr>
              <a:t>敌对的父亲们</a:t>
            </a:r>
            <a:r>
              <a:rPr lang="en-US" sz="3600" b="1" dirty="0">
                <a:solidFill>
                  <a:srgbClr val="FFFFFF"/>
                </a:solidFill>
                <a:latin typeface="Arial" charset="0"/>
              </a:rPr>
              <a:t> (1945)</a:t>
            </a:r>
          </a:p>
        </p:txBody>
      </p:sp>
    </p:spTree>
    <p:extLst>
      <p:ext uri="{BB962C8B-B14F-4D97-AF65-F5344CB8AC3E}">
        <p14:creationId xmlns:p14="http://schemas.microsoft.com/office/powerpoint/2010/main" val="193892564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HeavenRelationships"/>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189162" y="0"/>
            <a:ext cx="8732587" cy="52959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0596" name="Picture 6" descr="HeavenRelationship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9850" y="1981200"/>
            <a:ext cx="8921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0" y="0"/>
            <a:ext cx="9144000"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zh-CN" altLang="en-US" sz="3600" b="1" dirty="0">
                <a:solidFill>
                  <a:srgbClr val="FFFFFF"/>
                </a:solidFill>
                <a:latin typeface="Arial" charset="0"/>
              </a:rPr>
              <a:t>敌对的父亲们</a:t>
            </a:r>
            <a:endParaRPr lang="en-US" sz="3600" b="1" dirty="0">
              <a:solidFill>
                <a:srgbClr val="FFFFFF"/>
              </a:solidFill>
              <a:latin typeface="Arial" charset="0"/>
            </a:endParaRPr>
          </a:p>
        </p:txBody>
      </p:sp>
      <p:sp>
        <p:nvSpPr>
          <p:cNvPr id="7" name="Rectangle 2"/>
          <p:cNvSpPr txBox="1">
            <a:spLocks noChangeArrowheads="1"/>
          </p:cNvSpPr>
          <p:nvPr/>
        </p:nvSpPr>
        <p:spPr bwMode="auto">
          <a:xfrm>
            <a:off x="5026328" y="1918416"/>
            <a:ext cx="4023089" cy="607949"/>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2800" b="1" dirty="0">
                <a:solidFill>
                  <a:srgbClr val="FFFFFF"/>
                </a:solidFill>
                <a:latin typeface="Arial" charset="0"/>
              </a:rPr>
              <a:t>… </a:t>
            </a:r>
            <a:r>
              <a:rPr lang="zh-CN" altLang="en-US" sz="2800" b="1" dirty="0">
                <a:solidFill>
                  <a:srgbClr val="FFFFFF"/>
                </a:solidFill>
                <a:latin typeface="Arial" charset="0"/>
              </a:rPr>
              <a:t>和儿子们</a:t>
            </a:r>
            <a:r>
              <a:rPr lang="en-US" sz="2800" b="1" dirty="0">
                <a:solidFill>
                  <a:srgbClr val="FFFFFF"/>
                </a:solidFill>
                <a:latin typeface="Arial" charset="0"/>
              </a:rPr>
              <a:t> (1995)</a:t>
            </a:r>
          </a:p>
        </p:txBody>
      </p:sp>
      <p:sp>
        <p:nvSpPr>
          <p:cNvPr id="8" name="Rectangle 2"/>
          <p:cNvSpPr txBox="1">
            <a:spLocks noChangeArrowheads="1"/>
          </p:cNvSpPr>
          <p:nvPr/>
        </p:nvSpPr>
        <p:spPr bwMode="auto">
          <a:xfrm>
            <a:off x="139700" y="2053515"/>
            <a:ext cx="4873117" cy="1688747"/>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3600" b="1" dirty="0">
                <a:solidFill>
                  <a:srgbClr val="000000"/>
                </a:solidFill>
                <a:latin typeface="Times New Roman"/>
                <a:cs typeface="Times New Roman"/>
              </a:rPr>
              <a:t>Enmity between their dads forgotten in a handshake</a:t>
            </a:r>
          </a:p>
        </p:txBody>
      </p:sp>
      <p:sp>
        <p:nvSpPr>
          <p:cNvPr id="110593" name="Rectangle 2"/>
          <p:cNvSpPr>
            <a:spLocks noGrp="1" noChangeArrowheads="1"/>
          </p:cNvSpPr>
          <p:nvPr>
            <p:ph type="title"/>
          </p:nvPr>
        </p:nvSpPr>
        <p:spPr>
          <a:xfrm>
            <a:off x="0" y="5708824"/>
            <a:ext cx="9144000" cy="1143000"/>
          </a:xfrm>
          <a:solidFill>
            <a:srgbClr val="000090"/>
          </a:solidFill>
        </p:spPr>
        <p:txBody>
          <a:bodyPr anchor="ctr"/>
          <a:lstStyle/>
          <a:p>
            <a:pPr eaLnBrk="1" hangingPunct="1"/>
            <a:r>
              <a:rPr lang="zh-CN" altLang="en-US" dirty="0">
                <a:latin typeface="Arial" charset="0"/>
              </a:rPr>
              <a:t>天堂里，罪得赦免！</a:t>
            </a:r>
            <a:endParaRPr lang="en-US" dirty="0">
              <a:latin typeface="Arial" charset="0"/>
            </a:endParaRPr>
          </a:p>
        </p:txBody>
      </p:sp>
      <p:sp>
        <p:nvSpPr>
          <p:cNvPr id="10" name="TextBox 9"/>
          <p:cNvSpPr txBox="1"/>
          <p:nvPr/>
        </p:nvSpPr>
        <p:spPr>
          <a:xfrm>
            <a:off x="440675" y="2151540"/>
            <a:ext cx="4373696" cy="1569660"/>
          </a:xfrm>
          <a:prstGeom prst="rect">
            <a:avLst/>
          </a:prstGeom>
          <a:solidFill>
            <a:schemeClr val="bg1"/>
          </a:solidFill>
        </p:spPr>
        <p:txBody>
          <a:bodyPr wrap="square" rtlCol="0">
            <a:spAutoFit/>
          </a:bodyPr>
          <a:lstStyle/>
          <a:p>
            <a:r>
              <a:rPr lang="zh-CN" altLang="en-US" sz="3200" dirty="0"/>
              <a:t>他们的父亲之间的敌意在儿子们握手言和后成为往事</a:t>
            </a:r>
            <a:endParaRPr lang="en-US" sz="3200" dirty="0"/>
          </a:p>
        </p:txBody>
      </p:sp>
    </p:spTree>
    <p:extLst>
      <p:ext uri="{BB962C8B-B14F-4D97-AF65-F5344CB8AC3E}">
        <p14:creationId xmlns:p14="http://schemas.microsoft.com/office/powerpoint/2010/main" val="132415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05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0" y="1029773"/>
            <a:ext cx="3733800" cy="5105400"/>
          </a:xfrm>
        </p:spPr>
        <p:txBody>
          <a:bodyPr/>
          <a:lstStyle/>
          <a:p>
            <a:r>
              <a:rPr lang="zh-CN" altLang="en-US" sz="4800" b="1" dirty="0">
                <a:effectLst>
                  <a:glow rad="177800">
                    <a:schemeClr val="tx1"/>
                  </a:glow>
                </a:effectLst>
                <a:latin typeface="Arial" charset="0"/>
                <a:ea typeface="ＭＳ Ｐゴシック" charset="0"/>
              </a:rPr>
              <a:t>我们将拥有荣耀的身体</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pic>
        <p:nvPicPr>
          <p:cNvPr id="2" name="Picture 1"/>
          <p:cNvPicPr>
            <a:picLocks noChangeAspect="1"/>
          </p:cNvPicPr>
          <p:nvPr/>
        </p:nvPicPr>
        <p:blipFill>
          <a:blip r:embed="rId3"/>
          <a:stretch>
            <a:fillRect/>
          </a:stretch>
        </p:blipFill>
        <p:spPr>
          <a:xfrm>
            <a:off x="4185017" y="0"/>
            <a:ext cx="4958983" cy="6900753"/>
          </a:xfrm>
          <a:prstGeom prst="rect">
            <a:avLst/>
          </a:prstGeom>
        </p:spPr>
      </p:pic>
    </p:spTree>
    <p:extLst>
      <p:ext uri="{BB962C8B-B14F-4D97-AF65-F5344CB8AC3E}">
        <p14:creationId xmlns:p14="http://schemas.microsoft.com/office/powerpoint/2010/main" val="103461721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4930" name="Title 1"/>
          <p:cNvSpPr>
            <a:spLocks noGrp="1"/>
          </p:cNvSpPr>
          <p:nvPr>
            <p:ph type="title"/>
          </p:nvPr>
        </p:nvSpPr>
        <p:spPr>
          <a:xfrm>
            <a:off x="4629150" y="68263"/>
            <a:ext cx="4479925" cy="6199187"/>
          </a:xfrm>
        </p:spPr>
        <p:txBody>
          <a:bodyPr/>
          <a:lstStyle/>
          <a:p>
            <a:r>
              <a:rPr lang="zh-CN" b="1">
                <a:solidFill>
                  <a:srgbClr val="0033CC"/>
                </a:solidFill>
                <a:effectLst>
                  <a:outerShdw blurRad="38100" dist="38100" dir="2700000" algn="tl">
                    <a:srgbClr val="DDDDDD"/>
                  </a:outerShdw>
                </a:effectLst>
                <a:latin typeface="Arial" charset="0"/>
                <a:ea typeface="ＭＳ Ｐゴシック" charset="0"/>
                <a:cs typeface="Arial" charset="0"/>
              </a:rPr>
              <a:t>那么，什么是我们的荣耀的身体像吗</a:t>
            </a:r>
            <a:r>
              <a:rPr lang="zh-CN" altLang="en-US" b="1">
                <a:solidFill>
                  <a:srgbClr val="0033CC"/>
                </a:solidFill>
                <a:effectLst>
                  <a:outerShdw blurRad="38100" dist="38100" dir="2700000" algn="tl">
                    <a:srgbClr val="DDDDDD"/>
                  </a:outerShdw>
                </a:effectLst>
                <a:latin typeface="Arial" charset="0"/>
                <a:ea typeface="ＭＳ Ｐゴシック" charset="0"/>
                <a:cs typeface="Arial" charset="0"/>
              </a:rPr>
              <a:t>？</a:t>
            </a:r>
            <a:endParaRPr lang="en-US" b="1">
              <a:solidFill>
                <a:srgbClr val="3366FF"/>
              </a:solidFill>
              <a:latin typeface="Apple Chancery" charset="0"/>
              <a:ea typeface="ＭＳ Ｐゴシック" charset="0"/>
              <a:cs typeface="Apple Chancery" charset="0"/>
            </a:endParaRPr>
          </a:p>
        </p:txBody>
      </p:sp>
      <p:pic>
        <p:nvPicPr>
          <p:cNvPr id="764931" name="Picture 2" descr="rev 20 body spirit-sou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0"/>
            <a:ext cx="4594225"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4932"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90"/>
                </a:solidFill>
                <a:effectLst/>
                <a:uLnTx/>
                <a:uFillTx/>
                <a:latin typeface="Arial" charset="0"/>
                <a:ea typeface="ＭＳ Ｐゴシック" charset="0"/>
                <a:cs typeface="Arial" charset="0"/>
              </a:rPr>
              <a:t>467</a:t>
            </a:r>
          </a:p>
        </p:txBody>
      </p:sp>
    </p:spTree>
    <p:extLst>
      <p:ext uri="{BB962C8B-B14F-4D97-AF65-F5344CB8AC3E}">
        <p14:creationId xmlns:p14="http://schemas.microsoft.com/office/powerpoint/2010/main" val="75587220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4" name="Title 1"/>
          <p:cNvSpPr>
            <a:spLocks noGrp="1"/>
          </p:cNvSpPr>
          <p:nvPr>
            <p:ph type="title"/>
          </p:nvPr>
        </p:nvSpPr>
        <p:spPr>
          <a:xfrm>
            <a:off x="0" y="5976938"/>
            <a:ext cx="9144000" cy="881062"/>
          </a:xfrm>
        </p:spPr>
        <p:txBody>
          <a:bodyPr/>
          <a:lstStyle/>
          <a:p>
            <a:pPr>
              <a:defRPr/>
            </a:pPr>
            <a:r>
              <a:rPr lang="zh-CN" altLang="en-US" sz="4000" b="1" dirty="0">
                <a:effectLst>
                  <a:outerShdw blurRad="38100" dist="38100" dir="2700000" algn="tl">
                    <a:srgbClr val="000000">
                      <a:alpha val="43137"/>
                    </a:srgbClr>
                  </a:outerShdw>
                </a:effectLst>
              </a:rPr>
              <a:t>罗马人认为，汞能飞</a:t>
            </a:r>
            <a:endParaRPr lang="en-US" sz="4000"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pic>
        <p:nvPicPr>
          <p:cNvPr id="765955" name="Picture 6" descr="rev 20 WingedMercuryCapitoline.jpg"/>
          <p:cNvPicPr>
            <a:picLocks noChangeAspect="1"/>
          </p:cNvPicPr>
          <p:nvPr/>
        </p:nvPicPr>
        <p:blipFill>
          <a:blip r:embed="rId2" cstate="screen">
            <a:extLst>
              <a:ext uri="{28A0092B-C50C-407E-A947-70E740481C1C}">
                <a14:useLocalDpi xmlns:a14="http://schemas.microsoft.com/office/drawing/2010/main" val="0"/>
              </a:ext>
            </a:extLst>
          </a:blip>
          <a:srcRect t="3851"/>
          <a:stretch>
            <a:fillRect/>
          </a:stretch>
        </p:blipFill>
        <p:spPr bwMode="auto">
          <a:xfrm>
            <a:off x="11113" y="0"/>
            <a:ext cx="9144000" cy="6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5956" name="Text Box 1041"/>
          <p:cNvSpPr txBox="1">
            <a:spLocks noChangeArrowheads="1"/>
          </p:cNvSpPr>
          <p:nvPr/>
        </p:nvSpPr>
        <p:spPr bwMode="auto">
          <a:xfrm>
            <a:off x="8431213" y="28575"/>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467</a:t>
            </a:r>
          </a:p>
        </p:txBody>
      </p:sp>
    </p:spTree>
    <p:extLst>
      <p:ext uri="{BB962C8B-B14F-4D97-AF65-F5344CB8AC3E}">
        <p14:creationId xmlns:p14="http://schemas.microsoft.com/office/powerpoint/2010/main" val="340782651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DF29A6-0FF5-9E4C-AF2D-03E62FEA1436}"/>
              </a:ext>
            </a:extLst>
          </p:cNvPr>
          <p:cNvSpPr/>
          <p:nvPr/>
        </p:nvSpPr>
        <p:spPr>
          <a:xfrm>
            <a:off x="0" y="0"/>
            <a:ext cx="9144000" cy="3970318"/>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2800" b="1" i="0" u="none" strike="noStrike" kern="1200" cap="none" spc="0" normalizeH="0" baseline="30000" noProof="0" dirty="0">
                <a:ln>
                  <a:noFill/>
                </a:ln>
                <a:solidFill>
                  <a:prstClr val="black"/>
                </a:solidFill>
                <a:effectLst/>
                <a:uLnTx/>
                <a:uFillTx/>
                <a:latin typeface="Arial" charset="0"/>
                <a:ea typeface="ＭＳ Ｐゴシック" charset="0"/>
                <a:cs typeface="+mn-cs"/>
              </a:rPr>
              <a:t>1 </a:t>
            </a:r>
            <a:r>
              <a:rPr kumimoji="0" lang="en-SG" sz="2800" b="1" i="0" u="none" strike="noStrike" kern="1200" cap="none" spc="0" normalizeH="0" baseline="0" noProof="0" dirty="0">
                <a:ln>
                  <a:noFill/>
                </a:ln>
                <a:solidFill>
                  <a:prstClr val="black"/>
                </a:solidFill>
                <a:effectLst/>
                <a:uLnTx/>
                <a:uFillTx/>
                <a:latin typeface="Arial" charset="0"/>
                <a:ea typeface="ＭＳ Ｐゴシック" charset="0"/>
                <a:cs typeface="+mn-cs"/>
              </a:rPr>
              <a:t>See what great love the Father has lavished on us, that we should be called children of God! And that is what we are! The reason the world does not know us is that it did not know him. </a:t>
            </a:r>
            <a:r>
              <a:rPr kumimoji="0" lang="en-SG" sz="2800" b="1" i="0" u="none" strike="noStrike" kern="1200" cap="none" spc="0" normalizeH="0" baseline="30000" noProof="0" dirty="0">
                <a:ln>
                  <a:noFill/>
                </a:ln>
                <a:solidFill>
                  <a:prstClr val="black"/>
                </a:solidFill>
                <a:effectLst/>
                <a:uLnTx/>
                <a:uFillTx/>
                <a:latin typeface="Arial" charset="0"/>
                <a:ea typeface="ＭＳ Ｐゴシック" charset="0"/>
                <a:cs typeface="+mn-cs"/>
              </a:rPr>
              <a:t>2 </a:t>
            </a:r>
            <a:r>
              <a:rPr kumimoji="0" lang="en-SG" sz="2800" b="1" i="0" u="none" strike="noStrike" kern="1200" cap="none" spc="0" normalizeH="0" baseline="0" noProof="0" dirty="0">
                <a:ln>
                  <a:noFill/>
                </a:ln>
                <a:solidFill>
                  <a:srgbClr val="0070C0"/>
                </a:solidFill>
                <a:effectLst/>
                <a:uLnTx/>
                <a:uFillTx/>
                <a:latin typeface="Arial" charset="0"/>
                <a:ea typeface="ＭＳ Ｐゴシック" charset="0"/>
                <a:cs typeface="+mn-cs"/>
              </a:rPr>
              <a:t>Dear friends, now we are children of God, and what we will be has not yet been made known. But we know that when Christ appears, we shall be like him, for we shall see him as he is. </a:t>
            </a:r>
            <a:r>
              <a:rPr kumimoji="0" lang="en-SG" sz="2800" b="1" i="0" u="none" strike="noStrike" kern="1200" cap="none" spc="0" normalizeH="0" baseline="30000" noProof="0" dirty="0">
                <a:ln>
                  <a:noFill/>
                </a:ln>
                <a:solidFill>
                  <a:prstClr val="black"/>
                </a:solidFill>
                <a:effectLst/>
                <a:uLnTx/>
                <a:uFillTx/>
                <a:latin typeface="Arial" charset="0"/>
                <a:ea typeface="ＭＳ Ｐゴシック" charset="0"/>
                <a:cs typeface="+mn-cs"/>
              </a:rPr>
              <a:t>3 </a:t>
            </a:r>
            <a:r>
              <a:rPr kumimoji="0" lang="en-SG" sz="2800" b="1" i="0" u="none" strike="noStrike" kern="1200" cap="none" spc="0" normalizeH="0" baseline="0" noProof="0" dirty="0">
                <a:ln>
                  <a:noFill/>
                </a:ln>
                <a:solidFill>
                  <a:prstClr val="black"/>
                </a:solidFill>
                <a:effectLst/>
                <a:uLnTx/>
                <a:uFillTx/>
                <a:latin typeface="Arial" charset="0"/>
                <a:ea typeface="ＭＳ Ｐゴシック" charset="0"/>
                <a:cs typeface="+mn-cs"/>
              </a:rPr>
              <a:t>All who have this hope in him purify themselves, just as he is pure.</a:t>
            </a:r>
            <a:endParaRPr kumimoji="0" lang="en-US" sz="2800" b="1"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3" name="Rectangle 2">
            <a:extLst>
              <a:ext uri="{FF2B5EF4-FFF2-40B4-BE49-F238E27FC236}">
                <a16:creationId xmlns:a16="http://schemas.microsoft.com/office/drawing/2014/main" id="{40539E71-E0B8-D944-A810-B856BB135505}"/>
              </a:ext>
            </a:extLst>
          </p:cNvPr>
          <p:cNvSpPr/>
          <p:nvPr/>
        </p:nvSpPr>
        <p:spPr>
          <a:xfrm>
            <a:off x="2490529" y="5601359"/>
            <a:ext cx="3775393" cy="646331"/>
          </a:xfrm>
          <a:prstGeom prst="rect">
            <a:avLst/>
          </a:prstGeom>
        </p:spPr>
        <p:txBody>
          <a:bodyPr wrap="none">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mn-cs"/>
              </a:rPr>
              <a:t>1 John 3:1-3 NIV</a:t>
            </a:r>
            <a:endParaRPr kumimoji="0" lang="th-TH" sz="36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ordia New" panose="020B0304020202020204" pitchFamily="34" charset="-34"/>
            </a:endParaRPr>
          </a:p>
        </p:txBody>
      </p:sp>
    </p:spTree>
    <p:extLst>
      <p:ext uri="{BB962C8B-B14F-4D97-AF65-F5344CB8AC3E}">
        <p14:creationId xmlns:p14="http://schemas.microsoft.com/office/powerpoint/2010/main" val="36550237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Rectangle 1032"/>
          <p:cNvSpPr>
            <a:spLocks noChangeArrowheads="1"/>
          </p:cNvSpPr>
          <p:nvPr/>
        </p:nvSpPr>
        <p:spPr bwMode="auto">
          <a:xfrm>
            <a:off x="0" y="0"/>
            <a:ext cx="9144000" cy="6858000"/>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pic>
        <p:nvPicPr>
          <p:cNvPr id="776194" name="Picture 5" descr="ROARING LION-SATAN (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5063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6354" name="Rectangle 2"/>
          <p:cNvSpPr>
            <a:spLocks noGrp="1" noChangeArrowheads="1"/>
          </p:cNvSpPr>
          <p:nvPr>
            <p:ph type="ctrTitle" idx="4294967295"/>
          </p:nvPr>
        </p:nvSpPr>
        <p:spPr>
          <a:xfrm>
            <a:off x="0" y="0"/>
            <a:ext cx="9144000" cy="914400"/>
          </a:xfrm>
          <a:effectLst>
            <a:outerShdw blurRad="63500" dist="35921" dir="2700000" algn="ctr" rotWithShape="0">
              <a:srgbClr val="000000">
                <a:alpha val="75000"/>
              </a:srgbClr>
            </a:outerShdw>
          </a:effectLst>
        </p:spPr>
        <p:txBody>
          <a:bodyPr/>
          <a:lstStyle/>
          <a:p>
            <a:pPr eaLnBrk="1" hangingPunct="1"/>
            <a:r>
              <a:rPr kumimoji="1" lang="zh-CN" altLang="en-US" sz="5400" b="1">
                <a:solidFill>
                  <a:schemeClr val="bg1"/>
                </a:solidFill>
                <a:effectLst>
                  <a:glow rad="228600">
                    <a:schemeClr val="tx1"/>
                  </a:glow>
                </a:effectLst>
                <a:latin typeface="NSimSun" pitchFamily="49" charset="-122"/>
                <a:ea typeface="NSimSun" pitchFamily="49" charset="-122"/>
              </a:rPr>
              <a:t>为什么</a:t>
            </a:r>
            <a:r>
              <a:rPr kumimoji="1" lang="zh-TW" altLang="en-US" sz="5400" b="1">
                <a:solidFill>
                  <a:schemeClr val="bg1"/>
                </a:solidFill>
                <a:effectLst>
                  <a:glow rad="228600">
                    <a:schemeClr val="tx1"/>
                  </a:glow>
                </a:effectLst>
                <a:latin typeface="NSimSun" pitchFamily="49" charset="-122"/>
                <a:ea typeface="NSimSun" pitchFamily="49" charset="-122"/>
              </a:rPr>
              <a:t>要</a:t>
            </a:r>
            <a:r>
              <a:rPr kumimoji="1" lang="zh-CN" altLang="en-US" sz="5400" b="1">
                <a:solidFill>
                  <a:schemeClr val="bg1"/>
                </a:solidFill>
                <a:effectLst>
                  <a:glow rad="228600">
                    <a:schemeClr val="tx1"/>
                  </a:glow>
                </a:effectLst>
                <a:latin typeface="NSimSun" pitchFamily="49" charset="-122"/>
                <a:ea typeface="NSimSun" pitchFamily="49" charset="-122"/>
              </a:rPr>
              <a:t>警觉？</a:t>
            </a:r>
            <a:r>
              <a:rPr kumimoji="1" lang="zh-CN" altLang="en-US" sz="4800" b="1">
                <a:solidFill>
                  <a:schemeClr val="bg1"/>
                </a:solidFill>
                <a:effectLst>
                  <a:glow rad="228600">
                    <a:schemeClr val="tx1"/>
                  </a:glow>
                </a:effectLst>
                <a:ea typeface="SimSun" pitchFamily="2" charset="-122"/>
              </a:rPr>
              <a:t> </a:t>
            </a:r>
            <a:endParaRPr kumimoji="1" lang="en-US" sz="4800">
              <a:solidFill>
                <a:schemeClr val="bg1"/>
              </a:solidFill>
              <a:effectLst>
                <a:glow rad="228600">
                  <a:schemeClr val="tx1"/>
                </a:glow>
              </a:effectLst>
            </a:endParaRPr>
          </a:p>
        </p:txBody>
      </p:sp>
      <p:sp>
        <p:nvSpPr>
          <p:cNvPr id="1636355" name="Rectangle 3"/>
          <p:cNvSpPr>
            <a:spLocks noChangeArrowheads="1"/>
          </p:cNvSpPr>
          <p:nvPr/>
        </p:nvSpPr>
        <p:spPr bwMode="auto">
          <a:xfrm>
            <a:off x="0" y="838200"/>
            <a:ext cx="9144000" cy="838200"/>
          </a:xfrm>
          <a:prstGeom prst="rect">
            <a:avLst/>
          </a:prstGeom>
          <a:noFill/>
          <a:ln w="9525">
            <a:noFill/>
            <a:miter lim="800000"/>
            <a:headEnd/>
            <a:tailEnd/>
          </a:ln>
          <a:effectLst>
            <a:outerShdw blurRad="63500" dist="12698" algn="ctr" rotWithShape="0">
              <a:srgbClr val="000000">
                <a:alpha val="75000"/>
              </a:srgbClr>
            </a:outerShdw>
          </a:effectLst>
        </p:spPr>
        <p:txBody>
          <a:bodyPr/>
          <a:lstStyle/>
          <a:p>
            <a:pPr algn="ctr" eaLnBrk="1" hangingPunct="1">
              <a:spcBef>
                <a:spcPct val="20000"/>
              </a:spcBef>
              <a:buClr>
                <a:srgbClr val="000080"/>
              </a:buClr>
            </a:pPr>
            <a:r>
              <a:rPr kumimoji="1" lang="zh-TW" altLang="en-US" sz="4800" b="1">
                <a:solidFill>
                  <a:srgbClr val="FFFFFF"/>
                </a:solidFill>
                <a:effectLst>
                  <a:glow rad="228600">
                    <a:schemeClr val="tx1"/>
                  </a:glow>
                </a:effectLst>
                <a:latin typeface="SimSun" pitchFamily="2" charset="-122"/>
                <a:ea typeface="SimSun" pitchFamily="2" charset="-122"/>
                <a:cs typeface="+mn-cs"/>
              </a:rPr>
              <a:t>撒旦是自由</a:t>
            </a:r>
            <a:r>
              <a:rPr kumimoji="1" lang="en-US" altLang="ja-JP" sz="4800" b="1">
                <a:solidFill>
                  <a:srgbClr val="FFFFFF"/>
                </a:solidFill>
                <a:effectLst>
                  <a:glow rad="228600">
                    <a:schemeClr val="tx1"/>
                  </a:glow>
                </a:effectLst>
                <a:latin typeface="Trebuchet MS" pitchFamily="34" charset="0"/>
                <a:ea typeface="SimSun" pitchFamily="2" charset="-122"/>
                <a:cs typeface="+mn-cs"/>
              </a:rPr>
              <a:t> </a:t>
            </a:r>
            <a:r>
              <a:rPr kumimoji="1" lang="zh-TW" altLang="en-US" sz="4800" b="1">
                <a:solidFill>
                  <a:srgbClr val="FFFFFF"/>
                </a:solidFill>
                <a:effectLst>
                  <a:glow rad="228600">
                    <a:schemeClr val="tx1"/>
                  </a:glow>
                </a:effectLst>
                <a:latin typeface="SimSun" pitchFamily="2" charset="-122"/>
                <a:ea typeface="SimSun" pitchFamily="2" charset="-122"/>
                <a:cs typeface="+mn-cs"/>
              </a:rPr>
              <a:t>的</a:t>
            </a:r>
            <a:r>
              <a:rPr kumimoji="1" lang="zh-TW" altLang="en-US" sz="4800" b="1">
                <a:solidFill>
                  <a:srgbClr val="FFFFFF"/>
                </a:solidFill>
                <a:effectLst>
                  <a:glow rad="228600">
                    <a:schemeClr val="tx1"/>
                  </a:glow>
                </a:effectLst>
                <a:latin typeface="Trebuchet MS" pitchFamily="34" charset="0"/>
                <a:ea typeface="ヒラギノ角ゴ Pro W3" pitchFamily="1" charset="-128"/>
                <a:cs typeface="+mn-cs"/>
              </a:rPr>
              <a:t>  </a:t>
            </a:r>
            <a:r>
              <a:rPr kumimoji="1" lang="en-US" altLang="ja-JP" sz="3200" b="1">
                <a:solidFill>
                  <a:srgbClr val="FFFFFF"/>
                </a:solidFill>
                <a:effectLst>
                  <a:glow rad="228600">
                    <a:schemeClr val="tx1"/>
                  </a:glow>
                </a:effectLst>
                <a:latin typeface="SimSun" pitchFamily="2" charset="-122"/>
                <a:ea typeface="SimSun" pitchFamily="2" charset="-122"/>
                <a:cs typeface="+mn-cs"/>
              </a:rPr>
              <a:t>(</a:t>
            </a:r>
            <a:r>
              <a:rPr kumimoji="1" lang="zh-TW" altLang="en-US" sz="3200" b="1">
                <a:solidFill>
                  <a:srgbClr val="FFFFFF"/>
                </a:solidFill>
                <a:effectLst>
                  <a:glow rad="228600">
                    <a:schemeClr val="tx1"/>
                  </a:glow>
                </a:effectLst>
                <a:latin typeface="SimSun" pitchFamily="2" charset="-122"/>
                <a:ea typeface="SimSun" pitchFamily="2" charset="-122"/>
                <a:cs typeface="+mn-cs"/>
              </a:rPr>
              <a:t>彼前</a:t>
            </a:r>
            <a:r>
              <a:rPr kumimoji="1" lang="en-US" altLang="ja-JP" sz="3200" b="1">
                <a:solidFill>
                  <a:srgbClr val="FFFFFF"/>
                </a:solidFill>
                <a:effectLst>
                  <a:glow rad="228600">
                    <a:schemeClr val="tx1"/>
                  </a:glow>
                </a:effectLst>
                <a:latin typeface="SimSun" pitchFamily="2" charset="-122"/>
                <a:ea typeface="SimSun" pitchFamily="2" charset="-122"/>
                <a:cs typeface="+mn-cs"/>
              </a:rPr>
              <a:t> 5</a:t>
            </a:r>
            <a:r>
              <a:rPr kumimoji="1" lang="en-US" altLang="zh-TW" sz="3200" b="1">
                <a:solidFill>
                  <a:srgbClr val="FFFFFF"/>
                </a:solidFill>
                <a:effectLst>
                  <a:glow rad="228600">
                    <a:schemeClr val="tx1"/>
                  </a:glow>
                </a:effectLst>
                <a:latin typeface="SimSun" pitchFamily="2" charset="-122"/>
                <a:ea typeface="SimSun" pitchFamily="2" charset="-122"/>
                <a:cs typeface="+mn-cs"/>
              </a:rPr>
              <a:t>:8</a:t>
            </a:r>
            <a:r>
              <a:rPr kumimoji="1" lang="en-US" altLang="ja-JP" sz="3200" b="1">
                <a:solidFill>
                  <a:srgbClr val="FFFFFF"/>
                </a:solidFill>
                <a:effectLst>
                  <a:glow rad="228600">
                    <a:schemeClr val="tx1"/>
                  </a:glow>
                </a:effectLst>
                <a:latin typeface="SimSun" pitchFamily="2" charset="-122"/>
                <a:ea typeface="SimSun" pitchFamily="2" charset="-122"/>
                <a:cs typeface="+mn-cs"/>
              </a:rPr>
              <a:t>)</a:t>
            </a:r>
          </a:p>
          <a:p>
            <a:pPr algn="ctr" eaLnBrk="1" hangingPunct="1">
              <a:spcBef>
                <a:spcPct val="20000"/>
              </a:spcBef>
              <a:buClr>
                <a:srgbClr val="000080"/>
              </a:buClr>
            </a:pPr>
            <a:endParaRPr kumimoji="1" lang="en-US" sz="4000" b="1">
              <a:solidFill>
                <a:srgbClr val="FFFFFF"/>
              </a:solidFill>
              <a:effectLst>
                <a:glow rad="228600">
                  <a:schemeClr val="tx1"/>
                </a:glow>
              </a:effectLst>
              <a:latin typeface="SimSun" pitchFamily="2" charset="-122"/>
              <a:ea typeface="SimSun" pitchFamily="2" charset="-122"/>
              <a:cs typeface="+mn-cs"/>
            </a:endParaRPr>
          </a:p>
        </p:txBody>
      </p:sp>
      <p:sp>
        <p:nvSpPr>
          <p:cNvPr id="2" name="Rectangle 3"/>
          <p:cNvSpPr>
            <a:spLocks noChangeArrowheads="1"/>
          </p:cNvSpPr>
          <p:nvPr/>
        </p:nvSpPr>
        <p:spPr bwMode="auto">
          <a:xfrm>
            <a:off x="3068686" y="1828800"/>
            <a:ext cx="6075314" cy="2057400"/>
          </a:xfrm>
          <a:prstGeom prst="rect">
            <a:avLst/>
          </a:prstGeom>
          <a:noFill/>
          <a:ln w="9525">
            <a:noFill/>
            <a:miter lim="800000"/>
            <a:headEnd/>
            <a:tailEnd/>
          </a:ln>
          <a:effectLst>
            <a:outerShdw blurRad="63500" dist="38099" dir="2700000" algn="ctr" rotWithShape="0">
              <a:srgbClr val="020000">
                <a:alpha val="75000"/>
              </a:srgbClr>
            </a:outerShdw>
          </a:effectLst>
        </p:spPr>
        <p:txBody>
          <a:bodyPr/>
          <a:lstStyle/>
          <a:p>
            <a:pPr algn="ctr">
              <a:spcBef>
                <a:spcPct val="20000"/>
              </a:spcBef>
              <a:buClr>
                <a:srgbClr val="000080"/>
              </a:buClr>
              <a:buFont typeface="Wingdings" pitchFamily="2" charset="2"/>
              <a:buNone/>
            </a:pPr>
            <a:r>
              <a:rPr lang="zh-CN" altLang="en-US" sz="4400" b="1" baseline="30000">
                <a:solidFill>
                  <a:srgbClr val="FFFFFF"/>
                </a:solidFill>
                <a:effectLst>
                  <a:glow rad="228600">
                    <a:schemeClr val="tx1"/>
                  </a:glow>
                </a:effectLst>
                <a:latin typeface="SimSun" pitchFamily="2" charset="-122"/>
                <a:ea typeface="SimSun" pitchFamily="2" charset="-122"/>
                <a:cs typeface="+mn-cs"/>
              </a:rPr>
              <a:t>务要谨守、儆醒．因为你们的仇敌魔鬼、如同吼叫的狮子、遍地游行、寻找可吞吃的人</a:t>
            </a:r>
            <a:r>
              <a:rPr lang="zh-CN" altLang="en-US" sz="4400" baseline="30000">
                <a:solidFill>
                  <a:srgbClr val="FFFFFF"/>
                </a:solidFill>
                <a:effectLst>
                  <a:glow rad="228600">
                    <a:schemeClr val="tx1"/>
                  </a:glow>
                </a:effectLst>
                <a:latin typeface="SimSun" pitchFamily="2" charset="-122"/>
                <a:ea typeface="SimSun" pitchFamily="2" charset="-122"/>
                <a:cs typeface="+mn-cs"/>
              </a:rPr>
              <a:t>．</a:t>
            </a:r>
            <a:r>
              <a:rPr lang="zh-CN" altLang="en-US" sz="4400" b="1" baseline="30000">
                <a:solidFill>
                  <a:srgbClr val="FFFFFF"/>
                </a:solidFill>
                <a:effectLst>
                  <a:glow rad="228600">
                    <a:schemeClr val="tx1"/>
                  </a:glow>
                </a:effectLst>
                <a:latin typeface="NSimSun" pitchFamily="49" charset="-122"/>
                <a:ea typeface="NSimSun" pitchFamily="49" charset="-122"/>
                <a:cs typeface="+mn-cs"/>
              </a:rPr>
              <a:t> </a:t>
            </a:r>
            <a:endParaRPr lang="en-US" sz="4400" b="1">
              <a:solidFill>
                <a:srgbClr val="FFFFFF"/>
              </a:solidFill>
              <a:effectLst>
                <a:glow rad="228600">
                  <a:schemeClr val="tx1"/>
                </a:glow>
              </a:effectLst>
              <a:latin typeface="NSimSun" pitchFamily="49" charset="-122"/>
              <a:ea typeface="NSimSun" pitchFamily="49" charset="-122"/>
              <a:cs typeface="+mn-cs"/>
            </a:endParaRPr>
          </a:p>
        </p:txBody>
      </p:sp>
      <p:sp>
        <p:nvSpPr>
          <p:cNvPr id="3" name="Rectangle 3"/>
          <p:cNvSpPr>
            <a:spLocks noChangeArrowheads="1"/>
          </p:cNvSpPr>
          <p:nvPr/>
        </p:nvSpPr>
        <p:spPr bwMode="auto">
          <a:xfrm>
            <a:off x="3151909" y="4419600"/>
            <a:ext cx="5992091" cy="2438400"/>
          </a:xfrm>
          <a:prstGeom prst="rect">
            <a:avLst/>
          </a:prstGeom>
          <a:noFill/>
          <a:ln w="9525">
            <a:noFill/>
            <a:miter lim="800000"/>
            <a:headEnd/>
            <a:tailEnd/>
          </a:ln>
          <a:effectLst>
            <a:outerShdw blurRad="63500" dist="38099" dir="2700000" algn="ctr" rotWithShape="0">
              <a:srgbClr val="020000">
                <a:alpha val="75000"/>
              </a:srgbClr>
            </a:outerShdw>
          </a:effectLst>
        </p:spPr>
        <p:txBody>
          <a:bodyPr/>
          <a:lstStyle/>
          <a:p>
            <a:pPr algn="ctr">
              <a:spcBef>
                <a:spcPct val="20000"/>
              </a:spcBef>
              <a:buClr>
                <a:srgbClr val="000080"/>
              </a:buClr>
              <a:buFont typeface="Wingdings" pitchFamily="2" charset="2"/>
              <a:buNone/>
            </a:pPr>
            <a:r>
              <a:rPr lang="zh-CN" altLang="en-US" sz="4400" b="1" baseline="30000">
                <a:solidFill>
                  <a:srgbClr val="FFFFFF"/>
                </a:solidFill>
                <a:effectLst>
                  <a:glow rad="228600">
                    <a:schemeClr val="tx1"/>
                  </a:glow>
                </a:effectLst>
                <a:latin typeface="SimSun" pitchFamily="2" charset="-122"/>
                <a:ea typeface="SimSun" pitchFamily="2" charset="-122"/>
                <a:cs typeface="+mn-cs"/>
              </a:rPr>
              <a:t>你们要用坚固的信心抵挡他、</a:t>
            </a:r>
            <a:br>
              <a:rPr lang="en-US" altLang="zh-CN" sz="4400" b="1" baseline="30000">
                <a:solidFill>
                  <a:srgbClr val="FFFFFF"/>
                </a:solidFill>
                <a:effectLst>
                  <a:glow rad="228600">
                    <a:schemeClr val="tx1"/>
                  </a:glow>
                </a:effectLst>
                <a:latin typeface="SimSun" pitchFamily="2" charset="-122"/>
                <a:ea typeface="SimSun" pitchFamily="2" charset="-122"/>
                <a:cs typeface="+mn-cs"/>
              </a:rPr>
            </a:br>
            <a:r>
              <a:rPr lang="zh-CN" altLang="en-US" sz="4400" b="1" baseline="30000">
                <a:solidFill>
                  <a:srgbClr val="FFFFFF"/>
                </a:solidFill>
                <a:effectLst>
                  <a:glow rad="228600">
                    <a:schemeClr val="tx1"/>
                  </a:glow>
                </a:effectLst>
                <a:latin typeface="SimSun" pitchFamily="2" charset="-122"/>
                <a:ea typeface="SimSun" pitchFamily="2" charset="-122"/>
                <a:cs typeface="+mn-cs"/>
              </a:rPr>
              <a:t>因为知道你们在世上的众弟兄、</a:t>
            </a:r>
            <a:br>
              <a:rPr lang="en-US" altLang="zh-CN" sz="4400" b="1" baseline="30000">
                <a:solidFill>
                  <a:srgbClr val="FFFFFF"/>
                </a:solidFill>
                <a:effectLst>
                  <a:glow rad="228600">
                    <a:schemeClr val="tx1"/>
                  </a:glow>
                </a:effectLst>
                <a:latin typeface="SimSun" pitchFamily="2" charset="-122"/>
                <a:ea typeface="SimSun" pitchFamily="2" charset="-122"/>
                <a:cs typeface="+mn-cs"/>
              </a:rPr>
            </a:br>
            <a:r>
              <a:rPr lang="zh-CN" altLang="en-US" sz="4400" b="1" baseline="30000">
                <a:solidFill>
                  <a:srgbClr val="FFFFFF"/>
                </a:solidFill>
                <a:effectLst>
                  <a:glow rad="228600">
                    <a:schemeClr val="tx1"/>
                  </a:glow>
                </a:effectLst>
                <a:latin typeface="SimSun" pitchFamily="2" charset="-122"/>
                <a:ea typeface="SimSun" pitchFamily="2" charset="-122"/>
                <a:cs typeface="+mn-cs"/>
              </a:rPr>
              <a:t>也是经历这样的苦难。</a:t>
            </a:r>
            <a:endParaRPr lang="en-US" sz="4400" b="1">
              <a:solidFill>
                <a:srgbClr val="FFFFFF"/>
              </a:solidFill>
              <a:effectLst>
                <a:glow rad="228600">
                  <a:schemeClr val="tx1"/>
                </a:glow>
              </a:effectLst>
              <a:latin typeface="SimSun" pitchFamily="2" charset="-122"/>
              <a:ea typeface="SimSun" pitchFamily="2" charset="-122"/>
              <a:cs typeface="+mn-cs"/>
            </a:endParaRPr>
          </a:p>
        </p:txBody>
      </p:sp>
      <p:sp>
        <p:nvSpPr>
          <p:cNvPr id="4" name="Rectangle 3"/>
          <p:cNvSpPr>
            <a:spLocks noChangeArrowheads="1"/>
          </p:cNvSpPr>
          <p:nvPr/>
        </p:nvSpPr>
        <p:spPr bwMode="auto">
          <a:xfrm>
            <a:off x="0" y="3276600"/>
            <a:ext cx="9144000" cy="838200"/>
          </a:xfrm>
          <a:prstGeom prst="rect">
            <a:avLst/>
          </a:prstGeom>
          <a:noFill/>
          <a:ln w="9525">
            <a:noFill/>
            <a:miter lim="800000"/>
            <a:headEnd/>
            <a:tailEnd/>
          </a:ln>
          <a:effectLst>
            <a:outerShdw blurRad="63500" dist="12698" algn="ctr" rotWithShape="0">
              <a:srgbClr val="000000">
                <a:alpha val="75000"/>
              </a:srgbClr>
            </a:outerShdw>
          </a:effectLst>
        </p:spPr>
        <p:txBody>
          <a:bodyPr/>
          <a:lstStyle/>
          <a:p>
            <a:pPr algn="ctr" eaLnBrk="1" hangingPunct="1">
              <a:spcBef>
                <a:spcPct val="20000"/>
              </a:spcBef>
              <a:buClr>
                <a:srgbClr val="000080"/>
              </a:buClr>
            </a:pPr>
            <a:r>
              <a:rPr kumimoji="1" lang="zh-CN" altLang="en-US" sz="4800" b="1">
                <a:solidFill>
                  <a:srgbClr val="FFFFFF"/>
                </a:solidFill>
                <a:effectLst>
                  <a:glow rad="228600">
                    <a:schemeClr val="tx1"/>
                  </a:glow>
                </a:effectLst>
                <a:latin typeface="SimSun" pitchFamily="2" charset="-122"/>
                <a:ea typeface="SimSun" pitchFamily="2" charset="-122"/>
                <a:cs typeface="+mn-cs"/>
              </a:rPr>
              <a:t>另一些战胜撒旦</a:t>
            </a:r>
            <a:r>
              <a:rPr kumimoji="1" lang="zh-TW" altLang="en-US" sz="4800" b="1">
                <a:solidFill>
                  <a:srgbClr val="FFFFFF"/>
                </a:solidFill>
                <a:effectLst>
                  <a:glow rad="228600">
                    <a:schemeClr val="tx1"/>
                  </a:glow>
                </a:effectLst>
                <a:latin typeface="SimSun" pitchFamily="2" charset="-122"/>
                <a:ea typeface="SimSun" pitchFamily="2" charset="-122"/>
                <a:cs typeface="+mn-cs"/>
              </a:rPr>
              <a:t> </a:t>
            </a:r>
            <a:r>
              <a:rPr kumimoji="1" lang="en-US" altLang="ja-JP" sz="3200" b="1">
                <a:solidFill>
                  <a:srgbClr val="FFFFFF"/>
                </a:solidFill>
                <a:effectLst>
                  <a:glow rad="228600">
                    <a:schemeClr val="tx1"/>
                  </a:glow>
                </a:effectLst>
                <a:latin typeface="SimSun" pitchFamily="2" charset="-122"/>
                <a:ea typeface="SimSun" pitchFamily="2" charset="-122"/>
                <a:cs typeface="+mn-cs"/>
              </a:rPr>
              <a:t>(</a:t>
            </a:r>
            <a:r>
              <a:rPr kumimoji="1" lang="zh-TW" altLang="en-US" sz="3200" b="1">
                <a:solidFill>
                  <a:srgbClr val="FFFFFF"/>
                </a:solidFill>
                <a:effectLst>
                  <a:glow rad="228600">
                    <a:schemeClr val="tx1"/>
                  </a:glow>
                </a:effectLst>
                <a:latin typeface="SimSun" pitchFamily="2" charset="-122"/>
                <a:ea typeface="SimSun" pitchFamily="2" charset="-122"/>
                <a:cs typeface="+mn-cs"/>
              </a:rPr>
              <a:t>彼前</a:t>
            </a:r>
            <a:r>
              <a:rPr kumimoji="1" lang="en-US" altLang="ja-JP" sz="3200" b="1">
                <a:solidFill>
                  <a:srgbClr val="FFFFFF"/>
                </a:solidFill>
                <a:effectLst>
                  <a:glow rad="228600">
                    <a:schemeClr val="tx1"/>
                  </a:glow>
                </a:effectLst>
                <a:latin typeface="SimSun" pitchFamily="2" charset="-122"/>
                <a:ea typeface="SimSun" pitchFamily="2" charset="-122"/>
                <a:cs typeface="+mn-cs"/>
              </a:rPr>
              <a:t> 5:9)</a:t>
            </a:r>
            <a:endParaRPr kumimoji="1" lang="en-US" sz="3200" b="1">
              <a:solidFill>
                <a:srgbClr val="FFFFFF"/>
              </a:solidFill>
              <a:effectLst>
                <a:glow rad="228600">
                  <a:schemeClr val="tx1"/>
                </a:glow>
              </a:effectLst>
              <a:latin typeface="SimSun" pitchFamily="2" charset="-122"/>
              <a:ea typeface="SimSun" pitchFamily="2" charset="-122"/>
              <a:cs typeface="+mn-cs"/>
            </a:endParaRPr>
          </a:p>
        </p:txBody>
      </p:sp>
    </p:spTree>
    <p:extLst>
      <p:ext uri="{BB962C8B-B14F-4D97-AF65-F5344CB8AC3E}">
        <p14:creationId xmlns:p14="http://schemas.microsoft.com/office/powerpoint/2010/main" val="35971415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1636355">
                                            <p:txEl>
                                              <p:pRg st="0" end="0"/>
                                            </p:txEl>
                                          </p:spTgt>
                                        </p:tgtEl>
                                        <p:attrNameLst>
                                          <p:attrName>style.visibility</p:attrName>
                                        </p:attrNameLst>
                                      </p:cBhvr>
                                      <p:to>
                                        <p:strVal val="visible"/>
                                      </p:to>
                                    </p:set>
                                    <p:animEffect transition="in" filter="dissolve">
                                      <p:cBhvr>
                                        <p:cTn id="7" dur="500"/>
                                        <p:tgtEl>
                                          <p:spTgt spid="163635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dissolve">
                                      <p:cBhvr>
                                        <p:cTn id="10" dur="500"/>
                                        <p:tgtEl>
                                          <p:spTgt spid="2">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dissolve">
                                      <p:cBhvr>
                                        <p:cTn id="15" dur="500"/>
                                        <p:tgtEl>
                                          <p:spTgt spid="4">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dissolve">
                                      <p:cBhvr>
                                        <p:cTn id="1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355" grpId="0" build="p"/>
      <p:bldP spid="2" grpId="0" build="p"/>
      <p:bldP spid="3" grpId="0" build="p"/>
      <p:bldP spid="4"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8" name="Picture 1"/>
          <p:cNvPicPr>
            <a:picLocks noChangeAspect="1" noChangeArrowheads="1"/>
          </p:cNvPicPr>
          <p:nvPr/>
        </p:nvPicPr>
        <p:blipFill rotWithShape="1">
          <a:blip r:embed="rId3" cstate="screen">
            <a:extLst>
              <a:ext uri="{28A0092B-C50C-407E-A947-70E740481C1C}">
                <a14:useLocalDpi xmlns:a14="http://schemas.microsoft.com/office/drawing/2010/main" val="0"/>
              </a:ext>
            </a:extLst>
          </a:blip>
          <a:srcRect/>
          <a:stretch/>
        </p:blipFill>
        <p:spPr bwMode="auto">
          <a:xfrm>
            <a:off x="5954436" y="1"/>
            <a:ext cx="3190680" cy="194379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7" name="Picture 1" descr="12_Peter_Denies_Jesus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0" y="6160364"/>
            <a:ext cx="9180512" cy="725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179512" y="4293097"/>
            <a:ext cx="6192687" cy="1146736"/>
          </a:xfrm>
          <a:prstGeom prst="rect">
            <a:avLst/>
          </a:prstGeom>
          <a:noFill/>
        </p:spPr>
        <p:txBody>
          <a:bodyPr wrap="square" lIns="129802" tIns="64903" rIns="129802" bIns="64903">
            <a:spAutoFit/>
          </a:bodyPr>
          <a:lstStyle>
            <a:defPPr>
              <a:defRPr lang="en-GB"/>
            </a:defPPr>
            <a:lvl1pPr defTabSz="1299125">
              <a:buClrTx/>
              <a:buSzTx/>
              <a:defRPr sz="7700" b="1">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ＭＳ Ｐゴシック" charset="0"/>
              </a:defRPr>
            </a:lvl1pPr>
          </a:lstStyle>
          <a:p>
            <a:pPr marL="0" marR="0" lvl="0" indent="0" algn="l" defTabSz="1299125"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耶稣向多马显现</a:t>
            </a:r>
            <a:endParaRPr kumimoji="0" lang="en-US" sz="6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10" name="TextBox 9"/>
          <p:cNvSpPr txBox="1"/>
          <p:nvPr/>
        </p:nvSpPr>
        <p:spPr>
          <a:xfrm>
            <a:off x="217234" y="137474"/>
            <a:ext cx="5284995" cy="676596"/>
          </a:xfrm>
          <a:prstGeom prst="rect">
            <a:avLst/>
          </a:prstGeom>
          <a:noFill/>
        </p:spPr>
        <p:txBody>
          <a:bodyPr wrap="square" lIns="91280" tIns="45640" rIns="91280" bIns="45640">
            <a:spAutoFit/>
          </a:bodyPr>
          <a:lstStyle/>
          <a:p>
            <a:pPr marL="0" marR="0" lvl="0" indent="0" algn="l" defTabSz="913275" rtl="0" eaLnBrk="1" fontAlgn="base" latinLnBrk="0" hangingPunct="1">
              <a:lnSpc>
                <a:spcPct val="100000"/>
              </a:lnSpc>
              <a:spcBef>
                <a:spcPct val="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约翰</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 20:24-29</a:t>
            </a:r>
          </a:p>
        </p:txBody>
      </p:sp>
      <p:sp>
        <p:nvSpPr>
          <p:cNvPr id="12" name="TextBox 11"/>
          <p:cNvSpPr txBox="1"/>
          <p:nvPr/>
        </p:nvSpPr>
        <p:spPr>
          <a:xfrm>
            <a:off x="217234" y="3834129"/>
            <a:ext cx="1908991" cy="418766"/>
          </a:xfrm>
          <a:prstGeom prst="rect">
            <a:avLst/>
          </a:prstGeom>
          <a:noFill/>
        </p:spPr>
        <p:txBody>
          <a:bodyPr wrap="none" lIns="64202" tIns="32098" rIns="64202" bIns="32098">
            <a:spAutoFit/>
          </a:bodyPr>
          <a:lstStyle/>
          <a:p>
            <a:pPr marL="0" marR="0" lvl="0" indent="0" algn="l" defTabSz="321199" rtl="0" eaLnBrk="1" fontAlgn="base" latinLnBrk="0" hangingPunct="1">
              <a:lnSpc>
                <a:spcPct val="100000"/>
              </a:lnSpc>
              <a:spcBef>
                <a:spcPct val="0"/>
              </a:spcBef>
              <a:spcAft>
                <a:spcPct val="0"/>
              </a:spcAft>
              <a:buClrTx/>
              <a:buSzTx/>
              <a:buFontTx/>
              <a:buNone/>
              <a:tabLst/>
              <a:defRPr/>
            </a:pPr>
            <a:r>
              <a:rPr kumimoji="0" lang="zh-CN" alt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rPr>
              <a:t>复活节的故事</a:t>
            </a:r>
            <a:endParaRPr kumimoji="0" lang="en-US" sz="23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241236638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11608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18548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6978" name="Picture 5" descr="rev 20 flying ma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6979" name="Title 1"/>
          <p:cNvSpPr>
            <a:spLocks noGrp="1"/>
          </p:cNvSpPr>
          <p:nvPr>
            <p:ph type="title"/>
          </p:nvPr>
        </p:nvSpPr>
        <p:spPr>
          <a:xfrm>
            <a:off x="0" y="5976938"/>
            <a:ext cx="9144000" cy="881062"/>
          </a:xfrm>
        </p:spPr>
        <p:txBody>
          <a:bodyPr/>
          <a:lstStyle/>
          <a:p>
            <a:pPr>
              <a:defRPr/>
            </a:pPr>
            <a:r>
              <a:rPr lang="zh-CN" b="1" dirty="0">
                <a:effectLst>
                  <a:outerShdw blurRad="38100" dist="38100" dir="2700000" algn="tl">
                    <a:srgbClr val="000000">
                      <a:alpha val="43137"/>
                    </a:srgbClr>
                  </a:outerShdw>
                </a:effectLst>
              </a:rPr>
              <a:t>我们的身体就会像基督的身体！</a:t>
            </a:r>
            <a:endParaRPr lang="en-US" b="1" dirty="0">
              <a:effectLst>
                <a:outerShdw blurRad="38100" dist="38100" dir="2700000" algn="tl">
                  <a:srgbClr val="000000">
                    <a:alpha val="43137"/>
                  </a:srgbClr>
                </a:outerShdw>
              </a:effectLst>
              <a:latin typeface="Arial" pitchFamily="34" charset="0"/>
              <a:ea typeface="ＭＳ Ｐゴシック" pitchFamily="34" charset="-128"/>
              <a:cs typeface="Arial" pitchFamily="34" charset="0"/>
            </a:endParaRPr>
          </a:p>
        </p:txBody>
      </p:sp>
      <p:sp>
        <p:nvSpPr>
          <p:cNvPr id="766981" name="Text Box 1041"/>
          <p:cNvSpPr txBox="1">
            <a:spLocks noChangeArrowheads="1"/>
          </p:cNvSpPr>
          <p:nvPr/>
        </p:nvSpPr>
        <p:spPr bwMode="auto">
          <a:xfrm>
            <a:off x="8431213" y="28575"/>
            <a:ext cx="698500"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467</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E3</a:t>
            </a: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3701242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32162" name="Picture 1" descr="Gen 2 Eve with Ad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62425" y="836613"/>
            <a:ext cx="50180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effectLst>
                  <a:outerShdw blurRad="38100" dist="38100" dir="2700000" algn="tl">
                    <a:srgbClr val="808080"/>
                  </a:outerShdw>
                </a:effectLst>
                <a:latin typeface="Arial" charset="0"/>
              </a:rPr>
              <a:t>创世纪</a:t>
            </a:r>
            <a:r>
              <a:rPr lang="en-US" sz="3600" b="1" u="sng">
                <a:solidFill>
                  <a:srgbClr val="FFFFFF"/>
                </a:solidFill>
                <a:effectLst>
                  <a:outerShdw blurRad="38100" dist="38100" dir="2700000" algn="tl">
                    <a:srgbClr val="808080"/>
                  </a:outerShdw>
                </a:effectLst>
                <a:latin typeface="Arial" charset="0"/>
              </a:rPr>
              <a:t>1–3</a:t>
            </a:r>
            <a:endParaRPr lang="en-US" sz="2800" b="1" i="1" u="sng">
              <a:solidFill>
                <a:srgbClr val="FFFFFF"/>
              </a:solidFill>
              <a:effectLst>
                <a:outerShdw blurRad="38100" dist="38100" dir="2700000" algn="tl">
                  <a:srgbClr val="808080"/>
                </a:outerShdw>
              </a:effectLst>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34925" y="4846638"/>
            <a:ext cx="40386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800" b="1">
                <a:solidFill>
                  <a:srgbClr val="FFFF00"/>
                </a:solidFill>
                <a:effectLst>
                  <a:outerShdw blurRad="38100" dist="38100" dir="2700000" algn="tl">
                    <a:srgbClr val="FFFFFF"/>
                  </a:outerShdw>
                </a:effectLst>
                <a:latin typeface="Arial" charset="0"/>
              </a:rPr>
              <a:t>夫妇</a:t>
            </a:r>
            <a:endParaRPr lang="en-US" altLang="zh-CN" sz="4800" b="1">
              <a:solidFill>
                <a:srgbClr val="FFFF00"/>
              </a:solidFill>
              <a:effectLst>
                <a:outerShdw blurRad="38100" dist="38100" dir="2700000" algn="tl">
                  <a:srgbClr val="FFFFFF"/>
                </a:outerShdw>
              </a:effectLst>
              <a:latin typeface="Arial" charset="0"/>
            </a:endParaRPr>
          </a:p>
          <a:p>
            <a:pPr algn="ctr" eaLnBrk="1" hangingPunct="1"/>
            <a:r>
              <a:rPr lang="en-US" sz="3600" b="1">
                <a:solidFill>
                  <a:srgbClr val="FFFFFF"/>
                </a:solidFill>
                <a:latin typeface="Arial" charset="0"/>
              </a:rPr>
              <a:t>(2:18-25)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376738" y="4797425"/>
            <a:ext cx="45720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800">
                <a:solidFill>
                  <a:srgbClr val="FFFF00"/>
                </a:solidFill>
                <a:latin typeface="Arial" charset="0"/>
              </a:rPr>
              <a:t>羊和新娘</a:t>
            </a:r>
            <a:endParaRPr lang="en-US" altLang="zh-CN" sz="4800">
              <a:solidFill>
                <a:srgbClr val="FFFF00"/>
              </a:solidFill>
              <a:latin typeface="Arial" charset="0"/>
            </a:endParaRPr>
          </a:p>
          <a:p>
            <a:pPr algn="ctr" eaLnBrk="1" hangingPunct="1"/>
            <a:r>
              <a:rPr lang="en-US" sz="3600" b="1">
                <a:solidFill>
                  <a:srgbClr val="FFFFFF"/>
                </a:solidFill>
                <a:latin typeface="Arial" charset="0"/>
              </a:rPr>
              <a:t>(19:6-9; 21:9-10) </a:t>
            </a:r>
            <a:endParaRPr lang="en-US" sz="2800" b="1" i="1">
              <a:solidFill>
                <a:srgbClr val="FFFFFF"/>
              </a:solidFill>
              <a:latin typeface="Times New Roman" charset="0"/>
            </a:endParaRPr>
          </a:p>
        </p:txBody>
      </p:sp>
      <p:sp>
        <p:nvSpPr>
          <p:cNvPr id="11"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4789318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3"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pic>
        <p:nvPicPr>
          <p:cNvPr id="893954" name="Picture 1026"/>
          <p:cNvPicPr>
            <a:picLocks noChangeAspect="1" noChangeArrowheads="1"/>
          </p:cNvPicPr>
          <p:nvPr/>
        </p:nvPicPr>
        <p:blipFill>
          <a:blip r:embed="rId3" cstate="screen">
            <a:extLst>
              <a:ext uri="{28A0092B-C50C-407E-A947-70E740481C1C}">
                <a14:useLocalDpi xmlns:a14="http://schemas.microsoft.com/office/drawing/2010/main" val="0"/>
              </a:ext>
            </a:extLst>
          </a:blip>
          <a:srcRect b="7031"/>
          <a:stretch>
            <a:fillRect/>
          </a:stretch>
        </p:blipFill>
        <p:spPr bwMode="auto">
          <a:xfrm>
            <a:off x="584200" y="812800"/>
            <a:ext cx="6502400" cy="604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3955" name="Rectangle 1027"/>
          <p:cNvSpPr>
            <a:spLocks noGrp="1" noChangeArrowheads="1"/>
          </p:cNvSpPr>
          <p:nvPr>
            <p:ph type="ctrTitle"/>
          </p:nvPr>
        </p:nvSpPr>
        <p:spPr>
          <a:xfrm>
            <a:off x="304800" y="0"/>
            <a:ext cx="8610600" cy="1371600"/>
          </a:xfrm>
        </p:spPr>
        <p:txBody>
          <a:bodyPr/>
          <a:lstStyle/>
          <a:p>
            <a:r>
              <a:rPr lang="zh-CN" altLang="en-US" sz="6000" b="1">
                <a:solidFill>
                  <a:srgbClr val="FFFFFF"/>
                </a:solidFill>
                <a:ea typeface="SimSun" pitchFamily="2" charset="-122"/>
              </a:rPr>
              <a:t>坐 在 地 球 上</a:t>
            </a:r>
            <a:r>
              <a:rPr lang="en-US" altLang="zh-CN" sz="6000" b="1">
                <a:solidFill>
                  <a:srgbClr val="FFFFFF"/>
                </a:solidFill>
                <a:ea typeface="SimSun" pitchFamily="2" charset="-122"/>
              </a:rPr>
              <a:t>?</a:t>
            </a:r>
            <a:endParaRPr lang="en-US" sz="6000" b="1">
              <a:solidFill>
                <a:srgbClr val="FFFFFF"/>
              </a:solidFill>
            </a:endParaRPr>
          </a:p>
        </p:txBody>
      </p:sp>
      <p:sp>
        <p:nvSpPr>
          <p:cNvPr id="6" name="Text Box 4"/>
          <p:cNvSpPr txBox="1">
            <a:spLocks noChangeArrowheads="1"/>
          </p:cNvSpPr>
          <p:nvPr/>
        </p:nvSpPr>
        <p:spPr bwMode="auto">
          <a:xfrm>
            <a:off x="8366125" y="76200"/>
            <a:ext cx="692150" cy="457200"/>
          </a:xfrm>
          <a:prstGeom prst="rect">
            <a:avLst/>
          </a:prstGeom>
          <a:noFill/>
          <a:ln w="9525">
            <a:noFill/>
            <a:miter lim="800000"/>
            <a:headEnd/>
            <a:tailEnd/>
          </a:ln>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effectLst>
                  <a:outerShdw blurRad="38100" dist="38100" dir="2700000" algn="tl">
                    <a:srgbClr val="C0C0C0"/>
                  </a:outerShdw>
                </a:effectLst>
                <a:latin typeface="Arial" pitchFamily="34" charset="0"/>
                <a:cs typeface="+mn-cs"/>
              </a:rPr>
              <a:t>340</a:t>
            </a:r>
          </a:p>
        </p:txBody>
      </p:sp>
    </p:spTree>
    <p:extLst>
      <p:ext uri="{BB962C8B-B14F-4D97-AF65-F5344CB8AC3E}">
        <p14:creationId xmlns:p14="http://schemas.microsoft.com/office/powerpoint/2010/main" val="339005871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18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9523" name="Rectangle 3"/>
          <p:cNvSpPr>
            <a:spLocks noGrp="1" noChangeArrowheads="1"/>
          </p:cNvSpPr>
          <p:nvPr>
            <p:ph type="ctrTitle"/>
          </p:nvPr>
        </p:nvSpPr>
        <p:spPr>
          <a:xfrm>
            <a:off x="685800" y="5486400"/>
            <a:ext cx="7772400" cy="1143000"/>
          </a:xfrm>
          <a:effectLst>
            <a:outerShdw blurRad="63500" dist="35921" dir="2700000" algn="ctr" rotWithShape="0">
              <a:srgbClr val="000000"/>
            </a:outerShdw>
          </a:effectLst>
        </p:spPr>
        <p:txBody>
          <a:bodyPr/>
          <a:lstStyle/>
          <a:p>
            <a:r>
              <a:rPr lang="zh-CN" altLang="en-US" b="1">
                <a:solidFill>
                  <a:schemeClr val="bg1"/>
                </a:solidFill>
                <a:effectLst>
                  <a:outerShdw blurRad="38100" dist="38100" dir="2700000" algn="tl">
                    <a:srgbClr val="C0C0C0"/>
                  </a:outerShdw>
                </a:effectLst>
                <a:ea typeface="SimSun" pitchFamily="2" charset="-122"/>
              </a:rPr>
              <a:t>四 方 城</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b="1">
                <a:solidFill>
                  <a:srgbClr val="FFFFFF"/>
                </a:solidFill>
                <a:effectLst>
                  <a:outerShdw blurRad="38100" dist="38100" dir="2700000" algn="tl">
                    <a:srgbClr val="C0C0C0"/>
                  </a:outerShdw>
                </a:effectLst>
                <a:latin typeface="Arial" pitchFamily="34" charset="0"/>
                <a:cs typeface="+mn-cs"/>
              </a:rPr>
              <a:t>340</a:t>
            </a:r>
          </a:p>
        </p:txBody>
      </p:sp>
    </p:spTree>
    <p:extLst>
      <p:ext uri="{BB962C8B-B14F-4D97-AF65-F5344CB8AC3E}">
        <p14:creationId xmlns:p14="http://schemas.microsoft.com/office/powerpoint/2010/main" val="47493775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srcRect/>
          <a:stretch>
            <a:fillRect/>
          </a:stretch>
        </a:blipFill>
        <a:effectLst/>
      </p:bgPr>
    </p:bg>
    <p:spTree>
      <p:nvGrpSpPr>
        <p:cNvPr id="1" name=""/>
        <p:cNvGrpSpPr/>
        <p:nvPr/>
      </p:nvGrpSpPr>
      <p:grpSpPr>
        <a:xfrm>
          <a:off x="0" y="0"/>
          <a:ext cx="0" cy="0"/>
          <a:chOff x="0" y="0"/>
          <a:chExt cx="0" cy="0"/>
        </a:xfrm>
      </p:grpSpPr>
      <p:sp>
        <p:nvSpPr>
          <p:cNvPr id="234498" name="Rectangle 2"/>
          <p:cNvSpPr>
            <a:spLocks noGrp="1" noChangeArrowheads="1"/>
          </p:cNvSpPr>
          <p:nvPr>
            <p:ph type="title"/>
          </p:nvPr>
        </p:nvSpPr>
        <p:spPr>
          <a:xfrm>
            <a:off x="0" y="284205"/>
            <a:ext cx="9144000" cy="1225365"/>
          </a:xfrm>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p>
            <a:pPr algn="ctr">
              <a:defRPr/>
            </a:pPr>
            <a:r>
              <a:rPr lang="zh-CN" altLang="en-US" sz="6600" dirty="0">
                <a:solidFill>
                  <a:srgbClr val="DCF9FF"/>
                </a:solidFill>
                <a:effectLst>
                  <a:glow rad="101600">
                    <a:schemeClr val="bg2">
                      <a:alpha val="75000"/>
                    </a:schemeClr>
                  </a:glow>
                </a:effectLst>
                <a:latin typeface="Abadi MT Condensed Extra Bold"/>
                <a:ea typeface="+mj-ea"/>
                <a:cs typeface="Abadi MT Condensed Extra Bold"/>
              </a:rPr>
              <a:t>新 耶 路 撒 冷</a:t>
            </a:r>
            <a:endParaRPr lang="en-US" dirty="0">
              <a:solidFill>
                <a:srgbClr val="DCF9FF"/>
              </a:solidFill>
              <a:effectLst>
                <a:glow rad="101600">
                  <a:schemeClr val="bg2">
                    <a:alpha val="75000"/>
                  </a:schemeClr>
                </a:glow>
              </a:effectLst>
              <a:latin typeface="Abadi MT Condensed Extra Bold"/>
              <a:ea typeface="+mj-ea"/>
              <a:cs typeface="Abadi MT Condensed Extra Bold"/>
            </a:endParaRPr>
          </a:p>
        </p:txBody>
      </p:sp>
      <p:graphicFrame>
        <p:nvGraphicFramePr>
          <p:cNvPr id="167939" name="Object 2"/>
          <p:cNvGraphicFramePr>
            <a:graphicFrameLocks noGrp="1" noChangeAspect="1"/>
          </p:cNvGraphicFramePr>
          <p:nvPr>
            <p:ph type="clipArt" sz="half" idx="1"/>
          </p:nvPr>
        </p:nvGraphicFramePr>
        <p:xfrm>
          <a:off x="2743200" y="1524000"/>
          <a:ext cx="6191250" cy="4011613"/>
        </p:xfrm>
        <a:graphic>
          <a:graphicData uri="http://schemas.openxmlformats.org/presentationml/2006/ole">
            <mc:AlternateContent xmlns:mc="http://schemas.openxmlformats.org/markup-compatibility/2006">
              <mc:Choice xmlns:v="urn:schemas-microsoft-com:vml" Requires="v">
                <p:oleObj spid="_x0000_s1513487" name="Clip" r:id="rId5" imgW="3644900" imgH="2362200" progId="">
                  <p:embed/>
                </p:oleObj>
              </mc:Choice>
              <mc:Fallback>
                <p:oleObj name="Clip" r:id="rId5" imgW="3644900" imgH="2362200" progId="">
                  <p:embed/>
                  <p:pic>
                    <p:nvPicPr>
                      <p:cNvPr id="167939" name="Object 2"/>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43200" y="1524000"/>
                        <a:ext cx="6191250" cy="4011613"/>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234500" name="Rectangle 4"/>
          <p:cNvSpPr>
            <a:spLocks noChangeArrowheads="1"/>
          </p:cNvSpPr>
          <p:nvPr/>
        </p:nvSpPr>
        <p:spPr bwMode="auto">
          <a:xfrm>
            <a:off x="5105400" y="1828800"/>
            <a:ext cx="3736975" cy="3549650"/>
          </a:xfrm>
          <a:prstGeom prst="rect">
            <a:avLst/>
          </a:prstGeom>
          <a:solidFill>
            <a:srgbClr val="FFCC00">
              <a:alpha val="50195"/>
            </a:srgbClr>
          </a:solidFill>
          <a:ln w="9525">
            <a:solidFill>
              <a:schemeClr val="bg1"/>
            </a:solid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nvGrpSpPr>
          <p:cNvPr id="167941" name="Group 5"/>
          <p:cNvGrpSpPr>
            <a:grpSpLocks/>
          </p:cNvGrpSpPr>
          <p:nvPr/>
        </p:nvGrpSpPr>
        <p:grpSpPr bwMode="auto">
          <a:xfrm>
            <a:off x="381000" y="3505200"/>
            <a:ext cx="2857500" cy="3030538"/>
            <a:chOff x="1923" y="1910"/>
            <a:chExt cx="1808" cy="1819"/>
          </a:xfrm>
        </p:grpSpPr>
        <p:sp>
          <p:nvSpPr>
            <p:cNvPr id="167945" name="Freeform 6"/>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close/>
                </a:path>
              </a:pathLst>
            </a:custGeom>
            <a:gradFill rotWithShape="0">
              <a:gsLst>
                <a:gs pos="0">
                  <a:srgbClr val="33CCFF"/>
                </a:gs>
                <a:gs pos="100000">
                  <a:srgbClr val="3333FF"/>
                </a:gs>
              </a:gsLst>
              <a:path path="rect">
                <a:fillToRect l="50000" t="50000" r="50000" b="50000"/>
              </a:path>
            </a:gra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6" name="Freeform 7"/>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7" name="Freeform 8"/>
            <p:cNvSpPr>
              <a:spLocks/>
            </p:cNvSpPr>
            <p:nvPr/>
          </p:nvSpPr>
          <p:spPr bwMode="auto">
            <a:xfrm>
              <a:off x="2143" y="2008"/>
              <a:ext cx="693" cy="219"/>
            </a:xfrm>
            <a:custGeom>
              <a:avLst/>
              <a:gdLst>
                <a:gd name="T0" fmla="*/ 347 w 1386"/>
                <a:gd name="T1" fmla="*/ 7 h 437"/>
                <a:gd name="T2" fmla="*/ 332 w 1386"/>
                <a:gd name="T3" fmla="*/ 5 h 437"/>
                <a:gd name="T4" fmla="*/ 316 w 1386"/>
                <a:gd name="T5" fmla="*/ 3 h 437"/>
                <a:gd name="T6" fmla="*/ 302 w 1386"/>
                <a:gd name="T7" fmla="*/ 2 h 437"/>
                <a:gd name="T8" fmla="*/ 287 w 1386"/>
                <a:gd name="T9" fmla="*/ 1 h 437"/>
                <a:gd name="T10" fmla="*/ 273 w 1386"/>
                <a:gd name="T11" fmla="*/ 0 h 437"/>
                <a:gd name="T12" fmla="*/ 259 w 1386"/>
                <a:gd name="T13" fmla="*/ 0 h 437"/>
                <a:gd name="T14" fmla="*/ 246 w 1386"/>
                <a:gd name="T15" fmla="*/ 1 h 437"/>
                <a:gd name="T16" fmla="*/ 233 w 1386"/>
                <a:gd name="T17" fmla="*/ 2 h 437"/>
                <a:gd name="T18" fmla="*/ 220 w 1386"/>
                <a:gd name="T19" fmla="*/ 3 h 437"/>
                <a:gd name="T20" fmla="*/ 207 w 1386"/>
                <a:gd name="T21" fmla="*/ 4 h 437"/>
                <a:gd name="T22" fmla="*/ 195 w 1386"/>
                <a:gd name="T23" fmla="*/ 6 h 437"/>
                <a:gd name="T24" fmla="*/ 183 w 1386"/>
                <a:gd name="T25" fmla="*/ 8 h 437"/>
                <a:gd name="T26" fmla="*/ 171 w 1386"/>
                <a:gd name="T27" fmla="*/ 11 h 437"/>
                <a:gd name="T28" fmla="*/ 160 w 1386"/>
                <a:gd name="T29" fmla="*/ 14 h 437"/>
                <a:gd name="T30" fmla="*/ 149 w 1386"/>
                <a:gd name="T31" fmla="*/ 17 h 437"/>
                <a:gd name="T32" fmla="*/ 138 w 1386"/>
                <a:gd name="T33" fmla="*/ 21 h 437"/>
                <a:gd name="T34" fmla="*/ 127 w 1386"/>
                <a:gd name="T35" fmla="*/ 25 h 437"/>
                <a:gd name="T36" fmla="*/ 117 w 1386"/>
                <a:gd name="T37" fmla="*/ 29 h 437"/>
                <a:gd name="T38" fmla="*/ 107 w 1386"/>
                <a:gd name="T39" fmla="*/ 33 h 437"/>
                <a:gd name="T40" fmla="*/ 97 w 1386"/>
                <a:gd name="T41" fmla="*/ 38 h 437"/>
                <a:gd name="T42" fmla="*/ 88 w 1386"/>
                <a:gd name="T43" fmla="*/ 43 h 437"/>
                <a:gd name="T44" fmla="*/ 79 w 1386"/>
                <a:gd name="T45" fmla="*/ 48 h 437"/>
                <a:gd name="T46" fmla="*/ 70 w 1386"/>
                <a:gd name="T47" fmla="*/ 54 h 437"/>
                <a:gd name="T48" fmla="*/ 61 w 1386"/>
                <a:gd name="T49" fmla="*/ 59 h 437"/>
                <a:gd name="T50" fmla="*/ 53 w 1386"/>
                <a:gd name="T51" fmla="*/ 65 h 437"/>
                <a:gd name="T52" fmla="*/ 44 w 1386"/>
                <a:gd name="T53" fmla="*/ 71 h 437"/>
                <a:gd name="T54" fmla="*/ 36 w 1386"/>
                <a:gd name="T55" fmla="*/ 77 h 437"/>
                <a:gd name="T56" fmla="*/ 29 w 1386"/>
                <a:gd name="T57" fmla="*/ 83 h 437"/>
                <a:gd name="T58" fmla="*/ 21 w 1386"/>
                <a:gd name="T59" fmla="*/ 90 h 437"/>
                <a:gd name="T60" fmla="*/ 14 w 1386"/>
                <a:gd name="T61" fmla="*/ 96 h 437"/>
                <a:gd name="T62" fmla="*/ 7 w 1386"/>
                <a:gd name="T63" fmla="*/ 103 h 437"/>
                <a:gd name="T64" fmla="*/ 0 w 1386"/>
                <a:gd name="T65" fmla="*/ 110 h 4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86"/>
                <a:gd name="T100" fmla="*/ 0 h 437"/>
                <a:gd name="T101" fmla="*/ 1386 w 1386"/>
                <a:gd name="T102" fmla="*/ 437 h 4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86" h="437">
                  <a:moveTo>
                    <a:pt x="1386" y="26"/>
                  </a:moveTo>
                  <a:lnTo>
                    <a:pt x="1325" y="17"/>
                  </a:lnTo>
                  <a:lnTo>
                    <a:pt x="1264" y="10"/>
                  </a:lnTo>
                  <a:lnTo>
                    <a:pt x="1205" y="5"/>
                  </a:lnTo>
                  <a:lnTo>
                    <a:pt x="1148" y="1"/>
                  </a:lnTo>
                  <a:lnTo>
                    <a:pt x="1091" y="0"/>
                  </a:lnTo>
                  <a:lnTo>
                    <a:pt x="1036" y="0"/>
                  </a:lnTo>
                  <a:lnTo>
                    <a:pt x="982" y="1"/>
                  </a:lnTo>
                  <a:lnTo>
                    <a:pt x="929" y="5"/>
                  </a:lnTo>
                  <a:lnTo>
                    <a:pt x="878" y="9"/>
                  </a:lnTo>
                  <a:lnTo>
                    <a:pt x="827" y="16"/>
                  </a:lnTo>
                  <a:lnTo>
                    <a:pt x="778" y="23"/>
                  </a:lnTo>
                  <a:lnTo>
                    <a:pt x="731" y="32"/>
                  </a:lnTo>
                  <a:lnTo>
                    <a:pt x="683" y="44"/>
                  </a:lnTo>
                  <a:lnTo>
                    <a:pt x="638" y="55"/>
                  </a:lnTo>
                  <a:lnTo>
                    <a:pt x="593" y="68"/>
                  </a:lnTo>
                  <a:lnTo>
                    <a:pt x="550" y="83"/>
                  </a:lnTo>
                  <a:lnTo>
                    <a:pt x="508" y="99"/>
                  </a:lnTo>
                  <a:lnTo>
                    <a:pt x="467" y="115"/>
                  </a:lnTo>
                  <a:lnTo>
                    <a:pt x="426" y="132"/>
                  </a:lnTo>
                  <a:lnTo>
                    <a:pt x="387" y="152"/>
                  </a:lnTo>
                  <a:lnTo>
                    <a:pt x="350" y="172"/>
                  </a:lnTo>
                  <a:lnTo>
                    <a:pt x="313" y="192"/>
                  </a:lnTo>
                  <a:lnTo>
                    <a:pt x="277" y="213"/>
                  </a:lnTo>
                  <a:lnTo>
                    <a:pt x="242" y="236"/>
                  </a:lnTo>
                  <a:lnTo>
                    <a:pt x="209" y="259"/>
                  </a:lnTo>
                  <a:lnTo>
                    <a:pt x="176" y="282"/>
                  </a:lnTo>
                  <a:lnTo>
                    <a:pt x="144" y="306"/>
                  </a:lnTo>
                  <a:lnTo>
                    <a:pt x="113" y="332"/>
                  </a:lnTo>
                  <a:lnTo>
                    <a:pt x="84" y="357"/>
                  </a:lnTo>
                  <a:lnTo>
                    <a:pt x="55" y="384"/>
                  </a:lnTo>
                  <a:lnTo>
                    <a:pt x="27" y="410"/>
                  </a:lnTo>
                  <a:lnTo>
                    <a:pt x="0" y="4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8" name="Freeform 9"/>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49" name="Freeform 10"/>
            <p:cNvSpPr>
              <a:spLocks/>
            </p:cNvSpPr>
            <p:nvPr/>
          </p:nvSpPr>
          <p:spPr bwMode="auto">
            <a:xfrm>
              <a:off x="2831" y="2017"/>
              <a:ext cx="709" cy="244"/>
            </a:xfrm>
            <a:custGeom>
              <a:avLst/>
              <a:gdLst>
                <a:gd name="T0" fmla="*/ 0 w 1417"/>
                <a:gd name="T1" fmla="*/ 3 h 489"/>
                <a:gd name="T2" fmla="*/ 7 w 1417"/>
                <a:gd name="T3" fmla="*/ 2 h 489"/>
                <a:gd name="T4" fmla="*/ 15 w 1417"/>
                <a:gd name="T5" fmla="*/ 1 h 489"/>
                <a:gd name="T6" fmla="*/ 23 w 1417"/>
                <a:gd name="T7" fmla="*/ 0 h 489"/>
                <a:gd name="T8" fmla="*/ 31 w 1417"/>
                <a:gd name="T9" fmla="*/ 0 h 489"/>
                <a:gd name="T10" fmla="*/ 41 w 1417"/>
                <a:gd name="T11" fmla="*/ 0 h 489"/>
                <a:gd name="T12" fmla="*/ 51 w 1417"/>
                <a:gd name="T13" fmla="*/ 0 h 489"/>
                <a:gd name="T14" fmla="*/ 62 w 1417"/>
                <a:gd name="T15" fmla="*/ 1 h 489"/>
                <a:gd name="T16" fmla="*/ 73 w 1417"/>
                <a:gd name="T17" fmla="*/ 1 h 489"/>
                <a:gd name="T18" fmla="*/ 85 w 1417"/>
                <a:gd name="T19" fmla="*/ 2 h 489"/>
                <a:gd name="T20" fmla="*/ 97 w 1417"/>
                <a:gd name="T21" fmla="*/ 4 h 489"/>
                <a:gd name="T22" fmla="*/ 109 w 1417"/>
                <a:gd name="T23" fmla="*/ 5 h 489"/>
                <a:gd name="T24" fmla="*/ 122 w 1417"/>
                <a:gd name="T25" fmla="*/ 7 h 489"/>
                <a:gd name="T26" fmla="*/ 135 w 1417"/>
                <a:gd name="T27" fmla="*/ 10 h 489"/>
                <a:gd name="T28" fmla="*/ 148 w 1417"/>
                <a:gd name="T29" fmla="*/ 13 h 489"/>
                <a:gd name="T30" fmla="*/ 162 w 1417"/>
                <a:gd name="T31" fmla="*/ 16 h 489"/>
                <a:gd name="T32" fmla="*/ 175 w 1417"/>
                <a:gd name="T33" fmla="*/ 19 h 489"/>
                <a:gd name="T34" fmla="*/ 189 w 1417"/>
                <a:gd name="T35" fmla="*/ 23 h 489"/>
                <a:gd name="T36" fmla="*/ 202 w 1417"/>
                <a:gd name="T37" fmla="*/ 27 h 489"/>
                <a:gd name="T38" fmla="*/ 215 w 1417"/>
                <a:gd name="T39" fmla="*/ 31 h 489"/>
                <a:gd name="T40" fmla="*/ 228 w 1417"/>
                <a:gd name="T41" fmla="*/ 36 h 489"/>
                <a:gd name="T42" fmla="*/ 241 w 1417"/>
                <a:gd name="T43" fmla="*/ 41 h 489"/>
                <a:gd name="T44" fmla="*/ 254 w 1417"/>
                <a:gd name="T45" fmla="*/ 47 h 489"/>
                <a:gd name="T46" fmla="*/ 266 w 1417"/>
                <a:gd name="T47" fmla="*/ 53 h 489"/>
                <a:gd name="T48" fmla="*/ 278 w 1417"/>
                <a:gd name="T49" fmla="*/ 59 h 489"/>
                <a:gd name="T50" fmla="*/ 290 w 1417"/>
                <a:gd name="T51" fmla="*/ 65 h 489"/>
                <a:gd name="T52" fmla="*/ 301 w 1417"/>
                <a:gd name="T53" fmla="*/ 72 h 489"/>
                <a:gd name="T54" fmla="*/ 312 w 1417"/>
                <a:gd name="T55" fmla="*/ 79 h 489"/>
                <a:gd name="T56" fmla="*/ 322 w 1417"/>
                <a:gd name="T57" fmla="*/ 87 h 489"/>
                <a:gd name="T58" fmla="*/ 331 w 1417"/>
                <a:gd name="T59" fmla="*/ 95 h 489"/>
                <a:gd name="T60" fmla="*/ 339 w 1417"/>
                <a:gd name="T61" fmla="*/ 104 h 489"/>
                <a:gd name="T62" fmla="*/ 348 w 1417"/>
                <a:gd name="T63" fmla="*/ 113 h 489"/>
                <a:gd name="T64" fmla="*/ 355 w 1417"/>
                <a:gd name="T65" fmla="*/ 122 h 4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7"/>
                <a:gd name="T100" fmla="*/ 0 h 489"/>
                <a:gd name="T101" fmla="*/ 1417 w 1417"/>
                <a:gd name="T102" fmla="*/ 489 h 4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7" h="489">
                  <a:moveTo>
                    <a:pt x="0" y="14"/>
                  </a:moveTo>
                  <a:lnTo>
                    <a:pt x="27" y="9"/>
                  </a:lnTo>
                  <a:lnTo>
                    <a:pt x="57" y="5"/>
                  </a:lnTo>
                  <a:lnTo>
                    <a:pt x="89" y="2"/>
                  </a:lnTo>
                  <a:lnTo>
                    <a:pt x="123" y="0"/>
                  </a:lnTo>
                  <a:lnTo>
                    <a:pt x="161" y="0"/>
                  </a:lnTo>
                  <a:lnTo>
                    <a:pt x="203" y="1"/>
                  </a:lnTo>
                  <a:lnTo>
                    <a:pt x="246" y="4"/>
                  </a:lnTo>
                  <a:lnTo>
                    <a:pt x="290" y="6"/>
                  </a:lnTo>
                  <a:lnTo>
                    <a:pt x="338" y="10"/>
                  </a:lnTo>
                  <a:lnTo>
                    <a:pt x="386" y="16"/>
                  </a:lnTo>
                  <a:lnTo>
                    <a:pt x="436" y="23"/>
                  </a:lnTo>
                  <a:lnTo>
                    <a:pt x="488" y="31"/>
                  </a:lnTo>
                  <a:lnTo>
                    <a:pt x="539" y="42"/>
                  </a:lnTo>
                  <a:lnTo>
                    <a:pt x="592" y="52"/>
                  </a:lnTo>
                  <a:lnTo>
                    <a:pt x="645" y="65"/>
                  </a:lnTo>
                  <a:lnTo>
                    <a:pt x="698" y="78"/>
                  </a:lnTo>
                  <a:lnTo>
                    <a:pt x="753" y="93"/>
                  </a:lnTo>
                  <a:lnTo>
                    <a:pt x="806" y="110"/>
                  </a:lnTo>
                  <a:lnTo>
                    <a:pt x="859" y="127"/>
                  </a:lnTo>
                  <a:lnTo>
                    <a:pt x="912" y="146"/>
                  </a:lnTo>
                  <a:lnTo>
                    <a:pt x="963" y="166"/>
                  </a:lnTo>
                  <a:lnTo>
                    <a:pt x="1014" y="188"/>
                  </a:lnTo>
                  <a:lnTo>
                    <a:pt x="1064" y="212"/>
                  </a:lnTo>
                  <a:lnTo>
                    <a:pt x="1111" y="236"/>
                  </a:lnTo>
                  <a:lnTo>
                    <a:pt x="1157" y="263"/>
                  </a:lnTo>
                  <a:lnTo>
                    <a:pt x="1202" y="290"/>
                  </a:lnTo>
                  <a:lnTo>
                    <a:pt x="1245" y="319"/>
                  </a:lnTo>
                  <a:lnTo>
                    <a:pt x="1285" y="350"/>
                  </a:lnTo>
                  <a:lnTo>
                    <a:pt x="1322" y="383"/>
                  </a:lnTo>
                  <a:lnTo>
                    <a:pt x="1356" y="416"/>
                  </a:lnTo>
                  <a:lnTo>
                    <a:pt x="1389" y="452"/>
                  </a:lnTo>
                  <a:lnTo>
                    <a:pt x="1417" y="48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0" name="Freeform 11"/>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1" name="Freeform 12"/>
            <p:cNvSpPr>
              <a:spLocks/>
            </p:cNvSpPr>
            <p:nvPr/>
          </p:nvSpPr>
          <p:spPr bwMode="auto">
            <a:xfrm>
              <a:off x="2821" y="2019"/>
              <a:ext cx="908" cy="860"/>
            </a:xfrm>
            <a:custGeom>
              <a:avLst/>
              <a:gdLst>
                <a:gd name="T0" fmla="*/ 454 w 1816"/>
                <a:gd name="T1" fmla="*/ 430 h 1720"/>
                <a:gd name="T2" fmla="*/ 454 w 1816"/>
                <a:gd name="T3" fmla="*/ 414 h 1720"/>
                <a:gd name="T4" fmla="*/ 453 w 1816"/>
                <a:gd name="T5" fmla="*/ 397 h 1720"/>
                <a:gd name="T6" fmla="*/ 451 w 1816"/>
                <a:gd name="T7" fmla="*/ 379 h 1720"/>
                <a:gd name="T8" fmla="*/ 448 w 1816"/>
                <a:gd name="T9" fmla="*/ 362 h 1720"/>
                <a:gd name="T10" fmla="*/ 445 w 1816"/>
                <a:gd name="T11" fmla="*/ 344 h 1720"/>
                <a:gd name="T12" fmla="*/ 440 w 1816"/>
                <a:gd name="T13" fmla="*/ 326 h 1720"/>
                <a:gd name="T14" fmla="*/ 434 w 1816"/>
                <a:gd name="T15" fmla="*/ 308 h 1720"/>
                <a:gd name="T16" fmla="*/ 428 w 1816"/>
                <a:gd name="T17" fmla="*/ 290 h 1720"/>
                <a:gd name="T18" fmla="*/ 420 w 1816"/>
                <a:gd name="T19" fmla="*/ 272 h 1720"/>
                <a:gd name="T20" fmla="*/ 412 w 1816"/>
                <a:gd name="T21" fmla="*/ 255 h 1720"/>
                <a:gd name="T22" fmla="*/ 403 w 1816"/>
                <a:gd name="T23" fmla="*/ 237 h 1720"/>
                <a:gd name="T24" fmla="*/ 393 w 1816"/>
                <a:gd name="T25" fmla="*/ 219 h 1720"/>
                <a:gd name="T26" fmla="*/ 382 w 1816"/>
                <a:gd name="T27" fmla="*/ 202 h 1720"/>
                <a:gd name="T28" fmla="*/ 369 w 1816"/>
                <a:gd name="T29" fmla="*/ 185 h 1720"/>
                <a:gd name="T30" fmla="*/ 357 w 1816"/>
                <a:gd name="T31" fmla="*/ 169 h 1720"/>
                <a:gd name="T32" fmla="*/ 343 w 1816"/>
                <a:gd name="T33" fmla="*/ 153 h 1720"/>
                <a:gd name="T34" fmla="*/ 328 w 1816"/>
                <a:gd name="T35" fmla="*/ 137 h 1720"/>
                <a:gd name="T36" fmla="*/ 313 w 1816"/>
                <a:gd name="T37" fmla="*/ 122 h 1720"/>
                <a:gd name="T38" fmla="*/ 296 w 1816"/>
                <a:gd name="T39" fmla="*/ 108 h 1720"/>
                <a:gd name="T40" fmla="*/ 279 w 1816"/>
                <a:gd name="T41" fmla="*/ 94 h 1720"/>
                <a:gd name="T42" fmla="*/ 261 w 1816"/>
                <a:gd name="T43" fmla="*/ 81 h 1720"/>
                <a:gd name="T44" fmla="*/ 241 w 1816"/>
                <a:gd name="T45" fmla="*/ 69 h 1720"/>
                <a:gd name="T46" fmla="*/ 221 w 1816"/>
                <a:gd name="T47" fmla="*/ 57 h 1720"/>
                <a:gd name="T48" fmla="*/ 200 w 1816"/>
                <a:gd name="T49" fmla="*/ 46 h 1720"/>
                <a:gd name="T50" fmla="*/ 178 w 1816"/>
                <a:gd name="T51" fmla="*/ 37 h 1720"/>
                <a:gd name="T52" fmla="*/ 155 w 1816"/>
                <a:gd name="T53" fmla="*/ 28 h 1720"/>
                <a:gd name="T54" fmla="*/ 132 w 1816"/>
                <a:gd name="T55" fmla="*/ 21 h 1720"/>
                <a:gd name="T56" fmla="*/ 107 w 1816"/>
                <a:gd name="T57" fmla="*/ 14 h 1720"/>
                <a:gd name="T58" fmla="*/ 82 w 1816"/>
                <a:gd name="T59" fmla="*/ 9 h 1720"/>
                <a:gd name="T60" fmla="*/ 55 w 1816"/>
                <a:gd name="T61" fmla="*/ 5 h 1720"/>
                <a:gd name="T62" fmla="*/ 29 w 1816"/>
                <a:gd name="T63" fmla="*/ 2 h 1720"/>
                <a:gd name="T64" fmla="*/ 0 w 1816"/>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16"/>
                <a:gd name="T100" fmla="*/ 0 h 1720"/>
                <a:gd name="T101" fmla="*/ 1816 w 1816"/>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16" h="1720">
                  <a:moveTo>
                    <a:pt x="1816" y="1720"/>
                  </a:moveTo>
                  <a:lnTo>
                    <a:pt x="1816" y="1653"/>
                  </a:lnTo>
                  <a:lnTo>
                    <a:pt x="1812" y="1586"/>
                  </a:lnTo>
                  <a:lnTo>
                    <a:pt x="1804" y="1516"/>
                  </a:lnTo>
                  <a:lnTo>
                    <a:pt x="1792" y="1445"/>
                  </a:lnTo>
                  <a:lnTo>
                    <a:pt x="1777" y="1375"/>
                  </a:lnTo>
                  <a:lnTo>
                    <a:pt x="1759" y="1304"/>
                  </a:lnTo>
                  <a:lnTo>
                    <a:pt x="1736" y="1231"/>
                  </a:lnTo>
                  <a:lnTo>
                    <a:pt x="1709" y="1160"/>
                  </a:lnTo>
                  <a:lnTo>
                    <a:pt x="1680" y="1087"/>
                  </a:lnTo>
                  <a:lnTo>
                    <a:pt x="1647" y="1017"/>
                  </a:lnTo>
                  <a:lnTo>
                    <a:pt x="1610" y="946"/>
                  </a:lnTo>
                  <a:lnTo>
                    <a:pt x="1569" y="876"/>
                  </a:lnTo>
                  <a:lnTo>
                    <a:pt x="1525" y="807"/>
                  </a:lnTo>
                  <a:lnTo>
                    <a:pt x="1476" y="739"/>
                  </a:lnTo>
                  <a:lnTo>
                    <a:pt x="1426" y="674"/>
                  </a:lnTo>
                  <a:lnTo>
                    <a:pt x="1370" y="609"/>
                  </a:lnTo>
                  <a:lnTo>
                    <a:pt x="1312" y="547"/>
                  </a:lnTo>
                  <a:lnTo>
                    <a:pt x="1249" y="487"/>
                  </a:lnTo>
                  <a:lnTo>
                    <a:pt x="1183" y="429"/>
                  </a:lnTo>
                  <a:lnTo>
                    <a:pt x="1113" y="374"/>
                  </a:lnTo>
                  <a:lnTo>
                    <a:pt x="1041" y="322"/>
                  </a:lnTo>
                  <a:lnTo>
                    <a:pt x="964" y="273"/>
                  </a:lnTo>
                  <a:lnTo>
                    <a:pt x="883" y="227"/>
                  </a:lnTo>
                  <a:lnTo>
                    <a:pt x="799" y="184"/>
                  </a:lnTo>
                  <a:lnTo>
                    <a:pt x="711" y="146"/>
                  </a:lnTo>
                  <a:lnTo>
                    <a:pt x="620" y="111"/>
                  </a:lnTo>
                  <a:lnTo>
                    <a:pt x="526" y="82"/>
                  </a:lnTo>
                  <a:lnTo>
                    <a:pt x="428" y="55"/>
                  </a:lnTo>
                  <a:lnTo>
                    <a:pt x="326" y="33"/>
                  </a:lnTo>
                  <a:lnTo>
                    <a:pt x="220" y="17"/>
                  </a:lnTo>
                  <a:lnTo>
                    <a:pt x="113" y="5"/>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2" name="Freeform 13"/>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3" name="Freeform 14"/>
            <p:cNvSpPr>
              <a:spLocks/>
            </p:cNvSpPr>
            <p:nvPr/>
          </p:nvSpPr>
          <p:spPr bwMode="auto">
            <a:xfrm>
              <a:off x="2357" y="1987"/>
              <a:ext cx="479" cy="57"/>
            </a:xfrm>
            <a:custGeom>
              <a:avLst/>
              <a:gdLst>
                <a:gd name="T0" fmla="*/ 0 w 956"/>
                <a:gd name="T1" fmla="*/ 29 h 114"/>
                <a:gd name="T2" fmla="*/ 4 w 956"/>
                <a:gd name="T3" fmla="*/ 27 h 114"/>
                <a:gd name="T4" fmla="*/ 8 w 956"/>
                <a:gd name="T5" fmla="*/ 24 h 114"/>
                <a:gd name="T6" fmla="*/ 12 w 956"/>
                <a:gd name="T7" fmla="*/ 22 h 114"/>
                <a:gd name="T8" fmla="*/ 17 w 956"/>
                <a:gd name="T9" fmla="*/ 20 h 114"/>
                <a:gd name="T10" fmla="*/ 22 w 956"/>
                <a:gd name="T11" fmla="*/ 17 h 114"/>
                <a:gd name="T12" fmla="*/ 27 w 956"/>
                <a:gd name="T13" fmla="*/ 15 h 114"/>
                <a:gd name="T14" fmla="*/ 33 w 956"/>
                <a:gd name="T15" fmla="*/ 13 h 114"/>
                <a:gd name="T16" fmla="*/ 40 w 956"/>
                <a:gd name="T17" fmla="*/ 12 h 114"/>
                <a:gd name="T18" fmla="*/ 47 w 956"/>
                <a:gd name="T19" fmla="*/ 10 h 114"/>
                <a:gd name="T20" fmla="*/ 54 w 956"/>
                <a:gd name="T21" fmla="*/ 8 h 114"/>
                <a:gd name="T22" fmla="*/ 61 w 956"/>
                <a:gd name="T23" fmla="*/ 7 h 114"/>
                <a:gd name="T24" fmla="*/ 69 w 956"/>
                <a:gd name="T25" fmla="*/ 5 h 114"/>
                <a:gd name="T26" fmla="*/ 76 w 956"/>
                <a:gd name="T27" fmla="*/ 4 h 114"/>
                <a:gd name="T28" fmla="*/ 84 w 956"/>
                <a:gd name="T29" fmla="*/ 3 h 114"/>
                <a:gd name="T30" fmla="*/ 93 w 956"/>
                <a:gd name="T31" fmla="*/ 2 h 114"/>
                <a:gd name="T32" fmla="*/ 101 w 956"/>
                <a:gd name="T33" fmla="*/ 2 h 114"/>
                <a:gd name="T34" fmla="*/ 110 w 956"/>
                <a:gd name="T35" fmla="*/ 1 h 114"/>
                <a:gd name="T36" fmla="*/ 118 w 956"/>
                <a:gd name="T37" fmla="*/ 1 h 114"/>
                <a:gd name="T38" fmla="*/ 128 w 956"/>
                <a:gd name="T39" fmla="*/ 0 h 114"/>
                <a:gd name="T40" fmla="*/ 136 w 956"/>
                <a:gd name="T41" fmla="*/ 0 h 114"/>
                <a:gd name="T42" fmla="*/ 145 w 956"/>
                <a:gd name="T43" fmla="*/ 0 h 114"/>
                <a:gd name="T44" fmla="*/ 154 w 956"/>
                <a:gd name="T45" fmla="*/ 1 h 114"/>
                <a:gd name="T46" fmla="*/ 163 w 956"/>
                <a:gd name="T47" fmla="*/ 2 h 114"/>
                <a:gd name="T48" fmla="*/ 172 w 956"/>
                <a:gd name="T49" fmla="*/ 2 h 114"/>
                <a:gd name="T50" fmla="*/ 181 w 956"/>
                <a:gd name="T51" fmla="*/ 4 h 114"/>
                <a:gd name="T52" fmla="*/ 190 w 956"/>
                <a:gd name="T53" fmla="*/ 5 h 114"/>
                <a:gd name="T54" fmla="*/ 199 w 956"/>
                <a:gd name="T55" fmla="*/ 6 h 114"/>
                <a:gd name="T56" fmla="*/ 207 w 956"/>
                <a:gd name="T57" fmla="*/ 8 h 114"/>
                <a:gd name="T58" fmla="*/ 215 w 956"/>
                <a:gd name="T59" fmla="*/ 10 h 114"/>
                <a:gd name="T60" fmla="*/ 224 w 956"/>
                <a:gd name="T61" fmla="*/ 13 h 114"/>
                <a:gd name="T62" fmla="*/ 232 w 956"/>
                <a:gd name="T63" fmla="*/ 15 h 114"/>
                <a:gd name="T64" fmla="*/ 240 w 956"/>
                <a:gd name="T65" fmla="*/ 18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6"/>
                <a:gd name="T100" fmla="*/ 0 h 114"/>
                <a:gd name="T101" fmla="*/ 956 w 956"/>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6" h="114">
                  <a:moveTo>
                    <a:pt x="0" y="114"/>
                  </a:moveTo>
                  <a:lnTo>
                    <a:pt x="14" y="105"/>
                  </a:lnTo>
                  <a:lnTo>
                    <a:pt x="29" y="95"/>
                  </a:lnTo>
                  <a:lnTo>
                    <a:pt x="46" y="85"/>
                  </a:lnTo>
                  <a:lnTo>
                    <a:pt x="66" y="77"/>
                  </a:lnTo>
                  <a:lnTo>
                    <a:pt x="86" y="68"/>
                  </a:lnTo>
                  <a:lnTo>
                    <a:pt x="108" y="60"/>
                  </a:lnTo>
                  <a:lnTo>
                    <a:pt x="132" y="52"/>
                  </a:lnTo>
                  <a:lnTo>
                    <a:pt x="158" y="45"/>
                  </a:lnTo>
                  <a:lnTo>
                    <a:pt x="185" y="38"/>
                  </a:lnTo>
                  <a:lnTo>
                    <a:pt x="213" y="31"/>
                  </a:lnTo>
                  <a:lnTo>
                    <a:pt x="243" y="26"/>
                  </a:lnTo>
                  <a:lnTo>
                    <a:pt x="273" y="20"/>
                  </a:lnTo>
                  <a:lnTo>
                    <a:pt x="304" y="15"/>
                  </a:lnTo>
                  <a:lnTo>
                    <a:pt x="336" y="12"/>
                  </a:lnTo>
                  <a:lnTo>
                    <a:pt x="370" y="7"/>
                  </a:lnTo>
                  <a:lnTo>
                    <a:pt x="403" y="5"/>
                  </a:lnTo>
                  <a:lnTo>
                    <a:pt x="438" y="3"/>
                  </a:lnTo>
                  <a:lnTo>
                    <a:pt x="472" y="1"/>
                  </a:lnTo>
                  <a:lnTo>
                    <a:pt x="508" y="0"/>
                  </a:lnTo>
                  <a:lnTo>
                    <a:pt x="543" y="0"/>
                  </a:lnTo>
                  <a:lnTo>
                    <a:pt x="578" y="0"/>
                  </a:lnTo>
                  <a:lnTo>
                    <a:pt x="614" y="3"/>
                  </a:lnTo>
                  <a:lnTo>
                    <a:pt x="650" y="5"/>
                  </a:lnTo>
                  <a:lnTo>
                    <a:pt x="685" y="8"/>
                  </a:lnTo>
                  <a:lnTo>
                    <a:pt x="721" y="13"/>
                  </a:lnTo>
                  <a:lnTo>
                    <a:pt x="757" y="17"/>
                  </a:lnTo>
                  <a:lnTo>
                    <a:pt x="792" y="23"/>
                  </a:lnTo>
                  <a:lnTo>
                    <a:pt x="826" y="31"/>
                  </a:lnTo>
                  <a:lnTo>
                    <a:pt x="859" y="39"/>
                  </a:lnTo>
                  <a:lnTo>
                    <a:pt x="893" y="49"/>
                  </a:lnTo>
                  <a:lnTo>
                    <a:pt x="925" y="59"/>
                  </a:lnTo>
                  <a:lnTo>
                    <a:pt x="956" y="7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4" name="Freeform 15"/>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5" name="Freeform 16"/>
            <p:cNvSpPr>
              <a:spLocks/>
            </p:cNvSpPr>
            <p:nvPr/>
          </p:nvSpPr>
          <p:spPr bwMode="auto">
            <a:xfrm>
              <a:off x="2830" y="1911"/>
              <a:ext cx="112" cy="112"/>
            </a:xfrm>
            <a:custGeom>
              <a:avLst/>
              <a:gdLst>
                <a:gd name="T0" fmla="*/ 15 w 224"/>
                <a:gd name="T1" fmla="*/ 0 h 225"/>
                <a:gd name="T2" fmla="*/ 12 w 224"/>
                <a:gd name="T3" fmla="*/ 2 h 225"/>
                <a:gd name="T4" fmla="*/ 9 w 224"/>
                <a:gd name="T5" fmla="*/ 7 h 225"/>
                <a:gd name="T6" fmla="*/ 6 w 224"/>
                <a:gd name="T7" fmla="*/ 13 h 225"/>
                <a:gd name="T8" fmla="*/ 4 w 224"/>
                <a:gd name="T9" fmla="*/ 21 h 225"/>
                <a:gd name="T10" fmla="*/ 2 w 224"/>
                <a:gd name="T11" fmla="*/ 30 h 225"/>
                <a:gd name="T12" fmla="*/ 1 w 224"/>
                <a:gd name="T13" fmla="*/ 39 h 225"/>
                <a:gd name="T14" fmla="*/ 0 w 224"/>
                <a:gd name="T15" fmla="*/ 48 h 225"/>
                <a:gd name="T16" fmla="*/ 1 w 224"/>
                <a:gd name="T17" fmla="*/ 56 h 225"/>
                <a:gd name="T18" fmla="*/ 1 w 224"/>
                <a:gd name="T19" fmla="*/ 55 h 225"/>
                <a:gd name="T20" fmla="*/ 2 w 224"/>
                <a:gd name="T21" fmla="*/ 54 h 225"/>
                <a:gd name="T22" fmla="*/ 3 w 224"/>
                <a:gd name="T23" fmla="*/ 52 h 225"/>
                <a:gd name="T24" fmla="*/ 5 w 224"/>
                <a:gd name="T25" fmla="*/ 49 h 225"/>
                <a:gd name="T26" fmla="*/ 7 w 224"/>
                <a:gd name="T27" fmla="*/ 45 h 225"/>
                <a:gd name="T28" fmla="*/ 10 w 224"/>
                <a:gd name="T29" fmla="*/ 41 h 225"/>
                <a:gd name="T30" fmla="*/ 13 w 224"/>
                <a:gd name="T31" fmla="*/ 37 h 225"/>
                <a:gd name="T32" fmla="*/ 16 w 224"/>
                <a:gd name="T33" fmla="*/ 32 h 225"/>
                <a:gd name="T34" fmla="*/ 20 w 224"/>
                <a:gd name="T35" fmla="*/ 27 h 225"/>
                <a:gd name="T36" fmla="*/ 25 w 224"/>
                <a:gd name="T37" fmla="*/ 23 h 225"/>
                <a:gd name="T38" fmla="*/ 29 w 224"/>
                <a:gd name="T39" fmla="*/ 18 h 225"/>
                <a:gd name="T40" fmla="*/ 34 w 224"/>
                <a:gd name="T41" fmla="*/ 14 h 225"/>
                <a:gd name="T42" fmla="*/ 39 w 224"/>
                <a:gd name="T43" fmla="*/ 10 h 225"/>
                <a:gd name="T44" fmla="*/ 45 w 224"/>
                <a:gd name="T45" fmla="*/ 7 h 225"/>
                <a:gd name="T46" fmla="*/ 50 w 224"/>
                <a:gd name="T47" fmla="*/ 5 h 225"/>
                <a:gd name="T48" fmla="*/ 56 w 224"/>
                <a:gd name="T49" fmla="*/ 3 h 2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5"/>
                <a:gd name="T77" fmla="*/ 224 w 224"/>
                <a:gd name="T78" fmla="*/ 225 h 2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5">
                  <a:moveTo>
                    <a:pt x="60" y="0"/>
                  </a:moveTo>
                  <a:lnTo>
                    <a:pt x="47" y="11"/>
                  </a:lnTo>
                  <a:lnTo>
                    <a:pt x="34" y="29"/>
                  </a:lnTo>
                  <a:lnTo>
                    <a:pt x="23" y="54"/>
                  </a:lnTo>
                  <a:lnTo>
                    <a:pt x="14" y="86"/>
                  </a:lnTo>
                  <a:lnTo>
                    <a:pt x="6" y="120"/>
                  </a:lnTo>
                  <a:lnTo>
                    <a:pt x="1" y="156"/>
                  </a:lnTo>
                  <a:lnTo>
                    <a:pt x="0" y="192"/>
                  </a:lnTo>
                  <a:lnTo>
                    <a:pt x="2" y="225"/>
                  </a:lnTo>
                  <a:lnTo>
                    <a:pt x="3" y="223"/>
                  </a:lnTo>
                  <a:lnTo>
                    <a:pt x="7" y="217"/>
                  </a:lnTo>
                  <a:lnTo>
                    <a:pt x="11" y="208"/>
                  </a:lnTo>
                  <a:lnTo>
                    <a:pt x="18" y="196"/>
                  </a:lnTo>
                  <a:lnTo>
                    <a:pt x="27" y="181"/>
                  </a:lnTo>
                  <a:lnTo>
                    <a:pt x="38" y="165"/>
                  </a:lnTo>
                  <a:lnTo>
                    <a:pt x="50" y="148"/>
                  </a:lnTo>
                  <a:lnTo>
                    <a:pt x="64" y="129"/>
                  </a:lnTo>
                  <a:lnTo>
                    <a:pt x="80" y="111"/>
                  </a:lnTo>
                  <a:lnTo>
                    <a:pt x="98" y="92"/>
                  </a:lnTo>
                  <a:lnTo>
                    <a:pt x="114" y="75"/>
                  </a:lnTo>
                  <a:lnTo>
                    <a:pt x="135" y="58"/>
                  </a:lnTo>
                  <a:lnTo>
                    <a:pt x="155" y="43"/>
                  </a:lnTo>
                  <a:lnTo>
                    <a:pt x="177" y="30"/>
                  </a:lnTo>
                  <a:lnTo>
                    <a:pt x="200" y="21"/>
                  </a:lnTo>
                  <a:lnTo>
                    <a:pt x="224" y="14"/>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6" name="Freeform 17"/>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7" name="Freeform 18"/>
            <p:cNvSpPr>
              <a:spLocks/>
            </p:cNvSpPr>
            <p:nvPr/>
          </p:nvSpPr>
          <p:spPr bwMode="auto">
            <a:xfrm>
              <a:off x="2831" y="1996"/>
              <a:ext cx="543" cy="101"/>
            </a:xfrm>
            <a:custGeom>
              <a:avLst/>
              <a:gdLst>
                <a:gd name="T0" fmla="*/ 0 w 1087"/>
                <a:gd name="T1" fmla="*/ 14 h 201"/>
                <a:gd name="T2" fmla="*/ 5 w 1087"/>
                <a:gd name="T3" fmla="*/ 12 h 201"/>
                <a:gd name="T4" fmla="*/ 11 w 1087"/>
                <a:gd name="T5" fmla="*/ 10 h 201"/>
                <a:gd name="T6" fmla="*/ 18 w 1087"/>
                <a:gd name="T7" fmla="*/ 8 h 201"/>
                <a:gd name="T8" fmla="*/ 24 w 1087"/>
                <a:gd name="T9" fmla="*/ 7 h 201"/>
                <a:gd name="T10" fmla="*/ 31 w 1087"/>
                <a:gd name="T11" fmla="*/ 5 h 201"/>
                <a:gd name="T12" fmla="*/ 39 w 1087"/>
                <a:gd name="T13" fmla="*/ 4 h 201"/>
                <a:gd name="T14" fmla="*/ 47 w 1087"/>
                <a:gd name="T15" fmla="*/ 3 h 201"/>
                <a:gd name="T16" fmla="*/ 55 w 1087"/>
                <a:gd name="T17" fmla="*/ 2 h 201"/>
                <a:gd name="T18" fmla="*/ 63 w 1087"/>
                <a:gd name="T19" fmla="*/ 1 h 201"/>
                <a:gd name="T20" fmla="*/ 72 w 1087"/>
                <a:gd name="T21" fmla="*/ 1 h 201"/>
                <a:gd name="T22" fmla="*/ 81 w 1087"/>
                <a:gd name="T23" fmla="*/ 0 h 201"/>
                <a:gd name="T24" fmla="*/ 90 w 1087"/>
                <a:gd name="T25" fmla="*/ 0 h 201"/>
                <a:gd name="T26" fmla="*/ 100 w 1087"/>
                <a:gd name="T27" fmla="*/ 0 h 201"/>
                <a:gd name="T28" fmla="*/ 109 w 1087"/>
                <a:gd name="T29" fmla="*/ 1 h 201"/>
                <a:gd name="T30" fmla="*/ 119 w 1087"/>
                <a:gd name="T31" fmla="*/ 1 h 201"/>
                <a:gd name="T32" fmla="*/ 128 w 1087"/>
                <a:gd name="T33" fmla="*/ 2 h 201"/>
                <a:gd name="T34" fmla="*/ 138 w 1087"/>
                <a:gd name="T35" fmla="*/ 3 h 201"/>
                <a:gd name="T36" fmla="*/ 148 w 1087"/>
                <a:gd name="T37" fmla="*/ 4 h 201"/>
                <a:gd name="T38" fmla="*/ 158 w 1087"/>
                <a:gd name="T39" fmla="*/ 6 h 201"/>
                <a:gd name="T40" fmla="*/ 167 w 1087"/>
                <a:gd name="T41" fmla="*/ 8 h 201"/>
                <a:gd name="T42" fmla="*/ 177 w 1087"/>
                <a:gd name="T43" fmla="*/ 10 h 201"/>
                <a:gd name="T44" fmla="*/ 187 w 1087"/>
                <a:gd name="T45" fmla="*/ 12 h 201"/>
                <a:gd name="T46" fmla="*/ 196 w 1087"/>
                <a:gd name="T47" fmla="*/ 15 h 201"/>
                <a:gd name="T48" fmla="*/ 206 w 1087"/>
                <a:gd name="T49" fmla="*/ 18 h 201"/>
                <a:gd name="T50" fmla="*/ 215 w 1087"/>
                <a:gd name="T51" fmla="*/ 21 h 201"/>
                <a:gd name="T52" fmla="*/ 223 w 1087"/>
                <a:gd name="T53" fmla="*/ 24 h 201"/>
                <a:gd name="T54" fmla="*/ 232 w 1087"/>
                <a:gd name="T55" fmla="*/ 28 h 201"/>
                <a:gd name="T56" fmla="*/ 241 w 1087"/>
                <a:gd name="T57" fmla="*/ 32 h 201"/>
                <a:gd name="T58" fmla="*/ 249 w 1087"/>
                <a:gd name="T59" fmla="*/ 36 h 201"/>
                <a:gd name="T60" fmla="*/ 257 w 1087"/>
                <a:gd name="T61" fmla="*/ 41 h 201"/>
                <a:gd name="T62" fmla="*/ 264 w 1087"/>
                <a:gd name="T63" fmla="*/ 46 h 201"/>
                <a:gd name="T64" fmla="*/ 271 w 1087"/>
                <a:gd name="T65" fmla="*/ 51 h 20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87"/>
                <a:gd name="T100" fmla="*/ 0 h 201"/>
                <a:gd name="T101" fmla="*/ 1087 w 1087"/>
                <a:gd name="T102" fmla="*/ 201 h 20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87" h="201">
                  <a:moveTo>
                    <a:pt x="0" y="55"/>
                  </a:moveTo>
                  <a:lnTo>
                    <a:pt x="22" y="46"/>
                  </a:lnTo>
                  <a:lnTo>
                    <a:pt x="45" y="39"/>
                  </a:lnTo>
                  <a:lnTo>
                    <a:pt x="72" y="31"/>
                  </a:lnTo>
                  <a:lnTo>
                    <a:pt x="98" y="25"/>
                  </a:lnTo>
                  <a:lnTo>
                    <a:pt x="126" y="18"/>
                  </a:lnTo>
                  <a:lnTo>
                    <a:pt x="156" y="13"/>
                  </a:lnTo>
                  <a:lnTo>
                    <a:pt x="188" y="9"/>
                  </a:lnTo>
                  <a:lnTo>
                    <a:pt x="221" y="5"/>
                  </a:lnTo>
                  <a:lnTo>
                    <a:pt x="255" y="3"/>
                  </a:lnTo>
                  <a:lnTo>
                    <a:pt x="289" y="1"/>
                  </a:lnTo>
                  <a:lnTo>
                    <a:pt x="326" y="0"/>
                  </a:lnTo>
                  <a:lnTo>
                    <a:pt x="363" y="0"/>
                  </a:lnTo>
                  <a:lnTo>
                    <a:pt x="400" y="0"/>
                  </a:lnTo>
                  <a:lnTo>
                    <a:pt x="438" y="1"/>
                  </a:lnTo>
                  <a:lnTo>
                    <a:pt x="476" y="3"/>
                  </a:lnTo>
                  <a:lnTo>
                    <a:pt x="515" y="7"/>
                  </a:lnTo>
                  <a:lnTo>
                    <a:pt x="554" y="11"/>
                  </a:lnTo>
                  <a:lnTo>
                    <a:pt x="594" y="16"/>
                  </a:lnTo>
                  <a:lnTo>
                    <a:pt x="633" y="23"/>
                  </a:lnTo>
                  <a:lnTo>
                    <a:pt x="671" y="30"/>
                  </a:lnTo>
                  <a:lnTo>
                    <a:pt x="710" y="38"/>
                  </a:lnTo>
                  <a:lnTo>
                    <a:pt x="748" y="47"/>
                  </a:lnTo>
                  <a:lnTo>
                    <a:pt x="786" y="57"/>
                  </a:lnTo>
                  <a:lnTo>
                    <a:pt x="824" y="69"/>
                  </a:lnTo>
                  <a:lnTo>
                    <a:pt x="860" y="81"/>
                  </a:lnTo>
                  <a:lnTo>
                    <a:pt x="895" y="95"/>
                  </a:lnTo>
                  <a:lnTo>
                    <a:pt x="930" y="109"/>
                  </a:lnTo>
                  <a:lnTo>
                    <a:pt x="965" y="125"/>
                  </a:lnTo>
                  <a:lnTo>
                    <a:pt x="997" y="142"/>
                  </a:lnTo>
                  <a:lnTo>
                    <a:pt x="1028" y="161"/>
                  </a:lnTo>
                  <a:lnTo>
                    <a:pt x="1058" y="181"/>
                  </a:lnTo>
                  <a:lnTo>
                    <a:pt x="1087" y="20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8" name="Freeform 19"/>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59" name="Freeform 20"/>
            <p:cNvSpPr>
              <a:spLocks/>
            </p:cNvSpPr>
            <p:nvPr/>
          </p:nvSpPr>
          <p:spPr bwMode="auto">
            <a:xfrm>
              <a:off x="2833" y="1931"/>
              <a:ext cx="192" cy="88"/>
            </a:xfrm>
            <a:custGeom>
              <a:avLst/>
              <a:gdLst>
                <a:gd name="T0" fmla="*/ 0 w 382"/>
                <a:gd name="T1" fmla="*/ 44 h 176"/>
                <a:gd name="T2" fmla="*/ 4 w 382"/>
                <a:gd name="T3" fmla="*/ 40 h 176"/>
                <a:gd name="T4" fmla="*/ 9 w 382"/>
                <a:gd name="T5" fmla="*/ 35 h 176"/>
                <a:gd name="T6" fmla="*/ 14 w 382"/>
                <a:gd name="T7" fmla="*/ 31 h 176"/>
                <a:gd name="T8" fmla="*/ 20 w 382"/>
                <a:gd name="T9" fmla="*/ 26 h 176"/>
                <a:gd name="T10" fmla="*/ 25 w 382"/>
                <a:gd name="T11" fmla="*/ 22 h 176"/>
                <a:gd name="T12" fmla="*/ 31 w 382"/>
                <a:gd name="T13" fmla="*/ 18 h 176"/>
                <a:gd name="T14" fmla="*/ 38 w 382"/>
                <a:gd name="T15" fmla="*/ 15 h 176"/>
                <a:gd name="T16" fmla="*/ 44 w 382"/>
                <a:gd name="T17" fmla="*/ 12 h 176"/>
                <a:gd name="T18" fmla="*/ 52 w 382"/>
                <a:gd name="T19" fmla="*/ 9 h 176"/>
                <a:gd name="T20" fmla="*/ 58 w 382"/>
                <a:gd name="T21" fmla="*/ 6 h 176"/>
                <a:gd name="T22" fmla="*/ 65 w 382"/>
                <a:gd name="T23" fmla="*/ 4 h 176"/>
                <a:gd name="T24" fmla="*/ 72 w 382"/>
                <a:gd name="T25" fmla="*/ 2 h 176"/>
                <a:gd name="T26" fmla="*/ 78 w 382"/>
                <a:gd name="T27" fmla="*/ 1 h 176"/>
                <a:gd name="T28" fmla="*/ 84 w 382"/>
                <a:gd name="T29" fmla="*/ 1 h 176"/>
                <a:gd name="T30" fmla="*/ 90 w 382"/>
                <a:gd name="T31" fmla="*/ 0 h 176"/>
                <a:gd name="T32" fmla="*/ 97 w 382"/>
                <a:gd name="T33" fmla="*/ 1 h 1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2"/>
                <a:gd name="T52" fmla="*/ 0 h 176"/>
                <a:gd name="T53" fmla="*/ 382 w 382"/>
                <a:gd name="T54" fmla="*/ 176 h 1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2" h="176">
                  <a:moveTo>
                    <a:pt x="0" y="176"/>
                  </a:moveTo>
                  <a:lnTo>
                    <a:pt x="16" y="157"/>
                  </a:lnTo>
                  <a:lnTo>
                    <a:pt x="34" y="139"/>
                  </a:lnTo>
                  <a:lnTo>
                    <a:pt x="54" y="122"/>
                  </a:lnTo>
                  <a:lnTo>
                    <a:pt x="77" y="104"/>
                  </a:lnTo>
                  <a:lnTo>
                    <a:pt x="99" y="88"/>
                  </a:lnTo>
                  <a:lnTo>
                    <a:pt x="124" y="72"/>
                  </a:lnTo>
                  <a:lnTo>
                    <a:pt x="149" y="58"/>
                  </a:lnTo>
                  <a:lnTo>
                    <a:pt x="176" y="46"/>
                  </a:lnTo>
                  <a:lnTo>
                    <a:pt x="204" y="34"/>
                  </a:lnTo>
                  <a:lnTo>
                    <a:pt x="230" y="24"/>
                  </a:lnTo>
                  <a:lnTo>
                    <a:pt x="258" y="15"/>
                  </a:lnTo>
                  <a:lnTo>
                    <a:pt x="284" y="8"/>
                  </a:lnTo>
                  <a:lnTo>
                    <a:pt x="311" y="3"/>
                  </a:lnTo>
                  <a:lnTo>
                    <a:pt x="335" y="1"/>
                  </a:lnTo>
                  <a:lnTo>
                    <a:pt x="359" y="0"/>
                  </a:lnTo>
                  <a:lnTo>
                    <a:pt x="382" y="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0" name="Freeform 21"/>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1" name="Freeform 22"/>
            <p:cNvSpPr>
              <a:spLocks/>
            </p:cNvSpPr>
            <p:nvPr/>
          </p:nvSpPr>
          <p:spPr bwMode="auto">
            <a:xfrm>
              <a:off x="2761" y="1913"/>
              <a:ext cx="72" cy="110"/>
            </a:xfrm>
            <a:custGeom>
              <a:avLst/>
              <a:gdLst>
                <a:gd name="T0" fmla="*/ 36 w 145"/>
                <a:gd name="T1" fmla="*/ 55 h 221"/>
                <a:gd name="T2" fmla="*/ 33 w 145"/>
                <a:gd name="T3" fmla="*/ 48 h 221"/>
                <a:gd name="T4" fmla="*/ 30 w 145"/>
                <a:gd name="T5" fmla="*/ 40 h 221"/>
                <a:gd name="T6" fmla="*/ 27 w 145"/>
                <a:gd name="T7" fmla="*/ 33 h 221"/>
                <a:gd name="T8" fmla="*/ 23 w 145"/>
                <a:gd name="T9" fmla="*/ 25 h 221"/>
                <a:gd name="T10" fmla="*/ 18 w 145"/>
                <a:gd name="T11" fmla="*/ 17 h 221"/>
                <a:gd name="T12" fmla="*/ 12 w 145"/>
                <a:gd name="T13" fmla="*/ 11 h 221"/>
                <a:gd name="T14" fmla="*/ 6 w 145"/>
                <a:gd name="T15" fmla="*/ 4 h 221"/>
                <a:gd name="T16" fmla="*/ 0 w 145"/>
                <a:gd name="T17" fmla="*/ 0 h 2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221"/>
                <a:gd name="T29" fmla="*/ 145 w 145"/>
                <a:gd name="T30" fmla="*/ 221 h 2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221">
                  <a:moveTo>
                    <a:pt x="145" y="221"/>
                  </a:moveTo>
                  <a:lnTo>
                    <a:pt x="134" y="193"/>
                  </a:lnTo>
                  <a:lnTo>
                    <a:pt x="123" y="163"/>
                  </a:lnTo>
                  <a:lnTo>
                    <a:pt x="108" y="132"/>
                  </a:lnTo>
                  <a:lnTo>
                    <a:pt x="92" y="101"/>
                  </a:lnTo>
                  <a:lnTo>
                    <a:pt x="73" y="71"/>
                  </a:lnTo>
                  <a:lnTo>
                    <a:pt x="51" y="44"/>
                  </a:lnTo>
                  <a:lnTo>
                    <a:pt x="27" y="1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2" name="Freeform 23"/>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3" name="Freeform 24"/>
            <p:cNvSpPr>
              <a:spLocks/>
            </p:cNvSpPr>
            <p:nvPr/>
          </p:nvSpPr>
          <p:spPr bwMode="auto">
            <a:xfrm>
              <a:off x="2651" y="1927"/>
              <a:ext cx="185" cy="95"/>
            </a:xfrm>
            <a:custGeom>
              <a:avLst/>
              <a:gdLst>
                <a:gd name="T0" fmla="*/ 0 w 370"/>
                <a:gd name="T1" fmla="*/ 0 h 188"/>
                <a:gd name="T2" fmla="*/ 7 w 370"/>
                <a:gd name="T3" fmla="*/ 1 h 188"/>
                <a:gd name="T4" fmla="*/ 14 w 370"/>
                <a:gd name="T5" fmla="*/ 2 h 188"/>
                <a:gd name="T6" fmla="*/ 21 w 370"/>
                <a:gd name="T7" fmla="*/ 3 h 188"/>
                <a:gd name="T8" fmla="*/ 28 w 370"/>
                <a:gd name="T9" fmla="*/ 5 h 188"/>
                <a:gd name="T10" fmla="*/ 35 w 370"/>
                <a:gd name="T11" fmla="*/ 8 h 188"/>
                <a:gd name="T12" fmla="*/ 42 w 370"/>
                <a:gd name="T13" fmla="*/ 11 h 188"/>
                <a:gd name="T14" fmla="*/ 49 w 370"/>
                <a:gd name="T15" fmla="*/ 15 h 188"/>
                <a:gd name="T16" fmla="*/ 56 w 370"/>
                <a:gd name="T17" fmla="*/ 19 h 188"/>
                <a:gd name="T18" fmla="*/ 63 w 370"/>
                <a:gd name="T19" fmla="*/ 22 h 188"/>
                <a:gd name="T20" fmla="*/ 69 w 370"/>
                <a:gd name="T21" fmla="*/ 27 h 188"/>
                <a:gd name="T22" fmla="*/ 75 w 370"/>
                <a:gd name="T23" fmla="*/ 31 h 188"/>
                <a:gd name="T24" fmla="*/ 80 w 370"/>
                <a:gd name="T25" fmla="*/ 34 h 188"/>
                <a:gd name="T26" fmla="*/ 84 w 370"/>
                <a:gd name="T27" fmla="*/ 38 h 188"/>
                <a:gd name="T28" fmla="*/ 88 w 370"/>
                <a:gd name="T29" fmla="*/ 42 h 188"/>
                <a:gd name="T30" fmla="*/ 91 w 370"/>
                <a:gd name="T31" fmla="*/ 45 h 188"/>
                <a:gd name="T32" fmla="*/ 93 w 370"/>
                <a:gd name="T33" fmla="*/ 48 h 1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0"/>
                <a:gd name="T52" fmla="*/ 0 h 188"/>
                <a:gd name="T53" fmla="*/ 370 w 370"/>
                <a:gd name="T54" fmla="*/ 188 h 18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0" h="188">
                  <a:moveTo>
                    <a:pt x="0" y="0"/>
                  </a:moveTo>
                  <a:lnTo>
                    <a:pt x="26" y="1"/>
                  </a:lnTo>
                  <a:lnTo>
                    <a:pt x="53" y="5"/>
                  </a:lnTo>
                  <a:lnTo>
                    <a:pt x="81" y="11"/>
                  </a:lnTo>
                  <a:lnTo>
                    <a:pt x="110" y="20"/>
                  </a:lnTo>
                  <a:lnTo>
                    <a:pt x="139" y="32"/>
                  </a:lnTo>
                  <a:lnTo>
                    <a:pt x="166" y="44"/>
                  </a:lnTo>
                  <a:lnTo>
                    <a:pt x="195" y="58"/>
                  </a:lnTo>
                  <a:lnTo>
                    <a:pt x="223" y="73"/>
                  </a:lnTo>
                  <a:lnTo>
                    <a:pt x="249" y="88"/>
                  </a:lnTo>
                  <a:lnTo>
                    <a:pt x="273" y="104"/>
                  </a:lnTo>
                  <a:lnTo>
                    <a:pt x="297" y="121"/>
                  </a:lnTo>
                  <a:lnTo>
                    <a:pt x="317" y="135"/>
                  </a:lnTo>
                  <a:lnTo>
                    <a:pt x="335" y="150"/>
                  </a:lnTo>
                  <a:lnTo>
                    <a:pt x="351" y="164"/>
                  </a:lnTo>
                  <a:lnTo>
                    <a:pt x="362" y="177"/>
                  </a:lnTo>
                  <a:lnTo>
                    <a:pt x="370" y="18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4" name="Freeform 25"/>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5" name="Freeform 26"/>
            <p:cNvSpPr>
              <a:spLocks/>
            </p:cNvSpPr>
            <p:nvPr/>
          </p:nvSpPr>
          <p:spPr bwMode="auto">
            <a:xfrm>
              <a:off x="2546" y="1953"/>
              <a:ext cx="290" cy="69"/>
            </a:xfrm>
            <a:custGeom>
              <a:avLst/>
              <a:gdLst>
                <a:gd name="T0" fmla="*/ 0 w 579"/>
                <a:gd name="T1" fmla="*/ 2 h 137"/>
                <a:gd name="T2" fmla="*/ 8 w 579"/>
                <a:gd name="T3" fmla="*/ 1 h 137"/>
                <a:gd name="T4" fmla="*/ 17 w 579"/>
                <a:gd name="T5" fmla="*/ 0 h 137"/>
                <a:gd name="T6" fmla="*/ 26 w 579"/>
                <a:gd name="T7" fmla="*/ 0 h 137"/>
                <a:gd name="T8" fmla="*/ 35 w 579"/>
                <a:gd name="T9" fmla="*/ 1 h 137"/>
                <a:gd name="T10" fmla="*/ 45 w 579"/>
                <a:gd name="T11" fmla="*/ 2 h 137"/>
                <a:gd name="T12" fmla="*/ 56 w 579"/>
                <a:gd name="T13" fmla="*/ 3 h 137"/>
                <a:gd name="T14" fmla="*/ 66 w 579"/>
                <a:gd name="T15" fmla="*/ 5 h 137"/>
                <a:gd name="T16" fmla="*/ 76 w 579"/>
                <a:gd name="T17" fmla="*/ 7 h 137"/>
                <a:gd name="T18" fmla="*/ 86 w 579"/>
                <a:gd name="T19" fmla="*/ 10 h 137"/>
                <a:gd name="T20" fmla="*/ 96 w 579"/>
                <a:gd name="T21" fmla="*/ 12 h 137"/>
                <a:gd name="T22" fmla="*/ 106 w 579"/>
                <a:gd name="T23" fmla="*/ 15 h 137"/>
                <a:gd name="T24" fmla="*/ 115 w 579"/>
                <a:gd name="T25" fmla="*/ 19 h 137"/>
                <a:gd name="T26" fmla="*/ 124 w 579"/>
                <a:gd name="T27" fmla="*/ 23 h 137"/>
                <a:gd name="T28" fmla="*/ 132 w 579"/>
                <a:gd name="T29" fmla="*/ 26 h 137"/>
                <a:gd name="T30" fmla="*/ 139 w 579"/>
                <a:gd name="T31" fmla="*/ 30 h 137"/>
                <a:gd name="T32" fmla="*/ 145 w 579"/>
                <a:gd name="T33" fmla="*/ 35 h 1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9"/>
                <a:gd name="T52" fmla="*/ 0 h 137"/>
                <a:gd name="T53" fmla="*/ 579 w 579"/>
                <a:gd name="T54" fmla="*/ 137 h 1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9" h="137">
                  <a:moveTo>
                    <a:pt x="0" y="6"/>
                  </a:moveTo>
                  <a:lnTo>
                    <a:pt x="31" y="2"/>
                  </a:lnTo>
                  <a:lnTo>
                    <a:pt x="65" y="0"/>
                  </a:lnTo>
                  <a:lnTo>
                    <a:pt x="101" y="0"/>
                  </a:lnTo>
                  <a:lnTo>
                    <a:pt x="140" y="2"/>
                  </a:lnTo>
                  <a:lnTo>
                    <a:pt x="179" y="6"/>
                  </a:lnTo>
                  <a:lnTo>
                    <a:pt x="221" y="11"/>
                  </a:lnTo>
                  <a:lnTo>
                    <a:pt x="261" y="19"/>
                  </a:lnTo>
                  <a:lnTo>
                    <a:pt x="303" y="27"/>
                  </a:lnTo>
                  <a:lnTo>
                    <a:pt x="344" y="37"/>
                  </a:lnTo>
                  <a:lnTo>
                    <a:pt x="383" y="48"/>
                  </a:lnTo>
                  <a:lnTo>
                    <a:pt x="423" y="60"/>
                  </a:lnTo>
                  <a:lnTo>
                    <a:pt x="459" y="74"/>
                  </a:lnTo>
                  <a:lnTo>
                    <a:pt x="494" y="89"/>
                  </a:lnTo>
                  <a:lnTo>
                    <a:pt x="525" y="104"/>
                  </a:lnTo>
                  <a:lnTo>
                    <a:pt x="554" y="120"/>
                  </a:lnTo>
                  <a:lnTo>
                    <a:pt x="579" y="137"/>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6" name="Freeform 27"/>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7" name="Freeform 28"/>
            <p:cNvSpPr>
              <a:spLocks/>
            </p:cNvSpPr>
            <p:nvPr/>
          </p:nvSpPr>
          <p:spPr bwMode="auto">
            <a:xfrm>
              <a:off x="2370" y="1982"/>
              <a:ext cx="935" cy="374"/>
            </a:xfrm>
            <a:custGeom>
              <a:avLst/>
              <a:gdLst>
                <a:gd name="T0" fmla="*/ 43 w 1871"/>
                <a:gd name="T1" fmla="*/ 5 h 749"/>
                <a:gd name="T2" fmla="*/ 26 w 1871"/>
                <a:gd name="T3" fmla="*/ 18 h 749"/>
                <a:gd name="T4" fmla="*/ 14 w 1871"/>
                <a:gd name="T5" fmla="*/ 32 h 749"/>
                <a:gd name="T6" fmla="*/ 5 w 1871"/>
                <a:gd name="T7" fmla="*/ 47 h 749"/>
                <a:gd name="T8" fmla="*/ 1 w 1871"/>
                <a:gd name="T9" fmla="*/ 62 h 749"/>
                <a:gd name="T10" fmla="*/ 0 w 1871"/>
                <a:gd name="T11" fmla="*/ 77 h 749"/>
                <a:gd name="T12" fmla="*/ 3 w 1871"/>
                <a:gd name="T13" fmla="*/ 93 h 749"/>
                <a:gd name="T14" fmla="*/ 10 w 1871"/>
                <a:gd name="T15" fmla="*/ 108 h 749"/>
                <a:gd name="T16" fmla="*/ 22 w 1871"/>
                <a:gd name="T17" fmla="*/ 123 h 749"/>
                <a:gd name="T18" fmla="*/ 37 w 1871"/>
                <a:gd name="T19" fmla="*/ 137 h 749"/>
                <a:gd name="T20" fmla="*/ 56 w 1871"/>
                <a:gd name="T21" fmla="*/ 150 h 749"/>
                <a:gd name="T22" fmla="*/ 80 w 1871"/>
                <a:gd name="T23" fmla="*/ 161 h 749"/>
                <a:gd name="T24" fmla="*/ 108 w 1871"/>
                <a:gd name="T25" fmla="*/ 171 h 749"/>
                <a:gd name="T26" fmla="*/ 140 w 1871"/>
                <a:gd name="T27" fmla="*/ 178 h 749"/>
                <a:gd name="T28" fmla="*/ 177 w 1871"/>
                <a:gd name="T29" fmla="*/ 184 h 749"/>
                <a:gd name="T30" fmla="*/ 217 w 1871"/>
                <a:gd name="T31" fmla="*/ 187 h 749"/>
                <a:gd name="T32" fmla="*/ 256 w 1871"/>
                <a:gd name="T33" fmla="*/ 187 h 749"/>
                <a:gd name="T34" fmla="*/ 289 w 1871"/>
                <a:gd name="T35" fmla="*/ 184 h 749"/>
                <a:gd name="T36" fmla="*/ 319 w 1871"/>
                <a:gd name="T37" fmla="*/ 178 h 749"/>
                <a:gd name="T38" fmla="*/ 347 w 1871"/>
                <a:gd name="T39" fmla="*/ 170 h 749"/>
                <a:gd name="T40" fmla="*/ 373 w 1871"/>
                <a:gd name="T41" fmla="*/ 161 h 749"/>
                <a:gd name="T42" fmla="*/ 396 w 1871"/>
                <a:gd name="T43" fmla="*/ 149 h 749"/>
                <a:gd name="T44" fmla="*/ 416 w 1871"/>
                <a:gd name="T45" fmla="*/ 137 h 749"/>
                <a:gd name="T46" fmla="*/ 434 w 1871"/>
                <a:gd name="T47" fmla="*/ 123 h 749"/>
                <a:gd name="T48" fmla="*/ 448 w 1871"/>
                <a:gd name="T49" fmla="*/ 109 h 749"/>
                <a:gd name="T50" fmla="*/ 458 w 1871"/>
                <a:gd name="T51" fmla="*/ 94 h 749"/>
                <a:gd name="T52" fmla="*/ 465 w 1871"/>
                <a:gd name="T53" fmla="*/ 79 h 749"/>
                <a:gd name="T54" fmla="*/ 467 w 1871"/>
                <a:gd name="T55" fmla="*/ 64 h 749"/>
                <a:gd name="T56" fmla="*/ 466 w 1871"/>
                <a:gd name="T57" fmla="*/ 50 h 749"/>
                <a:gd name="T58" fmla="*/ 460 w 1871"/>
                <a:gd name="T59" fmla="*/ 37 h 749"/>
                <a:gd name="T60" fmla="*/ 450 w 1871"/>
                <a:gd name="T61" fmla="*/ 25 h 749"/>
                <a:gd name="T62" fmla="*/ 435 w 1871"/>
                <a:gd name="T63" fmla="*/ 14 h 7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71"/>
                <a:gd name="T97" fmla="*/ 0 h 749"/>
                <a:gd name="T98" fmla="*/ 1871 w 1871"/>
                <a:gd name="T99" fmla="*/ 749 h 74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71" h="749">
                  <a:moveTo>
                    <a:pt x="211" y="0"/>
                  </a:moveTo>
                  <a:lnTo>
                    <a:pt x="173" y="23"/>
                  </a:lnTo>
                  <a:lnTo>
                    <a:pt x="137" y="48"/>
                  </a:lnTo>
                  <a:lnTo>
                    <a:pt x="107" y="74"/>
                  </a:lnTo>
                  <a:lnTo>
                    <a:pt x="80" y="101"/>
                  </a:lnTo>
                  <a:lnTo>
                    <a:pt x="57" y="129"/>
                  </a:lnTo>
                  <a:lnTo>
                    <a:pt x="37" y="159"/>
                  </a:lnTo>
                  <a:lnTo>
                    <a:pt x="22" y="188"/>
                  </a:lnTo>
                  <a:lnTo>
                    <a:pt x="10" y="219"/>
                  </a:lnTo>
                  <a:lnTo>
                    <a:pt x="4" y="249"/>
                  </a:lnTo>
                  <a:lnTo>
                    <a:pt x="0" y="280"/>
                  </a:lnTo>
                  <a:lnTo>
                    <a:pt x="0" y="311"/>
                  </a:lnTo>
                  <a:lnTo>
                    <a:pt x="5" y="343"/>
                  </a:lnTo>
                  <a:lnTo>
                    <a:pt x="13" y="373"/>
                  </a:lnTo>
                  <a:lnTo>
                    <a:pt x="25" y="404"/>
                  </a:lnTo>
                  <a:lnTo>
                    <a:pt x="43" y="435"/>
                  </a:lnTo>
                  <a:lnTo>
                    <a:pt x="63" y="464"/>
                  </a:lnTo>
                  <a:lnTo>
                    <a:pt x="88" y="494"/>
                  </a:lnTo>
                  <a:lnTo>
                    <a:pt x="116" y="522"/>
                  </a:lnTo>
                  <a:lnTo>
                    <a:pt x="150" y="550"/>
                  </a:lnTo>
                  <a:lnTo>
                    <a:pt x="187" y="575"/>
                  </a:lnTo>
                  <a:lnTo>
                    <a:pt x="227" y="600"/>
                  </a:lnTo>
                  <a:lnTo>
                    <a:pt x="273" y="623"/>
                  </a:lnTo>
                  <a:lnTo>
                    <a:pt x="323" y="645"/>
                  </a:lnTo>
                  <a:lnTo>
                    <a:pt x="376" y="666"/>
                  </a:lnTo>
                  <a:lnTo>
                    <a:pt x="434" y="684"/>
                  </a:lnTo>
                  <a:lnTo>
                    <a:pt x="497" y="700"/>
                  </a:lnTo>
                  <a:lnTo>
                    <a:pt x="562" y="714"/>
                  </a:lnTo>
                  <a:lnTo>
                    <a:pt x="634" y="727"/>
                  </a:lnTo>
                  <a:lnTo>
                    <a:pt x="709" y="736"/>
                  </a:lnTo>
                  <a:lnTo>
                    <a:pt x="787" y="743"/>
                  </a:lnTo>
                  <a:lnTo>
                    <a:pt x="871" y="748"/>
                  </a:lnTo>
                  <a:lnTo>
                    <a:pt x="959" y="749"/>
                  </a:lnTo>
                  <a:lnTo>
                    <a:pt x="1026" y="748"/>
                  </a:lnTo>
                  <a:lnTo>
                    <a:pt x="1091" y="743"/>
                  </a:lnTo>
                  <a:lnTo>
                    <a:pt x="1156" y="736"/>
                  </a:lnTo>
                  <a:lnTo>
                    <a:pt x="1217" y="726"/>
                  </a:lnTo>
                  <a:lnTo>
                    <a:pt x="1277" y="714"/>
                  </a:lnTo>
                  <a:lnTo>
                    <a:pt x="1336" y="699"/>
                  </a:lnTo>
                  <a:lnTo>
                    <a:pt x="1391" y="683"/>
                  </a:lnTo>
                  <a:lnTo>
                    <a:pt x="1444" y="665"/>
                  </a:lnTo>
                  <a:lnTo>
                    <a:pt x="1493" y="645"/>
                  </a:lnTo>
                  <a:lnTo>
                    <a:pt x="1542" y="623"/>
                  </a:lnTo>
                  <a:lnTo>
                    <a:pt x="1587" y="599"/>
                  </a:lnTo>
                  <a:lnTo>
                    <a:pt x="1628" y="575"/>
                  </a:lnTo>
                  <a:lnTo>
                    <a:pt x="1667" y="548"/>
                  </a:lnTo>
                  <a:lnTo>
                    <a:pt x="1704" y="522"/>
                  </a:lnTo>
                  <a:lnTo>
                    <a:pt x="1737" y="494"/>
                  </a:lnTo>
                  <a:lnTo>
                    <a:pt x="1767" y="465"/>
                  </a:lnTo>
                  <a:lnTo>
                    <a:pt x="1792" y="437"/>
                  </a:lnTo>
                  <a:lnTo>
                    <a:pt x="1815" y="407"/>
                  </a:lnTo>
                  <a:lnTo>
                    <a:pt x="1835" y="378"/>
                  </a:lnTo>
                  <a:lnTo>
                    <a:pt x="1850" y="348"/>
                  </a:lnTo>
                  <a:lnTo>
                    <a:pt x="1861" y="318"/>
                  </a:lnTo>
                  <a:lnTo>
                    <a:pt x="1868" y="288"/>
                  </a:lnTo>
                  <a:lnTo>
                    <a:pt x="1871" y="259"/>
                  </a:lnTo>
                  <a:lnTo>
                    <a:pt x="1871" y="230"/>
                  </a:lnTo>
                  <a:lnTo>
                    <a:pt x="1866" y="203"/>
                  </a:lnTo>
                  <a:lnTo>
                    <a:pt x="1856" y="175"/>
                  </a:lnTo>
                  <a:lnTo>
                    <a:pt x="1843" y="149"/>
                  </a:lnTo>
                  <a:lnTo>
                    <a:pt x="1824" y="123"/>
                  </a:lnTo>
                  <a:lnTo>
                    <a:pt x="1801" y="100"/>
                  </a:lnTo>
                  <a:lnTo>
                    <a:pt x="1773" y="77"/>
                  </a:lnTo>
                  <a:lnTo>
                    <a:pt x="1740" y="56"/>
                  </a:lnTo>
                  <a:lnTo>
                    <a:pt x="1702" y="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8" name="Freeform 29"/>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69" name="Freeform 30"/>
            <p:cNvSpPr>
              <a:spLocks/>
            </p:cNvSpPr>
            <p:nvPr/>
          </p:nvSpPr>
          <p:spPr bwMode="auto">
            <a:xfrm>
              <a:off x="2181" y="2154"/>
              <a:ext cx="1305" cy="430"/>
            </a:xfrm>
            <a:custGeom>
              <a:avLst/>
              <a:gdLst>
                <a:gd name="T0" fmla="*/ 11 w 2609"/>
                <a:gd name="T1" fmla="*/ 9 h 862"/>
                <a:gd name="T2" fmla="*/ 3 w 2609"/>
                <a:gd name="T3" fmla="*/ 29 h 862"/>
                <a:gd name="T4" fmla="*/ 0 w 2609"/>
                <a:gd name="T5" fmla="*/ 48 h 862"/>
                <a:gd name="T6" fmla="*/ 2 w 2609"/>
                <a:gd name="T7" fmla="*/ 68 h 862"/>
                <a:gd name="T8" fmla="*/ 8 w 2609"/>
                <a:gd name="T9" fmla="*/ 86 h 862"/>
                <a:gd name="T10" fmla="*/ 19 w 2609"/>
                <a:gd name="T11" fmla="*/ 105 h 862"/>
                <a:gd name="T12" fmla="*/ 33 w 2609"/>
                <a:gd name="T13" fmla="*/ 122 h 862"/>
                <a:gd name="T14" fmla="*/ 51 w 2609"/>
                <a:gd name="T15" fmla="*/ 138 h 862"/>
                <a:gd name="T16" fmla="*/ 72 w 2609"/>
                <a:gd name="T17" fmla="*/ 154 h 862"/>
                <a:gd name="T18" fmla="*/ 97 w 2609"/>
                <a:gd name="T19" fmla="*/ 168 h 862"/>
                <a:gd name="T20" fmla="*/ 126 w 2609"/>
                <a:gd name="T21" fmla="*/ 180 h 862"/>
                <a:gd name="T22" fmla="*/ 157 w 2609"/>
                <a:gd name="T23" fmla="*/ 191 h 862"/>
                <a:gd name="T24" fmla="*/ 192 w 2609"/>
                <a:gd name="T25" fmla="*/ 200 h 862"/>
                <a:gd name="T26" fmla="*/ 229 w 2609"/>
                <a:gd name="T27" fmla="*/ 207 h 862"/>
                <a:gd name="T28" fmla="*/ 270 w 2609"/>
                <a:gd name="T29" fmla="*/ 212 h 862"/>
                <a:gd name="T30" fmla="*/ 312 w 2609"/>
                <a:gd name="T31" fmla="*/ 215 h 862"/>
                <a:gd name="T32" fmla="*/ 351 w 2609"/>
                <a:gd name="T33" fmla="*/ 215 h 862"/>
                <a:gd name="T34" fmla="*/ 385 w 2609"/>
                <a:gd name="T35" fmla="*/ 212 h 862"/>
                <a:gd name="T36" fmla="*/ 418 w 2609"/>
                <a:gd name="T37" fmla="*/ 208 h 862"/>
                <a:gd name="T38" fmla="*/ 451 w 2609"/>
                <a:gd name="T39" fmla="*/ 202 h 862"/>
                <a:gd name="T40" fmla="*/ 482 w 2609"/>
                <a:gd name="T41" fmla="*/ 194 h 862"/>
                <a:gd name="T42" fmla="*/ 511 w 2609"/>
                <a:gd name="T43" fmla="*/ 184 h 862"/>
                <a:gd name="T44" fmla="*/ 539 w 2609"/>
                <a:gd name="T45" fmla="*/ 173 h 862"/>
                <a:gd name="T46" fmla="*/ 564 w 2609"/>
                <a:gd name="T47" fmla="*/ 160 h 862"/>
                <a:gd name="T48" fmla="*/ 587 w 2609"/>
                <a:gd name="T49" fmla="*/ 146 h 862"/>
                <a:gd name="T50" fmla="*/ 607 w 2609"/>
                <a:gd name="T51" fmla="*/ 131 h 862"/>
                <a:gd name="T52" fmla="*/ 624 w 2609"/>
                <a:gd name="T53" fmla="*/ 115 h 862"/>
                <a:gd name="T54" fmla="*/ 637 w 2609"/>
                <a:gd name="T55" fmla="*/ 98 h 862"/>
                <a:gd name="T56" fmla="*/ 646 w 2609"/>
                <a:gd name="T57" fmla="*/ 80 h 862"/>
                <a:gd name="T58" fmla="*/ 651 w 2609"/>
                <a:gd name="T59" fmla="*/ 62 h 862"/>
                <a:gd name="T60" fmla="*/ 652 w 2609"/>
                <a:gd name="T61" fmla="*/ 42 h 862"/>
                <a:gd name="T62" fmla="*/ 648 w 2609"/>
                <a:gd name="T63" fmla="*/ 23 h 8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09"/>
                <a:gd name="T97" fmla="*/ 0 h 862"/>
                <a:gd name="T98" fmla="*/ 2609 w 2609"/>
                <a:gd name="T99" fmla="*/ 862 h 8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09" h="862">
                  <a:moveTo>
                    <a:pt x="62" y="0"/>
                  </a:moveTo>
                  <a:lnTo>
                    <a:pt x="41" y="39"/>
                  </a:lnTo>
                  <a:lnTo>
                    <a:pt x="23" y="79"/>
                  </a:lnTo>
                  <a:lnTo>
                    <a:pt x="12" y="118"/>
                  </a:lnTo>
                  <a:lnTo>
                    <a:pt x="4" y="156"/>
                  </a:lnTo>
                  <a:lnTo>
                    <a:pt x="0" y="195"/>
                  </a:lnTo>
                  <a:lnTo>
                    <a:pt x="1" y="234"/>
                  </a:lnTo>
                  <a:lnTo>
                    <a:pt x="7" y="272"/>
                  </a:lnTo>
                  <a:lnTo>
                    <a:pt x="18" y="310"/>
                  </a:lnTo>
                  <a:lnTo>
                    <a:pt x="31" y="347"/>
                  </a:lnTo>
                  <a:lnTo>
                    <a:pt x="50" y="384"/>
                  </a:lnTo>
                  <a:lnTo>
                    <a:pt x="73" y="420"/>
                  </a:lnTo>
                  <a:lnTo>
                    <a:pt x="99" y="455"/>
                  </a:lnTo>
                  <a:lnTo>
                    <a:pt x="129" y="490"/>
                  </a:lnTo>
                  <a:lnTo>
                    <a:pt x="163" y="523"/>
                  </a:lnTo>
                  <a:lnTo>
                    <a:pt x="201" y="556"/>
                  </a:lnTo>
                  <a:lnTo>
                    <a:pt x="242" y="587"/>
                  </a:lnTo>
                  <a:lnTo>
                    <a:pt x="287" y="617"/>
                  </a:lnTo>
                  <a:lnTo>
                    <a:pt x="336" y="645"/>
                  </a:lnTo>
                  <a:lnTo>
                    <a:pt x="387" y="673"/>
                  </a:lnTo>
                  <a:lnTo>
                    <a:pt x="443" y="698"/>
                  </a:lnTo>
                  <a:lnTo>
                    <a:pt x="502" y="723"/>
                  </a:lnTo>
                  <a:lnTo>
                    <a:pt x="563" y="746"/>
                  </a:lnTo>
                  <a:lnTo>
                    <a:pt x="628" y="766"/>
                  </a:lnTo>
                  <a:lnTo>
                    <a:pt x="695" y="786"/>
                  </a:lnTo>
                  <a:lnTo>
                    <a:pt x="767" y="803"/>
                  </a:lnTo>
                  <a:lnTo>
                    <a:pt x="840" y="818"/>
                  </a:lnTo>
                  <a:lnTo>
                    <a:pt x="916" y="831"/>
                  </a:lnTo>
                  <a:lnTo>
                    <a:pt x="995" y="842"/>
                  </a:lnTo>
                  <a:lnTo>
                    <a:pt x="1077" y="850"/>
                  </a:lnTo>
                  <a:lnTo>
                    <a:pt x="1161" y="857"/>
                  </a:lnTo>
                  <a:lnTo>
                    <a:pt x="1247" y="861"/>
                  </a:lnTo>
                  <a:lnTo>
                    <a:pt x="1336" y="862"/>
                  </a:lnTo>
                  <a:lnTo>
                    <a:pt x="1403" y="861"/>
                  </a:lnTo>
                  <a:lnTo>
                    <a:pt x="1472" y="857"/>
                  </a:lnTo>
                  <a:lnTo>
                    <a:pt x="1539" y="852"/>
                  </a:lnTo>
                  <a:lnTo>
                    <a:pt x="1605" y="845"/>
                  </a:lnTo>
                  <a:lnTo>
                    <a:pt x="1672" y="835"/>
                  </a:lnTo>
                  <a:lnTo>
                    <a:pt x="1738" y="824"/>
                  </a:lnTo>
                  <a:lnTo>
                    <a:pt x="1801" y="810"/>
                  </a:lnTo>
                  <a:lnTo>
                    <a:pt x="1865" y="795"/>
                  </a:lnTo>
                  <a:lnTo>
                    <a:pt x="1926" y="779"/>
                  </a:lnTo>
                  <a:lnTo>
                    <a:pt x="1986" y="759"/>
                  </a:lnTo>
                  <a:lnTo>
                    <a:pt x="2043" y="740"/>
                  </a:lnTo>
                  <a:lnTo>
                    <a:pt x="2100" y="718"/>
                  </a:lnTo>
                  <a:lnTo>
                    <a:pt x="2154" y="695"/>
                  </a:lnTo>
                  <a:lnTo>
                    <a:pt x="2206" y="671"/>
                  </a:lnTo>
                  <a:lnTo>
                    <a:pt x="2255" y="644"/>
                  </a:lnTo>
                  <a:lnTo>
                    <a:pt x="2303" y="617"/>
                  </a:lnTo>
                  <a:lnTo>
                    <a:pt x="2346" y="588"/>
                  </a:lnTo>
                  <a:lnTo>
                    <a:pt x="2388" y="559"/>
                  </a:lnTo>
                  <a:lnTo>
                    <a:pt x="2426" y="528"/>
                  </a:lnTo>
                  <a:lnTo>
                    <a:pt x="2462" y="496"/>
                  </a:lnTo>
                  <a:lnTo>
                    <a:pt x="2493" y="462"/>
                  </a:lnTo>
                  <a:lnTo>
                    <a:pt x="2522" y="429"/>
                  </a:lnTo>
                  <a:lnTo>
                    <a:pt x="2546" y="394"/>
                  </a:lnTo>
                  <a:lnTo>
                    <a:pt x="2566" y="359"/>
                  </a:lnTo>
                  <a:lnTo>
                    <a:pt x="2584" y="322"/>
                  </a:lnTo>
                  <a:lnTo>
                    <a:pt x="2596" y="285"/>
                  </a:lnTo>
                  <a:lnTo>
                    <a:pt x="2604" y="248"/>
                  </a:lnTo>
                  <a:lnTo>
                    <a:pt x="2609" y="209"/>
                  </a:lnTo>
                  <a:lnTo>
                    <a:pt x="2608" y="171"/>
                  </a:lnTo>
                  <a:lnTo>
                    <a:pt x="2602" y="132"/>
                  </a:lnTo>
                  <a:lnTo>
                    <a:pt x="2592" y="92"/>
                  </a:lnTo>
                  <a:lnTo>
                    <a:pt x="2577" y="5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0" name="Freeform 31"/>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1" name="Freeform 32"/>
            <p:cNvSpPr>
              <a:spLocks/>
            </p:cNvSpPr>
            <p:nvPr/>
          </p:nvSpPr>
          <p:spPr bwMode="auto">
            <a:xfrm>
              <a:off x="2034" y="2375"/>
              <a:ext cx="1588" cy="451"/>
            </a:xfrm>
            <a:custGeom>
              <a:avLst/>
              <a:gdLst>
                <a:gd name="T0" fmla="*/ 1 w 3176"/>
                <a:gd name="T1" fmla="*/ 13 h 903"/>
                <a:gd name="T2" fmla="*/ 1 w 3176"/>
                <a:gd name="T3" fmla="*/ 36 h 903"/>
                <a:gd name="T4" fmla="*/ 6 w 3176"/>
                <a:gd name="T5" fmla="*/ 59 h 903"/>
                <a:gd name="T6" fmla="*/ 16 w 3176"/>
                <a:gd name="T7" fmla="*/ 80 h 903"/>
                <a:gd name="T8" fmla="*/ 29 w 3176"/>
                <a:gd name="T9" fmla="*/ 101 h 903"/>
                <a:gd name="T10" fmla="*/ 47 w 3176"/>
                <a:gd name="T11" fmla="*/ 120 h 903"/>
                <a:gd name="T12" fmla="*/ 68 w 3176"/>
                <a:gd name="T13" fmla="*/ 138 h 903"/>
                <a:gd name="T14" fmla="*/ 93 w 3176"/>
                <a:gd name="T15" fmla="*/ 154 h 903"/>
                <a:gd name="T16" fmla="*/ 121 w 3176"/>
                <a:gd name="T17" fmla="*/ 169 h 903"/>
                <a:gd name="T18" fmla="*/ 151 w 3176"/>
                <a:gd name="T19" fmla="*/ 183 h 903"/>
                <a:gd name="T20" fmla="*/ 185 w 3176"/>
                <a:gd name="T21" fmla="*/ 195 h 903"/>
                <a:gd name="T22" fmla="*/ 221 w 3176"/>
                <a:gd name="T23" fmla="*/ 205 h 903"/>
                <a:gd name="T24" fmla="*/ 259 w 3176"/>
                <a:gd name="T25" fmla="*/ 213 h 903"/>
                <a:gd name="T26" fmla="*/ 300 w 3176"/>
                <a:gd name="T27" fmla="*/ 219 h 903"/>
                <a:gd name="T28" fmla="*/ 342 w 3176"/>
                <a:gd name="T29" fmla="*/ 223 h 903"/>
                <a:gd name="T30" fmla="*/ 386 w 3176"/>
                <a:gd name="T31" fmla="*/ 225 h 903"/>
                <a:gd name="T32" fmla="*/ 425 w 3176"/>
                <a:gd name="T33" fmla="*/ 225 h 903"/>
                <a:gd name="T34" fmla="*/ 460 w 3176"/>
                <a:gd name="T35" fmla="*/ 223 h 903"/>
                <a:gd name="T36" fmla="*/ 496 w 3176"/>
                <a:gd name="T37" fmla="*/ 220 h 903"/>
                <a:gd name="T38" fmla="*/ 532 w 3176"/>
                <a:gd name="T39" fmla="*/ 214 h 903"/>
                <a:gd name="T40" fmla="*/ 567 w 3176"/>
                <a:gd name="T41" fmla="*/ 206 h 903"/>
                <a:gd name="T42" fmla="*/ 601 w 3176"/>
                <a:gd name="T43" fmla="*/ 197 h 903"/>
                <a:gd name="T44" fmla="*/ 635 w 3176"/>
                <a:gd name="T45" fmla="*/ 185 h 903"/>
                <a:gd name="T46" fmla="*/ 666 w 3176"/>
                <a:gd name="T47" fmla="*/ 172 h 903"/>
                <a:gd name="T48" fmla="*/ 694 w 3176"/>
                <a:gd name="T49" fmla="*/ 158 h 903"/>
                <a:gd name="T50" fmla="*/ 721 w 3176"/>
                <a:gd name="T51" fmla="*/ 142 h 903"/>
                <a:gd name="T52" fmla="*/ 744 w 3176"/>
                <a:gd name="T53" fmla="*/ 124 h 903"/>
                <a:gd name="T54" fmla="*/ 763 w 3176"/>
                <a:gd name="T55" fmla="*/ 105 h 903"/>
                <a:gd name="T56" fmla="*/ 778 w 3176"/>
                <a:gd name="T57" fmla="*/ 84 h 903"/>
                <a:gd name="T58" fmla="*/ 788 w 3176"/>
                <a:gd name="T59" fmla="*/ 61 h 903"/>
                <a:gd name="T60" fmla="*/ 794 w 3176"/>
                <a:gd name="T61" fmla="*/ 38 h 903"/>
                <a:gd name="T62" fmla="*/ 794 w 3176"/>
                <a:gd name="T63" fmla="*/ 12 h 90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76"/>
                <a:gd name="T97" fmla="*/ 0 h 903"/>
                <a:gd name="T98" fmla="*/ 3176 w 3176"/>
                <a:gd name="T99" fmla="*/ 903 h 90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76" h="903">
                  <a:moveTo>
                    <a:pt x="8" y="4"/>
                  </a:moveTo>
                  <a:lnTo>
                    <a:pt x="1" y="53"/>
                  </a:lnTo>
                  <a:lnTo>
                    <a:pt x="0" y="100"/>
                  </a:lnTo>
                  <a:lnTo>
                    <a:pt x="4" y="147"/>
                  </a:lnTo>
                  <a:lnTo>
                    <a:pt x="12" y="193"/>
                  </a:lnTo>
                  <a:lnTo>
                    <a:pt x="23" y="237"/>
                  </a:lnTo>
                  <a:lnTo>
                    <a:pt x="41" y="281"/>
                  </a:lnTo>
                  <a:lnTo>
                    <a:pt x="61" y="323"/>
                  </a:lnTo>
                  <a:lnTo>
                    <a:pt x="87" y="365"/>
                  </a:lnTo>
                  <a:lnTo>
                    <a:pt x="115" y="405"/>
                  </a:lnTo>
                  <a:lnTo>
                    <a:pt x="149" y="444"/>
                  </a:lnTo>
                  <a:lnTo>
                    <a:pt x="186" y="482"/>
                  </a:lnTo>
                  <a:lnTo>
                    <a:pt x="226" y="518"/>
                  </a:lnTo>
                  <a:lnTo>
                    <a:pt x="271" y="554"/>
                  </a:lnTo>
                  <a:lnTo>
                    <a:pt x="318" y="587"/>
                  </a:lnTo>
                  <a:lnTo>
                    <a:pt x="369" y="619"/>
                  </a:lnTo>
                  <a:lnTo>
                    <a:pt x="424" y="649"/>
                  </a:lnTo>
                  <a:lnTo>
                    <a:pt x="481" y="679"/>
                  </a:lnTo>
                  <a:lnTo>
                    <a:pt x="542" y="707"/>
                  </a:lnTo>
                  <a:lnTo>
                    <a:pt x="604" y="732"/>
                  </a:lnTo>
                  <a:lnTo>
                    <a:pt x="671" y="757"/>
                  </a:lnTo>
                  <a:lnTo>
                    <a:pt x="739" y="780"/>
                  </a:lnTo>
                  <a:lnTo>
                    <a:pt x="810" y="800"/>
                  </a:lnTo>
                  <a:lnTo>
                    <a:pt x="883" y="820"/>
                  </a:lnTo>
                  <a:lnTo>
                    <a:pt x="959" y="837"/>
                  </a:lnTo>
                  <a:lnTo>
                    <a:pt x="1036" y="852"/>
                  </a:lnTo>
                  <a:lnTo>
                    <a:pt x="1117" y="866"/>
                  </a:lnTo>
                  <a:lnTo>
                    <a:pt x="1199" y="877"/>
                  </a:lnTo>
                  <a:lnTo>
                    <a:pt x="1282" y="887"/>
                  </a:lnTo>
                  <a:lnTo>
                    <a:pt x="1367" y="895"/>
                  </a:lnTo>
                  <a:lnTo>
                    <a:pt x="1453" y="898"/>
                  </a:lnTo>
                  <a:lnTo>
                    <a:pt x="1541" y="902"/>
                  </a:lnTo>
                  <a:lnTo>
                    <a:pt x="1631" y="903"/>
                  </a:lnTo>
                  <a:lnTo>
                    <a:pt x="1699" y="902"/>
                  </a:lnTo>
                  <a:lnTo>
                    <a:pt x="1769" y="899"/>
                  </a:lnTo>
                  <a:lnTo>
                    <a:pt x="1839" y="895"/>
                  </a:lnTo>
                  <a:lnTo>
                    <a:pt x="1911" y="888"/>
                  </a:lnTo>
                  <a:lnTo>
                    <a:pt x="1982" y="880"/>
                  </a:lnTo>
                  <a:lnTo>
                    <a:pt x="2054" y="868"/>
                  </a:lnTo>
                  <a:lnTo>
                    <a:pt x="2125" y="857"/>
                  </a:lnTo>
                  <a:lnTo>
                    <a:pt x="2197" y="842"/>
                  </a:lnTo>
                  <a:lnTo>
                    <a:pt x="2267" y="826"/>
                  </a:lnTo>
                  <a:lnTo>
                    <a:pt x="2336" y="807"/>
                  </a:lnTo>
                  <a:lnTo>
                    <a:pt x="2404" y="788"/>
                  </a:lnTo>
                  <a:lnTo>
                    <a:pt x="2471" y="767"/>
                  </a:lnTo>
                  <a:lnTo>
                    <a:pt x="2537" y="743"/>
                  </a:lnTo>
                  <a:lnTo>
                    <a:pt x="2600" y="719"/>
                  </a:lnTo>
                  <a:lnTo>
                    <a:pt x="2661" y="691"/>
                  </a:lnTo>
                  <a:lnTo>
                    <a:pt x="2720" y="663"/>
                  </a:lnTo>
                  <a:lnTo>
                    <a:pt x="2776" y="633"/>
                  </a:lnTo>
                  <a:lnTo>
                    <a:pt x="2830" y="601"/>
                  </a:lnTo>
                  <a:lnTo>
                    <a:pt x="2881" y="569"/>
                  </a:lnTo>
                  <a:lnTo>
                    <a:pt x="2928" y="533"/>
                  </a:lnTo>
                  <a:lnTo>
                    <a:pt x="2973" y="497"/>
                  </a:lnTo>
                  <a:lnTo>
                    <a:pt x="3014" y="459"/>
                  </a:lnTo>
                  <a:lnTo>
                    <a:pt x="3049" y="420"/>
                  </a:lnTo>
                  <a:lnTo>
                    <a:pt x="3082" y="379"/>
                  </a:lnTo>
                  <a:lnTo>
                    <a:pt x="3110" y="336"/>
                  </a:lnTo>
                  <a:lnTo>
                    <a:pt x="3133" y="292"/>
                  </a:lnTo>
                  <a:lnTo>
                    <a:pt x="3152" y="247"/>
                  </a:lnTo>
                  <a:lnTo>
                    <a:pt x="3166" y="200"/>
                  </a:lnTo>
                  <a:lnTo>
                    <a:pt x="3174" y="152"/>
                  </a:lnTo>
                  <a:lnTo>
                    <a:pt x="3176" y="102"/>
                  </a:lnTo>
                  <a:lnTo>
                    <a:pt x="3173" y="51"/>
                  </a:lnTo>
                  <a:lnTo>
                    <a:pt x="316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2" name="Freeform 33"/>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3" name="Freeform 34"/>
            <p:cNvSpPr>
              <a:spLocks/>
            </p:cNvSpPr>
            <p:nvPr/>
          </p:nvSpPr>
          <p:spPr bwMode="auto">
            <a:xfrm>
              <a:off x="1938" y="2617"/>
              <a:ext cx="1771" cy="455"/>
            </a:xfrm>
            <a:custGeom>
              <a:avLst/>
              <a:gdLst>
                <a:gd name="T0" fmla="*/ 4 w 3541"/>
                <a:gd name="T1" fmla="*/ 31 h 911"/>
                <a:gd name="T2" fmla="*/ 13 w 3541"/>
                <a:gd name="T3" fmla="*/ 52 h 911"/>
                <a:gd name="T4" fmla="*/ 26 w 3541"/>
                <a:gd name="T5" fmla="*/ 74 h 911"/>
                <a:gd name="T6" fmla="*/ 42 w 3541"/>
                <a:gd name="T7" fmla="*/ 94 h 911"/>
                <a:gd name="T8" fmla="*/ 61 w 3541"/>
                <a:gd name="T9" fmla="*/ 112 h 911"/>
                <a:gd name="T10" fmla="*/ 83 w 3541"/>
                <a:gd name="T11" fmla="*/ 130 h 911"/>
                <a:gd name="T12" fmla="*/ 108 w 3541"/>
                <a:gd name="T13" fmla="*/ 147 h 911"/>
                <a:gd name="T14" fmla="*/ 135 w 3541"/>
                <a:gd name="T15" fmla="*/ 162 h 911"/>
                <a:gd name="T16" fmla="*/ 165 w 3541"/>
                <a:gd name="T17" fmla="*/ 176 h 911"/>
                <a:gd name="T18" fmla="*/ 197 w 3541"/>
                <a:gd name="T19" fmla="*/ 188 h 911"/>
                <a:gd name="T20" fmla="*/ 232 w 3541"/>
                <a:gd name="T21" fmla="*/ 199 h 911"/>
                <a:gd name="T22" fmla="*/ 269 w 3541"/>
                <a:gd name="T23" fmla="*/ 208 h 911"/>
                <a:gd name="T24" fmla="*/ 307 w 3541"/>
                <a:gd name="T25" fmla="*/ 215 h 911"/>
                <a:gd name="T26" fmla="*/ 348 w 3541"/>
                <a:gd name="T27" fmla="*/ 221 h 911"/>
                <a:gd name="T28" fmla="*/ 390 w 3541"/>
                <a:gd name="T29" fmla="*/ 225 h 911"/>
                <a:gd name="T30" fmla="*/ 433 w 3541"/>
                <a:gd name="T31" fmla="*/ 227 h 911"/>
                <a:gd name="T32" fmla="*/ 473 w 3541"/>
                <a:gd name="T33" fmla="*/ 227 h 911"/>
                <a:gd name="T34" fmla="*/ 508 w 3541"/>
                <a:gd name="T35" fmla="*/ 225 h 911"/>
                <a:gd name="T36" fmla="*/ 545 w 3541"/>
                <a:gd name="T37" fmla="*/ 221 h 911"/>
                <a:gd name="T38" fmla="*/ 582 w 3541"/>
                <a:gd name="T39" fmla="*/ 215 h 911"/>
                <a:gd name="T40" fmla="*/ 618 w 3541"/>
                <a:gd name="T41" fmla="*/ 208 h 911"/>
                <a:gd name="T42" fmla="*/ 655 w 3541"/>
                <a:gd name="T43" fmla="*/ 198 h 911"/>
                <a:gd name="T44" fmla="*/ 690 w 3541"/>
                <a:gd name="T45" fmla="*/ 187 h 911"/>
                <a:gd name="T46" fmla="*/ 723 w 3541"/>
                <a:gd name="T47" fmla="*/ 174 h 911"/>
                <a:gd name="T48" fmla="*/ 755 w 3541"/>
                <a:gd name="T49" fmla="*/ 160 h 911"/>
                <a:gd name="T50" fmla="*/ 785 w 3541"/>
                <a:gd name="T51" fmla="*/ 143 h 911"/>
                <a:gd name="T52" fmla="*/ 811 w 3541"/>
                <a:gd name="T53" fmla="*/ 126 h 911"/>
                <a:gd name="T54" fmla="*/ 835 w 3541"/>
                <a:gd name="T55" fmla="*/ 106 h 911"/>
                <a:gd name="T56" fmla="*/ 854 w 3541"/>
                <a:gd name="T57" fmla="*/ 85 h 911"/>
                <a:gd name="T58" fmla="*/ 869 w 3541"/>
                <a:gd name="T59" fmla="*/ 63 h 911"/>
                <a:gd name="T60" fmla="*/ 880 w 3541"/>
                <a:gd name="T61" fmla="*/ 39 h 911"/>
                <a:gd name="T62" fmla="*/ 885 w 3541"/>
                <a:gd name="T63" fmla="*/ 13 h 9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41"/>
                <a:gd name="T97" fmla="*/ 0 h 911"/>
                <a:gd name="T98" fmla="*/ 3541 w 3541"/>
                <a:gd name="T99" fmla="*/ 911 h 91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41" h="911">
                  <a:moveTo>
                    <a:pt x="0" y="78"/>
                  </a:moveTo>
                  <a:lnTo>
                    <a:pt x="14" y="124"/>
                  </a:lnTo>
                  <a:lnTo>
                    <a:pt x="31" y="168"/>
                  </a:lnTo>
                  <a:lnTo>
                    <a:pt x="51" y="211"/>
                  </a:lnTo>
                  <a:lnTo>
                    <a:pt x="75" y="254"/>
                  </a:lnTo>
                  <a:lnTo>
                    <a:pt x="103" y="297"/>
                  </a:lnTo>
                  <a:lnTo>
                    <a:pt x="132" y="337"/>
                  </a:lnTo>
                  <a:lnTo>
                    <a:pt x="166" y="376"/>
                  </a:lnTo>
                  <a:lnTo>
                    <a:pt x="203" y="414"/>
                  </a:lnTo>
                  <a:lnTo>
                    <a:pt x="242" y="451"/>
                  </a:lnTo>
                  <a:lnTo>
                    <a:pt x="285" y="488"/>
                  </a:lnTo>
                  <a:lnTo>
                    <a:pt x="330" y="522"/>
                  </a:lnTo>
                  <a:lnTo>
                    <a:pt x="378" y="556"/>
                  </a:lnTo>
                  <a:lnTo>
                    <a:pt x="429" y="588"/>
                  </a:lnTo>
                  <a:lnTo>
                    <a:pt x="483" y="619"/>
                  </a:lnTo>
                  <a:lnTo>
                    <a:pt x="539" y="649"/>
                  </a:lnTo>
                  <a:lnTo>
                    <a:pt x="598" y="678"/>
                  </a:lnTo>
                  <a:lnTo>
                    <a:pt x="659" y="704"/>
                  </a:lnTo>
                  <a:lnTo>
                    <a:pt x="722" y="730"/>
                  </a:lnTo>
                  <a:lnTo>
                    <a:pt x="788" y="754"/>
                  </a:lnTo>
                  <a:lnTo>
                    <a:pt x="856" y="776"/>
                  </a:lnTo>
                  <a:lnTo>
                    <a:pt x="926" y="797"/>
                  </a:lnTo>
                  <a:lnTo>
                    <a:pt x="999" y="816"/>
                  </a:lnTo>
                  <a:lnTo>
                    <a:pt x="1073" y="833"/>
                  </a:lnTo>
                  <a:lnTo>
                    <a:pt x="1149" y="850"/>
                  </a:lnTo>
                  <a:lnTo>
                    <a:pt x="1227" y="863"/>
                  </a:lnTo>
                  <a:lnTo>
                    <a:pt x="1308" y="876"/>
                  </a:lnTo>
                  <a:lnTo>
                    <a:pt x="1390" y="886"/>
                  </a:lnTo>
                  <a:lnTo>
                    <a:pt x="1473" y="894"/>
                  </a:lnTo>
                  <a:lnTo>
                    <a:pt x="1558" y="901"/>
                  </a:lnTo>
                  <a:lnTo>
                    <a:pt x="1644" y="907"/>
                  </a:lnTo>
                  <a:lnTo>
                    <a:pt x="1732" y="909"/>
                  </a:lnTo>
                  <a:lnTo>
                    <a:pt x="1822" y="911"/>
                  </a:lnTo>
                  <a:lnTo>
                    <a:pt x="1890" y="909"/>
                  </a:lnTo>
                  <a:lnTo>
                    <a:pt x="1960" y="907"/>
                  </a:lnTo>
                  <a:lnTo>
                    <a:pt x="2032" y="901"/>
                  </a:lnTo>
                  <a:lnTo>
                    <a:pt x="2104" y="894"/>
                  </a:lnTo>
                  <a:lnTo>
                    <a:pt x="2178" y="886"/>
                  </a:lnTo>
                  <a:lnTo>
                    <a:pt x="2252" y="876"/>
                  </a:lnTo>
                  <a:lnTo>
                    <a:pt x="2325" y="863"/>
                  </a:lnTo>
                  <a:lnTo>
                    <a:pt x="2399" y="850"/>
                  </a:lnTo>
                  <a:lnTo>
                    <a:pt x="2472" y="833"/>
                  </a:lnTo>
                  <a:lnTo>
                    <a:pt x="2544" y="815"/>
                  </a:lnTo>
                  <a:lnTo>
                    <a:pt x="2617" y="795"/>
                  </a:lnTo>
                  <a:lnTo>
                    <a:pt x="2688" y="773"/>
                  </a:lnTo>
                  <a:lnTo>
                    <a:pt x="2757" y="750"/>
                  </a:lnTo>
                  <a:lnTo>
                    <a:pt x="2825" y="725"/>
                  </a:lnTo>
                  <a:lnTo>
                    <a:pt x="2892" y="699"/>
                  </a:lnTo>
                  <a:lnTo>
                    <a:pt x="2958" y="671"/>
                  </a:lnTo>
                  <a:lnTo>
                    <a:pt x="3020" y="641"/>
                  </a:lnTo>
                  <a:lnTo>
                    <a:pt x="3080" y="609"/>
                  </a:lnTo>
                  <a:lnTo>
                    <a:pt x="3138" y="575"/>
                  </a:lnTo>
                  <a:lnTo>
                    <a:pt x="3192" y="541"/>
                  </a:lnTo>
                  <a:lnTo>
                    <a:pt x="3244" y="504"/>
                  </a:lnTo>
                  <a:lnTo>
                    <a:pt x="3292" y="466"/>
                  </a:lnTo>
                  <a:lnTo>
                    <a:pt x="3337" y="426"/>
                  </a:lnTo>
                  <a:lnTo>
                    <a:pt x="3377" y="385"/>
                  </a:lnTo>
                  <a:lnTo>
                    <a:pt x="3414" y="343"/>
                  </a:lnTo>
                  <a:lnTo>
                    <a:pt x="3448" y="298"/>
                  </a:lnTo>
                  <a:lnTo>
                    <a:pt x="3475" y="252"/>
                  </a:lnTo>
                  <a:lnTo>
                    <a:pt x="3500" y="204"/>
                  </a:lnTo>
                  <a:lnTo>
                    <a:pt x="3518" y="156"/>
                  </a:lnTo>
                  <a:lnTo>
                    <a:pt x="3531" y="105"/>
                  </a:lnTo>
                  <a:lnTo>
                    <a:pt x="3539" y="53"/>
                  </a:lnTo>
                  <a:lnTo>
                    <a:pt x="3541"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4" name="Freeform 35"/>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5" name="Freeform 36"/>
            <p:cNvSpPr>
              <a:spLocks/>
            </p:cNvSpPr>
            <p:nvPr/>
          </p:nvSpPr>
          <p:spPr bwMode="auto">
            <a:xfrm>
              <a:off x="1924" y="2856"/>
              <a:ext cx="1806" cy="436"/>
            </a:xfrm>
            <a:custGeom>
              <a:avLst/>
              <a:gdLst>
                <a:gd name="T0" fmla="*/ 900 w 3612"/>
                <a:gd name="T1" fmla="*/ 14 h 871"/>
                <a:gd name="T2" fmla="*/ 891 w 3612"/>
                <a:gd name="T3" fmla="*/ 40 h 871"/>
                <a:gd name="T4" fmla="*/ 877 w 3612"/>
                <a:gd name="T5" fmla="*/ 64 h 871"/>
                <a:gd name="T6" fmla="*/ 860 w 3612"/>
                <a:gd name="T7" fmla="*/ 86 h 871"/>
                <a:gd name="T8" fmla="*/ 838 w 3612"/>
                <a:gd name="T9" fmla="*/ 107 h 871"/>
                <a:gd name="T10" fmla="*/ 813 w 3612"/>
                <a:gd name="T11" fmla="*/ 126 h 871"/>
                <a:gd name="T12" fmla="*/ 785 w 3612"/>
                <a:gd name="T13" fmla="*/ 143 h 871"/>
                <a:gd name="T14" fmla="*/ 755 w 3612"/>
                <a:gd name="T15" fmla="*/ 159 h 871"/>
                <a:gd name="T16" fmla="*/ 723 w 3612"/>
                <a:gd name="T17" fmla="*/ 173 h 871"/>
                <a:gd name="T18" fmla="*/ 689 w 3612"/>
                <a:gd name="T19" fmla="*/ 184 h 871"/>
                <a:gd name="T20" fmla="*/ 654 w 3612"/>
                <a:gd name="T21" fmla="*/ 194 h 871"/>
                <a:gd name="T22" fmla="*/ 618 w 3612"/>
                <a:gd name="T23" fmla="*/ 203 h 871"/>
                <a:gd name="T24" fmla="*/ 581 w 3612"/>
                <a:gd name="T25" fmla="*/ 209 h 871"/>
                <a:gd name="T26" fmla="*/ 545 w 3612"/>
                <a:gd name="T27" fmla="*/ 214 h 871"/>
                <a:gd name="T28" fmla="*/ 508 w 3612"/>
                <a:gd name="T29" fmla="*/ 217 h 871"/>
                <a:gd name="T30" fmla="*/ 473 w 3612"/>
                <a:gd name="T31" fmla="*/ 218 h 871"/>
                <a:gd name="T32" fmla="*/ 432 w 3612"/>
                <a:gd name="T33" fmla="*/ 217 h 871"/>
                <a:gd name="T34" fmla="*/ 387 w 3612"/>
                <a:gd name="T35" fmla="*/ 215 h 871"/>
                <a:gd name="T36" fmla="*/ 345 w 3612"/>
                <a:gd name="T37" fmla="*/ 211 h 871"/>
                <a:gd name="T38" fmla="*/ 305 w 3612"/>
                <a:gd name="T39" fmla="*/ 205 h 871"/>
                <a:gd name="T40" fmla="*/ 267 w 3612"/>
                <a:gd name="T41" fmla="*/ 199 h 871"/>
                <a:gd name="T42" fmla="*/ 232 w 3612"/>
                <a:gd name="T43" fmla="*/ 190 h 871"/>
                <a:gd name="T44" fmla="*/ 199 w 3612"/>
                <a:gd name="T45" fmla="*/ 181 h 871"/>
                <a:gd name="T46" fmla="*/ 168 w 3612"/>
                <a:gd name="T47" fmla="*/ 169 h 871"/>
                <a:gd name="T48" fmla="*/ 140 w 3612"/>
                <a:gd name="T49" fmla="*/ 156 h 871"/>
                <a:gd name="T50" fmla="*/ 113 w 3612"/>
                <a:gd name="T51" fmla="*/ 142 h 871"/>
                <a:gd name="T52" fmla="*/ 90 w 3612"/>
                <a:gd name="T53" fmla="*/ 125 h 871"/>
                <a:gd name="T54" fmla="*/ 68 w 3612"/>
                <a:gd name="T55" fmla="*/ 107 h 871"/>
                <a:gd name="T56" fmla="*/ 49 w 3612"/>
                <a:gd name="T57" fmla="*/ 87 h 871"/>
                <a:gd name="T58" fmla="*/ 32 w 3612"/>
                <a:gd name="T59" fmla="*/ 65 h 871"/>
                <a:gd name="T60" fmla="*/ 18 w 3612"/>
                <a:gd name="T61" fmla="*/ 42 h 871"/>
                <a:gd name="T62" fmla="*/ 6 w 3612"/>
                <a:gd name="T63" fmla="*/ 16 h 8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12"/>
                <a:gd name="T97" fmla="*/ 0 h 871"/>
                <a:gd name="T98" fmla="*/ 3612 w 3612"/>
                <a:gd name="T99" fmla="*/ 871 h 8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12" h="871">
                  <a:moveTo>
                    <a:pt x="3612" y="0"/>
                  </a:moveTo>
                  <a:lnTo>
                    <a:pt x="3600" y="54"/>
                  </a:lnTo>
                  <a:lnTo>
                    <a:pt x="3584" y="107"/>
                  </a:lnTo>
                  <a:lnTo>
                    <a:pt x="3563" y="158"/>
                  </a:lnTo>
                  <a:lnTo>
                    <a:pt x="3538" y="207"/>
                  </a:lnTo>
                  <a:lnTo>
                    <a:pt x="3508" y="254"/>
                  </a:lnTo>
                  <a:lnTo>
                    <a:pt x="3473" y="299"/>
                  </a:lnTo>
                  <a:lnTo>
                    <a:pt x="3437" y="344"/>
                  </a:lnTo>
                  <a:lnTo>
                    <a:pt x="3395" y="386"/>
                  </a:lnTo>
                  <a:lnTo>
                    <a:pt x="3350" y="427"/>
                  </a:lnTo>
                  <a:lnTo>
                    <a:pt x="3302" y="465"/>
                  </a:lnTo>
                  <a:lnTo>
                    <a:pt x="3251" y="503"/>
                  </a:lnTo>
                  <a:lnTo>
                    <a:pt x="3197" y="538"/>
                  </a:lnTo>
                  <a:lnTo>
                    <a:pt x="3140" y="571"/>
                  </a:lnTo>
                  <a:lnTo>
                    <a:pt x="3080" y="603"/>
                  </a:lnTo>
                  <a:lnTo>
                    <a:pt x="3019" y="633"/>
                  </a:lnTo>
                  <a:lnTo>
                    <a:pt x="2956" y="662"/>
                  </a:lnTo>
                  <a:lnTo>
                    <a:pt x="2890" y="689"/>
                  </a:lnTo>
                  <a:lnTo>
                    <a:pt x="2824" y="713"/>
                  </a:lnTo>
                  <a:lnTo>
                    <a:pt x="2754" y="736"/>
                  </a:lnTo>
                  <a:lnTo>
                    <a:pt x="2685" y="758"/>
                  </a:lnTo>
                  <a:lnTo>
                    <a:pt x="2614" y="776"/>
                  </a:lnTo>
                  <a:lnTo>
                    <a:pt x="2542" y="795"/>
                  </a:lnTo>
                  <a:lnTo>
                    <a:pt x="2470" y="810"/>
                  </a:lnTo>
                  <a:lnTo>
                    <a:pt x="2396" y="823"/>
                  </a:lnTo>
                  <a:lnTo>
                    <a:pt x="2323" y="836"/>
                  </a:lnTo>
                  <a:lnTo>
                    <a:pt x="2250" y="846"/>
                  </a:lnTo>
                  <a:lnTo>
                    <a:pt x="2177" y="855"/>
                  </a:lnTo>
                  <a:lnTo>
                    <a:pt x="2103" y="861"/>
                  </a:lnTo>
                  <a:lnTo>
                    <a:pt x="2031" y="866"/>
                  </a:lnTo>
                  <a:lnTo>
                    <a:pt x="1959" y="869"/>
                  </a:lnTo>
                  <a:lnTo>
                    <a:pt x="1890" y="871"/>
                  </a:lnTo>
                  <a:lnTo>
                    <a:pt x="1820" y="869"/>
                  </a:lnTo>
                  <a:lnTo>
                    <a:pt x="1726" y="866"/>
                  </a:lnTo>
                  <a:lnTo>
                    <a:pt x="1637" y="863"/>
                  </a:lnTo>
                  <a:lnTo>
                    <a:pt x="1548" y="857"/>
                  </a:lnTo>
                  <a:lnTo>
                    <a:pt x="1463" y="850"/>
                  </a:lnTo>
                  <a:lnTo>
                    <a:pt x="1378" y="842"/>
                  </a:lnTo>
                  <a:lnTo>
                    <a:pt x="1298" y="831"/>
                  </a:lnTo>
                  <a:lnTo>
                    <a:pt x="1218" y="820"/>
                  </a:lnTo>
                  <a:lnTo>
                    <a:pt x="1142" y="807"/>
                  </a:lnTo>
                  <a:lnTo>
                    <a:pt x="1067" y="793"/>
                  </a:lnTo>
                  <a:lnTo>
                    <a:pt x="996" y="777"/>
                  </a:lnTo>
                  <a:lnTo>
                    <a:pt x="926" y="760"/>
                  </a:lnTo>
                  <a:lnTo>
                    <a:pt x="859" y="742"/>
                  </a:lnTo>
                  <a:lnTo>
                    <a:pt x="794" y="722"/>
                  </a:lnTo>
                  <a:lnTo>
                    <a:pt x="731" y="699"/>
                  </a:lnTo>
                  <a:lnTo>
                    <a:pt x="671" y="676"/>
                  </a:lnTo>
                  <a:lnTo>
                    <a:pt x="613" y="651"/>
                  </a:lnTo>
                  <a:lnTo>
                    <a:pt x="557" y="624"/>
                  </a:lnTo>
                  <a:lnTo>
                    <a:pt x="504" y="595"/>
                  </a:lnTo>
                  <a:lnTo>
                    <a:pt x="452" y="565"/>
                  </a:lnTo>
                  <a:lnTo>
                    <a:pt x="404" y="533"/>
                  </a:lnTo>
                  <a:lnTo>
                    <a:pt x="358" y="500"/>
                  </a:lnTo>
                  <a:lnTo>
                    <a:pt x="314" y="464"/>
                  </a:lnTo>
                  <a:lnTo>
                    <a:pt x="271" y="427"/>
                  </a:lnTo>
                  <a:lnTo>
                    <a:pt x="232" y="388"/>
                  </a:lnTo>
                  <a:lnTo>
                    <a:pt x="195" y="348"/>
                  </a:lnTo>
                  <a:lnTo>
                    <a:pt x="160" y="305"/>
                  </a:lnTo>
                  <a:lnTo>
                    <a:pt x="128" y="260"/>
                  </a:lnTo>
                  <a:lnTo>
                    <a:pt x="97" y="214"/>
                  </a:lnTo>
                  <a:lnTo>
                    <a:pt x="69" y="166"/>
                  </a:lnTo>
                  <a:lnTo>
                    <a:pt x="44" y="115"/>
                  </a:lnTo>
                  <a:lnTo>
                    <a:pt x="21" y="63"/>
                  </a:lnTo>
                  <a:lnTo>
                    <a:pt x="0" y="9"/>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6" name="Freeform 37"/>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7" name="Freeform 38"/>
            <p:cNvSpPr>
              <a:spLocks/>
            </p:cNvSpPr>
            <p:nvPr/>
          </p:nvSpPr>
          <p:spPr bwMode="auto">
            <a:xfrm>
              <a:off x="1983" y="2019"/>
              <a:ext cx="853" cy="476"/>
            </a:xfrm>
            <a:custGeom>
              <a:avLst/>
              <a:gdLst>
                <a:gd name="T0" fmla="*/ 0 w 1704"/>
                <a:gd name="T1" fmla="*/ 238 h 951"/>
                <a:gd name="T2" fmla="*/ 6 w 1704"/>
                <a:gd name="T3" fmla="*/ 225 h 951"/>
                <a:gd name="T4" fmla="*/ 13 w 1704"/>
                <a:gd name="T5" fmla="*/ 212 h 951"/>
                <a:gd name="T6" fmla="*/ 21 w 1704"/>
                <a:gd name="T7" fmla="*/ 199 h 951"/>
                <a:gd name="T8" fmla="*/ 29 w 1704"/>
                <a:gd name="T9" fmla="*/ 186 h 951"/>
                <a:gd name="T10" fmla="*/ 37 w 1704"/>
                <a:gd name="T11" fmla="*/ 174 h 951"/>
                <a:gd name="T12" fmla="*/ 46 w 1704"/>
                <a:gd name="T13" fmla="*/ 162 h 951"/>
                <a:gd name="T14" fmla="*/ 57 w 1704"/>
                <a:gd name="T15" fmla="*/ 150 h 951"/>
                <a:gd name="T16" fmla="*/ 67 w 1704"/>
                <a:gd name="T17" fmla="*/ 138 h 951"/>
                <a:gd name="T18" fmla="*/ 78 w 1704"/>
                <a:gd name="T19" fmla="*/ 127 h 951"/>
                <a:gd name="T20" fmla="*/ 89 w 1704"/>
                <a:gd name="T21" fmla="*/ 116 h 951"/>
                <a:gd name="T22" fmla="*/ 101 w 1704"/>
                <a:gd name="T23" fmla="*/ 106 h 951"/>
                <a:gd name="T24" fmla="*/ 114 w 1704"/>
                <a:gd name="T25" fmla="*/ 96 h 951"/>
                <a:gd name="T26" fmla="*/ 127 w 1704"/>
                <a:gd name="T27" fmla="*/ 86 h 951"/>
                <a:gd name="T28" fmla="*/ 140 w 1704"/>
                <a:gd name="T29" fmla="*/ 77 h 951"/>
                <a:gd name="T30" fmla="*/ 153 w 1704"/>
                <a:gd name="T31" fmla="*/ 69 h 951"/>
                <a:gd name="T32" fmla="*/ 167 w 1704"/>
                <a:gd name="T33" fmla="*/ 60 h 951"/>
                <a:gd name="T34" fmla="*/ 182 w 1704"/>
                <a:gd name="T35" fmla="*/ 52 h 951"/>
                <a:gd name="T36" fmla="*/ 197 w 1704"/>
                <a:gd name="T37" fmla="*/ 45 h 951"/>
                <a:gd name="T38" fmla="*/ 212 w 1704"/>
                <a:gd name="T39" fmla="*/ 38 h 951"/>
                <a:gd name="T40" fmla="*/ 227 w 1704"/>
                <a:gd name="T41" fmla="*/ 32 h 951"/>
                <a:gd name="T42" fmla="*/ 243 w 1704"/>
                <a:gd name="T43" fmla="*/ 26 h 951"/>
                <a:gd name="T44" fmla="*/ 259 w 1704"/>
                <a:gd name="T45" fmla="*/ 21 h 951"/>
                <a:gd name="T46" fmla="*/ 275 w 1704"/>
                <a:gd name="T47" fmla="*/ 16 h 951"/>
                <a:gd name="T48" fmla="*/ 291 w 1704"/>
                <a:gd name="T49" fmla="*/ 12 h 951"/>
                <a:gd name="T50" fmla="*/ 308 w 1704"/>
                <a:gd name="T51" fmla="*/ 8 h 951"/>
                <a:gd name="T52" fmla="*/ 324 w 1704"/>
                <a:gd name="T53" fmla="*/ 5 h 951"/>
                <a:gd name="T54" fmla="*/ 341 w 1704"/>
                <a:gd name="T55" fmla="*/ 3 h 951"/>
                <a:gd name="T56" fmla="*/ 358 w 1704"/>
                <a:gd name="T57" fmla="*/ 2 h 951"/>
                <a:gd name="T58" fmla="*/ 375 w 1704"/>
                <a:gd name="T59" fmla="*/ 1 h 951"/>
                <a:gd name="T60" fmla="*/ 392 w 1704"/>
                <a:gd name="T61" fmla="*/ 0 h 951"/>
                <a:gd name="T62" fmla="*/ 409 w 1704"/>
                <a:gd name="T63" fmla="*/ 1 h 951"/>
                <a:gd name="T64" fmla="*/ 427 w 1704"/>
                <a:gd name="T65" fmla="*/ 2 h 9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951"/>
                <a:gd name="T101" fmla="*/ 1704 w 1704"/>
                <a:gd name="T102" fmla="*/ 951 h 9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951">
                  <a:moveTo>
                    <a:pt x="0" y="951"/>
                  </a:moveTo>
                  <a:lnTo>
                    <a:pt x="24" y="898"/>
                  </a:lnTo>
                  <a:lnTo>
                    <a:pt x="51" y="845"/>
                  </a:lnTo>
                  <a:lnTo>
                    <a:pt x="81" y="793"/>
                  </a:lnTo>
                  <a:lnTo>
                    <a:pt x="113" y="743"/>
                  </a:lnTo>
                  <a:lnTo>
                    <a:pt x="147" y="693"/>
                  </a:lnTo>
                  <a:lnTo>
                    <a:pt x="184" y="645"/>
                  </a:lnTo>
                  <a:lnTo>
                    <a:pt x="225" y="598"/>
                  </a:lnTo>
                  <a:lnTo>
                    <a:pt x="266" y="552"/>
                  </a:lnTo>
                  <a:lnTo>
                    <a:pt x="310" y="508"/>
                  </a:lnTo>
                  <a:lnTo>
                    <a:pt x="355" y="464"/>
                  </a:lnTo>
                  <a:lnTo>
                    <a:pt x="403" y="423"/>
                  </a:lnTo>
                  <a:lnTo>
                    <a:pt x="453" y="383"/>
                  </a:lnTo>
                  <a:lnTo>
                    <a:pt x="505" y="344"/>
                  </a:lnTo>
                  <a:lnTo>
                    <a:pt x="558" y="307"/>
                  </a:lnTo>
                  <a:lnTo>
                    <a:pt x="612" y="273"/>
                  </a:lnTo>
                  <a:lnTo>
                    <a:pt x="668" y="239"/>
                  </a:lnTo>
                  <a:lnTo>
                    <a:pt x="726" y="208"/>
                  </a:lnTo>
                  <a:lnTo>
                    <a:pt x="785" y="178"/>
                  </a:lnTo>
                  <a:lnTo>
                    <a:pt x="846" y="152"/>
                  </a:lnTo>
                  <a:lnTo>
                    <a:pt x="907" y="126"/>
                  </a:lnTo>
                  <a:lnTo>
                    <a:pt x="969" y="102"/>
                  </a:lnTo>
                  <a:lnTo>
                    <a:pt x="1034" y="82"/>
                  </a:lnTo>
                  <a:lnTo>
                    <a:pt x="1098" y="63"/>
                  </a:lnTo>
                  <a:lnTo>
                    <a:pt x="1163" y="47"/>
                  </a:lnTo>
                  <a:lnTo>
                    <a:pt x="1230" y="32"/>
                  </a:lnTo>
                  <a:lnTo>
                    <a:pt x="1295" y="20"/>
                  </a:lnTo>
                  <a:lnTo>
                    <a:pt x="1363" y="11"/>
                  </a:lnTo>
                  <a:lnTo>
                    <a:pt x="1431" y="5"/>
                  </a:lnTo>
                  <a:lnTo>
                    <a:pt x="1499" y="1"/>
                  </a:lnTo>
                  <a:lnTo>
                    <a:pt x="1567" y="0"/>
                  </a:lnTo>
                  <a:lnTo>
                    <a:pt x="1635" y="1"/>
                  </a:lnTo>
                  <a:lnTo>
                    <a:pt x="1704" y="5"/>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8" name="Freeform 39"/>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79" name="Freeform 40"/>
            <p:cNvSpPr>
              <a:spLocks/>
            </p:cNvSpPr>
            <p:nvPr/>
          </p:nvSpPr>
          <p:spPr bwMode="auto">
            <a:xfrm>
              <a:off x="1925" y="2022"/>
              <a:ext cx="911" cy="860"/>
            </a:xfrm>
            <a:custGeom>
              <a:avLst/>
              <a:gdLst>
                <a:gd name="T0" fmla="*/ 0 w 1822"/>
                <a:gd name="T1" fmla="*/ 430 h 1720"/>
                <a:gd name="T2" fmla="*/ 1 w 1822"/>
                <a:gd name="T3" fmla="*/ 415 h 1720"/>
                <a:gd name="T4" fmla="*/ 2 w 1822"/>
                <a:gd name="T5" fmla="*/ 400 h 1720"/>
                <a:gd name="T6" fmla="*/ 4 w 1822"/>
                <a:gd name="T7" fmla="*/ 384 h 1720"/>
                <a:gd name="T8" fmla="*/ 8 w 1822"/>
                <a:gd name="T9" fmla="*/ 367 h 1720"/>
                <a:gd name="T10" fmla="*/ 12 w 1822"/>
                <a:gd name="T11" fmla="*/ 350 h 1720"/>
                <a:gd name="T12" fmla="*/ 17 w 1822"/>
                <a:gd name="T13" fmla="*/ 333 h 1720"/>
                <a:gd name="T14" fmla="*/ 24 w 1822"/>
                <a:gd name="T15" fmla="*/ 315 h 1720"/>
                <a:gd name="T16" fmla="*/ 31 w 1822"/>
                <a:gd name="T17" fmla="*/ 297 h 1720"/>
                <a:gd name="T18" fmla="*/ 39 w 1822"/>
                <a:gd name="T19" fmla="*/ 280 h 1720"/>
                <a:gd name="T20" fmla="*/ 48 w 1822"/>
                <a:gd name="T21" fmla="*/ 262 h 1720"/>
                <a:gd name="T22" fmla="*/ 58 w 1822"/>
                <a:gd name="T23" fmla="*/ 244 h 1720"/>
                <a:gd name="T24" fmla="*/ 69 w 1822"/>
                <a:gd name="T25" fmla="*/ 227 h 1720"/>
                <a:gd name="T26" fmla="*/ 81 w 1822"/>
                <a:gd name="T27" fmla="*/ 209 h 1720"/>
                <a:gd name="T28" fmla="*/ 94 w 1822"/>
                <a:gd name="T29" fmla="*/ 192 h 1720"/>
                <a:gd name="T30" fmla="*/ 107 w 1822"/>
                <a:gd name="T31" fmla="*/ 175 h 1720"/>
                <a:gd name="T32" fmla="*/ 121 w 1822"/>
                <a:gd name="T33" fmla="*/ 159 h 1720"/>
                <a:gd name="T34" fmla="*/ 137 w 1822"/>
                <a:gd name="T35" fmla="*/ 143 h 1720"/>
                <a:gd name="T36" fmla="*/ 153 w 1822"/>
                <a:gd name="T37" fmla="*/ 128 h 1720"/>
                <a:gd name="T38" fmla="*/ 170 w 1822"/>
                <a:gd name="T39" fmla="*/ 113 h 1720"/>
                <a:gd name="T40" fmla="*/ 187 w 1822"/>
                <a:gd name="T41" fmla="*/ 98 h 1720"/>
                <a:gd name="T42" fmla="*/ 206 w 1822"/>
                <a:gd name="T43" fmla="*/ 85 h 1720"/>
                <a:gd name="T44" fmla="*/ 225 w 1822"/>
                <a:gd name="T45" fmla="*/ 72 h 1720"/>
                <a:gd name="T46" fmla="*/ 245 w 1822"/>
                <a:gd name="T47" fmla="*/ 60 h 1720"/>
                <a:gd name="T48" fmla="*/ 266 w 1822"/>
                <a:gd name="T49" fmla="*/ 49 h 1720"/>
                <a:gd name="T50" fmla="*/ 287 w 1822"/>
                <a:gd name="T51" fmla="*/ 39 h 1720"/>
                <a:gd name="T52" fmla="*/ 309 w 1822"/>
                <a:gd name="T53" fmla="*/ 30 h 1720"/>
                <a:gd name="T54" fmla="*/ 332 w 1822"/>
                <a:gd name="T55" fmla="*/ 22 h 1720"/>
                <a:gd name="T56" fmla="*/ 355 w 1822"/>
                <a:gd name="T57" fmla="*/ 15 h 1720"/>
                <a:gd name="T58" fmla="*/ 380 w 1822"/>
                <a:gd name="T59" fmla="*/ 9 h 1720"/>
                <a:gd name="T60" fmla="*/ 404 w 1822"/>
                <a:gd name="T61" fmla="*/ 5 h 1720"/>
                <a:gd name="T62" fmla="*/ 430 w 1822"/>
                <a:gd name="T63" fmla="*/ 2 h 1720"/>
                <a:gd name="T64" fmla="*/ 456 w 1822"/>
                <a:gd name="T65" fmla="*/ 0 h 17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22"/>
                <a:gd name="T100" fmla="*/ 0 h 1720"/>
                <a:gd name="T101" fmla="*/ 1822 w 1822"/>
                <a:gd name="T102" fmla="*/ 1720 h 17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22" h="1720">
                  <a:moveTo>
                    <a:pt x="0" y="1720"/>
                  </a:moveTo>
                  <a:lnTo>
                    <a:pt x="2" y="1659"/>
                  </a:lnTo>
                  <a:lnTo>
                    <a:pt x="6" y="1597"/>
                  </a:lnTo>
                  <a:lnTo>
                    <a:pt x="15" y="1533"/>
                  </a:lnTo>
                  <a:lnTo>
                    <a:pt x="29" y="1466"/>
                  </a:lnTo>
                  <a:lnTo>
                    <a:pt x="47" y="1398"/>
                  </a:lnTo>
                  <a:lnTo>
                    <a:pt x="67" y="1329"/>
                  </a:lnTo>
                  <a:lnTo>
                    <a:pt x="93" y="1258"/>
                  </a:lnTo>
                  <a:lnTo>
                    <a:pt x="121" y="1188"/>
                  </a:lnTo>
                  <a:lnTo>
                    <a:pt x="155" y="1117"/>
                  </a:lnTo>
                  <a:lnTo>
                    <a:pt x="191" y="1046"/>
                  </a:lnTo>
                  <a:lnTo>
                    <a:pt x="231" y="975"/>
                  </a:lnTo>
                  <a:lnTo>
                    <a:pt x="275" y="905"/>
                  </a:lnTo>
                  <a:lnTo>
                    <a:pt x="322" y="836"/>
                  </a:lnTo>
                  <a:lnTo>
                    <a:pt x="373" y="768"/>
                  </a:lnTo>
                  <a:lnTo>
                    <a:pt x="427" y="700"/>
                  </a:lnTo>
                  <a:lnTo>
                    <a:pt x="484" y="634"/>
                  </a:lnTo>
                  <a:lnTo>
                    <a:pt x="546" y="571"/>
                  </a:lnTo>
                  <a:lnTo>
                    <a:pt x="610" y="509"/>
                  </a:lnTo>
                  <a:lnTo>
                    <a:pt x="678" y="449"/>
                  </a:lnTo>
                  <a:lnTo>
                    <a:pt x="748" y="391"/>
                  </a:lnTo>
                  <a:lnTo>
                    <a:pt x="822" y="337"/>
                  </a:lnTo>
                  <a:lnTo>
                    <a:pt x="898" y="286"/>
                  </a:lnTo>
                  <a:lnTo>
                    <a:pt x="979" y="238"/>
                  </a:lnTo>
                  <a:lnTo>
                    <a:pt x="1061" y="194"/>
                  </a:lnTo>
                  <a:lnTo>
                    <a:pt x="1147" y="154"/>
                  </a:lnTo>
                  <a:lnTo>
                    <a:pt x="1235" y="117"/>
                  </a:lnTo>
                  <a:lnTo>
                    <a:pt x="1327" y="85"/>
                  </a:lnTo>
                  <a:lnTo>
                    <a:pt x="1420" y="58"/>
                  </a:lnTo>
                  <a:lnTo>
                    <a:pt x="1517" y="35"/>
                  </a:lnTo>
                  <a:lnTo>
                    <a:pt x="1616" y="18"/>
                  </a:lnTo>
                  <a:lnTo>
                    <a:pt x="1717" y="6"/>
                  </a:lnTo>
                  <a:lnTo>
                    <a:pt x="182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0" name="Freeform 41"/>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1" name="Freeform 42"/>
            <p:cNvSpPr>
              <a:spLocks/>
            </p:cNvSpPr>
            <p:nvPr/>
          </p:nvSpPr>
          <p:spPr bwMode="auto">
            <a:xfrm>
              <a:off x="1997" y="2023"/>
              <a:ext cx="834" cy="1209"/>
            </a:xfrm>
            <a:custGeom>
              <a:avLst/>
              <a:gdLst>
                <a:gd name="T0" fmla="*/ 12 w 1669"/>
                <a:gd name="T1" fmla="*/ 605 h 2418"/>
                <a:gd name="T2" fmla="*/ 8 w 1669"/>
                <a:gd name="T3" fmla="*/ 582 h 2418"/>
                <a:gd name="T4" fmla="*/ 4 w 1669"/>
                <a:gd name="T5" fmla="*/ 558 h 2418"/>
                <a:gd name="T6" fmla="*/ 1 w 1669"/>
                <a:gd name="T7" fmla="*/ 535 h 2418"/>
                <a:gd name="T8" fmla="*/ 0 w 1669"/>
                <a:gd name="T9" fmla="*/ 511 h 2418"/>
                <a:gd name="T10" fmla="*/ 0 w 1669"/>
                <a:gd name="T11" fmla="*/ 488 h 2418"/>
                <a:gd name="T12" fmla="*/ 1 w 1669"/>
                <a:gd name="T13" fmla="*/ 464 h 2418"/>
                <a:gd name="T14" fmla="*/ 3 w 1669"/>
                <a:gd name="T15" fmla="*/ 441 h 2418"/>
                <a:gd name="T16" fmla="*/ 6 w 1669"/>
                <a:gd name="T17" fmla="*/ 418 h 2418"/>
                <a:gd name="T18" fmla="*/ 11 w 1669"/>
                <a:gd name="T19" fmla="*/ 395 h 2418"/>
                <a:gd name="T20" fmla="*/ 17 w 1669"/>
                <a:gd name="T21" fmla="*/ 372 h 2418"/>
                <a:gd name="T22" fmla="*/ 24 w 1669"/>
                <a:gd name="T23" fmla="*/ 349 h 2418"/>
                <a:gd name="T24" fmla="*/ 32 w 1669"/>
                <a:gd name="T25" fmla="*/ 327 h 2418"/>
                <a:gd name="T26" fmla="*/ 41 w 1669"/>
                <a:gd name="T27" fmla="*/ 305 h 2418"/>
                <a:gd name="T28" fmla="*/ 51 w 1669"/>
                <a:gd name="T29" fmla="*/ 283 h 2418"/>
                <a:gd name="T30" fmla="*/ 63 w 1669"/>
                <a:gd name="T31" fmla="*/ 262 h 2418"/>
                <a:gd name="T32" fmla="*/ 75 w 1669"/>
                <a:gd name="T33" fmla="*/ 241 h 2418"/>
                <a:gd name="T34" fmla="*/ 89 w 1669"/>
                <a:gd name="T35" fmla="*/ 221 h 2418"/>
                <a:gd name="T36" fmla="*/ 103 w 1669"/>
                <a:gd name="T37" fmla="*/ 201 h 2418"/>
                <a:gd name="T38" fmla="*/ 119 w 1669"/>
                <a:gd name="T39" fmla="*/ 182 h 2418"/>
                <a:gd name="T40" fmla="*/ 136 w 1669"/>
                <a:gd name="T41" fmla="*/ 163 h 2418"/>
                <a:gd name="T42" fmla="*/ 154 w 1669"/>
                <a:gd name="T43" fmla="*/ 145 h 2418"/>
                <a:gd name="T44" fmla="*/ 173 w 1669"/>
                <a:gd name="T45" fmla="*/ 128 h 2418"/>
                <a:gd name="T46" fmla="*/ 192 w 1669"/>
                <a:gd name="T47" fmla="*/ 111 h 2418"/>
                <a:gd name="T48" fmla="*/ 214 w 1669"/>
                <a:gd name="T49" fmla="*/ 95 h 2418"/>
                <a:gd name="T50" fmla="*/ 235 w 1669"/>
                <a:gd name="T51" fmla="*/ 80 h 2418"/>
                <a:gd name="T52" fmla="*/ 258 w 1669"/>
                <a:gd name="T53" fmla="*/ 66 h 2418"/>
                <a:gd name="T54" fmla="*/ 282 w 1669"/>
                <a:gd name="T55" fmla="*/ 52 h 2418"/>
                <a:gd name="T56" fmla="*/ 307 w 1669"/>
                <a:gd name="T57" fmla="*/ 40 h 2418"/>
                <a:gd name="T58" fmla="*/ 333 w 1669"/>
                <a:gd name="T59" fmla="*/ 29 h 2418"/>
                <a:gd name="T60" fmla="*/ 360 w 1669"/>
                <a:gd name="T61" fmla="*/ 18 h 2418"/>
                <a:gd name="T62" fmla="*/ 388 w 1669"/>
                <a:gd name="T63" fmla="*/ 9 h 2418"/>
                <a:gd name="T64" fmla="*/ 417 w 1669"/>
                <a:gd name="T65" fmla="*/ 0 h 24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69"/>
                <a:gd name="T100" fmla="*/ 0 h 2418"/>
                <a:gd name="T101" fmla="*/ 1669 w 1669"/>
                <a:gd name="T102" fmla="*/ 2418 h 24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69" h="2418">
                  <a:moveTo>
                    <a:pt x="51" y="2418"/>
                  </a:moveTo>
                  <a:lnTo>
                    <a:pt x="32" y="2325"/>
                  </a:lnTo>
                  <a:lnTo>
                    <a:pt x="17" y="2231"/>
                  </a:lnTo>
                  <a:lnTo>
                    <a:pt x="6" y="2137"/>
                  </a:lnTo>
                  <a:lnTo>
                    <a:pt x="0" y="2044"/>
                  </a:lnTo>
                  <a:lnTo>
                    <a:pt x="0" y="1949"/>
                  </a:lnTo>
                  <a:lnTo>
                    <a:pt x="5" y="1856"/>
                  </a:lnTo>
                  <a:lnTo>
                    <a:pt x="14" y="1761"/>
                  </a:lnTo>
                  <a:lnTo>
                    <a:pt x="27" y="1669"/>
                  </a:lnTo>
                  <a:lnTo>
                    <a:pt x="45" y="1578"/>
                  </a:lnTo>
                  <a:lnTo>
                    <a:pt x="68" y="1486"/>
                  </a:lnTo>
                  <a:lnTo>
                    <a:pt x="96" y="1395"/>
                  </a:lnTo>
                  <a:lnTo>
                    <a:pt x="128" y="1306"/>
                  </a:lnTo>
                  <a:lnTo>
                    <a:pt x="165" y="1218"/>
                  </a:lnTo>
                  <a:lnTo>
                    <a:pt x="207" y="1131"/>
                  </a:lnTo>
                  <a:lnTo>
                    <a:pt x="252" y="1046"/>
                  </a:lnTo>
                  <a:lnTo>
                    <a:pt x="302" y="963"/>
                  </a:lnTo>
                  <a:lnTo>
                    <a:pt x="357" y="881"/>
                  </a:lnTo>
                  <a:lnTo>
                    <a:pt x="414" y="802"/>
                  </a:lnTo>
                  <a:lnTo>
                    <a:pt x="478" y="725"/>
                  </a:lnTo>
                  <a:lnTo>
                    <a:pt x="544" y="651"/>
                  </a:lnTo>
                  <a:lnTo>
                    <a:pt x="616" y="578"/>
                  </a:lnTo>
                  <a:lnTo>
                    <a:pt x="692" y="509"/>
                  </a:lnTo>
                  <a:lnTo>
                    <a:pt x="771" y="442"/>
                  </a:lnTo>
                  <a:lnTo>
                    <a:pt x="856" y="379"/>
                  </a:lnTo>
                  <a:lnTo>
                    <a:pt x="943" y="319"/>
                  </a:lnTo>
                  <a:lnTo>
                    <a:pt x="1035" y="261"/>
                  </a:lnTo>
                  <a:lnTo>
                    <a:pt x="1131" y="208"/>
                  </a:lnTo>
                  <a:lnTo>
                    <a:pt x="1231" y="159"/>
                  </a:lnTo>
                  <a:lnTo>
                    <a:pt x="1335" y="113"/>
                  </a:lnTo>
                  <a:lnTo>
                    <a:pt x="1442" y="71"/>
                  </a:lnTo>
                  <a:lnTo>
                    <a:pt x="1554" y="33"/>
                  </a:lnTo>
                  <a:lnTo>
                    <a:pt x="1669"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2" name="Freeform 43"/>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3" name="Freeform 44"/>
            <p:cNvSpPr>
              <a:spLocks/>
            </p:cNvSpPr>
            <p:nvPr/>
          </p:nvSpPr>
          <p:spPr bwMode="auto">
            <a:xfrm>
              <a:off x="2125" y="2023"/>
              <a:ext cx="706" cy="1526"/>
            </a:xfrm>
            <a:custGeom>
              <a:avLst/>
              <a:gdLst>
                <a:gd name="T0" fmla="*/ 81 w 1413"/>
                <a:gd name="T1" fmla="*/ 763 h 3052"/>
                <a:gd name="T2" fmla="*/ 62 w 1413"/>
                <a:gd name="T3" fmla="*/ 737 h 3052"/>
                <a:gd name="T4" fmla="*/ 46 w 1413"/>
                <a:gd name="T5" fmla="*/ 710 h 3052"/>
                <a:gd name="T6" fmla="*/ 32 w 1413"/>
                <a:gd name="T7" fmla="*/ 682 h 3052"/>
                <a:gd name="T8" fmla="*/ 21 w 1413"/>
                <a:gd name="T9" fmla="*/ 654 h 3052"/>
                <a:gd name="T10" fmla="*/ 12 w 1413"/>
                <a:gd name="T11" fmla="*/ 626 h 3052"/>
                <a:gd name="T12" fmla="*/ 6 w 1413"/>
                <a:gd name="T13" fmla="*/ 597 h 3052"/>
                <a:gd name="T14" fmla="*/ 2 w 1413"/>
                <a:gd name="T15" fmla="*/ 567 h 3052"/>
                <a:gd name="T16" fmla="*/ 0 w 1413"/>
                <a:gd name="T17" fmla="*/ 538 h 3052"/>
                <a:gd name="T18" fmla="*/ 0 w 1413"/>
                <a:gd name="T19" fmla="*/ 509 h 3052"/>
                <a:gd name="T20" fmla="*/ 2 w 1413"/>
                <a:gd name="T21" fmla="*/ 480 h 3052"/>
                <a:gd name="T22" fmla="*/ 6 w 1413"/>
                <a:gd name="T23" fmla="*/ 450 h 3052"/>
                <a:gd name="T24" fmla="*/ 12 w 1413"/>
                <a:gd name="T25" fmla="*/ 421 h 3052"/>
                <a:gd name="T26" fmla="*/ 19 w 1413"/>
                <a:gd name="T27" fmla="*/ 393 h 3052"/>
                <a:gd name="T28" fmla="*/ 28 w 1413"/>
                <a:gd name="T29" fmla="*/ 364 h 3052"/>
                <a:gd name="T30" fmla="*/ 38 w 1413"/>
                <a:gd name="T31" fmla="*/ 336 h 3052"/>
                <a:gd name="T32" fmla="*/ 50 w 1413"/>
                <a:gd name="T33" fmla="*/ 308 h 3052"/>
                <a:gd name="T34" fmla="*/ 63 w 1413"/>
                <a:gd name="T35" fmla="*/ 281 h 3052"/>
                <a:gd name="T36" fmla="*/ 77 w 1413"/>
                <a:gd name="T37" fmla="*/ 255 h 3052"/>
                <a:gd name="T38" fmla="*/ 93 w 1413"/>
                <a:gd name="T39" fmla="*/ 229 h 3052"/>
                <a:gd name="T40" fmla="*/ 109 w 1413"/>
                <a:gd name="T41" fmla="*/ 204 h 3052"/>
                <a:gd name="T42" fmla="*/ 127 w 1413"/>
                <a:gd name="T43" fmla="*/ 180 h 3052"/>
                <a:gd name="T44" fmla="*/ 145 w 1413"/>
                <a:gd name="T45" fmla="*/ 157 h 3052"/>
                <a:gd name="T46" fmla="*/ 164 w 1413"/>
                <a:gd name="T47" fmla="*/ 135 h 3052"/>
                <a:gd name="T48" fmla="*/ 183 w 1413"/>
                <a:gd name="T49" fmla="*/ 115 h 3052"/>
                <a:gd name="T50" fmla="*/ 204 w 1413"/>
                <a:gd name="T51" fmla="*/ 95 h 3052"/>
                <a:gd name="T52" fmla="*/ 224 w 1413"/>
                <a:gd name="T53" fmla="*/ 77 h 3052"/>
                <a:gd name="T54" fmla="*/ 245 w 1413"/>
                <a:gd name="T55" fmla="*/ 60 h 3052"/>
                <a:gd name="T56" fmla="*/ 267 w 1413"/>
                <a:gd name="T57" fmla="*/ 45 h 3052"/>
                <a:gd name="T58" fmla="*/ 288 w 1413"/>
                <a:gd name="T59" fmla="*/ 31 h 3052"/>
                <a:gd name="T60" fmla="*/ 310 w 1413"/>
                <a:gd name="T61" fmla="*/ 19 h 3052"/>
                <a:gd name="T62" fmla="*/ 331 w 1413"/>
                <a:gd name="T63" fmla="*/ 9 h 3052"/>
                <a:gd name="T64" fmla="*/ 353 w 1413"/>
                <a:gd name="T65" fmla="*/ 0 h 3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13"/>
                <a:gd name="T100" fmla="*/ 0 h 3052"/>
                <a:gd name="T101" fmla="*/ 1413 w 1413"/>
                <a:gd name="T102" fmla="*/ 3052 h 3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13" h="3052">
                  <a:moveTo>
                    <a:pt x="326" y="3052"/>
                  </a:moveTo>
                  <a:lnTo>
                    <a:pt x="250" y="2946"/>
                  </a:lnTo>
                  <a:lnTo>
                    <a:pt x="185" y="2837"/>
                  </a:lnTo>
                  <a:lnTo>
                    <a:pt x="131" y="2728"/>
                  </a:lnTo>
                  <a:lnTo>
                    <a:pt x="86" y="2615"/>
                  </a:lnTo>
                  <a:lnTo>
                    <a:pt x="51" y="2501"/>
                  </a:lnTo>
                  <a:lnTo>
                    <a:pt x="26" y="2386"/>
                  </a:lnTo>
                  <a:lnTo>
                    <a:pt x="8" y="2268"/>
                  </a:lnTo>
                  <a:lnTo>
                    <a:pt x="0" y="2152"/>
                  </a:lnTo>
                  <a:lnTo>
                    <a:pt x="1" y="2034"/>
                  </a:lnTo>
                  <a:lnTo>
                    <a:pt x="10" y="1917"/>
                  </a:lnTo>
                  <a:lnTo>
                    <a:pt x="25" y="1799"/>
                  </a:lnTo>
                  <a:lnTo>
                    <a:pt x="48" y="1683"/>
                  </a:lnTo>
                  <a:lnTo>
                    <a:pt x="76" y="1569"/>
                  </a:lnTo>
                  <a:lnTo>
                    <a:pt x="112" y="1455"/>
                  </a:lnTo>
                  <a:lnTo>
                    <a:pt x="154" y="1342"/>
                  </a:lnTo>
                  <a:lnTo>
                    <a:pt x="201" y="1231"/>
                  </a:lnTo>
                  <a:lnTo>
                    <a:pt x="254" y="1123"/>
                  </a:lnTo>
                  <a:lnTo>
                    <a:pt x="311" y="1017"/>
                  </a:lnTo>
                  <a:lnTo>
                    <a:pt x="373" y="915"/>
                  </a:lnTo>
                  <a:lnTo>
                    <a:pt x="439" y="816"/>
                  </a:lnTo>
                  <a:lnTo>
                    <a:pt x="508" y="720"/>
                  </a:lnTo>
                  <a:lnTo>
                    <a:pt x="581" y="628"/>
                  </a:lnTo>
                  <a:lnTo>
                    <a:pt x="657" y="540"/>
                  </a:lnTo>
                  <a:lnTo>
                    <a:pt x="735" y="457"/>
                  </a:lnTo>
                  <a:lnTo>
                    <a:pt x="816" y="379"/>
                  </a:lnTo>
                  <a:lnTo>
                    <a:pt x="899" y="306"/>
                  </a:lnTo>
                  <a:lnTo>
                    <a:pt x="983" y="240"/>
                  </a:lnTo>
                  <a:lnTo>
                    <a:pt x="1069" y="179"/>
                  </a:lnTo>
                  <a:lnTo>
                    <a:pt x="1155" y="123"/>
                  </a:lnTo>
                  <a:lnTo>
                    <a:pt x="1241" y="75"/>
                  </a:lnTo>
                  <a:lnTo>
                    <a:pt x="1327" y="35"/>
                  </a:lnTo>
                  <a:lnTo>
                    <a:pt x="1413"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4" name="Freeform 45"/>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5" name="Freeform 46"/>
            <p:cNvSpPr>
              <a:spLocks/>
            </p:cNvSpPr>
            <p:nvPr/>
          </p:nvSpPr>
          <p:spPr bwMode="auto">
            <a:xfrm>
              <a:off x="2297" y="2023"/>
              <a:ext cx="534" cy="1643"/>
            </a:xfrm>
            <a:custGeom>
              <a:avLst/>
              <a:gdLst>
                <a:gd name="T0" fmla="*/ 99 w 1068"/>
                <a:gd name="T1" fmla="*/ 822 h 3285"/>
                <a:gd name="T2" fmla="*/ 82 w 1068"/>
                <a:gd name="T3" fmla="*/ 807 h 3285"/>
                <a:gd name="T4" fmla="*/ 66 w 1068"/>
                <a:gd name="T5" fmla="*/ 791 h 3285"/>
                <a:gd name="T6" fmla="*/ 52 w 1068"/>
                <a:gd name="T7" fmla="*/ 773 h 3285"/>
                <a:gd name="T8" fmla="*/ 40 w 1068"/>
                <a:gd name="T9" fmla="*/ 753 h 3285"/>
                <a:gd name="T10" fmla="*/ 29 w 1068"/>
                <a:gd name="T11" fmla="*/ 731 h 3285"/>
                <a:gd name="T12" fmla="*/ 21 w 1068"/>
                <a:gd name="T13" fmla="*/ 708 h 3285"/>
                <a:gd name="T14" fmla="*/ 13 w 1068"/>
                <a:gd name="T15" fmla="*/ 683 h 3285"/>
                <a:gd name="T16" fmla="*/ 8 w 1068"/>
                <a:gd name="T17" fmla="*/ 657 h 3285"/>
                <a:gd name="T18" fmla="*/ 4 w 1068"/>
                <a:gd name="T19" fmla="*/ 630 h 3285"/>
                <a:gd name="T20" fmla="*/ 1 w 1068"/>
                <a:gd name="T21" fmla="*/ 602 h 3285"/>
                <a:gd name="T22" fmla="*/ 0 w 1068"/>
                <a:gd name="T23" fmla="*/ 573 h 3285"/>
                <a:gd name="T24" fmla="*/ 1 w 1068"/>
                <a:gd name="T25" fmla="*/ 544 h 3285"/>
                <a:gd name="T26" fmla="*/ 3 w 1068"/>
                <a:gd name="T27" fmla="*/ 514 h 3285"/>
                <a:gd name="T28" fmla="*/ 6 w 1068"/>
                <a:gd name="T29" fmla="*/ 483 h 3285"/>
                <a:gd name="T30" fmla="*/ 11 w 1068"/>
                <a:gd name="T31" fmla="*/ 452 h 3285"/>
                <a:gd name="T32" fmla="*/ 17 w 1068"/>
                <a:gd name="T33" fmla="*/ 421 h 3285"/>
                <a:gd name="T34" fmla="*/ 25 w 1068"/>
                <a:gd name="T35" fmla="*/ 390 h 3285"/>
                <a:gd name="T36" fmla="*/ 33 w 1068"/>
                <a:gd name="T37" fmla="*/ 359 h 3285"/>
                <a:gd name="T38" fmla="*/ 43 w 1068"/>
                <a:gd name="T39" fmla="*/ 328 h 3285"/>
                <a:gd name="T40" fmla="*/ 54 w 1068"/>
                <a:gd name="T41" fmla="*/ 297 h 3285"/>
                <a:gd name="T42" fmla="*/ 66 w 1068"/>
                <a:gd name="T43" fmla="*/ 267 h 3285"/>
                <a:gd name="T44" fmla="*/ 80 w 1068"/>
                <a:gd name="T45" fmla="*/ 237 h 3285"/>
                <a:gd name="T46" fmla="*/ 94 w 1068"/>
                <a:gd name="T47" fmla="*/ 208 h 3285"/>
                <a:gd name="T48" fmla="*/ 110 w 1068"/>
                <a:gd name="T49" fmla="*/ 180 h 3285"/>
                <a:gd name="T50" fmla="*/ 126 w 1068"/>
                <a:gd name="T51" fmla="*/ 153 h 3285"/>
                <a:gd name="T52" fmla="*/ 144 w 1068"/>
                <a:gd name="T53" fmla="*/ 127 h 3285"/>
                <a:gd name="T54" fmla="*/ 162 w 1068"/>
                <a:gd name="T55" fmla="*/ 102 h 3285"/>
                <a:gd name="T56" fmla="*/ 182 w 1068"/>
                <a:gd name="T57" fmla="*/ 78 h 3285"/>
                <a:gd name="T58" fmla="*/ 202 w 1068"/>
                <a:gd name="T59" fmla="*/ 57 h 3285"/>
                <a:gd name="T60" fmla="*/ 223 w 1068"/>
                <a:gd name="T61" fmla="*/ 36 h 3285"/>
                <a:gd name="T62" fmla="*/ 245 w 1068"/>
                <a:gd name="T63" fmla="*/ 17 h 3285"/>
                <a:gd name="T64" fmla="*/ 267 w 1068"/>
                <a:gd name="T65" fmla="*/ 0 h 3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8"/>
                <a:gd name="T100" fmla="*/ 0 h 3285"/>
                <a:gd name="T101" fmla="*/ 1068 w 1068"/>
                <a:gd name="T102" fmla="*/ 3285 h 32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8" h="3285">
                  <a:moveTo>
                    <a:pt x="396" y="3285"/>
                  </a:moveTo>
                  <a:lnTo>
                    <a:pt x="326" y="3228"/>
                  </a:lnTo>
                  <a:lnTo>
                    <a:pt x="263" y="3162"/>
                  </a:lnTo>
                  <a:lnTo>
                    <a:pt x="207" y="3090"/>
                  </a:lnTo>
                  <a:lnTo>
                    <a:pt x="158" y="3009"/>
                  </a:lnTo>
                  <a:lnTo>
                    <a:pt x="116" y="2923"/>
                  </a:lnTo>
                  <a:lnTo>
                    <a:pt x="81" y="2829"/>
                  </a:lnTo>
                  <a:lnTo>
                    <a:pt x="52" y="2731"/>
                  </a:lnTo>
                  <a:lnTo>
                    <a:pt x="30" y="2628"/>
                  </a:lnTo>
                  <a:lnTo>
                    <a:pt x="14" y="2519"/>
                  </a:lnTo>
                  <a:lnTo>
                    <a:pt x="4" y="2408"/>
                  </a:lnTo>
                  <a:lnTo>
                    <a:pt x="0" y="2292"/>
                  </a:lnTo>
                  <a:lnTo>
                    <a:pt x="2" y="2175"/>
                  </a:lnTo>
                  <a:lnTo>
                    <a:pt x="10" y="2054"/>
                  </a:lnTo>
                  <a:lnTo>
                    <a:pt x="24" y="1932"/>
                  </a:lnTo>
                  <a:lnTo>
                    <a:pt x="42" y="1807"/>
                  </a:lnTo>
                  <a:lnTo>
                    <a:pt x="67" y="1683"/>
                  </a:lnTo>
                  <a:lnTo>
                    <a:pt x="97" y="1560"/>
                  </a:lnTo>
                  <a:lnTo>
                    <a:pt x="131" y="1434"/>
                  </a:lnTo>
                  <a:lnTo>
                    <a:pt x="170" y="1311"/>
                  </a:lnTo>
                  <a:lnTo>
                    <a:pt x="215" y="1188"/>
                  </a:lnTo>
                  <a:lnTo>
                    <a:pt x="264" y="1067"/>
                  </a:lnTo>
                  <a:lnTo>
                    <a:pt x="317" y="948"/>
                  </a:lnTo>
                  <a:lnTo>
                    <a:pt x="376" y="832"/>
                  </a:lnTo>
                  <a:lnTo>
                    <a:pt x="437" y="720"/>
                  </a:lnTo>
                  <a:lnTo>
                    <a:pt x="503" y="611"/>
                  </a:lnTo>
                  <a:lnTo>
                    <a:pt x="573" y="506"/>
                  </a:lnTo>
                  <a:lnTo>
                    <a:pt x="646" y="407"/>
                  </a:lnTo>
                  <a:lnTo>
                    <a:pt x="725" y="312"/>
                  </a:lnTo>
                  <a:lnTo>
                    <a:pt x="805" y="225"/>
                  </a:lnTo>
                  <a:lnTo>
                    <a:pt x="889" y="143"/>
                  </a:lnTo>
                  <a:lnTo>
                    <a:pt x="977" y="68"/>
                  </a:lnTo>
                  <a:lnTo>
                    <a:pt x="1068"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6" name="Freeform 47"/>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7" name="Freeform 48"/>
            <p:cNvSpPr>
              <a:spLocks/>
            </p:cNvSpPr>
            <p:nvPr/>
          </p:nvSpPr>
          <p:spPr bwMode="auto">
            <a:xfrm>
              <a:off x="2510" y="2023"/>
              <a:ext cx="321" cy="1692"/>
            </a:xfrm>
            <a:custGeom>
              <a:avLst/>
              <a:gdLst>
                <a:gd name="T0" fmla="*/ 160 w 643"/>
                <a:gd name="T1" fmla="*/ 0 h 3383"/>
                <a:gd name="T2" fmla="*/ 147 w 643"/>
                <a:gd name="T3" fmla="*/ 15 h 3383"/>
                <a:gd name="T4" fmla="*/ 134 w 643"/>
                <a:gd name="T5" fmla="*/ 33 h 3383"/>
                <a:gd name="T6" fmla="*/ 122 w 643"/>
                <a:gd name="T7" fmla="*/ 53 h 3383"/>
                <a:gd name="T8" fmla="*/ 110 w 643"/>
                <a:gd name="T9" fmla="*/ 76 h 3383"/>
                <a:gd name="T10" fmla="*/ 98 w 643"/>
                <a:gd name="T11" fmla="*/ 100 h 3383"/>
                <a:gd name="T12" fmla="*/ 87 w 643"/>
                <a:gd name="T13" fmla="*/ 127 h 3383"/>
                <a:gd name="T14" fmla="*/ 77 w 643"/>
                <a:gd name="T15" fmla="*/ 155 h 3383"/>
                <a:gd name="T16" fmla="*/ 66 w 643"/>
                <a:gd name="T17" fmla="*/ 184 h 3383"/>
                <a:gd name="T18" fmla="*/ 57 w 643"/>
                <a:gd name="T19" fmla="*/ 215 h 3383"/>
                <a:gd name="T20" fmla="*/ 48 w 643"/>
                <a:gd name="T21" fmla="*/ 248 h 3383"/>
                <a:gd name="T22" fmla="*/ 39 w 643"/>
                <a:gd name="T23" fmla="*/ 281 h 3383"/>
                <a:gd name="T24" fmla="*/ 32 w 643"/>
                <a:gd name="T25" fmla="*/ 315 h 3383"/>
                <a:gd name="T26" fmla="*/ 25 w 643"/>
                <a:gd name="T27" fmla="*/ 349 h 3383"/>
                <a:gd name="T28" fmla="*/ 19 w 643"/>
                <a:gd name="T29" fmla="*/ 384 h 3383"/>
                <a:gd name="T30" fmla="*/ 13 w 643"/>
                <a:gd name="T31" fmla="*/ 419 h 3383"/>
                <a:gd name="T32" fmla="*/ 9 w 643"/>
                <a:gd name="T33" fmla="*/ 454 h 3383"/>
                <a:gd name="T34" fmla="*/ 5 w 643"/>
                <a:gd name="T35" fmla="*/ 488 h 3383"/>
                <a:gd name="T36" fmla="*/ 2 w 643"/>
                <a:gd name="T37" fmla="*/ 523 h 3383"/>
                <a:gd name="T38" fmla="*/ 1 w 643"/>
                <a:gd name="T39" fmla="*/ 556 h 3383"/>
                <a:gd name="T40" fmla="*/ 0 w 643"/>
                <a:gd name="T41" fmla="*/ 589 h 3383"/>
                <a:gd name="T42" fmla="*/ 0 w 643"/>
                <a:gd name="T43" fmla="*/ 621 h 3383"/>
                <a:gd name="T44" fmla="*/ 1 w 643"/>
                <a:gd name="T45" fmla="*/ 651 h 3383"/>
                <a:gd name="T46" fmla="*/ 3 w 643"/>
                <a:gd name="T47" fmla="*/ 680 h 3383"/>
                <a:gd name="T48" fmla="*/ 7 w 643"/>
                <a:gd name="T49" fmla="*/ 708 h 3383"/>
                <a:gd name="T50" fmla="*/ 12 w 643"/>
                <a:gd name="T51" fmla="*/ 734 h 3383"/>
                <a:gd name="T52" fmla="*/ 18 w 643"/>
                <a:gd name="T53" fmla="*/ 757 h 3383"/>
                <a:gd name="T54" fmla="*/ 25 w 643"/>
                <a:gd name="T55" fmla="*/ 779 h 3383"/>
                <a:gd name="T56" fmla="*/ 33 w 643"/>
                <a:gd name="T57" fmla="*/ 798 h 3383"/>
                <a:gd name="T58" fmla="*/ 43 w 643"/>
                <a:gd name="T59" fmla="*/ 814 h 3383"/>
                <a:gd name="T60" fmla="*/ 54 w 643"/>
                <a:gd name="T61" fmla="*/ 828 h 3383"/>
                <a:gd name="T62" fmla="*/ 67 w 643"/>
                <a:gd name="T63" fmla="*/ 839 h 3383"/>
                <a:gd name="T64" fmla="*/ 81 w 643"/>
                <a:gd name="T65" fmla="*/ 846 h 338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43"/>
                <a:gd name="T100" fmla="*/ 0 h 3383"/>
                <a:gd name="T101" fmla="*/ 643 w 643"/>
                <a:gd name="T102" fmla="*/ 3383 h 338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43" h="3383">
                  <a:moveTo>
                    <a:pt x="643" y="0"/>
                  </a:moveTo>
                  <a:lnTo>
                    <a:pt x="591" y="60"/>
                  </a:lnTo>
                  <a:lnTo>
                    <a:pt x="539" y="130"/>
                  </a:lnTo>
                  <a:lnTo>
                    <a:pt x="490" y="211"/>
                  </a:lnTo>
                  <a:lnTo>
                    <a:pt x="441" y="301"/>
                  </a:lnTo>
                  <a:lnTo>
                    <a:pt x="395" y="399"/>
                  </a:lnTo>
                  <a:lnTo>
                    <a:pt x="350" y="505"/>
                  </a:lnTo>
                  <a:lnTo>
                    <a:pt x="308" y="617"/>
                  </a:lnTo>
                  <a:lnTo>
                    <a:pt x="266" y="736"/>
                  </a:lnTo>
                  <a:lnTo>
                    <a:pt x="228" y="860"/>
                  </a:lnTo>
                  <a:lnTo>
                    <a:pt x="193" y="990"/>
                  </a:lnTo>
                  <a:lnTo>
                    <a:pt x="159" y="1122"/>
                  </a:lnTo>
                  <a:lnTo>
                    <a:pt x="128" y="1258"/>
                  </a:lnTo>
                  <a:lnTo>
                    <a:pt x="100" y="1395"/>
                  </a:lnTo>
                  <a:lnTo>
                    <a:pt x="76" y="1534"/>
                  </a:lnTo>
                  <a:lnTo>
                    <a:pt x="54" y="1674"/>
                  </a:lnTo>
                  <a:lnTo>
                    <a:pt x="36" y="1813"/>
                  </a:lnTo>
                  <a:lnTo>
                    <a:pt x="21" y="1951"/>
                  </a:lnTo>
                  <a:lnTo>
                    <a:pt x="10" y="2089"/>
                  </a:lnTo>
                  <a:lnTo>
                    <a:pt x="4" y="2223"/>
                  </a:lnTo>
                  <a:lnTo>
                    <a:pt x="0" y="2353"/>
                  </a:lnTo>
                  <a:lnTo>
                    <a:pt x="0" y="2481"/>
                  </a:lnTo>
                  <a:lnTo>
                    <a:pt x="6" y="2603"/>
                  </a:lnTo>
                  <a:lnTo>
                    <a:pt x="15" y="2720"/>
                  </a:lnTo>
                  <a:lnTo>
                    <a:pt x="29" y="2829"/>
                  </a:lnTo>
                  <a:lnTo>
                    <a:pt x="48" y="2933"/>
                  </a:lnTo>
                  <a:lnTo>
                    <a:pt x="72" y="3027"/>
                  </a:lnTo>
                  <a:lnTo>
                    <a:pt x="100" y="3113"/>
                  </a:lnTo>
                  <a:lnTo>
                    <a:pt x="135" y="3190"/>
                  </a:lnTo>
                  <a:lnTo>
                    <a:pt x="174" y="3255"/>
                  </a:lnTo>
                  <a:lnTo>
                    <a:pt x="219" y="3311"/>
                  </a:lnTo>
                  <a:lnTo>
                    <a:pt x="269" y="3353"/>
                  </a:lnTo>
                  <a:lnTo>
                    <a:pt x="325" y="3383"/>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8" name="Freeform 49"/>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89" name="Freeform 50"/>
            <p:cNvSpPr>
              <a:spLocks/>
            </p:cNvSpPr>
            <p:nvPr/>
          </p:nvSpPr>
          <p:spPr bwMode="auto">
            <a:xfrm>
              <a:off x="2745" y="2023"/>
              <a:ext cx="86" cy="1705"/>
            </a:xfrm>
            <a:custGeom>
              <a:avLst/>
              <a:gdLst>
                <a:gd name="T0" fmla="*/ 28 w 172"/>
                <a:gd name="T1" fmla="*/ 853 h 3410"/>
                <a:gd name="T2" fmla="*/ 18 w 172"/>
                <a:gd name="T3" fmla="*/ 843 h 3410"/>
                <a:gd name="T4" fmla="*/ 10 w 172"/>
                <a:gd name="T5" fmla="*/ 816 h 3410"/>
                <a:gd name="T6" fmla="*/ 5 w 172"/>
                <a:gd name="T7" fmla="*/ 774 h 3410"/>
                <a:gd name="T8" fmla="*/ 2 w 172"/>
                <a:gd name="T9" fmla="*/ 721 h 3410"/>
                <a:gd name="T10" fmla="*/ 0 w 172"/>
                <a:gd name="T11" fmla="*/ 657 h 3410"/>
                <a:gd name="T12" fmla="*/ 1 w 172"/>
                <a:gd name="T13" fmla="*/ 586 h 3410"/>
                <a:gd name="T14" fmla="*/ 2 w 172"/>
                <a:gd name="T15" fmla="*/ 510 h 3410"/>
                <a:gd name="T16" fmla="*/ 5 w 172"/>
                <a:gd name="T17" fmla="*/ 432 h 3410"/>
                <a:gd name="T18" fmla="*/ 9 w 172"/>
                <a:gd name="T19" fmla="*/ 354 h 3410"/>
                <a:gd name="T20" fmla="*/ 14 w 172"/>
                <a:gd name="T21" fmla="*/ 278 h 3410"/>
                <a:gd name="T22" fmla="*/ 19 w 172"/>
                <a:gd name="T23" fmla="*/ 206 h 3410"/>
                <a:gd name="T24" fmla="*/ 24 w 172"/>
                <a:gd name="T25" fmla="*/ 141 h 3410"/>
                <a:gd name="T26" fmla="*/ 30 w 172"/>
                <a:gd name="T27" fmla="*/ 86 h 3410"/>
                <a:gd name="T28" fmla="*/ 35 w 172"/>
                <a:gd name="T29" fmla="*/ 42 h 3410"/>
                <a:gd name="T30" fmla="*/ 39 w 172"/>
                <a:gd name="T31" fmla="*/ 13 h 3410"/>
                <a:gd name="T32" fmla="*/ 43 w 172"/>
                <a:gd name="T33" fmla="*/ 0 h 34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
                <a:gd name="T52" fmla="*/ 0 h 3410"/>
                <a:gd name="T53" fmla="*/ 172 w 172"/>
                <a:gd name="T54" fmla="*/ 3410 h 34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 h="3410">
                  <a:moveTo>
                    <a:pt x="112" y="3410"/>
                  </a:moveTo>
                  <a:lnTo>
                    <a:pt x="71" y="3370"/>
                  </a:lnTo>
                  <a:lnTo>
                    <a:pt x="40" y="3261"/>
                  </a:lnTo>
                  <a:lnTo>
                    <a:pt x="19" y="3095"/>
                  </a:lnTo>
                  <a:lnTo>
                    <a:pt x="6" y="2881"/>
                  </a:lnTo>
                  <a:lnTo>
                    <a:pt x="0" y="2628"/>
                  </a:lnTo>
                  <a:lnTo>
                    <a:pt x="2" y="2344"/>
                  </a:lnTo>
                  <a:lnTo>
                    <a:pt x="8" y="2040"/>
                  </a:lnTo>
                  <a:lnTo>
                    <a:pt x="20" y="1727"/>
                  </a:lnTo>
                  <a:lnTo>
                    <a:pt x="35" y="1415"/>
                  </a:lnTo>
                  <a:lnTo>
                    <a:pt x="53" y="1109"/>
                  </a:lnTo>
                  <a:lnTo>
                    <a:pt x="74" y="822"/>
                  </a:lnTo>
                  <a:lnTo>
                    <a:pt x="95" y="563"/>
                  </a:lnTo>
                  <a:lnTo>
                    <a:pt x="117" y="342"/>
                  </a:lnTo>
                  <a:lnTo>
                    <a:pt x="137" y="168"/>
                  </a:lnTo>
                  <a:lnTo>
                    <a:pt x="156" y="51"/>
                  </a:lnTo>
                  <a:lnTo>
                    <a:pt x="17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0" name="Freeform 51"/>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1" name="Freeform 52"/>
            <p:cNvSpPr>
              <a:spLocks/>
            </p:cNvSpPr>
            <p:nvPr/>
          </p:nvSpPr>
          <p:spPr bwMode="auto">
            <a:xfrm>
              <a:off x="2825" y="2021"/>
              <a:ext cx="852" cy="1210"/>
            </a:xfrm>
            <a:custGeom>
              <a:avLst/>
              <a:gdLst>
                <a:gd name="T0" fmla="*/ 404 w 1704"/>
                <a:gd name="T1" fmla="*/ 605 h 2422"/>
                <a:gd name="T2" fmla="*/ 411 w 1704"/>
                <a:gd name="T3" fmla="*/ 580 h 2422"/>
                <a:gd name="T4" fmla="*/ 416 w 1704"/>
                <a:gd name="T5" fmla="*/ 556 h 2422"/>
                <a:gd name="T6" fmla="*/ 421 w 1704"/>
                <a:gd name="T7" fmla="*/ 532 h 2422"/>
                <a:gd name="T8" fmla="*/ 424 w 1704"/>
                <a:gd name="T9" fmla="*/ 508 h 2422"/>
                <a:gd name="T10" fmla="*/ 425 w 1704"/>
                <a:gd name="T11" fmla="*/ 484 h 2422"/>
                <a:gd name="T12" fmla="*/ 426 w 1704"/>
                <a:gd name="T13" fmla="*/ 460 h 2422"/>
                <a:gd name="T14" fmla="*/ 426 w 1704"/>
                <a:gd name="T15" fmla="*/ 437 h 2422"/>
                <a:gd name="T16" fmla="*/ 424 w 1704"/>
                <a:gd name="T17" fmla="*/ 414 h 2422"/>
                <a:gd name="T18" fmla="*/ 421 w 1704"/>
                <a:gd name="T19" fmla="*/ 391 h 2422"/>
                <a:gd name="T20" fmla="*/ 417 w 1704"/>
                <a:gd name="T21" fmla="*/ 368 h 2422"/>
                <a:gd name="T22" fmla="*/ 411 w 1704"/>
                <a:gd name="T23" fmla="*/ 346 h 2422"/>
                <a:gd name="T24" fmla="*/ 405 w 1704"/>
                <a:gd name="T25" fmla="*/ 324 h 2422"/>
                <a:gd name="T26" fmla="*/ 397 w 1704"/>
                <a:gd name="T27" fmla="*/ 302 h 2422"/>
                <a:gd name="T28" fmla="*/ 387 w 1704"/>
                <a:gd name="T29" fmla="*/ 281 h 2422"/>
                <a:gd name="T30" fmla="*/ 377 w 1704"/>
                <a:gd name="T31" fmla="*/ 261 h 2422"/>
                <a:gd name="T32" fmla="*/ 365 w 1704"/>
                <a:gd name="T33" fmla="*/ 240 h 2422"/>
                <a:gd name="T34" fmla="*/ 352 w 1704"/>
                <a:gd name="T35" fmla="*/ 221 h 2422"/>
                <a:gd name="T36" fmla="*/ 338 w 1704"/>
                <a:gd name="T37" fmla="*/ 201 h 2422"/>
                <a:gd name="T38" fmla="*/ 322 w 1704"/>
                <a:gd name="T39" fmla="*/ 183 h 2422"/>
                <a:gd name="T40" fmla="*/ 306 w 1704"/>
                <a:gd name="T41" fmla="*/ 164 h 2422"/>
                <a:gd name="T42" fmla="*/ 287 w 1704"/>
                <a:gd name="T43" fmla="*/ 147 h 2422"/>
                <a:gd name="T44" fmla="*/ 268 w 1704"/>
                <a:gd name="T45" fmla="*/ 130 h 2422"/>
                <a:gd name="T46" fmla="*/ 247 w 1704"/>
                <a:gd name="T47" fmla="*/ 113 h 2422"/>
                <a:gd name="T48" fmla="*/ 225 w 1704"/>
                <a:gd name="T49" fmla="*/ 98 h 2422"/>
                <a:gd name="T50" fmla="*/ 202 w 1704"/>
                <a:gd name="T51" fmla="*/ 83 h 2422"/>
                <a:gd name="T52" fmla="*/ 177 w 1704"/>
                <a:gd name="T53" fmla="*/ 69 h 2422"/>
                <a:gd name="T54" fmla="*/ 151 w 1704"/>
                <a:gd name="T55" fmla="*/ 55 h 2422"/>
                <a:gd name="T56" fmla="*/ 123 w 1704"/>
                <a:gd name="T57" fmla="*/ 42 h 2422"/>
                <a:gd name="T58" fmla="*/ 94 w 1704"/>
                <a:gd name="T59" fmla="*/ 30 h 2422"/>
                <a:gd name="T60" fmla="*/ 65 w 1704"/>
                <a:gd name="T61" fmla="*/ 19 h 2422"/>
                <a:gd name="T62" fmla="*/ 33 w 1704"/>
                <a:gd name="T63" fmla="*/ 9 h 2422"/>
                <a:gd name="T64" fmla="*/ 0 w 1704"/>
                <a:gd name="T65" fmla="*/ 0 h 242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04"/>
                <a:gd name="T100" fmla="*/ 0 h 2422"/>
                <a:gd name="T101" fmla="*/ 1704 w 1704"/>
                <a:gd name="T102" fmla="*/ 2422 h 242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04" h="2422">
                  <a:moveTo>
                    <a:pt x="1615" y="2422"/>
                  </a:moveTo>
                  <a:lnTo>
                    <a:pt x="1642" y="2324"/>
                  </a:lnTo>
                  <a:lnTo>
                    <a:pt x="1664" y="2227"/>
                  </a:lnTo>
                  <a:lnTo>
                    <a:pt x="1681" y="2130"/>
                  </a:lnTo>
                  <a:lnTo>
                    <a:pt x="1693" y="2033"/>
                  </a:lnTo>
                  <a:lnTo>
                    <a:pt x="1700" y="1938"/>
                  </a:lnTo>
                  <a:lnTo>
                    <a:pt x="1704" y="1843"/>
                  </a:lnTo>
                  <a:lnTo>
                    <a:pt x="1702" y="1749"/>
                  </a:lnTo>
                  <a:lnTo>
                    <a:pt x="1695" y="1657"/>
                  </a:lnTo>
                  <a:lnTo>
                    <a:pt x="1682" y="1566"/>
                  </a:lnTo>
                  <a:lnTo>
                    <a:pt x="1666" y="1475"/>
                  </a:lnTo>
                  <a:lnTo>
                    <a:pt x="1644" y="1386"/>
                  </a:lnTo>
                  <a:lnTo>
                    <a:pt x="1617" y="1298"/>
                  </a:lnTo>
                  <a:lnTo>
                    <a:pt x="1585" y="1212"/>
                  </a:lnTo>
                  <a:lnTo>
                    <a:pt x="1548" y="1127"/>
                  </a:lnTo>
                  <a:lnTo>
                    <a:pt x="1507" y="1044"/>
                  </a:lnTo>
                  <a:lnTo>
                    <a:pt x="1460" y="963"/>
                  </a:lnTo>
                  <a:lnTo>
                    <a:pt x="1408" y="884"/>
                  </a:lnTo>
                  <a:lnTo>
                    <a:pt x="1350" y="807"/>
                  </a:lnTo>
                  <a:lnTo>
                    <a:pt x="1288" y="732"/>
                  </a:lnTo>
                  <a:lnTo>
                    <a:pt x="1221" y="659"/>
                  </a:lnTo>
                  <a:lnTo>
                    <a:pt x="1148" y="589"/>
                  </a:lnTo>
                  <a:lnTo>
                    <a:pt x="1070" y="521"/>
                  </a:lnTo>
                  <a:lnTo>
                    <a:pt x="987" y="455"/>
                  </a:lnTo>
                  <a:lnTo>
                    <a:pt x="898" y="393"/>
                  </a:lnTo>
                  <a:lnTo>
                    <a:pt x="805" y="333"/>
                  </a:lnTo>
                  <a:lnTo>
                    <a:pt x="706" y="276"/>
                  </a:lnTo>
                  <a:lnTo>
                    <a:pt x="601" y="221"/>
                  </a:lnTo>
                  <a:lnTo>
                    <a:pt x="492" y="171"/>
                  </a:lnTo>
                  <a:lnTo>
                    <a:pt x="376" y="123"/>
                  </a:lnTo>
                  <a:lnTo>
                    <a:pt x="257" y="79"/>
                  </a:lnTo>
                  <a:lnTo>
                    <a:pt x="130" y="38"/>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2" name="Freeform 53"/>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3" name="Freeform 54"/>
            <p:cNvSpPr>
              <a:spLocks/>
            </p:cNvSpPr>
            <p:nvPr/>
          </p:nvSpPr>
          <p:spPr bwMode="auto">
            <a:xfrm>
              <a:off x="2825" y="2021"/>
              <a:ext cx="766" cy="1528"/>
            </a:xfrm>
            <a:custGeom>
              <a:avLst/>
              <a:gdLst>
                <a:gd name="T0" fmla="*/ 271 w 1531"/>
                <a:gd name="T1" fmla="*/ 764 h 3056"/>
                <a:gd name="T2" fmla="*/ 295 w 1531"/>
                <a:gd name="T3" fmla="*/ 739 h 3056"/>
                <a:gd name="T4" fmla="*/ 316 w 1531"/>
                <a:gd name="T5" fmla="*/ 714 h 3056"/>
                <a:gd name="T6" fmla="*/ 334 w 1531"/>
                <a:gd name="T7" fmla="*/ 687 h 3056"/>
                <a:gd name="T8" fmla="*/ 349 w 1531"/>
                <a:gd name="T9" fmla="*/ 660 h 3056"/>
                <a:gd name="T10" fmla="*/ 361 w 1531"/>
                <a:gd name="T11" fmla="*/ 632 h 3056"/>
                <a:gd name="T12" fmla="*/ 370 w 1531"/>
                <a:gd name="T13" fmla="*/ 604 h 3056"/>
                <a:gd name="T14" fmla="*/ 377 w 1531"/>
                <a:gd name="T15" fmla="*/ 576 h 3056"/>
                <a:gd name="T16" fmla="*/ 381 w 1531"/>
                <a:gd name="T17" fmla="*/ 547 h 3056"/>
                <a:gd name="T18" fmla="*/ 383 w 1531"/>
                <a:gd name="T19" fmla="*/ 519 h 3056"/>
                <a:gd name="T20" fmla="*/ 383 w 1531"/>
                <a:gd name="T21" fmla="*/ 489 h 3056"/>
                <a:gd name="T22" fmla="*/ 380 w 1531"/>
                <a:gd name="T23" fmla="*/ 461 h 3056"/>
                <a:gd name="T24" fmla="*/ 376 w 1531"/>
                <a:gd name="T25" fmla="*/ 432 h 3056"/>
                <a:gd name="T26" fmla="*/ 369 w 1531"/>
                <a:gd name="T27" fmla="*/ 403 h 3056"/>
                <a:gd name="T28" fmla="*/ 361 w 1531"/>
                <a:gd name="T29" fmla="*/ 375 h 3056"/>
                <a:gd name="T30" fmla="*/ 350 w 1531"/>
                <a:gd name="T31" fmla="*/ 347 h 3056"/>
                <a:gd name="T32" fmla="*/ 338 w 1531"/>
                <a:gd name="T33" fmla="*/ 320 h 3056"/>
                <a:gd name="T34" fmla="*/ 325 w 1531"/>
                <a:gd name="T35" fmla="*/ 292 h 3056"/>
                <a:gd name="T36" fmla="*/ 310 w 1531"/>
                <a:gd name="T37" fmla="*/ 266 h 3056"/>
                <a:gd name="T38" fmla="*/ 294 w 1531"/>
                <a:gd name="T39" fmla="*/ 240 h 3056"/>
                <a:gd name="T40" fmla="*/ 276 w 1531"/>
                <a:gd name="T41" fmla="*/ 215 h 3056"/>
                <a:gd name="T42" fmla="*/ 257 w 1531"/>
                <a:gd name="T43" fmla="*/ 190 h 3056"/>
                <a:gd name="T44" fmla="*/ 237 w 1531"/>
                <a:gd name="T45" fmla="*/ 167 h 3056"/>
                <a:gd name="T46" fmla="*/ 216 w 1531"/>
                <a:gd name="T47" fmla="*/ 144 h 3056"/>
                <a:gd name="T48" fmla="*/ 194 w 1531"/>
                <a:gd name="T49" fmla="*/ 123 h 3056"/>
                <a:gd name="T50" fmla="*/ 172 w 1531"/>
                <a:gd name="T51" fmla="*/ 103 h 3056"/>
                <a:gd name="T52" fmla="*/ 148 w 1531"/>
                <a:gd name="T53" fmla="*/ 84 h 3056"/>
                <a:gd name="T54" fmla="*/ 124 w 1531"/>
                <a:gd name="T55" fmla="*/ 66 h 3056"/>
                <a:gd name="T56" fmla="*/ 100 w 1531"/>
                <a:gd name="T57" fmla="*/ 50 h 3056"/>
                <a:gd name="T58" fmla="*/ 75 w 1531"/>
                <a:gd name="T59" fmla="*/ 35 h 3056"/>
                <a:gd name="T60" fmla="*/ 50 w 1531"/>
                <a:gd name="T61" fmla="*/ 22 h 3056"/>
                <a:gd name="T62" fmla="*/ 26 w 1531"/>
                <a:gd name="T63" fmla="*/ 10 h 3056"/>
                <a:gd name="T64" fmla="*/ 0 w 1531"/>
                <a:gd name="T65" fmla="*/ 0 h 30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1"/>
                <a:gd name="T100" fmla="*/ 0 h 3056"/>
                <a:gd name="T101" fmla="*/ 1531 w 1531"/>
                <a:gd name="T102" fmla="*/ 3056 h 30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1" h="3056">
                  <a:moveTo>
                    <a:pt x="1083" y="3056"/>
                  </a:moveTo>
                  <a:lnTo>
                    <a:pt x="1178" y="2956"/>
                  </a:lnTo>
                  <a:lnTo>
                    <a:pt x="1261" y="2853"/>
                  </a:lnTo>
                  <a:lnTo>
                    <a:pt x="1333" y="2747"/>
                  </a:lnTo>
                  <a:lnTo>
                    <a:pt x="1393" y="2638"/>
                  </a:lnTo>
                  <a:lnTo>
                    <a:pt x="1441" y="2528"/>
                  </a:lnTo>
                  <a:lnTo>
                    <a:pt x="1478" y="2415"/>
                  </a:lnTo>
                  <a:lnTo>
                    <a:pt x="1506" y="2302"/>
                  </a:lnTo>
                  <a:lnTo>
                    <a:pt x="1523" y="2188"/>
                  </a:lnTo>
                  <a:lnTo>
                    <a:pt x="1531" y="2073"/>
                  </a:lnTo>
                  <a:lnTo>
                    <a:pt x="1530" y="1956"/>
                  </a:lnTo>
                  <a:lnTo>
                    <a:pt x="1519" y="1841"/>
                  </a:lnTo>
                  <a:lnTo>
                    <a:pt x="1501" y="1726"/>
                  </a:lnTo>
                  <a:lnTo>
                    <a:pt x="1475" y="1612"/>
                  </a:lnTo>
                  <a:lnTo>
                    <a:pt x="1441" y="1499"/>
                  </a:lnTo>
                  <a:lnTo>
                    <a:pt x="1400" y="1387"/>
                  </a:lnTo>
                  <a:lnTo>
                    <a:pt x="1352" y="1277"/>
                  </a:lnTo>
                  <a:lnTo>
                    <a:pt x="1298" y="1168"/>
                  </a:lnTo>
                  <a:lnTo>
                    <a:pt x="1238" y="1061"/>
                  </a:lnTo>
                  <a:lnTo>
                    <a:pt x="1173" y="959"/>
                  </a:lnTo>
                  <a:lnTo>
                    <a:pt x="1101" y="857"/>
                  </a:lnTo>
                  <a:lnTo>
                    <a:pt x="1026" y="760"/>
                  </a:lnTo>
                  <a:lnTo>
                    <a:pt x="946" y="666"/>
                  </a:lnTo>
                  <a:lnTo>
                    <a:pt x="863" y="576"/>
                  </a:lnTo>
                  <a:lnTo>
                    <a:pt x="775" y="491"/>
                  </a:lnTo>
                  <a:lnTo>
                    <a:pt x="685" y="410"/>
                  </a:lnTo>
                  <a:lnTo>
                    <a:pt x="592" y="334"/>
                  </a:lnTo>
                  <a:lnTo>
                    <a:pt x="496" y="263"/>
                  </a:lnTo>
                  <a:lnTo>
                    <a:pt x="399" y="198"/>
                  </a:lnTo>
                  <a:lnTo>
                    <a:pt x="300" y="138"/>
                  </a:lnTo>
                  <a:lnTo>
                    <a:pt x="200" y="85"/>
                  </a:lnTo>
                  <a:lnTo>
                    <a:pt x="101" y="39"/>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4" name="Freeform 55"/>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5" name="Freeform 56"/>
            <p:cNvSpPr>
              <a:spLocks/>
            </p:cNvSpPr>
            <p:nvPr/>
          </p:nvSpPr>
          <p:spPr bwMode="auto">
            <a:xfrm>
              <a:off x="2825" y="2021"/>
              <a:ext cx="598" cy="1645"/>
            </a:xfrm>
            <a:custGeom>
              <a:avLst/>
              <a:gdLst>
                <a:gd name="T0" fmla="*/ 168 w 1195"/>
                <a:gd name="T1" fmla="*/ 823 h 3290"/>
                <a:gd name="T2" fmla="*/ 188 w 1195"/>
                <a:gd name="T3" fmla="*/ 808 h 3290"/>
                <a:gd name="T4" fmla="*/ 207 w 1195"/>
                <a:gd name="T5" fmla="*/ 791 h 3290"/>
                <a:gd name="T6" fmla="*/ 223 w 1195"/>
                <a:gd name="T7" fmla="*/ 773 h 3290"/>
                <a:gd name="T8" fmla="*/ 239 w 1195"/>
                <a:gd name="T9" fmla="*/ 753 h 3290"/>
                <a:gd name="T10" fmla="*/ 252 w 1195"/>
                <a:gd name="T11" fmla="*/ 732 h 3290"/>
                <a:gd name="T12" fmla="*/ 264 w 1195"/>
                <a:gd name="T13" fmla="*/ 710 h 3290"/>
                <a:gd name="T14" fmla="*/ 274 w 1195"/>
                <a:gd name="T15" fmla="*/ 686 h 3290"/>
                <a:gd name="T16" fmla="*/ 282 w 1195"/>
                <a:gd name="T17" fmla="*/ 662 h 3290"/>
                <a:gd name="T18" fmla="*/ 289 w 1195"/>
                <a:gd name="T19" fmla="*/ 636 h 3290"/>
                <a:gd name="T20" fmla="*/ 294 w 1195"/>
                <a:gd name="T21" fmla="*/ 610 h 3290"/>
                <a:gd name="T22" fmla="*/ 297 w 1195"/>
                <a:gd name="T23" fmla="*/ 583 h 3290"/>
                <a:gd name="T24" fmla="*/ 299 w 1195"/>
                <a:gd name="T25" fmla="*/ 555 h 3290"/>
                <a:gd name="T26" fmla="*/ 299 w 1195"/>
                <a:gd name="T27" fmla="*/ 526 h 3290"/>
                <a:gd name="T28" fmla="*/ 298 w 1195"/>
                <a:gd name="T29" fmla="*/ 498 h 3290"/>
                <a:gd name="T30" fmla="*/ 294 w 1195"/>
                <a:gd name="T31" fmla="*/ 468 h 3290"/>
                <a:gd name="T32" fmla="*/ 290 w 1195"/>
                <a:gd name="T33" fmla="*/ 438 h 3290"/>
                <a:gd name="T34" fmla="*/ 283 w 1195"/>
                <a:gd name="T35" fmla="*/ 409 h 3290"/>
                <a:gd name="T36" fmla="*/ 275 w 1195"/>
                <a:gd name="T37" fmla="*/ 379 h 3290"/>
                <a:gd name="T38" fmla="*/ 266 w 1195"/>
                <a:gd name="T39" fmla="*/ 349 h 3290"/>
                <a:gd name="T40" fmla="*/ 255 w 1195"/>
                <a:gd name="T41" fmla="*/ 319 h 3290"/>
                <a:gd name="T42" fmla="*/ 242 w 1195"/>
                <a:gd name="T43" fmla="*/ 289 h 3290"/>
                <a:gd name="T44" fmla="*/ 228 w 1195"/>
                <a:gd name="T45" fmla="*/ 260 h 3290"/>
                <a:gd name="T46" fmla="*/ 212 w 1195"/>
                <a:gd name="T47" fmla="*/ 231 h 3290"/>
                <a:gd name="T48" fmla="*/ 194 w 1195"/>
                <a:gd name="T49" fmla="*/ 202 h 3290"/>
                <a:gd name="T50" fmla="*/ 175 w 1195"/>
                <a:gd name="T51" fmla="*/ 174 h 3290"/>
                <a:gd name="T52" fmla="*/ 155 w 1195"/>
                <a:gd name="T53" fmla="*/ 146 h 3290"/>
                <a:gd name="T54" fmla="*/ 133 w 1195"/>
                <a:gd name="T55" fmla="*/ 120 h 3290"/>
                <a:gd name="T56" fmla="*/ 109 w 1195"/>
                <a:gd name="T57" fmla="*/ 94 h 3290"/>
                <a:gd name="T58" fmla="*/ 84 w 1195"/>
                <a:gd name="T59" fmla="*/ 69 h 3290"/>
                <a:gd name="T60" fmla="*/ 58 w 1195"/>
                <a:gd name="T61" fmla="*/ 45 h 3290"/>
                <a:gd name="T62" fmla="*/ 30 w 1195"/>
                <a:gd name="T63" fmla="*/ 22 h 3290"/>
                <a:gd name="T64" fmla="*/ 0 w 1195"/>
                <a:gd name="T65" fmla="*/ 0 h 32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95"/>
                <a:gd name="T100" fmla="*/ 0 h 3290"/>
                <a:gd name="T101" fmla="*/ 1195 w 1195"/>
                <a:gd name="T102" fmla="*/ 3290 h 32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95" h="3290">
                  <a:moveTo>
                    <a:pt x="669" y="3290"/>
                  </a:moveTo>
                  <a:lnTo>
                    <a:pt x="750" y="3230"/>
                  </a:lnTo>
                  <a:lnTo>
                    <a:pt x="825" y="3164"/>
                  </a:lnTo>
                  <a:lnTo>
                    <a:pt x="891" y="3090"/>
                  </a:lnTo>
                  <a:lnTo>
                    <a:pt x="953" y="3011"/>
                  </a:lnTo>
                  <a:lnTo>
                    <a:pt x="1006" y="2927"/>
                  </a:lnTo>
                  <a:lnTo>
                    <a:pt x="1053" y="2838"/>
                  </a:lnTo>
                  <a:lnTo>
                    <a:pt x="1093" y="2744"/>
                  </a:lnTo>
                  <a:lnTo>
                    <a:pt x="1127" y="2646"/>
                  </a:lnTo>
                  <a:lnTo>
                    <a:pt x="1153" y="2544"/>
                  </a:lnTo>
                  <a:lnTo>
                    <a:pt x="1174" y="2438"/>
                  </a:lnTo>
                  <a:lnTo>
                    <a:pt x="1188" y="2330"/>
                  </a:lnTo>
                  <a:lnTo>
                    <a:pt x="1195" y="2218"/>
                  </a:lnTo>
                  <a:lnTo>
                    <a:pt x="1195" y="2104"/>
                  </a:lnTo>
                  <a:lnTo>
                    <a:pt x="1189" y="1989"/>
                  </a:lnTo>
                  <a:lnTo>
                    <a:pt x="1176" y="1871"/>
                  </a:lnTo>
                  <a:lnTo>
                    <a:pt x="1158" y="1752"/>
                  </a:lnTo>
                  <a:lnTo>
                    <a:pt x="1132" y="1633"/>
                  </a:lnTo>
                  <a:lnTo>
                    <a:pt x="1100" y="1514"/>
                  </a:lnTo>
                  <a:lnTo>
                    <a:pt x="1062" y="1394"/>
                  </a:lnTo>
                  <a:lnTo>
                    <a:pt x="1017" y="1274"/>
                  </a:lnTo>
                  <a:lnTo>
                    <a:pt x="966" y="1156"/>
                  </a:lnTo>
                  <a:lnTo>
                    <a:pt x="910" y="1037"/>
                  </a:lnTo>
                  <a:lnTo>
                    <a:pt x="847" y="921"/>
                  </a:lnTo>
                  <a:lnTo>
                    <a:pt x="776" y="805"/>
                  </a:lnTo>
                  <a:lnTo>
                    <a:pt x="700" y="694"/>
                  </a:lnTo>
                  <a:lnTo>
                    <a:pt x="618" y="583"/>
                  </a:lnTo>
                  <a:lnTo>
                    <a:pt x="531" y="477"/>
                  </a:lnTo>
                  <a:lnTo>
                    <a:pt x="436" y="373"/>
                  </a:lnTo>
                  <a:lnTo>
                    <a:pt x="336" y="273"/>
                  </a:lnTo>
                  <a:lnTo>
                    <a:pt x="229" y="178"/>
                  </a:lnTo>
                  <a:lnTo>
                    <a:pt x="117" y="87"/>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6" name="Freeform 57"/>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7" name="Freeform 58"/>
            <p:cNvSpPr>
              <a:spLocks/>
            </p:cNvSpPr>
            <p:nvPr/>
          </p:nvSpPr>
          <p:spPr bwMode="auto">
            <a:xfrm>
              <a:off x="2825" y="2021"/>
              <a:ext cx="406" cy="1695"/>
            </a:xfrm>
            <a:custGeom>
              <a:avLst/>
              <a:gdLst>
                <a:gd name="T0" fmla="*/ 0 w 811"/>
                <a:gd name="T1" fmla="*/ 0 h 3392"/>
                <a:gd name="T2" fmla="*/ 16 w 811"/>
                <a:gd name="T3" fmla="*/ 17 h 3392"/>
                <a:gd name="T4" fmla="*/ 31 w 811"/>
                <a:gd name="T5" fmla="*/ 37 h 3392"/>
                <a:gd name="T6" fmla="*/ 46 w 811"/>
                <a:gd name="T7" fmla="*/ 58 h 3392"/>
                <a:gd name="T8" fmla="*/ 61 w 811"/>
                <a:gd name="T9" fmla="*/ 82 h 3392"/>
                <a:gd name="T10" fmla="*/ 76 w 811"/>
                <a:gd name="T11" fmla="*/ 107 h 3392"/>
                <a:gd name="T12" fmla="*/ 90 w 811"/>
                <a:gd name="T13" fmla="*/ 134 h 3392"/>
                <a:gd name="T14" fmla="*/ 104 w 811"/>
                <a:gd name="T15" fmla="*/ 162 h 3392"/>
                <a:gd name="T16" fmla="*/ 117 w 811"/>
                <a:gd name="T17" fmla="*/ 192 h 3392"/>
                <a:gd name="T18" fmla="*/ 129 w 811"/>
                <a:gd name="T19" fmla="*/ 223 h 3392"/>
                <a:gd name="T20" fmla="*/ 141 w 811"/>
                <a:gd name="T21" fmla="*/ 254 h 3392"/>
                <a:gd name="T22" fmla="*/ 152 w 811"/>
                <a:gd name="T23" fmla="*/ 287 h 3392"/>
                <a:gd name="T24" fmla="*/ 162 w 811"/>
                <a:gd name="T25" fmla="*/ 319 h 3392"/>
                <a:gd name="T26" fmla="*/ 171 w 811"/>
                <a:gd name="T27" fmla="*/ 353 h 3392"/>
                <a:gd name="T28" fmla="*/ 179 w 811"/>
                <a:gd name="T29" fmla="*/ 386 h 3392"/>
                <a:gd name="T30" fmla="*/ 186 w 811"/>
                <a:gd name="T31" fmla="*/ 420 h 3392"/>
                <a:gd name="T32" fmla="*/ 192 w 811"/>
                <a:gd name="T33" fmla="*/ 453 h 3392"/>
                <a:gd name="T34" fmla="*/ 197 w 811"/>
                <a:gd name="T35" fmla="*/ 487 h 3392"/>
                <a:gd name="T36" fmla="*/ 200 w 811"/>
                <a:gd name="T37" fmla="*/ 520 h 3392"/>
                <a:gd name="T38" fmla="*/ 202 w 811"/>
                <a:gd name="T39" fmla="*/ 552 h 3392"/>
                <a:gd name="T40" fmla="*/ 203 w 811"/>
                <a:gd name="T41" fmla="*/ 584 h 3392"/>
                <a:gd name="T42" fmla="*/ 202 w 811"/>
                <a:gd name="T43" fmla="*/ 615 h 3392"/>
                <a:gd name="T44" fmla="*/ 200 w 811"/>
                <a:gd name="T45" fmla="*/ 645 h 3392"/>
                <a:gd name="T46" fmla="*/ 196 w 811"/>
                <a:gd name="T47" fmla="*/ 673 h 3392"/>
                <a:gd name="T48" fmla="*/ 191 w 811"/>
                <a:gd name="T49" fmla="*/ 700 h 3392"/>
                <a:gd name="T50" fmla="*/ 183 w 811"/>
                <a:gd name="T51" fmla="*/ 726 h 3392"/>
                <a:gd name="T52" fmla="*/ 175 w 811"/>
                <a:gd name="T53" fmla="*/ 750 h 3392"/>
                <a:gd name="T54" fmla="*/ 164 w 811"/>
                <a:gd name="T55" fmla="*/ 772 h 3392"/>
                <a:gd name="T56" fmla="*/ 151 w 811"/>
                <a:gd name="T57" fmla="*/ 792 h 3392"/>
                <a:gd name="T58" fmla="*/ 136 w 811"/>
                <a:gd name="T59" fmla="*/ 809 h 3392"/>
                <a:gd name="T60" fmla="*/ 119 w 811"/>
                <a:gd name="T61" fmla="*/ 825 h 3392"/>
                <a:gd name="T62" fmla="*/ 100 w 811"/>
                <a:gd name="T63" fmla="*/ 837 h 3392"/>
                <a:gd name="T64" fmla="*/ 78 w 811"/>
                <a:gd name="T65" fmla="*/ 847 h 33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11"/>
                <a:gd name="T100" fmla="*/ 0 h 3392"/>
                <a:gd name="T101" fmla="*/ 811 w 811"/>
                <a:gd name="T102" fmla="*/ 3392 h 33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11" h="3392">
                  <a:moveTo>
                    <a:pt x="0" y="0"/>
                  </a:moveTo>
                  <a:lnTo>
                    <a:pt x="62" y="69"/>
                  </a:lnTo>
                  <a:lnTo>
                    <a:pt x="123" y="148"/>
                  </a:lnTo>
                  <a:lnTo>
                    <a:pt x="184" y="234"/>
                  </a:lnTo>
                  <a:lnTo>
                    <a:pt x="244" y="329"/>
                  </a:lnTo>
                  <a:lnTo>
                    <a:pt x="303" y="430"/>
                  </a:lnTo>
                  <a:lnTo>
                    <a:pt x="359" y="537"/>
                  </a:lnTo>
                  <a:lnTo>
                    <a:pt x="413" y="650"/>
                  </a:lnTo>
                  <a:lnTo>
                    <a:pt x="465" y="769"/>
                  </a:lnTo>
                  <a:lnTo>
                    <a:pt x="515" y="892"/>
                  </a:lnTo>
                  <a:lnTo>
                    <a:pt x="562" y="1017"/>
                  </a:lnTo>
                  <a:lnTo>
                    <a:pt x="606" y="1148"/>
                  </a:lnTo>
                  <a:lnTo>
                    <a:pt x="646" y="1279"/>
                  </a:lnTo>
                  <a:lnTo>
                    <a:pt x="682" y="1413"/>
                  </a:lnTo>
                  <a:lnTo>
                    <a:pt x="714" y="1547"/>
                  </a:lnTo>
                  <a:lnTo>
                    <a:pt x="743" y="1681"/>
                  </a:lnTo>
                  <a:lnTo>
                    <a:pt x="767" y="1816"/>
                  </a:lnTo>
                  <a:lnTo>
                    <a:pt x="785" y="1949"/>
                  </a:lnTo>
                  <a:lnTo>
                    <a:pt x="799" y="2082"/>
                  </a:lnTo>
                  <a:lnTo>
                    <a:pt x="808" y="2212"/>
                  </a:lnTo>
                  <a:lnTo>
                    <a:pt x="811" y="2339"/>
                  </a:lnTo>
                  <a:lnTo>
                    <a:pt x="808" y="2462"/>
                  </a:lnTo>
                  <a:lnTo>
                    <a:pt x="799" y="2582"/>
                  </a:lnTo>
                  <a:lnTo>
                    <a:pt x="784" y="2696"/>
                  </a:lnTo>
                  <a:lnTo>
                    <a:pt x="761" y="2804"/>
                  </a:lnTo>
                  <a:lnTo>
                    <a:pt x="732" y="2907"/>
                  </a:lnTo>
                  <a:lnTo>
                    <a:pt x="697" y="3002"/>
                  </a:lnTo>
                  <a:lnTo>
                    <a:pt x="653" y="3090"/>
                  </a:lnTo>
                  <a:lnTo>
                    <a:pt x="601" y="3169"/>
                  </a:lnTo>
                  <a:lnTo>
                    <a:pt x="541" y="3240"/>
                  </a:lnTo>
                  <a:lnTo>
                    <a:pt x="473" y="3301"/>
                  </a:lnTo>
                  <a:lnTo>
                    <a:pt x="397" y="3351"/>
                  </a:lnTo>
                  <a:lnTo>
                    <a:pt x="312" y="3392"/>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8" name="Freeform 59"/>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7999" name="Freeform 60"/>
            <p:cNvSpPr>
              <a:spLocks/>
            </p:cNvSpPr>
            <p:nvPr/>
          </p:nvSpPr>
          <p:spPr bwMode="auto">
            <a:xfrm>
              <a:off x="2825" y="2021"/>
              <a:ext cx="174" cy="1708"/>
            </a:xfrm>
            <a:custGeom>
              <a:avLst/>
              <a:gdLst>
                <a:gd name="T0" fmla="*/ 15 w 346"/>
                <a:gd name="T1" fmla="*/ 854 h 3417"/>
                <a:gd name="T2" fmla="*/ 41 w 346"/>
                <a:gd name="T3" fmla="*/ 843 h 3417"/>
                <a:gd name="T4" fmla="*/ 61 w 346"/>
                <a:gd name="T5" fmla="*/ 815 h 3417"/>
                <a:gd name="T6" fmla="*/ 75 w 346"/>
                <a:gd name="T7" fmla="*/ 773 h 3417"/>
                <a:gd name="T8" fmla="*/ 83 w 346"/>
                <a:gd name="T9" fmla="*/ 720 h 3417"/>
                <a:gd name="T10" fmla="*/ 88 w 346"/>
                <a:gd name="T11" fmla="*/ 656 h 3417"/>
                <a:gd name="T12" fmla="*/ 87 w 346"/>
                <a:gd name="T13" fmla="*/ 586 h 3417"/>
                <a:gd name="T14" fmla="*/ 83 w 346"/>
                <a:gd name="T15" fmla="*/ 510 h 3417"/>
                <a:gd name="T16" fmla="*/ 77 w 346"/>
                <a:gd name="T17" fmla="*/ 432 h 3417"/>
                <a:gd name="T18" fmla="*/ 68 w 346"/>
                <a:gd name="T19" fmla="*/ 354 h 3417"/>
                <a:gd name="T20" fmla="*/ 58 w 346"/>
                <a:gd name="T21" fmla="*/ 278 h 3417"/>
                <a:gd name="T22" fmla="*/ 47 w 346"/>
                <a:gd name="T23" fmla="*/ 207 h 3417"/>
                <a:gd name="T24" fmla="*/ 35 w 346"/>
                <a:gd name="T25" fmla="*/ 143 h 3417"/>
                <a:gd name="T26" fmla="*/ 25 w 346"/>
                <a:gd name="T27" fmla="*/ 87 h 3417"/>
                <a:gd name="T28" fmla="*/ 15 w 346"/>
                <a:gd name="T29" fmla="*/ 43 h 3417"/>
                <a:gd name="T30" fmla="*/ 6 w 346"/>
                <a:gd name="T31" fmla="*/ 13 h 3417"/>
                <a:gd name="T32" fmla="*/ 0 w 346"/>
                <a:gd name="T33" fmla="*/ 0 h 34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6"/>
                <a:gd name="T52" fmla="*/ 0 h 3417"/>
                <a:gd name="T53" fmla="*/ 346 w 346"/>
                <a:gd name="T54" fmla="*/ 3417 h 34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6" h="3417">
                  <a:moveTo>
                    <a:pt x="57" y="3417"/>
                  </a:moveTo>
                  <a:lnTo>
                    <a:pt x="162" y="3373"/>
                  </a:lnTo>
                  <a:lnTo>
                    <a:pt x="242" y="3263"/>
                  </a:lnTo>
                  <a:lnTo>
                    <a:pt x="297" y="3094"/>
                  </a:lnTo>
                  <a:lnTo>
                    <a:pt x="330" y="2880"/>
                  </a:lnTo>
                  <a:lnTo>
                    <a:pt x="346" y="2627"/>
                  </a:lnTo>
                  <a:lnTo>
                    <a:pt x="345" y="2344"/>
                  </a:lnTo>
                  <a:lnTo>
                    <a:pt x="330" y="2043"/>
                  </a:lnTo>
                  <a:lnTo>
                    <a:pt x="305" y="1730"/>
                  </a:lnTo>
                  <a:lnTo>
                    <a:pt x="270" y="1419"/>
                  </a:lnTo>
                  <a:lnTo>
                    <a:pt x="230" y="1115"/>
                  </a:lnTo>
                  <a:lnTo>
                    <a:pt x="185" y="830"/>
                  </a:lnTo>
                  <a:lnTo>
                    <a:pt x="140" y="572"/>
                  </a:lnTo>
                  <a:lnTo>
                    <a:pt x="97" y="349"/>
                  </a:lnTo>
                  <a:lnTo>
                    <a:pt x="57" y="174"/>
                  </a:lnTo>
                  <a:lnTo>
                    <a:pt x="24" y="54"/>
                  </a:lnTo>
                  <a:lnTo>
                    <a:pt x="0"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0" name="Freeform 61"/>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1" name="Freeform 62"/>
            <p:cNvSpPr>
              <a:spLocks/>
            </p:cNvSpPr>
            <p:nvPr/>
          </p:nvSpPr>
          <p:spPr bwMode="auto">
            <a:xfrm>
              <a:off x="1983" y="3138"/>
              <a:ext cx="1692" cy="341"/>
            </a:xfrm>
            <a:custGeom>
              <a:avLst/>
              <a:gdLst>
                <a:gd name="T0" fmla="*/ 0 w 3382"/>
                <a:gd name="T1" fmla="*/ 6 h 682"/>
                <a:gd name="T2" fmla="*/ 10 w 3382"/>
                <a:gd name="T3" fmla="*/ 22 h 682"/>
                <a:gd name="T4" fmla="*/ 23 w 3382"/>
                <a:gd name="T5" fmla="*/ 38 h 682"/>
                <a:gd name="T6" fmla="*/ 38 w 3382"/>
                <a:gd name="T7" fmla="*/ 53 h 682"/>
                <a:gd name="T8" fmla="*/ 55 w 3382"/>
                <a:gd name="T9" fmla="*/ 67 h 682"/>
                <a:gd name="T10" fmla="*/ 75 w 3382"/>
                <a:gd name="T11" fmla="*/ 80 h 682"/>
                <a:gd name="T12" fmla="*/ 96 w 3382"/>
                <a:gd name="T13" fmla="*/ 93 h 682"/>
                <a:gd name="T14" fmla="*/ 119 w 3382"/>
                <a:gd name="T15" fmla="*/ 105 h 682"/>
                <a:gd name="T16" fmla="*/ 144 w 3382"/>
                <a:gd name="T17" fmla="*/ 116 h 682"/>
                <a:gd name="T18" fmla="*/ 171 w 3382"/>
                <a:gd name="T19" fmla="*/ 127 h 682"/>
                <a:gd name="T20" fmla="*/ 198 w 3382"/>
                <a:gd name="T21" fmla="*/ 136 h 682"/>
                <a:gd name="T22" fmla="*/ 227 w 3382"/>
                <a:gd name="T23" fmla="*/ 144 h 682"/>
                <a:gd name="T24" fmla="*/ 257 w 3382"/>
                <a:gd name="T25" fmla="*/ 152 h 682"/>
                <a:gd name="T26" fmla="*/ 288 w 3382"/>
                <a:gd name="T27" fmla="*/ 158 h 682"/>
                <a:gd name="T28" fmla="*/ 320 w 3382"/>
                <a:gd name="T29" fmla="*/ 163 h 682"/>
                <a:gd name="T30" fmla="*/ 352 w 3382"/>
                <a:gd name="T31" fmla="*/ 167 h 682"/>
                <a:gd name="T32" fmla="*/ 385 w 3382"/>
                <a:gd name="T33" fmla="*/ 169 h 682"/>
                <a:gd name="T34" fmla="*/ 418 w 3382"/>
                <a:gd name="T35" fmla="*/ 171 h 682"/>
                <a:gd name="T36" fmla="*/ 451 w 3382"/>
                <a:gd name="T37" fmla="*/ 171 h 682"/>
                <a:gd name="T38" fmla="*/ 484 w 3382"/>
                <a:gd name="T39" fmla="*/ 169 h 682"/>
                <a:gd name="T40" fmla="*/ 517 w 3382"/>
                <a:gd name="T41" fmla="*/ 167 h 682"/>
                <a:gd name="T42" fmla="*/ 549 w 3382"/>
                <a:gd name="T43" fmla="*/ 162 h 682"/>
                <a:gd name="T44" fmla="*/ 582 w 3382"/>
                <a:gd name="T45" fmla="*/ 156 h 682"/>
                <a:gd name="T46" fmla="*/ 613 w 3382"/>
                <a:gd name="T47" fmla="*/ 149 h 682"/>
                <a:gd name="T48" fmla="*/ 644 w 3382"/>
                <a:gd name="T49" fmla="*/ 139 h 682"/>
                <a:gd name="T50" fmla="*/ 674 w 3382"/>
                <a:gd name="T51" fmla="*/ 129 h 682"/>
                <a:gd name="T52" fmla="*/ 703 w 3382"/>
                <a:gd name="T53" fmla="*/ 116 h 682"/>
                <a:gd name="T54" fmla="*/ 731 w 3382"/>
                <a:gd name="T55" fmla="*/ 101 h 682"/>
                <a:gd name="T56" fmla="*/ 757 w 3382"/>
                <a:gd name="T57" fmla="*/ 85 h 682"/>
                <a:gd name="T58" fmla="*/ 782 w 3382"/>
                <a:gd name="T59" fmla="*/ 67 h 682"/>
                <a:gd name="T60" fmla="*/ 805 w 3382"/>
                <a:gd name="T61" fmla="*/ 47 h 682"/>
                <a:gd name="T62" fmla="*/ 827 w 3382"/>
                <a:gd name="T63" fmla="*/ 25 h 682"/>
                <a:gd name="T64" fmla="*/ 847 w 3382"/>
                <a:gd name="T65" fmla="*/ 0 h 6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82"/>
                <a:gd name="T100" fmla="*/ 0 h 682"/>
                <a:gd name="T101" fmla="*/ 3382 w 3382"/>
                <a:gd name="T102" fmla="*/ 682 h 6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82" h="682">
                  <a:moveTo>
                    <a:pt x="0" y="24"/>
                  </a:moveTo>
                  <a:lnTo>
                    <a:pt x="40" y="88"/>
                  </a:lnTo>
                  <a:lnTo>
                    <a:pt x="91" y="150"/>
                  </a:lnTo>
                  <a:lnTo>
                    <a:pt x="151" y="210"/>
                  </a:lnTo>
                  <a:lnTo>
                    <a:pt x="220" y="266"/>
                  </a:lnTo>
                  <a:lnTo>
                    <a:pt x="297" y="320"/>
                  </a:lnTo>
                  <a:lnTo>
                    <a:pt x="384" y="372"/>
                  </a:lnTo>
                  <a:lnTo>
                    <a:pt x="476" y="419"/>
                  </a:lnTo>
                  <a:lnTo>
                    <a:pt x="575" y="464"/>
                  </a:lnTo>
                  <a:lnTo>
                    <a:pt x="681" y="506"/>
                  </a:lnTo>
                  <a:lnTo>
                    <a:pt x="792" y="543"/>
                  </a:lnTo>
                  <a:lnTo>
                    <a:pt x="907" y="576"/>
                  </a:lnTo>
                  <a:lnTo>
                    <a:pt x="1027" y="606"/>
                  </a:lnTo>
                  <a:lnTo>
                    <a:pt x="1151" y="630"/>
                  </a:lnTo>
                  <a:lnTo>
                    <a:pt x="1277" y="651"/>
                  </a:lnTo>
                  <a:lnTo>
                    <a:pt x="1406" y="666"/>
                  </a:lnTo>
                  <a:lnTo>
                    <a:pt x="1537" y="676"/>
                  </a:lnTo>
                  <a:lnTo>
                    <a:pt x="1669" y="682"/>
                  </a:lnTo>
                  <a:lnTo>
                    <a:pt x="1800" y="682"/>
                  </a:lnTo>
                  <a:lnTo>
                    <a:pt x="1932" y="676"/>
                  </a:lnTo>
                  <a:lnTo>
                    <a:pt x="2065" y="665"/>
                  </a:lnTo>
                  <a:lnTo>
                    <a:pt x="2195" y="647"/>
                  </a:lnTo>
                  <a:lnTo>
                    <a:pt x="2324" y="623"/>
                  </a:lnTo>
                  <a:lnTo>
                    <a:pt x="2451" y="593"/>
                  </a:lnTo>
                  <a:lnTo>
                    <a:pt x="2574" y="556"/>
                  </a:lnTo>
                  <a:lnTo>
                    <a:pt x="2694" y="513"/>
                  </a:lnTo>
                  <a:lnTo>
                    <a:pt x="2811" y="462"/>
                  </a:lnTo>
                  <a:lnTo>
                    <a:pt x="2921" y="404"/>
                  </a:lnTo>
                  <a:lnTo>
                    <a:pt x="3027" y="340"/>
                  </a:lnTo>
                  <a:lnTo>
                    <a:pt x="3126" y="266"/>
                  </a:lnTo>
                  <a:lnTo>
                    <a:pt x="3218" y="186"/>
                  </a:lnTo>
                  <a:lnTo>
                    <a:pt x="3305" y="97"/>
                  </a:lnTo>
                  <a:lnTo>
                    <a:pt x="3382" y="0"/>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2" name="Freeform 63"/>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3" name="Freeform 64"/>
            <p:cNvSpPr>
              <a:spLocks/>
            </p:cNvSpPr>
            <p:nvPr/>
          </p:nvSpPr>
          <p:spPr bwMode="auto">
            <a:xfrm>
              <a:off x="2107" y="3371"/>
              <a:ext cx="1419" cy="241"/>
            </a:xfrm>
            <a:custGeom>
              <a:avLst/>
              <a:gdLst>
                <a:gd name="T0" fmla="*/ 0 w 2839"/>
                <a:gd name="T1" fmla="*/ 0 h 481"/>
                <a:gd name="T2" fmla="*/ 12 w 2839"/>
                <a:gd name="T3" fmla="*/ 14 h 481"/>
                <a:gd name="T4" fmla="*/ 27 w 2839"/>
                <a:gd name="T5" fmla="*/ 27 h 481"/>
                <a:gd name="T6" fmla="*/ 43 w 2839"/>
                <a:gd name="T7" fmla="*/ 39 h 481"/>
                <a:gd name="T8" fmla="*/ 61 w 2839"/>
                <a:gd name="T9" fmla="*/ 50 h 481"/>
                <a:gd name="T10" fmla="*/ 80 w 2839"/>
                <a:gd name="T11" fmla="*/ 60 h 481"/>
                <a:gd name="T12" fmla="*/ 100 w 2839"/>
                <a:gd name="T13" fmla="*/ 70 h 481"/>
                <a:gd name="T14" fmla="*/ 122 w 2839"/>
                <a:gd name="T15" fmla="*/ 79 h 481"/>
                <a:gd name="T16" fmla="*/ 144 w 2839"/>
                <a:gd name="T17" fmla="*/ 87 h 481"/>
                <a:gd name="T18" fmla="*/ 168 w 2839"/>
                <a:gd name="T19" fmla="*/ 94 h 481"/>
                <a:gd name="T20" fmla="*/ 193 w 2839"/>
                <a:gd name="T21" fmla="*/ 100 h 481"/>
                <a:gd name="T22" fmla="*/ 218 w 2839"/>
                <a:gd name="T23" fmla="*/ 106 h 481"/>
                <a:gd name="T24" fmla="*/ 243 w 2839"/>
                <a:gd name="T25" fmla="*/ 110 h 481"/>
                <a:gd name="T26" fmla="*/ 269 w 2839"/>
                <a:gd name="T27" fmla="*/ 114 h 481"/>
                <a:gd name="T28" fmla="*/ 296 w 2839"/>
                <a:gd name="T29" fmla="*/ 117 h 481"/>
                <a:gd name="T30" fmla="*/ 323 w 2839"/>
                <a:gd name="T31" fmla="*/ 119 h 481"/>
                <a:gd name="T32" fmla="*/ 350 w 2839"/>
                <a:gd name="T33" fmla="*/ 120 h 481"/>
                <a:gd name="T34" fmla="*/ 377 w 2839"/>
                <a:gd name="T35" fmla="*/ 121 h 481"/>
                <a:gd name="T36" fmla="*/ 404 w 2839"/>
                <a:gd name="T37" fmla="*/ 120 h 481"/>
                <a:gd name="T38" fmla="*/ 431 w 2839"/>
                <a:gd name="T39" fmla="*/ 118 h 481"/>
                <a:gd name="T40" fmla="*/ 457 w 2839"/>
                <a:gd name="T41" fmla="*/ 116 h 481"/>
                <a:gd name="T42" fmla="*/ 483 w 2839"/>
                <a:gd name="T43" fmla="*/ 113 h 481"/>
                <a:gd name="T44" fmla="*/ 509 w 2839"/>
                <a:gd name="T45" fmla="*/ 108 h 481"/>
                <a:gd name="T46" fmla="*/ 534 w 2839"/>
                <a:gd name="T47" fmla="*/ 103 h 481"/>
                <a:gd name="T48" fmla="*/ 558 w 2839"/>
                <a:gd name="T49" fmla="*/ 97 h 481"/>
                <a:gd name="T50" fmla="*/ 581 w 2839"/>
                <a:gd name="T51" fmla="*/ 90 h 481"/>
                <a:gd name="T52" fmla="*/ 603 w 2839"/>
                <a:gd name="T53" fmla="*/ 81 h 481"/>
                <a:gd name="T54" fmla="*/ 624 w 2839"/>
                <a:gd name="T55" fmla="*/ 73 h 481"/>
                <a:gd name="T56" fmla="*/ 644 w 2839"/>
                <a:gd name="T57" fmla="*/ 62 h 481"/>
                <a:gd name="T58" fmla="*/ 663 w 2839"/>
                <a:gd name="T59" fmla="*/ 52 h 481"/>
                <a:gd name="T60" fmla="*/ 680 w 2839"/>
                <a:gd name="T61" fmla="*/ 39 h 481"/>
                <a:gd name="T62" fmla="*/ 696 w 2839"/>
                <a:gd name="T63" fmla="*/ 26 h 481"/>
                <a:gd name="T64" fmla="*/ 709 w 2839"/>
                <a:gd name="T65" fmla="*/ 12 h 4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839"/>
                <a:gd name="T100" fmla="*/ 0 h 481"/>
                <a:gd name="T101" fmla="*/ 2839 w 2839"/>
                <a:gd name="T102" fmla="*/ 481 h 4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839" h="481">
                  <a:moveTo>
                    <a:pt x="0" y="0"/>
                  </a:moveTo>
                  <a:lnTo>
                    <a:pt x="50" y="54"/>
                  </a:lnTo>
                  <a:lnTo>
                    <a:pt x="109" y="106"/>
                  </a:lnTo>
                  <a:lnTo>
                    <a:pt x="174" y="153"/>
                  </a:lnTo>
                  <a:lnTo>
                    <a:pt x="244" y="198"/>
                  </a:lnTo>
                  <a:lnTo>
                    <a:pt x="321" y="240"/>
                  </a:lnTo>
                  <a:lnTo>
                    <a:pt x="402" y="278"/>
                  </a:lnTo>
                  <a:lnTo>
                    <a:pt x="488" y="314"/>
                  </a:lnTo>
                  <a:lnTo>
                    <a:pt x="579" y="345"/>
                  </a:lnTo>
                  <a:lnTo>
                    <a:pt x="674" y="374"/>
                  </a:lnTo>
                  <a:lnTo>
                    <a:pt x="772" y="399"/>
                  </a:lnTo>
                  <a:lnTo>
                    <a:pt x="872" y="421"/>
                  </a:lnTo>
                  <a:lnTo>
                    <a:pt x="974" y="440"/>
                  </a:lnTo>
                  <a:lnTo>
                    <a:pt x="1079" y="455"/>
                  </a:lnTo>
                  <a:lnTo>
                    <a:pt x="1186" y="467"/>
                  </a:lnTo>
                  <a:lnTo>
                    <a:pt x="1294" y="475"/>
                  </a:lnTo>
                  <a:lnTo>
                    <a:pt x="1402" y="480"/>
                  </a:lnTo>
                  <a:lnTo>
                    <a:pt x="1510" y="481"/>
                  </a:lnTo>
                  <a:lnTo>
                    <a:pt x="1617" y="478"/>
                  </a:lnTo>
                  <a:lnTo>
                    <a:pt x="1725" y="472"/>
                  </a:lnTo>
                  <a:lnTo>
                    <a:pt x="1831" y="462"/>
                  </a:lnTo>
                  <a:lnTo>
                    <a:pt x="1934" y="449"/>
                  </a:lnTo>
                  <a:lnTo>
                    <a:pt x="2037" y="432"/>
                  </a:lnTo>
                  <a:lnTo>
                    <a:pt x="2136" y="411"/>
                  </a:lnTo>
                  <a:lnTo>
                    <a:pt x="2233" y="386"/>
                  </a:lnTo>
                  <a:lnTo>
                    <a:pt x="2326" y="357"/>
                  </a:lnTo>
                  <a:lnTo>
                    <a:pt x="2415" y="324"/>
                  </a:lnTo>
                  <a:lnTo>
                    <a:pt x="2499" y="289"/>
                  </a:lnTo>
                  <a:lnTo>
                    <a:pt x="2578" y="248"/>
                  </a:lnTo>
                  <a:lnTo>
                    <a:pt x="2653" y="205"/>
                  </a:lnTo>
                  <a:lnTo>
                    <a:pt x="2721" y="156"/>
                  </a:lnTo>
                  <a:lnTo>
                    <a:pt x="2784" y="104"/>
                  </a:lnTo>
                  <a:lnTo>
                    <a:pt x="2839" y="4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4" name="Freeform 65"/>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5" name="Freeform 66"/>
            <p:cNvSpPr>
              <a:spLocks/>
            </p:cNvSpPr>
            <p:nvPr/>
          </p:nvSpPr>
          <p:spPr bwMode="auto">
            <a:xfrm>
              <a:off x="2494" y="3665"/>
              <a:ext cx="666" cy="50"/>
            </a:xfrm>
            <a:custGeom>
              <a:avLst/>
              <a:gdLst>
                <a:gd name="T0" fmla="*/ 0 w 1332"/>
                <a:gd name="T1" fmla="*/ 0 h 100"/>
                <a:gd name="T2" fmla="*/ 8 w 1332"/>
                <a:gd name="T3" fmla="*/ 3 h 100"/>
                <a:gd name="T4" fmla="*/ 15 w 1332"/>
                <a:gd name="T5" fmla="*/ 6 h 100"/>
                <a:gd name="T6" fmla="*/ 24 w 1332"/>
                <a:gd name="T7" fmla="*/ 9 h 100"/>
                <a:gd name="T8" fmla="*/ 33 w 1332"/>
                <a:gd name="T9" fmla="*/ 11 h 100"/>
                <a:gd name="T10" fmla="*/ 42 w 1332"/>
                <a:gd name="T11" fmla="*/ 13 h 100"/>
                <a:gd name="T12" fmla="*/ 52 w 1332"/>
                <a:gd name="T13" fmla="*/ 16 h 100"/>
                <a:gd name="T14" fmla="*/ 62 w 1332"/>
                <a:gd name="T15" fmla="*/ 17 h 100"/>
                <a:gd name="T16" fmla="*/ 73 w 1332"/>
                <a:gd name="T17" fmla="*/ 19 h 100"/>
                <a:gd name="T18" fmla="*/ 84 w 1332"/>
                <a:gd name="T19" fmla="*/ 21 h 100"/>
                <a:gd name="T20" fmla="*/ 95 w 1332"/>
                <a:gd name="T21" fmla="*/ 22 h 100"/>
                <a:gd name="T22" fmla="*/ 106 w 1332"/>
                <a:gd name="T23" fmla="*/ 23 h 100"/>
                <a:gd name="T24" fmla="*/ 118 w 1332"/>
                <a:gd name="T25" fmla="*/ 24 h 100"/>
                <a:gd name="T26" fmla="*/ 129 w 1332"/>
                <a:gd name="T27" fmla="*/ 25 h 100"/>
                <a:gd name="T28" fmla="*/ 141 w 1332"/>
                <a:gd name="T29" fmla="*/ 25 h 100"/>
                <a:gd name="T30" fmla="*/ 153 w 1332"/>
                <a:gd name="T31" fmla="*/ 25 h 100"/>
                <a:gd name="T32" fmla="*/ 165 w 1332"/>
                <a:gd name="T33" fmla="*/ 25 h 100"/>
                <a:gd name="T34" fmla="*/ 177 w 1332"/>
                <a:gd name="T35" fmla="*/ 25 h 100"/>
                <a:gd name="T36" fmla="*/ 189 w 1332"/>
                <a:gd name="T37" fmla="*/ 25 h 100"/>
                <a:gd name="T38" fmla="*/ 201 w 1332"/>
                <a:gd name="T39" fmla="*/ 25 h 100"/>
                <a:gd name="T40" fmla="*/ 213 w 1332"/>
                <a:gd name="T41" fmla="*/ 24 h 100"/>
                <a:gd name="T42" fmla="*/ 224 w 1332"/>
                <a:gd name="T43" fmla="*/ 23 h 100"/>
                <a:gd name="T44" fmla="*/ 236 w 1332"/>
                <a:gd name="T45" fmla="*/ 22 h 100"/>
                <a:gd name="T46" fmla="*/ 248 w 1332"/>
                <a:gd name="T47" fmla="*/ 21 h 100"/>
                <a:gd name="T48" fmla="*/ 258 w 1332"/>
                <a:gd name="T49" fmla="*/ 20 h 100"/>
                <a:gd name="T50" fmla="*/ 269 w 1332"/>
                <a:gd name="T51" fmla="*/ 18 h 100"/>
                <a:gd name="T52" fmla="*/ 280 w 1332"/>
                <a:gd name="T53" fmla="*/ 16 h 100"/>
                <a:gd name="T54" fmla="*/ 290 w 1332"/>
                <a:gd name="T55" fmla="*/ 14 h 100"/>
                <a:gd name="T56" fmla="*/ 299 w 1332"/>
                <a:gd name="T57" fmla="*/ 12 h 100"/>
                <a:gd name="T58" fmla="*/ 309 w 1332"/>
                <a:gd name="T59" fmla="*/ 9 h 100"/>
                <a:gd name="T60" fmla="*/ 318 w 1332"/>
                <a:gd name="T61" fmla="*/ 7 h 100"/>
                <a:gd name="T62" fmla="*/ 326 w 1332"/>
                <a:gd name="T63" fmla="*/ 4 h 100"/>
                <a:gd name="T64" fmla="*/ 333 w 1332"/>
                <a:gd name="T65" fmla="*/ 1 h 1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32"/>
                <a:gd name="T100" fmla="*/ 0 h 100"/>
                <a:gd name="T101" fmla="*/ 1332 w 1332"/>
                <a:gd name="T102" fmla="*/ 100 h 10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32" h="100">
                  <a:moveTo>
                    <a:pt x="0" y="0"/>
                  </a:moveTo>
                  <a:lnTo>
                    <a:pt x="29" y="12"/>
                  </a:lnTo>
                  <a:lnTo>
                    <a:pt x="60" y="23"/>
                  </a:lnTo>
                  <a:lnTo>
                    <a:pt x="93" y="34"/>
                  </a:lnTo>
                  <a:lnTo>
                    <a:pt x="129" y="44"/>
                  </a:lnTo>
                  <a:lnTo>
                    <a:pt x="167" y="52"/>
                  </a:lnTo>
                  <a:lnTo>
                    <a:pt x="206" y="61"/>
                  </a:lnTo>
                  <a:lnTo>
                    <a:pt x="247" y="68"/>
                  </a:lnTo>
                  <a:lnTo>
                    <a:pt x="289" y="75"/>
                  </a:lnTo>
                  <a:lnTo>
                    <a:pt x="333" y="81"/>
                  </a:lnTo>
                  <a:lnTo>
                    <a:pt x="377" y="87"/>
                  </a:lnTo>
                  <a:lnTo>
                    <a:pt x="423" y="90"/>
                  </a:lnTo>
                  <a:lnTo>
                    <a:pt x="469" y="95"/>
                  </a:lnTo>
                  <a:lnTo>
                    <a:pt x="516" y="97"/>
                  </a:lnTo>
                  <a:lnTo>
                    <a:pt x="563" y="99"/>
                  </a:lnTo>
                  <a:lnTo>
                    <a:pt x="612" y="100"/>
                  </a:lnTo>
                  <a:lnTo>
                    <a:pt x="660" y="100"/>
                  </a:lnTo>
                  <a:lnTo>
                    <a:pt x="707" y="100"/>
                  </a:lnTo>
                  <a:lnTo>
                    <a:pt x="756" y="99"/>
                  </a:lnTo>
                  <a:lnTo>
                    <a:pt x="803" y="98"/>
                  </a:lnTo>
                  <a:lnTo>
                    <a:pt x="850" y="96"/>
                  </a:lnTo>
                  <a:lnTo>
                    <a:pt x="896" y="92"/>
                  </a:lnTo>
                  <a:lnTo>
                    <a:pt x="943" y="88"/>
                  </a:lnTo>
                  <a:lnTo>
                    <a:pt x="989" y="83"/>
                  </a:lnTo>
                  <a:lnTo>
                    <a:pt x="1032" y="77"/>
                  </a:lnTo>
                  <a:lnTo>
                    <a:pt x="1076" y="70"/>
                  </a:lnTo>
                  <a:lnTo>
                    <a:pt x="1118" y="62"/>
                  </a:lnTo>
                  <a:lnTo>
                    <a:pt x="1158" y="54"/>
                  </a:lnTo>
                  <a:lnTo>
                    <a:pt x="1196" y="46"/>
                  </a:lnTo>
                  <a:lnTo>
                    <a:pt x="1233" y="36"/>
                  </a:lnTo>
                  <a:lnTo>
                    <a:pt x="1269" y="25"/>
                  </a:lnTo>
                  <a:lnTo>
                    <a:pt x="1301" y="14"/>
                  </a:lnTo>
                  <a:lnTo>
                    <a:pt x="1332" y="1"/>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6" name="Freeform 67"/>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7" name="Freeform 68"/>
            <p:cNvSpPr>
              <a:spLocks/>
            </p:cNvSpPr>
            <p:nvPr/>
          </p:nvSpPr>
          <p:spPr bwMode="auto">
            <a:xfrm>
              <a:off x="2831" y="1965"/>
              <a:ext cx="342" cy="58"/>
            </a:xfrm>
            <a:custGeom>
              <a:avLst/>
              <a:gdLst>
                <a:gd name="T0" fmla="*/ 171 w 685"/>
                <a:gd name="T1" fmla="*/ 7 h 118"/>
                <a:gd name="T2" fmla="*/ 164 w 685"/>
                <a:gd name="T3" fmla="*/ 5 h 118"/>
                <a:gd name="T4" fmla="*/ 155 w 685"/>
                <a:gd name="T5" fmla="*/ 3 h 118"/>
                <a:gd name="T6" fmla="*/ 146 w 685"/>
                <a:gd name="T7" fmla="*/ 2 h 118"/>
                <a:gd name="T8" fmla="*/ 136 w 685"/>
                <a:gd name="T9" fmla="*/ 1 h 118"/>
                <a:gd name="T10" fmla="*/ 125 w 685"/>
                <a:gd name="T11" fmla="*/ 0 h 118"/>
                <a:gd name="T12" fmla="*/ 113 w 685"/>
                <a:gd name="T13" fmla="*/ 0 h 118"/>
                <a:gd name="T14" fmla="*/ 102 w 685"/>
                <a:gd name="T15" fmla="*/ 0 h 118"/>
                <a:gd name="T16" fmla="*/ 90 w 685"/>
                <a:gd name="T17" fmla="*/ 1 h 118"/>
                <a:gd name="T18" fmla="*/ 77 w 685"/>
                <a:gd name="T19" fmla="*/ 2 h 118"/>
                <a:gd name="T20" fmla="*/ 65 w 685"/>
                <a:gd name="T21" fmla="*/ 4 h 118"/>
                <a:gd name="T22" fmla="*/ 53 w 685"/>
                <a:gd name="T23" fmla="*/ 6 h 118"/>
                <a:gd name="T24" fmla="*/ 41 w 685"/>
                <a:gd name="T25" fmla="*/ 9 h 118"/>
                <a:gd name="T26" fmla="*/ 30 w 685"/>
                <a:gd name="T27" fmla="*/ 13 h 118"/>
                <a:gd name="T28" fmla="*/ 19 w 685"/>
                <a:gd name="T29" fmla="*/ 17 h 118"/>
                <a:gd name="T30" fmla="*/ 9 w 685"/>
                <a:gd name="T31" fmla="*/ 23 h 118"/>
                <a:gd name="T32" fmla="*/ 0 w 685"/>
                <a:gd name="T33" fmla="*/ 29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5"/>
                <a:gd name="T52" fmla="*/ 0 h 118"/>
                <a:gd name="T53" fmla="*/ 685 w 685"/>
                <a:gd name="T54" fmla="*/ 118 h 1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5" h="118">
                  <a:moveTo>
                    <a:pt x="685" y="30"/>
                  </a:moveTo>
                  <a:lnTo>
                    <a:pt x="656" y="22"/>
                  </a:lnTo>
                  <a:lnTo>
                    <a:pt x="622" y="15"/>
                  </a:lnTo>
                  <a:lnTo>
                    <a:pt x="585" y="10"/>
                  </a:lnTo>
                  <a:lnTo>
                    <a:pt x="544" y="5"/>
                  </a:lnTo>
                  <a:lnTo>
                    <a:pt x="501" y="3"/>
                  </a:lnTo>
                  <a:lnTo>
                    <a:pt x="455" y="0"/>
                  </a:lnTo>
                  <a:lnTo>
                    <a:pt x="408" y="2"/>
                  </a:lnTo>
                  <a:lnTo>
                    <a:pt x="360" y="4"/>
                  </a:lnTo>
                  <a:lnTo>
                    <a:pt x="310" y="9"/>
                  </a:lnTo>
                  <a:lnTo>
                    <a:pt x="262" y="17"/>
                  </a:lnTo>
                  <a:lnTo>
                    <a:pt x="213" y="26"/>
                  </a:lnTo>
                  <a:lnTo>
                    <a:pt x="166" y="38"/>
                  </a:lnTo>
                  <a:lnTo>
                    <a:pt x="120" y="53"/>
                  </a:lnTo>
                  <a:lnTo>
                    <a:pt x="77" y="72"/>
                  </a:lnTo>
                  <a:lnTo>
                    <a:pt x="37" y="93"/>
                  </a:lnTo>
                  <a:lnTo>
                    <a:pt x="0" y="11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8" name="Freeform 69"/>
            <p:cNvSpPr>
              <a:spLocks/>
            </p:cNvSpPr>
            <p:nvPr/>
          </p:nvSpPr>
          <p:spPr bwMode="auto">
            <a:xfrm>
              <a:off x="3040" y="2868"/>
              <a:ext cx="674" cy="628"/>
            </a:xfrm>
            <a:custGeom>
              <a:avLst/>
              <a:gdLst>
                <a:gd name="T0" fmla="*/ 337 w 1347"/>
                <a:gd name="T1" fmla="*/ 2 h 1254"/>
                <a:gd name="T2" fmla="*/ 333 w 1347"/>
                <a:gd name="T3" fmla="*/ 20 h 1254"/>
                <a:gd name="T4" fmla="*/ 333 w 1347"/>
                <a:gd name="T5" fmla="*/ 33 h 1254"/>
                <a:gd name="T6" fmla="*/ 326 w 1347"/>
                <a:gd name="T7" fmla="*/ 48 h 1254"/>
                <a:gd name="T8" fmla="*/ 321 w 1347"/>
                <a:gd name="T9" fmla="*/ 74 h 1254"/>
                <a:gd name="T10" fmla="*/ 318 w 1347"/>
                <a:gd name="T11" fmla="*/ 95 h 1254"/>
                <a:gd name="T12" fmla="*/ 313 w 1347"/>
                <a:gd name="T13" fmla="*/ 138 h 1254"/>
                <a:gd name="T14" fmla="*/ 303 w 1347"/>
                <a:gd name="T15" fmla="*/ 157 h 1254"/>
                <a:gd name="T16" fmla="*/ 294 w 1347"/>
                <a:gd name="T17" fmla="*/ 166 h 1254"/>
                <a:gd name="T18" fmla="*/ 288 w 1347"/>
                <a:gd name="T19" fmla="*/ 181 h 1254"/>
                <a:gd name="T20" fmla="*/ 283 w 1347"/>
                <a:gd name="T21" fmla="*/ 194 h 1254"/>
                <a:gd name="T22" fmla="*/ 277 w 1347"/>
                <a:gd name="T23" fmla="*/ 211 h 1254"/>
                <a:gd name="T24" fmla="*/ 274 w 1347"/>
                <a:gd name="T25" fmla="*/ 217 h 1254"/>
                <a:gd name="T26" fmla="*/ 265 w 1347"/>
                <a:gd name="T27" fmla="*/ 219 h 1254"/>
                <a:gd name="T28" fmla="*/ 260 w 1347"/>
                <a:gd name="T29" fmla="*/ 234 h 1254"/>
                <a:gd name="T30" fmla="*/ 257 w 1347"/>
                <a:gd name="T31" fmla="*/ 243 h 1254"/>
                <a:gd name="T32" fmla="*/ 247 w 1347"/>
                <a:gd name="T33" fmla="*/ 252 h 1254"/>
                <a:gd name="T34" fmla="*/ 239 w 1347"/>
                <a:gd name="T35" fmla="*/ 261 h 1254"/>
                <a:gd name="T36" fmla="*/ 231 w 1347"/>
                <a:gd name="T37" fmla="*/ 272 h 1254"/>
                <a:gd name="T38" fmla="*/ 223 w 1347"/>
                <a:gd name="T39" fmla="*/ 280 h 1254"/>
                <a:gd name="T40" fmla="*/ 210 w 1347"/>
                <a:gd name="T41" fmla="*/ 293 h 1254"/>
                <a:gd name="T42" fmla="*/ 204 w 1347"/>
                <a:gd name="T43" fmla="*/ 295 h 1254"/>
                <a:gd name="T44" fmla="*/ 191 w 1347"/>
                <a:gd name="T45" fmla="*/ 311 h 1254"/>
                <a:gd name="T46" fmla="*/ 183 w 1347"/>
                <a:gd name="T47" fmla="*/ 303 h 1254"/>
                <a:gd name="T48" fmla="*/ 193 w 1347"/>
                <a:gd name="T49" fmla="*/ 277 h 1254"/>
                <a:gd name="T50" fmla="*/ 191 w 1347"/>
                <a:gd name="T51" fmla="*/ 255 h 1254"/>
                <a:gd name="T52" fmla="*/ 199 w 1347"/>
                <a:gd name="T53" fmla="*/ 236 h 1254"/>
                <a:gd name="T54" fmla="*/ 206 w 1347"/>
                <a:gd name="T55" fmla="*/ 215 h 1254"/>
                <a:gd name="T56" fmla="*/ 218 w 1347"/>
                <a:gd name="T57" fmla="*/ 208 h 1254"/>
                <a:gd name="T58" fmla="*/ 213 w 1347"/>
                <a:gd name="T59" fmla="*/ 187 h 1254"/>
                <a:gd name="T60" fmla="*/ 213 w 1347"/>
                <a:gd name="T61" fmla="*/ 173 h 1254"/>
                <a:gd name="T62" fmla="*/ 207 w 1347"/>
                <a:gd name="T63" fmla="*/ 167 h 1254"/>
                <a:gd name="T64" fmla="*/ 198 w 1347"/>
                <a:gd name="T65" fmla="*/ 156 h 1254"/>
                <a:gd name="T66" fmla="*/ 201 w 1347"/>
                <a:gd name="T67" fmla="*/ 141 h 1254"/>
                <a:gd name="T68" fmla="*/ 194 w 1347"/>
                <a:gd name="T69" fmla="*/ 122 h 1254"/>
                <a:gd name="T70" fmla="*/ 191 w 1347"/>
                <a:gd name="T71" fmla="*/ 130 h 1254"/>
                <a:gd name="T72" fmla="*/ 184 w 1347"/>
                <a:gd name="T73" fmla="*/ 121 h 1254"/>
                <a:gd name="T74" fmla="*/ 177 w 1347"/>
                <a:gd name="T75" fmla="*/ 126 h 1254"/>
                <a:gd name="T76" fmla="*/ 168 w 1347"/>
                <a:gd name="T77" fmla="*/ 118 h 1254"/>
                <a:gd name="T78" fmla="*/ 162 w 1347"/>
                <a:gd name="T79" fmla="*/ 111 h 1254"/>
                <a:gd name="T80" fmla="*/ 137 w 1347"/>
                <a:gd name="T81" fmla="*/ 126 h 1254"/>
                <a:gd name="T82" fmla="*/ 129 w 1347"/>
                <a:gd name="T83" fmla="*/ 140 h 1254"/>
                <a:gd name="T84" fmla="*/ 119 w 1347"/>
                <a:gd name="T85" fmla="*/ 140 h 1254"/>
                <a:gd name="T86" fmla="*/ 112 w 1347"/>
                <a:gd name="T87" fmla="*/ 146 h 1254"/>
                <a:gd name="T88" fmla="*/ 90 w 1347"/>
                <a:gd name="T89" fmla="*/ 146 h 1254"/>
                <a:gd name="T90" fmla="*/ 68 w 1347"/>
                <a:gd name="T91" fmla="*/ 138 h 1254"/>
                <a:gd name="T92" fmla="*/ 56 w 1347"/>
                <a:gd name="T93" fmla="*/ 139 h 1254"/>
                <a:gd name="T94" fmla="*/ 41 w 1347"/>
                <a:gd name="T95" fmla="*/ 117 h 1254"/>
                <a:gd name="T96" fmla="*/ 31 w 1347"/>
                <a:gd name="T97" fmla="*/ 110 h 1254"/>
                <a:gd name="T98" fmla="*/ 30 w 1347"/>
                <a:gd name="T99" fmla="*/ 103 h 1254"/>
                <a:gd name="T100" fmla="*/ 26 w 1347"/>
                <a:gd name="T101" fmla="*/ 97 h 1254"/>
                <a:gd name="T102" fmla="*/ 7 w 1347"/>
                <a:gd name="T103" fmla="*/ 91 h 1254"/>
                <a:gd name="T104" fmla="*/ 7 w 1347"/>
                <a:gd name="T105" fmla="*/ 80 h 1254"/>
                <a:gd name="T106" fmla="*/ 2 w 1347"/>
                <a:gd name="T107" fmla="*/ 71 h 1254"/>
                <a:gd name="T108" fmla="*/ 7 w 1347"/>
                <a:gd name="T109" fmla="*/ 63 h 1254"/>
                <a:gd name="T110" fmla="*/ 19 w 1347"/>
                <a:gd name="T111" fmla="*/ 48 h 12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7"/>
                <a:gd name="T169" fmla="*/ 0 h 1254"/>
                <a:gd name="T170" fmla="*/ 1347 w 1347"/>
                <a:gd name="T171" fmla="*/ 1254 h 125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7" h="1254">
                  <a:moveTo>
                    <a:pt x="1329" y="1"/>
                  </a:moveTo>
                  <a:lnTo>
                    <a:pt x="1330" y="1"/>
                  </a:lnTo>
                  <a:lnTo>
                    <a:pt x="1334" y="0"/>
                  </a:lnTo>
                  <a:lnTo>
                    <a:pt x="1339" y="0"/>
                  </a:lnTo>
                  <a:lnTo>
                    <a:pt x="1344" y="1"/>
                  </a:lnTo>
                  <a:lnTo>
                    <a:pt x="1347" y="6"/>
                  </a:lnTo>
                  <a:lnTo>
                    <a:pt x="1347" y="13"/>
                  </a:lnTo>
                  <a:lnTo>
                    <a:pt x="1345" y="25"/>
                  </a:lnTo>
                  <a:lnTo>
                    <a:pt x="1338" y="43"/>
                  </a:lnTo>
                  <a:lnTo>
                    <a:pt x="1331" y="60"/>
                  </a:lnTo>
                  <a:lnTo>
                    <a:pt x="1328" y="71"/>
                  </a:lnTo>
                  <a:lnTo>
                    <a:pt x="1329" y="78"/>
                  </a:lnTo>
                  <a:lnTo>
                    <a:pt x="1331" y="83"/>
                  </a:lnTo>
                  <a:lnTo>
                    <a:pt x="1335" y="87"/>
                  </a:lnTo>
                  <a:lnTo>
                    <a:pt x="1337" y="93"/>
                  </a:lnTo>
                  <a:lnTo>
                    <a:pt x="1337" y="101"/>
                  </a:lnTo>
                  <a:lnTo>
                    <a:pt x="1335" y="115"/>
                  </a:lnTo>
                  <a:lnTo>
                    <a:pt x="1330" y="130"/>
                  </a:lnTo>
                  <a:lnTo>
                    <a:pt x="1324" y="143"/>
                  </a:lnTo>
                  <a:lnTo>
                    <a:pt x="1319" y="154"/>
                  </a:lnTo>
                  <a:lnTo>
                    <a:pt x="1313" y="164"/>
                  </a:lnTo>
                  <a:lnTo>
                    <a:pt x="1308" y="173"/>
                  </a:lnTo>
                  <a:lnTo>
                    <a:pt x="1305" y="182"/>
                  </a:lnTo>
                  <a:lnTo>
                    <a:pt x="1304" y="192"/>
                  </a:lnTo>
                  <a:lnTo>
                    <a:pt x="1305" y="205"/>
                  </a:lnTo>
                  <a:lnTo>
                    <a:pt x="1308" y="227"/>
                  </a:lnTo>
                  <a:lnTo>
                    <a:pt x="1306" y="248"/>
                  </a:lnTo>
                  <a:lnTo>
                    <a:pt x="1300" y="266"/>
                  </a:lnTo>
                  <a:lnTo>
                    <a:pt x="1292" y="282"/>
                  </a:lnTo>
                  <a:lnTo>
                    <a:pt x="1283" y="296"/>
                  </a:lnTo>
                  <a:lnTo>
                    <a:pt x="1276" y="306"/>
                  </a:lnTo>
                  <a:lnTo>
                    <a:pt x="1270" y="314"/>
                  </a:lnTo>
                  <a:lnTo>
                    <a:pt x="1269" y="319"/>
                  </a:lnTo>
                  <a:lnTo>
                    <a:pt x="1271" y="329"/>
                  </a:lnTo>
                  <a:lnTo>
                    <a:pt x="1273" y="349"/>
                  </a:lnTo>
                  <a:lnTo>
                    <a:pt x="1270" y="379"/>
                  </a:lnTo>
                  <a:lnTo>
                    <a:pt x="1263" y="420"/>
                  </a:lnTo>
                  <a:lnTo>
                    <a:pt x="1274" y="440"/>
                  </a:lnTo>
                  <a:lnTo>
                    <a:pt x="1276" y="465"/>
                  </a:lnTo>
                  <a:lnTo>
                    <a:pt x="1271" y="494"/>
                  </a:lnTo>
                  <a:lnTo>
                    <a:pt x="1263" y="524"/>
                  </a:lnTo>
                  <a:lnTo>
                    <a:pt x="1252" y="552"/>
                  </a:lnTo>
                  <a:lnTo>
                    <a:pt x="1240" y="576"/>
                  </a:lnTo>
                  <a:lnTo>
                    <a:pt x="1230" y="594"/>
                  </a:lnTo>
                  <a:lnTo>
                    <a:pt x="1224" y="604"/>
                  </a:lnTo>
                  <a:lnTo>
                    <a:pt x="1221" y="609"/>
                  </a:lnTo>
                  <a:lnTo>
                    <a:pt x="1215" y="617"/>
                  </a:lnTo>
                  <a:lnTo>
                    <a:pt x="1209" y="625"/>
                  </a:lnTo>
                  <a:lnTo>
                    <a:pt x="1202" y="634"/>
                  </a:lnTo>
                  <a:lnTo>
                    <a:pt x="1195" y="642"/>
                  </a:lnTo>
                  <a:lnTo>
                    <a:pt x="1187" y="647"/>
                  </a:lnTo>
                  <a:lnTo>
                    <a:pt x="1179" y="651"/>
                  </a:lnTo>
                  <a:lnTo>
                    <a:pt x="1170" y="651"/>
                  </a:lnTo>
                  <a:lnTo>
                    <a:pt x="1173" y="660"/>
                  </a:lnTo>
                  <a:lnTo>
                    <a:pt x="1176" y="675"/>
                  </a:lnTo>
                  <a:lnTo>
                    <a:pt x="1176" y="692"/>
                  </a:lnTo>
                  <a:lnTo>
                    <a:pt x="1171" y="707"/>
                  </a:lnTo>
                  <a:lnTo>
                    <a:pt x="1161" y="710"/>
                  </a:lnTo>
                  <a:lnTo>
                    <a:pt x="1154" y="715"/>
                  </a:lnTo>
                  <a:lnTo>
                    <a:pt x="1149" y="723"/>
                  </a:lnTo>
                  <a:lnTo>
                    <a:pt x="1146" y="734"/>
                  </a:lnTo>
                  <a:lnTo>
                    <a:pt x="1142" y="743"/>
                  </a:lnTo>
                  <a:lnTo>
                    <a:pt x="1139" y="751"/>
                  </a:lnTo>
                  <a:lnTo>
                    <a:pt x="1133" y="756"/>
                  </a:lnTo>
                  <a:lnTo>
                    <a:pt x="1125" y="757"/>
                  </a:lnTo>
                  <a:lnTo>
                    <a:pt x="1130" y="773"/>
                  </a:lnTo>
                  <a:lnTo>
                    <a:pt x="1130" y="788"/>
                  </a:lnTo>
                  <a:lnTo>
                    <a:pt x="1126" y="799"/>
                  </a:lnTo>
                  <a:lnTo>
                    <a:pt x="1120" y="811"/>
                  </a:lnTo>
                  <a:lnTo>
                    <a:pt x="1115" y="821"/>
                  </a:lnTo>
                  <a:lnTo>
                    <a:pt x="1109" y="832"/>
                  </a:lnTo>
                  <a:lnTo>
                    <a:pt x="1105" y="842"/>
                  </a:lnTo>
                  <a:lnTo>
                    <a:pt x="1105" y="855"/>
                  </a:lnTo>
                  <a:lnTo>
                    <a:pt x="1097" y="855"/>
                  </a:lnTo>
                  <a:lnTo>
                    <a:pt x="1095" y="859"/>
                  </a:lnTo>
                  <a:lnTo>
                    <a:pt x="1095" y="864"/>
                  </a:lnTo>
                  <a:lnTo>
                    <a:pt x="1096" y="866"/>
                  </a:lnTo>
                  <a:lnTo>
                    <a:pt x="1094" y="866"/>
                  </a:lnTo>
                  <a:lnTo>
                    <a:pt x="1089" y="866"/>
                  </a:lnTo>
                  <a:lnTo>
                    <a:pt x="1082" y="866"/>
                  </a:lnTo>
                  <a:lnTo>
                    <a:pt x="1074" y="867"/>
                  </a:lnTo>
                  <a:lnTo>
                    <a:pt x="1066" y="869"/>
                  </a:lnTo>
                  <a:lnTo>
                    <a:pt x="1061" y="871"/>
                  </a:lnTo>
                  <a:lnTo>
                    <a:pt x="1057" y="874"/>
                  </a:lnTo>
                  <a:lnTo>
                    <a:pt x="1058" y="879"/>
                  </a:lnTo>
                  <a:lnTo>
                    <a:pt x="1061" y="894"/>
                  </a:lnTo>
                  <a:lnTo>
                    <a:pt x="1058" y="913"/>
                  </a:lnTo>
                  <a:lnTo>
                    <a:pt x="1052" y="931"/>
                  </a:lnTo>
                  <a:lnTo>
                    <a:pt x="1047" y="935"/>
                  </a:lnTo>
                  <a:lnTo>
                    <a:pt x="1040" y="935"/>
                  </a:lnTo>
                  <a:lnTo>
                    <a:pt x="1033" y="941"/>
                  </a:lnTo>
                  <a:lnTo>
                    <a:pt x="1026" y="947"/>
                  </a:lnTo>
                  <a:lnTo>
                    <a:pt x="1024" y="950"/>
                  </a:lnTo>
                  <a:lnTo>
                    <a:pt x="1025" y="954"/>
                  </a:lnTo>
                  <a:lnTo>
                    <a:pt x="1026" y="962"/>
                  </a:lnTo>
                  <a:lnTo>
                    <a:pt x="1025" y="971"/>
                  </a:lnTo>
                  <a:lnTo>
                    <a:pt x="1019" y="978"/>
                  </a:lnTo>
                  <a:lnTo>
                    <a:pt x="1013" y="981"/>
                  </a:lnTo>
                  <a:lnTo>
                    <a:pt x="1007" y="986"/>
                  </a:lnTo>
                  <a:lnTo>
                    <a:pt x="1001" y="992"/>
                  </a:lnTo>
                  <a:lnTo>
                    <a:pt x="993" y="999"/>
                  </a:lnTo>
                  <a:lnTo>
                    <a:pt x="986" y="1007"/>
                  </a:lnTo>
                  <a:lnTo>
                    <a:pt x="979" y="1014"/>
                  </a:lnTo>
                  <a:lnTo>
                    <a:pt x="972" y="1019"/>
                  </a:lnTo>
                  <a:lnTo>
                    <a:pt x="966" y="1025"/>
                  </a:lnTo>
                  <a:lnTo>
                    <a:pt x="961" y="1031"/>
                  </a:lnTo>
                  <a:lnTo>
                    <a:pt x="958" y="1037"/>
                  </a:lnTo>
                  <a:lnTo>
                    <a:pt x="954" y="1042"/>
                  </a:lnTo>
                  <a:lnTo>
                    <a:pt x="951" y="1048"/>
                  </a:lnTo>
                  <a:lnTo>
                    <a:pt x="948" y="1054"/>
                  </a:lnTo>
                  <a:lnTo>
                    <a:pt x="942" y="1060"/>
                  </a:lnTo>
                  <a:lnTo>
                    <a:pt x="935" y="1064"/>
                  </a:lnTo>
                  <a:lnTo>
                    <a:pt x="926" y="1068"/>
                  </a:lnTo>
                  <a:lnTo>
                    <a:pt x="921" y="1087"/>
                  </a:lnTo>
                  <a:lnTo>
                    <a:pt x="915" y="1101"/>
                  </a:lnTo>
                  <a:lnTo>
                    <a:pt x="908" y="1109"/>
                  </a:lnTo>
                  <a:lnTo>
                    <a:pt x="901" y="1113"/>
                  </a:lnTo>
                  <a:lnTo>
                    <a:pt x="898" y="1114"/>
                  </a:lnTo>
                  <a:lnTo>
                    <a:pt x="893" y="1115"/>
                  </a:lnTo>
                  <a:lnTo>
                    <a:pt x="889" y="1116"/>
                  </a:lnTo>
                  <a:lnTo>
                    <a:pt x="884" y="1121"/>
                  </a:lnTo>
                  <a:lnTo>
                    <a:pt x="877" y="1125"/>
                  </a:lnTo>
                  <a:lnTo>
                    <a:pt x="870" y="1133"/>
                  </a:lnTo>
                  <a:lnTo>
                    <a:pt x="861" y="1144"/>
                  </a:lnTo>
                  <a:lnTo>
                    <a:pt x="851" y="1157"/>
                  </a:lnTo>
                  <a:lnTo>
                    <a:pt x="840" y="1168"/>
                  </a:lnTo>
                  <a:lnTo>
                    <a:pt x="833" y="1174"/>
                  </a:lnTo>
                  <a:lnTo>
                    <a:pt x="828" y="1176"/>
                  </a:lnTo>
                  <a:lnTo>
                    <a:pt x="824" y="1175"/>
                  </a:lnTo>
                  <a:lnTo>
                    <a:pt x="821" y="1175"/>
                  </a:lnTo>
                  <a:lnTo>
                    <a:pt x="817" y="1175"/>
                  </a:lnTo>
                  <a:lnTo>
                    <a:pt x="815" y="1177"/>
                  </a:lnTo>
                  <a:lnTo>
                    <a:pt x="812" y="1184"/>
                  </a:lnTo>
                  <a:lnTo>
                    <a:pt x="806" y="1195"/>
                  </a:lnTo>
                  <a:lnTo>
                    <a:pt x="798" y="1206"/>
                  </a:lnTo>
                  <a:lnTo>
                    <a:pt x="787" y="1218"/>
                  </a:lnTo>
                  <a:lnTo>
                    <a:pt x="775" y="1229"/>
                  </a:lnTo>
                  <a:lnTo>
                    <a:pt x="762" y="1241"/>
                  </a:lnTo>
                  <a:lnTo>
                    <a:pt x="749" y="1249"/>
                  </a:lnTo>
                  <a:lnTo>
                    <a:pt x="738" y="1253"/>
                  </a:lnTo>
                  <a:lnTo>
                    <a:pt x="729" y="1254"/>
                  </a:lnTo>
                  <a:lnTo>
                    <a:pt x="726" y="1245"/>
                  </a:lnTo>
                  <a:lnTo>
                    <a:pt x="726" y="1229"/>
                  </a:lnTo>
                  <a:lnTo>
                    <a:pt x="731" y="1211"/>
                  </a:lnTo>
                  <a:lnTo>
                    <a:pt x="747" y="1195"/>
                  </a:lnTo>
                  <a:lnTo>
                    <a:pt x="749" y="1151"/>
                  </a:lnTo>
                  <a:lnTo>
                    <a:pt x="757" y="1125"/>
                  </a:lnTo>
                  <a:lnTo>
                    <a:pt x="766" y="1114"/>
                  </a:lnTo>
                  <a:lnTo>
                    <a:pt x="770" y="1110"/>
                  </a:lnTo>
                  <a:lnTo>
                    <a:pt x="770" y="1105"/>
                  </a:lnTo>
                  <a:lnTo>
                    <a:pt x="769" y="1091"/>
                  </a:lnTo>
                  <a:lnTo>
                    <a:pt x="771" y="1071"/>
                  </a:lnTo>
                  <a:lnTo>
                    <a:pt x="777" y="1051"/>
                  </a:lnTo>
                  <a:lnTo>
                    <a:pt x="764" y="1040"/>
                  </a:lnTo>
                  <a:lnTo>
                    <a:pt x="760" y="1029"/>
                  </a:lnTo>
                  <a:lnTo>
                    <a:pt x="762" y="1016"/>
                  </a:lnTo>
                  <a:lnTo>
                    <a:pt x="767" y="1003"/>
                  </a:lnTo>
                  <a:lnTo>
                    <a:pt x="774" y="991"/>
                  </a:lnTo>
                  <a:lnTo>
                    <a:pt x="779" y="979"/>
                  </a:lnTo>
                  <a:lnTo>
                    <a:pt x="783" y="966"/>
                  </a:lnTo>
                  <a:lnTo>
                    <a:pt x="783" y="955"/>
                  </a:lnTo>
                  <a:lnTo>
                    <a:pt x="793" y="943"/>
                  </a:lnTo>
                  <a:lnTo>
                    <a:pt x="800" y="928"/>
                  </a:lnTo>
                  <a:lnTo>
                    <a:pt x="806" y="911"/>
                  </a:lnTo>
                  <a:lnTo>
                    <a:pt x="809" y="894"/>
                  </a:lnTo>
                  <a:lnTo>
                    <a:pt x="813" y="878"/>
                  </a:lnTo>
                  <a:lnTo>
                    <a:pt x="816" y="865"/>
                  </a:lnTo>
                  <a:lnTo>
                    <a:pt x="822" y="856"/>
                  </a:lnTo>
                  <a:lnTo>
                    <a:pt x="831" y="852"/>
                  </a:lnTo>
                  <a:lnTo>
                    <a:pt x="847" y="852"/>
                  </a:lnTo>
                  <a:lnTo>
                    <a:pt x="860" y="849"/>
                  </a:lnTo>
                  <a:lnTo>
                    <a:pt x="868" y="844"/>
                  </a:lnTo>
                  <a:lnTo>
                    <a:pt x="873" y="837"/>
                  </a:lnTo>
                  <a:lnTo>
                    <a:pt x="872" y="831"/>
                  </a:lnTo>
                  <a:lnTo>
                    <a:pt x="867" y="822"/>
                  </a:lnTo>
                  <a:lnTo>
                    <a:pt x="858" y="817"/>
                  </a:lnTo>
                  <a:lnTo>
                    <a:pt x="843" y="811"/>
                  </a:lnTo>
                  <a:lnTo>
                    <a:pt x="850" y="786"/>
                  </a:lnTo>
                  <a:lnTo>
                    <a:pt x="852" y="764"/>
                  </a:lnTo>
                  <a:lnTo>
                    <a:pt x="850" y="746"/>
                  </a:lnTo>
                  <a:lnTo>
                    <a:pt x="846" y="731"/>
                  </a:lnTo>
                  <a:lnTo>
                    <a:pt x="842" y="720"/>
                  </a:lnTo>
                  <a:lnTo>
                    <a:pt x="839" y="711"/>
                  </a:lnTo>
                  <a:lnTo>
                    <a:pt x="839" y="703"/>
                  </a:lnTo>
                  <a:lnTo>
                    <a:pt x="845" y="697"/>
                  </a:lnTo>
                  <a:lnTo>
                    <a:pt x="851" y="691"/>
                  </a:lnTo>
                  <a:lnTo>
                    <a:pt x="852" y="685"/>
                  </a:lnTo>
                  <a:lnTo>
                    <a:pt x="848" y="680"/>
                  </a:lnTo>
                  <a:lnTo>
                    <a:pt x="844" y="675"/>
                  </a:lnTo>
                  <a:lnTo>
                    <a:pt x="838" y="670"/>
                  </a:lnTo>
                  <a:lnTo>
                    <a:pt x="832" y="667"/>
                  </a:lnTo>
                  <a:lnTo>
                    <a:pt x="828" y="665"/>
                  </a:lnTo>
                  <a:lnTo>
                    <a:pt x="827" y="663"/>
                  </a:lnTo>
                  <a:lnTo>
                    <a:pt x="827" y="659"/>
                  </a:lnTo>
                  <a:lnTo>
                    <a:pt x="823" y="650"/>
                  </a:lnTo>
                  <a:lnTo>
                    <a:pt x="814" y="642"/>
                  </a:lnTo>
                  <a:lnTo>
                    <a:pt x="795" y="643"/>
                  </a:lnTo>
                  <a:lnTo>
                    <a:pt x="789" y="622"/>
                  </a:lnTo>
                  <a:lnTo>
                    <a:pt x="787" y="608"/>
                  </a:lnTo>
                  <a:lnTo>
                    <a:pt x="789" y="601"/>
                  </a:lnTo>
                  <a:lnTo>
                    <a:pt x="792" y="596"/>
                  </a:lnTo>
                  <a:lnTo>
                    <a:pt x="795" y="589"/>
                  </a:lnTo>
                  <a:lnTo>
                    <a:pt x="799" y="578"/>
                  </a:lnTo>
                  <a:lnTo>
                    <a:pt x="801" y="561"/>
                  </a:lnTo>
                  <a:lnTo>
                    <a:pt x="800" y="533"/>
                  </a:lnTo>
                  <a:lnTo>
                    <a:pt x="795" y="506"/>
                  </a:lnTo>
                  <a:lnTo>
                    <a:pt x="791" y="488"/>
                  </a:lnTo>
                  <a:lnTo>
                    <a:pt x="785" y="480"/>
                  </a:lnTo>
                  <a:lnTo>
                    <a:pt x="779" y="480"/>
                  </a:lnTo>
                  <a:lnTo>
                    <a:pt x="775" y="485"/>
                  </a:lnTo>
                  <a:lnTo>
                    <a:pt x="771" y="493"/>
                  </a:lnTo>
                  <a:lnTo>
                    <a:pt x="770" y="503"/>
                  </a:lnTo>
                  <a:lnTo>
                    <a:pt x="772" y="513"/>
                  </a:lnTo>
                  <a:lnTo>
                    <a:pt x="771" y="514"/>
                  </a:lnTo>
                  <a:lnTo>
                    <a:pt x="767" y="516"/>
                  </a:lnTo>
                  <a:lnTo>
                    <a:pt x="763" y="517"/>
                  </a:lnTo>
                  <a:lnTo>
                    <a:pt x="761" y="514"/>
                  </a:lnTo>
                  <a:lnTo>
                    <a:pt x="757" y="508"/>
                  </a:lnTo>
                  <a:lnTo>
                    <a:pt x="752" y="501"/>
                  </a:lnTo>
                  <a:lnTo>
                    <a:pt x="746" y="495"/>
                  </a:lnTo>
                  <a:lnTo>
                    <a:pt x="739" y="493"/>
                  </a:lnTo>
                  <a:lnTo>
                    <a:pt x="736" y="481"/>
                  </a:lnTo>
                  <a:lnTo>
                    <a:pt x="731" y="477"/>
                  </a:lnTo>
                  <a:lnTo>
                    <a:pt x="726" y="478"/>
                  </a:lnTo>
                  <a:lnTo>
                    <a:pt x="721" y="483"/>
                  </a:lnTo>
                  <a:lnTo>
                    <a:pt x="715" y="490"/>
                  </a:lnTo>
                  <a:lnTo>
                    <a:pt x="709" y="496"/>
                  </a:lnTo>
                  <a:lnTo>
                    <a:pt x="706" y="503"/>
                  </a:lnTo>
                  <a:lnTo>
                    <a:pt x="702" y="508"/>
                  </a:lnTo>
                  <a:lnTo>
                    <a:pt x="694" y="506"/>
                  </a:lnTo>
                  <a:lnTo>
                    <a:pt x="684" y="492"/>
                  </a:lnTo>
                  <a:lnTo>
                    <a:pt x="674" y="476"/>
                  </a:lnTo>
                  <a:lnTo>
                    <a:pt x="671" y="469"/>
                  </a:lnTo>
                  <a:lnTo>
                    <a:pt x="669" y="471"/>
                  </a:lnTo>
                  <a:lnTo>
                    <a:pt x="664" y="473"/>
                  </a:lnTo>
                  <a:lnTo>
                    <a:pt x="659" y="476"/>
                  </a:lnTo>
                  <a:lnTo>
                    <a:pt x="658" y="472"/>
                  </a:lnTo>
                  <a:lnTo>
                    <a:pt x="657" y="463"/>
                  </a:lnTo>
                  <a:lnTo>
                    <a:pt x="653" y="453"/>
                  </a:lnTo>
                  <a:lnTo>
                    <a:pt x="646" y="443"/>
                  </a:lnTo>
                  <a:lnTo>
                    <a:pt x="643" y="440"/>
                  </a:lnTo>
                  <a:lnTo>
                    <a:pt x="628" y="450"/>
                  </a:lnTo>
                  <a:lnTo>
                    <a:pt x="601" y="458"/>
                  </a:lnTo>
                  <a:lnTo>
                    <a:pt x="579" y="471"/>
                  </a:lnTo>
                  <a:lnTo>
                    <a:pt x="562" y="487"/>
                  </a:lnTo>
                  <a:lnTo>
                    <a:pt x="548" y="503"/>
                  </a:lnTo>
                  <a:lnTo>
                    <a:pt x="538" y="518"/>
                  </a:lnTo>
                  <a:lnTo>
                    <a:pt x="533" y="532"/>
                  </a:lnTo>
                  <a:lnTo>
                    <a:pt x="530" y="541"/>
                  </a:lnTo>
                  <a:lnTo>
                    <a:pt x="529" y="545"/>
                  </a:lnTo>
                  <a:lnTo>
                    <a:pt x="525" y="549"/>
                  </a:lnTo>
                  <a:lnTo>
                    <a:pt x="515" y="557"/>
                  </a:lnTo>
                  <a:lnTo>
                    <a:pt x="505" y="563"/>
                  </a:lnTo>
                  <a:lnTo>
                    <a:pt x="498" y="559"/>
                  </a:lnTo>
                  <a:lnTo>
                    <a:pt x="492" y="551"/>
                  </a:lnTo>
                  <a:lnTo>
                    <a:pt x="484" y="548"/>
                  </a:lnTo>
                  <a:lnTo>
                    <a:pt x="477" y="551"/>
                  </a:lnTo>
                  <a:lnTo>
                    <a:pt x="474" y="557"/>
                  </a:lnTo>
                  <a:lnTo>
                    <a:pt x="472" y="567"/>
                  </a:lnTo>
                  <a:lnTo>
                    <a:pt x="465" y="576"/>
                  </a:lnTo>
                  <a:lnTo>
                    <a:pt x="459" y="583"/>
                  </a:lnTo>
                  <a:lnTo>
                    <a:pt x="456" y="586"/>
                  </a:lnTo>
                  <a:lnTo>
                    <a:pt x="453" y="585"/>
                  </a:lnTo>
                  <a:lnTo>
                    <a:pt x="445" y="584"/>
                  </a:lnTo>
                  <a:lnTo>
                    <a:pt x="435" y="583"/>
                  </a:lnTo>
                  <a:lnTo>
                    <a:pt x="421" y="581"/>
                  </a:lnTo>
                  <a:lnTo>
                    <a:pt x="405" y="579"/>
                  </a:lnTo>
                  <a:lnTo>
                    <a:pt x="390" y="578"/>
                  </a:lnTo>
                  <a:lnTo>
                    <a:pt x="374" y="578"/>
                  </a:lnTo>
                  <a:lnTo>
                    <a:pt x="360" y="581"/>
                  </a:lnTo>
                  <a:lnTo>
                    <a:pt x="338" y="600"/>
                  </a:lnTo>
                  <a:lnTo>
                    <a:pt x="318" y="606"/>
                  </a:lnTo>
                  <a:lnTo>
                    <a:pt x="302" y="599"/>
                  </a:lnTo>
                  <a:lnTo>
                    <a:pt x="288" y="585"/>
                  </a:lnTo>
                  <a:lnTo>
                    <a:pt x="278" y="568"/>
                  </a:lnTo>
                  <a:lnTo>
                    <a:pt x="270" y="551"/>
                  </a:lnTo>
                  <a:lnTo>
                    <a:pt x="265" y="538"/>
                  </a:lnTo>
                  <a:lnTo>
                    <a:pt x="264" y="532"/>
                  </a:lnTo>
                  <a:lnTo>
                    <a:pt x="261" y="534"/>
                  </a:lnTo>
                  <a:lnTo>
                    <a:pt x="252" y="541"/>
                  </a:lnTo>
                  <a:lnTo>
                    <a:pt x="238" y="548"/>
                  </a:lnTo>
                  <a:lnTo>
                    <a:pt x="223" y="554"/>
                  </a:lnTo>
                  <a:lnTo>
                    <a:pt x="207" y="555"/>
                  </a:lnTo>
                  <a:lnTo>
                    <a:pt x="193" y="551"/>
                  </a:lnTo>
                  <a:lnTo>
                    <a:pt x="181" y="538"/>
                  </a:lnTo>
                  <a:lnTo>
                    <a:pt x="176" y="513"/>
                  </a:lnTo>
                  <a:lnTo>
                    <a:pt x="171" y="485"/>
                  </a:lnTo>
                  <a:lnTo>
                    <a:pt x="164" y="465"/>
                  </a:lnTo>
                  <a:lnTo>
                    <a:pt x="155" y="453"/>
                  </a:lnTo>
                  <a:lnTo>
                    <a:pt x="146" y="445"/>
                  </a:lnTo>
                  <a:lnTo>
                    <a:pt x="137" y="441"/>
                  </a:lnTo>
                  <a:lnTo>
                    <a:pt x="129" y="440"/>
                  </a:lnTo>
                  <a:lnTo>
                    <a:pt x="125" y="440"/>
                  </a:lnTo>
                  <a:lnTo>
                    <a:pt x="123" y="440"/>
                  </a:lnTo>
                  <a:lnTo>
                    <a:pt x="121" y="424"/>
                  </a:lnTo>
                  <a:lnTo>
                    <a:pt x="123" y="423"/>
                  </a:lnTo>
                  <a:lnTo>
                    <a:pt x="126" y="418"/>
                  </a:lnTo>
                  <a:lnTo>
                    <a:pt x="128" y="415"/>
                  </a:lnTo>
                  <a:lnTo>
                    <a:pt x="126" y="412"/>
                  </a:lnTo>
                  <a:lnTo>
                    <a:pt x="120" y="409"/>
                  </a:lnTo>
                  <a:lnTo>
                    <a:pt x="114" y="402"/>
                  </a:lnTo>
                  <a:lnTo>
                    <a:pt x="111" y="396"/>
                  </a:lnTo>
                  <a:lnTo>
                    <a:pt x="110" y="394"/>
                  </a:lnTo>
                  <a:lnTo>
                    <a:pt x="110" y="393"/>
                  </a:lnTo>
                  <a:lnTo>
                    <a:pt x="108" y="389"/>
                  </a:lnTo>
                  <a:lnTo>
                    <a:pt x="104" y="386"/>
                  </a:lnTo>
                  <a:lnTo>
                    <a:pt x="98" y="380"/>
                  </a:lnTo>
                  <a:lnTo>
                    <a:pt x="89" y="375"/>
                  </a:lnTo>
                  <a:lnTo>
                    <a:pt x="78" y="371"/>
                  </a:lnTo>
                  <a:lnTo>
                    <a:pt x="61" y="367"/>
                  </a:lnTo>
                  <a:lnTo>
                    <a:pt x="42" y="365"/>
                  </a:lnTo>
                  <a:lnTo>
                    <a:pt x="25" y="363"/>
                  </a:lnTo>
                  <a:lnTo>
                    <a:pt x="16" y="358"/>
                  </a:lnTo>
                  <a:lnTo>
                    <a:pt x="14" y="351"/>
                  </a:lnTo>
                  <a:lnTo>
                    <a:pt x="15" y="343"/>
                  </a:lnTo>
                  <a:lnTo>
                    <a:pt x="20" y="335"/>
                  </a:lnTo>
                  <a:lnTo>
                    <a:pt x="23" y="327"/>
                  </a:lnTo>
                  <a:lnTo>
                    <a:pt x="26" y="320"/>
                  </a:lnTo>
                  <a:lnTo>
                    <a:pt x="23" y="316"/>
                  </a:lnTo>
                  <a:lnTo>
                    <a:pt x="13" y="308"/>
                  </a:lnTo>
                  <a:lnTo>
                    <a:pt x="8" y="301"/>
                  </a:lnTo>
                  <a:lnTo>
                    <a:pt x="7" y="295"/>
                  </a:lnTo>
                  <a:lnTo>
                    <a:pt x="7" y="290"/>
                  </a:lnTo>
                  <a:lnTo>
                    <a:pt x="8" y="284"/>
                  </a:lnTo>
                  <a:lnTo>
                    <a:pt x="8" y="280"/>
                  </a:lnTo>
                  <a:lnTo>
                    <a:pt x="6" y="274"/>
                  </a:lnTo>
                  <a:lnTo>
                    <a:pt x="0" y="268"/>
                  </a:lnTo>
                  <a:lnTo>
                    <a:pt x="5" y="266"/>
                  </a:lnTo>
                  <a:lnTo>
                    <a:pt x="15" y="259"/>
                  </a:lnTo>
                  <a:lnTo>
                    <a:pt x="26" y="249"/>
                  </a:lnTo>
                  <a:lnTo>
                    <a:pt x="30" y="236"/>
                  </a:lnTo>
                  <a:lnTo>
                    <a:pt x="31" y="223"/>
                  </a:lnTo>
                  <a:lnTo>
                    <a:pt x="36" y="213"/>
                  </a:lnTo>
                  <a:lnTo>
                    <a:pt x="45" y="207"/>
                  </a:lnTo>
                  <a:lnTo>
                    <a:pt x="60" y="208"/>
                  </a:lnTo>
                  <a:lnTo>
                    <a:pt x="74" y="189"/>
                  </a:lnTo>
                  <a:lnTo>
                    <a:pt x="74" y="173"/>
                  </a:lnTo>
                  <a:lnTo>
                    <a:pt x="70" y="160"/>
                  </a:lnTo>
                  <a:lnTo>
                    <a:pt x="68" y="151"/>
                  </a:lnTo>
                  <a:lnTo>
                    <a:pt x="1329"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09" name="Freeform 70"/>
            <p:cNvSpPr>
              <a:spLocks/>
            </p:cNvSpPr>
            <p:nvPr/>
          </p:nvSpPr>
          <p:spPr bwMode="auto">
            <a:xfrm>
              <a:off x="3053" y="2553"/>
              <a:ext cx="665" cy="391"/>
            </a:xfrm>
            <a:custGeom>
              <a:avLst/>
              <a:gdLst>
                <a:gd name="T0" fmla="*/ 240 w 1330"/>
                <a:gd name="T1" fmla="*/ 4 h 782"/>
                <a:gd name="T2" fmla="*/ 237 w 1330"/>
                <a:gd name="T3" fmla="*/ 10 h 782"/>
                <a:gd name="T4" fmla="*/ 228 w 1330"/>
                <a:gd name="T5" fmla="*/ 14 h 782"/>
                <a:gd name="T6" fmla="*/ 223 w 1330"/>
                <a:gd name="T7" fmla="*/ 13 h 782"/>
                <a:gd name="T8" fmla="*/ 223 w 1330"/>
                <a:gd name="T9" fmla="*/ 15 h 782"/>
                <a:gd name="T10" fmla="*/ 212 w 1330"/>
                <a:gd name="T11" fmla="*/ 18 h 782"/>
                <a:gd name="T12" fmla="*/ 201 w 1330"/>
                <a:gd name="T13" fmla="*/ 22 h 782"/>
                <a:gd name="T14" fmla="*/ 195 w 1330"/>
                <a:gd name="T15" fmla="*/ 24 h 782"/>
                <a:gd name="T16" fmla="*/ 197 w 1330"/>
                <a:gd name="T17" fmla="*/ 29 h 782"/>
                <a:gd name="T18" fmla="*/ 196 w 1330"/>
                <a:gd name="T19" fmla="*/ 39 h 782"/>
                <a:gd name="T20" fmla="*/ 187 w 1330"/>
                <a:gd name="T21" fmla="*/ 44 h 782"/>
                <a:gd name="T22" fmla="*/ 175 w 1330"/>
                <a:gd name="T23" fmla="*/ 43 h 782"/>
                <a:gd name="T24" fmla="*/ 173 w 1330"/>
                <a:gd name="T25" fmla="*/ 40 h 782"/>
                <a:gd name="T26" fmla="*/ 167 w 1330"/>
                <a:gd name="T27" fmla="*/ 39 h 782"/>
                <a:gd name="T28" fmla="*/ 157 w 1330"/>
                <a:gd name="T29" fmla="*/ 41 h 782"/>
                <a:gd name="T30" fmla="*/ 150 w 1330"/>
                <a:gd name="T31" fmla="*/ 43 h 782"/>
                <a:gd name="T32" fmla="*/ 145 w 1330"/>
                <a:gd name="T33" fmla="*/ 35 h 782"/>
                <a:gd name="T34" fmla="*/ 145 w 1330"/>
                <a:gd name="T35" fmla="*/ 20 h 782"/>
                <a:gd name="T36" fmla="*/ 134 w 1330"/>
                <a:gd name="T37" fmla="*/ 18 h 782"/>
                <a:gd name="T38" fmla="*/ 127 w 1330"/>
                <a:gd name="T39" fmla="*/ 18 h 782"/>
                <a:gd name="T40" fmla="*/ 118 w 1330"/>
                <a:gd name="T41" fmla="*/ 23 h 782"/>
                <a:gd name="T42" fmla="*/ 108 w 1330"/>
                <a:gd name="T43" fmla="*/ 27 h 782"/>
                <a:gd name="T44" fmla="*/ 102 w 1330"/>
                <a:gd name="T45" fmla="*/ 35 h 782"/>
                <a:gd name="T46" fmla="*/ 94 w 1330"/>
                <a:gd name="T47" fmla="*/ 41 h 782"/>
                <a:gd name="T48" fmla="*/ 88 w 1330"/>
                <a:gd name="T49" fmla="*/ 48 h 782"/>
                <a:gd name="T50" fmla="*/ 79 w 1330"/>
                <a:gd name="T51" fmla="*/ 50 h 782"/>
                <a:gd name="T52" fmla="*/ 78 w 1330"/>
                <a:gd name="T53" fmla="*/ 53 h 782"/>
                <a:gd name="T54" fmla="*/ 73 w 1330"/>
                <a:gd name="T55" fmla="*/ 58 h 782"/>
                <a:gd name="T56" fmla="*/ 65 w 1330"/>
                <a:gd name="T57" fmla="*/ 61 h 782"/>
                <a:gd name="T58" fmla="*/ 56 w 1330"/>
                <a:gd name="T59" fmla="*/ 63 h 782"/>
                <a:gd name="T60" fmla="*/ 45 w 1330"/>
                <a:gd name="T61" fmla="*/ 71 h 782"/>
                <a:gd name="T62" fmla="*/ 38 w 1330"/>
                <a:gd name="T63" fmla="*/ 79 h 782"/>
                <a:gd name="T64" fmla="*/ 38 w 1330"/>
                <a:gd name="T65" fmla="*/ 94 h 782"/>
                <a:gd name="T66" fmla="*/ 25 w 1330"/>
                <a:gd name="T67" fmla="*/ 118 h 782"/>
                <a:gd name="T68" fmla="*/ 17 w 1330"/>
                <a:gd name="T69" fmla="*/ 122 h 782"/>
                <a:gd name="T70" fmla="*/ 17 w 1330"/>
                <a:gd name="T71" fmla="*/ 128 h 782"/>
                <a:gd name="T72" fmla="*/ 11 w 1330"/>
                <a:gd name="T73" fmla="*/ 144 h 782"/>
                <a:gd name="T74" fmla="*/ 1 w 1330"/>
                <a:gd name="T75" fmla="*/ 163 h 782"/>
                <a:gd name="T76" fmla="*/ 6 w 1330"/>
                <a:gd name="T77" fmla="*/ 192 h 782"/>
                <a:gd name="T78" fmla="*/ 328 w 1330"/>
                <a:gd name="T79" fmla="*/ 152 h 782"/>
                <a:gd name="T80" fmla="*/ 331 w 1330"/>
                <a:gd name="T81" fmla="*/ 139 h 782"/>
                <a:gd name="T82" fmla="*/ 328 w 1330"/>
                <a:gd name="T83" fmla="*/ 130 h 782"/>
                <a:gd name="T84" fmla="*/ 332 w 1330"/>
                <a:gd name="T85" fmla="*/ 120 h 782"/>
                <a:gd name="T86" fmla="*/ 330 w 1330"/>
                <a:gd name="T87" fmla="*/ 106 h 782"/>
                <a:gd name="T88" fmla="*/ 329 w 1330"/>
                <a:gd name="T89" fmla="*/ 90 h 782"/>
                <a:gd name="T90" fmla="*/ 326 w 1330"/>
                <a:gd name="T91" fmla="*/ 89 h 782"/>
                <a:gd name="T92" fmla="*/ 325 w 1330"/>
                <a:gd name="T93" fmla="*/ 106 h 782"/>
                <a:gd name="T94" fmla="*/ 314 w 1330"/>
                <a:gd name="T95" fmla="*/ 109 h 782"/>
                <a:gd name="T96" fmla="*/ 314 w 1330"/>
                <a:gd name="T97" fmla="*/ 100 h 782"/>
                <a:gd name="T98" fmla="*/ 307 w 1330"/>
                <a:gd name="T99" fmla="*/ 96 h 782"/>
                <a:gd name="T100" fmla="*/ 304 w 1330"/>
                <a:gd name="T101" fmla="*/ 95 h 782"/>
                <a:gd name="T102" fmla="*/ 300 w 1330"/>
                <a:gd name="T103" fmla="*/ 81 h 782"/>
                <a:gd name="T104" fmla="*/ 297 w 1330"/>
                <a:gd name="T105" fmla="*/ 77 h 782"/>
                <a:gd name="T106" fmla="*/ 288 w 1330"/>
                <a:gd name="T107" fmla="*/ 69 h 782"/>
                <a:gd name="T108" fmla="*/ 286 w 1330"/>
                <a:gd name="T109" fmla="*/ 61 h 782"/>
                <a:gd name="T110" fmla="*/ 279 w 1330"/>
                <a:gd name="T111" fmla="*/ 56 h 782"/>
                <a:gd name="T112" fmla="*/ 273 w 1330"/>
                <a:gd name="T113" fmla="*/ 48 h 782"/>
                <a:gd name="T114" fmla="*/ 272 w 1330"/>
                <a:gd name="T115" fmla="*/ 43 h 782"/>
                <a:gd name="T116" fmla="*/ 265 w 1330"/>
                <a:gd name="T117" fmla="*/ 39 h 782"/>
                <a:gd name="T118" fmla="*/ 262 w 1330"/>
                <a:gd name="T119" fmla="*/ 33 h 782"/>
                <a:gd name="T120" fmla="*/ 256 w 1330"/>
                <a:gd name="T121" fmla="*/ 28 h 782"/>
                <a:gd name="T122" fmla="*/ 253 w 1330"/>
                <a:gd name="T123" fmla="*/ 19 h 78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30"/>
                <a:gd name="T187" fmla="*/ 0 h 782"/>
                <a:gd name="T188" fmla="*/ 1330 w 1330"/>
                <a:gd name="T189" fmla="*/ 782 h 78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30" h="782">
                  <a:moveTo>
                    <a:pt x="974" y="0"/>
                  </a:moveTo>
                  <a:lnTo>
                    <a:pt x="962" y="3"/>
                  </a:lnTo>
                  <a:lnTo>
                    <a:pt x="959" y="8"/>
                  </a:lnTo>
                  <a:lnTo>
                    <a:pt x="959" y="13"/>
                  </a:lnTo>
                  <a:lnTo>
                    <a:pt x="961" y="19"/>
                  </a:lnTo>
                  <a:lnTo>
                    <a:pt x="962" y="26"/>
                  </a:lnTo>
                  <a:lnTo>
                    <a:pt x="959" y="33"/>
                  </a:lnTo>
                  <a:lnTo>
                    <a:pt x="948" y="38"/>
                  </a:lnTo>
                  <a:lnTo>
                    <a:pt x="929" y="42"/>
                  </a:lnTo>
                  <a:lnTo>
                    <a:pt x="923" y="49"/>
                  </a:lnTo>
                  <a:lnTo>
                    <a:pt x="917" y="54"/>
                  </a:lnTo>
                  <a:lnTo>
                    <a:pt x="910" y="55"/>
                  </a:lnTo>
                  <a:lnTo>
                    <a:pt x="904" y="55"/>
                  </a:lnTo>
                  <a:lnTo>
                    <a:pt x="899" y="54"/>
                  </a:lnTo>
                  <a:lnTo>
                    <a:pt x="894" y="53"/>
                  </a:lnTo>
                  <a:lnTo>
                    <a:pt x="891" y="51"/>
                  </a:lnTo>
                  <a:lnTo>
                    <a:pt x="889" y="50"/>
                  </a:lnTo>
                  <a:lnTo>
                    <a:pt x="889" y="51"/>
                  </a:lnTo>
                  <a:lnTo>
                    <a:pt x="891" y="55"/>
                  </a:lnTo>
                  <a:lnTo>
                    <a:pt x="889" y="58"/>
                  </a:lnTo>
                  <a:lnTo>
                    <a:pt x="886" y="63"/>
                  </a:lnTo>
                  <a:lnTo>
                    <a:pt x="878" y="66"/>
                  </a:lnTo>
                  <a:lnTo>
                    <a:pt x="865" y="69"/>
                  </a:lnTo>
                  <a:lnTo>
                    <a:pt x="847" y="69"/>
                  </a:lnTo>
                  <a:lnTo>
                    <a:pt x="820" y="65"/>
                  </a:lnTo>
                  <a:lnTo>
                    <a:pt x="817" y="76"/>
                  </a:lnTo>
                  <a:lnTo>
                    <a:pt x="811" y="83"/>
                  </a:lnTo>
                  <a:lnTo>
                    <a:pt x="802" y="86"/>
                  </a:lnTo>
                  <a:lnTo>
                    <a:pt x="793" y="88"/>
                  </a:lnTo>
                  <a:lnTo>
                    <a:pt x="783" y="89"/>
                  </a:lnTo>
                  <a:lnTo>
                    <a:pt x="778" y="92"/>
                  </a:lnTo>
                  <a:lnTo>
                    <a:pt x="777" y="94"/>
                  </a:lnTo>
                  <a:lnTo>
                    <a:pt x="781" y="99"/>
                  </a:lnTo>
                  <a:lnTo>
                    <a:pt x="787" y="104"/>
                  </a:lnTo>
                  <a:lnTo>
                    <a:pt x="789" y="109"/>
                  </a:lnTo>
                  <a:lnTo>
                    <a:pt x="788" y="114"/>
                  </a:lnTo>
                  <a:lnTo>
                    <a:pt x="786" y="119"/>
                  </a:lnTo>
                  <a:lnTo>
                    <a:pt x="782" y="127"/>
                  </a:lnTo>
                  <a:lnTo>
                    <a:pt x="780" y="138"/>
                  </a:lnTo>
                  <a:lnTo>
                    <a:pt x="781" y="153"/>
                  </a:lnTo>
                  <a:lnTo>
                    <a:pt x="785" y="171"/>
                  </a:lnTo>
                  <a:lnTo>
                    <a:pt x="774" y="174"/>
                  </a:lnTo>
                  <a:lnTo>
                    <a:pt x="762" y="175"/>
                  </a:lnTo>
                  <a:lnTo>
                    <a:pt x="748" y="175"/>
                  </a:lnTo>
                  <a:lnTo>
                    <a:pt x="733" y="175"/>
                  </a:lnTo>
                  <a:lnTo>
                    <a:pt x="719" y="174"/>
                  </a:lnTo>
                  <a:lnTo>
                    <a:pt x="707" y="174"/>
                  </a:lnTo>
                  <a:lnTo>
                    <a:pt x="699" y="172"/>
                  </a:lnTo>
                  <a:lnTo>
                    <a:pt x="695" y="171"/>
                  </a:lnTo>
                  <a:lnTo>
                    <a:pt x="694" y="169"/>
                  </a:lnTo>
                  <a:lnTo>
                    <a:pt x="691" y="164"/>
                  </a:lnTo>
                  <a:lnTo>
                    <a:pt x="689" y="159"/>
                  </a:lnTo>
                  <a:lnTo>
                    <a:pt x="685" y="154"/>
                  </a:lnTo>
                  <a:lnTo>
                    <a:pt x="681" y="151"/>
                  </a:lnTo>
                  <a:lnTo>
                    <a:pt x="675" y="152"/>
                  </a:lnTo>
                  <a:lnTo>
                    <a:pt x="667" y="156"/>
                  </a:lnTo>
                  <a:lnTo>
                    <a:pt x="656" y="167"/>
                  </a:lnTo>
                  <a:lnTo>
                    <a:pt x="646" y="166"/>
                  </a:lnTo>
                  <a:lnTo>
                    <a:pt x="637" y="164"/>
                  </a:lnTo>
                  <a:lnTo>
                    <a:pt x="628" y="164"/>
                  </a:lnTo>
                  <a:lnTo>
                    <a:pt x="620" y="166"/>
                  </a:lnTo>
                  <a:lnTo>
                    <a:pt x="612" y="166"/>
                  </a:lnTo>
                  <a:lnTo>
                    <a:pt x="605" y="168"/>
                  </a:lnTo>
                  <a:lnTo>
                    <a:pt x="598" y="169"/>
                  </a:lnTo>
                  <a:lnTo>
                    <a:pt x="592" y="171"/>
                  </a:lnTo>
                  <a:lnTo>
                    <a:pt x="578" y="170"/>
                  </a:lnTo>
                  <a:lnTo>
                    <a:pt x="576" y="155"/>
                  </a:lnTo>
                  <a:lnTo>
                    <a:pt x="578" y="138"/>
                  </a:lnTo>
                  <a:lnTo>
                    <a:pt x="577" y="126"/>
                  </a:lnTo>
                  <a:lnTo>
                    <a:pt x="576" y="114"/>
                  </a:lnTo>
                  <a:lnTo>
                    <a:pt x="579" y="94"/>
                  </a:lnTo>
                  <a:lnTo>
                    <a:pt x="579" y="78"/>
                  </a:lnTo>
                  <a:lnTo>
                    <a:pt x="568" y="72"/>
                  </a:lnTo>
                  <a:lnTo>
                    <a:pt x="555" y="73"/>
                  </a:lnTo>
                  <a:lnTo>
                    <a:pt x="544" y="73"/>
                  </a:lnTo>
                  <a:lnTo>
                    <a:pt x="535" y="71"/>
                  </a:lnTo>
                  <a:lnTo>
                    <a:pt x="526" y="70"/>
                  </a:lnTo>
                  <a:lnTo>
                    <a:pt x="520" y="69"/>
                  </a:lnTo>
                  <a:lnTo>
                    <a:pt x="514" y="69"/>
                  </a:lnTo>
                  <a:lnTo>
                    <a:pt x="507" y="70"/>
                  </a:lnTo>
                  <a:lnTo>
                    <a:pt x="501" y="75"/>
                  </a:lnTo>
                  <a:lnTo>
                    <a:pt x="493" y="80"/>
                  </a:lnTo>
                  <a:lnTo>
                    <a:pt x="483" y="86"/>
                  </a:lnTo>
                  <a:lnTo>
                    <a:pt x="471" y="92"/>
                  </a:lnTo>
                  <a:lnTo>
                    <a:pt x="460" y="96"/>
                  </a:lnTo>
                  <a:lnTo>
                    <a:pt x="447" y="101"/>
                  </a:lnTo>
                  <a:lnTo>
                    <a:pt x="438" y="104"/>
                  </a:lnTo>
                  <a:lnTo>
                    <a:pt x="430" y="107"/>
                  </a:lnTo>
                  <a:lnTo>
                    <a:pt x="424" y="108"/>
                  </a:lnTo>
                  <a:lnTo>
                    <a:pt x="419" y="119"/>
                  </a:lnTo>
                  <a:lnTo>
                    <a:pt x="414" y="130"/>
                  </a:lnTo>
                  <a:lnTo>
                    <a:pt x="405" y="139"/>
                  </a:lnTo>
                  <a:lnTo>
                    <a:pt x="397" y="147"/>
                  </a:lnTo>
                  <a:lnTo>
                    <a:pt x="388" y="154"/>
                  </a:lnTo>
                  <a:lnTo>
                    <a:pt x="380" y="160"/>
                  </a:lnTo>
                  <a:lnTo>
                    <a:pt x="373" y="163"/>
                  </a:lnTo>
                  <a:lnTo>
                    <a:pt x="367" y="164"/>
                  </a:lnTo>
                  <a:lnTo>
                    <a:pt x="365" y="175"/>
                  </a:lnTo>
                  <a:lnTo>
                    <a:pt x="359" y="183"/>
                  </a:lnTo>
                  <a:lnTo>
                    <a:pt x="350" y="189"/>
                  </a:lnTo>
                  <a:lnTo>
                    <a:pt x="341" y="193"/>
                  </a:lnTo>
                  <a:lnTo>
                    <a:pt x="331" y="195"/>
                  </a:lnTo>
                  <a:lnTo>
                    <a:pt x="321" y="197"/>
                  </a:lnTo>
                  <a:lnTo>
                    <a:pt x="316" y="198"/>
                  </a:lnTo>
                  <a:lnTo>
                    <a:pt x="313" y="198"/>
                  </a:lnTo>
                  <a:lnTo>
                    <a:pt x="313" y="199"/>
                  </a:lnTo>
                  <a:lnTo>
                    <a:pt x="313" y="204"/>
                  </a:lnTo>
                  <a:lnTo>
                    <a:pt x="312" y="209"/>
                  </a:lnTo>
                  <a:lnTo>
                    <a:pt x="311" y="215"/>
                  </a:lnTo>
                  <a:lnTo>
                    <a:pt x="306" y="222"/>
                  </a:lnTo>
                  <a:lnTo>
                    <a:pt x="301" y="228"/>
                  </a:lnTo>
                  <a:lnTo>
                    <a:pt x="291" y="231"/>
                  </a:lnTo>
                  <a:lnTo>
                    <a:pt x="280" y="233"/>
                  </a:lnTo>
                  <a:lnTo>
                    <a:pt x="270" y="236"/>
                  </a:lnTo>
                  <a:lnTo>
                    <a:pt x="264" y="239"/>
                  </a:lnTo>
                  <a:lnTo>
                    <a:pt x="260" y="243"/>
                  </a:lnTo>
                  <a:lnTo>
                    <a:pt x="257" y="247"/>
                  </a:lnTo>
                  <a:lnTo>
                    <a:pt x="251" y="250"/>
                  </a:lnTo>
                  <a:lnTo>
                    <a:pt x="241" y="252"/>
                  </a:lnTo>
                  <a:lnTo>
                    <a:pt x="222" y="251"/>
                  </a:lnTo>
                  <a:lnTo>
                    <a:pt x="195" y="247"/>
                  </a:lnTo>
                  <a:lnTo>
                    <a:pt x="192" y="261"/>
                  </a:lnTo>
                  <a:lnTo>
                    <a:pt x="187" y="274"/>
                  </a:lnTo>
                  <a:lnTo>
                    <a:pt x="180" y="284"/>
                  </a:lnTo>
                  <a:lnTo>
                    <a:pt x="173" y="293"/>
                  </a:lnTo>
                  <a:lnTo>
                    <a:pt x="165" y="300"/>
                  </a:lnTo>
                  <a:lnTo>
                    <a:pt x="157" y="307"/>
                  </a:lnTo>
                  <a:lnTo>
                    <a:pt x="151" y="313"/>
                  </a:lnTo>
                  <a:lnTo>
                    <a:pt x="147" y="319"/>
                  </a:lnTo>
                  <a:lnTo>
                    <a:pt x="147" y="330"/>
                  </a:lnTo>
                  <a:lnTo>
                    <a:pt x="150" y="350"/>
                  </a:lnTo>
                  <a:lnTo>
                    <a:pt x="152" y="375"/>
                  </a:lnTo>
                  <a:lnTo>
                    <a:pt x="151" y="403"/>
                  </a:lnTo>
                  <a:lnTo>
                    <a:pt x="144" y="429"/>
                  </a:lnTo>
                  <a:lnTo>
                    <a:pt x="128" y="454"/>
                  </a:lnTo>
                  <a:lnTo>
                    <a:pt x="100" y="470"/>
                  </a:lnTo>
                  <a:lnTo>
                    <a:pt x="56" y="475"/>
                  </a:lnTo>
                  <a:lnTo>
                    <a:pt x="55" y="478"/>
                  </a:lnTo>
                  <a:lnTo>
                    <a:pt x="60" y="481"/>
                  </a:lnTo>
                  <a:lnTo>
                    <a:pt x="66" y="485"/>
                  </a:lnTo>
                  <a:lnTo>
                    <a:pt x="69" y="487"/>
                  </a:lnTo>
                  <a:lnTo>
                    <a:pt x="69" y="490"/>
                  </a:lnTo>
                  <a:lnTo>
                    <a:pt x="69" y="498"/>
                  </a:lnTo>
                  <a:lnTo>
                    <a:pt x="67" y="509"/>
                  </a:lnTo>
                  <a:lnTo>
                    <a:pt x="59" y="519"/>
                  </a:lnTo>
                  <a:lnTo>
                    <a:pt x="52" y="533"/>
                  </a:lnTo>
                  <a:lnTo>
                    <a:pt x="48" y="553"/>
                  </a:lnTo>
                  <a:lnTo>
                    <a:pt x="41" y="574"/>
                  </a:lnTo>
                  <a:lnTo>
                    <a:pt x="26" y="593"/>
                  </a:lnTo>
                  <a:lnTo>
                    <a:pt x="16" y="606"/>
                  </a:lnTo>
                  <a:lnTo>
                    <a:pt x="8" y="626"/>
                  </a:lnTo>
                  <a:lnTo>
                    <a:pt x="2" y="652"/>
                  </a:lnTo>
                  <a:lnTo>
                    <a:pt x="0" y="682"/>
                  </a:lnTo>
                  <a:lnTo>
                    <a:pt x="2" y="712"/>
                  </a:lnTo>
                  <a:lnTo>
                    <a:pt x="9" y="740"/>
                  </a:lnTo>
                  <a:lnTo>
                    <a:pt x="22" y="765"/>
                  </a:lnTo>
                  <a:lnTo>
                    <a:pt x="41" y="782"/>
                  </a:lnTo>
                  <a:lnTo>
                    <a:pt x="1302" y="632"/>
                  </a:lnTo>
                  <a:lnTo>
                    <a:pt x="1304" y="624"/>
                  </a:lnTo>
                  <a:lnTo>
                    <a:pt x="1309" y="607"/>
                  </a:lnTo>
                  <a:lnTo>
                    <a:pt x="1317" y="588"/>
                  </a:lnTo>
                  <a:lnTo>
                    <a:pt x="1326" y="578"/>
                  </a:lnTo>
                  <a:lnTo>
                    <a:pt x="1330" y="569"/>
                  </a:lnTo>
                  <a:lnTo>
                    <a:pt x="1324" y="553"/>
                  </a:lnTo>
                  <a:lnTo>
                    <a:pt x="1316" y="539"/>
                  </a:lnTo>
                  <a:lnTo>
                    <a:pt x="1311" y="532"/>
                  </a:lnTo>
                  <a:lnTo>
                    <a:pt x="1311" y="528"/>
                  </a:lnTo>
                  <a:lnTo>
                    <a:pt x="1311" y="519"/>
                  </a:lnTo>
                  <a:lnTo>
                    <a:pt x="1315" y="510"/>
                  </a:lnTo>
                  <a:lnTo>
                    <a:pt x="1322" y="504"/>
                  </a:lnTo>
                  <a:lnTo>
                    <a:pt x="1327" y="495"/>
                  </a:lnTo>
                  <a:lnTo>
                    <a:pt x="1325" y="478"/>
                  </a:lnTo>
                  <a:lnTo>
                    <a:pt x="1318" y="462"/>
                  </a:lnTo>
                  <a:lnTo>
                    <a:pt x="1310" y="452"/>
                  </a:lnTo>
                  <a:lnTo>
                    <a:pt x="1316" y="440"/>
                  </a:lnTo>
                  <a:lnTo>
                    <a:pt x="1317" y="422"/>
                  </a:lnTo>
                  <a:lnTo>
                    <a:pt x="1316" y="405"/>
                  </a:lnTo>
                  <a:lnTo>
                    <a:pt x="1312" y="390"/>
                  </a:lnTo>
                  <a:lnTo>
                    <a:pt x="1312" y="374"/>
                  </a:lnTo>
                  <a:lnTo>
                    <a:pt x="1316" y="357"/>
                  </a:lnTo>
                  <a:lnTo>
                    <a:pt x="1317" y="341"/>
                  </a:lnTo>
                  <a:lnTo>
                    <a:pt x="1310" y="333"/>
                  </a:lnTo>
                  <a:lnTo>
                    <a:pt x="1303" y="345"/>
                  </a:lnTo>
                  <a:lnTo>
                    <a:pt x="1302" y="356"/>
                  </a:lnTo>
                  <a:lnTo>
                    <a:pt x="1303" y="368"/>
                  </a:lnTo>
                  <a:lnTo>
                    <a:pt x="1301" y="383"/>
                  </a:lnTo>
                  <a:lnTo>
                    <a:pt x="1299" y="403"/>
                  </a:lnTo>
                  <a:lnTo>
                    <a:pt x="1299" y="422"/>
                  </a:lnTo>
                  <a:lnTo>
                    <a:pt x="1294" y="440"/>
                  </a:lnTo>
                  <a:lnTo>
                    <a:pt x="1277" y="450"/>
                  </a:lnTo>
                  <a:lnTo>
                    <a:pt x="1259" y="447"/>
                  </a:lnTo>
                  <a:lnTo>
                    <a:pt x="1254" y="434"/>
                  </a:lnTo>
                  <a:lnTo>
                    <a:pt x="1255" y="419"/>
                  </a:lnTo>
                  <a:lnTo>
                    <a:pt x="1256" y="412"/>
                  </a:lnTo>
                  <a:lnTo>
                    <a:pt x="1256" y="409"/>
                  </a:lnTo>
                  <a:lnTo>
                    <a:pt x="1254" y="399"/>
                  </a:lnTo>
                  <a:lnTo>
                    <a:pt x="1248" y="391"/>
                  </a:lnTo>
                  <a:lnTo>
                    <a:pt x="1239" y="388"/>
                  </a:lnTo>
                  <a:lnTo>
                    <a:pt x="1231" y="387"/>
                  </a:lnTo>
                  <a:lnTo>
                    <a:pt x="1227" y="381"/>
                  </a:lnTo>
                  <a:lnTo>
                    <a:pt x="1226" y="374"/>
                  </a:lnTo>
                  <a:lnTo>
                    <a:pt x="1226" y="372"/>
                  </a:lnTo>
                  <a:lnTo>
                    <a:pt x="1222" y="374"/>
                  </a:lnTo>
                  <a:lnTo>
                    <a:pt x="1213" y="377"/>
                  </a:lnTo>
                  <a:lnTo>
                    <a:pt x="1205" y="375"/>
                  </a:lnTo>
                  <a:lnTo>
                    <a:pt x="1202" y="361"/>
                  </a:lnTo>
                  <a:lnTo>
                    <a:pt x="1202" y="341"/>
                  </a:lnTo>
                  <a:lnTo>
                    <a:pt x="1199" y="323"/>
                  </a:lnTo>
                  <a:lnTo>
                    <a:pt x="1197" y="313"/>
                  </a:lnTo>
                  <a:lnTo>
                    <a:pt x="1196" y="308"/>
                  </a:lnTo>
                  <a:lnTo>
                    <a:pt x="1194" y="308"/>
                  </a:lnTo>
                  <a:lnTo>
                    <a:pt x="1186" y="307"/>
                  </a:lnTo>
                  <a:lnTo>
                    <a:pt x="1178" y="303"/>
                  </a:lnTo>
                  <a:lnTo>
                    <a:pt x="1168" y="293"/>
                  </a:lnTo>
                  <a:lnTo>
                    <a:pt x="1156" y="286"/>
                  </a:lnTo>
                  <a:lnTo>
                    <a:pt x="1151" y="273"/>
                  </a:lnTo>
                  <a:lnTo>
                    <a:pt x="1152" y="259"/>
                  </a:lnTo>
                  <a:lnTo>
                    <a:pt x="1153" y="252"/>
                  </a:lnTo>
                  <a:lnTo>
                    <a:pt x="1150" y="250"/>
                  </a:lnTo>
                  <a:lnTo>
                    <a:pt x="1142" y="244"/>
                  </a:lnTo>
                  <a:lnTo>
                    <a:pt x="1134" y="233"/>
                  </a:lnTo>
                  <a:lnTo>
                    <a:pt x="1129" y="222"/>
                  </a:lnTo>
                  <a:lnTo>
                    <a:pt x="1123" y="223"/>
                  </a:lnTo>
                  <a:lnTo>
                    <a:pt x="1116" y="221"/>
                  </a:lnTo>
                  <a:lnTo>
                    <a:pt x="1110" y="214"/>
                  </a:lnTo>
                  <a:lnTo>
                    <a:pt x="1103" y="206"/>
                  </a:lnTo>
                  <a:lnTo>
                    <a:pt x="1097" y="197"/>
                  </a:lnTo>
                  <a:lnTo>
                    <a:pt x="1092" y="189"/>
                  </a:lnTo>
                  <a:lnTo>
                    <a:pt x="1090" y="182"/>
                  </a:lnTo>
                  <a:lnTo>
                    <a:pt x="1091" y="177"/>
                  </a:lnTo>
                  <a:lnTo>
                    <a:pt x="1091" y="174"/>
                  </a:lnTo>
                  <a:lnTo>
                    <a:pt x="1088" y="171"/>
                  </a:lnTo>
                  <a:lnTo>
                    <a:pt x="1082" y="168"/>
                  </a:lnTo>
                  <a:lnTo>
                    <a:pt x="1075" y="164"/>
                  </a:lnTo>
                  <a:lnTo>
                    <a:pt x="1067" y="161"/>
                  </a:lnTo>
                  <a:lnTo>
                    <a:pt x="1060" y="156"/>
                  </a:lnTo>
                  <a:lnTo>
                    <a:pt x="1054" y="151"/>
                  </a:lnTo>
                  <a:lnTo>
                    <a:pt x="1052" y="145"/>
                  </a:lnTo>
                  <a:lnTo>
                    <a:pt x="1050" y="139"/>
                  </a:lnTo>
                  <a:lnTo>
                    <a:pt x="1046" y="132"/>
                  </a:lnTo>
                  <a:lnTo>
                    <a:pt x="1042" y="126"/>
                  </a:lnTo>
                  <a:lnTo>
                    <a:pt x="1036" y="121"/>
                  </a:lnTo>
                  <a:lnTo>
                    <a:pt x="1030" y="116"/>
                  </a:lnTo>
                  <a:lnTo>
                    <a:pt x="1024" y="111"/>
                  </a:lnTo>
                  <a:lnTo>
                    <a:pt x="1020" y="109"/>
                  </a:lnTo>
                  <a:lnTo>
                    <a:pt x="1015" y="108"/>
                  </a:lnTo>
                  <a:lnTo>
                    <a:pt x="1012" y="98"/>
                  </a:lnTo>
                  <a:lnTo>
                    <a:pt x="1010" y="75"/>
                  </a:lnTo>
                  <a:lnTo>
                    <a:pt x="1012" y="53"/>
                  </a:lnTo>
                  <a:lnTo>
                    <a:pt x="1013" y="42"/>
                  </a:lnTo>
                  <a:lnTo>
                    <a:pt x="97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0" name="Freeform 71"/>
            <p:cNvSpPr>
              <a:spLocks/>
            </p:cNvSpPr>
            <p:nvPr/>
          </p:nvSpPr>
          <p:spPr bwMode="auto">
            <a:xfrm>
              <a:off x="3417" y="2151"/>
              <a:ext cx="285" cy="594"/>
            </a:xfrm>
            <a:custGeom>
              <a:avLst/>
              <a:gdLst>
                <a:gd name="T0" fmla="*/ 41 w 570"/>
                <a:gd name="T1" fmla="*/ 30 h 1186"/>
                <a:gd name="T2" fmla="*/ 73 w 570"/>
                <a:gd name="T3" fmla="*/ 70 h 1186"/>
                <a:gd name="T4" fmla="*/ 101 w 570"/>
                <a:gd name="T5" fmla="*/ 114 h 1186"/>
                <a:gd name="T6" fmla="*/ 109 w 570"/>
                <a:gd name="T7" fmla="*/ 138 h 1186"/>
                <a:gd name="T8" fmla="*/ 110 w 570"/>
                <a:gd name="T9" fmla="*/ 150 h 1186"/>
                <a:gd name="T10" fmla="*/ 112 w 570"/>
                <a:gd name="T11" fmla="*/ 160 h 1186"/>
                <a:gd name="T12" fmla="*/ 111 w 570"/>
                <a:gd name="T13" fmla="*/ 166 h 1186"/>
                <a:gd name="T14" fmla="*/ 100 w 570"/>
                <a:gd name="T15" fmla="*/ 164 h 1186"/>
                <a:gd name="T16" fmla="*/ 93 w 570"/>
                <a:gd name="T17" fmla="*/ 158 h 1186"/>
                <a:gd name="T18" fmla="*/ 93 w 570"/>
                <a:gd name="T19" fmla="*/ 168 h 1186"/>
                <a:gd name="T20" fmla="*/ 102 w 570"/>
                <a:gd name="T21" fmla="*/ 170 h 1186"/>
                <a:gd name="T22" fmla="*/ 110 w 570"/>
                <a:gd name="T23" fmla="*/ 183 h 1186"/>
                <a:gd name="T24" fmla="*/ 113 w 570"/>
                <a:gd name="T25" fmla="*/ 189 h 1186"/>
                <a:gd name="T26" fmla="*/ 119 w 570"/>
                <a:gd name="T27" fmla="*/ 184 h 1186"/>
                <a:gd name="T28" fmla="*/ 118 w 570"/>
                <a:gd name="T29" fmla="*/ 173 h 1186"/>
                <a:gd name="T30" fmla="*/ 124 w 570"/>
                <a:gd name="T31" fmla="*/ 185 h 1186"/>
                <a:gd name="T32" fmla="*/ 127 w 570"/>
                <a:gd name="T33" fmla="*/ 194 h 1186"/>
                <a:gd name="T34" fmla="*/ 133 w 570"/>
                <a:gd name="T35" fmla="*/ 226 h 1186"/>
                <a:gd name="T36" fmla="*/ 142 w 570"/>
                <a:gd name="T37" fmla="*/ 243 h 1186"/>
                <a:gd name="T38" fmla="*/ 143 w 570"/>
                <a:gd name="T39" fmla="*/ 263 h 1186"/>
                <a:gd name="T40" fmla="*/ 139 w 570"/>
                <a:gd name="T41" fmla="*/ 285 h 1186"/>
                <a:gd name="T42" fmla="*/ 135 w 570"/>
                <a:gd name="T43" fmla="*/ 291 h 1186"/>
                <a:gd name="T44" fmla="*/ 131 w 570"/>
                <a:gd name="T45" fmla="*/ 277 h 1186"/>
                <a:gd name="T46" fmla="*/ 123 w 570"/>
                <a:gd name="T47" fmla="*/ 274 h 1186"/>
                <a:gd name="T48" fmla="*/ 119 w 570"/>
                <a:gd name="T49" fmla="*/ 267 h 1186"/>
                <a:gd name="T50" fmla="*/ 113 w 570"/>
                <a:gd name="T51" fmla="*/ 256 h 1186"/>
                <a:gd name="T52" fmla="*/ 105 w 570"/>
                <a:gd name="T53" fmla="*/ 250 h 1186"/>
                <a:gd name="T54" fmla="*/ 97 w 570"/>
                <a:gd name="T55" fmla="*/ 236 h 1186"/>
                <a:gd name="T56" fmla="*/ 86 w 570"/>
                <a:gd name="T57" fmla="*/ 228 h 1186"/>
                <a:gd name="T58" fmla="*/ 84 w 570"/>
                <a:gd name="T59" fmla="*/ 224 h 1186"/>
                <a:gd name="T60" fmla="*/ 77 w 570"/>
                <a:gd name="T61" fmla="*/ 222 h 1186"/>
                <a:gd name="T62" fmla="*/ 62 w 570"/>
                <a:gd name="T63" fmla="*/ 201 h 1186"/>
                <a:gd name="T64" fmla="*/ 63 w 570"/>
                <a:gd name="T65" fmla="*/ 190 h 1186"/>
                <a:gd name="T66" fmla="*/ 55 w 570"/>
                <a:gd name="T67" fmla="*/ 170 h 1186"/>
                <a:gd name="T68" fmla="*/ 49 w 570"/>
                <a:gd name="T69" fmla="*/ 166 h 1186"/>
                <a:gd name="T70" fmla="*/ 50 w 570"/>
                <a:gd name="T71" fmla="*/ 177 h 1186"/>
                <a:gd name="T72" fmla="*/ 40 w 570"/>
                <a:gd name="T73" fmla="*/ 168 h 1186"/>
                <a:gd name="T74" fmla="*/ 34 w 570"/>
                <a:gd name="T75" fmla="*/ 181 h 1186"/>
                <a:gd name="T76" fmla="*/ 30 w 570"/>
                <a:gd name="T77" fmla="*/ 184 h 1186"/>
                <a:gd name="T78" fmla="*/ 24 w 570"/>
                <a:gd name="T79" fmla="*/ 185 h 1186"/>
                <a:gd name="T80" fmla="*/ 16 w 570"/>
                <a:gd name="T81" fmla="*/ 177 h 1186"/>
                <a:gd name="T82" fmla="*/ 17 w 570"/>
                <a:gd name="T83" fmla="*/ 175 h 1186"/>
                <a:gd name="T84" fmla="*/ 15 w 570"/>
                <a:gd name="T85" fmla="*/ 170 h 1186"/>
                <a:gd name="T86" fmla="*/ 9 w 570"/>
                <a:gd name="T87" fmla="*/ 163 h 1186"/>
                <a:gd name="T88" fmla="*/ 13 w 570"/>
                <a:gd name="T89" fmla="*/ 141 h 1186"/>
                <a:gd name="T90" fmla="*/ 19 w 570"/>
                <a:gd name="T91" fmla="*/ 135 h 1186"/>
                <a:gd name="T92" fmla="*/ 23 w 570"/>
                <a:gd name="T93" fmla="*/ 126 h 1186"/>
                <a:gd name="T94" fmla="*/ 36 w 570"/>
                <a:gd name="T95" fmla="*/ 116 h 1186"/>
                <a:gd name="T96" fmla="*/ 31 w 570"/>
                <a:gd name="T97" fmla="*/ 107 h 1186"/>
                <a:gd name="T98" fmla="*/ 25 w 570"/>
                <a:gd name="T99" fmla="*/ 103 h 1186"/>
                <a:gd name="T100" fmla="*/ 19 w 570"/>
                <a:gd name="T101" fmla="*/ 101 h 1186"/>
                <a:gd name="T102" fmla="*/ 10 w 570"/>
                <a:gd name="T103" fmla="*/ 99 h 1186"/>
                <a:gd name="T104" fmla="*/ 5 w 570"/>
                <a:gd name="T105" fmla="*/ 99 h 1186"/>
                <a:gd name="T106" fmla="*/ 5 w 570"/>
                <a:gd name="T107" fmla="*/ 89 h 1186"/>
                <a:gd name="T108" fmla="*/ 2 w 570"/>
                <a:gd name="T109" fmla="*/ 82 h 11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70"/>
                <a:gd name="T166" fmla="*/ 0 h 1186"/>
                <a:gd name="T167" fmla="*/ 570 w 570"/>
                <a:gd name="T168" fmla="*/ 1186 h 11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70" h="1186">
                  <a:moveTo>
                    <a:pt x="45" y="0"/>
                  </a:moveTo>
                  <a:lnTo>
                    <a:pt x="75" y="28"/>
                  </a:lnTo>
                  <a:lnTo>
                    <a:pt x="105" y="57"/>
                  </a:lnTo>
                  <a:lnTo>
                    <a:pt x="134" y="87"/>
                  </a:lnTo>
                  <a:lnTo>
                    <a:pt x="161" y="117"/>
                  </a:lnTo>
                  <a:lnTo>
                    <a:pt x="189" y="148"/>
                  </a:lnTo>
                  <a:lnTo>
                    <a:pt x="215" y="181"/>
                  </a:lnTo>
                  <a:lnTo>
                    <a:pt x="242" y="213"/>
                  </a:lnTo>
                  <a:lnTo>
                    <a:pt x="267" y="245"/>
                  </a:lnTo>
                  <a:lnTo>
                    <a:pt x="292" y="280"/>
                  </a:lnTo>
                  <a:lnTo>
                    <a:pt x="316" y="313"/>
                  </a:lnTo>
                  <a:lnTo>
                    <a:pt x="339" y="348"/>
                  </a:lnTo>
                  <a:lnTo>
                    <a:pt x="361" y="383"/>
                  </a:lnTo>
                  <a:lnTo>
                    <a:pt x="381" y="419"/>
                  </a:lnTo>
                  <a:lnTo>
                    <a:pt x="402" y="456"/>
                  </a:lnTo>
                  <a:lnTo>
                    <a:pt x="423" y="493"/>
                  </a:lnTo>
                  <a:lnTo>
                    <a:pt x="441" y="530"/>
                  </a:lnTo>
                  <a:lnTo>
                    <a:pt x="434" y="538"/>
                  </a:lnTo>
                  <a:lnTo>
                    <a:pt x="434" y="541"/>
                  </a:lnTo>
                  <a:lnTo>
                    <a:pt x="433" y="550"/>
                  </a:lnTo>
                  <a:lnTo>
                    <a:pt x="430" y="560"/>
                  </a:lnTo>
                  <a:lnTo>
                    <a:pt x="422" y="564"/>
                  </a:lnTo>
                  <a:lnTo>
                    <a:pt x="432" y="575"/>
                  </a:lnTo>
                  <a:lnTo>
                    <a:pt x="436" y="587"/>
                  </a:lnTo>
                  <a:lnTo>
                    <a:pt x="440" y="598"/>
                  </a:lnTo>
                  <a:lnTo>
                    <a:pt x="449" y="603"/>
                  </a:lnTo>
                  <a:lnTo>
                    <a:pt x="456" y="610"/>
                  </a:lnTo>
                  <a:lnTo>
                    <a:pt x="454" y="622"/>
                  </a:lnTo>
                  <a:lnTo>
                    <a:pt x="449" y="632"/>
                  </a:lnTo>
                  <a:lnTo>
                    <a:pt x="446" y="637"/>
                  </a:lnTo>
                  <a:lnTo>
                    <a:pt x="454" y="642"/>
                  </a:lnTo>
                  <a:lnTo>
                    <a:pt x="456" y="649"/>
                  </a:lnTo>
                  <a:lnTo>
                    <a:pt x="454" y="655"/>
                  </a:lnTo>
                  <a:lnTo>
                    <a:pt x="448" y="660"/>
                  </a:lnTo>
                  <a:lnTo>
                    <a:pt x="441" y="663"/>
                  </a:lnTo>
                  <a:lnTo>
                    <a:pt x="433" y="666"/>
                  </a:lnTo>
                  <a:lnTo>
                    <a:pt x="425" y="666"/>
                  </a:lnTo>
                  <a:lnTo>
                    <a:pt x="419" y="663"/>
                  </a:lnTo>
                  <a:lnTo>
                    <a:pt x="409" y="657"/>
                  </a:lnTo>
                  <a:lnTo>
                    <a:pt x="399" y="654"/>
                  </a:lnTo>
                  <a:lnTo>
                    <a:pt x="391" y="653"/>
                  </a:lnTo>
                  <a:lnTo>
                    <a:pt x="387" y="653"/>
                  </a:lnTo>
                  <a:lnTo>
                    <a:pt x="385" y="646"/>
                  </a:lnTo>
                  <a:lnTo>
                    <a:pt x="379" y="634"/>
                  </a:lnTo>
                  <a:lnTo>
                    <a:pt x="372" y="629"/>
                  </a:lnTo>
                  <a:lnTo>
                    <a:pt x="366" y="641"/>
                  </a:lnTo>
                  <a:lnTo>
                    <a:pt x="365" y="653"/>
                  </a:lnTo>
                  <a:lnTo>
                    <a:pt x="365" y="661"/>
                  </a:lnTo>
                  <a:lnTo>
                    <a:pt x="366" y="667"/>
                  </a:lnTo>
                  <a:lnTo>
                    <a:pt x="370" y="671"/>
                  </a:lnTo>
                  <a:lnTo>
                    <a:pt x="374" y="674"/>
                  </a:lnTo>
                  <a:lnTo>
                    <a:pt x="380" y="675"/>
                  </a:lnTo>
                  <a:lnTo>
                    <a:pt x="388" y="675"/>
                  </a:lnTo>
                  <a:lnTo>
                    <a:pt x="396" y="674"/>
                  </a:lnTo>
                  <a:lnTo>
                    <a:pt x="407" y="679"/>
                  </a:lnTo>
                  <a:lnTo>
                    <a:pt x="408" y="694"/>
                  </a:lnTo>
                  <a:lnTo>
                    <a:pt x="409" y="713"/>
                  </a:lnTo>
                  <a:lnTo>
                    <a:pt x="417" y="729"/>
                  </a:lnTo>
                  <a:lnTo>
                    <a:pt x="431" y="729"/>
                  </a:lnTo>
                  <a:lnTo>
                    <a:pt x="440" y="730"/>
                  </a:lnTo>
                  <a:lnTo>
                    <a:pt x="445" y="734"/>
                  </a:lnTo>
                  <a:lnTo>
                    <a:pt x="447" y="738"/>
                  </a:lnTo>
                  <a:lnTo>
                    <a:pt x="448" y="743"/>
                  </a:lnTo>
                  <a:lnTo>
                    <a:pt x="449" y="748"/>
                  </a:lnTo>
                  <a:lnTo>
                    <a:pt x="452" y="754"/>
                  </a:lnTo>
                  <a:lnTo>
                    <a:pt x="456" y="761"/>
                  </a:lnTo>
                  <a:lnTo>
                    <a:pt x="459" y="748"/>
                  </a:lnTo>
                  <a:lnTo>
                    <a:pt x="466" y="740"/>
                  </a:lnTo>
                  <a:lnTo>
                    <a:pt x="471" y="735"/>
                  </a:lnTo>
                  <a:lnTo>
                    <a:pt x="475" y="734"/>
                  </a:lnTo>
                  <a:lnTo>
                    <a:pt x="472" y="731"/>
                  </a:lnTo>
                  <a:lnTo>
                    <a:pt x="467" y="724"/>
                  </a:lnTo>
                  <a:lnTo>
                    <a:pt x="463" y="719"/>
                  </a:lnTo>
                  <a:lnTo>
                    <a:pt x="467" y="716"/>
                  </a:lnTo>
                  <a:lnTo>
                    <a:pt x="470" y="689"/>
                  </a:lnTo>
                  <a:lnTo>
                    <a:pt x="478" y="690"/>
                  </a:lnTo>
                  <a:lnTo>
                    <a:pt x="486" y="706"/>
                  </a:lnTo>
                  <a:lnTo>
                    <a:pt x="486" y="719"/>
                  </a:lnTo>
                  <a:lnTo>
                    <a:pt x="487" y="727"/>
                  </a:lnTo>
                  <a:lnTo>
                    <a:pt x="495" y="737"/>
                  </a:lnTo>
                  <a:lnTo>
                    <a:pt x="504" y="745"/>
                  </a:lnTo>
                  <a:lnTo>
                    <a:pt x="508" y="748"/>
                  </a:lnTo>
                  <a:lnTo>
                    <a:pt x="507" y="752"/>
                  </a:lnTo>
                  <a:lnTo>
                    <a:pt x="507" y="760"/>
                  </a:lnTo>
                  <a:lnTo>
                    <a:pt x="508" y="772"/>
                  </a:lnTo>
                  <a:lnTo>
                    <a:pt x="516" y="782"/>
                  </a:lnTo>
                  <a:lnTo>
                    <a:pt x="524" y="801"/>
                  </a:lnTo>
                  <a:lnTo>
                    <a:pt x="528" y="836"/>
                  </a:lnTo>
                  <a:lnTo>
                    <a:pt x="529" y="874"/>
                  </a:lnTo>
                  <a:lnTo>
                    <a:pt x="531" y="902"/>
                  </a:lnTo>
                  <a:lnTo>
                    <a:pt x="543" y="907"/>
                  </a:lnTo>
                  <a:lnTo>
                    <a:pt x="552" y="918"/>
                  </a:lnTo>
                  <a:lnTo>
                    <a:pt x="559" y="934"/>
                  </a:lnTo>
                  <a:lnTo>
                    <a:pt x="565" y="952"/>
                  </a:lnTo>
                  <a:lnTo>
                    <a:pt x="567" y="971"/>
                  </a:lnTo>
                  <a:lnTo>
                    <a:pt x="568" y="990"/>
                  </a:lnTo>
                  <a:lnTo>
                    <a:pt x="568" y="1008"/>
                  </a:lnTo>
                  <a:lnTo>
                    <a:pt x="566" y="1020"/>
                  </a:lnTo>
                  <a:lnTo>
                    <a:pt x="566" y="1039"/>
                  </a:lnTo>
                  <a:lnTo>
                    <a:pt x="569" y="1051"/>
                  </a:lnTo>
                  <a:lnTo>
                    <a:pt x="570" y="1065"/>
                  </a:lnTo>
                  <a:lnTo>
                    <a:pt x="566" y="1084"/>
                  </a:lnTo>
                  <a:lnTo>
                    <a:pt x="555" y="1095"/>
                  </a:lnTo>
                  <a:lnTo>
                    <a:pt x="552" y="1114"/>
                  </a:lnTo>
                  <a:lnTo>
                    <a:pt x="553" y="1137"/>
                  </a:lnTo>
                  <a:lnTo>
                    <a:pt x="553" y="1164"/>
                  </a:lnTo>
                  <a:lnTo>
                    <a:pt x="548" y="1184"/>
                  </a:lnTo>
                  <a:lnTo>
                    <a:pt x="543" y="1186"/>
                  </a:lnTo>
                  <a:lnTo>
                    <a:pt x="537" y="1178"/>
                  </a:lnTo>
                  <a:lnTo>
                    <a:pt x="538" y="1163"/>
                  </a:lnTo>
                  <a:lnTo>
                    <a:pt x="529" y="1151"/>
                  </a:lnTo>
                  <a:lnTo>
                    <a:pt x="525" y="1137"/>
                  </a:lnTo>
                  <a:lnTo>
                    <a:pt x="525" y="1124"/>
                  </a:lnTo>
                  <a:lnTo>
                    <a:pt x="525" y="1110"/>
                  </a:lnTo>
                  <a:lnTo>
                    <a:pt x="523" y="1104"/>
                  </a:lnTo>
                  <a:lnTo>
                    <a:pt x="519" y="1100"/>
                  </a:lnTo>
                  <a:lnTo>
                    <a:pt x="513" y="1098"/>
                  </a:lnTo>
                  <a:lnTo>
                    <a:pt x="506" y="1095"/>
                  </a:lnTo>
                  <a:lnTo>
                    <a:pt x="498" y="1094"/>
                  </a:lnTo>
                  <a:lnTo>
                    <a:pt x="492" y="1094"/>
                  </a:lnTo>
                  <a:lnTo>
                    <a:pt x="487" y="1093"/>
                  </a:lnTo>
                  <a:lnTo>
                    <a:pt x="486" y="1091"/>
                  </a:lnTo>
                  <a:lnTo>
                    <a:pt x="485" y="1084"/>
                  </a:lnTo>
                  <a:lnTo>
                    <a:pt x="482" y="1074"/>
                  </a:lnTo>
                  <a:lnTo>
                    <a:pt x="476" y="1064"/>
                  </a:lnTo>
                  <a:lnTo>
                    <a:pt x="466" y="1055"/>
                  </a:lnTo>
                  <a:lnTo>
                    <a:pt x="456" y="1045"/>
                  </a:lnTo>
                  <a:lnTo>
                    <a:pt x="452" y="1033"/>
                  </a:lnTo>
                  <a:lnTo>
                    <a:pt x="449" y="1024"/>
                  </a:lnTo>
                  <a:lnTo>
                    <a:pt x="449" y="1020"/>
                  </a:lnTo>
                  <a:lnTo>
                    <a:pt x="446" y="1022"/>
                  </a:lnTo>
                  <a:lnTo>
                    <a:pt x="439" y="1022"/>
                  </a:lnTo>
                  <a:lnTo>
                    <a:pt x="429" y="1020"/>
                  </a:lnTo>
                  <a:lnTo>
                    <a:pt x="417" y="1015"/>
                  </a:lnTo>
                  <a:lnTo>
                    <a:pt x="417" y="996"/>
                  </a:lnTo>
                  <a:lnTo>
                    <a:pt x="413" y="973"/>
                  </a:lnTo>
                  <a:lnTo>
                    <a:pt x="408" y="955"/>
                  </a:lnTo>
                  <a:lnTo>
                    <a:pt x="406" y="947"/>
                  </a:lnTo>
                  <a:lnTo>
                    <a:pt x="386" y="947"/>
                  </a:lnTo>
                  <a:lnTo>
                    <a:pt x="386" y="942"/>
                  </a:lnTo>
                  <a:lnTo>
                    <a:pt x="384" y="932"/>
                  </a:lnTo>
                  <a:lnTo>
                    <a:pt x="378" y="921"/>
                  </a:lnTo>
                  <a:lnTo>
                    <a:pt x="368" y="916"/>
                  </a:lnTo>
                  <a:lnTo>
                    <a:pt x="351" y="912"/>
                  </a:lnTo>
                  <a:lnTo>
                    <a:pt x="341" y="909"/>
                  </a:lnTo>
                  <a:lnTo>
                    <a:pt x="335" y="905"/>
                  </a:lnTo>
                  <a:lnTo>
                    <a:pt x="333" y="902"/>
                  </a:lnTo>
                  <a:lnTo>
                    <a:pt x="333" y="899"/>
                  </a:lnTo>
                  <a:lnTo>
                    <a:pt x="335" y="897"/>
                  </a:lnTo>
                  <a:lnTo>
                    <a:pt x="336" y="895"/>
                  </a:lnTo>
                  <a:lnTo>
                    <a:pt x="338" y="895"/>
                  </a:lnTo>
                  <a:lnTo>
                    <a:pt x="333" y="896"/>
                  </a:lnTo>
                  <a:lnTo>
                    <a:pt x="324" y="898"/>
                  </a:lnTo>
                  <a:lnTo>
                    <a:pt x="313" y="896"/>
                  </a:lnTo>
                  <a:lnTo>
                    <a:pt x="307" y="887"/>
                  </a:lnTo>
                  <a:lnTo>
                    <a:pt x="305" y="866"/>
                  </a:lnTo>
                  <a:lnTo>
                    <a:pt x="298" y="853"/>
                  </a:lnTo>
                  <a:lnTo>
                    <a:pt x="289" y="846"/>
                  </a:lnTo>
                  <a:lnTo>
                    <a:pt x="286" y="845"/>
                  </a:lnTo>
                  <a:lnTo>
                    <a:pt x="247" y="803"/>
                  </a:lnTo>
                  <a:lnTo>
                    <a:pt x="258" y="799"/>
                  </a:lnTo>
                  <a:lnTo>
                    <a:pt x="263" y="792"/>
                  </a:lnTo>
                  <a:lnTo>
                    <a:pt x="262" y="783"/>
                  </a:lnTo>
                  <a:lnTo>
                    <a:pt x="258" y="772"/>
                  </a:lnTo>
                  <a:lnTo>
                    <a:pt x="251" y="759"/>
                  </a:lnTo>
                  <a:lnTo>
                    <a:pt x="245" y="745"/>
                  </a:lnTo>
                  <a:lnTo>
                    <a:pt x="242" y="732"/>
                  </a:lnTo>
                  <a:lnTo>
                    <a:pt x="241" y="719"/>
                  </a:lnTo>
                  <a:lnTo>
                    <a:pt x="229" y="695"/>
                  </a:lnTo>
                  <a:lnTo>
                    <a:pt x="219" y="678"/>
                  </a:lnTo>
                  <a:lnTo>
                    <a:pt x="211" y="668"/>
                  </a:lnTo>
                  <a:lnTo>
                    <a:pt x="205" y="662"/>
                  </a:lnTo>
                  <a:lnTo>
                    <a:pt x="200" y="661"/>
                  </a:lnTo>
                  <a:lnTo>
                    <a:pt x="198" y="661"/>
                  </a:lnTo>
                  <a:lnTo>
                    <a:pt x="196" y="661"/>
                  </a:lnTo>
                  <a:lnTo>
                    <a:pt x="196" y="662"/>
                  </a:lnTo>
                  <a:lnTo>
                    <a:pt x="197" y="667"/>
                  </a:lnTo>
                  <a:lnTo>
                    <a:pt x="200" y="678"/>
                  </a:lnTo>
                  <a:lnTo>
                    <a:pt x="202" y="693"/>
                  </a:lnTo>
                  <a:lnTo>
                    <a:pt x="198" y="707"/>
                  </a:lnTo>
                  <a:lnTo>
                    <a:pt x="192" y="706"/>
                  </a:lnTo>
                  <a:lnTo>
                    <a:pt x="186" y="689"/>
                  </a:lnTo>
                  <a:lnTo>
                    <a:pt x="177" y="671"/>
                  </a:lnTo>
                  <a:lnTo>
                    <a:pt x="167" y="672"/>
                  </a:lnTo>
                  <a:lnTo>
                    <a:pt x="160" y="671"/>
                  </a:lnTo>
                  <a:lnTo>
                    <a:pt x="153" y="682"/>
                  </a:lnTo>
                  <a:lnTo>
                    <a:pt x="150" y="697"/>
                  </a:lnTo>
                  <a:lnTo>
                    <a:pt x="149" y="712"/>
                  </a:lnTo>
                  <a:lnTo>
                    <a:pt x="138" y="714"/>
                  </a:lnTo>
                  <a:lnTo>
                    <a:pt x="136" y="720"/>
                  </a:lnTo>
                  <a:lnTo>
                    <a:pt x="136" y="727"/>
                  </a:lnTo>
                  <a:lnTo>
                    <a:pt x="132" y="731"/>
                  </a:lnTo>
                  <a:lnTo>
                    <a:pt x="129" y="732"/>
                  </a:lnTo>
                  <a:lnTo>
                    <a:pt x="123" y="734"/>
                  </a:lnTo>
                  <a:lnTo>
                    <a:pt x="118" y="735"/>
                  </a:lnTo>
                  <a:lnTo>
                    <a:pt x="111" y="736"/>
                  </a:lnTo>
                  <a:lnTo>
                    <a:pt x="104" y="736"/>
                  </a:lnTo>
                  <a:lnTo>
                    <a:pt x="98" y="737"/>
                  </a:lnTo>
                  <a:lnTo>
                    <a:pt x="94" y="737"/>
                  </a:lnTo>
                  <a:lnTo>
                    <a:pt x="93" y="737"/>
                  </a:lnTo>
                  <a:lnTo>
                    <a:pt x="82" y="730"/>
                  </a:lnTo>
                  <a:lnTo>
                    <a:pt x="74" y="723"/>
                  </a:lnTo>
                  <a:lnTo>
                    <a:pt x="68" y="716"/>
                  </a:lnTo>
                  <a:lnTo>
                    <a:pt x="65" y="709"/>
                  </a:lnTo>
                  <a:lnTo>
                    <a:pt x="62" y="704"/>
                  </a:lnTo>
                  <a:lnTo>
                    <a:pt x="61" y="699"/>
                  </a:lnTo>
                  <a:lnTo>
                    <a:pt x="61" y="695"/>
                  </a:lnTo>
                  <a:lnTo>
                    <a:pt x="61" y="694"/>
                  </a:lnTo>
                  <a:lnTo>
                    <a:pt x="62" y="695"/>
                  </a:lnTo>
                  <a:lnTo>
                    <a:pt x="65" y="697"/>
                  </a:lnTo>
                  <a:lnTo>
                    <a:pt x="67" y="695"/>
                  </a:lnTo>
                  <a:lnTo>
                    <a:pt x="68" y="690"/>
                  </a:lnTo>
                  <a:lnTo>
                    <a:pt x="67" y="686"/>
                  </a:lnTo>
                  <a:lnTo>
                    <a:pt x="65" y="683"/>
                  </a:lnTo>
                  <a:lnTo>
                    <a:pt x="60" y="679"/>
                  </a:lnTo>
                  <a:lnTo>
                    <a:pt x="54" y="676"/>
                  </a:lnTo>
                  <a:lnTo>
                    <a:pt x="48" y="672"/>
                  </a:lnTo>
                  <a:lnTo>
                    <a:pt x="43" y="667"/>
                  </a:lnTo>
                  <a:lnTo>
                    <a:pt x="38" y="660"/>
                  </a:lnTo>
                  <a:lnTo>
                    <a:pt x="33" y="649"/>
                  </a:lnTo>
                  <a:lnTo>
                    <a:pt x="32" y="617"/>
                  </a:lnTo>
                  <a:lnTo>
                    <a:pt x="35" y="595"/>
                  </a:lnTo>
                  <a:lnTo>
                    <a:pt x="39" y="579"/>
                  </a:lnTo>
                  <a:lnTo>
                    <a:pt x="45" y="570"/>
                  </a:lnTo>
                  <a:lnTo>
                    <a:pt x="51" y="564"/>
                  </a:lnTo>
                  <a:lnTo>
                    <a:pt x="58" y="561"/>
                  </a:lnTo>
                  <a:lnTo>
                    <a:pt x="63" y="557"/>
                  </a:lnTo>
                  <a:lnTo>
                    <a:pt x="69" y="553"/>
                  </a:lnTo>
                  <a:lnTo>
                    <a:pt x="73" y="546"/>
                  </a:lnTo>
                  <a:lnTo>
                    <a:pt x="73" y="538"/>
                  </a:lnTo>
                  <a:lnTo>
                    <a:pt x="73" y="530"/>
                  </a:lnTo>
                  <a:lnTo>
                    <a:pt x="73" y="522"/>
                  </a:lnTo>
                  <a:lnTo>
                    <a:pt x="74" y="513"/>
                  </a:lnTo>
                  <a:lnTo>
                    <a:pt x="79" y="507"/>
                  </a:lnTo>
                  <a:lnTo>
                    <a:pt x="90" y="501"/>
                  </a:lnTo>
                  <a:lnTo>
                    <a:pt x="106" y="497"/>
                  </a:lnTo>
                  <a:lnTo>
                    <a:pt x="119" y="493"/>
                  </a:lnTo>
                  <a:lnTo>
                    <a:pt x="130" y="485"/>
                  </a:lnTo>
                  <a:lnTo>
                    <a:pt x="138" y="474"/>
                  </a:lnTo>
                  <a:lnTo>
                    <a:pt x="143" y="463"/>
                  </a:lnTo>
                  <a:lnTo>
                    <a:pt x="145" y="451"/>
                  </a:lnTo>
                  <a:lnTo>
                    <a:pt x="144" y="441"/>
                  </a:lnTo>
                  <a:lnTo>
                    <a:pt x="141" y="433"/>
                  </a:lnTo>
                  <a:lnTo>
                    <a:pt x="132" y="429"/>
                  </a:lnTo>
                  <a:lnTo>
                    <a:pt x="123" y="427"/>
                  </a:lnTo>
                  <a:lnTo>
                    <a:pt x="116" y="425"/>
                  </a:lnTo>
                  <a:lnTo>
                    <a:pt x="111" y="420"/>
                  </a:lnTo>
                  <a:lnTo>
                    <a:pt x="105" y="417"/>
                  </a:lnTo>
                  <a:lnTo>
                    <a:pt x="101" y="413"/>
                  </a:lnTo>
                  <a:lnTo>
                    <a:pt x="99" y="410"/>
                  </a:lnTo>
                  <a:lnTo>
                    <a:pt x="97" y="407"/>
                  </a:lnTo>
                  <a:lnTo>
                    <a:pt x="97" y="406"/>
                  </a:lnTo>
                  <a:lnTo>
                    <a:pt x="94" y="405"/>
                  </a:lnTo>
                  <a:lnTo>
                    <a:pt x="88" y="403"/>
                  </a:lnTo>
                  <a:lnTo>
                    <a:pt x="76" y="402"/>
                  </a:lnTo>
                  <a:lnTo>
                    <a:pt x="63" y="406"/>
                  </a:lnTo>
                  <a:lnTo>
                    <a:pt x="59" y="402"/>
                  </a:lnTo>
                  <a:lnTo>
                    <a:pt x="53" y="399"/>
                  </a:lnTo>
                  <a:lnTo>
                    <a:pt x="47" y="397"/>
                  </a:lnTo>
                  <a:lnTo>
                    <a:pt x="40" y="396"/>
                  </a:lnTo>
                  <a:lnTo>
                    <a:pt x="35" y="396"/>
                  </a:lnTo>
                  <a:lnTo>
                    <a:pt x="29" y="396"/>
                  </a:lnTo>
                  <a:lnTo>
                    <a:pt x="25" y="396"/>
                  </a:lnTo>
                  <a:lnTo>
                    <a:pt x="24" y="396"/>
                  </a:lnTo>
                  <a:lnTo>
                    <a:pt x="20" y="396"/>
                  </a:lnTo>
                  <a:lnTo>
                    <a:pt x="13" y="395"/>
                  </a:lnTo>
                  <a:lnTo>
                    <a:pt x="7" y="389"/>
                  </a:lnTo>
                  <a:lnTo>
                    <a:pt x="12" y="378"/>
                  </a:lnTo>
                  <a:lnTo>
                    <a:pt x="18" y="364"/>
                  </a:lnTo>
                  <a:lnTo>
                    <a:pt x="18" y="353"/>
                  </a:lnTo>
                  <a:lnTo>
                    <a:pt x="15" y="346"/>
                  </a:lnTo>
                  <a:lnTo>
                    <a:pt x="13" y="344"/>
                  </a:lnTo>
                  <a:lnTo>
                    <a:pt x="13" y="342"/>
                  </a:lnTo>
                  <a:lnTo>
                    <a:pt x="10" y="335"/>
                  </a:lnTo>
                  <a:lnTo>
                    <a:pt x="7" y="328"/>
                  </a:lnTo>
                  <a:lnTo>
                    <a:pt x="0" y="323"/>
                  </a:lnTo>
                  <a:lnTo>
                    <a:pt x="4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1" name="Freeform 72"/>
            <p:cNvSpPr>
              <a:spLocks/>
            </p:cNvSpPr>
            <p:nvPr/>
          </p:nvSpPr>
          <p:spPr bwMode="auto">
            <a:xfrm>
              <a:off x="3059" y="2051"/>
              <a:ext cx="380" cy="284"/>
            </a:xfrm>
            <a:custGeom>
              <a:avLst/>
              <a:gdLst>
                <a:gd name="T0" fmla="*/ 71 w 761"/>
                <a:gd name="T1" fmla="*/ 52 h 567"/>
                <a:gd name="T2" fmla="*/ 62 w 761"/>
                <a:gd name="T3" fmla="*/ 51 h 567"/>
                <a:gd name="T4" fmla="*/ 51 w 761"/>
                <a:gd name="T5" fmla="*/ 50 h 567"/>
                <a:gd name="T6" fmla="*/ 48 w 761"/>
                <a:gd name="T7" fmla="*/ 49 h 567"/>
                <a:gd name="T8" fmla="*/ 59 w 761"/>
                <a:gd name="T9" fmla="*/ 40 h 567"/>
                <a:gd name="T10" fmla="*/ 54 w 761"/>
                <a:gd name="T11" fmla="*/ 35 h 567"/>
                <a:gd name="T12" fmla="*/ 43 w 761"/>
                <a:gd name="T13" fmla="*/ 35 h 567"/>
                <a:gd name="T14" fmla="*/ 27 w 761"/>
                <a:gd name="T15" fmla="*/ 33 h 567"/>
                <a:gd name="T16" fmla="*/ 16 w 761"/>
                <a:gd name="T17" fmla="*/ 33 h 567"/>
                <a:gd name="T18" fmla="*/ 10 w 761"/>
                <a:gd name="T19" fmla="*/ 34 h 567"/>
                <a:gd name="T20" fmla="*/ 0 w 761"/>
                <a:gd name="T21" fmla="*/ 42 h 567"/>
                <a:gd name="T22" fmla="*/ 5 w 761"/>
                <a:gd name="T23" fmla="*/ 58 h 567"/>
                <a:gd name="T24" fmla="*/ 9 w 761"/>
                <a:gd name="T25" fmla="*/ 70 h 567"/>
                <a:gd name="T26" fmla="*/ 12 w 761"/>
                <a:gd name="T27" fmla="*/ 75 h 567"/>
                <a:gd name="T28" fmla="*/ 17 w 761"/>
                <a:gd name="T29" fmla="*/ 75 h 567"/>
                <a:gd name="T30" fmla="*/ 19 w 761"/>
                <a:gd name="T31" fmla="*/ 91 h 567"/>
                <a:gd name="T32" fmla="*/ 20 w 761"/>
                <a:gd name="T33" fmla="*/ 106 h 567"/>
                <a:gd name="T34" fmla="*/ 24 w 761"/>
                <a:gd name="T35" fmla="*/ 113 h 567"/>
                <a:gd name="T36" fmla="*/ 29 w 761"/>
                <a:gd name="T37" fmla="*/ 115 h 567"/>
                <a:gd name="T38" fmla="*/ 37 w 761"/>
                <a:gd name="T39" fmla="*/ 126 h 567"/>
                <a:gd name="T40" fmla="*/ 44 w 761"/>
                <a:gd name="T41" fmla="*/ 116 h 567"/>
                <a:gd name="T42" fmla="*/ 49 w 761"/>
                <a:gd name="T43" fmla="*/ 113 h 567"/>
                <a:gd name="T44" fmla="*/ 55 w 761"/>
                <a:gd name="T45" fmla="*/ 125 h 567"/>
                <a:gd name="T46" fmla="*/ 48 w 761"/>
                <a:gd name="T47" fmla="*/ 133 h 567"/>
                <a:gd name="T48" fmla="*/ 54 w 761"/>
                <a:gd name="T49" fmla="*/ 142 h 567"/>
                <a:gd name="T50" fmla="*/ 60 w 761"/>
                <a:gd name="T51" fmla="*/ 138 h 567"/>
                <a:gd name="T52" fmla="*/ 58 w 761"/>
                <a:gd name="T53" fmla="*/ 135 h 567"/>
                <a:gd name="T54" fmla="*/ 72 w 761"/>
                <a:gd name="T55" fmla="*/ 132 h 567"/>
                <a:gd name="T56" fmla="*/ 78 w 761"/>
                <a:gd name="T57" fmla="*/ 115 h 567"/>
                <a:gd name="T58" fmla="*/ 72 w 761"/>
                <a:gd name="T59" fmla="*/ 112 h 567"/>
                <a:gd name="T60" fmla="*/ 61 w 761"/>
                <a:gd name="T61" fmla="*/ 107 h 567"/>
                <a:gd name="T62" fmla="*/ 58 w 761"/>
                <a:gd name="T63" fmla="*/ 100 h 567"/>
                <a:gd name="T64" fmla="*/ 51 w 761"/>
                <a:gd name="T65" fmla="*/ 97 h 567"/>
                <a:gd name="T66" fmla="*/ 43 w 761"/>
                <a:gd name="T67" fmla="*/ 84 h 567"/>
                <a:gd name="T68" fmla="*/ 46 w 761"/>
                <a:gd name="T69" fmla="*/ 72 h 567"/>
                <a:gd name="T70" fmla="*/ 41 w 761"/>
                <a:gd name="T71" fmla="*/ 69 h 567"/>
                <a:gd name="T72" fmla="*/ 35 w 761"/>
                <a:gd name="T73" fmla="*/ 65 h 567"/>
                <a:gd name="T74" fmla="*/ 41 w 761"/>
                <a:gd name="T75" fmla="*/ 65 h 567"/>
                <a:gd name="T76" fmla="*/ 48 w 761"/>
                <a:gd name="T77" fmla="*/ 64 h 567"/>
                <a:gd name="T78" fmla="*/ 51 w 761"/>
                <a:gd name="T79" fmla="*/ 70 h 567"/>
                <a:gd name="T80" fmla="*/ 56 w 761"/>
                <a:gd name="T81" fmla="*/ 86 h 567"/>
                <a:gd name="T82" fmla="*/ 65 w 761"/>
                <a:gd name="T83" fmla="*/ 90 h 567"/>
                <a:gd name="T84" fmla="*/ 77 w 761"/>
                <a:gd name="T85" fmla="*/ 87 h 567"/>
                <a:gd name="T86" fmla="*/ 82 w 761"/>
                <a:gd name="T87" fmla="*/ 82 h 567"/>
                <a:gd name="T88" fmla="*/ 84 w 761"/>
                <a:gd name="T89" fmla="*/ 72 h 567"/>
                <a:gd name="T90" fmla="*/ 91 w 761"/>
                <a:gd name="T91" fmla="*/ 84 h 567"/>
                <a:gd name="T92" fmla="*/ 84 w 761"/>
                <a:gd name="T93" fmla="*/ 95 h 567"/>
                <a:gd name="T94" fmla="*/ 84 w 761"/>
                <a:gd name="T95" fmla="*/ 103 h 567"/>
                <a:gd name="T96" fmla="*/ 91 w 761"/>
                <a:gd name="T97" fmla="*/ 119 h 567"/>
                <a:gd name="T98" fmla="*/ 190 w 761"/>
                <a:gd name="T99" fmla="*/ 51 h 567"/>
                <a:gd name="T100" fmla="*/ 171 w 761"/>
                <a:gd name="T101" fmla="*/ 34 h 567"/>
                <a:gd name="T102" fmla="*/ 151 w 761"/>
                <a:gd name="T103" fmla="*/ 18 h 567"/>
                <a:gd name="T104" fmla="*/ 130 w 761"/>
                <a:gd name="T105" fmla="*/ 3 h 56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1"/>
                <a:gd name="T160" fmla="*/ 0 h 567"/>
                <a:gd name="T161" fmla="*/ 761 w 761"/>
                <a:gd name="T162" fmla="*/ 567 h 56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1" h="567">
                  <a:moveTo>
                    <a:pt x="282" y="175"/>
                  </a:moveTo>
                  <a:lnTo>
                    <a:pt x="291" y="186"/>
                  </a:lnTo>
                  <a:lnTo>
                    <a:pt x="294" y="195"/>
                  </a:lnTo>
                  <a:lnTo>
                    <a:pt x="292" y="201"/>
                  </a:lnTo>
                  <a:lnTo>
                    <a:pt x="285" y="205"/>
                  </a:lnTo>
                  <a:lnTo>
                    <a:pt x="276" y="208"/>
                  </a:lnTo>
                  <a:lnTo>
                    <a:pt x="267" y="208"/>
                  </a:lnTo>
                  <a:lnTo>
                    <a:pt x="259" y="206"/>
                  </a:lnTo>
                  <a:lnTo>
                    <a:pt x="253" y="204"/>
                  </a:lnTo>
                  <a:lnTo>
                    <a:pt x="248" y="201"/>
                  </a:lnTo>
                  <a:lnTo>
                    <a:pt x="240" y="198"/>
                  </a:lnTo>
                  <a:lnTo>
                    <a:pt x="232" y="197"/>
                  </a:lnTo>
                  <a:lnTo>
                    <a:pt x="223" y="196"/>
                  </a:lnTo>
                  <a:lnTo>
                    <a:pt x="214" y="197"/>
                  </a:lnTo>
                  <a:lnTo>
                    <a:pt x="204" y="198"/>
                  </a:lnTo>
                  <a:lnTo>
                    <a:pt x="197" y="200"/>
                  </a:lnTo>
                  <a:lnTo>
                    <a:pt x="192" y="203"/>
                  </a:lnTo>
                  <a:lnTo>
                    <a:pt x="186" y="205"/>
                  </a:lnTo>
                  <a:lnTo>
                    <a:pt x="187" y="200"/>
                  </a:lnTo>
                  <a:lnTo>
                    <a:pt x="193" y="193"/>
                  </a:lnTo>
                  <a:lnTo>
                    <a:pt x="203" y="189"/>
                  </a:lnTo>
                  <a:lnTo>
                    <a:pt x="211" y="185"/>
                  </a:lnTo>
                  <a:lnTo>
                    <a:pt x="215" y="176"/>
                  </a:lnTo>
                  <a:lnTo>
                    <a:pt x="222" y="166"/>
                  </a:lnTo>
                  <a:lnTo>
                    <a:pt x="237" y="158"/>
                  </a:lnTo>
                  <a:lnTo>
                    <a:pt x="244" y="155"/>
                  </a:lnTo>
                  <a:lnTo>
                    <a:pt x="242" y="150"/>
                  </a:lnTo>
                  <a:lnTo>
                    <a:pt x="237" y="145"/>
                  </a:lnTo>
                  <a:lnTo>
                    <a:pt x="227" y="141"/>
                  </a:lnTo>
                  <a:lnTo>
                    <a:pt x="216" y="138"/>
                  </a:lnTo>
                  <a:lnTo>
                    <a:pt x="204" y="136"/>
                  </a:lnTo>
                  <a:lnTo>
                    <a:pt x="194" y="135"/>
                  </a:lnTo>
                  <a:lnTo>
                    <a:pt x="188" y="137"/>
                  </a:lnTo>
                  <a:lnTo>
                    <a:pt x="182" y="138"/>
                  </a:lnTo>
                  <a:lnTo>
                    <a:pt x="174" y="138"/>
                  </a:lnTo>
                  <a:lnTo>
                    <a:pt x="164" y="136"/>
                  </a:lnTo>
                  <a:lnTo>
                    <a:pt x="152" y="134"/>
                  </a:lnTo>
                  <a:lnTo>
                    <a:pt x="139" y="133"/>
                  </a:lnTo>
                  <a:lnTo>
                    <a:pt x="124" y="132"/>
                  </a:lnTo>
                  <a:lnTo>
                    <a:pt x="109" y="132"/>
                  </a:lnTo>
                  <a:lnTo>
                    <a:pt x="94" y="134"/>
                  </a:lnTo>
                  <a:lnTo>
                    <a:pt x="88" y="125"/>
                  </a:lnTo>
                  <a:lnTo>
                    <a:pt x="83" y="125"/>
                  </a:lnTo>
                  <a:lnTo>
                    <a:pt x="74" y="126"/>
                  </a:lnTo>
                  <a:lnTo>
                    <a:pt x="66" y="129"/>
                  </a:lnTo>
                  <a:lnTo>
                    <a:pt x="63" y="134"/>
                  </a:lnTo>
                  <a:lnTo>
                    <a:pt x="61" y="136"/>
                  </a:lnTo>
                  <a:lnTo>
                    <a:pt x="57" y="136"/>
                  </a:lnTo>
                  <a:lnTo>
                    <a:pt x="50" y="136"/>
                  </a:lnTo>
                  <a:lnTo>
                    <a:pt x="41" y="136"/>
                  </a:lnTo>
                  <a:lnTo>
                    <a:pt x="32" y="137"/>
                  </a:lnTo>
                  <a:lnTo>
                    <a:pt x="21" y="138"/>
                  </a:lnTo>
                  <a:lnTo>
                    <a:pt x="12" y="143"/>
                  </a:lnTo>
                  <a:lnTo>
                    <a:pt x="5" y="149"/>
                  </a:lnTo>
                  <a:lnTo>
                    <a:pt x="0" y="166"/>
                  </a:lnTo>
                  <a:lnTo>
                    <a:pt x="5" y="185"/>
                  </a:lnTo>
                  <a:lnTo>
                    <a:pt x="10" y="203"/>
                  </a:lnTo>
                  <a:lnTo>
                    <a:pt x="5" y="218"/>
                  </a:lnTo>
                  <a:lnTo>
                    <a:pt x="13" y="223"/>
                  </a:lnTo>
                  <a:lnTo>
                    <a:pt x="20" y="229"/>
                  </a:lnTo>
                  <a:lnTo>
                    <a:pt x="26" y="239"/>
                  </a:lnTo>
                  <a:lnTo>
                    <a:pt x="30" y="248"/>
                  </a:lnTo>
                  <a:lnTo>
                    <a:pt x="34" y="257"/>
                  </a:lnTo>
                  <a:lnTo>
                    <a:pt x="35" y="268"/>
                  </a:lnTo>
                  <a:lnTo>
                    <a:pt x="36" y="277"/>
                  </a:lnTo>
                  <a:lnTo>
                    <a:pt x="35" y="284"/>
                  </a:lnTo>
                  <a:lnTo>
                    <a:pt x="35" y="289"/>
                  </a:lnTo>
                  <a:lnTo>
                    <a:pt x="38" y="294"/>
                  </a:lnTo>
                  <a:lnTo>
                    <a:pt x="43" y="296"/>
                  </a:lnTo>
                  <a:lnTo>
                    <a:pt x="50" y="297"/>
                  </a:lnTo>
                  <a:lnTo>
                    <a:pt x="56" y="299"/>
                  </a:lnTo>
                  <a:lnTo>
                    <a:pt x="61" y="299"/>
                  </a:lnTo>
                  <a:lnTo>
                    <a:pt x="66" y="299"/>
                  </a:lnTo>
                  <a:lnTo>
                    <a:pt x="67" y="299"/>
                  </a:lnTo>
                  <a:lnTo>
                    <a:pt x="70" y="300"/>
                  </a:lnTo>
                  <a:lnTo>
                    <a:pt x="73" y="306"/>
                  </a:lnTo>
                  <a:lnTo>
                    <a:pt x="73" y="316"/>
                  </a:lnTo>
                  <a:lnTo>
                    <a:pt x="65" y="334"/>
                  </a:lnTo>
                  <a:lnTo>
                    <a:pt x="75" y="345"/>
                  </a:lnTo>
                  <a:lnTo>
                    <a:pt x="78" y="361"/>
                  </a:lnTo>
                  <a:lnTo>
                    <a:pt x="76" y="379"/>
                  </a:lnTo>
                  <a:lnTo>
                    <a:pt x="72" y="392"/>
                  </a:lnTo>
                  <a:lnTo>
                    <a:pt x="72" y="401"/>
                  </a:lnTo>
                  <a:lnTo>
                    <a:pt x="78" y="413"/>
                  </a:lnTo>
                  <a:lnTo>
                    <a:pt x="83" y="424"/>
                  </a:lnTo>
                  <a:lnTo>
                    <a:pt x="83" y="437"/>
                  </a:lnTo>
                  <a:lnTo>
                    <a:pt x="83" y="443"/>
                  </a:lnTo>
                  <a:lnTo>
                    <a:pt x="86" y="446"/>
                  </a:lnTo>
                  <a:lnTo>
                    <a:pt x="90" y="450"/>
                  </a:lnTo>
                  <a:lnTo>
                    <a:pt x="96" y="451"/>
                  </a:lnTo>
                  <a:lnTo>
                    <a:pt x="102" y="452"/>
                  </a:lnTo>
                  <a:lnTo>
                    <a:pt x="108" y="453"/>
                  </a:lnTo>
                  <a:lnTo>
                    <a:pt x="112" y="453"/>
                  </a:lnTo>
                  <a:lnTo>
                    <a:pt x="113" y="453"/>
                  </a:lnTo>
                  <a:lnTo>
                    <a:pt x="116" y="459"/>
                  </a:lnTo>
                  <a:lnTo>
                    <a:pt x="123" y="474"/>
                  </a:lnTo>
                  <a:lnTo>
                    <a:pt x="131" y="490"/>
                  </a:lnTo>
                  <a:lnTo>
                    <a:pt x="140" y="503"/>
                  </a:lnTo>
                  <a:lnTo>
                    <a:pt x="146" y="505"/>
                  </a:lnTo>
                  <a:lnTo>
                    <a:pt x="151" y="504"/>
                  </a:lnTo>
                  <a:lnTo>
                    <a:pt x="158" y="500"/>
                  </a:lnTo>
                  <a:lnTo>
                    <a:pt x="165" y="493"/>
                  </a:lnTo>
                  <a:lnTo>
                    <a:pt x="171" y="485"/>
                  </a:lnTo>
                  <a:lnTo>
                    <a:pt x="174" y="474"/>
                  </a:lnTo>
                  <a:lnTo>
                    <a:pt x="177" y="461"/>
                  </a:lnTo>
                  <a:lnTo>
                    <a:pt x="177" y="446"/>
                  </a:lnTo>
                  <a:lnTo>
                    <a:pt x="179" y="441"/>
                  </a:lnTo>
                  <a:lnTo>
                    <a:pt x="187" y="443"/>
                  </a:lnTo>
                  <a:lnTo>
                    <a:pt x="195" y="448"/>
                  </a:lnTo>
                  <a:lnTo>
                    <a:pt x="199" y="451"/>
                  </a:lnTo>
                  <a:lnTo>
                    <a:pt x="203" y="454"/>
                  </a:lnTo>
                  <a:lnTo>
                    <a:pt x="212" y="463"/>
                  </a:lnTo>
                  <a:lnTo>
                    <a:pt x="222" y="476"/>
                  </a:lnTo>
                  <a:lnTo>
                    <a:pt x="224" y="488"/>
                  </a:lnTo>
                  <a:lnTo>
                    <a:pt x="222" y="498"/>
                  </a:lnTo>
                  <a:lnTo>
                    <a:pt x="217" y="506"/>
                  </a:lnTo>
                  <a:lnTo>
                    <a:pt x="209" y="509"/>
                  </a:lnTo>
                  <a:lnTo>
                    <a:pt x="197" y="506"/>
                  </a:lnTo>
                  <a:lnTo>
                    <a:pt x="195" y="517"/>
                  </a:lnTo>
                  <a:lnTo>
                    <a:pt x="194" y="529"/>
                  </a:lnTo>
                  <a:lnTo>
                    <a:pt x="195" y="539"/>
                  </a:lnTo>
                  <a:lnTo>
                    <a:pt x="197" y="550"/>
                  </a:lnTo>
                  <a:lnTo>
                    <a:pt x="201" y="558"/>
                  </a:lnTo>
                  <a:lnTo>
                    <a:pt x="208" y="564"/>
                  </a:lnTo>
                  <a:lnTo>
                    <a:pt x="216" y="567"/>
                  </a:lnTo>
                  <a:lnTo>
                    <a:pt x="227" y="566"/>
                  </a:lnTo>
                  <a:lnTo>
                    <a:pt x="229" y="557"/>
                  </a:lnTo>
                  <a:lnTo>
                    <a:pt x="234" y="553"/>
                  </a:lnTo>
                  <a:lnTo>
                    <a:pt x="239" y="552"/>
                  </a:lnTo>
                  <a:lnTo>
                    <a:pt x="241" y="552"/>
                  </a:lnTo>
                  <a:lnTo>
                    <a:pt x="240" y="551"/>
                  </a:lnTo>
                  <a:lnTo>
                    <a:pt x="238" y="549"/>
                  </a:lnTo>
                  <a:lnTo>
                    <a:pt x="235" y="545"/>
                  </a:lnTo>
                  <a:lnTo>
                    <a:pt x="234" y="542"/>
                  </a:lnTo>
                  <a:lnTo>
                    <a:pt x="235" y="539"/>
                  </a:lnTo>
                  <a:lnTo>
                    <a:pt x="241" y="537"/>
                  </a:lnTo>
                  <a:lnTo>
                    <a:pt x="252" y="538"/>
                  </a:lnTo>
                  <a:lnTo>
                    <a:pt x="269" y="542"/>
                  </a:lnTo>
                  <a:lnTo>
                    <a:pt x="284" y="541"/>
                  </a:lnTo>
                  <a:lnTo>
                    <a:pt x="288" y="528"/>
                  </a:lnTo>
                  <a:lnTo>
                    <a:pt x="291" y="508"/>
                  </a:lnTo>
                  <a:lnTo>
                    <a:pt x="298" y="485"/>
                  </a:lnTo>
                  <a:lnTo>
                    <a:pt x="303" y="475"/>
                  </a:lnTo>
                  <a:lnTo>
                    <a:pt x="309" y="467"/>
                  </a:lnTo>
                  <a:lnTo>
                    <a:pt x="313" y="460"/>
                  </a:lnTo>
                  <a:lnTo>
                    <a:pt x="314" y="454"/>
                  </a:lnTo>
                  <a:lnTo>
                    <a:pt x="313" y="451"/>
                  </a:lnTo>
                  <a:lnTo>
                    <a:pt x="308" y="448"/>
                  </a:lnTo>
                  <a:lnTo>
                    <a:pt x="300" y="447"/>
                  </a:lnTo>
                  <a:lnTo>
                    <a:pt x="288" y="447"/>
                  </a:lnTo>
                  <a:lnTo>
                    <a:pt x="276" y="446"/>
                  </a:lnTo>
                  <a:lnTo>
                    <a:pt x="265" y="444"/>
                  </a:lnTo>
                  <a:lnTo>
                    <a:pt x="257" y="438"/>
                  </a:lnTo>
                  <a:lnTo>
                    <a:pt x="252" y="432"/>
                  </a:lnTo>
                  <a:lnTo>
                    <a:pt x="246" y="426"/>
                  </a:lnTo>
                  <a:lnTo>
                    <a:pt x="242" y="421"/>
                  </a:lnTo>
                  <a:lnTo>
                    <a:pt x="240" y="415"/>
                  </a:lnTo>
                  <a:lnTo>
                    <a:pt x="239" y="410"/>
                  </a:lnTo>
                  <a:lnTo>
                    <a:pt x="237" y="402"/>
                  </a:lnTo>
                  <a:lnTo>
                    <a:pt x="234" y="400"/>
                  </a:lnTo>
                  <a:lnTo>
                    <a:pt x="232" y="401"/>
                  </a:lnTo>
                  <a:lnTo>
                    <a:pt x="229" y="402"/>
                  </a:lnTo>
                  <a:lnTo>
                    <a:pt x="224" y="402"/>
                  </a:lnTo>
                  <a:lnTo>
                    <a:pt x="216" y="398"/>
                  </a:lnTo>
                  <a:lnTo>
                    <a:pt x="207" y="387"/>
                  </a:lnTo>
                  <a:lnTo>
                    <a:pt x="193" y="369"/>
                  </a:lnTo>
                  <a:lnTo>
                    <a:pt x="187" y="357"/>
                  </a:lnTo>
                  <a:lnTo>
                    <a:pt x="188" y="352"/>
                  </a:lnTo>
                  <a:lnTo>
                    <a:pt x="186" y="346"/>
                  </a:lnTo>
                  <a:lnTo>
                    <a:pt x="173" y="334"/>
                  </a:lnTo>
                  <a:lnTo>
                    <a:pt x="170" y="323"/>
                  </a:lnTo>
                  <a:lnTo>
                    <a:pt x="176" y="308"/>
                  </a:lnTo>
                  <a:lnTo>
                    <a:pt x="184" y="295"/>
                  </a:lnTo>
                  <a:lnTo>
                    <a:pt x="188" y="289"/>
                  </a:lnTo>
                  <a:lnTo>
                    <a:pt x="187" y="288"/>
                  </a:lnTo>
                  <a:lnTo>
                    <a:pt x="186" y="286"/>
                  </a:lnTo>
                  <a:lnTo>
                    <a:pt x="182" y="282"/>
                  </a:lnTo>
                  <a:lnTo>
                    <a:pt x="178" y="279"/>
                  </a:lnTo>
                  <a:lnTo>
                    <a:pt x="171" y="277"/>
                  </a:lnTo>
                  <a:lnTo>
                    <a:pt x="164" y="274"/>
                  </a:lnTo>
                  <a:lnTo>
                    <a:pt x="156" y="276"/>
                  </a:lnTo>
                  <a:lnTo>
                    <a:pt x="147" y="278"/>
                  </a:lnTo>
                  <a:lnTo>
                    <a:pt x="134" y="279"/>
                  </a:lnTo>
                  <a:lnTo>
                    <a:pt x="134" y="270"/>
                  </a:lnTo>
                  <a:lnTo>
                    <a:pt x="140" y="258"/>
                  </a:lnTo>
                  <a:lnTo>
                    <a:pt x="147" y="254"/>
                  </a:lnTo>
                  <a:lnTo>
                    <a:pt x="149" y="255"/>
                  </a:lnTo>
                  <a:lnTo>
                    <a:pt x="154" y="255"/>
                  </a:lnTo>
                  <a:lnTo>
                    <a:pt x="158" y="256"/>
                  </a:lnTo>
                  <a:lnTo>
                    <a:pt x="164" y="257"/>
                  </a:lnTo>
                  <a:lnTo>
                    <a:pt x="169" y="257"/>
                  </a:lnTo>
                  <a:lnTo>
                    <a:pt x="174" y="257"/>
                  </a:lnTo>
                  <a:lnTo>
                    <a:pt x="179" y="256"/>
                  </a:lnTo>
                  <a:lnTo>
                    <a:pt x="184" y="254"/>
                  </a:lnTo>
                  <a:lnTo>
                    <a:pt x="192" y="253"/>
                  </a:lnTo>
                  <a:lnTo>
                    <a:pt x="199" y="258"/>
                  </a:lnTo>
                  <a:lnTo>
                    <a:pt x="204" y="264"/>
                  </a:lnTo>
                  <a:lnTo>
                    <a:pt x="207" y="268"/>
                  </a:lnTo>
                  <a:lnTo>
                    <a:pt x="207" y="271"/>
                  </a:lnTo>
                  <a:lnTo>
                    <a:pt x="206" y="280"/>
                  </a:lnTo>
                  <a:lnTo>
                    <a:pt x="206" y="293"/>
                  </a:lnTo>
                  <a:lnTo>
                    <a:pt x="208" y="308"/>
                  </a:lnTo>
                  <a:lnTo>
                    <a:pt x="211" y="322"/>
                  </a:lnTo>
                  <a:lnTo>
                    <a:pt x="217" y="333"/>
                  </a:lnTo>
                  <a:lnTo>
                    <a:pt x="227" y="341"/>
                  </a:lnTo>
                  <a:lnTo>
                    <a:pt x="241" y="341"/>
                  </a:lnTo>
                  <a:lnTo>
                    <a:pt x="248" y="342"/>
                  </a:lnTo>
                  <a:lnTo>
                    <a:pt x="254" y="346"/>
                  </a:lnTo>
                  <a:lnTo>
                    <a:pt x="259" y="352"/>
                  </a:lnTo>
                  <a:lnTo>
                    <a:pt x="263" y="359"/>
                  </a:lnTo>
                  <a:lnTo>
                    <a:pt x="268" y="362"/>
                  </a:lnTo>
                  <a:lnTo>
                    <a:pt x="275" y="363"/>
                  </a:lnTo>
                  <a:lnTo>
                    <a:pt x="283" y="360"/>
                  </a:lnTo>
                  <a:lnTo>
                    <a:pt x="293" y="348"/>
                  </a:lnTo>
                  <a:lnTo>
                    <a:pt x="308" y="348"/>
                  </a:lnTo>
                  <a:lnTo>
                    <a:pt x="309" y="345"/>
                  </a:lnTo>
                  <a:lnTo>
                    <a:pt x="313" y="338"/>
                  </a:lnTo>
                  <a:lnTo>
                    <a:pt x="318" y="331"/>
                  </a:lnTo>
                  <a:lnTo>
                    <a:pt x="325" y="330"/>
                  </a:lnTo>
                  <a:lnTo>
                    <a:pt x="331" y="326"/>
                  </a:lnTo>
                  <a:lnTo>
                    <a:pt x="333" y="315"/>
                  </a:lnTo>
                  <a:lnTo>
                    <a:pt x="332" y="300"/>
                  </a:lnTo>
                  <a:lnTo>
                    <a:pt x="330" y="289"/>
                  </a:lnTo>
                  <a:lnTo>
                    <a:pt x="331" y="287"/>
                  </a:lnTo>
                  <a:lnTo>
                    <a:pt x="336" y="287"/>
                  </a:lnTo>
                  <a:lnTo>
                    <a:pt x="343" y="289"/>
                  </a:lnTo>
                  <a:lnTo>
                    <a:pt x="351" y="295"/>
                  </a:lnTo>
                  <a:lnTo>
                    <a:pt x="359" y="304"/>
                  </a:lnTo>
                  <a:lnTo>
                    <a:pt x="363" y="317"/>
                  </a:lnTo>
                  <a:lnTo>
                    <a:pt x="365" y="334"/>
                  </a:lnTo>
                  <a:lnTo>
                    <a:pt x="360" y="356"/>
                  </a:lnTo>
                  <a:lnTo>
                    <a:pt x="355" y="364"/>
                  </a:lnTo>
                  <a:lnTo>
                    <a:pt x="350" y="371"/>
                  </a:lnTo>
                  <a:lnTo>
                    <a:pt x="343" y="375"/>
                  </a:lnTo>
                  <a:lnTo>
                    <a:pt x="336" y="378"/>
                  </a:lnTo>
                  <a:lnTo>
                    <a:pt x="329" y="379"/>
                  </a:lnTo>
                  <a:lnTo>
                    <a:pt x="323" y="379"/>
                  </a:lnTo>
                  <a:lnTo>
                    <a:pt x="318" y="379"/>
                  </a:lnTo>
                  <a:lnTo>
                    <a:pt x="317" y="379"/>
                  </a:lnTo>
                  <a:lnTo>
                    <a:pt x="336" y="412"/>
                  </a:lnTo>
                  <a:lnTo>
                    <a:pt x="343" y="428"/>
                  </a:lnTo>
                  <a:lnTo>
                    <a:pt x="348" y="440"/>
                  </a:lnTo>
                  <a:lnTo>
                    <a:pt x="355" y="452"/>
                  </a:lnTo>
                  <a:lnTo>
                    <a:pt x="361" y="463"/>
                  </a:lnTo>
                  <a:lnTo>
                    <a:pt x="366" y="475"/>
                  </a:lnTo>
                  <a:lnTo>
                    <a:pt x="369" y="488"/>
                  </a:lnTo>
                  <a:lnTo>
                    <a:pt x="370" y="503"/>
                  </a:lnTo>
                  <a:lnTo>
                    <a:pt x="368" y="522"/>
                  </a:lnTo>
                  <a:lnTo>
                    <a:pt x="716" y="524"/>
                  </a:lnTo>
                  <a:lnTo>
                    <a:pt x="761" y="201"/>
                  </a:lnTo>
                  <a:lnTo>
                    <a:pt x="746" y="187"/>
                  </a:lnTo>
                  <a:lnTo>
                    <a:pt x="731" y="173"/>
                  </a:lnTo>
                  <a:lnTo>
                    <a:pt x="716" y="159"/>
                  </a:lnTo>
                  <a:lnTo>
                    <a:pt x="700" y="147"/>
                  </a:lnTo>
                  <a:lnTo>
                    <a:pt x="685" y="133"/>
                  </a:lnTo>
                  <a:lnTo>
                    <a:pt x="669" y="120"/>
                  </a:lnTo>
                  <a:lnTo>
                    <a:pt x="653" y="107"/>
                  </a:lnTo>
                  <a:lnTo>
                    <a:pt x="636" y="95"/>
                  </a:lnTo>
                  <a:lnTo>
                    <a:pt x="620" y="82"/>
                  </a:lnTo>
                  <a:lnTo>
                    <a:pt x="604" y="69"/>
                  </a:lnTo>
                  <a:lnTo>
                    <a:pt x="588" y="58"/>
                  </a:lnTo>
                  <a:lnTo>
                    <a:pt x="571" y="46"/>
                  </a:lnTo>
                  <a:lnTo>
                    <a:pt x="554" y="34"/>
                  </a:lnTo>
                  <a:lnTo>
                    <a:pt x="537" y="22"/>
                  </a:lnTo>
                  <a:lnTo>
                    <a:pt x="520" y="12"/>
                  </a:lnTo>
                  <a:lnTo>
                    <a:pt x="503" y="0"/>
                  </a:lnTo>
                  <a:lnTo>
                    <a:pt x="282" y="17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2" name="Freeform 73"/>
            <p:cNvSpPr>
              <a:spLocks/>
            </p:cNvSpPr>
            <p:nvPr/>
          </p:nvSpPr>
          <p:spPr bwMode="auto">
            <a:xfrm>
              <a:off x="3078" y="2312"/>
              <a:ext cx="360" cy="331"/>
            </a:xfrm>
            <a:custGeom>
              <a:avLst/>
              <a:gdLst>
                <a:gd name="T0" fmla="*/ 170 w 720"/>
                <a:gd name="T1" fmla="*/ 17 h 662"/>
                <a:gd name="T2" fmla="*/ 161 w 720"/>
                <a:gd name="T3" fmla="*/ 23 h 662"/>
                <a:gd name="T4" fmla="*/ 160 w 720"/>
                <a:gd name="T5" fmla="*/ 35 h 662"/>
                <a:gd name="T6" fmla="*/ 168 w 720"/>
                <a:gd name="T7" fmla="*/ 51 h 662"/>
                <a:gd name="T8" fmla="*/ 168 w 720"/>
                <a:gd name="T9" fmla="*/ 59 h 662"/>
                <a:gd name="T10" fmla="*/ 175 w 720"/>
                <a:gd name="T11" fmla="*/ 72 h 662"/>
                <a:gd name="T12" fmla="*/ 167 w 720"/>
                <a:gd name="T13" fmla="*/ 76 h 662"/>
                <a:gd name="T14" fmla="*/ 171 w 720"/>
                <a:gd name="T15" fmla="*/ 93 h 662"/>
                <a:gd name="T16" fmla="*/ 180 w 720"/>
                <a:gd name="T17" fmla="*/ 98 h 662"/>
                <a:gd name="T18" fmla="*/ 179 w 720"/>
                <a:gd name="T19" fmla="*/ 109 h 662"/>
                <a:gd name="T20" fmla="*/ 173 w 720"/>
                <a:gd name="T21" fmla="*/ 108 h 662"/>
                <a:gd name="T22" fmla="*/ 161 w 720"/>
                <a:gd name="T23" fmla="*/ 104 h 662"/>
                <a:gd name="T24" fmla="*/ 153 w 720"/>
                <a:gd name="T25" fmla="*/ 98 h 662"/>
                <a:gd name="T26" fmla="*/ 149 w 720"/>
                <a:gd name="T27" fmla="*/ 86 h 662"/>
                <a:gd name="T28" fmla="*/ 135 w 720"/>
                <a:gd name="T29" fmla="*/ 82 h 662"/>
                <a:gd name="T30" fmla="*/ 124 w 720"/>
                <a:gd name="T31" fmla="*/ 81 h 662"/>
                <a:gd name="T32" fmla="*/ 104 w 720"/>
                <a:gd name="T33" fmla="*/ 68 h 662"/>
                <a:gd name="T34" fmla="*/ 113 w 720"/>
                <a:gd name="T35" fmla="*/ 83 h 662"/>
                <a:gd name="T36" fmla="*/ 123 w 720"/>
                <a:gd name="T37" fmla="*/ 87 h 662"/>
                <a:gd name="T38" fmla="*/ 125 w 720"/>
                <a:gd name="T39" fmla="*/ 91 h 662"/>
                <a:gd name="T40" fmla="*/ 146 w 720"/>
                <a:gd name="T41" fmla="*/ 97 h 662"/>
                <a:gd name="T42" fmla="*/ 148 w 720"/>
                <a:gd name="T43" fmla="*/ 104 h 662"/>
                <a:gd name="T44" fmla="*/ 142 w 720"/>
                <a:gd name="T45" fmla="*/ 119 h 662"/>
                <a:gd name="T46" fmla="*/ 143 w 720"/>
                <a:gd name="T47" fmla="*/ 129 h 662"/>
                <a:gd name="T48" fmla="*/ 131 w 720"/>
                <a:gd name="T49" fmla="*/ 123 h 662"/>
                <a:gd name="T50" fmla="*/ 138 w 720"/>
                <a:gd name="T51" fmla="*/ 110 h 662"/>
                <a:gd name="T52" fmla="*/ 133 w 720"/>
                <a:gd name="T53" fmla="*/ 103 h 662"/>
                <a:gd name="T54" fmla="*/ 115 w 720"/>
                <a:gd name="T55" fmla="*/ 96 h 662"/>
                <a:gd name="T56" fmla="*/ 105 w 720"/>
                <a:gd name="T57" fmla="*/ 92 h 662"/>
                <a:gd name="T58" fmla="*/ 92 w 720"/>
                <a:gd name="T59" fmla="*/ 82 h 662"/>
                <a:gd name="T60" fmla="*/ 85 w 720"/>
                <a:gd name="T61" fmla="*/ 101 h 662"/>
                <a:gd name="T62" fmla="*/ 76 w 720"/>
                <a:gd name="T63" fmla="*/ 106 h 662"/>
                <a:gd name="T64" fmla="*/ 77 w 720"/>
                <a:gd name="T65" fmla="*/ 120 h 662"/>
                <a:gd name="T66" fmla="*/ 66 w 720"/>
                <a:gd name="T67" fmla="*/ 133 h 662"/>
                <a:gd name="T68" fmla="*/ 67 w 720"/>
                <a:gd name="T69" fmla="*/ 145 h 662"/>
                <a:gd name="T70" fmla="*/ 58 w 720"/>
                <a:gd name="T71" fmla="*/ 156 h 662"/>
                <a:gd name="T72" fmla="*/ 54 w 720"/>
                <a:gd name="T73" fmla="*/ 161 h 662"/>
                <a:gd name="T74" fmla="*/ 31 w 720"/>
                <a:gd name="T75" fmla="*/ 164 h 662"/>
                <a:gd name="T76" fmla="*/ 19 w 720"/>
                <a:gd name="T77" fmla="*/ 157 h 662"/>
                <a:gd name="T78" fmla="*/ 15 w 720"/>
                <a:gd name="T79" fmla="*/ 141 h 662"/>
                <a:gd name="T80" fmla="*/ 7 w 720"/>
                <a:gd name="T81" fmla="*/ 126 h 662"/>
                <a:gd name="T82" fmla="*/ 2 w 720"/>
                <a:gd name="T83" fmla="*/ 120 h 662"/>
                <a:gd name="T84" fmla="*/ 10 w 720"/>
                <a:gd name="T85" fmla="*/ 114 h 662"/>
                <a:gd name="T86" fmla="*/ 17 w 720"/>
                <a:gd name="T87" fmla="*/ 114 h 662"/>
                <a:gd name="T88" fmla="*/ 42 w 720"/>
                <a:gd name="T89" fmla="*/ 114 h 662"/>
                <a:gd name="T90" fmla="*/ 49 w 720"/>
                <a:gd name="T91" fmla="*/ 106 h 662"/>
                <a:gd name="T92" fmla="*/ 40 w 720"/>
                <a:gd name="T93" fmla="*/ 91 h 662"/>
                <a:gd name="T94" fmla="*/ 39 w 720"/>
                <a:gd name="T95" fmla="*/ 86 h 662"/>
                <a:gd name="T96" fmla="*/ 38 w 720"/>
                <a:gd name="T97" fmla="*/ 80 h 662"/>
                <a:gd name="T98" fmla="*/ 17 w 720"/>
                <a:gd name="T99" fmla="*/ 80 h 662"/>
                <a:gd name="T100" fmla="*/ 31 w 720"/>
                <a:gd name="T101" fmla="*/ 70 h 662"/>
                <a:gd name="T102" fmla="*/ 39 w 720"/>
                <a:gd name="T103" fmla="*/ 67 h 662"/>
                <a:gd name="T104" fmla="*/ 28 w 720"/>
                <a:gd name="T105" fmla="*/ 61 h 662"/>
                <a:gd name="T106" fmla="*/ 43 w 720"/>
                <a:gd name="T107" fmla="*/ 52 h 662"/>
                <a:gd name="T108" fmla="*/ 44 w 720"/>
                <a:gd name="T109" fmla="*/ 43 h 662"/>
                <a:gd name="T110" fmla="*/ 36 w 720"/>
                <a:gd name="T111" fmla="*/ 33 h 662"/>
                <a:gd name="T112" fmla="*/ 43 w 720"/>
                <a:gd name="T113" fmla="*/ 30 h 662"/>
                <a:gd name="T114" fmla="*/ 52 w 720"/>
                <a:gd name="T115" fmla="*/ 25 h 662"/>
                <a:gd name="T116" fmla="*/ 58 w 720"/>
                <a:gd name="T117" fmla="*/ 15 h 662"/>
                <a:gd name="T118" fmla="*/ 72 w 720"/>
                <a:gd name="T119" fmla="*/ 10 h 662"/>
                <a:gd name="T120" fmla="*/ 76 w 720"/>
                <a:gd name="T121" fmla="*/ 4 h 6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0"/>
                <a:gd name="T184" fmla="*/ 0 h 662"/>
                <a:gd name="T185" fmla="*/ 720 w 720"/>
                <a:gd name="T186" fmla="*/ 662 h 66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0" h="662">
                  <a:moveTo>
                    <a:pt x="331" y="0"/>
                  </a:moveTo>
                  <a:lnTo>
                    <a:pt x="679" y="2"/>
                  </a:lnTo>
                  <a:lnTo>
                    <a:pt x="673" y="9"/>
                  </a:lnTo>
                  <a:lnTo>
                    <a:pt x="672" y="27"/>
                  </a:lnTo>
                  <a:lnTo>
                    <a:pt x="673" y="48"/>
                  </a:lnTo>
                  <a:lnTo>
                    <a:pt x="677" y="68"/>
                  </a:lnTo>
                  <a:lnTo>
                    <a:pt x="665" y="67"/>
                  </a:lnTo>
                  <a:lnTo>
                    <a:pt x="657" y="73"/>
                  </a:lnTo>
                  <a:lnTo>
                    <a:pt x="654" y="82"/>
                  </a:lnTo>
                  <a:lnTo>
                    <a:pt x="652" y="85"/>
                  </a:lnTo>
                  <a:lnTo>
                    <a:pt x="649" y="86"/>
                  </a:lnTo>
                  <a:lnTo>
                    <a:pt x="641" y="90"/>
                  </a:lnTo>
                  <a:lnTo>
                    <a:pt x="634" y="97"/>
                  </a:lnTo>
                  <a:lnTo>
                    <a:pt x="634" y="105"/>
                  </a:lnTo>
                  <a:lnTo>
                    <a:pt x="626" y="108"/>
                  </a:lnTo>
                  <a:lnTo>
                    <a:pt x="623" y="118"/>
                  </a:lnTo>
                  <a:lnTo>
                    <a:pt x="625" y="128"/>
                  </a:lnTo>
                  <a:lnTo>
                    <a:pt x="637" y="137"/>
                  </a:lnTo>
                  <a:lnTo>
                    <a:pt x="636" y="154"/>
                  </a:lnTo>
                  <a:lnTo>
                    <a:pt x="644" y="165"/>
                  </a:lnTo>
                  <a:lnTo>
                    <a:pt x="652" y="174"/>
                  </a:lnTo>
                  <a:lnTo>
                    <a:pt x="652" y="188"/>
                  </a:lnTo>
                  <a:lnTo>
                    <a:pt x="665" y="195"/>
                  </a:lnTo>
                  <a:lnTo>
                    <a:pt x="670" y="204"/>
                  </a:lnTo>
                  <a:lnTo>
                    <a:pt x="671" y="213"/>
                  </a:lnTo>
                  <a:lnTo>
                    <a:pt x="670" y="222"/>
                  </a:lnTo>
                  <a:lnTo>
                    <a:pt x="666" y="229"/>
                  </a:lnTo>
                  <a:lnTo>
                    <a:pt x="665" y="235"/>
                  </a:lnTo>
                  <a:lnTo>
                    <a:pt x="665" y="237"/>
                  </a:lnTo>
                  <a:lnTo>
                    <a:pt x="671" y="236"/>
                  </a:lnTo>
                  <a:lnTo>
                    <a:pt x="678" y="235"/>
                  </a:lnTo>
                  <a:lnTo>
                    <a:pt x="685" y="241"/>
                  </a:lnTo>
                  <a:lnTo>
                    <a:pt x="691" y="250"/>
                  </a:lnTo>
                  <a:lnTo>
                    <a:pt x="695" y="262"/>
                  </a:lnTo>
                  <a:lnTo>
                    <a:pt x="699" y="274"/>
                  </a:lnTo>
                  <a:lnTo>
                    <a:pt x="700" y="286"/>
                  </a:lnTo>
                  <a:lnTo>
                    <a:pt x="699" y="296"/>
                  </a:lnTo>
                  <a:lnTo>
                    <a:pt x="696" y="302"/>
                  </a:lnTo>
                  <a:lnTo>
                    <a:pt x="692" y="296"/>
                  </a:lnTo>
                  <a:lnTo>
                    <a:pt x="681" y="297"/>
                  </a:lnTo>
                  <a:lnTo>
                    <a:pt x="672" y="300"/>
                  </a:lnTo>
                  <a:lnTo>
                    <a:pt x="667" y="302"/>
                  </a:lnTo>
                  <a:lnTo>
                    <a:pt x="669" y="305"/>
                  </a:lnTo>
                  <a:lnTo>
                    <a:pt x="670" y="317"/>
                  </a:lnTo>
                  <a:lnTo>
                    <a:pt x="671" y="334"/>
                  </a:lnTo>
                  <a:lnTo>
                    <a:pt x="673" y="356"/>
                  </a:lnTo>
                  <a:lnTo>
                    <a:pt x="677" y="365"/>
                  </a:lnTo>
                  <a:lnTo>
                    <a:pt x="684" y="371"/>
                  </a:lnTo>
                  <a:lnTo>
                    <a:pt x="693" y="373"/>
                  </a:lnTo>
                  <a:lnTo>
                    <a:pt x="702" y="374"/>
                  </a:lnTo>
                  <a:lnTo>
                    <a:pt x="710" y="376"/>
                  </a:lnTo>
                  <a:lnTo>
                    <a:pt x="717" y="378"/>
                  </a:lnTo>
                  <a:lnTo>
                    <a:pt x="720" y="384"/>
                  </a:lnTo>
                  <a:lnTo>
                    <a:pt x="718" y="392"/>
                  </a:lnTo>
                  <a:lnTo>
                    <a:pt x="715" y="392"/>
                  </a:lnTo>
                  <a:lnTo>
                    <a:pt x="709" y="394"/>
                  </a:lnTo>
                  <a:lnTo>
                    <a:pt x="704" y="400"/>
                  </a:lnTo>
                  <a:lnTo>
                    <a:pt x="707" y="411"/>
                  </a:lnTo>
                  <a:lnTo>
                    <a:pt x="712" y="426"/>
                  </a:lnTo>
                  <a:lnTo>
                    <a:pt x="715" y="434"/>
                  </a:lnTo>
                  <a:lnTo>
                    <a:pt x="714" y="438"/>
                  </a:lnTo>
                  <a:lnTo>
                    <a:pt x="709" y="437"/>
                  </a:lnTo>
                  <a:lnTo>
                    <a:pt x="704" y="434"/>
                  </a:lnTo>
                  <a:lnTo>
                    <a:pt x="699" y="432"/>
                  </a:lnTo>
                  <a:lnTo>
                    <a:pt x="694" y="430"/>
                  </a:lnTo>
                  <a:lnTo>
                    <a:pt x="691" y="431"/>
                  </a:lnTo>
                  <a:lnTo>
                    <a:pt x="686" y="432"/>
                  </a:lnTo>
                  <a:lnTo>
                    <a:pt x="679" y="432"/>
                  </a:lnTo>
                  <a:lnTo>
                    <a:pt x="671" y="429"/>
                  </a:lnTo>
                  <a:lnTo>
                    <a:pt x="662" y="425"/>
                  </a:lnTo>
                  <a:lnTo>
                    <a:pt x="652" y="419"/>
                  </a:lnTo>
                  <a:lnTo>
                    <a:pt x="644" y="414"/>
                  </a:lnTo>
                  <a:lnTo>
                    <a:pt x="639" y="408"/>
                  </a:lnTo>
                  <a:lnTo>
                    <a:pt x="636" y="401"/>
                  </a:lnTo>
                  <a:lnTo>
                    <a:pt x="632" y="392"/>
                  </a:lnTo>
                  <a:lnTo>
                    <a:pt x="624" y="389"/>
                  </a:lnTo>
                  <a:lnTo>
                    <a:pt x="616" y="391"/>
                  </a:lnTo>
                  <a:lnTo>
                    <a:pt x="612" y="392"/>
                  </a:lnTo>
                  <a:lnTo>
                    <a:pt x="611" y="387"/>
                  </a:lnTo>
                  <a:lnTo>
                    <a:pt x="610" y="374"/>
                  </a:lnTo>
                  <a:lnTo>
                    <a:pt x="606" y="361"/>
                  </a:lnTo>
                  <a:lnTo>
                    <a:pt x="604" y="350"/>
                  </a:lnTo>
                  <a:lnTo>
                    <a:pt x="602" y="346"/>
                  </a:lnTo>
                  <a:lnTo>
                    <a:pt x="596" y="341"/>
                  </a:lnTo>
                  <a:lnTo>
                    <a:pt x="588" y="338"/>
                  </a:lnTo>
                  <a:lnTo>
                    <a:pt x="579" y="334"/>
                  </a:lnTo>
                  <a:lnTo>
                    <a:pt x="568" y="331"/>
                  </a:lnTo>
                  <a:lnTo>
                    <a:pt x="558" y="328"/>
                  </a:lnTo>
                  <a:lnTo>
                    <a:pt x="548" y="326"/>
                  </a:lnTo>
                  <a:lnTo>
                    <a:pt x="538" y="326"/>
                  </a:lnTo>
                  <a:lnTo>
                    <a:pt x="518" y="312"/>
                  </a:lnTo>
                  <a:lnTo>
                    <a:pt x="506" y="309"/>
                  </a:lnTo>
                  <a:lnTo>
                    <a:pt x="502" y="312"/>
                  </a:lnTo>
                  <a:lnTo>
                    <a:pt x="499" y="318"/>
                  </a:lnTo>
                  <a:lnTo>
                    <a:pt x="498" y="321"/>
                  </a:lnTo>
                  <a:lnTo>
                    <a:pt x="495" y="321"/>
                  </a:lnTo>
                  <a:lnTo>
                    <a:pt x="485" y="313"/>
                  </a:lnTo>
                  <a:lnTo>
                    <a:pt x="469" y="293"/>
                  </a:lnTo>
                  <a:lnTo>
                    <a:pt x="450" y="272"/>
                  </a:lnTo>
                  <a:lnTo>
                    <a:pt x="434" y="264"/>
                  </a:lnTo>
                  <a:lnTo>
                    <a:pt x="422" y="265"/>
                  </a:lnTo>
                  <a:lnTo>
                    <a:pt x="415" y="272"/>
                  </a:lnTo>
                  <a:lnTo>
                    <a:pt x="414" y="283"/>
                  </a:lnTo>
                  <a:lnTo>
                    <a:pt x="417" y="295"/>
                  </a:lnTo>
                  <a:lnTo>
                    <a:pt x="427" y="304"/>
                  </a:lnTo>
                  <a:lnTo>
                    <a:pt x="443" y="308"/>
                  </a:lnTo>
                  <a:lnTo>
                    <a:pt x="446" y="321"/>
                  </a:lnTo>
                  <a:lnTo>
                    <a:pt x="452" y="331"/>
                  </a:lnTo>
                  <a:lnTo>
                    <a:pt x="460" y="338"/>
                  </a:lnTo>
                  <a:lnTo>
                    <a:pt x="469" y="342"/>
                  </a:lnTo>
                  <a:lnTo>
                    <a:pt x="477" y="345"/>
                  </a:lnTo>
                  <a:lnTo>
                    <a:pt x="485" y="347"/>
                  </a:lnTo>
                  <a:lnTo>
                    <a:pt x="490" y="347"/>
                  </a:lnTo>
                  <a:lnTo>
                    <a:pt x="492" y="347"/>
                  </a:lnTo>
                  <a:lnTo>
                    <a:pt x="491" y="348"/>
                  </a:lnTo>
                  <a:lnTo>
                    <a:pt x="489" y="349"/>
                  </a:lnTo>
                  <a:lnTo>
                    <a:pt x="488" y="353"/>
                  </a:lnTo>
                  <a:lnTo>
                    <a:pt x="488" y="356"/>
                  </a:lnTo>
                  <a:lnTo>
                    <a:pt x="491" y="361"/>
                  </a:lnTo>
                  <a:lnTo>
                    <a:pt x="500" y="364"/>
                  </a:lnTo>
                  <a:lnTo>
                    <a:pt x="515" y="368"/>
                  </a:lnTo>
                  <a:lnTo>
                    <a:pt x="538" y="371"/>
                  </a:lnTo>
                  <a:lnTo>
                    <a:pt x="564" y="374"/>
                  </a:lnTo>
                  <a:lnTo>
                    <a:pt x="579" y="378"/>
                  </a:lnTo>
                  <a:lnTo>
                    <a:pt x="584" y="383"/>
                  </a:lnTo>
                  <a:lnTo>
                    <a:pt x="583" y="387"/>
                  </a:lnTo>
                  <a:lnTo>
                    <a:pt x="580" y="391"/>
                  </a:lnTo>
                  <a:lnTo>
                    <a:pt x="574" y="394"/>
                  </a:lnTo>
                  <a:lnTo>
                    <a:pt x="568" y="396"/>
                  </a:lnTo>
                  <a:lnTo>
                    <a:pt x="566" y="398"/>
                  </a:lnTo>
                  <a:lnTo>
                    <a:pt x="582" y="407"/>
                  </a:lnTo>
                  <a:lnTo>
                    <a:pt x="590" y="416"/>
                  </a:lnTo>
                  <a:lnTo>
                    <a:pt x="590" y="425"/>
                  </a:lnTo>
                  <a:lnTo>
                    <a:pt x="587" y="434"/>
                  </a:lnTo>
                  <a:lnTo>
                    <a:pt x="580" y="445"/>
                  </a:lnTo>
                  <a:lnTo>
                    <a:pt x="574" y="455"/>
                  </a:lnTo>
                  <a:lnTo>
                    <a:pt x="570" y="465"/>
                  </a:lnTo>
                  <a:lnTo>
                    <a:pt x="568" y="476"/>
                  </a:lnTo>
                  <a:lnTo>
                    <a:pt x="573" y="482"/>
                  </a:lnTo>
                  <a:lnTo>
                    <a:pt x="583" y="493"/>
                  </a:lnTo>
                  <a:lnTo>
                    <a:pt x="590" y="506"/>
                  </a:lnTo>
                  <a:lnTo>
                    <a:pt x="587" y="512"/>
                  </a:lnTo>
                  <a:lnTo>
                    <a:pt x="580" y="513"/>
                  </a:lnTo>
                  <a:lnTo>
                    <a:pt x="570" y="514"/>
                  </a:lnTo>
                  <a:lnTo>
                    <a:pt x="558" y="516"/>
                  </a:lnTo>
                  <a:lnTo>
                    <a:pt x="546" y="516"/>
                  </a:lnTo>
                  <a:lnTo>
                    <a:pt x="536" y="515"/>
                  </a:lnTo>
                  <a:lnTo>
                    <a:pt x="528" y="510"/>
                  </a:lnTo>
                  <a:lnTo>
                    <a:pt x="523" y="504"/>
                  </a:lnTo>
                  <a:lnTo>
                    <a:pt x="523" y="491"/>
                  </a:lnTo>
                  <a:lnTo>
                    <a:pt x="528" y="492"/>
                  </a:lnTo>
                  <a:lnTo>
                    <a:pt x="538" y="493"/>
                  </a:lnTo>
                  <a:lnTo>
                    <a:pt x="548" y="492"/>
                  </a:lnTo>
                  <a:lnTo>
                    <a:pt x="551" y="485"/>
                  </a:lnTo>
                  <a:lnTo>
                    <a:pt x="548" y="459"/>
                  </a:lnTo>
                  <a:lnTo>
                    <a:pt x="549" y="438"/>
                  </a:lnTo>
                  <a:lnTo>
                    <a:pt x="552" y="424"/>
                  </a:lnTo>
                  <a:lnTo>
                    <a:pt x="553" y="418"/>
                  </a:lnTo>
                  <a:lnTo>
                    <a:pt x="552" y="417"/>
                  </a:lnTo>
                  <a:lnTo>
                    <a:pt x="548" y="416"/>
                  </a:lnTo>
                  <a:lnTo>
                    <a:pt x="540" y="414"/>
                  </a:lnTo>
                  <a:lnTo>
                    <a:pt x="531" y="410"/>
                  </a:lnTo>
                  <a:lnTo>
                    <a:pt x="520" y="408"/>
                  </a:lnTo>
                  <a:lnTo>
                    <a:pt x="508" y="406"/>
                  </a:lnTo>
                  <a:lnTo>
                    <a:pt x="497" y="403"/>
                  </a:lnTo>
                  <a:lnTo>
                    <a:pt x="484" y="403"/>
                  </a:lnTo>
                  <a:lnTo>
                    <a:pt x="470" y="389"/>
                  </a:lnTo>
                  <a:lnTo>
                    <a:pt x="458" y="381"/>
                  </a:lnTo>
                  <a:lnTo>
                    <a:pt x="447" y="378"/>
                  </a:lnTo>
                  <a:lnTo>
                    <a:pt x="437" y="376"/>
                  </a:lnTo>
                  <a:lnTo>
                    <a:pt x="429" y="376"/>
                  </a:lnTo>
                  <a:lnTo>
                    <a:pt x="423" y="376"/>
                  </a:lnTo>
                  <a:lnTo>
                    <a:pt x="420" y="373"/>
                  </a:lnTo>
                  <a:lnTo>
                    <a:pt x="419" y="368"/>
                  </a:lnTo>
                  <a:lnTo>
                    <a:pt x="417" y="348"/>
                  </a:lnTo>
                  <a:lnTo>
                    <a:pt x="410" y="336"/>
                  </a:lnTo>
                  <a:lnTo>
                    <a:pt x="401" y="330"/>
                  </a:lnTo>
                  <a:lnTo>
                    <a:pt x="390" y="327"/>
                  </a:lnTo>
                  <a:lnTo>
                    <a:pt x="377" y="327"/>
                  </a:lnTo>
                  <a:lnTo>
                    <a:pt x="367" y="328"/>
                  </a:lnTo>
                  <a:lnTo>
                    <a:pt x="357" y="331"/>
                  </a:lnTo>
                  <a:lnTo>
                    <a:pt x="353" y="332"/>
                  </a:lnTo>
                  <a:lnTo>
                    <a:pt x="348" y="339"/>
                  </a:lnTo>
                  <a:lnTo>
                    <a:pt x="345" y="357"/>
                  </a:lnTo>
                  <a:lnTo>
                    <a:pt x="343" y="380"/>
                  </a:lnTo>
                  <a:lnTo>
                    <a:pt x="340" y="401"/>
                  </a:lnTo>
                  <a:lnTo>
                    <a:pt x="319" y="389"/>
                  </a:lnTo>
                  <a:lnTo>
                    <a:pt x="307" y="387"/>
                  </a:lnTo>
                  <a:lnTo>
                    <a:pt x="299" y="391"/>
                  </a:lnTo>
                  <a:lnTo>
                    <a:pt x="296" y="398"/>
                  </a:lnTo>
                  <a:lnTo>
                    <a:pt x="298" y="409"/>
                  </a:lnTo>
                  <a:lnTo>
                    <a:pt x="301" y="421"/>
                  </a:lnTo>
                  <a:lnTo>
                    <a:pt x="306" y="432"/>
                  </a:lnTo>
                  <a:lnTo>
                    <a:pt x="310" y="440"/>
                  </a:lnTo>
                  <a:lnTo>
                    <a:pt x="299" y="457"/>
                  </a:lnTo>
                  <a:lnTo>
                    <a:pt x="296" y="469"/>
                  </a:lnTo>
                  <a:lnTo>
                    <a:pt x="300" y="476"/>
                  </a:lnTo>
                  <a:lnTo>
                    <a:pt x="306" y="479"/>
                  </a:lnTo>
                  <a:lnTo>
                    <a:pt x="310" y="483"/>
                  </a:lnTo>
                  <a:lnTo>
                    <a:pt x="311" y="487"/>
                  </a:lnTo>
                  <a:lnTo>
                    <a:pt x="306" y="494"/>
                  </a:lnTo>
                  <a:lnTo>
                    <a:pt x="289" y="506"/>
                  </a:lnTo>
                  <a:lnTo>
                    <a:pt x="272" y="520"/>
                  </a:lnTo>
                  <a:lnTo>
                    <a:pt x="263" y="531"/>
                  </a:lnTo>
                  <a:lnTo>
                    <a:pt x="261" y="540"/>
                  </a:lnTo>
                  <a:lnTo>
                    <a:pt x="262" y="550"/>
                  </a:lnTo>
                  <a:lnTo>
                    <a:pt x="265" y="557"/>
                  </a:lnTo>
                  <a:lnTo>
                    <a:pt x="269" y="563"/>
                  </a:lnTo>
                  <a:lnTo>
                    <a:pt x="269" y="570"/>
                  </a:lnTo>
                  <a:lnTo>
                    <a:pt x="265" y="577"/>
                  </a:lnTo>
                  <a:lnTo>
                    <a:pt x="257" y="590"/>
                  </a:lnTo>
                  <a:lnTo>
                    <a:pt x="256" y="600"/>
                  </a:lnTo>
                  <a:lnTo>
                    <a:pt x="258" y="608"/>
                  </a:lnTo>
                  <a:lnTo>
                    <a:pt x="256" y="616"/>
                  </a:lnTo>
                  <a:lnTo>
                    <a:pt x="241" y="618"/>
                  </a:lnTo>
                  <a:lnTo>
                    <a:pt x="230" y="621"/>
                  </a:lnTo>
                  <a:lnTo>
                    <a:pt x="223" y="626"/>
                  </a:lnTo>
                  <a:lnTo>
                    <a:pt x="218" y="630"/>
                  </a:lnTo>
                  <a:lnTo>
                    <a:pt x="216" y="635"/>
                  </a:lnTo>
                  <a:lnTo>
                    <a:pt x="215" y="639"/>
                  </a:lnTo>
                  <a:lnTo>
                    <a:pt x="215" y="643"/>
                  </a:lnTo>
                  <a:lnTo>
                    <a:pt x="215" y="644"/>
                  </a:lnTo>
                  <a:lnTo>
                    <a:pt x="185" y="644"/>
                  </a:lnTo>
                  <a:lnTo>
                    <a:pt x="167" y="656"/>
                  </a:lnTo>
                  <a:lnTo>
                    <a:pt x="152" y="661"/>
                  </a:lnTo>
                  <a:lnTo>
                    <a:pt x="141" y="662"/>
                  </a:lnTo>
                  <a:lnTo>
                    <a:pt x="130" y="660"/>
                  </a:lnTo>
                  <a:lnTo>
                    <a:pt x="124" y="654"/>
                  </a:lnTo>
                  <a:lnTo>
                    <a:pt x="118" y="646"/>
                  </a:lnTo>
                  <a:lnTo>
                    <a:pt x="115" y="636"/>
                  </a:lnTo>
                  <a:lnTo>
                    <a:pt x="114" y="626"/>
                  </a:lnTo>
                  <a:lnTo>
                    <a:pt x="98" y="629"/>
                  </a:lnTo>
                  <a:lnTo>
                    <a:pt x="86" y="630"/>
                  </a:lnTo>
                  <a:lnTo>
                    <a:pt x="75" y="628"/>
                  </a:lnTo>
                  <a:lnTo>
                    <a:pt x="67" y="624"/>
                  </a:lnTo>
                  <a:lnTo>
                    <a:pt x="61" y="620"/>
                  </a:lnTo>
                  <a:lnTo>
                    <a:pt x="58" y="616"/>
                  </a:lnTo>
                  <a:lnTo>
                    <a:pt x="57" y="613"/>
                  </a:lnTo>
                  <a:lnTo>
                    <a:pt x="56" y="612"/>
                  </a:lnTo>
                  <a:lnTo>
                    <a:pt x="57" y="562"/>
                  </a:lnTo>
                  <a:lnTo>
                    <a:pt x="54" y="561"/>
                  </a:lnTo>
                  <a:lnTo>
                    <a:pt x="49" y="555"/>
                  </a:lnTo>
                  <a:lnTo>
                    <a:pt x="42" y="543"/>
                  </a:lnTo>
                  <a:lnTo>
                    <a:pt x="37" y="522"/>
                  </a:lnTo>
                  <a:lnTo>
                    <a:pt x="34" y="510"/>
                  </a:lnTo>
                  <a:lnTo>
                    <a:pt x="27" y="501"/>
                  </a:lnTo>
                  <a:lnTo>
                    <a:pt x="19" y="493"/>
                  </a:lnTo>
                  <a:lnTo>
                    <a:pt x="11" y="489"/>
                  </a:lnTo>
                  <a:lnTo>
                    <a:pt x="4" y="484"/>
                  </a:lnTo>
                  <a:lnTo>
                    <a:pt x="0" y="482"/>
                  </a:lnTo>
                  <a:lnTo>
                    <a:pt x="0" y="480"/>
                  </a:lnTo>
                  <a:lnTo>
                    <a:pt x="5" y="479"/>
                  </a:lnTo>
                  <a:lnTo>
                    <a:pt x="21" y="477"/>
                  </a:lnTo>
                  <a:lnTo>
                    <a:pt x="31" y="474"/>
                  </a:lnTo>
                  <a:lnTo>
                    <a:pt x="37" y="469"/>
                  </a:lnTo>
                  <a:lnTo>
                    <a:pt x="39" y="463"/>
                  </a:lnTo>
                  <a:lnTo>
                    <a:pt x="39" y="460"/>
                  </a:lnTo>
                  <a:lnTo>
                    <a:pt x="38" y="455"/>
                  </a:lnTo>
                  <a:lnTo>
                    <a:pt x="37" y="453"/>
                  </a:lnTo>
                  <a:lnTo>
                    <a:pt x="36" y="452"/>
                  </a:lnTo>
                  <a:lnTo>
                    <a:pt x="38" y="453"/>
                  </a:lnTo>
                  <a:lnTo>
                    <a:pt x="45" y="454"/>
                  </a:lnTo>
                  <a:lnTo>
                    <a:pt x="56" y="455"/>
                  </a:lnTo>
                  <a:lnTo>
                    <a:pt x="68" y="456"/>
                  </a:lnTo>
                  <a:lnTo>
                    <a:pt x="81" y="457"/>
                  </a:lnTo>
                  <a:lnTo>
                    <a:pt x="92" y="456"/>
                  </a:lnTo>
                  <a:lnTo>
                    <a:pt x="103" y="454"/>
                  </a:lnTo>
                  <a:lnTo>
                    <a:pt x="110" y="448"/>
                  </a:lnTo>
                  <a:lnTo>
                    <a:pt x="144" y="454"/>
                  </a:lnTo>
                  <a:lnTo>
                    <a:pt x="167" y="455"/>
                  </a:lnTo>
                  <a:lnTo>
                    <a:pt x="182" y="453"/>
                  </a:lnTo>
                  <a:lnTo>
                    <a:pt x="190" y="448"/>
                  </a:lnTo>
                  <a:lnTo>
                    <a:pt x="194" y="441"/>
                  </a:lnTo>
                  <a:lnTo>
                    <a:pt x="194" y="434"/>
                  </a:lnTo>
                  <a:lnTo>
                    <a:pt x="194" y="427"/>
                  </a:lnTo>
                  <a:lnTo>
                    <a:pt x="194" y="423"/>
                  </a:lnTo>
                  <a:lnTo>
                    <a:pt x="194" y="410"/>
                  </a:lnTo>
                  <a:lnTo>
                    <a:pt x="188" y="394"/>
                  </a:lnTo>
                  <a:lnTo>
                    <a:pt x="180" y="379"/>
                  </a:lnTo>
                  <a:lnTo>
                    <a:pt x="174" y="371"/>
                  </a:lnTo>
                  <a:lnTo>
                    <a:pt x="169" y="368"/>
                  </a:lnTo>
                  <a:lnTo>
                    <a:pt x="160" y="362"/>
                  </a:lnTo>
                  <a:lnTo>
                    <a:pt x="152" y="356"/>
                  </a:lnTo>
                  <a:lnTo>
                    <a:pt x="150" y="350"/>
                  </a:lnTo>
                  <a:lnTo>
                    <a:pt x="151" y="346"/>
                  </a:lnTo>
                  <a:lnTo>
                    <a:pt x="154" y="343"/>
                  </a:lnTo>
                  <a:lnTo>
                    <a:pt x="155" y="341"/>
                  </a:lnTo>
                  <a:lnTo>
                    <a:pt x="156" y="341"/>
                  </a:lnTo>
                  <a:lnTo>
                    <a:pt x="142" y="331"/>
                  </a:lnTo>
                  <a:lnTo>
                    <a:pt x="143" y="330"/>
                  </a:lnTo>
                  <a:lnTo>
                    <a:pt x="147" y="327"/>
                  </a:lnTo>
                  <a:lnTo>
                    <a:pt x="149" y="323"/>
                  </a:lnTo>
                  <a:lnTo>
                    <a:pt x="150" y="319"/>
                  </a:lnTo>
                  <a:lnTo>
                    <a:pt x="149" y="317"/>
                  </a:lnTo>
                  <a:lnTo>
                    <a:pt x="143" y="316"/>
                  </a:lnTo>
                  <a:lnTo>
                    <a:pt x="132" y="318"/>
                  </a:lnTo>
                  <a:lnTo>
                    <a:pt x="112" y="324"/>
                  </a:lnTo>
                  <a:lnTo>
                    <a:pt x="91" y="328"/>
                  </a:lnTo>
                  <a:lnTo>
                    <a:pt x="75" y="326"/>
                  </a:lnTo>
                  <a:lnTo>
                    <a:pt x="65" y="318"/>
                  </a:lnTo>
                  <a:lnTo>
                    <a:pt x="60" y="309"/>
                  </a:lnTo>
                  <a:lnTo>
                    <a:pt x="60" y="297"/>
                  </a:lnTo>
                  <a:lnTo>
                    <a:pt x="67" y="287"/>
                  </a:lnTo>
                  <a:lnTo>
                    <a:pt x="81" y="280"/>
                  </a:lnTo>
                  <a:lnTo>
                    <a:pt x="102" y="278"/>
                  </a:lnTo>
                  <a:lnTo>
                    <a:pt x="122" y="278"/>
                  </a:lnTo>
                  <a:lnTo>
                    <a:pt x="139" y="275"/>
                  </a:lnTo>
                  <a:lnTo>
                    <a:pt x="149" y="273"/>
                  </a:lnTo>
                  <a:lnTo>
                    <a:pt x="156" y="271"/>
                  </a:lnTo>
                  <a:lnTo>
                    <a:pt x="158" y="269"/>
                  </a:lnTo>
                  <a:lnTo>
                    <a:pt x="158" y="266"/>
                  </a:lnTo>
                  <a:lnTo>
                    <a:pt x="156" y="266"/>
                  </a:lnTo>
                  <a:lnTo>
                    <a:pt x="151" y="266"/>
                  </a:lnTo>
                  <a:lnTo>
                    <a:pt x="145" y="265"/>
                  </a:lnTo>
                  <a:lnTo>
                    <a:pt x="136" y="262"/>
                  </a:lnTo>
                  <a:lnTo>
                    <a:pt x="127" y="257"/>
                  </a:lnTo>
                  <a:lnTo>
                    <a:pt x="118" y="250"/>
                  </a:lnTo>
                  <a:lnTo>
                    <a:pt x="112" y="244"/>
                  </a:lnTo>
                  <a:lnTo>
                    <a:pt x="112" y="239"/>
                  </a:lnTo>
                  <a:lnTo>
                    <a:pt x="118" y="234"/>
                  </a:lnTo>
                  <a:lnTo>
                    <a:pt x="132" y="232"/>
                  </a:lnTo>
                  <a:lnTo>
                    <a:pt x="149" y="227"/>
                  </a:lnTo>
                  <a:lnTo>
                    <a:pt x="162" y="219"/>
                  </a:lnTo>
                  <a:lnTo>
                    <a:pt x="171" y="207"/>
                  </a:lnTo>
                  <a:lnTo>
                    <a:pt x="177" y="195"/>
                  </a:lnTo>
                  <a:lnTo>
                    <a:pt x="180" y="184"/>
                  </a:lnTo>
                  <a:lnTo>
                    <a:pt x="181" y="175"/>
                  </a:lnTo>
                  <a:lnTo>
                    <a:pt x="181" y="171"/>
                  </a:lnTo>
                  <a:lnTo>
                    <a:pt x="179" y="173"/>
                  </a:lnTo>
                  <a:lnTo>
                    <a:pt x="175" y="172"/>
                  </a:lnTo>
                  <a:lnTo>
                    <a:pt x="175" y="157"/>
                  </a:lnTo>
                  <a:lnTo>
                    <a:pt x="172" y="143"/>
                  </a:lnTo>
                  <a:lnTo>
                    <a:pt x="164" y="145"/>
                  </a:lnTo>
                  <a:lnTo>
                    <a:pt x="157" y="149"/>
                  </a:lnTo>
                  <a:lnTo>
                    <a:pt x="150" y="143"/>
                  </a:lnTo>
                  <a:lnTo>
                    <a:pt x="144" y="131"/>
                  </a:lnTo>
                  <a:lnTo>
                    <a:pt x="140" y="119"/>
                  </a:lnTo>
                  <a:lnTo>
                    <a:pt x="139" y="106"/>
                  </a:lnTo>
                  <a:lnTo>
                    <a:pt x="141" y="98"/>
                  </a:lnTo>
                  <a:lnTo>
                    <a:pt x="148" y="97"/>
                  </a:lnTo>
                  <a:lnTo>
                    <a:pt x="159" y="107"/>
                  </a:lnTo>
                  <a:lnTo>
                    <a:pt x="172" y="119"/>
                  </a:lnTo>
                  <a:lnTo>
                    <a:pt x="182" y="123"/>
                  </a:lnTo>
                  <a:lnTo>
                    <a:pt x="189" y="122"/>
                  </a:lnTo>
                  <a:lnTo>
                    <a:pt x="195" y="118"/>
                  </a:lnTo>
                  <a:lnTo>
                    <a:pt x="200" y="111"/>
                  </a:lnTo>
                  <a:lnTo>
                    <a:pt x="203" y="103"/>
                  </a:lnTo>
                  <a:lnTo>
                    <a:pt x="207" y="97"/>
                  </a:lnTo>
                  <a:lnTo>
                    <a:pt x="211" y="95"/>
                  </a:lnTo>
                  <a:lnTo>
                    <a:pt x="218" y="89"/>
                  </a:lnTo>
                  <a:lnTo>
                    <a:pt x="220" y="77"/>
                  </a:lnTo>
                  <a:lnTo>
                    <a:pt x="220" y="66"/>
                  </a:lnTo>
                  <a:lnTo>
                    <a:pt x="224" y="60"/>
                  </a:lnTo>
                  <a:lnTo>
                    <a:pt x="231" y="58"/>
                  </a:lnTo>
                  <a:lnTo>
                    <a:pt x="241" y="54"/>
                  </a:lnTo>
                  <a:lnTo>
                    <a:pt x="250" y="50"/>
                  </a:lnTo>
                  <a:lnTo>
                    <a:pt x="255" y="48"/>
                  </a:lnTo>
                  <a:lnTo>
                    <a:pt x="269" y="47"/>
                  </a:lnTo>
                  <a:lnTo>
                    <a:pt x="279" y="44"/>
                  </a:lnTo>
                  <a:lnTo>
                    <a:pt x="287" y="38"/>
                  </a:lnTo>
                  <a:lnTo>
                    <a:pt x="293" y="32"/>
                  </a:lnTo>
                  <a:lnTo>
                    <a:pt x="296" y="25"/>
                  </a:lnTo>
                  <a:lnTo>
                    <a:pt x="299" y="21"/>
                  </a:lnTo>
                  <a:lnTo>
                    <a:pt x="300" y="16"/>
                  </a:lnTo>
                  <a:lnTo>
                    <a:pt x="300" y="15"/>
                  </a:lnTo>
                  <a:lnTo>
                    <a:pt x="304" y="15"/>
                  </a:lnTo>
                  <a:lnTo>
                    <a:pt x="315" y="13"/>
                  </a:lnTo>
                  <a:lnTo>
                    <a:pt x="325" y="8"/>
                  </a:lnTo>
                  <a:lnTo>
                    <a:pt x="331"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3" name="Freeform 74"/>
            <p:cNvSpPr>
              <a:spLocks/>
            </p:cNvSpPr>
            <p:nvPr/>
          </p:nvSpPr>
          <p:spPr bwMode="auto">
            <a:xfrm>
              <a:off x="2829" y="1911"/>
              <a:ext cx="481" cy="228"/>
            </a:xfrm>
            <a:custGeom>
              <a:avLst/>
              <a:gdLst>
                <a:gd name="T0" fmla="*/ 221 w 962"/>
                <a:gd name="T1" fmla="*/ 59 h 456"/>
                <a:gd name="T2" fmla="*/ 194 w 962"/>
                <a:gd name="T3" fmla="*/ 44 h 456"/>
                <a:gd name="T4" fmla="*/ 165 w 962"/>
                <a:gd name="T5" fmla="*/ 32 h 456"/>
                <a:gd name="T6" fmla="*/ 136 w 962"/>
                <a:gd name="T7" fmla="*/ 21 h 456"/>
                <a:gd name="T8" fmla="*/ 106 w 962"/>
                <a:gd name="T9" fmla="*/ 13 h 456"/>
                <a:gd name="T10" fmla="*/ 75 w 962"/>
                <a:gd name="T11" fmla="*/ 7 h 456"/>
                <a:gd name="T12" fmla="*/ 43 w 962"/>
                <a:gd name="T13" fmla="*/ 2 h 456"/>
                <a:gd name="T14" fmla="*/ 11 w 962"/>
                <a:gd name="T15" fmla="*/ 0 h 456"/>
                <a:gd name="T16" fmla="*/ 6 w 962"/>
                <a:gd name="T17" fmla="*/ 17 h 456"/>
                <a:gd name="T18" fmla="*/ 10 w 962"/>
                <a:gd name="T19" fmla="*/ 15 h 456"/>
                <a:gd name="T20" fmla="*/ 8 w 962"/>
                <a:gd name="T21" fmla="*/ 12 h 456"/>
                <a:gd name="T22" fmla="*/ 15 w 962"/>
                <a:gd name="T23" fmla="*/ 14 h 456"/>
                <a:gd name="T24" fmla="*/ 23 w 962"/>
                <a:gd name="T25" fmla="*/ 17 h 456"/>
                <a:gd name="T26" fmla="*/ 29 w 962"/>
                <a:gd name="T27" fmla="*/ 17 h 456"/>
                <a:gd name="T28" fmla="*/ 31 w 962"/>
                <a:gd name="T29" fmla="*/ 17 h 456"/>
                <a:gd name="T30" fmla="*/ 36 w 962"/>
                <a:gd name="T31" fmla="*/ 17 h 456"/>
                <a:gd name="T32" fmla="*/ 43 w 962"/>
                <a:gd name="T33" fmla="*/ 16 h 456"/>
                <a:gd name="T34" fmla="*/ 49 w 962"/>
                <a:gd name="T35" fmla="*/ 15 h 456"/>
                <a:gd name="T36" fmla="*/ 65 w 962"/>
                <a:gd name="T37" fmla="*/ 20 h 456"/>
                <a:gd name="T38" fmla="*/ 64 w 962"/>
                <a:gd name="T39" fmla="*/ 25 h 456"/>
                <a:gd name="T40" fmla="*/ 61 w 962"/>
                <a:gd name="T41" fmla="*/ 32 h 456"/>
                <a:gd name="T42" fmla="*/ 58 w 962"/>
                <a:gd name="T43" fmla="*/ 36 h 456"/>
                <a:gd name="T44" fmla="*/ 65 w 962"/>
                <a:gd name="T45" fmla="*/ 33 h 456"/>
                <a:gd name="T46" fmla="*/ 69 w 962"/>
                <a:gd name="T47" fmla="*/ 32 h 456"/>
                <a:gd name="T48" fmla="*/ 85 w 962"/>
                <a:gd name="T49" fmla="*/ 33 h 456"/>
                <a:gd name="T50" fmla="*/ 88 w 962"/>
                <a:gd name="T51" fmla="*/ 36 h 456"/>
                <a:gd name="T52" fmla="*/ 93 w 962"/>
                <a:gd name="T53" fmla="*/ 36 h 456"/>
                <a:gd name="T54" fmla="*/ 94 w 962"/>
                <a:gd name="T55" fmla="*/ 38 h 456"/>
                <a:gd name="T56" fmla="*/ 101 w 962"/>
                <a:gd name="T57" fmla="*/ 38 h 456"/>
                <a:gd name="T58" fmla="*/ 107 w 962"/>
                <a:gd name="T59" fmla="*/ 39 h 456"/>
                <a:gd name="T60" fmla="*/ 106 w 962"/>
                <a:gd name="T61" fmla="*/ 41 h 456"/>
                <a:gd name="T62" fmla="*/ 110 w 962"/>
                <a:gd name="T63" fmla="*/ 40 h 456"/>
                <a:gd name="T64" fmla="*/ 116 w 962"/>
                <a:gd name="T65" fmla="*/ 40 h 456"/>
                <a:gd name="T66" fmla="*/ 120 w 962"/>
                <a:gd name="T67" fmla="*/ 42 h 456"/>
                <a:gd name="T68" fmla="*/ 131 w 962"/>
                <a:gd name="T69" fmla="*/ 45 h 456"/>
                <a:gd name="T70" fmla="*/ 133 w 962"/>
                <a:gd name="T71" fmla="*/ 47 h 456"/>
                <a:gd name="T72" fmla="*/ 127 w 962"/>
                <a:gd name="T73" fmla="*/ 49 h 456"/>
                <a:gd name="T74" fmla="*/ 135 w 962"/>
                <a:gd name="T75" fmla="*/ 55 h 456"/>
                <a:gd name="T76" fmla="*/ 140 w 962"/>
                <a:gd name="T77" fmla="*/ 54 h 456"/>
                <a:gd name="T78" fmla="*/ 143 w 962"/>
                <a:gd name="T79" fmla="*/ 55 h 456"/>
                <a:gd name="T80" fmla="*/ 151 w 962"/>
                <a:gd name="T81" fmla="*/ 56 h 456"/>
                <a:gd name="T82" fmla="*/ 156 w 962"/>
                <a:gd name="T83" fmla="*/ 52 h 456"/>
                <a:gd name="T84" fmla="*/ 161 w 962"/>
                <a:gd name="T85" fmla="*/ 60 h 456"/>
                <a:gd name="T86" fmla="*/ 164 w 962"/>
                <a:gd name="T87" fmla="*/ 65 h 456"/>
                <a:gd name="T88" fmla="*/ 172 w 962"/>
                <a:gd name="T89" fmla="*/ 67 h 456"/>
                <a:gd name="T90" fmla="*/ 162 w 962"/>
                <a:gd name="T91" fmla="*/ 70 h 456"/>
                <a:gd name="T92" fmla="*/ 154 w 962"/>
                <a:gd name="T93" fmla="*/ 72 h 456"/>
                <a:gd name="T94" fmla="*/ 157 w 962"/>
                <a:gd name="T95" fmla="*/ 76 h 456"/>
                <a:gd name="T96" fmla="*/ 162 w 962"/>
                <a:gd name="T97" fmla="*/ 74 h 456"/>
                <a:gd name="T98" fmla="*/ 166 w 962"/>
                <a:gd name="T99" fmla="*/ 82 h 456"/>
                <a:gd name="T100" fmla="*/ 171 w 962"/>
                <a:gd name="T101" fmla="*/ 90 h 456"/>
                <a:gd name="T102" fmla="*/ 175 w 962"/>
                <a:gd name="T103" fmla="*/ 89 h 456"/>
                <a:gd name="T104" fmla="*/ 178 w 962"/>
                <a:gd name="T105" fmla="*/ 95 h 456"/>
                <a:gd name="T106" fmla="*/ 178 w 962"/>
                <a:gd name="T107" fmla="*/ 105 h 456"/>
                <a:gd name="T108" fmla="*/ 186 w 962"/>
                <a:gd name="T109" fmla="*/ 114 h 4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2"/>
                <a:gd name="T166" fmla="*/ 0 h 456"/>
                <a:gd name="T167" fmla="*/ 962 w 962"/>
                <a:gd name="T168" fmla="*/ 456 h 45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2" h="456">
                  <a:moveTo>
                    <a:pt x="962" y="281"/>
                  </a:moveTo>
                  <a:lnTo>
                    <a:pt x="935" y="265"/>
                  </a:lnTo>
                  <a:lnTo>
                    <a:pt x="909" y="249"/>
                  </a:lnTo>
                  <a:lnTo>
                    <a:pt x="882" y="234"/>
                  </a:lnTo>
                  <a:lnTo>
                    <a:pt x="856" y="219"/>
                  </a:lnTo>
                  <a:lnTo>
                    <a:pt x="828" y="204"/>
                  </a:lnTo>
                  <a:lnTo>
                    <a:pt x="802" y="190"/>
                  </a:lnTo>
                  <a:lnTo>
                    <a:pt x="773" y="176"/>
                  </a:lnTo>
                  <a:lnTo>
                    <a:pt x="745" y="164"/>
                  </a:lnTo>
                  <a:lnTo>
                    <a:pt x="718" y="151"/>
                  </a:lnTo>
                  <a:lnTo>
                    <a:pt x="689" y="138"/>
                  </a:lnTo>
                  <a:lnTo>
                    <a:pt x="660" y="127"/>
                  </a:lnTo>
                  <a:lnTo>
                    <a:pt x="631" y="115"/>
                  </a:lnTo>
                  <a:lnTo>
                    <a:pt x="601" y="105"/>
                  </a:lnTo>
                  <a:lnTo>
                    <a:pt x="572" y="95"/>
                  </a:lnTo>
                  <a:lnTo>
                    <a:pt x="542" y="84"/>
                  </a:lnTo>
                  <a:lnTo>
                    <a:pt x="512" y="75"/>
                  </a:lnTo>
                  <a:lnTo>
                    <a:pt x="482" y="67"/>
                  </a:lnTo>
                  <a:lnTo>
                    <a:pt x="452" y="59"/>
                  </a:lnTo>
                  <a:lnTo>
                    <a:pt x="421" y="51"/>
                  </a:lnTo>
                  <a:lnTo>
                    <a:pt x="390" y="44"/>
                  </a:lnTo>
                  <a:lnTo>
                    <a:pt x="359" y="37"/>
                  </a:lnTo>
                  <a:lnTo>
                    <a:pt x="328" y="31"/>
                  </a:lnTo>
                  <a:lnTo>
                    <a:pt x="297" y="25"/>
                  </a:lnTo>
                  <a:lnTo>
                    <a:pt x="266" y="20"/>
                  </a:lnTo>
                  <a:lnTo>
                    <a:pt x="234" y="16"/>
                  </a:lnTo>
                  <a:lnTo>
                    <a:pt x="202" y="12"/>
                  </a:lnTo>
                  <a:lnTo>
                    <a:pt x="170" y="8"/>
                  </a:lnTo>
                  <a:lnTo>
                    <a:pt x="138" y="6"/>
                  </a:lnTo>
                  <a:lnTo>
                    <a:pt x="106" y="4"/>
                  </a:lnTo>
                  <a:lnTo>
                    <a:pt x="75" y="1"/>
                  </a:lnTo>
                  <a:lnTo>
                    <a:pt x="41" y="0"/>
                  </a:lnTo>
                  <a:lnTo>
                    <a:pt x="9" y="0"/>
                  </a:lnTo>
                  <a:lnTo>
                    <a:pt x="0" y="67"/>
                  </a:lnTo>
                  <a:lnTo>
                    <a:pt x="12" y="66"/>
                  </a:lnTo>
                  <a:lnTo>
                    <a:pt x="23" y="65"/>
                  </a:lnTo>
                  <a:lnTo>
                    <a:pt x="31" y="64"/>
                  </a:lnTo>
                  <a:lnTo>
                    <a:pt x="36" y="61"/>
                  </a:lnTo>
                  <a:lnTo>
                    <a:pt x="40" y="59"/>
                  </a:lnTo>
                  <a:lnTo>
                    <a:pt x="40" y="57"/>
                  </a:lnTo>
                  <a:lnTo>
                    <a:pt x="38" y="54"/>
                  </a:lnTo>
                  <a:lnTo>
                    <a:pt x="33" y="52"/>
                  </a:lnTo>
                  <a:lnTo>
                    <a:pt x="28" y="50"/>
                  </a:lnTo>
                  <a:lnTo>
                    <a:pt x="30" y="47"/>
                  </a:lnTo>
                  <a:lnTo>
                    <a:pt x="34" y="46"/>
                  </a:lnTo>
                  <a:lnTo>
                    <a:pt x="41" y="47"/>
                  </a:lnTo>
                  <a:lnTo>
                    <a:pt x="50" y="50"/>
                  </a:lnTo>
                  <a:lnTo>
                    <a:pt x="60" y="53"/>
                  </a:lnTo>
                  <a:lnTo>
                    <a:pt x="70" y="59"/>
                  </a:lnTo>
                  <a:lnTo>
                    <a:pt x="79" y="67"/>
                  </a:lnTo>
                  <a:lnTo>
                    <a:pt x="85" y="68"/>
                  </a:lnTo>
                  <a:lnTo>
                    <a:pt x="91" y="68"/>
                  </a:lnTo>
                  <a:lnTo>
                    <a:pt x="98" y="68"/>
                  </a:lnTo>
                  <a:lnTo>
                    <a:pt x="103" y="67"/>
                  </a:lnTo>
                  <a:lnTo>
                    <a:pt x="108" y="67"/>
                  </a:lnTo>
                  <a:lnTo>
                    <a:pt x="113" y="66"/>
                  </a:lnTo>
                  <a:lnTo>
                    <a:pt x="115" y="66"/>
                  </a:lnTo>
                  <a:lnTo>
                    <a:pt x="116" y="66"/>
                  </a:lnTo>
                  <a:lnTo>
                    <a:pt x="117" y="66"/>
                  </a:lnTo>
                  <a:lnTo>
                    <a:pt x="121" y="67"/>
                  </a:lnTo>
                  <a:lnTo>
                    <a:pt x="126" y="70"/>
                  </a:lnTo>
                  <a:lnTo>
                    <a:pt x="133" y="78"/>
                  </a:lnTo>
                  <a:lnTo>
                    <a:pt x="139" y="80"/>
                  </a:lnTo>
                  <a:lnTo>
                    <a:pt x="144" y="68"/>
                  </a:lnTo>
                  <a:lnTo>
                    <a:pt x="151" y="57"/>
                  </a:lnTo>
                  <a:lnTo>
                    <a:pt x="163" y="62"/>
                  </a:lnTo>
                  <a:lnTo>
                    <a:pt x="167" y="64"/>
                  </a:lnTo>
                  <a:lnTo>
                    <a:pt x="170" y="64"/>
                  </a:lnTo>
                  <a:lnTo>
                    <a:pt x="174" y="61"/>
                  </a:lnTo>
                  <a:lnTo>
                    <a:pt x="178" y="59"/>
                  </a:lnTo>
                  <a:lnTo>
                    <a:pt x="185" y="58"/>
                  </a:lnTo>
                  <a:lnTo>
                    <a:pt x="196" y="57"/>
                  </a:lnTo>
                  <a:lnTo>
                    <a:pt x="210" y="59"/>
                  </a:lnTo>
                  <a:lnTo>
                    <a:pt x="230" y="64"/>
                  </a:lnTo>
                  <a:lnTo>
                    <a:pt x="249" y="70"/>
                  </a:lnTo>
                  <a:lnTo>
                    <a:pt x="259" y="77"/>
                  </a:lnTo>
                  <a:lnTo>
                    <a:pt x="263" y="84"/>
                  </a:lnTo>
                  <a:lnTo>
                    <a:pt x="262" y="90"/>
                  </a:lnTo>
                  <a:lnTo>
                    <a:pt x="259" y="96"/>
                  </a:lnTo>
                  <a:lnTo>
                    <a:pt x="254" y="100"/>
                  </a:lnTo>
                  <a:lnTo>
                    <a:pt x="251" y="103"/>
                  </a:lnTo>
                  <a:lnTo>
                    <a:pt x="249" y="104"/>
                  </a:lnTo>
                  <a:lnTo>
                    <a:pt x="251" y="112"/>
                  </a:lnTo>
                  <a:lnTo>
                    <a:pt x="243" y="126"/>
                  </a:lnTo>
                  <a:lnTo>
                    <a:pt x="236" y="130"/>
                  </a:lnTo>
                  <a:lnTo>
                    <a:pt x="230" y="136"/>
                  </a:lnTo>
                  <a:lnTo>
                    <a:pt x="228" y="141"/>
                  </a:lnTo>
                  <a:lnTo>
                    <a:pt x="229" y="144"/>
                  </a:lnTo>
                  <a:lnTo>
                    <a:pt x="232" y="145"/>
                  </a:lnTo>
                  <a:lnTo>
                    <a:pt x="238" y="144"/>
                  </a:lnTo>
                  <a:lnTo>
                    <a:pt x="247" y="140"/>
                  </a:lnTo>
                  <a:lnTo>
                    <a:pt x="259" y="130"/>
                  </a:lnTo>
                  <a:lnTo>
                    <a:pt x="265" y="136"/>
                  </a:lnTo>
                  <a:lnTo>
                    <a:pt x="268" y="136"/>
                  </a:lnTo>
                  <a:lnTo>
                    <a:pt x="272" y="133"/>
                  </a:lnTo>
                  <a:lnTo>
                    <a:pt x="276" y="127"/>
                  </a:lnTo>
                  <a:lnTo>
                    <a:pt x="283" y="122"/>
                  </a:lnTo>
                  <a:lnTo>
                    <a:pt x="295" y="120"/>
                  </a:lnTo>
                  <a:lnTo>
                    <a:pt x="312" y="122"/>
                  </a:lnTo>
                  <a:lnTo>
                    <a:pt x="337" y="131"/>
                  </a:lnTo>
                  <a:lnTo>
                    <a:pt x="343" y="130"/>
                  </a:lnTo>
                  <a:lnTo>
                    <a:pt x="346" y="133"/>
                  </a:lnTo>
                  <a:lnTo>
                    <a:pt x="349" y="137"/>
                  </a:lnTo>
                  <a:lnTo>
                    <a:pt x="351" y="142"/>
                  </a:lnTo>
                  <a:lnTo>
                    <a:pt x="353" y="146"/>
                  </a:lnTo>
                  <a:lnTo>
                    <a:pt x="358" y="149"/>
                  </a:lnTo>
                  <a:lnTo>
                    <a:pt x="364" y="148"/>
                  </a:lnTo>
                  <a:lnTo>
                    <a:pt x="372" y="142"/>
                  </a:lnTo>
                  <a:lnTo>
                    <a:pt x="372" y="143"/>
                  </a:lnTo>
                  <a:lnTo>
                    <a:pt x="372" y="145"/>
                  </a:lnTo>
                  <a:lnTo>
                    <a:pt x="373" y="148"/>
                  </a:lnTo>
                  <a:lnTo>
                    <a:pt x="374" y="151"/>
                  </a:lnTo>
                  <a:lnTo>
                    <a:pt x="378" y="153"/>
                  </a:lnTo>
                  <a:lnTo>
                    <a:pt x="383" y="155"/>
                  </a:lnTo>
                  <a:lnTo>
                    <a:pt x="391" y="155"/>
                  </a:lnTo>
                  <a:lnTo>
                    <a:pt x="403" y="152"/>
                  </a:lnTo>
                  <a:lnTo>
                    <a:pt x="413" y="150"/>
                  </a:lnTo>
                  <a:lnTo>
                    <a:pt x="420" y="150"/>
                  </a:lnTo>
                  <a:lnTo>
                    <a:pt x="425" y="151"/>
                  </a:lnTo>
                  <a:lnTo>
                    <a:pt x="426" y="153"/>
                  </a:lnTo>
                  <a:lnTo>
                    <a:pt x="426" y="157"/>
                  </a:lnTo>
                  <a:lnTo>
                    <a:pt x="425" y="159"/>
                  </a:lnTo>
                  <a:lnTo>
                    <a:pt x="424" y="161"/>
                  </a:lnTo>
                  <a:lnTo>
                    <a:pt x="423" y="163"/>
                  </a:lnTo>
                  <a:lnTo>
                    <a:pt x="424" y="163"/>
                  </a:lnTo>
                  <a:lnTo>
                    <a:pt x="427" y="161"/>
                  </a:lnTo>
                  <a:lnTo>
                    <a:pt x="432" y="159"/>
                  </a:lnTo>
                  <a:lnTo>
                    <a:pt x="437" y="158"/>
                  </a:lnTo>
                  <a:lnTo>
                    <a:pt x="443" y="156"/>
                  </a:lnTo>
                  <a:lnTo>
                    <a:pt x="450" y="156"/>
                  </a:lnTo>
                  <a:lnTo>
                    <a:pt x="456" y="156"/>
                  </a:lnTo>
                  <a:lnTo>
                    <a:pt x="462" y="157"/>
                  </a:lnTo>
                  <a:lnTo>
                    <a:pt x="465" y="159"/>
                  </a:lnTo>
                  <a:lnTo>
                    <a:pt x="469" y="161"/>
                  </a:lnTo>
                  <a:lnTo>
                    <a:pt x="472" y="164"/>
                  </a:lnTo>
                  <a:lnTo>
                    <a:pt x="477" y="167"/>
                  </a:lnTo>
                  <a:lnTo>
                    <a:pt x="482" y="169"/>
                  </a:lnTo>
                  <a:lnTo>
                    <a:pt x="492" y="172"/>
                  </a:lnTo>
                  <a:lnTo>
                    <a:pt x="505" y="175"/>
                  </a:lnTo>
                  <a:lnTo>
                    <a:pt x="524" y="178"/>
                  </a:lnTo>
                  <a:lnTo>
                    <a:pt x="531" y="180"/>
                  </a:lnTo>
                  <a:lnTo>
                    <a:pt x="534" y="182"/>
                  </a:lnTo>
                  <a:lnTo>
                    <a:pt x="533" y="186"/>
                  </a:lnTo>
                  <a:lnTo>
                    <a:pt x="531" y="188"/>
                  </a:lnTo>
                  <a:lnTo>
                    <a:pt x="526" y="191"/>
                  </a:lnTo>
                  <a:lnTo>
                    <a:pt x="520" y="194"/>
                  </a:lnTo>
                  <a:lnTo>
                    <a:pt x="514" y="196"/>
                  </a:lnTo>
                  <a:lnTo>
                    <a:pt x="507" y="196"/>
                  </a:lnTo>
                  <a:lnTo>
                    <a:pt x="510" y="202"/>
                  </a:lnTo>
                  <a:lnTo>
                    <a:pt x="517" y="208"/>
                  </a:lnTo>
                  <a:lnTo>
                    <a:pt x="526" y="213"/>
                  </a:lnTo>
                  <a:lnTo>
                    <a:pt x="537" y="218"/>
                  </a:lnTo>
                  <a:lnTo>
                    <a:pt x="546" y="221"/>
                  </a:lnTo>
                  <a:lnTo>
                    <a:pt x="554" y="221"/>
                  </a:lnTo>
                  <a:lnTo>
                    <a:pt x="558" y="219"/>
                  </a:lnTo>
                  <a:lnTo>
                    <a:pt x="557" y="213"/>
                  </a:lnTo>
                  <a:lnTo>
                    <a:pt x="552" y="201"/>
                  </a:lnTo>
                  <a:lnTo>
                    <a:pt x="553" y="197"/>
                  </a:lnTo>
                  <a:lnTo>
                    <a:pt x="558" y="204"/>
                  </a:lnTo>
                  <a:lnTo>
                    <a:pt x="569" y="220"/>
                  </a:lnTo>
                  <a:lnTo>
                    <a:pt x="576" y="227"/>
                  </a:lnTo>
                  <a:lnTo>
                    <a:pt x="585" y="229"/>
                  </a:lnTo>
                  <a:lnTo>
                    <a:pt x="593" y="228"/>
                  </a:lnTo>
                  <a:lnTo>
                    <a:pt x="602" y="224"/>
                  </a:lnTo>
                  <a:lnTo>
                    <a:pt x="610" y="218"/>
                  </a:lnTo>
                  <a:lnTo>
                    <a:pt x="617" y="212"/>
                  </a:lnTo>
                  <a:lnTo>
                    <a:pt x="622" y="208"/>
                  </a:lnTo>
                  <a:lnTo>
                    <a:pt x="623" y="206"/>
                  </a:lnTo>
                  <a:lnTo>
                    <a:pt x="626" y="210"/>
                  </a:lnTo>
                  <a:lnTo>
                    <a:pt x="635" y="218"/>
                  </a:lnTo>
                  <a:lnTo>
                    <a:pt x="641" y="228"/>
                  </a:lnTo>
                  <a:lnTo>
                    <a:pt x="641" y="237"/>
                  </a:lnTo>
                  <a:lnTo>
                    <a:pt x="640" y="247"/>
                  </a:lnTo>
                  <a:lnTo>
                    <a:pt x="645" y="254"/>
                  </a:lnTo>
                  <a:lnTo>
                    <a:pt x="651" y="258"/>
                  </a:lnTo>
                  <a:lnTo>
                    <a:pt x="653" y="259"/>
                  </a:lnTo>
                  <a:lnTo>
                    <a:pt x="662" y="258"/>
                  </a:lnTo>
                  <a:lnTo>
                    <a:pt x="673" y="259"/>
                  </a:lnTo>
                  <a:lnTo>
                    <a:pt x="681" y="263"/>
                  </a:lnTo>
                  <a:lnTo>
                    <a:pt x="686" y="267"/>
                  </a:lnTo>
                  <a:lnTo>
                    <a:pt x="686" y="272"/>
                  </a:lnTo>
                  <a:lnTo>
                    <a:pt x="682" y="275"/>
                  </a:lnTo>
                  <a:lnTo>
                    <a:pt x="668" y="278"/>
                  </a:lnTo>
                  <a:lnTo>
                    <a:pt x="645" y="277"/>
                  </a:lnTo>
                  <a:lnTo>
                    <a:pt x="629" y="277"/>
                  </a:lnTo>
                  <a:lnTo>
                    <a:pt x="620" y="278"/>
                  </a:lnTo>
                  <a:lnTo>
                    <a:pt x="615" y="281"/>
                  </a:lnTo>
                  <a:lnTo>
                    <a:pt x="615" y="286"/>
                  </a:lnTo>
                  <a:lnTo>
                    <a:pt x="616" y="290"/>
                  </a:lnTo>
                  <a:lnTo>
                    <a:pt x="620" y="295"/>
                  </a:lnTo>
                  <a:lnTo>
                    <a:pt x="624" y="299"/>
                  </a:lnTo>
                  <a:lnTo>
                    <a:pt x="626" y="301"/>
                  </a:lnTo>
                  <a:lnTo>
                    <a:pt x="629" y="301"/>
                  </a:lnTo>
                  <a:lnTo>
                    <a:pt x="633" y="299"/>
                  </a:lnTo>
                  <a:lnTo>
                    <a:pt x="639" y="296"/>
                  </a:lnTo>
                  <a:lnTo>
                    <a:pt x="646" y="295"/>
                  </a:lnTo>
                  <a:lnTo>
                    <a:pt x="652" y="296"/>
                  </a:lnTo>
                  <a:lnTo>
                    <a:pt x="658" y="301"/>
                  </a:lnTo>
                  <a:lnTo>
                    <a:pt x="661" y="310"/>
                  </a:lnTo>
                  <a:lnTo>
                    <a:pt x="663" y="326"/>
                  </a:lnTo>
                  <a:lnTo>
                    <a:pt x="668" y="354"/>
                  </a:lnTo>
                  <a:lnTo>
                    <a:pt x="674" y="362"/>
                  </a:lnTo>
                  <a:lnTo>
                    <a:pt x="678" y="360"/>
                  </a:lnTo>
                  <a:lnTo>
                    <a:pt x="681" y="357"/>
                  </a:lnTo>
                  <a:lnTo>
                    <a:pt x="682" y="357"/>
                  </a:lnTo>
                  <a:lnTo>
                    <a:pt x="686" y="356"/>
                  </a:lnTo>
                  <a:lnTo>
                    <a:pt x="692" y="355"/>
                  </a:lnTo>
                  <a:lnTo>
                    <a:pt x="698" y="355"/>
                  </a:lnTo>
                  <a:lnTo>
                    <a:pt x="704" y="357"/>
                  </a:lnTo>
                  <a:lnTo>
                    <a:pt x="708" y="361"/>
                  </a:lnTo>
                  <a:lnTo>
                    <a:pt x="712" y="369"/>
                  </a:lnTo>
                  <a:lnTo>
                    <a:pt x="712" y="379"/>
                  </a:lnTo>
                  <a:lnTo>
                    <a:pt x="711" y="391"/>
                  </a:lnTo>
                  <a:lnTo>
                    <a:pt x="709" y="401"/>
                  </a:lnTo>
                  <a:lnTo>
                    <a:pt x="708" y="410"/>
                  </a:lnTo>
                  <a:lnTo>
                    <a:pt x="711" y="419"/>
                  </a:lnTo>
                  <a:lnTo>
                    <a:pt x="714" y="428"/>
                  </a:lnTo>
                  <a:lnTo>
                    <a:pt x="720" y="436"/>
                  </a:lnTo>
                  <a:lnTo>
                    <a:pt x="728" y="446"/>
                  </a:lnTo>
                  <a:lnTo>
                    <a:pt x="741" y="456"/>
                  </a:lnTo>
                  <a:lnTo>
                    <a:pt x="962" y="28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4" name="Freeform 75"/>
            <p:cNvSpPr>
              <a:spLocks/>
            </p:cNvSpPr>
            <p:nvPr/>
          </p:nvSpPr>
          <p:spPr bwMode="auto">
            <a:xfrm>
              <a:off x="2042" y="2214"/>
              <a:ext cx="357" cy="401"/>
            </a:xfrm>
            <a:custGeom>
              <a:avLst/>
              <a:gdLst>
                <a:gd name="T0" fmla="*/ 175 w 714"/>
                <a:gd name="T1" fmla="*/ 153 h 802"/>
                <a:gd name="T2" fmla="*/ 177 w 714"/>
                <a:gd name="T3" fmla="*/ 158 h 802"/>
                <a:gd name="T4" fmla="*/ 179 w 714"/>
                <a:gd name="T5" fmla="*/ 160 h 802"/>
                <a:gd name="T6" fmla="*/ 171 w 714"/>
                <a:gd name="T7" fmla="*/ 162 h 802"/>
                <a:gd name="T8" fmla="*/ 168 w 714"/>
                <a:gd name="T9" fmla="*/ 165 h 802"/>
                <a:gd name="T10" fmla="*/ 161 w 714"/>
                <a:gd name="T11" fmla="*/ 160 h 802"/>
                <a:gd name="T12" fmla="*/ 156 w 714"/>
                <a:gd name="T13" fmla="*/ 159 h 802"/>
                <a:gd name="T14" fmla="*/ 153 w 714"/>
                <a:gd name="T15" fmla="*/ 163 h 802"/>
                <a:gd name="T16" fmla="*/ 147 w 714"/>
                <a:gd name="T17" fmla="*/ 164 h 802"/>
                <a:gd name="T18" fmla="*/ 143 w 714"/>
                <a:gd name="T19" fmla="*/ 166 h 802"/>
                <a:gd name="T20" fmla="*/ 137 w 714"/>
                <a:gd name="T21" fmla="*/ 165 h 802"/>
                <a:gd name="T22" fmla="*/ 132 w 714"/>
                <a:gd name="T23" fmla="*/ 167 h 802"/>
                <a:gd name="T24" fmla="*/ 132 w 714"/>
                <a:gd name="T25" fmla="*/ 171 h 802"/>
                <a:gd name="T26" fmla="*/ 132 w 714"/>
                <a:gd name="T27" fmla="*/ 183 h 802"/>
                <a:gd name="T28" fmla="*/ 129 w 714"/>
                <a:gd name="T29" fmla="*/ 190 h 802"/>
                <a:gd name="T30" fmla="*/ 128 w 714"/>
                <a:gd name="T31" fmla="*/ 194 h 802"/>
                <a:gd name="T32" fmla="*/ 123 w 714"/>
                <a:gd name="T33" fmla="*/ 198 h 802"/>
                <a:gd name="T34" fmla="*/ 119 w 714"/>
                <a:gd name="T35" fmla="*/ 201 h 802"/>
                <a:gd name="T36" fmla="*/ 114 w 714"/>
                <a:gd name="T37" fmla="*/ 200 h 802"/>
                <a:gd name="T38" fmla="*/ 111 w 714"/>
                <a:gd name="T39" fmla="*/ 200 h 802"/>
                <a:gd name="T40" fmla="*/ 3 w 714"/>
                <a:gd name="T41" fmla="*/ 123 h 802"/>
                <a:gd name="T42" fmla="*/ 6 w 714"/>
                <a:gd name="T43" fmla="*/ 112 h 802"/>
                <a:gd name="T44" fmla="*/ 10 w 714"/>
                <a:gd name="T45" fmla="*/ 103 h 802"/>
                <a:gd name="T46" fmla="*/ 14 w 714"/>
                <a:gd name="T47" fmla="*/ 89 h 802"/>
                <a:gd name="T48" fmla="*/ 18 w 714"/>
                <a:gd name="T49" fmla="*/ 87 h 802"/>
                <a:gd name="T50" fmla="*/ 17 w 714"/>
                <a:gd name="T51" fmla="*/ 83 h 802"/>
                <a:gd name="T52" fmla="*/ 18 w 714"/>
                <a:gd name="T53" fmla="*/ 77 h 802"/>
                <a:gd name="T54" fmla="*/ 22 w 714"/>
                <a:gd name="T55" fmla="*/ 76 h 802"/>
                <a:gd name="T56" fmla="*/ 23 w 714"/>
                <a:gd name="T57" fmla="*/ 65 h 802"/>
                <a:gd name="T58" fmla="*/ 27 w 714"/>
                <a:gd name="T59" fmla="*/ 64 h 802"/>
                <a:gd name="T60" fmla="*/ 27 w 714"/>
                <a:gd name="T61" fmla="*/ 60 h 802"/>
                <a:gd name="T62" fmla="*/ 28 w 714"/>
                <a:gd name="T63" fmla="*/ 59 h 802"/>
                <a:gd name="T64" fmla="*/ 35 w 714"/>
                <a:gd name="T65" fmla="*/ 59 h 802"/>
                <a:gd name="T66" fmla="*/ 38 w 714"/>
                <a:gd name="T67" fmla="*/ 57 h 802"/>
                <a:gd name="T68" fmla="*/ 40 w 714"/>
                <a:gd name="T69" fmla="*/ 47 h 802"/>
                <a:gd name="T70" fmla="*/ 44 w 714"/>
                <a:gd name="T71" fmla="*/ 41 h 802"/>
                <a:gd name="T72" fmla="*/ 53 w 714"/>
                <a:gd name="T73" fmla="*/ 36 h 802"/>
                <a:gd name="T74" fmla="*/ 54 w 714"/>
                <a:gd name="T75" fmla="*/ 27 h 802"/>
                <a:gd name="T76" fmla="*/ 59 w 714"/>
                <a:gd name="T77" fmla="*/ 23 h 802"/>
                <a:gd name="T78" fmla="*/ 62 w 714"/>
                <a:gd name="T79" fmla="*/ 21 h 802"/>
                <a:gd name="T80" fmla="*/ 66 w 714"/>
                <a:gd name="T81" fmla="*/ 21 h 802"/>
                <a:gd name="T82" fmla="*/ 68 w 714"/>
                <a:gd name="T83" fmla="*/ 15 h 802"/>
                <a:gd name="T84" fmla="*/ 73 w 714"/>
                <a:gd name="T85" fmla="*/ 9 h 802"/>
                <a:gd name="T86" fmla="*/ 76 w 714"/>
                <a:gd name="T87" fmla="*/ 8 h 802"/>
                <a:gd name="T88" fmla="*/ 80 w 714"/>
                <a:gd name="T89" fmla="*/ 7 h 802"/>
                <a:gd name="T90" fmla="*/ 85 w 714"/>
                <a:gd name="T91" fmla="*/ 3 h 8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14"/>
                <a:gd name="T139" fmla="*/ 0 h 802"/>
                <a:gd name="T140" fmla="*/ 714 w 714"/>
                <a:gd name="T141" fmla="*/ 802 h 80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14" h="802">
                  <a:moveTo>
                    <a:pt x="711" y="597"/>
                  </a:moveTo>
                  <a:lnTo>
                    <a:pt x="701" y="602"/>
                  </a:lnTo>
                  <a:lnTo>
                    <a:pt x="698" y="609"/>
                  </a:lnTo>
                  <a:lnTo>
                    <a:pt x="699" y="617"/>
                  </a:lnTo>
                  <a:lnTo>
                    <a:pt x="704" y="623"/>
                  </a:lnTo>
                  <a:lnTo>
                    <a:pt x="708" y="630"/>
                  </a:lnTo>
                  <a:lnTo>
                    <a:pt x="712" y="636"/>
                  </a:lnTo>
                  <a:lnTo>
                    <a:pt x="714" y="638"/>
                  </a:lnTo>
                  <a:lnTo>
                    <a:pt x="713" y="638"/>
                  </a:lnTo>
                  <a:lnTo>
                    <a:pt x="704" y="637"/>
                  </a:lnTo>
                  <a:lnTo>
                    <a:pt x="692" y="642"/>
                  </a:lnTo>
                  <a:lnTo>
                    <a:pt x="683" y="647"/>
                  </a:lnTo>
                  <a:lnTo>
                    <a:pt x="679" y="649"/>
                  </a:lnTo>
                  <a:lnTo>
                    <a:pt x="677" y="652"/>
                  </a:lnTo>
                  <a:lnTo>
                    <a:pt x="669" y="658"/>
                  </a:lnTo>
                  <a:lnTo>
                    <a:pt x="660" y="658"/>
                  </a:lnTo>
                  <a:lnTo>
                    <a:pt x="648" y="648"/>
                  </a:lnTo>
                  <a:lnTo>
                    <a:pt x="643" y="640"/>
                  </a:lnTo>
                  <a:lnTo>
                    <a:pt x="636" y="635"/>
                  </a:lnTo>
                  <a:lnTo>
                    <a:pt x="630" y="634"/>
                  </a:lnTo>
                  <a:lnTo>
                    <a:pt x="623" y="635"/>
                  </a:lnTo>
                  <a:lnTo>
                    <a:pt x="618" y="638"/>
                  </a:lnTo>
                  <a:lnTo>
                    <a:pt x="613" y="643"/>
                  </a:lnTo>
                  <a:lnTo>
                    <a:pt x="610" y="649"/>
                  </a:lnTo>
                  <a:lnTo>
                    <a:pt x="608" y="656"/>
                  </a:lnTo>
                  <a:lnTo>
                    <a:pt x="594" y="651"/>
                  </a:lnTo>
                  <a:lnTo>
                    <a:pt x="587" y="656"/>
                  </a:lnTo>
                  <a:lnTo>
                    <a:pt x="583" y="664"/>
                  </a:lnTo>
                  <a:lnTo>
                    <a:pt x="576" y="668"/>
                  </a:lnTo>
                  <a:lnTo>
                    <a:pt x="572" y="664"/>
                  </a:lnTo>
                  <a:lnTo>
                    <a:pt x="565" y="660"/>
                  </a:lnTo>
                  <a:lnTo>
                    <a:pt x="555" y="659"/>
                  </a:lnTo>
                  <a:lnTo>
                    <a:pt x="546" y="658"/>
                  </a:lnTo>
                  <a:lnTo>
                    <a:pt x="535" y="660"/>
                  </a:lnTo>
                  <a:lnTo>
                    <a:pt x="528" y="663"/>
                  </a:lnTo>
                  <a:lnTo>
                    <a:pt x="525" y="666"/>
                  </a:lnTo>
                  <a:lnTo>
                    <a:pt x="526" y="670"/>
                  </a:lnTo>
                  <a:lnTo>
                    <a:pt x="528" y="676"/>
                  </a:lnTo>
                  <a:lnTo>
                    <a:pt x="525" y="681"/>
                  </a:lnTo>
                  <a:lnTo>
                    <a:pt x="520" y="689"/>
                  </a:lnTo>
                  <a:lnTo>
                    <a:pt x="524" y="703"/>
                  </a:lnTo>
                  <a:lnTo>
                    <a:pt x="528" y="732"/>
                  </a:lnTo>
                  <a:lnTo>
                    <a:pt x="523" y="744"/>
                  </a:lnTo>
                  <a:lnTo>
                    <a:pt x="516" y="750"/>
                  </a:lnTo>
                  <a:lnTo>
                    <a:pt x="513" y="758"/>
                  </a:lnTo>
                  <a:lnTo>
                    <a:pt x="513" y="764"/>
                  </a:lnTo>
                  <a:lnTo>
                    <a:pt x="512" y="770"/>
                  </a:lnTo>
                  <a:lnTo>
                    <a:pt x="509" y="776"/>
                  </a:lnTo>
                  <a:lnTo>
                    <a:pt x="504" y="781"/>
                  </a:lnTo>
                  <a:lnTo>
                    <a:pt x="498" y="787"/>
                  </a:lnTo>
                  <a:lnTo>
                    <a:pt x="492" y="792"/>
                  </a:lnTo>
                  <a:lnTo>
                    <a:pt x="485" y="796"/>
                  </a:lnTo>
                  <a:lnTo>
                    <a:pt x="479" y="800"/>
                  </a:lnTo>
                  <a:lnTo>
                    <a:pt x="473" y="802"/>
                  </a:lnTo>
                  <a:lnTo>
                    <a:pt x="467" y="802"/>
                  </a:lnTo>
                  <a:lnTo>
                    <a:pt x="462" y="801"/>
                  </a:lnTo>
                  <a:lnTo>
                    <a:pt x="456" y="800"/>
                  </a:lnTo>
                  <a:lnTo>
                    <a:pt x="451" y="799"/>
                  </a:lnTo>
                  <a:lnTo>
                    <a:pt x="445" y="799"/>
                  </a:lnTo>
                  <a:lnTo>
                    <a:pt x="441" y="800"/>
                  </a:lnTo>
                  <a:lnTo>
                    <a:pt x="435" y="802"/>
                  </a:lnTo>
                  <a:lnTo>
                    <a:pt x="0" y="503"/>
                  </a:lnTo>
                  <a:lnTo>
                    <a:pt x="12" y="491"/>
                  </a:lnTo>
                  <a:lnTo>
                    <a:pt x="23" y="477"/>
                  </a:lnTo>
                  <a:lnTo>
                    <a:pt x="26" y="461"/>
                  </a:lnTo>
                  <a:lnTo>
                    <a:pt x="24" y="445"/>
                  </a:lnTo>
                  <a:lnTo>
                    <a:pt x="35" y="436"/>
                  </a:lnTo>
                  <a:lnTo>
                    <a:pt x="38" y="423"/>
                  </a:lnTo>
                  <a:lnTo>
                    <a:pt x="38" y="410"/>
                  </a:lnTo>
                  <a:lnTo>
                    <a:pt x="43" y="398"/>
                  </a:lnTo>
                  <a:lnTo>
                    <a:pt x="49" y="371"/>
                  </a:lnTo>
                  <a:lnTo>
                    <a:pt x="55" y="356"/>
                  </a:lnTo>
                  <a:lnTo>
                    <a:pt x="61" y="349"/>
                  </a:lnTo>
                  <a:lnTo>
                    <a:pt x="65" y="347"/>
                  </a:lnTo>
                  <a:lnTo>
                    <a:pt x="69" y="347"/>
                  </a:lnTo>
                  <a:lnTo>
                    <a:pt x="71" y="346"/>
                  </a:lnTo>
                  <a:lnTo>
                    <a:pt x="70" y="341"/>
                  </a:lnTo>
                  <a:lnTo>
                    <a:pt x="68" y="331"/>
                  </a:lnTo>
                  <a:lnTo>
                    <a:pt x="65" y="319"/>
                  </a:lnTo>
                  <a:lnTo>
                    <a:pt x="66" y="311"/>
                  </a:lnTo>
                  <a:lnTo>
                    <a:pt x="69" y="307"/>
                  </a:lnTo>
                  <a:lnTo>
                    <a:pt x="74" y="304"/>
                  </a:lnTo>
                  <a:lnTo>
                    <a:pt x="79" y="303"/>
                  </a:lnTo>
                  <a:lnTo>
                    <a:pt x="85" y="301"/>
                  </a:lnTo>
                  <a:lnTo>
                    <a:pt x="91" y="296"/>
                  </a:lnTo>
                  <a:lnTo>
                    <a:pt x="94" y="289"/>
                  </a:lnTo>
                  <a:lnTo>
                    <a:pt x="91" y="259"/>
                  </a:lnTo>
                  <a:lnTo>
                    <a:pt x="95" y="250"/>
                  </a:lnTo>
                  <a:lnTo>
                    <a:pt x="102" y="253"/>
                  </a:lnTo>
                  <a:lnTo>
                    <a:pt x="106" y="255"/>
                  </a:lnTo>
                  <a:lnTo>
                    <a:pt x="106" y="253"/>
                  </a:lnTo>
                  <a:lnTo>
                    <a:pt x="107" y="246"/>
                  </a:lnTo>
                  <a:lnTo>
                    <a:pt x="107" y="239"/>
                  </a:lnTo>
                  <a:lnTo>
                    <a:pt x="106" y="234"/>
                  </a:lnTo>
                  <a:lnTo>
                    <a:pt x="107" y="233"/>
                  </a:lnTo>
                  <a:lnTo>
                    <a:pt x="111" y="233"/>
                  </a:lnTo>
                  <a:lnTo>
                    <a:pt x="118" y="234"/>
                  </a:lnTo>
                  <a:lnTo>
                    <a:pt x="127" y="234"/>
                  </a:lnTo>
                  <a:lnTo>
                    <a:pt x="137" y="235"/>
                  </a:lnTo>
                  <a:lnTo>
                    <a:pt x="144" y="233"/>
                  </a:lnTo>
                  <a:lnTo>
                    <a:pt x="149" y="231"/>
                  </a:lnTo>
                  <a:lnTo>
                    <a:pt x="152" y="225"/>
                  </a:lnTo>
                  <a:lnTo>
                    <a:pt x="152" y="211"/>
                  </a:lnTo>
                  <a:lnTo>
                    <a:pt x="154" y="198"/>
                  </a:lnTo>
                  <a:lnTo>
                    <a:pt x="157" y="187"/>
                  </a:lnTo>
                  <a:lnTo>
                    <a:pt x="161" y="178"/>
                  </a:lnTo>
                  <a:lnTo>
                    <a:pt x="167" y="171"/>
                  </a:lnTo>
                  <a:lnTo>
                    <a:pt x="174" y="164"/>
                  </a:lnTo>
                  <a:lnTo>
                    <a:pt x="183" y="159"/>
                  </a:lnTo>
                  <a:lnTo>
                    <a:pt x="193" y="156"/>
                  </a:lnTo>
                  <a:lnTo>
                    <a:pt x="209" y="144"/>
                  </a:lnTo>
                  <a:lnTo>
                    <a:pt x="214" y="128"/>
                  </a:lnTo>
                  <a:lnTo>
                    <a:pt x="214" y="113"/>
                  </a:lnTo>
                  <a:lnTo>
                    <a:pt x="213" y="106"/>
                  </a:lnTo>
                  <a:lnTo>
                    <a:pt x="235" y="102"/>
                  </a:lnTo>
                  <a:lnTo>
                    <a:pt x="233" y="94"/>
                  </a:lnTo>
                  <a:lnTo>
                    <a:pt x="233" y="89"/>
                  </a:lnTo>
                  <a:lnTo>
                    <a:pt x="237" y="86"/>
                  </a:lnTo>
                  <a:lnTo>
                    <a:pt x="242" y="84"/>
                  </a:lnTo>
                  <a:lnTo>
                    <a:pt x="246" y="83"/>
                  </a:lnTo>
                  <a:lnTo>
                    <a:pt x="252" y="83"/>
                  </a:lnTo>
                  <a:lnTo>
                    <a:pt x="257" y="82"/>
                  </a:lnTo>
                  <a:lnTo>
                    <a:pt x="261" y="81"/>
                  </a:lnTo>
                  <a:lnTo>
                    <a:pt x="262" y="73"/>
                  </a:lnTo>
                  <a:lnTo>
                    <a:pt x="266" y="65"/>
                  </a:lnTo>
                  <a:lnTo>
                    <a:pt x="270" y="57"/>
                  </a:lnTo>
                  <a:lnTo>
                    <a:pt x="276" y="49"/>
                  </a:lnTo>
                  <a:lnTo>
                    <a:pt x="283" y="42"/>
                  </a:lnTo>
                  <a:lnTo>
                    <a:pt x="289" y="36"/>
                  </a:lnTo>
                  <a:lnTo>
                    <a:pt x="295" y="33"/>
                  </a:lnTo>
                  <a:lnTo>
                    <a:pt x="299" y="31"/>
                  </a:lnTo>
                  <a:lnTo>
                    <a:pt x="303" y="31"/>
                  </a:lnTo>
                  <a:lnTo>
                    <a:pt x="308" y="30"/>
                  </a:lnTo>
                  <a:lnTo>
                    <a:pt x="314" y="29"/>
                  </a:lnTo>
                  <a:lnTo>
                    <a:pt x="320" y="26"/>
                  </a:lnTo>
                  <a:lnTo>
                    <a:pt x="327" y="21"/>
                  </a:lnTo>
                  <a:lnTo>
                    <a:pt x="333" y="16"/>
                  </a:lnTo>
                  <a:lnTo>
                    <a:pt x="337" y="9"/>
                  </a:lnTo>
                  <a:lnTo>
                    <a:pt x="341" y="0"/>
                  </a:lnTo>
                  <a:lnTo>
                    <a:pt x="711" y="59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5" name="Freeform 76"/>
            <p:cNvSpPr>
              <a:spLocks/>
            </p:cNvSpPr>
            <p:nvPr/>
          </p:nvSpPr>
          <p:spPr bwMode="auto">
            <a:xfrm>
              <a:off x="2618" y="1910"/>
              <a:ext cx="210" cy="41"/>
            </a:xfrm>
            <a:custGeom>
              <a:avLst/>
              <a:gdLst>
                <a:gd name="T0" fmla="*/ 7 w 419"/>
                <a:gd name="T1" fmla="*/ 11 h 82"/>
                <a:gd name="T2" fmla="*/ 19 w 419"/>
                <a:gd name="T3" fmla="*/ 9 h 82"/>
                <a:gd name="T4" fmla="*/ 32 w 419"/>
                <a:gd name="T5" fmla="*/ 6 h 82"/>
                <a:gd name="T6" fmla="*/ 45 w 419"/>
                <a:gd name="T7" fmla="*/ 4 h 82"/>
                <a:gd name="T8" fmla="*/ 58 w 419"/>
                <a:gd name="T9" fmla="*/ 3 h 82"/>
                <a:gd name="T10" fmla="*/ 72 w 419"/>
                <a:gd name="T11" fmla="*/ 2 h 82"/>
                <a:gd name="T12" fmla="*/ 85 w 419"/>
                <a:gd name="T13" fmla="*/ 1 h 82"/>
                <a:gd name="T14" fmla="*/ 99 w 419"/>
                <a:gd name="T15" fmla="*/ 0 h 82"/>
                <a:gd name="T16" fmla="*/ 104 w 419"/>
                <a:gd name="T17" fmla="*/ 17 h 82"/>
                <a:gd name="T18" fmla="*/ 100 w 419"/>
                <a:gd name="T19" fmla="*/ 17 h 82"/>
                <a:gd name="T20" fmla="*/ 99 w 419"/>
                <a:gd name="T21" fmla="*/ 15 h 82"/>
                <a:gd name="T22" fmla="*/ 101 w 419"/>
                <a:gd name="T23" fmla="*/ 13 h 82"/>
                <a:gd name="T24" fmla="*/ 102 w 419"/>
                <a:gd name="T25" fmla="*/ 12 h 82"/>
                <a:gd name="T26" fmla="*/ 100 w 419"/>
                <a:gd name="T27" fmla="*/ 12 h 82"/>
                <a:gd name="T28" fmla="*/ 96 w 419"/>
                <a:gd name="T29" fmla="*/ 10 h 82"/>
                <a:gd name="T30" fmla="*/ 91 w 419"/>
                <a:gd name="T31" fmla="*/ 10 h 82"/>
                <a:gd name="T32" fmla="*/ 88 w 419"/>
                <a:gd name="T33" fmla="*/ 12 h 82"/>
                <a:gd name="T34" fmla="*/ 86 w 419"/>
                <a:gd name="T35" fmla="*/ 14 h 82"/>
                <a:gd name="T36" fmla="*/ 82 w 419"/>
                <a:gd name="T37" fmla="*/ 14 h 82"/>
                <a:gd name="T38" fmla="*/ 78 w 419"/>
                <a:gd name="T39" fmla="*/ 14 h 82"/>
                <a:gd name="T40" fmla="*/ 75 w 419"/>
                <a:gd name="T41" fmla="*/ 14 h 82"/>
                <a:gd name="T42" fmla="*/ 73 w 419"/>
                <a:gd name="T43" fmla="*/ 14 h 82"/>
                <a:gd name="T44" fmla="*/ 69 w 419"/>
                <a:gd name="T45" fmla="*/ 14 h 82"/>
                <a:gd name="T46" fmla="*/ 66 w 419"/>
                <a:gd name="T47" fmla="*/ 14 h 82"/>
                <a:gd name="T48" fmla="*/ 65 w 419"/>
                <a:gd name="T49" fmla="*/ 14 h 82"/>
                <a:gd name="T50" fmla="*/ 60 w 419"/>
                <a:gd name="T51" fmla="*/ 13 h 82"/>
                <a:gd name="T52" fmla="*/ 58 w 419"/>
                <a:gd name="T53" fmla="*/ 14 h 82"/>
                <a:gd name="T54" fmla="*/ 56 w 419"/>
                <a:gd name="T55" fmla="*/ 15 h 82"/>
                <a:gd name="T56" fmla="*/ 53 w 419"/>
                <a:gd name="T57" fmla="*/ 16 h 82"/>
                <a:gd name="T58" fmla="*/ 48 w 419"/>
                <a:gd name="T59" fmla="*/ 14 h 82"/>
                <a:gd name="T60" fmla="*/ 43 w 419"/>
                <a:gd name="T61" fmla="*/ 16 h 82"/>
                <a:gd name="T62" fmla="*/ 40 w 419"/>
                <a:gd name="T63" fmla="*/ 17 h 82"/>
                <a:gd name="T64" fmla="*/ 38 w 419"/>
                <a:gd name="T65" fmla="*/ 15 h 82"/>
                <a:gd name="T66" fmla="*/ 34 w 419"/>
                <a:gd name="T67" fmla="*/ 17 h 82"/>
                <a:gd name="T68" fmla="*/ 30 w 419"/>
                <a:gd name="T69" fmla="*/ 17 h 82"/>
                <a:gd name="T70" fmla="*/ 27 w 419"/>
                <a:gd name="T71" fmla="*/ 16 h 82"/>
                <a:gd name="T72" fmla="*/ 26 w 419"/>
                <a:gd name="T73" fmla="*/ 16 h 82"/>
                <a:gd name="T74" fmla="*/ 24 w 419"/>
                <a:gd name="T75" fmla="*/ 17 h 82"/>
                <a:gd name="T76" fmla="*/ 18 w 419"/>
                <a:gd name="T77" fmla="*/ 19 h 82"/>
                <a:gd name="T78" fmla="*/ 12 w 419"/>
                <a:gd name="T79" fmla="*/ 20 h 82"/>
                <a:gd name="T80" fmla="*/ 7 w 419"/>
                <a:gd name="T81" fmla="*/ 21 h 82"/>
                <a:gd name="T82" fmla="*/ 4 w 419"/>
                <a:gd name="T83" fmla="*/ 20 h 82"/>
                <a:gd name="T84" fmla="*/ 1 w 419"/>
                <a:gd name="T85" fmla="*/ 17 h 8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9"/>
                <a:gd name="T130" fmla="*/ 0 h 82"/>
                <a:gd name="T131" fmla="*/ 419 w 419"/>
                <a:gd name="T132" fmla="*/ 82 h 8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9" h="82">
                  <a:moveTo>
                    <a:pt x="0" y="50"/>
                  </a:moveTo>
                  <a:lnTo>
                    <a:pt x="25" y="44"/>
                  </a:lnTo>
                  <a:lnTo>
                    <a:pt x="50" y="38"/>
                  </a:lnTo>
                  <a:lnTo>
                    <a:pt x="76" y="33"/>
                  </a:lnTo>
                  <a:lnTo>
                    <a:pt x="102" y="28"/>
                  </a:lnTo>
                  <a:lnTo>
                    <a:pt x="128" y="24"/>
                  </a:lnTo>
                  <a:lnTo>
                    <a:pt x="154" y="20"/>
                  </a:lnTo>
                  <a:lnTo>
                    <a:pt x="179" y="16"/>
                  </a:lnTo>
                  <a:lnTo>
                    <a:pt x="206" y="13"/>
                  </a:lnTo>
                  <a:lnTo>
                    <a:pt x="232" y="9"/>
                  </a:lnTo>
                  <a:lnTo>
                    <a:pt x="259" y="7"/>
                  </a:lnTo>
                  <a:lnTo>
                    <a:pt x="285" y="5"/>
                  </a:lnTo>
                  <a:lnTo>
                    <a:pt x="312" y="3"/>
                  </a:lnTo>
                  <a:lnTo>
                    <a:pt x="338" y="2"/>
                  </a:lnTo>
                  <a:lnTo>
                    <a:pt x="365" y="1"/>
                  </a:lnTo>
                  <a:lnTo>
                    <a:pt x="393" y="0"/>
                  </a:lnTo>
                  <a:lnTo>
                    <a:pt x="419" y="0"/>
                  </a:lnTo>
                  <a:lnTo>
                    <a:pt x="416" y="68"/>
                  </a:lnTo>
                  <a:lnTo>
                    <a:pt x="404" y="68"/>
                  </a:lnTo>
                  <a:lnTo>
                    <a:pt x="397" y="66"/>
                  </a:lnTo>
                  <a:lnTo>
                    <a:pt x="395" y="62"/>
                  </a:lnTo>
                  <a:lnTo>
                    <a:pt x="396" y="58"/>
                  </a:lnTo>
                  <a:lnTo>
                    <a:pt x="398" y="54"/>
                  </a:lnTo>
                  <a:lnTo>
                    <a:pt x="402" y="51"/>
                  </a:lnTo>
                  <a:lnTo>
                    <a:pt x="405" y="48"/>
                  </a:lnTo>
                  <a:lnTo>
                    <a:pt x="406" y="47"/>
                  </a:lnTo>
                  <a:lnTo>
                    <a:pt x="404" y="46"/>
                  </a:lnTo>
                  <a:lnTo>
                    <a:pt x="398" y="45"/>
                  </a:lnTo>
                  <a:lnTo>
                    <a:pt x="390" y="43"/>
                  </a:lnTo>
                  <a:lnTo>
                    <a:pt x="381" y="40"/>
                  </a:lnTo>
                  <a:lnTo>
                    <a:pt x="372" y="39"/>
                  </a:lnTo>
                  <a:lnTo>
                    <a:pt x="363" y="40"/>
                  </a:lnTo>
                  <a:lnTo>
                    <a:pt x="356" y="43"/>
                  </a:lnTo>
                  <a:lnTo>
                    <a:pt x="351" y="47"/>
                  </a:lnTo>
                  <a:lnTo>
                    <a:pt x="347" y="52"/>
                  </a:lnTo>
                  <a:lnTo>
                    <a:pt x="341" y="54"/>
                  </a:lnTo>
                  <a:lnTo>
                    <a:pt x="333" y="55"/>
                  </a:lnTo>
                  <a:lnTo>
                    <a:pt x="325" y="55"/>
                  </a:lnTo>
                  <a:lnTo>
                    <a:pt x="317" y="54"/>
                  </a:lnTo>
                  <a:lnTo>
                    <a:pt x="309" y="53"/>
                  </a:lnTo>
                  <a:lnTo>
                    <a:pt x="303" y="52"/>
                  </a:lnTo>
                  <a:lnTo>
                    <a:pt x="298" y="53"/>
                  </a:lnTo>
                  <a:lnTo>
                    <a:pt x="295" y="54"/>
                  </a:lnTo>
                  <a:lnTo>
                    <a:pt x="289" y="54"/>
                  </a:lnTo>
                  <a:lnTo>
                    <a:pt x="282" y="54"/>
                  </a:lnTo>
                  <a:lnTo>
                    <a:pt x="275" y="54"/>
                  </a:lnTo>
                  <a:lnTo>
                    <a:pt x="268" y="54"/>
                  </a:lnTo>
                  <a:lnTo>
                    <a:pt x="262" y="54"/>
                  </a:lnTo>
                  <a:lnTo>
                    <a:pt x="258" y="54"/>
                  </a:lnTo>
                  <a:lnTo>
                    <a:pt x="257" y="54"/>
                  </a:lnTo>
                  <a:lnTo>
                    <a:pt x="246" y="51"/>
                  </a:lnTo>
                  <a:lnTo>
                    <a:pt x="238" y="51"/>
                  </a:lnTo>
                  <a:lnTo>
                    <a:pt x="234" y="51"/>
                  </a:lnTo>
                  <a:lnTo>
                    <a:pt x="229" y="53"/>
                  </a:lnTo>
                  <a:lnTo>
                    <a:pt x="227" y="55"/>
                  </a:lnTo>
                  <a:lnTo>
                    <a:pt x="223" y="59"/>
                  </a:lnTo>
                  <a:lnTo>
                    <a:pt x="219" y="61"/>
                  </a:lnTo>
                  <a:lnTo>
                    <a:pt x="212" y="62"/>
                  </a:lnTo>
                  <a:lnTo>
                    <a:pt x="199" y="55"/>
                  </a:lnTo>
                  <a:lnTo>
                    <a:pt x="189" y="53"/>
                  </a:lnTo>
                  <a:lnTo>
                    <a:pt x="179" y="56"/>
                  </a:lnTo>
                  <a:lnTo>
                    <a:pt x="171" y="61"/>
                  </a:lnTo>
                  <a:lnTo>
                    <a:pt x="166" y="66"/>
                  </a:lnTo>
                  <a:lnTo>
                    <a:pt x="160" y="68"/>
                  </a:lnTo>
                  <a:lnTo>
                    <a:pt x="155" y="67"/>
                  </a:lnTo>
                  <a:lnTo>
                    <a:pt x="152" y="59"/>
                  </a:lnTo>
                  <a:lnTo>
                    <a:pt x="143" y="63"/>
                  </a:lnTo>
                  <a:lnTo>
                    <a:pt x="135" y="66"/>
                  </a:lnTo>
                  <a:lnTo>
                    <a:pt x="126" y="67"/>
                  </a:lnTo>
                  <a:lnTo>
                    <a:pt x="120" y="67"/>
                  </a:lnTo>
                  <a:lnTo>
                    <a:pt x="113" y="66"/>
                  </a:lnTo>
                  <a:lnTo>
                    <a:pt x="108" y="63"/>
                  </a:lnTo>
                  <a:lnTo>
                    <a:pt x="105" y="62"/>
                  </a:lnTo>
                  <a:lnTo>
                    <a:pt x="103" y="62"/>
                  </a:lnTo>
                  <a:lnTo>
                    <a:pt x="101" y="63"/>
                  </a:lnTo>
                  <a:lnTo>
                    <a:pt x="93" y="66"/>
                  </a:lnTo>
                  <a:lnTo>
                    <a:pt x="83" y="69"/>
                  </a:lnTo>
                  <a:lnTo>
                    <a:pt x="70" y="73"/>
                  </a:lnTo>
                  <a:lnTo>
                    <a:pt x="56" y="76"/>
                  </a:lnTo>
                  <a:lnTo>
                    <a:pt x="45" y="79"/>
                  </a:lnTo>
                  <a:lnTo>
                    <a:pt x="34" y="82"/>
                  </a:lnTo>
                  <a:lnTo>
                    <a:pt x="27" y="82"/>
                  </a:lnTo>
                  <a:lnTo>
                    <a:pt x="24" y="81"/>
                  </a:lnTo>
                  <a:lnTo>
                    <a:pt x="16" y="78"/>
                  </a:lnTo>
                  <a:lnTo>
                    <a:pt x="8" y="74"/>
                  </a:lnTo>
                  <a:lnTo>
                    <a:pt x="1" y="68"/>
                  </a:lnTo>
                  <a:lnTo>
                    <a:pt x="0" y="5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6" name="Freeform 77"/>
            <p:cNvSpPr>
              <a:spLocks/>
            </p:cNvSpPr>
            <p:nvPr/>
          </p:nvSpPr>
          <p:spPr bwMode="auto">
            <a:xfrm>
              <a:off x="2406" y="1935"/>
              <a:ext cx="212" cy="264"/>
            </a:xfrm>
            <a:custGeom>
              <a:avLst/>
              <a:gdLst>
                <a:gd name="T0" fmla="*/ 103 w 424"/>
                <a:gd name="T1" fmla="*/ 7 h 528"/>
                <a:gd name="T2" fmla="*/ 96 w 424"/>
                <a:gd name="T3" fmla="*/ 9 h 528"/>
                <a:gd name="T4" fmla="*/ 92 w 424"/>
                <a:gd name="T5" fmla="*/ 11 h 528"/>
                <a:gd name="T6" fmla="*/ 91 w 424"/>
                <a:gd name="T7" fmla="*/ 16 h 528"/>
                <a:gd name="T8" fmla="*/ 89 w 424"/>
                <a:gd name="T9" fmla="*/ 25 h 528"/>
                <a:gd name="T10" fmla="*/ 84 w 424"/>
                <a:gd name="T11" fmla="*/ 29 h 528"/>
                <a:gd name="T12" fmla="*/ 79 w 424"/>
                <a:gd name="T13" fmla="*/ 31 h 528"/>
                <a:gd name="T14" fmla="*/ 77 w 424"/>
                <a:gd name="T15" fmla="*/ 38 h 528"/>
                <a:gd name="T16" fmla="*/ 67 w 424"/>
                <a:gd name="T17" fmla="*/ 38 h 528"/>
                <a:gd name="T18" fmla="*/ 61 w 424"/>
                <a:gd name="T19" fmla="*/ 39 h 528"/>
                <a:gd name="T20" fmla="*/ 60 w 424"/>
                <a:gd name="T21" fmla="*/ 41 h 528"/>
                <a:gd name="T22" fmla="*/ 53 w 424"/>
                <a:gd name="T23" fmla="*/ 44 h 528"/>
                <a:gd name="T24" fmla="*/ 53 w 424"/>
                <a:gd name="T25" fmla="*/ 45 h 528"/>
                <a:gd name="T26" fmla="*/ 46 w 424"/>
                <a:gd name="T27" fmla="*/ 46 h 528"/>
                <a:gd name="T28" fmla="*/ 42 w 424"/>
                <a:gd name="T29" fmla="*/ 49 h 528"/>
                <a:gd name="T30" fmla="*/ 41 w 424"/>
                <a:gd name="T31" fmla="*/ 53 h 528"/>
                <a:gd name="T32" fmla="*/ 42 w 424"/>
                <a:gd name="T33" fmla="*/ 52 h 528"/>
                <a:gd name="T34" fmla="*/ 49 w 424"/>
                <a:gd name="T35" fmla="*/ 52 h 528"/>
                <a:gd name="T36" fmla="*/ 48 w 424"/>
                <a:gd name="T37" fmla="*/ 54 h 528"/>
                <a:gd name="T38" fmla="*/ 47 w 424"/>
                <a:gd name="T39" fmla="*/ 55 h 528"/>
                <a:gd name="T40" fmla="*/ 48 w 424"/>
                <a:gd name="T41" fmla="*/ 61 h 528"/>
                <a:gd name="T42" fmla="*/ 46 w 424"/>
                <a:gd name="T43" fmla="*/ 68 h 528"/>
                <a:gd name="T44" fmla="*/ 44 w 424"/>
                <a:gd name="T45" fmla="*/ 69 h 528"/>
                <a:gd name="T46" fmla="*/ 46 w 424"/>
                <a:gd name="T47" fmla="*/ 74 h 528"/>
                <a:gd name="T48" fmla="*/ 38 w 424"/>
                <a:gd name="T49" fmla="*/ 77 h 528"/>
                <a:gd name="T50" fmla="*/ 36 w 424"/>
                <a:gd name="T51" fmla="*/ 90 h 528"/>
                <a:gd name="T52" fmla="*/ 40 w 424"/>
                <a:gd name="T53" fmla="*/ 90 h 528"/>
                <a:gd name="T54" fmla="*/ 42 w 424"/>
                <a:gd name="T55" fmla="*/ 86 h 528"/>
                <a:gd name="T56" fmla="*/ 46 w 424"/>
                <a:gd name="T57" fmla="*/ 91 h 528"/>
                <a:gd name="T58" fmla="*/ 45 w 424"/>
                <a:gd name="T59" fmla="*/ 99 h 528"/>
                <a:gd name="T60" fmla="*/ 47 w 424"/>
                <a:gd name="T61" fmla="*/ 105 h 528"/>
                <a:gd name="T62" fmla="*/ 50 w 424"/>
                <a:gd name="T63" fmla="*/ 106 h 528"/>
                <a:gd name="T64" fmla="*/ 56 w 424"/>
                <a:gd name="T65" fmla="*/ 107 h 528"/>
                <a:gd name="T66" fmla="*/ 60 w 424"/>
                <a:gd name="T67" fmla="*/ 107 h 528"/>
                <a:gd name="T68" fmla="*/ 62 w 424"/>
                <a:gd name="T69" fmla="*/ 102 h 528"/>
                <a:gd name="T70" fmla="*/ 64 w 424"/>
                <a:gd name="T71" fmla="*/ 102 h 528"/>
                <a:gd name="T72" fmla="*/ 69 w 424"/>
                <a:gd name="T73" fmla="*/ 100 h 528"/>
                <a:gd name="T74" fmla="*/ 73 w 424"/>
                <a:gd name="T75" fmla="*/ 108 h 528"/>
                <a:gd name="T76" fmla="*/ 74 w 424"/>
                <a:gd name="T77" fmla="*/ 115 h 528"/>
                <a:gd name="T78" fmla="*/ 71 w 424"/>
                <a:gd name="T79" fmla="*/ 116 h 528"/>
                <a:gd name="T80" fmla="*/ 65 w 424"/>
                <a:gd name="T81" fmla="*/ 117 h 528"/>
                <a:gd name="T82" fmla="*/ 62 w 424"/>
                <a:gd name="T83" fmla="*/ 121 h 528"/>
                <a:gd name="T84" fmla="*/ 56 w 424"/>
                <a:gd name="T85" fmla="*/ 122 h 528"/>
                <a:gd name="T86" fmla="*/ 52 w 424"/>
                <a:gd name="T87" fmla="*/ 123 h 528"/>
                <a:gd name="T88" fmla="*/ 48 w 424"/>
                <a:gd name="T89" fmla="*/ 125 h 528"/>
                <a:gd name="T90" fmla="*/ 43 w 424"/>
                <a:gd name="T91" fmla="*/ 127 h 528"/>
                <a:gd name="T92" fmla="*/ 41 w 424"/>
                <a:gd name="T93" fmla="*/ 131 h 528"/>
                <a:gd name="T94" fmla="*/ 39 w 424"/>
                <a:gd name="T95" fmla="*/ 130 h 528"/>
                <a:gd name="T96" fmla="*/ 37 w 424"/>
                <a:gd name="T97" fmla="*/ 128 h 528"/>
                <a:gd name="T98" fmla="*/ 37 w 424"/>
                <a:gd name="T99" fmla="*/ 127 h 528"/>
                <a:gd name="T100" fmla="*/ 32 w 424"/>
                <a:gd name="T101" fmla="*/ 128 h 528"/>
                <a:gd name="T102" fmla="*/ 25 w 424"/>
                <a:gd name="T103" fmla="*/ 130 h 528"/>
                <a:gd name="T104" fmla="*/ 20 w 424"/>
                <a:gd name="T105" fmla="*/ 131 h 528"/>
                <a:gd name="T106" fmla="*/ 16 w 424"/>
                <a:gd name="T107" fmla="*/ 132 h 528"/>
                <a:gd name="T108" fmla="*/ 1 w 424"/>
                <a:gd name="T109" fmla="*/ 52 h 528"/>
                <a:gd name="T110" fmla="*/ 6 w 424"/>
                <a:gd name="T111" fmla="*/ 44 h 528"/>
                <a:gd name="T112" fmla="*/ 7 w 424"/>
                <a:gd name="T113" fmla="*/ 39 h 528"/>
                <a:gd name="T114" fmla="*/ 16 w 424"/>
                <a:gd name="T115" fmla="*/ 32 h 528"/>
                <a:gd name="T116" fmla="*/ 35 w 424"/>
                <a:gd name="T117" fmla="*/ 24 h 528"/>
                <a:gd name="T118" fmla="*/ 54 w 424"/>
                <a:gd name="T119" fmla="*/ 16 h 528"/>
                <a:gd name="T120" fmla="*/ 73 w 424"/>
                <a:gd name="T121" fmla="*/ 9 h 528"/>
                <a:gd name="T122" fmla="*/ 93 w 424"/>
                <a:gd name="T123" fmla="*/ 4 h 528"/>
                <a:gd name="T124" fmla="*/ 106 w 424"/>
                <a:gd name="T125" fmla="*/ 5 h 5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4"/>
                <a:gd name="T190" fmla="*/ 0 h 528"/>
                <a:gd name="T191" fmla="*/ 424 w 424"/>
                <a:gd name="T192" fmla="*/ 528 h 52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4" h="528">
                  <a:moveTo>
                    <a:pt x="424" y="18"/>
                  </a:moveTo>
                  <a:lnTo>
                    <a:pt x="419" y="21"/>
                  </a:lnTo>
                  <a:lnTo>
                    <a:pt x="411" y="25"/>
                  </a:lnTo>
                  <a:lnTo>
                    <a:pt x="402" y="27"/>
                  </a:lnTo>
                  <a:lnTo>
                    <a:pt x="393" y="29"/>
                  </a:lnTo>
                  <a:lnTo>
                    <a:pt x="382" y="33"/>
                  </a:lnTo>
                  <a:lnTo>
                    <a:pt x="374" y="35"/>
                  </a:lnTo>
                  <a:lnTo>
                    <a:pt x="370" y="40"/>
                  </a:lnTo>
                  <a:lnTo>
                    <a:pt x="367" y="44"/>
                  </a:lnTo>
                  <a:lnTo>
                    <a:pt x="366" y="53"/>
                  </a:lnTo>
                  <a:lnTo>
                    <a:pt x="364" y="57"/>
                  </a:lnTo>
                  <a:lnTo>
                    <a:pt x="362" y="64"/>
                  </a:lnTo>
                  <a:lnTo>
                    <a:pt x="360" y="79"/>
                  </a:lnTo>
                  <a:lnTo>
                    <a:pt x="359" y="89"/>
                  </a:lnTo>
                  <a:lnTo>
                    <a:pt x="356" y="99"/>
                  </a:lnTo>
                  <a:lnTo>
                    <a:pt x="350" y="106"/>
                  </a:lnTo>
                  <a:lnTo>
                    <a:pt x="343" y="111"/>
                  </a:lnTo>
                  <a:lnTo>
                    <a:pt x="335" y="116"/>
                  </a:lnTo>
                  <a:lnTo>
                    <a:pt x="327" y="119"/>
                  </a:lnTo>
                  <a:lnTo>
                    <a:pt x="320" y="123"/>
                  </a:lnTo>
                  <a:lnTo>
                    <a:pt x="313" y="124"/>
                  </a:lnTo>
                  <a:lnTo>
                    <a:pt x="313" y="134"/>
                  </a:lnTo>
                  <a:lnTo>
                    <a:pt x="312" y="144"/>
                  </a:lnTo>
                  <a:lnTo>
                    <a:pt x="306" y="149"/>
                  </a:lnTo>
                  <a:lnTo>
                    <a:pt x="291" y="150"/>
                  </a:lnTo>
                  <a:lnTo>
                    <a:pt x="276" y="150"/>
                  </a:lnTo>
                  <a:lnTo>
                    <a:pt x="265" y="150"/>
                  </a:lnTo>
                  <a:lnTo>
                    <a:pt x="256" y="152"/>
                  </a:lnTo>
                  <a:lnTo>
                    <a:pt x="249" y="153"/>
                  </a:lnTo>
                  <a:lnTo>
                    <a:pt x="244" y="155"/>
                  </a:lnTo>
                  <a:lnTo>
                    <a:pt x="242" y="157"/>
                  </a:lnTo>
                  <a:lnTo>
                    <a:pt x="239" y="161"/>
                  </a:lnTo>
                  <a:lnTo>
                    <a:pt x="239" y="164"/>
                  </a:lnTo>
                  <a:lnTo>
                    <a:pt x="225" y="168"/>
                  </a:lnTo>
                  <a:lnTo>
                    <a:pt x="216" y="171"/>
                  </a:lnTo>
                  <a:lnTo>
                    <a:pt x="212" y="173"/>
                  </a:lnTo>
                  <a:lnTo>
                    <a:pt x="212" y="176"/>
                  </a:lnTo>
                  <a:lnTo>
                    <a:pt x="212" y="177"/>
                  </a:lnTo>
                  <a:lnTo>
                    <a:pt x="211" y="178"/>
                  </a:lnTo>
                  <a:lnTo>
                    <a:pt x="207" y="179"/>
                  </a:lnTo>
                  <a:lnTo>
                    <a:pt x="200" y="180"/>
                  </a:lnTo>
                  <a:lnTo>
                    <a:pt x="183" y="183"/>
                  </a:lnTo>
                  <a:lnTo>
                    <a:pt x="174" y="186"/>
                  </a:lnTo>
                  <a:lnTo>
                    <a:pt x="169" y="190"/>
                  </a:lnTo>
                  <a:lnTo>
                    <a:pt x="167" y="194"/>
                  </a:lnTo>
                  <a:lnTo>
                    <a:pt x="161" y="199"/>
                  </a:lnTo>
                  <a:lnTo>
                    <a:pt x="161" y="205"/>
                  </a:lnTo>
                  <a:lnTo>
                    <a:pt x="163" y="209"/>
                  </a:lnTo>
                  <a:lnTo>
                    <a:pt x="165" y="212"/>
                  </a:lnTo>
                  <a:lnTo>
                    <a:pt x="165" y="210"/>
                  </a:lnTo>
                  <a:lnTo>
                    <a:pt x="166" y="208"/>
                  </a:lnTo>
                  <a:lnTo>
                    <a:pt x="170" y="206"/>
                  </a:lnTo>
                  <a:lnTo>
                    <a:pt x="183" y="203"/>
                  </a:lnTo>
                  <a:lnTo>
                    <a:pt x="195" y="205"/>
                  </a:lnTo>
                  <a:lnTo>
                    <a:pt x="197" y="208"/>
                  </a:lnTo>
                  <a:lnTo>
                    <a:pt x="195" y="213"/>
                  </a:lnTo>
                  <a:lnTo>
                    <a:pt x="192" y="214"/>
                  </a:lnTo>
                  <a:lnTo>
                    <a:pt x="191" y="215"/>
                  </a:lnTo>
                  <a:lnTo>
                    <a:pt x="190" y="217"/>
                  </a:lnTo>
                  <a:lnTo>
                    <a:pt x="186" y="220"/>
                  </a:lnTo>
                  <a:lnTo>
                    <a:pt x="184" y="222"/>
                  </a:lnTo>
                  <a:lnTo>
                    <a:pt x="190" y="230"/>
                  </a:lnTo>
                  <a:lnTo>
                    <a:pt x="191" y="244"/>
                  </a:lnTo>
                  <a:lnTo>
                    <a:pt x="189" y="260"/>
                  </a:lnTo>
                  <a:lnTo>
                    <a:pt x="184" y="270"/>
                  </a:lnTo>
                  <a:lnTo>
                    <a:pt x="181" y="269"/>
                  </a:lnTo>
                  <a:lnTo>
                    <a:pt x="177" y="270"/>
                  </a:lnTo>
                  <a:lnTo>
                    <a:pt x="174" y="271"/>
                  </a:lnTo>
                  <a:lnTo>
                    <a:pt x="173" y="273"/>
                  </a:lnTo>
                  <a:lnTo>
                    <a:pt x="175" y="276"/>
                  </a:lnTo>
                  <a:lnTo>
                    <a:pt x="180" y="285"/>
                  </a:lnTo>
                  <a:lnTo>
                    <a:pt x="181" y="293"/>
                  </a:lnTo>
                  <a:lnTo>
                    <a:pt x="173" y="297"/>
                  </a:lnTo>
                  <a:lnTo>
                    <a:pt x="160" y="299"/>
                  </a:lnTo>
                  <a:lnTo>
                    <a:pt x="152" y="306"/>
                  </a:lnTo>
                  <a:lnTo>
                    <a:pt x="146" y="320"/>
                  </a:lnTo>
                  <a:lnTo>
                    <a:pt x="142" y="341"/>
                  </a:lnTo>
                  <a:lnTo>
                    <a:pt x="143" y="357"/>
                  </a:lnTo>
                  <a:lnTo>
                    <a:pt x="150" y="362"/>
                  </a:lnTo>
                  <a:lnTo>
                    <a:pt x="157" y="361"/>
                  </a:lnTo>
                  <a:lnTo>
                    <a:pt x="160" y="360"/>
                  </a:lnTo>
                  <a:lnTo>
                    <a:pt x="163" y="338"/>
                  </a:lnTo>
                  <a:lnTo>
                    <a:pt x="165" y="339"/>
                  </a:lnTo>
                  <a:lnTo>
                    <a:pt x="168" y="342"/>
                  </a:lnTo>
                  <a:lnTo>
                    <a:pt x="173" y="343"/>
                  </a:lnTo>
                  <a:lnTo>
                    <a:pt x="178" y="342"/>
                  </a:lnTo>
                  <a:lnTo>
                    <a:pt x="182" y="362"/>
                  </a:lnTo>
                  <a:lnTo>
                    <a:pt x="180" y="375"/>
                  </a:lnTo>
                  <a:lnTo>
                    <a:pt x="176" y="384"/>
                  </a:lnTo>
                  <a:lnTo>
                    <a:pt x="180" y="394"/>
                  </a:lnTo>
                  <a:lnTo>
                    <a:pt x="185" y="404"/>
                  </a:lnTo>
                  <a:lnTo>
                    <a:pt x="188" y="413"/>
                  </a:lnTo>
                  <a:lnTo>
                    <a:pt x="188" y="420"/>
                  </a:lnTo>
                  <a:lnTo>
                    <a:pt x="188" y="422"/>
                  </a:lnTo>
                  <a:lnTo>
                    <a:pt x="190" y="422"/>
                  </a:lnTo>
                  <a:lnTo>
                    <a:pt x="197" y="422"/>
                  </a:lnTo>
                  <a:lnTo>
                    <a:pt x="204" y="421"/>
                  </a:lnTo>
                  <a:lnTo>
                    <a:pt x="212" y="417"/>
                  </a:lnTo>
                  <a:lnTo>
                    <a:pt x="221" y="426"/>
                  </a:lnTo>
                  <a:lnTo>
                    <a:pt x="228" y="430"/>
                  </a:lnTo>
                  <a:lnTo>
                    <a:pt x="234" y="428"/>
                  </a:lnTo>
                  <a:lnTo>
                    <a:pt x="239" y="425"/>
                  </a:lnTo>
                  <a:lnTo>
                    <a:pt x="243" y="418"/>
                  </a:lnTo>
                  <a:lnTo>
                    <a:pt x="245" y="412"/>
                  </a:lnTo>
                  <a:lnTo>
                    <a:pt x="248" y="407"/>
                  </a:lnTo>
                  <a:lnTo>
                    <a:pt x="248" y="405"/>
                  </a:lnTo>
                  <a:lnTo>
                    <a:pt x="250" y="406"/>
                  </a:lnTo>
                  <a:lnTo>
                    <a:pt x="256" y="407"/>
                  </a:lnTo>
                  <a:lnTo>
                    <a:pt x="263" y="406"/>
                  </a:lnTo>
                  <a:lnTo>
                    <a:pt x="269" y="402"/>
                  </a:lnTo>
                  <a:lnTo>
                    <a:pt x="274" y="399"/>
                  </a:lnTo>
                  <a:lnTo>
                    <a:pt x="279" y="407"/>
                  </a:lnTo>
                  <a:lnTo>
                    <a:pt x="284" y="419"/>
                  </a:lnTo>
                  <a:lnTo>
                    <a:pt x="292" y="432"/>
                  </a:lnTo>
                  <a:lnTo>
                    <a:pt x="298" y="443"/>
                  </a:lnTo>
                  <a:lnTo>
                    <a:pt x="297" y="452"/>
                  </a:lnTo>
                  <a:lnTo>
                    <a:pt x="295" y="459"/>
                  </a:lnTo>
                  <a:lnTo>
                    <a:pt x="292" y="461"/>
                  </a:lnTo>
                  <a:lnTo>
                    <a:pt x="290" y="461"/>
                  </a:lnTo>
                  <a:lnTo>
                    <a:pt x="284" y="461"/>
                  </a:lnTo>
                  <a:lnTo>
                    <a:pt x="278" y="464"/>
                  </a:lnTo>
                  <a:lnTo>
                    <a:pt x="272" y="467"/>
                  </a:lnTo>
                  <a:lnTo>
                    <a:pt x="257" y="467"/>
                  </a:lnTo>
                  <a:lnTo>
                    <a:pt x="249" y="468"/>
                  </a:lnTo>
                  <a:lnTo>
                    <a:pt x="245" y="473"/>
                  </a:lnTo>
                  <a:lnTo>
                    <a:pt x="246" y="481"/>
                  </a:lnTo>
                  <a:lnTo>
                    <a:pt x="238" y="482"/>
                  </a:lnTo>
                  <a:lnTo>
                    <a:pt x="229" y="485"/>
                  </a:lnTo>
                  <a:lnTo>
                    <a:pt x="221" y="488"/>
                  </a:lnTo>
                  <a:lnTo>
                    <a:pt x="215" y="489"/>
                  </a:lnTo>
                  <a:lnTo>
                    <a:pt x="211" y="489"/>
                  </a:lnTo>
                  <a:lnTo>
                    <a:pt x="205" y="490"/>
                  </a:lnTo>
                  <a:lnTo>
                    <a:pt x="200" y="493"/>
                  </a:lnTo>
                  <a:lnTo>
                    <a:pt x="197" y="495"/>
                  </a:lnTo>
                  <a:lnTo>
                    <a:pt x="192" y="500"/>
                  </a:lnTo>
                  <a:lnTo>
                    <a:pt x="185" y="504"/>
                  </a:lnTo>
                  <a:lnTo>
                    <a:pt x="178" y="508"/>
                  </a:lnTo>
                  <a:lnTo>
                    <a:pt x="171" y="506"/>
                  </a:lnTo>
                  <a:lnTo>
                    <a:pt x="166" y="512"/>
                  </a:lnTo>
                  <a:lnTo>
                    <a:pt x="163" y="518"/>
                  </a:lnTo>
                  <a:lnTo>
                    <a:pt x="163" y="521"/>
                  </a:lnTo>
                  <a:lnTo>
                    <a:pt x="161" y="519"/>
                  </a:lnTo>
                  <a:lnTo>
                    <a:pt x="155" y="517"/>
                  </a:lnTo>
                  <a:lnTo>
                    <a:pt x="150" y="517"/>
                  </a:lnTo>
                  <a:lnTo>
                    <a:pt x="143" y="516"/>
                  </a:lnTo>
                  <a:lnTo>
                    <a:pt x="147" y="512"/>
                  </a:lnTo>
                  <a:lnTo>
                    <a:pt x="148" y="509"/>
                  </a:lnTo>
                  <a:lnTo>
                    <a:pt x="147" y="508"/>
                  </a:lnTo>
                  <a:lnTo>
                    <a:pt x="147" y="506"/>
                  </a:lnTo>
                  <a:lnTo>
                    <a:pt x="143" y="508"/>
                  </a:lnTo>
                  <a:lnTo>
                    <a:pt x="133" y="510"/>
                  </a:lnTo>
                  <a:lnTo>
                    <a:pt x="125" y="510"/>
                  </a:lnTo>
                  <a:lnTo>
                    <a:pt x="122" y="506"/>
                  </a:lnTo>
                  <a:lnTo>
                    <a:pt x="109" y="516"/>
                  </a:lnTo>
                  <a:lnTo>
                    <a:pt x="99" y="520"/>
                  </a:lnTo>
                  <a:lnTo>
                    <a:pt x="90" y="523"/>
                  </a:lnTo>
                  <a:lnTo>
                    <a:pt x="83" y="524"/>
                  </a:lnTo>
                  <a:lnTo>
                    <a:pt x="78" y="524"/>
                  </a:lnTo>
                  <a:lnTo>
                    <a:pt x="72" y="524"/>
                  </a:lnTo>
                  <a:lnTo>
                    <a:pt x="69" y="525"/>
                  </a:lnTo>
                  <a:lnTo>
                    <a:pt x="64" y="528"/>
                  </a:lnTo>
                  <a:lnTo>
                    <a:pt x="1" y="225"/>
                  </a:lnTo>
                  <a:lnTo>
                    <a:pt x="0" y="216"/>
                  </a:lnTo>
                  <a:lnTo>
                    <a:pt x="2" y="205"/>
                  </a:lnTo>
                  <a:lnTo>
                    <a:pt x="8" y="194"/>
                  </a:lnTo>
                  <a:lnTo>
                    <a:pt x="15" y="184"/>
                  </a:lnTo>
                  <a:lnTo>
                    <a:pt x="22" y="176"/>
                  </a:lnTo>
                  <a:lnTo>
                    <a:pt x="27" y="169"/>
                  </a:lnTo>
                  <a:lnTo>
                    <a:pt x="29" y="161"/>
                  </a:lnTo>
                  <a:lnTo>
                    <a:pt x="26" y="154"/>
                  </a:lnTo>
                  <a:lnTo>
                    <a:pt x="16" y="150"/>
                  </a:lnTo>
                  <a:lnTo>
                    <a:pt x="40" y="138"/>
                  </a:lnTo>
                  <a:lnTo>
                    <a:pt x="64" y="126"/>
                  </a:lnTo>
                  <a:lnTo>
                    <a:pt x="89" y="115"/>
                  </a:lnTo>
                  <a:lnTo>
                    <a:pt x="114" y="104"/>
                  </a:lnTo>
                  <a:lnTo>
                    <a:pt x="138" y="93"/>
                  </a:lnTo>
                  <a:lnTo>
                    <a:pt x="163" y="82"/>
                  </a:lnTo>
                  <a:lnTo>
                    <a:pt x="189" y="73"/>
                  </a:lnTo>
                  <a:lnTo>
                    <a:pt x="214" y="63"/>
                  </a:lnTo>
                  <a:lnTo>
                    <a:pt x="239" y="54"/>
                  </a:lnTo>
                  <a:lnTo>
                    <a:pt x="265" y="46"/>
                  </a:lnTo>
                  <a:lnTo>
                    <a:pt x="291" y="36"/>
                  </a:lnTo>
                  <a:lnTo>
                    <a:pt x="317" y="28"/>
                  </a:lnTo>
                  <a:lnTo>
                    <a:pt x="343" y="20"/>
                  </a:lnTo>
                  <a:lnTo>
                    <a:pt x="370" y="13"/>
                  </a:lnTo>
                  <a:lnTo>
                    <a:pt x="396" y="6"/>
                  </a:lnTo>
                  <a:lnTo>
                    <a:pt x="423" y="0"/>
                  </a:lnTo>
                  <a:lnTo>
                    <a:pt x="424" y="1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7" name="Freeform 78"/>
            <p:cNvSpPr>
              <a:spLocks/>
            </p:cNvSpPr>
            <p:nvPr/>
          </p:nvSpPr>
          <p:spPr bwMode="auto">
            <a:xfrm>
              <a:off x="2213" y="2048"/>
              <a:ext cx="226" cy="356"/>
            </a:xfrm>
            <a:custGeom>
              <a:avLst/>
              <a:gdLst>
                <a:gd name="T0" fmla="*/ 111 w 451"/>
                <a:gd name="T1" fmla="*/ 77 h 713"/>
                <a:gd name="T2" fmla="*/ 106 w 451"/>
                <a:gd name="T3" fmla="*/ 78 h 713"/>
                <a:gd name="T4" fmla="*/ 104 w 451"/>
                <a:gd name="T5" fmla="*/ 78 h 713"/>
                <a:gd name="T6" fmla="*/ 99 w 451"/>
                <a:gd name="T7" fmla="*/ 82 h 713"/>
                <a:gd name="T8" fmla="*/ 93 w 451"/>
                <a:gd name="T9" fmla="*/ 91 h 713"/>
                <a:gd name="T10" fmla="*/ 92 w 451"/>
                <a:gd name="T11" fmla="*/ 95 h 713"/>
                <a:gd name="T12" fmla="*/ 90 w 451"/>
                <a:gd name="T13" fmla="*/ 97 h 713"/>
                <a:gd name="T14" fmla="*/ 88 w 451"/>
                <a:gd name="T15" fmla="*/ 106 h 713"/>
                <a:gd name="T16" fmla="*/ 92 w 451"/>
                <a:gd name="T17" fmla="*/ 107 h 713"/>
                <a:gd name="T18" fmla="*/ 92 w 451"/>
                <a:gd name="T19" fmla="*/ 110 h 713"/>
                <a:gd name="T20" fmla="*/ 95 w 451"/>
                <a:gd name="T21" fmla="*/ 111 h 713"/>
                <a:gd name="T22" fmla="*/ 94 w 451"/>
                <a:gd name="T23" fmla="*/ 120 h 713"/>
                <a:gd name="T24" fmla="*/ 97 w 451"/>
                <a:gd name="T25" fmla="*/ 123 h 713"/>
                <a:gd name="T26" fmla="*/ 99 w 451"/>
                <a:gd name="T27" fmla="*/ 126 h 713"/>
                <a:gd name="T28" fmla="*/ 99 w 451"/>
                <a:gd name="T29" fmla="*/ 128 h 713"/>
                <a:gd name="T30" fmla="*/ 98 w 451"/>
                <a:gd name="T31" fmla="*/ 132 h 713"/>
                <a:gd name="T32" fmla="*/ 96 w 451"/>
                <a:gd name="T33" fmla="*/ 141 h 713"/>
                <a:gd name="T34" fmla="*/ 92 w 451"/>
                <a:gd name="T35" fmla="*/ 144 h 713"/>
                <a:gd name="T36" fmla="*/ 91 w 451"/>
                <a:gd name="T37" fmla="*/ 151 h 713"/>
                <a:gd name="T38" fmla="*/ 88 w 451"/>
                <a:gd name="T39" fmla="*/ 155 h 713"/>
                <a:gd name="T40" fmla="*/ 59 w 451"/>
                <a:gd name="T41" fmla="*/ 178 h 713"/>
                <a:gd name="T42" fmla="*/ 3 w 451"/>
                <a:gd name="T43" fmla="*/ 77 h 713"/>
                <a:gd name="T44" fmla="*/ 8 w 451"/>
                <a:gd name="T45" fmla="*/ 74 h 713"/>
                <a:gd name="T46" fmla="*/ 10 w 451"/>
                <a:gd name="T47" fmla="*/ 71 h 713"/>
                <a:gd name="T48" fmla="*/ 14 w 451"/>
                <a:gd name="T49" fmla="*/ 66 h 713"/>
                <a:gd name="T50" fmla="*/ 19 w 451"/>
                <a:gd name="T51" fmla="*/ 63 h 713"/>
                <a:gd name="T52" fmla="*/ 22 w 451"/>
                <a:gd name="T53" fmla="*/ 58 h 713"/>
                <a:gd name="T54" fmla="*/ 29 w 451"/>
                <a:gd name="T55" fmla="*/ 54 h 713"/>
                <a:gd name="T56" fmla="*/ 35 w 451"/>
                <a:gd name="T57" fmla="*/ 51 h 713"/>
                <a:gd name="T58" fmla="*/ 37 w 451"/>
                <a:gd name="T59" fmla="*/ 48 h 713"/>
                <a:gd name="T60" fmla="*/ 38 w 451"/>
                <a:gd name="T61" fmla="*/ 48 h 713"/>
                <a:gd name="T62" fmla="*/ 41 w 451"/>
                <a:gd name="T63" fmla="*/ 41 h 713"/>
                <a:gd name="T64" fmla="*/ 46 w 451"/>
                <a:gd name="T65" fmla="*/ 41 h 713"/>
                <a:gd name="T66" fmla="*/ 50 w 451"/>
                <a:gd name="T67" fmla="*/ 38 h 713"/>
                <a:gd name="T68" fmla="*/ 50 w 451"/>
                <a:gd name="T69" fmla="*/ 35 h 713"/>
                <a:gd name="T70" fmla="*/ 52 w 451"/>
                <a:gd name="T71" fmla="*/ 31 h 713"/>
                <a:gd name="T72" fmla="*/ 56 w 451"/>
                <a:gd name="T73" fmla="*/ 30 h 713"/>
                <a:gd name="T74" fmla="*/ 61 w 451"/>
                <a:gd name="T75" fmla="*/ 29 h 713"/>
                <a:gd name="T76" fmla="*/ 65 w 451"/>
                <a:gd name="T77" fmla="*/ 25 h 713"/>
                <a:gd name="T78" fmla="*/ 68 w 451"/>
                <a:gd name="T79" fmla="*/ 22 h 713"/>
                <a:gd name="T80" fmla="*/ 71 w 451"/>
                <a:gd name="T81" fmla="*/ 24 h 713"/>
                <a:gd name="T82" fmla="*/ 75 w 451"/>
                <a:gd name="T83" fmla="*/ 23 h 713"/>
                <a:gd name="T84" fmla="*/ 78 w 451"/>
                <a:gd name="T85" fmla="*/ 14 h 713"/>
                <a:gd name="T86" fmla="*/ 81 w 451"/>
                <a:gd name="T87" fmla="*/ 7 h 713"/>
                <a:gd name="T88" fmla="*/ 86 w 451"/>
                <a:gd name="T89" fmla="*/ 5 h 713"/>
                <a:gd name="T90" fmla="*/ 90 w 451"/>
                <a:gd name="T91" fmla="*/ 4 h 713"/>
                <a:gd name="T92" fmla="*/ 95 w 451"/>
                <a:gd name="T93" fmla="*/ 2 h 713"/>
                <a:gd name="T94" fmla="*/ 97 w 451"/>
                <a:gd name="T95" fmla="*/ 0 h 7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51"/>
                <a:gd name="T145" fmla="*/ 0 h 713"/>
                <a:gd name="T146" fmla="*/ 451 w 451"/>
                <a:gd name="T147" fmla="*/ 713 h 7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51" h="713">
                  <a:moveTo>
                    <a:pt x="451" y="303"/>
                  </a:moveTo>
                  <a:lnTo>
                    <a:pt x="447" y="307"/>
                  </a:lnTo>
                  <a:lnTo>
                    <a:pt x="441" y="310"/>
                  </a:lnTo>
                  <a:lnTo>
                    <a:pt x="435" y="311"/>
                  </a:lnTo>
                  <a:lnTo>
                    <a:pt x="429" y="313"/>
                  </a:lnTo>
                  <a:lnTo>
                    <a:pt x="424" y="313"/>
                  </a:lnTo>
                  <a:lnTo>
                    <a:pt x="419" y="313"/>
                  </a:lnTo>
                  <a:lnTo>
                    <a:pt x="416" y="314"/>
                  </a:lnTo>
                  <a:lnTo>
                    <a:pt x="414" y="315"/>
                  </a:lnTo>
                  <a:lnTo>
                    <a:pt x="411" y="319"/>
                  </a:lnTo>
                  <a:lnTo>
                    <a:pt x="404" y="325"/>
                  </a:lnTo>
                  <a:lnTo>
                    <a:pt x="395" y="331"/>
                  </a:lnTo>
                  <a:lnTo>
                    <a:pt x="386" y="333"/>
                  </a:lnTo>
                  <a:lnTo>
                    <a:pt x="379" y="356"/>
                  </a:lnTo>
                  <a:lnTo>
                    <a:pt x="372" y="366"/>
                  </a:lnTo>
                  <a:lnTo>
                    <a:pt x="367" y="367"/>
                  </a:lnTo>
                  <a:lnTo>
                    <a:pt x="366" y="366"/>
                  </a:lnTo>
                  <a:lnTo>
                    <a:pt x="365" y="382"/>
                  </a:lnTo>
                  <a:lnTo>
                    <a:pt x="356" y="389"/>
                  </a:lnTo>
                  <a:lnTo>
                    <a:pt x="357" y="391"/>
                  </a:lnTo>
                  <a:lnTo>
                    <a:pt x="351" y="404"/>
                  </a:lnTo>
                  <a:lnTo>
                    <a:pt x="346" y="420"/>
                  </a:lnTo>
                  <a:lnTo>
                    <a:pt x="351" y="427"/>
                  </a:lnTo>
                  <a:lnTo>
                    <a:pt x="360" y="428"/>
                  </a:lnTo>
                  <a:lnTo>
                    <a:pt x="365" y="427"/>
                  </a:lnTo>
                  <a:lnTo>
                    <a:pt x="365" y="428"/>
                  </a:lnTo>
                  <a:lnTo>
                    <a:pt x="364" y="431"/>
                  </a:lnTo>
                  <a:lnTo>
                    <a:pt x="364" y="436"/>
                  </a:lnTo>
                  <a:lnTo>
                    <a:pt x="366" y="440"/>
                  </a:lnTo>
                  <a:lnTo>
                    <a:pt x="374" y="442"/>
                  </a:lnTo>
                  <a:lnTo>
                    <a:pt x="379" y="442"/>
                  </a:lnTo>
                  <a:lnTo>
                    <a:pt x="380" y="446"/>
                  </a:lnTo>
                  <a:lnTo>
                    <a:pt x="375" y="463"/>
                  </a:lnTo>
                  <a:lnTo>
                    <a:pt x="373" y="475"/>
                  </a:lnTo>
                  <a:lnTo>
                    <a:pt x="375" y="482"/>
                  </a:lnTo>
                  <a:lnTo>
                    <a:pt x="379" y="488"/>
                  </a:lnTo>
                  <a:lnTo>
                    <a:pt x="383" y="490"/>
                  </a:lnTo>
                  <a:lnTo>
                    <a:pt x="388" y="493"/>
                  </a:lnTo>
                  <a:lnTo>
                    <a:pt x="393" y="496"/>
                  </a:lnTo>
                  <a:lnTo>
                    <a:pt x="395" y="500"/>
                  </a:lnTo>
                  <a:lnTo>
                    <a:pt x="394" y="507"/>
                  </a:lnTo>
                  <a:lnTo>
                    <a:pt x="394" y="508"/>
                  </a:lnTo>
                  <a:lnTo>
                    <a:pt x="395" y="511"/>
                  </a:lnTo>
                  <a:lnTo>
                    <a:pt x="395" y="514"/>
                  </a:lnTo>
                  <a:lnTo>
                    <a:pt x="393" y="516"/>
                  </a:lnTo>
                  <a:lnTo>
                    <a:pt x="390" y="521"/>
                  </a:lnTo>
                  <a:lnTo>
                    <a:pt x="390" y="529"/>
                  </a:lnTo>
                  <a:lnTo>
                    <a:pt x="390" y="538"/>
                  </a:lnTo>
                  <a:lnTo>
                    <a:pt x="390" y="548"/>
                  </a:lnTo>
                  <a:lnTo>
                    <a:pt x="381" y="564"/>
                  </a:lnTo>
                  <a:lnTo>
                    <a:pt x="373" y="567"/>
                  </a:lnTo>
                  <a:lnTo>
                    <a:pt x="368" y="568"/>
                  </a:lnTo>
                  <a:lnTo>
                    <a:pt x="368" y="577"/>
                  </a:lnTo>
                  <a:lnTo>
                    <a:pt x="370" y="591"/>
                  </a:lnTo>
                  <a:lnTo>
                    <a:pt x="367" y="601"/>
                  </a:lnTo>
                  <a:lnTo>
                    <a:pt x="363" y="604"/>
                  </a:lnTo>
                  <a:lnTo>
                    <a:pt x="356" y="606"/>
                  </a:lnTo>
                  <a:lnTo>
                    <a:pt x="350" y="617"/>
                  </a:lnTo>
                  <a:lnTo>
                    <a:pt x="351" y="621"/>
                  </a:lnTo>
                  <a:lnTo>
                    <a:pt x="355" y="624"/>
                  </a:lnTo>
                  <a:lnTo>
                    <a:pt x="358" y="625"/>
                  </a:lnTo>
                  <a:lnTo>
                    <a:pt x="236" y="713"/>
                  </a:lnTo>
                  <a:lnTo>
                    <a:pt x="0" y="333"/>
                  </a:lnTo>
                  <a:lnTo>
                    <a:pt x="5" y="317"/>
                  </a:lnTo>
                  <a:lnTo>
                    <a:pt x="12" y="308"/>
                  </a:lnTo>
                  <a:lnTo>
                    <a:pt x="19" y="302"/>
                  </a:lnTo>
                  <a:lnTo>
                    <a:pt x="25" y="300"/>
                  </a:lnTo>
                  <a:lnTo>
                    <a:pt x="31" y="299"/>
                  </a:lnTo>
                  <a:lnTo>
                    <a:pt x="35" y="298"/>
                  </a:lnTo>
                  <a:lnTo>
                    <a:pt x="39" y="293"/>
                  </a:lnTo>
                  <a:lnTo>
                    <a:pt x="40" y="285"/>
                  </a:lnTo>
                  <a:lnTo>
                    <a:pt x="42" y="276"/>
                  </a:lnTo>
                  <a:lnTo>
                    <a:pt x="47" y="269"/>
                  </a:lnTo>
                  <a:lnTo>
                    <a:pt x="54" y="264"/>
                  </a:lnTo>
                  <a:lnTo>
                    <a:pt x="61" y="261"/>
                  </a:lnTo>
                  <a:lnTo>
                    <a:pt x="69" y="258"/>
                  </a:lnTo>
                  <a:lnTo>
                    <a:pt x="76" y="255"/>
                  </a:lnTo>
                  <a:lnTo>
                    <a:pt x="81" y="250"/>
                  </a:lnTo>
                  <a:lnTo>
                    <a:pt x="85" y="245"/>
                  </a:lnTo>
                  <a:lnTo>
                    <a:pt x="87" y="233"/>
                  </a:lnTo>
                  <a:lnTo>
                    <a:pt x="88" y="226"/>
                  </a:lnTo>
                  <a:lnTo>
                    <a:pt x="95" y="222"/>
                  </a:lnTo>
                  <a:lnTo>
                    <a:pt x="113" y="217"/>
                  </a:lnTo>
                  <a:lnTo>
                    <a:pt x="123" y="215"/>
                  </a:lnTo>
                  <a:lnTo>
                    <a:pt x="131" y="210"/>
                  </a:lnTo>
                  <a:lnTo>
                    <a:pt x="137" y="207"/>
                  </a:lnTo>
                  <a:lnTo>
                    <a:pt x="141" y="202"/>
                  </a:lnTo>
                  <a:lnTo>
                    <a:pt x="145" y="198"/>
                  </a:lnTo>
                  <a:lnTo>
                    <a:pt x="146" y="195"/>
                  </a:lnTo>
                  <a:lnTo>
                    <a:pt x="147" y="193"/>
                  </a:lnTo>
                  <a:lnTo>
                    <a:pt x="147" y="192"/>
                  </a:lnTo>
                  <a:lnTo>
                    <a:pt x="151" y="192"/>
                  </a:lnTo>
                  <a:lnTo>
                    <a:pt x="156" y="189"/>
                  </a:lnTo>
                  <a:lnTo>
                    <a:pt x="163" y="182"/>
                  </a:lnTo>
                  <a:lnTo>
                    <a:pt x="164" y="166"/>
                  </a:lnTo>
                  <a:lnTo>
                    <a:pt x="170" y="166"/>
                  </a:lnTo>
                  <a:lnTo>
                    <a:pt x="177" y="166"/>
                  </a:lnTo>
                  <a:lnTo>
                    <a:pt x="183" y="164"/>
                  </a:lnTo>
                  <a:lnTo>
                    <a:pt x="189" y="162"/>
                  </a:lnTo>
                  <a:lnTo>
                    <a:pt x="194" y="158"/>
                  </a:lnTo>
                  <a:lnTo>
                    <a:pt x="198" y="154"/>
                  </a:lnTo>
                  <a:lnTo>
                    <a:pt x="199" y="149"/>
                  </a:lnTo>
                  <a:lnTo>
                    <a:pt x="199" y="144"/>
                  </a:lnTo>
                  <a:lnTo>
                    <a:pt x="198" y="140"/>
                  </a:lnTo>
                  <a:lnTo>
                    <a:pt x="199" y="135"/>
                  </a:lnTo>
                  <a:lnTo>
                    <a:pt x="202" y="131"/>
                  </a:lnTo>
                  <a:lnTo>
                    <a:pt x="206" y="127"/>
                  </a:lnTo>
                  <a:lnTo>
                    <a:pt x="212" y="125"/>
                  </a:lnTo>
                  <a:lnTo>
                    <a:pt x="216" y="122"/>
                  </a:lnTo>
                  <a:lnTo>
                    <a:pt x="223" y="121"/>
                  </a:lnTo>
                  <a:lnTo>
                    <a:pt x="229" y="121"/>
                  </a:lnTo>
                  <a:lnTo>
                    <a:pt x="236" y="120"/>
                  </a:lnTo>
                  <a:lnTo>
                    <a:pt x="242" y="117"/>
                  </a:lnTo>
                  <a:lnTo>
                    <a:pt x="249" y="112"/>
                  </a:lnTo>
                  <a:lnTo>
                    <a:pt x="254" y="106"/>
                  </a:lnTo>
                  <a:lnTo>
                    <a:pt x="260" y="101"/>
                  </a:lnTo>
                  <a:lnTo>
                    <a:pt x="265" y="95"/>
                  </a:lnTo>
                  <a:lnTo>
                    <a:pt x="269" y="91"/>
                  </a:lnTo>
                  <a:lnTo>
                    <a:pt x="272" y="90"/>
                  </a:lnTo>
                  <a:lnTo>
                    <a:pt x="275" y="91"/>
                  </a:lnTo>
                  <a:lnTo>
                    <a:pt x="278" y="94"/>
                  </a:lnTo>
                  <a:lnTo>
                    <a:pt x="284" y="96"/>
                  </a:lnTo>
                  <a:lnTo>
                    <a:pt x="290" y="97"/>
                  </a:lnTo>
                  <a:lnTo>
                    <a:pt x="295" y="97"/>
                  </a:lnTo>
                  <a:lnTo>
                    <a:pt x="300" y="94"/>
                  </a:lnTo>
                  <a:lnTo>
                    <a:pt x="304" y="86"/>
                  </a:lnTo>
                  <a:lnTo>
                    <a:pt x="307" y="72"/>
                  </a:lnTo>
                  <a:lnTo>
                    <a:pt x="310" y="57"/>
                  </a:lnTo>
                  <a:lnTo>
                    <a:pt x="314" y="45"/>
                  </a:lnTo>
                  <a:lnTo>
                    <a:pt x="319" y="37"/>
                  </a:lnTo>
                  <a:lnTo>
                    <a:pt x="323" y="30"/>
                  </a:lnTo>
                  <a:lnTo>
                    <a:pt x="329" y="26"/>
                  </a:lnTo>
                  <a:lnTo>
                    <a:pt x="335" y="22"/>
                  </a:lnTo>
                  <a:lnTo>
                    <a:pt x="341" y="20"/>
                  </a:lnTo>
                  <a:lnTo>
                    <a:pt x="345" y="19"/>
                  </a:lnTo>
                  <a:lnTo>
                    <a:pt x="351" y="18"/>
                  </a:lnTo>
                  <a:lnTo>
                    <a:pt x="358" y="16"/>
                  </a:lnTo>
                  <a:lnTo>
                    <a:pt x="365" y="14"/>
                  </a:lnTo>
                  <a:lnTo>
                    <a:pt x="373" y="13"/>
                  </a:lnTo>
                  <a:lnTo>
                    <a:pt x="380" y="10"/>
                  </a:lnTo>
                  <a:lnTo>
                    <a:pt x="384" y="7"/>
                  </a:lnTo>
                  <a:lnTo>
                    <a:pt x="388" y="4"/>
                  </a:lnTo>
                  <a:lnTo>
                    <a:pt x="388" y="0"/>
                  </a:lnTo>
                  <a:lnTo>
                    <a:pt x="451" y="30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8" name="Freeform 79"/>
            <p:cNvSpPr>
              <a:spLocks/>
            </p:cNvSpPr>
            <p:nvPr/>
          </p:nvSpPr>
          <p:spPr bwMode="auto">
            <a:xfrm>
              <a:off x="2331" y="2229"/>
              <a:ext cx="269" cy="292"/>
            </a:xfrm>
            <a:custGeom>
              <a:avLst/>
              <a:gdLst>
                <a:gd name="T0" fmla="*/ 39 w 538"/>
                <a:gd name="T1" fmla="*/ 65 h 584"/>
                <a:gd name="T2" fmla="*/ 39 w 538"/>
                <a:gd name="T3" fmla="*/ 59 h 584"/>
                <a:gd name="T4" fmla="*/ 46 w 538"/>
                <a:gd name="T5" fmla="*/ 53 h 584"/>
                <a:gd name="T6" fmla="*/ 53 w 538"/>
                <a:gd name="T7" fmla="*/ 47 h 584"/>
                <a:gd name="T8" fmla="*/ 64 w 538"/>
                <a:gd name="T9" fmla="*/ 45 h 584"/>
                <a:gd name="T10" fmla="*/ 71 w 538"/>
                <a:gd name="T11" fmla="*/ 35 h 584"/>
                <a:gd name="T12" fmla="*/ 75 w 538"/>
                <a:gd name="T13" fmla="*/ 23 h 584"/>
                <a:gd name="T14" fmla="*/ 79 w 538"/>
                <a:gd name="T15" fmla="*/ 20 h 584"/>
                <a:gd name="T16" fmla="*/ 83 w 538"/>
                <a:gd name="T17" fmla="*/ 16 h 584"/>
                <a:gd name="T18" fmla="*/ 84 w 538"/>
                <a:gd name="T19" fmla="*/ 9 h 584"/>
                <a:gd name="T20" fmla="*/ 82 w 538"/>
                <a:gd name="T21" fmla="*/ 4 h 584"/>
                <a:gd name="T22" fmla="*/ 85 w 538"/>
                <a:gd name="T23" fmla="*/ 0 h 584"/>
                <a:gd name="T24" fmla="*/ 96 w 538"/>
                <a:gd name="T25" fmla="*/ 4 h 584"/>
                <a:gd name="T26" fmla="*/ 102 w 538"/>
                <a:gd name="T27" fmla="*/ 6 h 584"/>
                <a:gd name="T28" fmla="*/ 108 w 538"/>
                <a:gd name="T29" fmla="*/ 14 h 584"/>
                <a:gd name="T30" fmla="*/ 110 w 538"/>
                <a:gd name="T31" fmla="*/ 27 h 584"/>
                <a:gd name="T32" fmla="*/ 103 w 538"/>
                <a:gd name="T33" fmla="*/ 31 h 584"/>
                <a:gd name="T34" fmla="*/ 104 w 538"/>
                <a:gd name="T35" fmla="*/ 38 h 584"/>
                <a:gd name="T36" fmla="*/ 114 w 538"/>
                <a:gd name="T37" fmla="*/ 39 h 584"/>
                <a:gd name="T38" fmla="*/ 117 w 538"/>
                <a:gd name="T39" fmla="*/ 37 h 584"/>
                <a:gd name="T40" fmla="*/ 123 w 538"/>
                <a:gd name="T41" fmla="*/ 31 h 584"/>
                <a:gd name="T42" fmla="*/ 126 w 538"/>
                <a:gd name="T43" fmla="*/ 36 h 584"/>
                <a:gd name="T44" fmla="*/ 123 w 538"/>
                <a:gd name="T45" fmla="*/ 44 h 584"/>
                <a:gd name="T46" fmla="*/ 122 w 538"/>
                <a:gd name="T47" fmla="*/ 52 h 584"/>
                <a:gd name="T48" fmla="*/ 121 w 538"/>
                <a:gd name="T49" fmla="*/ 61 h 584"/>
                <a:gd name="T50" fmla="*/ 124 w 538"/>
                <a:gd name="T51" fmla="*/ 69 h 584"/>
                <a:gd name="T52" fmla="*/ 129 w 538"/>
                <a:gd name="T53" fmla="*/ 75 h 584"/>
                <a:gd name="T54" fmla="*/ 121 w 538"/>
                <a:gd name="T55" fmla="*/ 76 h 584"/>
                <a:gd name="T56" fmla="*/ 118 w 538"/>
                <a:gd name="T57" fmla="*/ 80 h 584"/>
                <a:gd name="T58" fmla="*/ 129 w 538"/>
                <a:gd name="T59" fmla="*/ 80 h 584"/>
                <a:gd name="T60" fmla="*/ 135 w 538"/>
                <a:gd name="T61" fmla="*/ 86 h 584"/>
                <a:gd name="T62" fmla="*/ 126 w 538"/>
                <a:gd name="T63" fmla="*/ 93 h 584"/>
                <a:gd name="T64" fmla="*/ 115 w 538"/>
                <a:gd name="T65" fmla="*/ 101 h 584"/>
                <a:gd name="T66" fmla="*/ 105 w 538"/>
                <a:gd name="T67" fmla="*/ 102 h 584"/>
                <a:gd name="T68" fmla="*/ 100 w 538"/>
                <a:gd name="T69" fmla="*/ 106 h 584"/>
                <a:gd name="T70" fmla="*/ 93 w 538"/>
                <a:gd name="T71" fmla="*/ 101 h 584"/>
                <a:gd name="T72" fmla="*/ 87 w 538"/>
                <a:gd name="T73" fmla="*/ 95 h 584"/>
                <a:gd name="T74" fmla="*/ 76 w 538"/>
                <a:gd name="T75" fmla="*/ 96 h 584"/>
                <a:gd name="T76" fmla="*/ 69 w 538"/>
                <a:gd name="T77" fmla="*/ 95 h 584"/>
                <a:gd name="T78" fmla="*/ 62 w 538"/>
                <a:gd name="T79" fmla="*/ 99 h 584"/>
                <a:gd name="T80" fmla="*/ 51 w 538"/>
                <a:gd name="T81" fmla="*/ 106 h 584"/>
                <a:gd name="T82" fmla="*/ 42 w 538"/>
                <a:gd name="T83" fmla="*/ 109 h 584"/>
                <a:gd name="T84" fmla="*/ 44 w 538"/>
                <a:gd name="T85" fmla="*/ 111 h 584"/>
                <a:gd name="T86" fmla="*/ 54 w 538"/>
                <a:gd name="T87" fmla="*/ 107 h 584"/>
                <a:gd name="T88" fmla="*/ 61 w 538"/>
                <a:gd name="T89" fmla="*/ 103 h 584"/>
                <a:gd name="T90" fmla="*/ 71 w 538"/>
                <a:gd name="T91" fmla="*/ 100 h 584"/>
                <a:gd name="T92" fmla="*/ 81 w 538"/>
                <a:gd name="T93" fmla="*/ 102 h 584"/>
                <a:gd name="T94" fmla="*/ 89 w 538"/>
                <a:gd name="T95" fmla="*/ 105 h 584"/>
                <a:gd name="T96" fmla="*/ 75 w 538"/>
                <a:gd name="T97" fmla="*/ 107 h 584"/>
                <a:gd name="T98" fmla="*/ 73 w 538"/>
                <a:gd name="T99" fmla="*/ 112 h 584"/>
                <a:gd name="T100" fmla="*/ 78 w 538"/>
                <a:gd name="T101" fmla="*/ 113 h 584"/>
                <a:gd name="T102" fmla="*/ 82 w 538"/>
                <a:gd name="T103" fmla="*/ 125 h 584"/>
                <a:gd name="T104" fmla="*/ 95 w 538"/>
                <a:gd name="T105" fmla="*/ 125 h 584"/>
                <a:gd name="T106" fmla="*/ 90 w 538"/>
                <a:gd name="T107" fmla="*/ 135 h 584"/>
                <a:gd name="T108" fmla="*/ 85 w 538"/>
                <a:gd name="T109" fmla="*/ 141 h 584"/>
                <a:gd name="T110" fmla="*/ 75 w 538"/>
                <a:gd name="T111" fmla="*/ 143 h 584"/>
                <a:gd name="T112" fmla="*/ 63 w 538"/>
                <a:gd name="T113" fmla="*/ 146 h 584"/>
                <a:gd name="T114" fmla="*/ 64 w 538"/>
                <a:gd name="T115" fmla="*/ 139 h 584"/>
                <a:gd name="T116" fmla="*/ 73 w 538"/>
                <a:gd name="T117" fmla="*/ 134 h 584"/>
                <a:gd name="T118" fmla="*/ 62 w 538"/>
                <a:gd name="T119" fmla="*/ 134 h 584"/>
                <a:gd name="T120" fmla="*/ 46 w 538"/>
                <a:gd name="T121" fmla="*/ 135 h 584"/>
                <a:gd name="T122" fmla="*/ 34 w 538"/>
                <a:gd name="T123" fmla="*/ 139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8"/>
                <a:gd name="T187" fmla="*/ 0 h 584"/>
                <a:gd name="T188" fmla="*/ 538 w 538"/>
                <a:gd name="T189" fmla="*/ 584 h 5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8" h="584">
                  <a:moveTo>
                    <a:pt x="122" y="263"/>
                  </a:moveTo>
                  <a:lnTo>
                    <a:pt x="127" y="265"/>
                  </a:lnTo>
                  <a:lnTo>
                    <a:pt x="137" y="266"/>
                  </a:lnTo>
                  <a:lnTo>
                    <a:pt x="147" y="266"/>
                  </a:lnTo>
                  <a:lnTo>
                    <a:pt x="152" y="265"/>
                  </a:lnTo>
                  <a:lnTo>
                    <a:pt x="152" y="263"/>
                  </a:lnTo>
                  <a:lnTo>
                    <a:pt x="153" y="259"/>
                  </a:lnTo>
                  <a:lnTo>
                    <a:pt x="153" y="256"/>
                  </a:lnTo>
                  <a:lnTo>
                    <a:pt x="153" y="255"/>
                  </a:lnTo>
                  <a:lnTo>
                    <a:pt x="155" y="253"/>
                  </a:lnTo>
                  <a:lnTo>
                    <a:pt x="160" y="250"/>
                  </a:lnTo>
                  <a:lnTo>
                    <a:pt x="163" y="247"/>
                  </a:lnTo>
                  <a:lnTo>
                    <a:pt x="163" y="244"/>
                  </a:lnTo>
                  <a:lnTo>
                    <a:pt x="154" y="234"/>
                  </a:lnTo>
                  <a:lnTo>
                    <a:pt x="157" y="227"/>
                  </a:lnTo>
                  <a:lnTo>
                    <a:pt x="163" y="224"/>
                  </a:lnTo>
                  <a:lnTo>
                    <a:pt x="168" y="220"/>
                  </a:lnTo>
                  <a:lnTo>
                    <a:pt x="170" y="217"/>
                  </a:lnTo>
                  <a:lnTo>
                    <a:pt x="175" y="214"/>
                  </a:lnTo>
                  <a:lnTo>
                    <a:pt x="180" y="213"/>
                  </a:lnTo>
                  <a:lnTo>
                    <a:pt x="182" y="212"/>
                  </a:lnTo>
                  <a:lnTo>
                    <a:pt x="185" y="202"/>
                  </a:lnTo>
                  <a:lnTo>
                    <a:pt x="190" y="195"/>
                  </a:lnTo>
                  <a:lnTo>
                    <a:pt x="195" y="192"/>
                  </a:lnTo>
                  <a:lnTo>
                    <a:pt x="197" y="191"/>
                  </a:lnTo>
                  <a:lnTo>
                    <a:pt x="203" y="190"/>
                  </a:lnTo>
                  <a:lnTo>
                    <a:pt x="207" y="188"/>
                  </a:lnTo>
                  <a:lnTo>
                    <a:pt x="210" y="186"/>
                  </a:lnTo>
                  <a:lnTo>
                    <a:pt x="208" y="182"/>
                  </a:lnTo>
                  <a:lnTo>
                    <a:pt x="212" y="182"/>
                  </a:lnTo>
                  <a:lnTo>
                    <a:pt x="220" y="182"/>
                  </a:lnTo>
                  <a:lnTo>
                    <a:pt x="228" y="181"/>
                  </a:lnTo>
                  <a:lnTo>
                    <a:pt x="237" y="180"/>
                  </a:lnTo>
                  <a:lnTo>
                    <a:pt x="246" y="177"/>
                  </a:lnTo>
                  <a:lnTo>
                    <a:pt x="255" y="179"/>
                  </a:lnTo>
                  <a:lnTo>
                    <a:pt x="260" y="176"/>
                  </a:lnTo>
                  <a:lnTo>
                    <a:pt x="263" y="167"/>
                  </a:lnTo>
                  <a:lnTo>
                    <a:pt x="264" y="153"/>
                  </a:lnTo>
                  <a:lnTo>
                    <a:pt x="266" y="144"/>
                  </a:lnTo>
                  <a:lnTo>
                    <a:pt x="272" y="141"/>
                  </a:lnTo>
                  <a:lnTo>
                    <a:pt x="281" y="143"/>
                  </a:lnTo>
                  <a:lnTo>
                    <a:pt x="281" y="138"/>
                  </a:lnTo>
                  <a:lnTo>
                    <a:pt x="282" y="134"/>
                  </a:lnTo>
                  <a:lnTo>
                    <a:pt x="284" y="129"/>
                  </a:lnTo>
                  <a:lnTo>
                    <a:pt x="288" y="126"/>
                  </a:lnTo>
                  <a:lnTo>
                    <a:pt x="287" y="109"/>
                  </a:lnTo>
                  <a:lnTo>
                    <a:pt x="288" y="99"/>
                  </a:lnTo>
                  <a:lnTo>
                    <a:pt x="293" y="93"/>
                  </a:lnTo>
                  <a:lnTo>
                    <a:pt x="298" y="92"/>
                  </a:lnTo>
                  <a:lnTo>
                    <a:pt x="304" y="92"/>
                  </a:lnTo>
                  <a:lnTo>
                    <a:pt x="309" y="93"/>
                  </a:lnTo>
                  <a:lnTo>
                    <a:pt x="311" y="93"/>
                  </a:lnTo>
                  <a:lnTo>
                    <a:pt x="311" y="91"/>
                  </a:lnTo>
                  <a:lnTo>
                    <a:pt x="309" y="85"/>
                  </a:lnTo>
                  <a:lnTo>
                    <a:pt x="311" y="81"/>
                  </a:lnTo>
                  <a:lnTo>
                    <a:pt x="314" y="78"/>
                  </a:lnTo>
                  <a:lnTo>
                    <a:pt x="317" y="77"/>
                  </a:lnTo>
                  <a:lnTo>
                    <a:pt x="318" y="76"/>
                  </a:lnTo>
                  <a:lnTo>
                    <a:pt x="319" y="73"/>
                  </a:lnTo>
                  <a:lnTo>
                    <a:pt x="322" y="69"/>
                  </a:lnTo>
                  <a:lnTo>
                    <a:pt x="325" y="65"/>
                  </a:lnTo>
                  <a:lnTo>
                    <a:pt x="328" y="62"/>
                  </a:lnTo>
                  <a:lnTo>
                    <a:pt x="331" y="61"/>
                  </a:lnTo>
                  <a:lnTo>
                    <a:pt x="334" y="59"/>
                  </a:lnTo>
                  <a:lnTo>
                    <a:pt x="336" y="54"/>
                  </a:lnTo>
                  <a:lnTo>
                    <a:pt x="335" y="44"/>
                  </a:lnTo>
                  <a:lnTo>
                    <a:pt x="337" y="40"/>
                  </a:lnTo>
                  <a:lnTo>
                    <a:pt x="340" y="39"/>
                  </a:lnTo>
                  <a:lnTo>
                    <a:pt x="339" y="38"/>
                  </a:lnTo>
                  <a:lnTo>
                    <a:pt x="335" y="33"/>
                  </a:lnTo>
                  <a:lnTo>
                    <a:pt x="334" y="28"/>
                  </a:lnTo>
                  <a:lnTo>
                    <a:pt x="332" y="23"/>
                  </a:lnTo>
                  <a:lnTo>
                    <a:pt x="332" y="22"/>
                  </a:lnTo>
                  <a:lnTo>
                    <a:pt x="331" y="21"/>
                  </a:lnTo>
                  <a:lnTo>
                    <a:pt x="327" y="20"/>
                  </a:lnTo>
                  <a:lnTo>
                    <a:pt x="326" y="16"/>
                  </a:lnTo>
                  <a:lnTo>
                    <a:pt x="326" y="14"/>
                  </a:lnTo>
                  <a:lnTo>
                    <a:pt x="327" y="10"/>
                  </a:lnTo>
                  <a:lnTo>
                    <a:pt x="327" y="7"/>
                  </a:lnTo>
                  <a:lnTo>
                    <a:pt x="326" y="5"/>
                  </a:lnTo>
                  <a:lnTo>
                    <a:pt x="326" y="4"/>
                  </a:lnTo>
                  <a:lnTo>
                    <a:pt x="328" y="2"/>
                  </a:lnTo>
                  <a:lnTo>
                    <a:pt x="333" y="1"/>
                  </a:lnTo>
                  <a:lnTo>
                    <a:pt x="339" y="0"/>
                  </a:lnTo>
                  <a:lnTo>
                    <a:pt x="343" y="1"/>
                  </a:lnTo>
                  <a:lnTo>
                    <a:pt x="347" y="4"/>
                  </a:lnTo>
                  <a:lnTo>
                    <a:pt x="351" y="6"/>
                  </a:lnTo>
                  <a:lnTo>
                    <a:pt x="358" y="7"/>
                  </a:lnTo>
                  <a:lnTo>
                    <a:pt x="369" y="8"/>
                  </a:lnTo>
                  <a:lnTo>
                    <a:pt x="378" y="10"/>
                  </a:lnTo>
                  <a:lnTo>
                    <a:pt x="381" y="14"/>
                  </a:lnTo>
                  <a:lnTo>
                    <a:pt x="381" y="15"/>
                  </a:lnTo>
                  <a:lnTo>
                    <a:pt x="380" y="16"/>
                  </a:lnTo>
                  <a:lnTo>
                    <a:pt x="387" y="18"/>
                  </a:lnTo>
                  <a:lnTo>
                    <a:pt x="395" y="20"/>
                  </a:lnTo>
                  <a:lnTo>
                    <a:pt x="402" y="20"/>
                  </a:lnTo>
                  <a:lnTo>
                    <a:pt x="405" y="20"/>
                  </a:lnTo>
                  <a:lnTo>
                    <a:pt x="405" y="21"/>
                  </a:lnTo>
                  <a:lnTo>
                    <a:pt x="407" y="23"/>
                  </a:lnTo>
                  <a:lnTo>
                    <a:pt x="410" y="28"/>
                  </a:lnTo>
                  <a:lnTo>
                    <a:pt x="418" y="33"/>
                  </a:lnTo>
                  <a:lnTo>
                    <a:pt x="426" y="39"/>
                  </a:lnTo>
                  <a:lnTo>
                    <a:pt x="429" y="44"/>
                  </a:lnTo>
                  <a:lnTo>
                    <a:pt x="429" y="48"/>
                  </a:lnTo>
                  <a:lnTo>
                    <a:pt x="431" y="53"/>
                  </a:lnTo>
                  <a:lnTo>
                    <a:pt x="434" y="59"/>
                  </a:lnTo>
                  <a:lnTo>
                    <a:pt x="435" y="68"/>
                  </a:lnTo>
                  <a:lnTo>
                    <a:pt x="437" y="78"/>
                  </a:lnTo>
                  <a:lnTo>
                    <a:pt x="439" y="86"/>
                  </a:lnTo>
                  <a:lnTo>
                    <a:pt x="443" y="93"/>
                  </a:lnTo>
                  <a:lnTo>
                    <a:pt x="442" y="103"/>
                  </a:lnTo>
                  <a:lnTo>
                    <a:pt x="439" y="108"/>
                  </a:lnTo>
                  <a:lnTo>
                    <a:pt x="437" y="105"/>
                  </a:lnTo>
                  <a:lnTo>
                    <a:pt x="433" y="100"/>
                  </a:lnTo>
                  <a:lnTo>
                    <a:pt x="427" y="101"/>
                  </a:lnTo>
                  <a:lnTo>
                    <a:pt x="420" y="106"/>
                  </a:lnTo>
                  <a:lnTo>
                    <a:pt x="417" y="111"/>
                  </a:lnTo>
                  <a:lnTo>
                    <a:pt x="415" y="116"/>
                  </a:lnTo>
                  <a:lnTo>
                    <a:pt x="411" y="124"/>
                  </a:lnTo>
                  <a:lnTo>
                    <a:pt x="409" y="134"/>
                  </a:lnTo>
                  <a:lnTo>
                    <a:pt x="412" y="138"/>
                  </a:lnTo>
                  <a:lnTo>
                    <a:pt x="416" y="141"/>
                  </a:lnTo>
                  <a:lnTo>
                    <a:pt x="417" y="143"/>
                  </a:lnTo>
                  <a:lnTo>
                    <a:pt x="416" y="144"/>
                  </a:lnTo>
                  <a:lnTo>
                    <a:pt x="414" y="145"/>
                  </a:lnTo>
                  <a:lnTo>
                    <a:pt x="416" y="151"/>
                  </a:lnTo>
                  <a:lnTo>
                    <a:pt x="424" y="154"/>
                  </a:lnTo>
                  <a:lnTo>
                    <a:pt x="433" y="157"/>
                  </a:lnTo>
                  <a:lnTo>
                    <a:pt x="439" y="156"/>
                  </a:lnTo>
                  <a:lnTo>
                    <a:pt x="442" y="153"/>
                  </a:lnTo>
                  <a:lnTo>
                    <a:pt x="446" y="152"/>
                  </a:lnTo>
                  <a:lnTo>
                    <a:pt x="449" y="153"/>
                  </a:lnTo>
                  <a:lnTo>
                    <a:pt x="453" y="156"/>
                  </a:lnTo>
                  <a:lnTo>
                    <a:pt x="455" y="154"/>
                  </a:lnTo>
                  <a:lnTo>
                    <a:pt x="457" y="154"/>
                  </a:lnTo>
                  <a:lnTo>
                    <a:pt x="458" y="156"/>
                  </a:lnTo>
                  <a:lnTo>
                    <a:pt x="460" y="156"/>
                  </a:lnTo>
                  <a:lnTo>
                    <a:pt x="461" y="154"/>
                  </a:lnTo>
                  <a:lnTo>
                    <a:pt x="463" y="151"/>
                  </a:lnTo>
                  <a:lnTo>
                    <a:pt x="467" y="146"/>
                  </a:lnTo>
                  <a:lnTo>
                    <a:pt x="472" y="144"/>
                  </a:lnTo>
                  <a:lnTo>
                    <a:pt x="471" y="141"/>
                  </a:lnTo>
                  <a:lnTo>
                    <a:pt x="472" y="137"/>
                  </a:lnTo>
                  <a:lnTo>
                    <a:pt x="473" y="134"/>
                  </a:lnTo>
                  <a:lnTo>
                    <a:pt x="472" y="130"/>
                  </a:lnTo>
                  <a:lnTo>
                    <a:pt x="483" y="121"/>
                  </a:lnTo>
                  <a:lnTo>
                    <a:pt x="490" y="121"/>
                  </a:lnTo>
                  <a:lnTo>
                    <a:pt x="495" y="126"/>
                  </a:lnTo>
                  <a:lnTo>
                    <a:pt x="496" y="129"/>
                  </a:lnTo>
                  <a:lnTo>
                    <a:pt x="505" y="126"/>
                  </a:lnTo>
                  <a:lnTo>
                    <a:pt x="505" y="128"/>
                  </a:lnTo>
                  <a:lnTo>
                    <a:pt x="506" y="133"/>
                  </a:lnTo>
                  <a:lnTo>
                    <a:pt x="505" y="137"/>
                  </a:lnTo>
                  <a:lnTo>
                    <a:pt x="502" y="141"/>
                  </a:lnTo>
                  <a:lnTo>
                    <a:pt x="499" y="144"/>
                  </a:lnTo>
                  <a:lnTo>
                    <a:pt x="494" y="148"/>
                  </a:lnTo>
                  <a:lnTo>
                    <a:pt x="491" y="150"/>
                  </a:lnTo>
                  <a:lnTo>
                    <a:pt x="490" y="151"/>
                  </a:lnTo>
                  <a:lnTo>
                    <a:pt x="492" y="160"/>
                  </a:lnTo>
                  <a:lnTo>
                    <a:pt x="486" y="165"/>
                  </a:lnTo>
                  <a:lnTo>
                    <a:pt x="490" y="176"/>
                  </a:lnTo>
                  <a:lnTo>
                    <a:pt x="488" y="187"/>
                  </a:lnTo>
                  <a:lnTo>
                    <a:pt x="486" y="192"/>
                  </a:lnTo>
                  <a:lnTo>
                    <a:pt x="485" y="195"/>
                  </a:lnTo>
                  <a:lnTo>
                    <a:pt x="485" y="196"/>
                  </a:lnTo>
                  <a:lnTo>
                    <a:pt x="486" y="199"/>
                  </a:lnTo>
                  <a:lnTo>
                    <a:pt x="486" y="204"/>
                  </a:lnTo>
                  <a:lnTo>
                    <a:pt x="485" y="207"/>
                  </a:lnTo>
                  <a:lnTo>
                    <a:pt x="483" y="211"/>
                  </a:lnTo>
                  <a:lnTo>
                    <a:pt x="483" y="218"/>
                  </a:lnTo>
                  <a:lnTo>
                    <a:pt x="483" y="225"/>
                  </a:lnTo>
                  <a:lnTo>
                    <a:pt x="483" y="227"/>
                  </a:lnTo>
                  <a:lnTo>
                    <a:pt x="477" y="228"/>
                  </a:lnTo>
                  <a:lnTo>
                    <a:pt x="480" y="236"/>
                  </a:lnTo>
                  <a:lnTo>
                    <a:pt x="482" y="242"/>
                  </a:lnTo>
                  <a:lnTo>
                    <a:pt x="480" y="247"/>
                  </a:lnTo>
                  <a:lnTo>
                    <a:pt x="482" y="253"/>
                  </a:lnTo>
                  <a:lnTo>
                    <a:pt x="491" y="263"/>
                  </a:lnTo>
                  <a:lnTo>
                    <a:pt x="490" y="267"/>
                  </a:lnTo>
                  <a:lnTo>
                    <a:pt x="485" y="272"/>
                  </a:lnTo>
                  <a:lnTo>
                    <a:pt x="485" y="277"/>
                  </a:lnTo>
                  <a:lnTo>
                    <a:pt x="495" y="275"/>
                  </a:lnTo>
                  <a:lnTo>
                    <a:pt x="505" y="277"/>
                  </a:lnTo>
                  <a:lnTo>
                    <a:pt x="510" y="280"/>
                  </a:lnTo>
                  <a:lnTo>
                    <a:pt x="515" y="283"/>
                  </a:lnTo>
                  <a:lnTo>
                    <a:pt x="517" y="287"/>
                  </a:lnTo>
                  <a:lnTo>
                    <a:pt x="518" y="292"/>
                  </a:lnTo>
                  <a:lnTo>
                    <a:pt x="517" y="295"/>
                  </a:lnTo>
                  <a:lnTo>
                    <a:pt x="515" y="297"/>
                  </a:lnTo>
                  <a:lnTo>
                    <a:pt x="511" y="300"/>
                  </a:lnTo>
                  <a:lnTo>
                    <a:pt x="506" y="301"/>
                  </a:lnTo>
                  <a:lnTo>
                    <a:pt x="500" y="303"/>
                  </a:lnTo>
                  <a:lnTo>
                    <a:pt x="494" y="303"/>
                  </a:lnTo>
                  <a:lnTo>
                    <a:pt x="490" y="304"/>
                  </a:lnTo>
                  <a:lnTo>
                    <a:pt x="485" y="304"/>
                  </a:lnTo>
                  <a:lnTo>
                    <a:pt x="482" y="304"/>
                  </a:lnTo>
                  <a:lnTo>
                    <a:pt x="480" y="304"/>
                  </a:lnTo>
                  <a:lnTo>
                    <a:pt x="480" y="311"/>
                  </a:lnTo>
                  <a:lnTo>
                    <a:pt x="477" y="313"/>
                  </a:lnTo>
                  <a:lnTo>
                    <a:pt x="473" y="316"/>
                  </a:lnTo>
                  <a:lnTo>
                    <a:pt x="471" y="318"/>
                  </a:lnTo>
                  <a:lnTo>
                    <a:pt x="470" y="319"/>
                  </a:lnTo>
                  <a:lnTo>
                    <a:pt x="470" y="320"/>
                  </a:lnTo>
                  <a:lnTo>
                    <a:pt x="472" y="321"/>
                  </a:lnTo>
                  <a:lnTo>
                    <a:pt x="478" y="320"/>
                  </a:lnTo>
                  <a:lnTo>
                    <a:pt x="490" y="316"/>
                  </a:lnTo>
                  <a:lnTo>
                    <a:pt x="501" y="313"/>
                  </a:lnTo>
                  <a:lnTo>
                    <a:pt x="508" y="316"/>
                  </a:lnTo>
                  <a:lnTo>
                    <a:pt x="513" y="319"/>
                  </a:lnTo>
                  <a:lnTo>
                    <a:pt x="516" y="319"/>
                  </a:lnTo>
                  <a:lnTo>
                    <a:pt x="521" y="317"/>
                  </a:lnTo>
                  <a:lnTo>
                    <a:pt x="525" y="316"/>
                  </a:lnTo>
                  <a:lnTo>
                    <a:pt x="530" y="317"/>
                  </a:lnTo>
                  <a:lnTo>
                    <a:pt x="533" y="319"/>
                  </a:lnTo>
                  <a:lnTo>
                    <a:pt x="536" y="325"/>
                  </a:lnTo>
                  <a:lnTo>
                    <a:pt x="538" y="333"/>
                  </a:lnTo>
                  <a:lnTo>
                    <a:pt x="537" y="341"/>
                  </a:lnTo>
                  <a:lnTo>
                    <a:pt x="535" y="344"/>
                  </a:lnTo>
                  <a:lnTo>
                    <a:pt x="530" y="346"/>
                  </a:lnTo>
                  <a:lnTo>
                    <a:pt x="524" y="347"/>
                  </a:lnTo>
                  <a:lnTo>
                    <a:pt x="518" y="351"/>
                  </a:lnTo>
                  <a:lnTo>
                    <a:pt x="513" y="361"/>
                  </a:lnTo>
                  <a:lnTo>
                    <a:pt x="508" y="368"/>
                  </a:lnTo>
                  <a:lnTo>
                    <a:pt x="502" y="370"/>
                  </a:lnTo>
                  <a:lnTo>
                    <a:pt x="498" y="371"/>
                  </a:lnTo>
                  <a:lnTo>
                    <a:pt x="494" y="376"/>
                  </a:lnTo>
                  <a:lnTo>
                    <a:pt x="492" y="384"/>
                  </a:lnTo>
                  <a:lnTo>
                    <a:pt x="487" y="391"/>
                  </a:lnTo>
                  <a:lnTo>
                    <a:pt x="480" y="394"/>
                  </a:lnTo>
                  <a:lnTo>
                    <a:pt x="473" y="395"/>
                  </a:lnTo>
                  <a:lnTo>
                    <a:pt x="460" y="401"/>
                  </a:lnTo>
                  <a:lnTo>
                    <a:pt x="448" y="404"/>
                  </a:lnTo>
                  <a:lnTo>
                    <a:pt x="440" y="407"/>
                  </a:lnTo>
                  <a:lnTo>
                    <a:pt x="432" y="407"/>
                  </a:lnTo>
                  <a:lnTo>
                    <a:pt x="427" y="407"/>
                  </a:lnTo>
                  <a:lnTo>
                    <a:pt x="423" y="407"/>
                  </a:lnTo>
                  <a:lnTo>
                    <a:pt x="422" y="406"/>
                  </a:lnTo>
                  <a:lnTo>
                    <a:pt x="420" y="406"/>
                  </a:lnTo>
                  <a:lnTo>
                    <a:pt x="418" y="406"/>
                  </a:lnTo>
                  <a:lnTo>
                    <a:pt x="414" y="406"/>
                  </a:lnTo>
                  <a:lnTo>
                    <a:pt x="408" y="406"/>
                  </a:lnTo>
                  <a:lnTo>
                    <a:pt x="402" y="406"/>
                  </a:lnTo>
                  <a:lnTo>
                    <a:pt x="399" y="408"/>
                  </a:lnTo>
                  <a:lnTo>
                    <a:pt x="397" y="412"/>
                  </a:lnTo>
                  <a:lnTo>
                    <a:pt x="397" y="422"/>
                  </a:lnTo>
                  <a:lnTo>
                    <a:pt x="399" y="433"/>
                  </a:lnTo>
                  <a:lnTo>
                    <a:pt x="388" y="438"/>
                  </a:lnTo>
                  <a:lnTo>
                    <a:pt x="379" y="436"/>
                  </a:lnTo>
                  <a:lnTo>
                    <a:pt x="373" y="429"/>
                  </a:lnTo>
                  <a:lnTo>
                    <a:pt x="371" y="417"/>
                  </a:lnTo>
                  <a:lnTo>
                    <a:pt x="371" y="408"/>
                  </a:lnTo>
                  <a:lnTo>
                    <a:pt x="369" y="404"/>
                  </a:lnTo>
                  <a:lnTo>
                    <a:pt x="366" y="403"/>
                  </a:lnTo>
                  <a:lnTo>
                    <a:pt x="365" y="403"/>
                  </a:lnTo>
                  <a:lnTo>
                    <a:pt x="365" y="401"/>
                  </a:lnTo>
                  <a:lnTo>
                    <a:pt x="364" y="395"/>
                  </a:lnTo>
                  <a:lnTo>
                    <a:pt x="362" y="388"/>
                  </a:lnTo>
                  <a:lnTo>
                    <a:pt x="359" y="381"/>
                  </a:lnTo>
                  <a:lnTo>
                    <a:pt x="348" y="377"/>
                  </a:lnTo>
                  <a:lnTo>
                    <a:pt x="339" y="376"/>
                  </a:lnTo>
                  <a:lnTo>
                    <a:pt x="331" y="376"/>
                  </a:lnTo>
                  <a:lnTo>
                    <a:pt x="324" y="377"/>
                  </a:lnTo>
                  <a:lnTo>
                    <a:pt x="318" y="379"/>
                  </a:lnTo>
                  <a:lnTo>
                    <a:pt x="313" y="381"/>
                  </a:lnTo>
                  <a:lnTo>
                    <a:pt x="309" y="383"/>
                  </a:lnTo>
                  <a:lnTo>
                    <a:pt x="304" y="384"/>
                  </a:lnTo>
                  <a:lnTo>
                    <a:pt x="294" y="381"/>
                  </a:lnTo>
                  <a:lnTo>
                    <a:pt x="286" y="383"/>
                  </a:lnTo>
                  <a:lnTo>
                    <a:pt x="280" y="385"/>
                  </a:lnTo>
                  <a:lnTo>
                    <a:pt x="279" y="385"/>
                  </a:lnTo>
                  <a:lnTo>
                    <a:pt x="278" y="383"/>
                  </a:lnTo>
                  <a:lnTo>
                    <a:pt x="275" y="380"/>
                  </a:lnTo>
                  <a:lnTo>
                    <a:pt x="274" y="379"/>
                  </a:lnTo>
                  <a:lnTo>
                    <a:pt x="273" y="379"/>
                  </a:lnTo>
                  <a:lnTo>
                    <a:pt x="266" y="380"/>
                  </a:lnTo>
                  <a:lnTo>
                    <a:pt x="264" y="384"/>
                  </a:lnTo>
                  <a:lnTo>
                    <a:pt x="261" y="388"/>
                  </a:lnTo>
                  <a:lnTo>
                    <a:pt x="257" y="391"/>
                  </a:lnTo>
                  <a:lnTo>
                    <a:pt x="252" y="392"/>
                  </a:lnTo>
                  <a:lnTo>
                    <a:pt x="248" y="394"/>
                  </a:lnTo>
                  <a:lnTo>
                    <a:pt x="241" y="396"/>
                  </a:lnTo>
                  <a:lnTo>
                    <a:pt x="235" y="401"/>
                  </a:lnTo>
                  <a:lnTo>
                    <a:pt x="228" y="404"/>
                  </a:lnTo>
                  <a:lnTo>
                    <a:pt x="221" y="409"/>
                  </a:lnTo>
                  <a:lnTo>
                    <a:pt x="216" y="412"/>
                  </a:lnTo>
                  <a:lnTo>
                    <a:pt x="212" y="416"/>
                  </a:lnTo>
                  <a:lnTo>
                    <a:pt x="204" y="421"/>
                  </a:lnTo>
                  <a:lnTo>
                    <a:pt x="195" y="423"/>
                  </a:lnTo>
                  <a:lnTo>
                    <a:pt x="187" y="425"/>
                  </a:lnTo>
                  <a:lnTo>
                    <a:pt x="182" y="429"/>
                  </a:lnTo>
                  <a:lnTo>
                    <a:pt x="180" y="432"/>
                  </a:lnTo>
                  <a:lnTo>
                    <a:pt x="175" y="434"/>
                  </a:lnTo>
                  <a:lnTo>
                    <a:pt x="169" y="436"/>
                  </a:lnTo>
                  <a:lnTo>
                    <a:pt x="165" y="436"/>
                  </a:lnTo>
                  <a:lnTo>
                    <a:pt x="161" y="437"/>
                  </a:lnTo>
                  <a:lnTo>
                    <a:pt x="162" y="440"/>
                  </a:lnTo>
                  <a:lnTo>
                    <a:pt x="163" y="444"/>
                  </a:lnTo>
                  <a:lnTo>
                    <a:pt x="165" y="445"/>
                  </a:lnTo>
                  <a:lnTo>
                    <a:pt x="166" y="445"/>
                  </a:lnTo>
                  <a:lnTo>
                    <a:pt x="168" y="444"/>
                  </a:lnTo>
                  <a:lnTo>
                    <a:pt x="174" y="444"/>
                  </a:lnTo>
                  <a:lnTo>
                    <a:pt x="183" y="444"/>
                  </a:lnTo>
                  <a:lnTo>
                    <a:pt x="189" y="444"/>
                  </a:lnTo>
                  <a:lnTo>
                    <a:pt x="195" y="441"/>
                  </a:lnTo>
                  <a:lnTo>
                    <a:pt x="200" y="438"/>
                  </a:lnTo>
                  <a:lnTo>
                    <a:pt x="206" y="434"/>
                  </a:lnTo>
                  <a:lnTo>
                    <a:pt x="211" y="431"/>
                  </a:lnTo>
                  <a:lnTo>
                    <a:pt x="214" y="427"/>
                  </a:lnTo>
                  <a:lnTo>
                    <a:pt x="218" y="425"/>
                  </a:lnTo>
                  <a:lnTo>
                    <a:pt x="221" y="424"/>
                  </a:lnTo>
                  <a:lnTo>
                    <a:pt x="223" y="421"/>
                  </a:lnTo>
                  <a:lnTo>
                    <a:pt x="227" y="418"/>
                  </a:lnTo>
                  <a:lnTo>
                    <a:pt x="231" y="415"/>
                  </a:lnTo>
                  <a:lnTo>
                    <a:pt x="236" y="412"/>
                  </a:lnTo>
                  <a:lnTo>
                    <a:pt x="241" y="410"/>
                  </a:lnTo>
                  <a:lnTo>
                    <a:pt x="246" y="409"/>
                  </a:lnTo>
                  <a:lnTo>
                    <a:pt x="251" y="408"/>
                  </a:lnTo>
                  <a:lnTo>
                    <a:pt x="257" y="409"/>
                  </a:lnTo>
                  <a:lnTo>
                    <a:pt x="263" y="409"/>
                  </a:lnTo>
                  <a:lnTo>
                    <a:pt x="269" y="407"/>
                  </a:lnTo>
                  <a:lnTo>
                    <a:pt x="276" y="403"/>
                  </a:lnTo>
                  <a:lnTo>
                    <a:pt x="284" y="400"/>
                  </a:lnTo>
                  <a:lnTo>
                    <a:pt x="293" y="396"/>
                  </a:lnTo>
                  <a:lnTo>
                    <a:pt x="299" y="394"/>
                  </a:lnTo>
                  <a:lnTo>
                    <a:pt x="305" y="395"/>
                  </a:lnTo>
                  <a:lnTo>
                    <a:pt x="309" y="399"/>
                  </a:lnTo>
                  <a:lnTo>
                    <a:pt x="312" y="403"/>
                  </a:lnTo>
                  <a:lnTo>
                    <a:pt x="317" y="404"/>
                  </a:lnTo>
                  <a:lnTo>
                    <a:pt x="321" y="406"/>
                  </a:lnTo>
                  <a:lnTo>
                    <a:pt x="327" y="404"/>
                  </a:lnTo>
                  <a:lnTo>
                    <a:pt x="333" y="402"/>
                  </a:lnTo>
                  <a:lnTo>
                    <a:pt x="340" y="401"/>
                  </a:lnTo>
                  <a:lnTo>
                    <a:pt x="346" y="400"/>
                  </a:lnTo>
                  <a:lnTo>
                    <a:pt x="350" y="399"/>
                  </a:lnTo>
                  <a:lnTo>
                    <a:pt x="356" y="412"/>
                  </a:lnTo>
                  <a:lnTo>
                    <a:pt x="356" y="419"/>
                  </a:lnTo>
                  <a:lnTo>
                    <a:pt x="350" y="424"/>
                  </a:lnTo>
                  <a:lnTo>
                    <a:pt x="341" y="426"/>
                  </a:lnTo>
                  <a:lnTo>
                    <a:pt x="334" y="427"/>
                  </a:lnTo>
                  <a:lnTo>
                    <a:pt x="326" y="427"/>
                  </a:lnTo>
                  <a:lnTo>
                    <a:pt x="317" y="427"/>
                  </a:lnTo>
                  <a:lnTo>
                    <a:pt x="308" y="427"/>
                  </a:lnTo>
                  <a:lnTo>
                    <a:pt x="299" y="427"/>
                  </a:lnTo>
                  <a:lnTo>
                    <a:pt x="294" y="429"/>
                  </a:lnTo>
                  <a:lnTo>
                    <a:pt x="290" y="429"/>
                  </a:lnTo>
                  <a:lnTo>
                    <a:pt x="290" y="430"/>
                  </a:lnTo>
                  <a:lnTo>
                    <a:pt x="293" y="433"/>
                  </a:lnTo>
                  <a:lnTo>
                    <a:pt x="291" y="438"/>
                  </a:lnTo>
                  <a:lnTo>
                    <a:pt x="289" y="442"/>
                  </a:lnTo>
                  <a:lnTo>
                    <a:pt x="290" y="445"/>
                  </a:lnTo>
                  <a:lnTo>
                    <a:pt x="296" y="445"/>
                  </a:lnTo>
                  <a:lnTo>
                    <a:pt x="302" y="444"/>
                  </a:lnTo>
                  <a:lnTo>
                    <a:pt x="306" y="442"/>
                  </a:lnTo>
                  <a:lnTo>
                    <a:pt x="309" y="441"/>
                  </a:lnTo>
                  <a:lnTo>
                    <a:pt x="310" y="442"/>
                  </a:lnTo>
                  <a:lnTo>
                    <a:pt x="312" y="445"/>
                  </a:lnTo>
                  <a:lnTo>
                    <a:pt x="312" y="449"/>
                  </a:lnTo>
                  <a:lnTo>
                    <a:pt x="309" y="453"/>
                  </a:lnTo>
                  <a:lnTo>
                    <a:pt x="305" y="460"/>
                  </a:lnTo>
                  <a:lnTo>
                    <a:pt x="306" y="472"/>
                  </a:lnTo>
                  <a:lnTo>
                    <a:pt x="309" y="485"/>
                  </a:lnTo>
                  <a:lnTo>
                    <a:pt x="311" y="493"/>
                  </a:lnTo>
                  <a:lnTo>
                    <a:pt x="316" y="495"/>
                  </a:lnTo>
                  <a:lnTo>
                    <a:pt x="325" y="497"/>
                  </a:lnTo>
                  <a:lnTo>
                    <a:pt x="335" y="495"/>
                  </a:lnTo>
                  <a:lnTo>
                    <a:pt x="341" y="490"/>
                  </a:lnTo>
                  <a:lnTo>
                    <a:pt x="343" y="494"/>
                  </a:lnTo>
                  <a:lnTo>
                    <a:pt x="348" y="497"/>
                  </a:lnTo>
                  <a:lnTo>
                    <a:pt x="351" y="499"/>
                  </a:lnTo>
                  <a:lnTo>
                    <a:pt x="354" y="500"/>
                  </a:lnTo>
                  <a:lnTo>
                    <a:pt x="378" y="499"/>
                  </a:lnTo>
                  <a:lnTo>
                    <a:pt x="378" y="500"/>
                  </a:lnTo>
                  <a:lnTo>
                    <a:pt x="380" y="502"/>
                  </a:lnTo>
                  <a:lnTo>
                    <a:pt x="381" y="508"/>
                  </a:lnTo>
                  <a:lnTo>
                    <a:pt x="381" y="520"/>
                  </a:lnTo>
                  <a:lnTo>
                    <a:pt x="378" y="530"/>
                  </a:lnTo>
                  <a:lnTo>
                    <a:pt x="370" y="535"/>
                  </a:lnTo>
                  <a:lnTo>
                    <a:pt x="359" y="538"/>
                  </a:lnTo>
                  <a:lnTo>
                    <a:pt x="350" y="540"/>
                  </a:lnTo>
                  <a:lnTo>
                    <a:pt x="349" y="548"/>
                  </a:lnTo>
                  <a:lnTo>
                    <a:pt x="346" y="555"/>
                  </a:lnTo>
                  <a:lnTo>
                    <a:pt x="342" y="560"/>
                  </a:lnTo>
                  <a:lnTo>
                    <a:pt x="341" y="562"/>
                  </a:lnTo>
                  <a:lnTo>
                    <a:pt x="339" y="563"/>
                  </a:lnTo>
                  <a:lnTo>
                    <a:pt x="336" y="563"/>
                  </a:lnTo>
                  <a:lnTo>
                    <a:pt x="333" y="565"/>
                  </a:lnTo>
                  <a:lnTo>
                    <a:pt x="327" y="566"/>
                  </a:lnTo>
                  <a:lnTo>
                    <a:pt x="320" y="566"/>
                  </a:lnTo>
                  <a:lnTo>
                    <a:pt x="311" y="566"/>
                  </a:lnTo>
                  <a:lnTo>
                    <a:pt x="301" y="565"/>
                  </a:lnTo>
                  <a:lnTo>
                    <a:pt x="297" y="569"/>
                  </a:lnTo>
                  <a:lnTo>
                    <a:pt x="293" y="571"/>
                  </a:lnTo>
                  <a:lnTo>
                    <a:pt x="287" y="569"/>
                  </a:lnTo>
                  <a:lnTo>
                    <a:pt x="281" y="565"/>
                  </a:lnTo>
                  <a:lnTo>
                    <a:pt x="275" y="562"/>
                  </a:lnTo>
                  <a:lnTo>
                    <a:pt x="268" y="567"/>
                  </a:lnTo>
                  <a:lnTo>
                    <a:pt x="260" y="575"/>
                  </a:lnTo>
                  <a:lnTo>
                    <a:pt x="251" y="582"/>
                  </a:lnTo>
                  <a:lnTo>
                    <a:pt x="238" y="584"/>
                  </a:lnTo>
                  <a:lnTo>
                    <a:pt x="236" y="577"/>
                  </a:lnTo>
                  <a:lnTo>
                    <a:pt x="240" y="568"/>
                  </a:lnTo>
                  <a:lnTo>
                    <a:pt x="250" y="563"/>
                  </a:lnTo>
                  <a:lnTo>
                    <a:pt x="251" y="560"/>
                  </a:lnTo>
                  <a:lnTo>
                    <a:pt x="252" y="558"/>
                  </a:lnTo>
                  <a:lnTo>
                    <a:pt x="256" y="554"/>
                  </a:lnTo>
                  <a:lnTo>
                    <a:pt x="259" y="552"/>
                  </a:lnTo>
                  <a:lnTo>
                    <a:pt x="264" y="548"/>
                  </a:lnTo>
                  <a:lnTo>
                    <a:pt x="269" y="546"/>
                  </a:lnTo>
                  <a:lnTo>
                    <a:pt x="276" y="543"/>
                  </a:lnTo>
                  <a:lnTo>
                    <a:pt x="284" y="540"/>
                  </a:lnTo>
                  <a:lnTo>
                    <a:pt x="290" y="538"/>
                  </a:lnTo>
                  <a:lnTo>
                    <a:pt x="291" y="535"/>
                  </a:lnTo>
                  <a:lnTo>
                    <a:pt x="289" y="531"/>
                  </a:lnTo>
                  <a:lnTo>
                    <a:pt x="284" y="528"/>
                  </a:lnTo>
                  <a:lnTo>
                    <a:pt x="278" y="527"/>
                  </a:lnTo>
                  <a:lnTo>
                    <a:pt x="271" y="525"/>
                  </a:lnTo>
                  <a:lnTo>
                    <a:pt x="264" y="527"/>
                  </a:lnTo>
                  <a:lnTo>
                    <a:pt x="257" y="530"/>
                  </a:lnTo>
                  <a:lnTo>
                    <a:pt x="248" y="536"/>
                  </a:lnTo>
                  <a:lnTo>
                    <a:pt x="237" y="540"/>
                  </a:lnTo>
                  <a:lnTo>
                    <a:pt x="227" y="541"/>
                  </a:lnTo>
                  <a:lnTo>
                    <a:pt x="215" y="543"/>
                  </a:lnTo>
                  <a:lnTo>
                    <a:pt x="205" y="541"/>
                  </a:lnTo>
                  <a:lnTo>
                    <a:pt x="196" y="540"/>
                  </a:lnTo>
                  <a:lnTo>
                    <a:pt x="189" y="539"/>
                  </a:lnTo>
                  <a:lnTo>
                    <a:pt x="184" y="538"/>
                  </a:lnTo>
                  <a:lnTo>
                    <a:pt x="180" y="537"/>
                  </a:lnTo>
                  <a:lnTo>
                    <a:pt x="173" y="537"/>
                  </a:lnTo>
                  <a:lnTo>
                    <a:pt x="165" y="537"/>
                  </a:lnTo>
                  <a:lnTo>
                    <a:pt x="155" y="539"/>
                  </a:lnTo>
                  <a:lnTo>
                    <a:pt x="147" y="543"/>
                  </a:lnTo>
                  <a:lnTo>
                    <a:pt x="139" y="548"/>
                  </a:lnTo>
                  <a:lnTo>
                    <a:pt x="135" y="556"/>
                  </a:lnTo>
                  <a:lnTo>
                    <a:pt x="134" y="568"/>
                  </a:lnTo>
                  <a:lnTo>
                    <a:pt x="0" y="351"/>
                  </a:lnTo>
                  <a:lnTo>
                    <a:pt x="122" y="26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19" name="Freeform 80"/>
            <p:cNvSpPr>
              <a:spLocks/>
            </p:cNvSpPr>
            <p:nvPr/>
          </p:nvSpPr>
          <p:spPr bwMode="auto">
            <a:xfrm>
              <a:off x="1996" y="2465"/>
              <a:ext cx="264" cy="368"/>
            </a:xfrm>
            <a:custGeom>
              <a:avLst/>
              <a:gdLst>
                <a:gd name="T0" fmla="*/ 124 w 529"/>
                <a:gd name="T1" fmla="*/ 80 h 734"/>
                <a:gd name="T2" fmla="*/ 113 w 529"/>
                <a:gd name="T3" fmla="*/ 84 h 734"/>
                <a:gd name="T4" fmla="*/ 108 w 529"/>
                <a:gd name="T5" fmla="*/ 93 h 734"/>
                <a:gd name="T6" fmla="*/ 107 w 529"/>
                <a:gd name="T7" fmla="*/ 109 h 734"/>
                <a:gd name="T8" fmla="*/ 107 w 529"/>
                <a:gd name="T9" fmla="*/ 116 h 734"/>
                <a:gd name="T10" fmla="*/ 101 w 529"/>
                <a:gd name="T11" fmla="*/ 123 h 734"/>
                <a:gd name="T12" fmla="*/ 103 w 529"/>
                <a:gd name="T13" fmla="*/ 131 h 734"/>
                <a:gd name="T14" fmla="*/ 96 w 529"/>
                <a:gd name="T15" fmla="*/ 135 h 734"/>
                <a:gd name="T16" fmla="*/ 95 w 529"/>
                <a:gd name="T17" fmla="*/ 120 h 734"/>
                <a:gd name="T18" fmla="*/ 94 w 529"/>
                <a:gd name="T19" fmla="*/ 113 h 734"/>
                <a:gd name="T20" fmla="*/ 97 w 529"/>
                <a:gd name="T21" fmla="*/ 106 h 734"/>
                <a:gd name="T22" fmla="*/ 97 w 529"/>
                <a:gd name="T23" fmla="*/ 95 h 734"/>
                <a:gd name="T24" fmla="*/ 92 w 529"/>
                <a:gd name="T25" fmla="*/ 93 h 734"/>
                <a:gd name="T26" fmla="*/ 93 w 529"/>
                <a:gd name="T27" fmla="*/ 85 h 734"/>
                <a:gd name="T28" fmla="*/ 87 w 529"/>
                <a:gd name="T29" fmla="*/ 79 h 734"/>
                <a:gd name="T30" fmla="*/ 80 w 529"/>
                <a:gd name="T31" fmla="*/ 77 h 734"/>
                <a:gd name="T32" fmla="*/ 74 w 529"/>
                <a:gd name="T33" fmla="*/ 74 h 734"/>
                <a:gd name="T34" fmla="*/ 75 w 529"/>
                <a:gd name="T35" fmla="*/ 81 h 734"/>
                <a:gd name="T36" fmla="*/ 75 w 529"/>
                <a:gd name="T37" fmla="*/ 91 h 734"/>
                <a:gd name="T38" fmla="*/ 69 w 529"/>
                <a:gd name="T39" fmla="*/ 87 h 734"/>
                <a:gd name="T40" fmla="*/ 65 w 529"/>
                <a:gd name="T41" fmla="*/ 78 h 734"/>
                <a:gd name="T42" fmla="*/ 60 w 529"/>
                <a:gd name="T43" fmla="*/ 69 h 734"/>
                <a:gd name="T44" fmla="*/ 52 w 529"/>
                <a:gd name="T45" fmla="*/ 65 h 734"/>
                <a:gd name="T46" fmla="*/ 44 w 529"/>
                <a:gd name="T47" fmla="*/ 71 h 734"/>
                <a:gd name="T48" fmla="*/ 40 w 529"/>
                <a:gd name="T49" fmla="*/ 80 h 734"/>
                <a:gd name="T50" fmla="*/ 36 w 529"/>
                <a:gd name="T51" fmla="*/ 90 h 734"/>
                <a:gd name="T52" fmla="*/ 30 w 529"/>
                <a:gd name="T53" fmla="*/ 101 h 734"/>
                <a:gd name="T54" fmla="*/ 26 w 529"/>
                <a:gd name="T55" fmla="*/ 116 h 734"/>
                <a:gd name="T56" fmla="*/ 24 w 529"/>
                <a:gd name="T57" fmla="*/ 127 h 734"/>
                <a:gd name="T58" fmla="*/ 26 w 529"/>
                <a:gd name="T59" fmla="*/ 144 h 734"/>
                <a:gd name="T60" fmla="*/ 35 w 529"/>
                <a:gd name="T61" fmla="*/ 158 h 734"/>
                <a:gd name="T62" fmla="*/ 45 w 529"/>
                <a:gd name="T63" fmla="*/ 151 h 734"/>
                <a:gd name="T64" fmla="*/ 45 w 529"/>
                <a:gd name="T65" fmla="*/ 140 h 734"/>
                <a:gd name="T66" fmla="*/ 56 w 529"/>
                <a:gd name="T67" fmla="*/ 140 h 734"/>
                <a:gd name="T68" fmla="*/ 63 w 529"/>
                <a:gd name="T69" fmla="*/ 150 h 734"/>
                <a:gd name="T70" fmla="*/ 56 w 529"/>
                <a:gd name="T71" fmla="*/ 157 h 734"/>
                <a:gd name="T72" fmla="*/ 50 w 529"/>
                <a:gd name="T73" fmla="*/ 164 h 734"/>
                <a:gd name="T74" fmla="*/ 41 w 529"/>
                <a:gd name="T75" fmla="*/ 180 h 734"/>
                <a:gd name="T76" fmla="*/ 30 w 529"/>
                <a:gd name="T77" fmla="*/ 178 h 734"/>
                <a:gd name="T78" fmla="*/ 25 w 529"/>
                <a:gd name="T79" fmla="*/ 170 h 734"/>
                <a:gd name="T80" fmla="*/ 18 w 529"/>
                <a:gd name="T81" fmla="*/ 161 h 734"/>
                <a:gd name="T82" fmla="*/ 10 w 529"/>
                <a:gd name="T83" fmla="*/ 149 h 734"/>
                <a:gd name="T84" fmla="*/ 9 w 529"/>
                <a:gd name="T85" fmla="*/ 137 h 734"/>
                <a:gd name="T86" fmla="*/ 6 w 529"/>
                <a:gd name="T87" fmla="*/ 125 h 734"/>
                <a:gd name="T88" fmla="*/ 1 w 529"/>
                <a:gd name="T89" fmla="*/ 113 h 734"/>
                <a:gd name="T90" fmla="*/ 5 w 529"/>
                <a:gd name="T91" fmla="*/ 99 h 734"/>
                <a:gd name="T92" fmla="*/ 5 w 529"/>
                <a:gd name="T93" fmla="*/ 88 h 734"/>
                <a:gd name="T94" fmla="*/ 11 w 529"/>
                <a:gd name="T95" fmla="*/ 76 h 734"/>
                <a:gd name="T96" fmla="*/ 9 w 529"/>
                <a:gd name="T97" fmla="*/ 54 h 734"/>
                <a:gd name="T98" fmla="*/ 15 w 529"/>
                <a:gd name="T99" fmla="*/ 37 h 734"/>
                <a:gd name="T100" fmla="*/ 18 w 529"/>
                <a:gd name="T101" fmla="*/ 27 h 734"/>
                <a:gd name="T102" fmla="*/ 23 w 529"/>
                <a:gd name="T103" fmla="*/ 16 h 734"/>
                <a:gd name="T104" fmla="*/ 16 w 529"/>
                <a:gd name="T105" fmla="*/ 20 h 734"/>
                <a:gd name="T106" fmla="*/ 11 w 529"/>
                <a:gd name="T107" fmla="*/ 37 h 734"/>
                <a:gd name="T108" fmla="*/ 6 w 529"/>
                <a:gd name="T109" fmla="*/ 53 h 734"/>
                <a:gd name="T110" fmla="*/ 4 w 529"/>
                <a:gd name="T111" fmla="*/ 60 h 734"/>
                <a:gd name="T112" fmla="*/ 0 w 529"/>
                <a:gd name="T113" fmla="*/ 59 h 734"/>
                <a:gd name="T114" fmla="*/ 3 w 529"/>
                <a:gd name="T115" fmla="*/ 47 h 734"/>
                <a:gd name="T116" fmla="*/ 5 w 529"/>
                <a:gd name="T117" fmla="*/ 37 h 734"/>
                <a:gd name="T118" fmla="*/ 8 w 529"/>
                <a:gd name="T119" fmla="*/ 23 h 734"/>
                <a:gd name="T120" fmla="*/ 20 w 529"/>
                <a:gd name="T121" fmla="*/ 6 h 734"/>
                <a:gd name="T122" fmla="*/ 23 w 529"/>
                <a:gd name="T123" fmla="*/ 0 h 7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9"/>
                <a:gd name="T187" fmla="*/ 0 h 734"/>
                <a:gd name="T188" fmla="*/ 529 w 529"/>
                <a:gd name="T189" fmla="*/ 734 h 7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9" h="734">
                  <a:moveTo>
                    <a:pt x="529" y="299"/>
                  </a:moveTo>
                  <a:lnTo>
                    <a:pt x="528" y="302"/>
                  </a:lnTo>
                  <a:lnTo>
                    <a:pt x="523" y="311"/>
                  </a:lnTo>
                  <a:lnTo>
                    <a:pt x="516" y="317"/>
                  </a:lnTo>
                  <a:lnTo>
                    <a:pt x="507" y="319"/>
                  </a:lnTo>
                  <a:lnTo>
                    <a:pt x="501" y="319"/>
                  </a:lnTo>
                  <a:lnTo>
                    <a:pt x="496" y="320"/>
                  </a:lnTo>
                  <a:lnTo>
                    <a:pt x="490" y="322"/>
                  </a:lnTo>
                  <a:lnTo>
                    <a:pt x="483" y="324"/>
                  </a:lnTo>
                  <a:lnTo>
                    <a:pt x="477" y="328"/>
                  </a:lnTo>
                  <a:lnTo>
                    <a:pt x="471" y="330"/>
                  </a:lnTo>
                  <a:lnTo>
                    <a:pt x="466" y="332"/>
                  </a:lnTo>
                  <a:lnTo>
                    <a:pt x="461" y="334"/>
                  </a:lnTo>
                  <a:lnTo>
                    <a:pt x="452" y="334"/>
                  </a:lnTo>
                  <a:lnTo>
                    <a:pt x="445" y="334"/>
                  </a:lnTo>
                  <a:lnTo>
                    <a:pt x="439" y="337"/>
                  </a:lnTo>
                  <a:lnTo>
                    <a:pt x="433" y="343"/>
                  </a:lnTo>
                  <a:lnTo>
                    <a:pt x="433" y="345"/>
                  </a:lnTo>
                  <a:lnTo>
                    <a:pt x="435" y="352"/>
                  </a:lnTo>
                  <a:lnTo>
                    <a:pt x="435" y="361"/>
                  </a:lnTo>
                  <a:lnTo>
                    <a:pt x="433" y="369"/>
                  </a:lnTo>
                  <a:lnTo>
                    <a:pt x="424" y="383"/>
                  </a:lnTo>
                  <a:lnTo>
                    <a:pt x="420" y="395"/>
                  </a:lnTo>
                  <a:lnTo>
                    <a:pt x="418" y="404"/>
                  </a:lnTo>
                  <a:lnTo>
                    <a:pt x="418" y="412"/>
                  </a:lnTo>
                  <a:lnTo>
                    <a:pt x="421" y="419"/>
                  </a:lnTo>
                  <a:lnTo>
                    <a:pt x="424" y="426"/>
                  </a:lnTo>
                  <a:lnTo>
                    <a:pt x="429" y="432"/>
                  </a:lnTo>
                  <a:lnTo>
                    <a:pt x="430" y="436"/>
                  </a:lnTo>
                  <a:lnTo>
                    <a:pt x="429" y="441"/>
                  </a:lnTo>
                  <a:lnTo>
                    <a:pt x="429" y="444"/>
                  </a:lnTo>
                  <a:lnTo>
                    <a:pt x="432" y="446"/>
                  </a:lnTo>
                  <a:lnTo>
                    <a:pt x="439" y="448"/>
                  </a:lnTo>
                  <a:lnTo>
                    <a:pt x="433" y="455"/>
                  </a:lnTo>
                  <a:lnTo>
                    <a:pt x="429" y="461"/>
                  </a:lnTo>
                  <a:lnTo>
                    <a:pt x="424" y="468"/>
                  </a:lnTo>
                  <a:lnTo>
                    <a:pt x="418" y="475"/>
                  </a:lnTo>
                  <a:lnTo>
                    <a:pt x="412" y="475"/>
                  </a:lnTo>
                  <a:lnTo>
                    <a:pt x="409" y="478"/>
                  </a:lnTo>
                  <a:lnTo>
                    <a:pt x="407" y="480"/>
                  </a:lnTo>
                  <a:lnTo>
                    <a:pt x="406" y="483"/>
                  </a:lnTo>
                  <a:lnTo>
                    <a:pt x="405" y="489"/>
                  </a:lnTo>
                  <a:lnTo>
                    <a:pt x="405" y="494"/>
                  </a:lnTo>
                  <a:lnTo>
                    <a:pt x="406" y="499"/>
                  </a:lnTo>
                  <a:lnTo>
                    <a:pt x="408" y="505"/>
                  </a:lnTo>
                  <a:lnTo>
                    <a:pt x="412" y="510"/>
                  </a:lnTo>
                  <a:lnTo>
                    <a:pt x="413" y="514"/>
                  </a:lnTo>
                  <a:lnTo>
                    <a:pt x="413" y="519"/>
                  </a:lnTo>
                  <a:lnTo>
                    <a:pt x="412" y="520"/>
                  </a:lnTo>
                  <a:lnTo>
                    <a:pt x="409" y="519"/>
                  </a:lnTo>
                  <a:lnTo>
                    <a:pt x="407" y="519"/>
                  </a:lnTo>
                  <a:lnTo>
                    <a:pt x="405" y="520"/>
                  </a:lnTo>
                  <a:lnTo>
                    <a:pt x="401" y="527"/>
                  </a:lnTo>
                  <a:lnTo>
                    <a:pt x="397" y="534"/>
                  </a:lnTo>
                  <a:lnTo>
                    <a:pt x="390" y="538"/>
                  </a:lnTo>
                  <a:lnTo>
                    <a:pt x="384" y="536"/>
                  </a:lnTo>
                  <a:lnTo>
                    <a:pt x="382" y="532"/>
                  </a:lnTo>
                  <a:lnTo>
                    <a:pt x="383" y="525"/>
                  </a:lnTo>
                  <a:lnTo>
                    <a:pt x="383" y="516"/>
                  </a:lnTo>
                  <a:lnTo>
                    <a:pt x="380" y="506"/>
                  </a:lnTo>
                  <a:lnTo>
                    <a:pt x="376" y="498"/>
                  </a:lnTo>
                  <a:lnTo>
                    <a:pt x="379" y="488"/>
                  </a:lnTo>
                  <a:lnTo>
                    <a:pt x="382" y="478"/>
                  </a:lnTo>
                  <a:lnTo>
                    <a:pt x="382" y="470"/>
                  </a:lnTo>
                  <a:lnTo>
                    <a:pt x="378" y="463"/>
                  </a:lnTo>
                  <a:lnTo>
                    <a:pt x="379" y="460"/>
                  </a:lnTo>
                  <a:lnTo>
                    <a:pt x="380" y="458"/>
                  </a:lnTo>
                  <a:lnTo>
                    <a:pt x="380" y="456"/>
                  </a:lnTo>
                  <a:lnTo>
                    <a:pt x="379" y="453"/>
                  </a:lnTo>
                  <a:lnTo>
                    <a:pt x="379" y="451"/>
                  </a:lnTo>
                  <a:lnTo>
                    <a:pt x="380" y="448"/>
                  </a:lnTo>
                  <a:lnTo>
                    <a:pt x="385" y="444"/>
                  </a:lnTo>
                  <a:lnTo>
                    <a:pt x="394" y="442"/>
                  </a:lnTo>
                  <a:lnTo>
                    <a:pt x="393" y="440"/>
                  </a:lnTo>
                  <a:lnTo>
                    <a:pt x="390" y="434"/>
                  </a:lnTo>
                  <a:lnTo>
                    <a:pt x="389" y="428"/>
                  </a:lnTo>
                  <a:lnTo>
                    <a:pt x="391" y="423"/>
                  </a:lnTo>
                  <a:lnTo>
                    <a:pt x="397" y="419"/>
                  </a:lnTo>
                  <a:lnTo>
                    <a:pt x="402" y="412"/>
                  </a:lnTo>
                  <a:lnTo>
                    <a:pt x="402" y="403"/>
                  </a:lnTo>
                  <a:lnTo>
                    <a:pt x="397" y="394"/>
                  </a:lnTo>
                  <a:lnTo>
                    <a:pt x="395" y="387"/>
                  </a:lnTo>
                  <a:lnTo>
                    <a:pt x="393" y="381"/>
                  </a:lnTo>
                  <a:lnTo>
                    <a:pt x="390" y="377"/>
                  </a:lnTo>
                  <a:lnTo>
                    <a:pt x="386" y="379"/>
                  </a:lnTo>
                  <a:lnTo>
                    <a:pt x="384" y="376"/>
                  </a:lnTo>
                  <a:lnTo>
                    <a:pt x="380" y="376"/>
                  </a:lnTo>
                  <a:lnTo>
                    <a:pt x="377" y="377"/>
                  </a:lnTo>
                  <a:lnTo>
                    <a:pt x="374" y="376"/>
                  </a:lnTo>
                  <a:lnTo>
                    <a:pt x="371" y="374"/>
                  </a:lnTo>
                  <a:lnTo>
                    <a:pt x="370" y="369"/>
                  </a:lnTo>
                  <a:lnTo>
                    <a:pt x="371" y="365"/>
                  </a:lnTo>
                  <a:lnTo>
                    <a:pt x="374" y="361"/>
                  </a:lnTo>
                  <a:lnTo>
                    <a:pt x="377" y="358"/>
                  </a:lnTo>
                  <a:lnTo>
                    <a:pt x="379" y="353"/>
                  </a:lnTo>
                  <a:lnTo>
                    <a:pt x="380" y="350"/>
                  </a:lnTo>
                  <a:lnTo>
                    <a:pt x="379" y="346"/>
                  </a:lnTo>
                  <a:lnTo>
                    <a:pt x="372" y="339"/>
                  </a:lnTo>
                  <a:lnTo>
                    <a:pt x="372" y="337"/>
                  </a:lnTo>
                  <a:lnTo>
                    <a:pt x="375" y="335"/>
                  </a:lnTo>
                  <a:lnTo>
                    <a:pt x="374" y="328"/>
                  </a:lnTo>
                  <a:lnTo>
                    <a:pt x="360" y="326"/>
                  </a:lnTo>
                  <a:lnTo>
                    <a:pt x="353" y="322"/>
                  </a:lnTo>
                  <a:lnTo>
                    <a:pt x="351" y="320"/>
                  </a:lnTo>
                  <a:lnTo>
                    <a:pt x="351" y="316"/>
                  </a:lnTo>
                  <a:lnTo>
                    <a:pt x="353" y="315"/>
                  </a:lnTo>
                  <a:lnTo>
                    <a:pt x="354" y="313"/>
                  </a:lnTo>
                  <a:lnTo>
                    <a:pt x="353" y="313"/>
                  </a:lnTo>
                  <a:lnTo>
                    <a:pt x="349" y="313"/>
                  </a:lnTo>
                  <a:lnTo>
                    <a:pt x="338" y="313"/>
                  </a:lnTo>
                  <a:lnTo>
                    <a:pt x="329" y="312"/>
                  </a:lnTo>
                  <a:lnTo>
                    <a:pt x="323" y="308"/>
                  </a:lnTo>
                  <a:lnTo>
                    <a:pt x="319" y="304"/>
                  </a:lnTo>
                  <a:lnTo>
                    <a:pt x="318" y="299"/>
                  </a:lnTo>
                  <a:lnTo>
                    <a:pt x="317" y="296"/>
                  </a:lnTo>
                  <a:lnTo>
                    <a:pt x="312" y="293"/>
                  </a:lnTo>
                  <a:lnTo>
                    <a:pt x="304" y="290"/>
                  </a:lnTo>
                  <a:lnTo>
                    <a:pt x="297" y="289"/>
                  </a:lnTo>
                  <a:lnTo>
                    <a:pt x="296" y="293"/>
                  </a:lnTo>
                  <a:lnTo>
                    <a:pt x="297" y="299"/>
                  </a:lnTo>
                  <a:lnTo>
                    <a:pt x="299" y="301"/>
                  </a:lnTo>
                  <a:lnTo>
                    <a:pt x="300" y="304"/>
                  </a:lnTo>
                  <a:lnTo>
                    <a:pt x="303" y="308"/>
                  </a:lnTo>
                  <a:lnTo>
                    <a:pt x="306" y="313"/>
                  </a:lnTo>
                  <a:lnTo>
                    <a:pt x="304" y="316"/>
                  </a:lnTo>
                  <a:lnTo>
                    <a:pt x="301" y="321"/>
                  </a:lnTo>
                  <a:lnTo>
                    <a:pt x="301" y="331"/>
                  </a:lnTo>
                  <a:lnTo>
                    <a:pt x="301" y="342"/>
                  </a:lnTo>
                  <a:lnTo>
                    <a:pt x="303" y="350"/>
                  </a:lnTo>
                  <a:lnTo>
                    <a:pt x="304" y="355"/>
                  </a:lnTo>
                  <a:lnTo>
                    <a:pt x="304" y="360"/>
                  </a:lnTo>
                  <a:lnTo>
                    <a:pt x="303" y="362"/>
                  </a:lnTo>
                  <a:lnTo>
                    <a:pt x="302" y="364"/>
                  </a:lnTo>
                  <a:lnTo>
                    <a:pt x="300" y="365"/>
                  </a:lnTo>
                  <a:lnTo>
                    <a:pt x="293" y="365"/>
                  </a:lnTo>
                  <a:lnTo>
                    <a:pt x="286" y="362"/>
                  </a:lnTo>
                  <a:lnTo>
                    <a:pt x="280" y="354"/>
                  </a:lnTo>
                  <a:lnTo>
                    <a:pt x="280" y="351"/>
                  </a:lnTo>
                  <a:lnTo>
                    <a:pt x="278" y="349"/>
                  </a:lnTo>
                  <a:lnTo>
                    <a:pt x="276" y="347"/>
                  </a:lnTo>
                  <a:lnTo>
                    <a:pt x="274" y="343"/>
                  </a:lnTo>
                  <a:lnTo>
                    <a:pt x="277" y="329"/>
                  </a:lnTo>
                  <a:lnTo>
                    <a:pt x="274" y="320"/>
                  </a:lnTo>
                  <a:lnTo>
                    <a:pt x="271" y="315"/>
                  </a:lnTo>
                  <a:lnTo>
                    <a:pt x="269" y="314"/>
                  </a:lnTo>
                  <a:lnTo>
                    <a:pt x="264" y="316"/>
                  </a:lnTo>
                  <a:lnTo>
                    <a:pt x="262" y="312"/>
                  </a:lnTo>
                  <a:lnTo>
                    <a:pt x="261" y="304"/>
                  </a:lnTo>
                  <a:lnTo>
                    <a:pt x="259" y="293"/>
                  </a:lnTo>
                  <a:lnTo>
                    <a:pt x="258" y="284"/>
                  </a:lnTo>
                  <a:lnTo>
                    <a:pt x="257" y="276"/>
                  </a:lnTo>
                  <a:lnTo>
                    <a:pt x="254" y="273"/>
                  </a:lnTo>
                  <a:lnTo>
                    <a:pt x="246" y="274"/>
                  </a:lnTo>
                  <a:lnTo>
                    <a:pt x="241" y="275"/>
                  </a:lnTo>
                  <a:lnTo>
                    <a:pt x="236" y="274"/>
                  </a:lnTo>
                  <a:lnTo>
                    <a:pt x="233" y="273"/>
                  </a:lnTo>
                  <a:lnTo>
                    <a:pt x="230" y="270"/>
                  </a:lnTo>
                  <a:lnTo>
                    <a:pt x="226" y="268"/>
                  </a:lnTo>
                  <a:lnTo>
                    <a:pt x="221" y="264"/>
                  </a:lnTo>
                  <a:lnTo>
                    <a:pt x="216" y="262"/>
                  </a:lnTo>
                  <a:lnTo>
                    <a:pt x="208" y="260"/>
                  </a:lnTo>
                  <a:lnTo>
                    <a:pt x="204" y="259"/>
                  </a:lnTo>
                  <a:lnTo>
                    <a:pt x="198" y="259"/>
                  </a:lnTo>
                  <a:lnTo>
                    <a:pt x="190" y="260"/>
                  </a:lnTo>
                  <a:lnTo>
                    <a:pt x="185" y="262"/>
                  </a:lnTo>
                  <a:lnTo>
                    <a:pt x="181" y="267"/>
                  </a:lnTo>
                  <a:lnTo>
                    <a:pt x="180" y="274"/>
                  </a:lnTo>
                  <a:lnTo>
                    <a:pt x="179" y="283"/>
                  </a:lnTo>
                  <a:lnTo>
                    <a:pt x="178" y="292"/>
                  </a:lnTo>
                  <a:lnTo>
                    <a:pt x="175" y="297"/>
                  </a:lnTo>
                  <a:lnTo>
                    <a:pt x="174" y="298"/>
                  </a:lnTo>
                  <a:lnTo>
                    <a:pt x="171" y="298"/>
                  </a:lnTo>
                  <a:lnTo>
                    <a:pt x="166" y="304"/>
                  </a:lnTo>
                  <a:lnTo>
                    <a:pt x="165" y="312"/>
                  </a:lnTo>
                  <a:lnTo>
                    <a:pt x="163" y="319"/>
                  </a:lnTo>
                  <a:lnTo>
                    <a:pt x="158" y="324"/>
                  </a:lnTo>
                  <a:lnTo>
                    <a:pt x="151" y="328"/>
                  </a:lnTo>
                  <a:lnTo>
                    <a:pt x="150" y="343"/>
                  </a:lnTo>
                  <a:lnTo>
                    <a:pt x="145" y="349"/>
                  </a:lnTo>
                  <a:lnTo>
                    <a:pt x="142" y="351"/>
                  </a:lnTo>
                  <a:lnTo>
                    <a:pt x="142" y="352"/>
                  </a:lnTo>
                  <a:lnTo>
                    <a:pt x="145" y="358"/>
                  </a:lnTo>
                  <a:lnTo>
                    <a:pt x="149" y="369"/>
                  </a:lnTo>
                  <a:lnTo>
                    <a:pt x="151" y="382"/>
                  </a:lnTo>
                  <a:lnTo>
                    <a:pt x="150" y="391"/>
                  </a:lnTo>
                  <a:lnTo>
                    <a:pt x="141" y="392"/>
                  </a:lnTo>
                  <a:lnTo>
                    <a:pt x="133" y="395"/>
                  </a:lnTo>
                  <a:lnTo>
                    <a:pt x="126" y="398"/>
                  </a:lnTo>
                  <a:lnTo>
                    <a:pt x="120" y="402"/>
                  </a:lnTo>
                  <a:lnTo>
                    <a:pt x="115" y="406"/>
                  </a:lnTo>
                  <a:lnTo>
                    <a:pt x="112" y="412"/>
                  </a:lnTo>
                  <a:lnTo>
                    <a:pt x="111" y="418"/>
                  </a:lnTo>
                  <a:lnTo>
                    <a:pt x="112" y="423"/>
                  </a:lnTo>
                  <a:lnTo>
                    <a:pt x="112" y="433"/>
                  </a:lnTo>
                  <a:lnTo>
                    <a:pt x="110" y="446"/>
                  </a:lnTo>
                  <a:lnTo>
                    <a:pt x="106" y="460"/>
                  </a:lnTo>
                  <a:lnTo>
                    <a:pt x="100" y="468"/>
                  </a:lnTo>
                  <a:lnTo>
                    <a:pt x="100" y="472"/>
                  </a:lnTo>
                  <a:lnTo>
                    <a:pt x="98" y="478"/>
                  </a:lnTo>
                  <a:lnTo>
                    <a:pt x="97" y="482"/>
                  </a:lnTo>
                  <a:lnTo>
                    <a:pt x="96" y="485"/>
                  </a:lnTo>
                  <a:lnTo>
                    <a:pt x="97" y="490"/>
                  </a:lnTo>
                  <a:lnTo>
                    <a:pt x="98" y="504"/>
                  </a:lnTo>
                  <a:lnTo>
                    <a:pt x="98" y="521"/>
                  </a:lnTo>
                  <a:lnTo>
                    <a:pt x="97" y="535"/>
                  </a:lnTo>
                  <a:lnTo>
                    <a:pt x="89" y="541"/>
                  </a:lnTo>
                  <a:lnTo>
                    <a:pt x="84" y="550"/>
                  </a:lnTo>
                  <a:lnTo>
                    <a:pt x="87" y="561"/>
                  </a:lnTo>
                  <a:lnTo>
                    <a:pt x="95" y="567"/>
                  </a:lnTo>
                  <a:lnTo>
                    <a:pt x="104" y="572"/>
                  </a:lnTo>
                  <a:lnTo>
                    <a:pt x="110" y="578"/>
                  </a:lnTo>
                  <a:lnTo>
                    <a:pt x="112" y="585"/>
                  </a:lnTo>
                  <a:lnTo>
                    <a:pt x="113" y="589"/>
                  </a:lnTo>
                  <a:lnTo>
                    <a:pt x="115" y="597"/>
                  </a:lnTo>
                  <a:lnTo>
                    <a:pt x="122" y="611"/>
                  </a:lnTo>
                  <a:lnTo>
                    <a:pt x="130" y="625"/>
                  </a:lnTo>
                  <a:lnTo>
                    <a:pt x="140" y="631"/>
                  </a:lnTo>
                  <a:lnTo>
                    <a:pt x="150" y="630"/>
                  </a:lnTo>
                  <a:lnTo>
                    <a:pt x="159" y="626"/>
                  </a:lnTo>
                  <a:lnTo>
                    <a:pt x="167" y="623"/>
                  </a:lnTo>
                  <a:lnTo>
                    <a:pt x="173" y="617"/>
                  </a:lnTo>
                  <a:lnTo>
                    <a:pt x="178" y="612"/>
                  </a:lnTo>
                  <a:lnTo>
                    <a:pt x="180" y="608"/>
                  </a:lnTo>
                  <a:lnTo>
                    <a:pt x="180" y="603"/>
                  </a:lnTo>
                  <a:lnTo>
                    <a:pt x="178" y="601"/>
                  </a:lnTo>
                  <a:lnTo>
                    <a:pt x="172" y="592"/>
                  </a:lnTo>
                  <a:lnTo>
                    <a:pt x="168" y="584"/>
                  </a:lnTo>
                  <a:lnTo>
                    <a:pt x="168" y="576"/>
                  </a:lnTo>
                  <a:lnTo>
                    <a:pt x="172" y="569"/>
                  </a:lnTo>
                  <a:lnTo>
                    <a:pt x="175" y="563"/>
                  </a:lnTo>
                  <a:lnTo>
                    <a:pt x="181" y="558"/>
                  </a:lnTo>
                  <a:lnTo>
                    <a:pt x="188" y="557"/>
                  </a:lnTo>
                  <a:lnTo>
                    <a:pt x="196" y="558"/>
                  </a:lnTo>
                  <a:lnTo>
                    <a:pt x="203" y="559"/>
                  </a:lnTo>
                  <a:lnTo>
                    <a:pt x="210" y="559"/>
                  </a:lnTo>
                  <a:lnTo>
                    <a:pt x="216" y="557"/>
                  </a:lnTo>
                  <a:lnTo>
                    <a:pt x="221" y="556"/>
                  </a:lnTo>
                  <a:lnTo>
                    <a:pt x="227" y="556"/>
                  </a:lnTo>
                  <a:lnTo>
                    <a:pt x="233" y="557"/>
                  </a:lnTo>
                  <a:lnTo>
                    <a:pt x="240" y="563"/>
                  </a:lnTo>
                  <a:lnTo>
                    <a:pt x="247" y="572"/>
                  </a:lnTo>
                  <a:lnTo>
                    <a:pt x="255" y="586"/>
                  </a:lnTo>
                  <a:lnTo>
                    <a:pt x="258" y="594"/>
                  </a:lnTo>
                  <a:lnTo>
                    <a:pt x="257" y="596"/>
                  </a:lnTo>
                  <a:lnTo>
                    <a:pt x="255" y="597"/>
                  </a:lnTo>
                  <a:lnTo>
                    <a:pt x="250" y="596"/>
                  </a:lnTo>
                  <a:lnTo>
                    <a:pt x="246" y="596"/>
                  </a:lnTo>
                  <a:lnTo>
                    <a:pt x="242" y="600"/>
                  </a:lnTo>
                  <a:lnTo>
                    <a:pt x="241" y="607"/>
                  </a:lnTo>
                  <a:lnTo>
                    <a:pt x="239" y="620"/>
                  </a:lnTo>
                  <a:lnTo>
                    <a:pt x="232" y="625"/>
                  </a:lnTo>
                  <a:lnTo>
                    <a:pt x="226" y="627"/>
                  </a:lnTo>
                  <a:lnTo>
                    <a:pt x="223" y="637"/>
                  </a:lnTo>
                  <a:lnTo>
                    <a:pt x="221" y="642"/>
                  </a:lnTo>
                  <a:lnTo>
                    <a:pt x="220" y="647"/>
                  </a:lnTo>
                  <a:lnTo>
                    <a:pt x="217" y="650"/>
                  </a:lnTo>
                  <a:lnTo>
                    <a:pt x="213" y="652"/>
                  </a:lnTo>
                  <a:lnTo>
                    <a:pt x="209" y="653"/>
                  </a:lnTo>
                  <a:lnTo>
                    <a:pt x="202" y="652"/>
                  </a:lnTo>
                  <a:lnTo>
                    <a:pt x="195" y="652"/>
                  </a:lnTo>
                  <a:lnTo>
                    <a:pt x="187" y="650"/>
                  </a:lnTo>
                  <a:lnTo>
                    <a:pt x="189" y="660"/>
                  </a:lnTo>
                  <a:lnTo>
                    <a:pt x="187" y="679"/>
                  </a:lnTo>
                  <a:lnTo>
                    <a:pt x="182" y="700"/>
                  </a:lnTo>
                  <a:lnTo>
                    <a:pt x="175" y="711"/>
                  </a:lnTo>
                  <a:lnTo>
                    <a:pt x="167" y="716"/>
                  </a:lnTo>
                  <a:lnTo>
                    <a:pt x="160" y="724"/>
                  </a:lnTo>
                  <a:lnTo>
                    <a:pt x="160" y="731"/>
                  </a:lnTo>
                  <a:lnTo>
                    <a:pt x="173" y="734"/>
                  </a:lnTo>
                  <a:lnTo>
                    <a:pt x="115" y="731"/>
                  </a:lnTo>
                  <a:lnTo>
                    <a:pt x="115" y="723"/>
                  </a:lnTo>
                  <a:lnTo>
                    <a:pt x="119" y="715"/>
                  </a:lnTo>
                  <a:lnTo>
                    <a:pt x="122" y="709"/>
                  </a:lnTo>
                  <a:lnTo>
                    <a:pt x="125" y="706"/>
                  </a:lnTo>
                  <a:lnTo>
                    <a:pt x="122" y="706"/>
                  </a:lnTo>
                  <a:lnTo>
                    <a:pt x="117" y="705"/>
                  </a:lnTo>
                  <a:lnTo>
                    <a:pt x="110" y="702"/>
                  </a:lnTo>
                  <a:lnTo>
                    <a:pt x="106" y="699"/>
                  </a:lnTo>
                  <a:lnTo>
                    <a:pt x="106" y="691"/>
                  </a:lnTo>
                  <a:lnTo>
                    <a:pt x="102" y="679"/>
                  </a:lnTo>
                  <a:lnTo>
                    <a:pt x="96" y="670"/>
                  </a:lnTo>
                  <a:lnTo>
                    <a:pt x="94" y="667"/>
                  </a:lnTo>
                  <a:lnTo>
                    <a:pt x="95" y="662"/>
                  </a:lnTo>
                  <a:lnTo>
                    <a:pt x="96" y="653"/>
                  </a:lnTo>
                  <a:lnTo>
                    <a:pt x="94" y="645"/>
                  </a:lnTo>
                  <a:lnTo>
                    <a:pt x="85" y="642"/>
                  </a:lnTo>
                  <a:lnTo>
                    <a:pt x="75" y="643"/>
                  </a:lnTo>
                  <a:lnTo>
                    <a:pt x="68" y="640"/>
                  </a:lnTo>
                  <a:lnTo>
                    <a:pt x="61" y="635"/>
                  </a:lnTo>
                  <a:lnTo>
                    <a:pt x="53" y="632"/>
                  </a:lnTo>
                  <a:lnTo>
                    <a:pt x="46" y="626"/>
                  </a:lnTo>
                  <a:lnTo>
                    <a:pt x="42" y="616"/>
                  </a:lnTo>
                  <a:lnTo>
                    <a:pt x="41" y="604"/>
                  </a:lnTo>
                  <a:lnTo>
                    <a:pt x="43" y="593"/>
                  </a:lnTo>
                  <a:lnTo>
                    <a:pt x="44" y="584"/>
                  </a:lnTo>
                  <a:lnTo>
                    <a:pt x="39" y="574"/>
                  </a:lnTo>
                  <a:lnTo>
                    <a:pt x="36" y="566"/>
                  </a:lnTo>
                  <a:lnTo>
                    <a:pt x="36" y="561"/>
                  </a:lnTo>
                  <a:lnTo>
                    <a:pt x="38" y="555"/>
                  </a:lnTo>
                  <a:lnTo>
                    <a:pt x="38" y="549"/>
                  </a:lnTo>
                  <a:lnTo>
                    <a:pt x="37" y="544"/>
                  </a:lnTo>
                  <a:lnTo>
                    <a:pt x="36" y="540"/>
                  </a:lnTo>
                  <a:lnTo>
                    <a:pt x="31" y="534"/>
                  </a:lnTo>
                  <a:lnTo>
                    <a:pt x="26" y="528"/>
                  </a:lnTo>
                  <a:lnTo>
                    <a:pt x="22" y="521"/>
                  </a:lnTo>
                  <a:lnTo>
                    <a:pt x="23" y="513"/>
                  </a:lnTo>
                  <a:lnTo>
                    <a:pt x="27" y="505"/>
                  </a:lnTo>
                  <a:lnTo>
                    <a:pt x="27" y="496"/>
                  </a:lnTo>
                  <a:lnTo>
                    <a:pt x="24" y="489"/>
                  </a:lnTo>
                  <a:lnTo>
                    <a:pt x="23" y="487"/>
                  </a:lnTo>
                  <a:lnTo>
                    <a:pt x="11" y="487"/>
                  </a:lnTo>
                  <a:lnTo>
                    <a:pt x="11" y="482"/>
                  </a:lnTo>
                  <a:lnTo>
                    <a:pt x="11" y="472"/>
                  </a:lnTo>
                  <a:lnTo>
                    <a:pt x="9" y="460"/>
                  </a:lnTo>
                  <a:lnTo>
                    <a:pt x="7" y="451"/>
                  </a:lnTo>
                  <a:lnTo>
                    <a:pt x="7" y="441"/>
                  </a:lnTo>
                  <a:lnTo>
                    <a:pt x="12" y="425"/>
                  </a:lnTo>
                  <a:lnTo>
                    <a:pt x="16" y="412"/>
                  </a:lnTo>
                  <a:lnTo>
                    <a:pt x="19" y="406"/>
                  </a:lnTo>
                  <a:lnTo>
                    <a:pt x="20" y="404"/>
                  </a:lnTo>
                  <a:lnTo>
                    <a:pt x="22" y="397"/>
                  </a:lnTo>
                  <a:lnTo>
                    <a:pt x="22" y="392"/>
                  </a:lnTo>
                  <a:lnTo>
                    <a:pt x="16" y="391"/>
                  </a:lnTo>
                  <a:lnTo>
                    <a:pt x="11" y="390"/>
                  </a:lnTo>
                  <a:lnTo>
                    <a:pt x="12" y="383"/>
                  </a:lnTo>
                  <a:lnTo>
                    <a:pt x="17" y="376"/>
                  </a:lnTo>
                  <a:lnTo>
                    <a:pt x="26" y="369"/>
                  </a:lnTo>
                  <a:lnTo>
                    <a:pt x="23" y="362"/>
                  </a:lnTo>
                  <a:lnTo>
                    <a:pt x="21" y="352"/>
                  </a:lnTo>
                  <a:lnTo>
                    <a:pt x="23" y="345"/>
                  </a:lnTo>
                  <a:lnTo>
                    <a:pt x="34" y="346"/>
                  </a:lnTo>
                  <a:lnTo>
                    <a:pt x="34" y="331"/>
                  </a:lnTo>
                  <a:lnTo>
                    <a:pt x="44" y="327"/>
                  </a:lnTo>
                  <a:lnTo>
                    <a:pt x="51" y="320"/>
                  </a:lnTo>
                  <a:lnTo>
                    <a:pt x="53" y="311"/>
                  </a:lnTo>
                  <a:lnTo>
                    <a:pt x="46" y="301"/>
                  </a:lnTo>
                  <a:lnTo>
                    <a:pt x="37" y="291"/>
                  </a:lnTo>
                  <a:lnTo>
                    <a:pt x="31" y="278"/>
                  </a:lnTo>
                  <a:lnTo>
                    <a:pt x="31" y="264"/>
                  </a:lnTo>
                  <a:lnTo>
                    <a:pt x="36" y="253"/>
                  </a:lnTo>
                  <a:lnTo>
                    <a:pt x="32" y="233"/>
                  </a:lnTo>
                  <a:lnTo>
                    <a:pt x="35" y="222"/>
                  </a:lnTo>
                  <a:lnTo>
                    <a:pt x="39" y="216"/>
                  </a:lnTo>
                  <a:lnTo>
                    <a:pt x="44" y="209"/>
                  </a:lnTo>
                  <a:lnTo>
                    <a:pt x="47" y="186"/>
                  </a:lnTo>
                  <a:lnTo>
                    <a:pt x="52" y="173"/>
                  </a:lnTo>
                  <a:lnTo>
                    <a:pt x="57" y="168"/>
                  </a:lnTo>
                  <a:lnTo>
                    <a:pt x="61" y="164"/>
                  </a:lnTo>
                  <a:lnTo>
                    <a:pt x="64" y="158"/>
                  </a:lnTo>
                  <a:lnTo>
                    <a:pt x="62" y="148"/>
                  </a:lnTo>
                  <a:lnTo>
                    <a:pt x="61" y="138"/>
                  </a:lnTo>
                  <a:lnTo>
                    <a:pt x="60" y="129"/>
                  </a:lnTo>
                  <a:lnTo>
                    <a:pt x="61" y="122"/>
                  </a:lnTo>
                  <a:lnTo>
                    <a:pt x="66" y="116"/>
                  </a:lnTo>
                  <a:lnTo>
                    <a:pt x="69" y="111"/>
                  </a:lnTo>
                  <a:lnTo>
                    <a:pt x="70" y="110"/>
                  </a:lnTo>
                  <a:lnTo>
                    <a:pt x="72" y="108"/>
                  </a:lnTo>
                  <a:lnTo>
                    <a:pt x="73" y="102"/>
                  </a:lnTo>
                  <a:lnTo>
                    <a:pt x="74" y="94"/>
                  </a:lnTo>
                  <a:lnTo>
                    <a:pt x="73" y="85"/>
                  </a:lnTo>
                  <a:lnTo>
                    <a:pt x="77" y="71"/>
                  </a:lnTo>
                  <a:lnTo>
                    <a:pt x="83" y="65"/>
                  </a:lnTo>
                  <a:lnTo>
                    <a:pt x="89" y="63"/>
                  </a:lnTo>
                  <a:lnTo>
                    <a:pt x="92" y="61"/>
                  </a:lnTo>
                  <a:lnTo>
                    <a:pt x="94" y="57"/>
                  </a:lnTo>
                  <a:lnTo>
                    <a:pt x="92" y="56"/>
                  </a:lnTo>
                  <a:lnTo>
                    <a:pt x="89" y="55"/>
                  </a:lnTo>
                  <a:lnTo>
                    <a:pt x="83" y="55"/>
                  </a:lnTo>
                  <a:lnTo>
                    <a:pt x="77" y="58"/>
                  </a:lnTo>
                  <a:lnTo>
                    <a:pt x="70" y="67"/>
                  </a:lnTo>
                  <a:lnTo>
                    <a:pt x="65" y="77"/>
                  </a:lnTo>
                  <a:lnTo>
                    <a:pt x="62" y="80"/>
                  </a:lnTo>
                  <a:lnTo>
                    <a:pt x="60" y="99"/>
                  </a:lnTo>
                  <a:lnTo>
                    <a:pt x="58" y="100"/>
                  </a:lnTo>
                  <a:lnTo>
                    <a:pt x="53" y="106"/>
                  </a:lnTo>
                  <a:lnTo>
                    <a:pt x="49" y="116"/>
                  </a:lnTo>
                  <a:lnTo>
                    <a:pt x="46" y="134"/>
                  </a:lnTo>
                  <a:lnTo>
                    <a:pt x="45" y="146"/>
                  </a:lnTo>
                  <a:lnTo>
                    <a:pt x="45" y="157"/>
                  </a:lnTo>
                  <a:lnTo>
                    <a:pt x="43" y="170"/>
                  </a:lnTo>
                  <a:lnTo>
                    <a:pt x="38" y="180"/>
                  </a:lnTo>
                  <a:lnTo>
                    <a:pt x="34" y="185"/>
                  </a:lnTo>
                  <a:lnTo>
                    <a:pt x="30" y="195"/>
                  </a:lnTo>
                  <a:lnTo>
                    <a:pt x="28" y="206"/>
                  </a:lnTo>
                  <a:lnTo>
                    <a:pt x="27" y="210"/>
                  </a:lnTo>
                  <a:lnTo>
                    <a:pt x="27" y="213"/>
                  </a:lnTo>
                  <a:lnTo>
                    <a:pt x="26" y="216"/>
                  </a:lnTo>
                  <a:lnTo>
                    <a:pt x="24" y="221"/>
                  </a:lnTo>
                  <a:lnTo>
                    <a:pt x="21" y="223"/>
                  </a:lnTo>
                  <a:lnTo>
                    <a:pt x="17" y="226"/>
                  </a:lnTo>
                  <a:lnTo>
                    <a:pt x="16" y="232"/>
                  </a:lnTo>
                  <a:lnTo>
                    <a:pt x="17" y="239"/>
                  </a:lnTo>
                  <a:lnTo>
                    <a:pt x="17" y="243"/>
                  </a:lnTo>
                  <a:lnTo>
                    <a:pt x="16" y="244"/>
                  </a:lnTo>
                  <a:lnTo>
                    <a:pt x="15" y="247"/>
                  </a:lnTo>
                  <a:lnTo>
                    <a:pt x="12" y="251"/>
                  </a:lnTo>
                  <a:lnTo>
                    <a:pt x="7" y="250"/>
                  </a:lnTo>
                  <a:lnTo>
                    <a:pt x="2" y="244"/>
                  </a:lnTo>
                  <a:lnTo>
                    <a:pt x="0" y="233"/>
                  </a:lnTo>
                  <a:lnTo>
                    <a:pt x="0" y="224"/>
                  </a:lnTo>
                  <a:lnTo>
                    <a:pt x="2" y="217"/>
                  </a:lnTo>
                  <a:lnTo>
                    <a:pt x="5" y="210"/>
                  </a:lnTo>
                  <a:lnTo>
                    <a:pt x="5" y="203"/>
                  </a:lnTo>
                  <a:lnTo>
                    <a:pt x="4" y="198"/>
                  </a:lnTo>
                  <a:lnTo>
                    <a:pt x="2" y="195"/>
                  </a:lnTo>
                  <a:lnTo>
                    <a:pt x="12" y="185"/>
                  </a:lnTo>
                  <a:lnTo>
                    <a:pt x="11" y="183"/>
                  </a:lnTo>
                  <a:lnTo>
                    <a:pt x="8" y="177"/>
                  </a:lnTo>
                  <a:lnTo>
                    <a:pt x="7" y="169"/>
                  </a:lnTo>
                  <a:lnTo>
                    <a:pt x="12" y="163"/>
                  </a:lnTo>
                  <a:lnTo>
                    <a:pt x="17" y="157"/>
                  </a:lnTo>
                  <a:lnTo>
                    <a:pt x="21" y="153"/>
                  </a:lnTo>
                  <a:lnTo>
                    <a:pt x="21" y="148"/>
                  </a:lnTo>
                  <a:lnTo>
                    <a:pt x="19" y="145"/>
                  </a:lnTo>
                  <a:lnTo>
                    <a:pt x="19" y="140"/>
                  </a:lnTo>
                  <a:lnTo>
                    <a:pt x="22" y="133"/>
                  </a:lnTo>
                  <a:lnTo>
                    <a:pt x="26" y="129"/>
                  </a:lnTo>
                  <a:lnTo>
                    <a:pt x="28" y="126"/>
                  </a:lnTo>
                  <a:lnTo>
                    <a:pt x="29" y="111"/>
                  </a:lnTo>
                  <a:lnTo>
                    <a:pt x="34" y="92"/>
                  </a:lnTo>
                  <a:lnTo>
                    <a:pt x="42" y="74"/>
                  </a:lnTo>
                  <a:lnTo>
                    <a:pt x="49" y="64"/>
                  </a:lnTo>
                  <a:lnTo>
                    <a:pt x="57" y="57"/>
                  </a:lnTo>
                  <a:lnTo>
                    <a:pt x="62" y="48"/>
                  </a:lnTo>
                  <a:lnTo>
                    <a:pt x="66" y="39"/>
                  </a:lnTo>
                  <a:lnTo>
                    <a:pt x="67" y="31"/>
                  </a:lnTo>
                  <a:lnTo>
                    <a:pt x="80" y="24"/>
                  </a:lnTo>
                  <a:lnTo>
                    <a:pt x="88" y="19"/>
                  </a:lnTo>
                  <a:lnTo>
                    <a:pt x="92" y="16"/>
                  </a:lnTo>
                  <a:lnTo>
                    <a:pt x="94" y="13"/>
                  </a:lnTo>
                  <a:lnTo>
                    <a:pt x="94" y="11"/>
                  </a:lnTo>
                  <a:lnTo>
                    <a:pt x="92" y="9"/>
                  </a:lnTo>
                  <a:lnTo>
                    <a:pt x="92" y="5"/>
                  </a:lnTo>
                  <a:lnTo>
                    <a:pt x="94" y="0"/>
                  </a:lnTo>
                  <a:lnTo>
                    <a:pt x="529" y="29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0" name="Freeform 81"/>
            <p:cNvSpPr>
              <a:spLocks/>
            </p:cNvSpPr>
            <p:nvPr/>
          </p:nvSpPr>
          <p:spPr bwMode="auto">
            <a:xfrm>
              <a:off x="2053" y="2831"/>
              <a:ext cx="239" cy="247"/>
            </a:xfrm>
            <a:custGeom>
              <a:avLst/>
              <a:gdLst>
                <a:gd name="T0" fmla="*/ 22 w 477"/>
                <a:gd name="T1" fmla="*/ 5 h 494"/>
                <a:gd name="T2" fmla="*/ 30 w 477"/>
                <a:gd name="T3" fmla="*/ 7 h 494"/>
                <a:gd name="T4" fmla="*/ 34 w 477"/>
                <a:gd name="T5" fmla="*/ 12 h 494"/>
                <a:gd name="T6" fmla="*/ 36 w 477"/>
                <a:gd name="T7" fmla="*/ 18 h 494"/>
                <a:gd name="T8" fmla="*/ 31 w 477"/>
                <a:gd name="T9" fmla="*/ 26 h 494"/>
                <a:gd name="T10" fmla="*/ 34 w 477"/>
                <a:gd name="T11" fmla="*/ 33 h 494"/>
                <a:gd name="T12" fmla="*/ 30 w 477"/>
                <a:gd name="T13" fmla="*/ 40 h 494"/>
                <a:gd name="T14" fmla="*/ 28 w 477"/>
                <a:gd name="T15" fmla="*/ 42 h 494"/>
                <a:gd name="T16" fmla="*/ 29 w 477"/>
                <a:gd name="T17" fmla="*/ 47 h 494"/>
                <a:gd name="T18" fmla="*/ 30 w 477"/>
                <a:gd name="T19" fmla="*/ 53 h 494"/>
                <a:gd name="T20" fmla="*/ 30 w 477"/>
                <a:gd name="T21" fmla="*/ 62 h 494"/>
                <a:gd name="T22" fmla="*/ 34 w 477"/>
                <a:gd name="T23" fmla="*/ 72 h 494"/>
                <a:gd name="T24" fmla="*/ 37 w 477"/>
                <a:gd name="T25" fmla="*/ 75 h 494"/>
                <a:gd name="T26" fmla="*/ 43 w 477"/>
                <a:gd name="T27" fmla="*/ 75 h 494"/>
                <a:gd name="T28" fmla="*/ 47 w 477"/>
                <a:gd name="T29" fmla="*/ 74 h 494"/>
                <a:gd name="T30" fmla="*/ 53 w 477"/>
                <a:gd name="T31" fmla="*/ 76 h 494"/>
                <a:gd name="T32" fmla="*/ 58 w 477"/>
                <a:gd name="T33" fmla="*/ 81 h 494"/>
                <a:gd name="T34" fmla="*/ 61 w 477"/>
                <a:gd name="T35" fmla="*/ 95 h 494"/>
                <a:gd name="T36" fmla="*/ 65 w 477"/>
                <a:gd name="T37" fmla="*/ 82 h 494"/>
                <a:gd name="T38" fmla="*/ 68 w 477"/>
                <a:gd name="T39" fmla="*/ 78 h 494"/>
                <a:gd name="T40" fmla="*/ 73 w 477"/>
                <a:gd name="T41" fmla="*/ 74 h 494"/>
                <a:gd name="T42" fmla="*/ 84 w 477"/>
                <a:gd name="T43" fmla="*/ 73 h 494"/>
                <a:gd name="T44" fmla="*/ 90 w 477"/>
                <a:gd name="T45" fmla="*/ 71 h 494"/>
                <a:gd name="T46" fmla="*/ 97 w 477"/>
                <a:gd name="T47" fmla="*/ 71 h 494"/>
                <a:gd name="T48" fmla="*/ 100 w 477"/>
                <a:gd name="T49" fmla="*/ 73 h 494"/>
                <a:gd name="T50" fmla="*/ 94 w 477"/>
                <a:gd name="T51" fmla="*/ 78 h 494"/>
                <a:gd name="T52" fmla="*/ 96 w 477"/>
                <a:gd name="T53" fmla="*/ 85 h 494"/>
                <a:gd name="T54" fmla="*/ 91 w 477"/>
                <a:gd name="T55" fmla="*/ 92 h 494"/>
                <a:gd name="T56" fmla="*/ 89 w 477"/>
                <a:gd name="T57" fmla="*/ 99 h 494"/>
                <a:gd name="T58" fmla="*/ 96 w 477"/>
                <a:gd name="T59" fmla="*/ 101 h 494"/>
                <a:gd name="T60" fmla="*/ 99 w 477"/>
                <a:gd name="T61" fmla="*/ 95 h 494"/>
                <a:gd name="T62" fmla="*/ 96 w 477"/>
                <a:gd name="T63" fmla="*/ 91 h 494"/>
                <a:gd name="T64" fmla="*/ 103 w 477"/>
                <a:gd name="T65" fmla="*/ 78 h 494"/>
                <a:gd name="T66" fmla="*/ 109 w 477"/>
                <a:gd name="T67" fmla="*/ 76 h 494"/>
                <a:gd name="T68" fmla="*/ 110 w 477"/>
                <a:gd name="T69" fmla="*/ 88 h 494"/>
                <a:gd name="T70" fmla="*/ 114 w 477"/>
                <a:gd name="T71" fmla="*/ 94 h 494"/>
                <a:gd name="T72" fmla="*/ 119 w 477"/>
                <a:gd name="T73" fmla="*/ 99 h 494"/>
                <a:gd name="T74" fmla="*/ 58 w 477"/>
                <a:gd name="T75" fmla="*/ 116 h 494"/>
                <a:gd name="T76" fmla="*/ 58 w 477"/>
                <a:gd name="T77" fmla="*/ 113 h 494"/>
                <a:gd name="T78" fmla="*/ 57 w 477"/>
                <a:gd name="T79" fmla="*/ 105 h 494"/>
                <a:gd name="T80" fmla="*/ 55 w 477"/>
                <a:gd name="T81" fmla="*/ 98 h 494"/>
                <a:gd name="T82" fmla="*/ 54 w 477"/>
                <a:gd name="T83" fmla="*/ 95 h 494"/>
                <a:gd name="T84" fmla="*/ 52 w 477"/>
                <a:gd name="T85" fmla="*/ 89 h 494"/>
                <a:gd name="T86" fmla="*/ 51 w 477"/>
                <a:gd name="T87" fmla="*/ 87 h 494"/>
                <a:gd name="T88" fmla="*/ 48 w 477"/>
                <a:gd name="T89" fmla="*/ 81 h 494"/>
                <a:gd name="T90" fmla="*/ 38 w 477"/>
                <a:gd name="T91" fmla="*/ 84 h 494"/>
                <a:gd name="T92" fmla="*/ 34 w 477"/>
                <a:gd name="T93" fmla="*/ 77 h 494"/>
                <a:gd name="T94" fmla="*/ 28 w 477"/>
                <a:gd name="T95" fmla="*/ 77 h 494"/>
                <a:gd name="T96" fmla="*/ 26 w 477"/>
                <a:gd name="T97" fmla="*/ 77 h 494"/>
                <a:gd name="T98" fmla="*/ 27 w 477"/>
                <a:gd name="T99" fmla="*/ 63 h 494"/>
                <a:gd name="T100" fmla="*/ 21 w 477"/>
                <a:gd name="T101" fmla="*/ 52 h 494"/>
                <a:gd name="T102" fmla="*/ 18 w 477"/>
                <a:gd name="T103" fmla="*/ 46 h 494"/>
                <a:gd name="T104" fmla="*/ 18 w 477"/>
                <a:gd name="T105" fmla="*/ 42 h 494"/>
                <a:gd name="T106" fmla="*/ 13 w 477"/>
                <a:gd name="T107" fmla="*/ 34 h 494"/>
                <a:gd name="T108" fmla="*/ 14 w 477"/>
                <a:gd name="T109" fmla="*/ 27 h 494"/>
                <a:gd name="T110" fmla="*/ 10 w 477"/>
                <a:gd name="T111" fmla="*/ 19 h 494"/>
                <a:gd name="T112" fmla="*/ 7 w 477"/>
                <a:gd name="T113" fmla="*/ 12 h 494"/>
                <a:gd name="T114" fmla="*/ 2 w 477"/>
                <a:gd name="T115" fmla="*/ 7 h 494"/>
                <a:gd name="T116" fmla="*/ 15 w 477"/>
                <a:gd name="T117" fmla="*/ 1 h 49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77"/>
                <a:gd name="T178" fmla="*/ 0 h 494"/>
                <a:gd name="T179" fmla="*/ 477 w 477"/>
                <a:gd name="T180" fmla="*/ 494 h 49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77" h="494">
                  <a:moveTo>
                    <a:pt x="58" y="3"/>
                  </a:moveTo>
                  <a:lnTo>
                    <a:pt x="74" y="7"/>
                  </a:lnTo>
                  <a:lnTo>
                    <a:pt x="82" y="12"/>
                  </a:lnTo>
                  <a:lnTo>
                    <a:pt x="88" y="17"/>
                  </a:lnTo>
                  <a:lnTo>
                    <a:pt x="91" y="22"/>
                  </a:lnTo>
                  <a:lnTo>
                    <a:pt x="101" y="23"/>
                  </a:lnTo>
                  <a:lnTo>
                    <a:pt x="109" y="24"/>
                  </a:lnTo>
                  <a:lnTo>
                    <a:pt x="117" y="28"/>
                  </a:lnTo>
                  <a:lnTo>
                    <a:pt x="124" y="31"/>
                  </a:lnTo>
                  <a:lnTo>
                    <a:pt x="128" y="36"/>
                  </a:lnTo>
                  <a:lnTo>
                    <a:pt x="132" y="40"/>
                  </a:lnTo>
                  <a:lnTo>
                    <a:pt x="133" y="45"/>
                  </a:lnTo>
                  <a:lnTo>
                    <a:pt x="132" y="51"/>
                  </a:lnTo>
                  <a:lnTo>
                    <a:pt x="142" y="55"/>
                  </a:lnTo>
                  <a:lnTo>
                    <a:pt x="144" y="62"/>
                  </a:lnTo>
                  <a:lnTo>
                    <a:pt x="142" y="70"/>
                  </a:lnTo>
                  <a:lnTo>
                    <a:pt x="136" y="76"/>
                  </a:lnTo>
                  <a:lnTo>
                    <a:pt x="131" y="82"/>
                  </a:lnTo>
                  <a:lnTo>
                    <a:pt x="125" y="91"/>
                  </a:lnTo>
                  <a:lnTo>
                    <a:pt x="124" y="101"/>
                  </a:lnTo>
                  <a:lnTo>
                    <a:pt x="127" y="109"/>
                  </a:lnTo>
                  <a:lnTo>
                    <a:pt x="126" y="115"/>
                  </a:lnTo>
                  <a:lnTo>
                    <a:pt x="129" y="122"/>
                  </a:lnTo>
                  <a:lnTo>
                    <a:pt x="133" y="130"/>
                  </a:lnTo>
                  <a:lnTo>
                    <a:pt x="135" y="142"/>
                  </a:lnTo>
                  <a:lnTo>
                    <a:pt x="132" y="152"/>
                  </a:lnTo>
                  <a:lnTo>
                    <a:pt x="125" y="158"/>
                  </a:lnTo>
                  <a:lnTo>
                    <a:pt x="117" y="160"/>
                  </a:lnTo>
                  <a:lnTo>
                    <a:pt x="113" y="160"/>
                  </a:lnTo>
                  <a:lnTo>
                    <a:pt x="113" y="161"/>
                  </a:lnTo>
                  <a:lnTo>
                    <a:pt x="112" y="164"/>
                  </a:lnTo>
                  <a:lnTo>
                    <a:pt x="111" y="166"/>
                  </a:lnTo>
                  <a:lnTo>
                    <a:pt x="108" y="167"/>
                  </a:lnTo>
                  <a:lnTo>
                    <a:pt x="111" y="172"/>
                  </a:lnTo>
                  <a:lnTo>
                    <a:pt x="113" y="179"/>
                  </a:lnTo>
                  <a:lnTo>
                    <a:pt x="115" y="186"/>
                  </a:lnTo>
                  <a:lnTo>
                    <a:pt x="115" y="188"/>
                  </a:lnTo>
                  <a:lnTo>
                    <a:pt x="118" y="197"/>
                  </a:lnTo>
                  <a:lnTo>
                    <a:pt x="119" y="204"/>
                  </a:lnTo>
                  <a:lnTo>
                    <a:pt x="118" y="209"/>
                  </a:lnTo>
                  <a:lnTo>
                    <a:pt x="110" y="210"/>
                  </a:lnTo>
                  <a:lnTo>
                    <a:pt x="117" y="224"/>
                  </a:lnTo>
                  <a:lnTo>
                    <a:pt x="119" y="235"/>
                  </a:lnTo>
                  <a:lnTo>
                    <a:pt x="120" y="245"/>
                  </a:lnTo>
                  <a:lnTo>
                    <a:pt x="121" y="255"/>
                  </a:lnTo>
                  <a:lnTo>
                    <a:pt x="131" y="260"/>
                  </a:lnTo>
                  <a:lnTo>
                    <a:pt x="134" y="273"/>
                  </a:lnTo>
                  <a:lnTo>
                    <a:pt x="134" y="287"/>
                  </a:lnTo>
                  <a:lnTo>
                    <a:pt x="134" y="296"/>
                  </a:lnTo>
                  <a:lnTo>
                    <a:pt x="135" y="298"/>
                  </a:lnTo>
                  <a:lnTo>
                    <a:pt x="140" y="300"/>
                  </a:lnTo>
                  <a:lnTo>
                    <a:pt x="146" y="300"/>
                  </a:lnTo>
                  <a:lnTo>
                    <a:pt x="153" y="300"/>
                  </a:lnTo>
                  <a:lnTo>
                    <a:pt x="159" y="300"/>
                  </a:lnTo>
                  <a:lnTo>
                    <a:pt x="166" y="298"/>
                  </a:lnTo>
                  <a:lnTo>
                    <a:pt x="172" y="297"/>
                  </a:lnTo>
                  <a:lnTo>
                    <a:pt x="176" y="296"/>
                  </a:lnTo>
                  <a:lnTo>
                    <a:pt x="179" y="295"/>
                  </a:lnTo>
                  <a:lnTo>
                    <a:pt x="182" y="295"/>
                  </a:lnTo>
                  <a:lnTo>
                    <a:pt x="188" y="294"/>
                  </a:lnTo>
                  <a:lnTo>
                    <a:pt x="194" y="295"/>
                  </a:lnTo>
                  <a:lnTo>
                    <a:pt x="200" y="296"/>
                  </a:lnTo>
                  <a:lnTo>
                    <a:pt x="204" y="298"/>
                  </a:lnTo>
                  <a:lnTo>
                    <a:pt x="209" y="302"/>
                  </a:lnTo>
                  <a:lnTo>
                    <a:pt x="212" y="308"/>
                  </a:lnTo>
                  <a:lnTo>
                    <a:pt x="222" y="311"/>
                  </a:lnTo>
                  <a:lnTo>
                    <a:pt x="227" y="316"/>
                  </a:lnTo>
                  <a:lnTo>
                    <a:pt x="230" y="323"/>
                  </a:lnTo>
                  <a:lnTo>
                    <a:pt x="231" y="333"/>
                  </a:lnTo>
                  <a:lnTo>
                    <a:pt x="233" y="351"/>
                  </a:lnTo>
                  <a:lnTo>
                    <a:pt x="238" y="371"/>
                  </a:lnTo>
                  <a:lnTo>
                    <a:pt x="244" y="377"/>
                  </a:lnTo>
                  <a:lnTo>
                    <a:pt x="250" y="355"/>
                  </a:lnTo>
                  <a:lnTo>
                    <a:pt x="252" y="342"/>
                  </a:lnTo>
                  <a:lnTo>
                    <a:pt x="255" y="333"/>
                  </a:lnTo>
                  <a:lnTo>
                    <a:pt x="260" y="326"/>
                  </a:lnTo>
                  <a:lnTo>
                    <a:pt x="265" y="321"/>
                  </a:lnTo>
                  <a:lnTo>
                    <a:pt x="270" y="319"/>
                  </a:lnTo>
                  <a:lnTo>
                    <a:pt x="272" y="315"/>
                  </a:lnTo>
                  <a:lnTo>
                    <a:pt x="272" y="309"/>
                  </a:lnTo>
                  <a:lnTo>
                    <a:pt x="271" y="303"/>
                  </a:lnTo>
                  <a:lnTo>
                    <a:pt x="274" y="300"/>
                  </a:lnTo>
                  <a:lnTo>
                    <a:pt x="280" y="296"/>
                  </a:lnTo>
                  <a:lnTo>
                    <a:pt x="290" y="294"/>
                  </a:lnTo>
                  <a:lnTo>
                    <a:pt x="301" y="291"/>
                  </a:lnTo>
                  <a:lnTo>
                    <a:pt x="314" y="289"/>
                  </a:lnTo>
                  <a:lnTo>
                    <a:pt x="324" y="288"/>
                  </a:lnTo>
                  <a:lnTo>
                    <a:pt x="333" y="289"/>
                  </a:lnTo>
                  <a:lnTo>
                    <a:pt x="339" y="290"/>
                  </a:lnTo>
                  <a:lnTo>
                    <a:pt x="345" y="283"/>
                  </a:lnTo>
                  <a:lnTo>
                    <a:pt x="351" y="280"/>
                  </a:lnTo>
                  <a:lnTo>
                    <a:pt x="359" y="281"/>
                  </a:lnTo>
                  <a:lnTo>
                    <a:pt x="369" y="286"/>
                  </a:lnTo>
                  <a:lnTo>
                    <a:pt x="378" y="286"/>
                  </a:lnTo>
                  <a:lnTo>
                    <a:pt x="384" y="285"/>
                  </a:lnTo>
                  <a:lnTo>
                    <a:pt x="388" y="282"/>
                  </a:lnTo>
                  <a:lnTo>
                    <a:pt x="392" y="280"/>
                  </a:lnTo>
                  <a:lnTo>
                    <a:pt x="397" y="280"/>
                  </a:lnTo>
                  <a:lnTo>
                    <a:pt x="399" y="283"/>
                  </a:lnTo>
                  <a:lnTo>
                    <a:pt x="398" y="289"/>
                  </a:lnTo>
                  <a:lnTo>
                    <a:pt x="389" y="294"/>
                  </a:lnTo>
                  <a:lnTo>
                    <a:pt x="378" y="298"/>
                  </a:lnTo>
                  <a:lnTo>
                    <a:pt x="374" y="304"/>
                  </a:lnTo>
                  <a:lnTo>
                    <a:pt x="373" y="311"/>
                  </a:lnTo>
                  <a:lnTo>
                    <a:pt x="374" y="318"/>
                  </a:lnTo>
                  <a:lnTo>
                    <a:pt x="376" y="324"/>
                  </a:lnTo>
                  <a:lnTo>
                    <a:pt x="380" y="331"/>
                  </a:lnTo>
                  <a:lnTo>
                    <a:pt x="382" y="338"/>
                  </a:lnTo>
                  <a:lnTo>
                    <a:pt x="378" y="344"/>
                  </a:lnTo>
                  <a:lnTo>
                    <a:pt x="373" y="353"/>
                  </a:lnTo>
                  <a:lnTo>
                    <a:pt x="367" y="359"/>
                  </a:lnTo>
                  <a:lnTo>
                    <a:pt x="362" y="365"/>
                  </a:lnTo>
                  <a:lnTo>
                    <a:pt x="358" y="371"/>
                  </a:lnTo>
                  <a:lnTo>
                    <a:pt x="353" y="379"/>
                  </a:lnTo>
                  <a:lnTo>
                    <a:pt x="351" y="388"/>
                  </a:lnTo>
                  <a:lnTo>
                    <a:pt x="354" y="396"/>
                  </a:lnTo>
                  <a:lnTo>
                    <a:pt x="363" y="403"/>
                  </a:lnTo>
                  <a:lnTo>
                    <a:pt x="373" y="407"/>
                  </a:lnTo>
                  <a:lnTo>
                    <a:pt x="377" y="407"/>
                  </a:lnTo>
                  <a:lnTo>
                    <a:pt x="381" y="404"/>
                  </a:lnTo>
                  <a:lnTo>
                    <a:pt x="388" y="399"/>
                  </a:lnTo>
                  <a:lnTo>
                    <a:pt x="393" y="391"/>
                  </a:lnTo>
                  <a:lnTo>
                    <a:pt x="395" y="384"/>
                  </a:lnTo>
                  <a:lnTo>
                    <a:pt x="393" y="378"/>
                  </a:lnTo>
                  <a:lnTo>
                    <a:pt x="392" y="376"/>
                  </a:lnTo>
                  <a:lnTo>
                    <a:pt x="389" y="373"/>
                  </a:lnTo>
                  <a:lnTo>
                    <a:pt x="384" y="369"/>
                  </a:lnTo>
                  <a:lnTo>
                    <a:pt x="384" y="361"/>
                  </a:lnTo>
                  <a:lnTo>
                    <a:pt x="396" y="351"/>
                  </a:lnTo>
                  <a:lnTo>
                    <a:pt x="408" y="339"/>
                  </a:lnTo>
                  <a:lnTo>
                    <a:pt x="412" y="324"/>
                  </a:lnTo>
                  <a:lnTo>
                    <a:pt x="411" y="310"/>
                  </a:lnTo>
                  <a:lnTo>
                    <a:pt x="408" y="304"/>
                  </a:lnTo>
                  <a:lnTo>
                    <a:pt x="422" y="298"/>
                  </a:lnTo>
                  <a:lnTo>
                    <a:pt x="430" y="297"/>
                  </a:lnTo>
                  <a:lnTo>
                    <a:pt x="436" y="303"/>
                  </a:lnTo>
                  <a:lnTo>
                    <a:pt x="438" y="316"/>
                  </a:lnTo>
                  <a:lnTo>
                    <a:pt x="439" y="331"/>
                  </a:lnTo>
                  <a:lnTo>
                    <a:pt x="441" y="341"/>
                  </a:lnTo>
                  <a:lnTo>
                    <a:pt x="439" y="349"/>
                  </a:lnTo>
                  <a:lnTo>
                    <a:pt x="435" y="355"/>
                  </a:lnTo>
                  <a:lnTo>
                    <a:pt x="439" y="366"/>
                  </a:lnTo>
                  <a:lnTo>
                    <a:pt x="446" y="372"/>
                  </a:lnTo>
                  <a:lnTo>
                    <a:pt x="453" y="374"/>
                  </a:lnTo>
                  <a:lnTo>
                    <a:pt x="460" y="376"/>
                  </a:lnTo>
                  <a:lnTo>
                    <a:pt x="467" y="379"/>
                  </a:lnTo>
                  <a:lnTo>
                    <a:pt x="473" y="386"/>
                  </a:lnTo>
                  <a:lnTo>
                    <a:pt x="476" y="394"/>
                  </a:lnTo>
                  <a:lnTo>
                    <a:pt x="477" y="397"/>
                  </a:lnTo>
                  <a:lnTo>
                    <a:pt x="225" y="494"/>
                  </a:lnTo>
                  <a:lnTo>
                    <a:pt x="229" y="474"/>
                  </a:lnTo>
                  <a:lnTo>
                    <a:pt x="232" y="461"/>
                  </a:lnTo>
                  <a:lnTo>
                    <a:pt x="236" y="454"/>
                  </a:lnTo>
                  <a:lnTo>
                    <a:pt x="237" y="453"/>
                  </a:lnTo>
                  <a:lnTo>
                    <a:pt x="236" y="453"/>
                  </a:lnTo>
                  <a:lnTo>
                    <a:pt x="232" y="450"/>
                  </a:lnTo>
                  <a:lnTo>
                    <a:pt x="230" y="445"/>
                  </a:lnTo>
                  <a:lnTo>
                    <a:pt x="231" y="433"/>
                  </a:lnTo>
                  <a:lnTo>
                    <a:pt x="230" y="423"/>
                  </a:lnTo>
                  <a:lnTo>
                    <a:pt x="225" y="419"/>
                  </a:lnTo>
                  <a:lnTo>
                    <a:pt x="219" y="416"/>
                  </a:lnTo>
                  <a:lnTo>
                    <a:pt x="219" y="408"/>
                  </a:lnTo>
                  <a:lnTo>
                    <a:pt x="221" y="397"/>
                  </a:lnTo>
                  <a:lnTo>
                    <a:pt x="218" y="389"/>
                  </a:lnTo>
                  <a:lnTo>
                    <a:pt x="215" y="384"/>
                  </a:lnTo>
                  <a:lnTo>
                    <a:pt x="212" y="383"/>
                  </a:lnTo>
                  <a:lnTo>
                    <a:pt x="214" y="380"/>
                  </a:lnTo>
                  <a:lnTo>
                    <a:pt x="215" y="377"/>
                  </a:lnTo>
                  <a:lnTo>
                    <a:pt x="215" y="372"/>
                  </a:lnTo>
                  <a:lnTo>
                    <a:pt x="214" y="369"/>
                  </a:lnTo>
                  <a:lnTo>
                    <a:pt x="208" y="362"/>
                  </a:lnTo>
                  <a:lnTo>
                    <a:pt x="207" y="353"/>
                  </a:lnTo>
                  <a:lnTo>
                    <a:pt x="207" y="346"/>
                  </a:lnTo>
                  <a:lnTo>
                    <a:pt x="207" y="343"/>
                  </a:lnTo>
                  <a:lnTo>
                    <a:pt x="206" y="344"/>
                  </a:lnTo>
                  <a:lnTo>
                    <a:pt x="204" y="346"/>
                  </a:lnTo>
                  <a:lnTo>
                    <a:pt x="202" y="344"/>
                  </a:lnTo>
                  <a:lnTo>
                    <a:pt x="201" y="338"/>
                  </a:lnTo>
                  <a:lnTo>
                    <a:pt x="196" y="323"/>
                  </a:lnTo>
                  <a:lnTo>
                    <a:pt x="189" y="323"/>
                  </a:lnTo>
                  <a:lnTo>
                    <a:pt x="182" y="330"/>
                  </a:lnTo>
                  <a:lnTo>
                    <a:pt x="178" y="339"/>
                  </a:lnTo>
                  <a:lnTo>
                    <a:pt x="162" y="340"/>
                  </a:lnTo>
                  <a:lnTo>
                    <a:pt x="151" y="335"/>
                  </a:lnTo>
                  <a:lnTo>
                    <a:pt x="146" y="328"/>
                  </a:lnTo>
                  <a:lnTo>
                    <a:pt x="144" y="318"/>
                  </a:lnTo>
                  <a:lnTo>
                    <a:pt x="142" y="310"/>
                  </a:lnTo>
                  <a:lnTo>
                    <a:pt x="134" y="306"/>
                  </a:lnTo>
                  <a:lnTo>
                    <a:pt x="125" y="306"/>
                  </a:lnTo>
                  <a:lnTo>
                    <a:pt x="116" y="309"/>
                  </a:lnTo>
                  <a:lnTo>
                    <a:pt x="110" y="310"/>
                  </a:lnTo>
                  <a:lnTo>
                    <a:pt x="110" y="308"/>
                  </a:lnTo>
                  <a:lnTo>
                    <a:pt x="111" y="304"/>
                  </a:lnTo>
                  <a:lnTo>
                    <a:pt x="112" y="302"/>
                  </a:lnTo>
                  <a:lnTo>
                    <a:pt x="109" y="303"/>
                  </a:lnTo>
                  <a:lnTo>
                    <a:pt x="103" y="305"/>
                  </a:lnTo>
                  <a:lnTo>
                    <a:pt x="98" y="302"/>
                  </a:lnTo>
                  <a:lnTo>
                    <a:pt x="103" y="285"/>
                  </a:lnTo>
                  <a:lnTo>
                    <a:pt x="108" y="264"/>
                  </a:lnTo>
                  <a:lnTo>
                    <a:pt x="105" y="250"/>
                  </a:lnTo>
                  <a:lnTo>
                    <a:pt x="98" y="241"/>
                  </a:lnTo>
                  <a:lnTo>
                    <a:pt x="90" y="234"/>
                  </a:lnTo>
                  <a:lnTo>
                    <a:pt x="86" y="219"/>
                  </a:lnTo>
                  <a:lnTo>
                    <a:pt x="83" y="207"/>
                  </a:lnTo>
                  <a:lnTo>
                    <a:pt x="79" y="198"/>
                  </a:lnTo>
                  <a:lnTo>
                    <a:pt x="72" y="191"/>
                  </a:lnTo>
                  <a:lnTo>
                    <a:pt x="68" y="186"/>
                  </a:lnTo>
                  <a:lnTo>
                    <a:pt x="71" y="181"/>
                  </a:lnTo>
                  <a:lnTo>
                    <a:pt x="76" y="175"/>
                  </a:lnTo>
                  <a:lnTo>
                    <a:pt x="80" y="172"/>
                  </a:lnTo>
                  <a:lnTo>
                    <a:pt x="78" y="171"/>
                  </a:lnTo>
                  <a:lnTo>
                    <a:pt x="71" y="166"/>
                  </a:lnTo>
                  <a:lnTo>
                    <a:pt x="65" y="159"/>
                  </a:lnTo>
                  <a:lnTo>
                    <a:pt x="61" y="147"/>
                  </a:lnTo>
                  <a:lnTo>
                    <a:pt x="58" y="142"/>
                  </a:lnTo>
                  <a:lnTo>
                    <a:pt x="51" y="136"/>
                  </a:lnTo>
                  <a:lnTo>
                    <a:pt x="47" y="131"/>
                  </a:lnTo>
                  <a:lnTo>
                    <a:pt x="47" y="127"/>
                  </a:lnTo>
                  <a:lnTo>
                    <a:pt x="52" y="120"/>
                  </a:lnTo>
                  <a:lnTo>
                    <a:pt x="55" y="108"/>
                  </a:lnTo>
                  <a:lnTo>
                    <a:pt x="53" y="95"/>
                  </a:lnTo>
                  <a:lnTo>
                    <a:pt x="48" y="81"/>
                  </a:lnTo>
                  <a:lnTo>
                    <a:pt x="40" y="80"/>
                  </a:lnTo>
                  <a:lnTo>
                    <a:pt x="38" y="73"/>
                  </a:lnTo>
                  <a:lnTo>
                    <a:pt x="38" y="63"/>
                  </a:lnTo>
                  <a:lnTo>
                    <a:pt x="36" y="56"/>
                  </a:lnTo>
                  <a:lnTo>
                    <a:pt x="30" y="51"/>
                  </a:lnTo>
                  <a:lnTo>
                    <a:pt x="26" y="45"/>
                  </a:lnTo>
                  <a:lnTo>
                    <a:pt x="22" y="39"/>
                  </a:lnTo>
                  <a:lnTo>
                    <a:pt x="21" y="37"/>
                  </a:lnTo>
                  <a:lnTo>
                    <a:pt x="6" y="30"/>
                  </a:lnTo>
                  <a:lnTo>
                    <a:pt x="6" y="27"/>
                  </a:lnTo>
                  <a:lnTo>
                    <a:pt x="5" y="17"/>
                  </a:lnTo>
                  <a:lnTo>
                    <a:pt x="3" y="8"/>
                  </a:lnTo>
                  <a:lnTo>
                    <a:pt x="0" y="0"/>
                  </a:lnTo>
                  <a:lnTo>
                    <a:pt x="58"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1" name="Freeform 82"/>
            <p:cNvSpPr>
              <a:spLocks/>
            </p:cNvSpPr>
            <p:nvPr/>
          </p:nvSpPr>
          <p:spPr bwMode="auto">
            <a:xfrm>
              <a:off x="2119" y="3030"/>
              <a:ext cx="292" cy="255"/>
            </a:xfrm>
            <a:custGeom>
              <a:avLst/>
              <a:gdLst>
                <a:gd name="T0" fmla="*/ 88 w 583"/>
                <a:gd name="T1" fmla="*/ 0 h 512"/>
                <a:gd name="T2" fmla="*/ 94 w 583"/>
                <a:gd name="T3" fmla="*/ 2 h 512"/>
                <a:gd name="T4" fmla="*/ 99 w 583"/>
                <a:gd name="T5" fmla="*/ 2 h 512"/>
                <a:gd name="T6" fmla="*/ 105 w 583"/>
                <a:gd name="T7" fmla="*/ 6 h 512"/>
                <a:gd name="T8" fmla="*/ 109 w 583"/>
                <a:gd name="T9" fmla="*/ 8 h 512"/>
                <a:gd name="T10" fmla="*/ 114 w 583"/>
                <a:gd name="T11" fmla="*/ 6 h 512"/>
                <a:gd name="T12" fmla="*/ 118 w 583"/>
                <a:gd name="T13" fmla="*/ 5 h 512"/>
                <a:gd name="T14" fmla="*/ 122 w 583"/>
                <a:gd name="T15" fmla="*/ 5 h 512"/>
                <a:gd name="T16" fmla="*/ 127 w 583"/>
                <a:gd name="T17" fmla="*/ 7 h 512"/>
                <a:gd name="T18" fmla="*/ 127 w 583"/>
                <a:gd name="T19" fmla="*/ 11 h 512"/>
                <a:gd name="T20" fmla="*/ 123 w 583"/>
                <a:gd name="T21" fmla="*/ 10 h 512"/>
                <a:gd name="T22" fmla="*/ 120 w 583"/>
                <a:gd name="T23" fmla="*/ 11 h 512"/>
                <a:gd name="T24" fmla="*/ 116 w 583"/>
                <a:gd name="T25" fmla="*/ 12 h 512"/>
                <a:gd name="T26" fmla="*/ 118 w 583"/>
                <a:gd name="T27" fmla="*/ 14 h 512"/>
                <a:gd name="T28" fmla="*/ 121 w 583"/>
                <a:gd name="T29" fmla="*/ 18 h 512"/>
                <a:gd name="T30" fmla="*/ 125 w 583"/>
                <a:gd name="T31" fmla="*/ 16 h 512"/>
                <a:gd name="T32" fmla="*/ 129 w 583"/>
                <a:gd name="T33" fmla="*/ 18 h 512"/>
                <a:gd name="T34" fmla="*/ 132 w 583"/>
                <a:gd name="T35" fmla="*/ 27 h 512"/>
                <a:gd name="T36" fmla="*/ 138 w 583"/>
                <a:gd name="T37" fmla="*/ 27 h 512"/>
                <a:gd name="T38" fmla="*/ 141 w 583"/>
                <a:gd name="T39" fmla="*/ 33 h 512"/>
                <a:gd name="T40" fmla="*/ 146 w 583"/>
                <a:gd name="T41" fmla="*/ 43 h 512"/>
                <a:gd name="T42" fmla="*/ 31 w 583"/>
                <a:gd name="T43" fmla="*/ 127 h 512"/>
                <a:gd name="T44" fmla="*/ 23 w 583"/>
                <a:gd name="T45" fmla="*/ 120 h 512"/>
                <a:gd name="T46" fmla="*/ 21 w 583"/>
                <a:gd name="T47" fmla="*/ 116 h 512"/>
                <a:gd name="T48" fmla="*/ 21 w 583"/>
                <a:gd name="T49" fmla="*/ 109 h 512"/>
                <a:gd name="T50" fmla="*/ 17 w 583"/>
                <a:gd name="T51" fmla="*/ 103 h 512"/>
                <a:gd name="T52" fmla="*/ 14 w 583"/>
                <a:gd name="T53" fmla="*/ 93 h 512"/>
                <a:gd name="T54" fmla="*/ 6 w 583"/>
                <a:gd name="T55" fmla="*/ 86 h 512"/>
                <a:gd name="T56" fmla="*/ 6 w 583"/>
                <a:gd name="T57" fmla="*/ 80 h 512"/>
                <a:gd name="T58" fmla="*/ 8 w 583"/>
                <a:gd name="T59" fmla="*/ 76 h 512"/>
                <a:gd name="T60" fmla="*/ 0 w 583"/>
                <a:gd name="T61" fmla="*/ 70 h 512"/>
                <a:gd name="T62" fmla="*/ 2 w 583"/>
                <a:gd name="T63" fmla="*/ 65 h 512"/>
                <a:gd name="T64" fmla="*/ 4 w 583"/>
                <a:gd name="T65" fmla="*/ 61 h 512"/>
                <a:gd name="T66" fmla="*/ 2 w 583"/>
                <a:gd name="T67" fmla="*/ 54 h 512"/>
                <a:gd name="T68" fmla="*/ 2 w 583"/>
                <a:gd name="T69" fmla="*/ 48 h 512"/>
                <a:gd name="T70" fmla="*/ 5 w 583"/>
                <a:gd name="T71" fmla="*/ 44 h 512"/>
                <a:gd name="T72" fmla="*/ 8 w 583"/>
                <a:gd name="T73" fmla="*/ 42 h 512"/>
                <a:gd name="T74" fmla="*/ 7 w 583"/>
                <a:gd name="T75" fmla="*/ 37 h 512"/>
                <a:gd name="T76" fmla="*/ 12 w 583"/>
                <a:gd name="T77" fmla="*/ 34 h 512"/>
                <a:gd name="T78" fmla="*/ 15 w 583"/>
                <a:gd name="T79" fmla="*/ 29 h 512"/>
                <a:gd name="T80" fmla="*/ 20 w 583"/>
                <a:gd name="T81" fmla="*/ 27 h 512"/>
                <a:gd name="T82" fmla="*/ 23 w 583"/>
                <a:gd name="T83" fmla="*/ 26 h 5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83"/>
                <a:gd name="T127" fmla="*/ 0 h 512"/>
                <a:gd name="T128" fmla="*/ 583 w 583"/>
                <a:gd name="T129" fmla="*/ 512 h 5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83" h="512">
                  <a:moveTo>
                    <a:pt x="344" y="0"/>
                  </a:moveTo>
                  <a:lnTo>
                    <a:pt x="347" y="0"/>
                  </a:lnTo>
                  <a:lnTo>
                    <a:pt x="351" y="3"/>
                  </a:lnTo>
                  <a:lnTo>
                    <a:pt x="358" y="4"/>
                  </a:lnTo>
                  <a:lnTo>
                    <a:pt x="366" y="6"/>
                  </a:lnTo>
                  <a:lnTo>
                    <a:pt x="374" y="9"/>
                  </a:lnTo>
                  <a:lnTo>
                    <a:pt x="383" y="10"/>
                  </a:lnTo>
                  <a:lnTo>
                    <a:pt x="389" y="11"/>
                  </a:lnTo>
                  <a:lnTo>
                    <a:pt x="394" y="11"/>
                  </a:lnTo>
                  <a:lnTo>
                    <a:pt x="401" y="12"/>
                  </a:lnTo>
                  <a:lnTo>
                    <a:pt x="409" y="17"/>
                  </a:lnTo>
                  <a:lnTo>
                    <a:pt x="418" y="25"/>
                  </a:lnTo>
                  <a:lnTo>
                    <a:pt x="424" y="30"/>
                  </a:lnTo>
                  <a:lnTo>
                    <a:pt x="427" y="32"/>
                  </a:lnTo>
                  <a:lnTo>
                    <a:pt x="433" y="32"/>
                  </a:lnTo>
                  <a:lnTo>
                    <a:pt x="440" y="30"/>
                  </a:lnTo>
                  <a:lnTo>
                    <a:pt x="448" y="28"/>
                  </a:lnTo>
                  <a:lnTo>
                    <a:pt x="455" y="26"/>
                  </a:lnTo>
                  <a:lnTo>
                    <a:pt x="462" y="24"/>
                  </a:lnTo>
                  <a:lnTo>
                    <a:pt x="468" y="22"/>
                  </a:lnTo>
                  <a:lnTo>
                    <a:pt x="471" y="21"/>
                  </a:lnTo>
                  <a:lnTo>
                    <a:pt x="475" y="20"/>
                  </a:lnTo>
                  <a:lnTo>
                    <a:pt x="480" y="20"/>
                  </a:lnTo>
                  <a:lnTo>
                    <a:pt x="487" y="21"/>
                  </a:lnTo>
                  <a:lnTo>
                    <a:pt x="495" y="22"/>
                  </a:lnTo>
                  <a:lnTo>
                    <a:pt x="502" y="25"/>
                  </a:lnTo>
                  <a:lnTo>
                    <a:pt x="508" y="29"/>
                  </a:lnTo>
                  <a:lnTo>
                    <a:pt x="513" y="35"/>
                  </a:lnTo>
                  <a:lnTo>
                    <a:pt x="515" y="43"/>
                  </a:lnTo>
                  <a:lnTo>
                    <a:pt x="507" y="44"/>
                  </a:lnTo>
                  <a:lnTo>
                    <a:pt x="499" y="44"/>
                  </a:lnTo>
                  <a:lnTo>
                    <a:pt x="493" y="43"/>
                  </a:lnTo>
                  <a:lnTo>
                    <a:pt x="491" y="42"/>
                  </a:lnTo>
                  <a:lnTo>
                    <a:pt x="490" y="42"/>
                  </a:lnTo>
                  <a:lnTo>
                    <a:pt x="485" y="43"/>
                  </a:lnTo>
                  <a:lnTo>
                    <a:pt x="480" y="44"/>
                  </a:lnTo>
                  <a:lnTo>
                    <a:pt x="475" y="45"/>
                  </a:lnTo>
                  <a:lnTo>
                    <a:pt x="468" y="48"/>
                  </a:lnTo>
                  <a:lnTo>
                    <a:pt x="463" y="50"/>
                  </a:lnTo>
                  <a:lnTo>
                    <a:pt x="461" y="52"/>
                  </a:lnTo>
                  <a:lnTo>
                    <a:pt x="461" y="56"/>
                  </a:lnTo>
                  <a:lnTo>
                    <a:pt x="469" y="58"/>
                  </a:lnTo>
                  <a:lnTo>
                    <a:pt x="476" y="62"/>
                  </a:lnTo>
                  <a:lnTo>
                    <a:pt x="480" y="66"/>
                  </a:lnTo>
                  <a:lnTo>
                    <a:pt x="483" y="73"/>
                  </a:lnTo>
                  <a:lnTo>
                    <a:pt x="487" y="70"/>
                  </a:lnTo>
                  <a:lnTo>
                    <a:pt x="493" y="66"/>
                  </a:lnTo>
                  <a:lnTo>
                    <a:pt x="500" y="65"/>
                  </a:lnTo>
                  <a:lnTo>
                    <a:pt x="506" y="65"/>
                  </a:lnTo>
                  <a:lnTo>
                    <a:pt x="512" y="67"/>
                  </a:lnTo>
                  <a:lnTo>
                    <a:pt x="516" y="72"/>
                  </a:lnTo>
                  <a:lnTo>
                    <a:pt x="520" y="80"/>
                  </a:lnTo>
                  <a:lnTo>
                    <a:pt x="521" y="91"/>
                  </a:lnTo>
                  <a:lnTo>
                    <a:pt x="527" y="110"/>
                  </a:lnTo>
                  <a:lnTo>
                    <a:pt x="537" y="115"/>
                  </a:lnTo>
                  <a:lnTo>
                    <a:pt x="546" y="112"/>
                  </a:lnTo>
                  <a:lnTo>
                    <a:pt x="551" y="110"/>
                  </a:lnTo>
                  <a:lnTo>
                    <a:pt x="552" y="113"/>
                  </a:lnTo>
                  <a:lnTo>
                    <a:pt x="555" y="123"/>
                  </a:lnTo>
                  <a:lnTo>
                    <a:pt x="562" y="134"/>
                  </a:lnTo>
                  <a:lnTo>
                    <a:pt x="574" y="144"/>
                  </a:lnTo>
                  <a:lnTo>
                    <a:pt x="583" y="158"/>
                  </a:lnTo>
                  <a:lnTo>
                    <a:pt x="582" y="174"/>
                  </a:lnTo>
                  <a:lnTo>
                    <a:pt x="578" y="191"/>
                  </a:lnTo>
                  <a:lnTo>
                    <a:pt x="583" y="202"/>
                  </a:lnTo>
                  <a:lnTo>
                    <a:pt x="122" y="512"/>
                  </a:lnTo>
                  <a:lnTo>
                    <a:pt x="113" y="505"/>
                  </a:lnTo>
                  <a:lnTo>
                    <a:pt x="103" y="494"/>
                  </a:lnTo>
                  <a:lnTo>
                    <a:pt x="92" y="483"/>
                  </a:lnTo>
                  <a:lnTo>
                    <a:pt x="89" y="479"/>
                  </a:lnTo>
                  <a:lnTo>
                    <a:pt x="86" y="475"/>
                  </a:lnTo>
                  <a:lnTo>
                    <a:pt x="83" y="467"/>
                  </a:lnTo>
                  <a:lnTo>
                    <a:pt x="79" y="457"/>
                  </a:lnTo>
                  <a:lnTo>
                    <a:pt x="81" y="447"/>
                  </a:lnTo>
                  <a:lnTo>
                    <a:pt x="81" y="437"/>
                  </a:lnTo>
                  <a:lnTo>
                    <a:pt x="77" y="427"/>
                  </a:lnTo>
                  <a:lnTo>
                    <a:pt x="71" y="419"/>
                  </a:lnTo>
                  <a:lnTo>
                    <a:pt x="66" y="413"/>
                  </a:lnTo>
                  <a:lnTo>
                    <a:pt x="67" y="399"/>
                  </a:lnTo>
                  <a:lnTo>
                    <a:pt x="62" y="385"/>
                  </a:lnTo>
                  <a:lnTo>
                    <a:pt x="53" y="374"/>
                  </a:lnTo>
                  <a:lnTo>
                    <a:pt x="43" y="368"/>
                  </a:lnTo>
                  <a:lnTo>
                    <a:pt x="32" y="361"/>
                  </a:lnTo>
                  <a:lnTo>
                    <a:pt x="23" y="348"/>
                  </a:lnTo>
                  <a:lnTo>
                    <a:pt x="16" y="336"/>
                  </a:lnTo>
                  <a:lnTo>
                    <a:pt x="16" y="329"/>
                  </a:lnTo>
                  <a:lnTo>
                    <a:pt x="21" y="324"/>
                  </a:lnTo>
                  <a:lnTo>
                    <a:pt x="25" y="316"/>
                  </a:lnTo>
                  <a:lnTo>
                    <a:pt x="29" y="309"/>
                  </a:lnTo>
                  <a:lnTo>
                    <a:pt x="30" y="306"/>
                  </a:lnTo>
                  <a:lnTo>
                    <a:pt x="11" y="309"/>
                  </a:lnTo>
                  <a:lnTo>
                    <a:pt x="3" y="293"/>
                  </a:lnTo>
                  <a:lnTo>
                    <a:pt x="0" y="282"/>
                  </a:lnTo>
                  <a:lnTo>
                    <a:pt x="0" y="274"/>
                  </a:lnTo>
                  <a:lnTo>
                    <a:pt x="2" y="267"/>
                  </a:lnTo>
                  <a:lnTo>
                    <a:pt x="7" y="262"/>
                  </a:lnTo>
                  <a:lnTo>
                    <a:pt x="10" y="256"/>
                  </a:lnTo>
                  <a:lnTo>
                    <a:pt x="14" y="252"/>
                  </a:lnTo>
                  <a:lnTo>
                    <a:pt x="14" y="245"/>
                  </a:lnTo>
                  <a:lnTo>
                    <a:pt x="11" y="234"/>
                  </a:lnTo>
                  <a:lnTo>
                    <a:pt x="8" y="225"/>
                  </a:lnTo>
                  <a:lnTo>
                    <a:pt x="8" y="216"/>
                  </a:lnTo>
                  <a:lnTo>
                    <a:pt x="15" y="209"/>
                  </a:lnTo>
                  <a:lnTo>
                    <a:pt x="9" y="200"/>
                  </a:lnTo>
                  <a:lnTo>
                    <a:pt x="7" y="192"/>
                  </a:lnTo>
                  <a:lnTo>
                    <a:pt x="8" y="186"/>
                  </a:lnTo>
                  <a:lnTo>
                    <a:pt x="13" y="181"/>
                  </a:lnTo>
                  <a:lnTo>
                    <a:pt x="17" y="178"/>
                  </a:lnTo>
                  <a:lnTo>
                    <a:pt x="23" y="174"/>
                  </a:lnTo>
                  <a:lnTo>
                    <a:pt x="28" y="171"/>
                  </a:lnTo>
                  <a:lnTo>
                    <a:pt x="31" y="168"/>
                  </a:lnTo>
                  <a:lnTo>
                    <a:pt x="25" y="159"/>
                  </a:lnTo>
                  <a:lnTo>
                    <a:pt x="25" y="153"/>
                  </a:lnTo>
                  <a:lnTo>
                    <a:pt x="28" y="149"/>
                  </a:lnTo>
                  <a:lnTo>
                    <a:pt x="32" y="146"/>
                  </a:lnTo>
                  <a:lnTo>
                    <a:pt x="39" y="142"/>
                  </a:lnTo>
                  <a:lnTo>
                    <a:pt x="46" y="136"/>
                  </a:lnTo>
                  <a:lnTo>
                    <a:pt x="51" y="130"/>
                  </a:lnTo>
                  <a:lnTo>
                    <a:pt x="51" y="121"/>
                  </a:lnTo>
                  <a:lnTo>
                    <a:pt x="59" y="116"/>
                  </a:lnTo>
                  <a:lnTo>
                    <a:pt x="67" y="112"/>
                  </a:lnTo>
                  <a:lnTo>
                    <a:pt x="74" y="111"/>
                  </a:lnTo>
                  <a:lnTo>
                    <a:pt x="79" y="111"/>
                  </a:lnTo>
                  <a:lnTo>
                    <a:pt x="84" y="111"/>
                  </a:lnTo>
                  <a:lnTo>
                    <a:pt x="88" y="109"/>
                  </a:lnTo>
                  <a:lnTo>
                    <a:pt x="91" y="104"/>
                  </a:lnTo>
                  <a:lnTo>
                    <a:pt x="92" y="97"/>
                  </a:lnTo>
                  <a:lnTo>
                    <a:pt x="34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2" name="Freeform 83"/>
            <p:cNvSpPr>
              <a:spLocks/>
            </p:cNvSpPr>
            <p:nvPr/>
          </p:nvSpPr>
          <p:spPr bwMode="auto">
            <a:xfrm>
              <a:off x="2178" y="3131"/>
              <a:ext cx="457" cy="361"/>
            </a:xfrm>
            <a:custGeom>
              <a:avLst/>
              <a:gdLst>
                <a:gd name="T0" fmla="*/ 123 w 914"/>
                <a:gd name="T1" fmla="*/ 2 h 722"/>
                <a:gd name="T2" fmla="*/ 131 w 914"/>
                <a:gd name="T3" fmla="*/ 4 h 722"/>
                <a:gd name="T4" fmla="*/ 136 w 914"/>
                <a:gd name="T5" fmla="*/ 6 h 722"/>
                <a:gd name="T6" fmla="*/ 146 w 914"/>
                <a:gd name="T7" fmla="*/ 6 h 722"/>
                <a:gd name="T8" fmla="*/ 154 w 914"/>
                <a:gd name="T9" fmla="*/ 10 h 722"/>
                <a:gd name="T10" fmla="*/ 160 w 914"/>
                <a:gd name="T11" fmla="*/ 12 h 722"/>
                <a:gd name="T12" fmla="*/ 164 w 914"/>
                <a:gd name="T13" fmla="*/ 14 h 722"/>
                <a:gd name="T14" fmla="*/ 170 w 914"/>
                <a:gd name="T15" fmla="*/ 25 h 722"/>
                <a:gd name="T16" fmla="*/ 176 w 914"/>
                <a:gd name="T17" fmla="*/ 36 h 722"/>
                <a:gd name="T18" fmla="*/ 179 w 914"/>
                <a:gd name="T19" fmla="*/ 49 h 722"/>
                <a:gd name="T20" fmla="*/ 176 w 914"/>
                <a:gd name="T21" fmla="*/ 51 h 722"/>
                <a:gd name="T22" fmla="*/ 169 w 914"/>
                <a:gd name="T23" fmla="*/ 54 h 722"/>
                <a:gd name="T24" fmla="*/ 160 w 914"/>
                <a:gd name="T25" fmla="*/ 58 h 722"/>
                <a:gd name="T26" fmla="*/ 155 w 914"/>
                <a:gd name="T27" fmla="*/ 63 h 722"/>
                <a:gd name="T28" fmla="*/ 165 w 914"/>
                <a:gd name="T29" fmla="*/ 60 h 722"/>
                <a:gd name="T30" fmla="*/ 172 w 914"/>
                <a:gd name="T31" fmla="*/ 61 h 722"/>
                <a:gd name="T32" fmla="*/ 179 w 914"/>
                <a:gd name="T33" fmla="*/ 56 h 722"/>
                <a:gd name="T34" fmla="*/ 184 w 914"/>
                <a:gd name="T35" fmla="*/ 54 h 722"/>
                <a:gd name="T36" fmla="*/ 183 w 914"/>
                <a:gd name="T37" fmla="*/ 59 h 722"/>
                <a:gd name="T38" fmla="*/ 185 w 914"/>
                <a:gd name="T39" fmla="*/ 61 h 722"/>
                <a:gd name="T40" fmla="*/ 190 w 914"/>
                <a:gd name="T41" fmla="*/ 57 h 722"/>
                <a:gd name="T42" fmla="*/ 193 w 914"/>
                <a:gd name="T43" fmla="*/ 63 h 722"/>
                <a:gd name="T44" fmla="*/ 184 w 914"/>
                <a:gd name="T45" fmla="*/ 69 h 722"/>
                <a:gd name="T46" fmla="*/ 179 w 914"/>
                <a:gd name="T47" fmla="*/ 69 h 722"/>
                <a:gd name="T48" fmla="*/ 177 w 914"/>
                <a:gd name="T49" fmla="*/ 69 h 722"/>
                <a:gd name="T50" fmla="*/ 173 w 914"/>
                <a:gd name="T51" fmla="*/ 71 h 722"/>
                <a:gd name="T52" fmla="*/ 168 w 914"/>
                <a:gd name="T53" fmla="*/ 71 h 722"/>
                <a:gd name="T54" fmla="*/ 164 w 914"/>
                <a:gd name="T55" fmla="*/ 76 h 722"/>
                <a:gd name="T56" fmla="*/ 170 w 914"/>
                <a:gd name="T57" fmla="*/ 76 h 722"/>
                <a:gd name="T58" fmla="*/ 176 w 914"/>
                <a:gd name="T59" fmla="*/ 74 h 722"/>
                <a:gd name="T60" fmla="*/ 182 w 914"/>
                <a:gd name="T61" fmla="*/ 73 h 722"/>
                <a:gd name="T62" fmla="*/ 192 w 914"/>
                <a:gd name="T63" fmla="*/ 70 h 722"/>
                <a:gd name="T64" fmla="*/ 197 w 914"/>
                <a:gd name="T65" fmla="*/ 70 h 722"/>
                <a:gd name="T66" fmla="*/ 201 w 914"/>
                <a:gd name="T67" fmla="*/ 65 h 722"/>
                <a:gd name="T68" fmla="*/ 207 w 914"/>
                <a:gd name="T69" fmla="*/ 67 h 722"/>
                <a:gd name="T70" fmla="*/ 217 w 914"/>
                <a:gd name="T71" fmla="*/ 69 h 722"/>
                <a:gd name="T72" fmla="*/ 225 w 914"/>
                <a:gd name="T73" fmla="*/ 70 h 722"/>
                <a:gd name="T74" fmla="*/ 218 w 914"/>
                <a:gd name="T75" fmla="*/ 78 h 722"/>
                <a:gd name="T76" fmla="*/ 224 w 914"/>
                <a:gd name="T77" fmla="*/ 79 h 722"/>
                <a:gd name="T78" fmla="*/ 69 w 914"/>
                <a:gd name="T79" fmla="*/ 180 h 722"/>
                <a:gd name="T80" fmla="*/ 65 w 914"/>
                <a:gd name="T81" fmla="*/ 172 h 722"/>
                <a:gd name="T82" fmla="*/ 64 w 914"/>
                <a:gd name="T83" fmla="*/ 163 h 722"/>
                <a:gd name="T84" fmla="*/ 56 w 914"/>
                <a:gd name="T85" fmla="*/ 159 h 722"/>
                <a:gd name="T86" fmla="*/ 55 w 914"/>
                <a:gd name="T87" fmla="*/ 150 h 722"/>
                <a:gd name="T88" fmla="*/ 51 w 914"/>
                <a:gd name="T89" fmla="*/ 145 h 722"/>
                <a:gd name="T90" fmla="*/ 55 w 914"/>
                <a:gd name="T91" fmla="*/ 139 h 722"/>
                <a:gd name="T92" fmla="*/ 51 w 914"/>
                <a:gd name="T93" fmla="*/ 135 h 722"/>
                <a:gd name="T94" fmla="*/ 47 w 914"/>
                <a:gd name="T95" fmla="*/ 130 h 722"/>
                <a:gd name="T96" fmla="*/ 40 w 914"/>
                <a:gd name="T97" fmla="*/ 128 h 722"/>
                <a:gd name="T98" fmla="*/ 34 w 914"/>
                <a:gd name="T99" fmla="*/ 118 h 722"/>
                <a:gd name="T100" fmla="*/ 26 w 914"/>
                <a:gd name="T101" fmla="*/ 112 h 722"/>
                <a:gd name="T102" fmla="*/ 17 w 914"/>
                <a:gd name="T103" fmla="*/ 103 h 722"/>
                <a:gd name="T104" fmla="*/ 9 w 914"/>
                <a:gd name="T105" fmla="*/ 92 h 722"/>
                <a:gd name="T106" fmla="*/ 7 w 914"/>
                <a:gd name="T107" fmla="*/ 88 h 722"/>
                <a:gd name="T108" fmla="*/ 1 w 914"/>
                <a:gd name="T109" fmla="*/ 83 h 722"/>
                <a:gd name="T110" fmla="*/ 117 w 914"/>
                <a:gd name="T111" fmla="*/ 0 h 72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14"/>
                <a:gd name="T169" fmla="*/ 0 h 722"/>
                <a:gd name="T170" fmla="*/ 914 w 914"/>
                <a:gd name="T171" fmla="*/ 722 h 72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14" h="722">
                  <a:moveTo>
                    <a:pt x="466" y="0"/>
                  </a:moveTo>
                  <a:lnTo>
                    <a:pt x="473" y="4"/>
                  </a:lnTo>
                  <a:lnTo>
                    <a:pt x="481" y="5"/>
                  </a:lnTo>
                  <a:lnTo>
                    <a:pt x="490" y="6"/>
                  </a:lnTo>
                  <a:lnTo>
                    <a:pt x="499" y="6"/>
                  </a:lnTo>
                  <a:lnTo>
                    <a:pt x="509" y="7"/>
                  </a:lnTo>
                  <a:lnTo>
                    <a:pt x="517" y="9"/>
                  </a:lnTo>
                  <a:lnTo>
                    <a:pt x="522" y="13"/>
                  </a:lnTo>
                  <a:lnTo>
                    <a:pt x="526" y="19"/>
                  </a:lnTo>
                  <a:lnTo>
                    <a:pt x="529" y="23"/>
                  </a:lnTo>
                  <a:lnTo>
                    <a:pt x="535" y="23"/>
                  </a:lnTo>
                  <a:lnTo>
                    <a:pt x="542" y="21"/>
                  </a:lnTo>
                  <a:lnTo>
                    <a:pt x="550" y="19"/>
                  </a:lnTo>
                  <a:lnTo>
                    <a:pt x="559" y="17"/>
                  </a:lnTo>
                  <a:lnTo>
                    <a:pt x="570" y="19"/>
                  </a:lnTo>
                  <a:lnTo>
                    <a:pt x="581" y="24"/>
                  </a:lnTo>
                  <a:lnTo>
                    <a:pt x="592" y="38"/>
                  </a:lnTo>
                  <a:lnTo>
                    <a:pt x="599" y="36"/>
                  </a:lnTo>
                  <a:lnTo>
                    <a:pt x="607" y="36"/>
                  </a:lnTo>
                  <a:lnTo>
                    <a:pt x="615" y="37"/>
                  </a:lnTo>
                  <a:lnTo>
                    <a:pt x="623" y="39"/>
                  </a:lnTo>
                  <a:lnTo>
                    <a:pt x="628" y="43"/>
                  </a:lnTo>
                  <a:lnTo>
                    <a:pt x="634" y="45"/>
                  </a:lnTo>
                  <a:lnTo>
                    <a:pt x="638" y="47"/>
                  </a:lnTo>
                  <a:lnTo>
                    <a:pt x="639" y="48"/>
                  </a:lnTo>
                  <a:lnTo>
                    <a:pt x="654" y="47"/>
                  </a:lnTo>
                  <a:lnTo>
                    <a:pt x="654" y="50"/>
                  </a:lnTo>
                  <a:lnTo>
                    <a:pt x="654" y="55"/>
                  </a:lnTo>
                  <a:lnTo>
                    <a:pt x="656" y="63"/>
                  </a:lnTo>
                  <a:lnTo>
                    <a:pt x="661" y="74"/>
                  </a:lnTo>
                  <a:lnTo>
                    <a:pt x="669" y="85"/>
                  </a:lnTo>
                  <a:lnTo>
                    <a:pt x="677" y="97"/>
                  </a:lnTo>
                  <a:lnTo>
                    <a:pt x="684" y="112"/>
                  </a:lnTo>
                  <a:lnTo>
                    <a:pt x="686" y="128"/>
                  </a:lnTo>
                  <a:lnTo>
                    <a:pt x="691" y="139"/>
                  </a:lnTo>
                  <a:lnTo>
                    <a:pt x="701" y="144"/>
                  </a:lnTo>
                  <a:lnTo>
                    <a:pt x="713" y="152"/>
                  </a:lnTo>
                  <a:lnTo>
                    <a:pt x="716" y="173"/>
                  </a:lnTo>
                  <a:lnTo>
                    <a:pt x="715" y="191"/>
                  </a:lnTo>
                  <a:lnTo>
                    <a:pt x="713" y="196"/>
                  </a:lnTo>
                  <a:lnTo>
                    <a:pt x="709" y="192"/>
                  </a:lnTo>
                  <a:lnTo>
                    <a:pt x="705" y="192"/>
                  </a:lnTo>
                  <a:lnTo>
                    <a:pt x="702" y="197"/>
                  </a:lnTo>
                  <a:lnTo>
                    <a:pt x="702" y="202"/>
                  </a:lnTo>
                  <a:lnTo>
                    <a:pt x="700" y="207"/>
                  </a:lnTo>
                  <a:lnTo>
                    <a:pt x="692" y="211"/>
                  </a:lnTo>
                  <a:lnTo>
                    <a:pt x="685" y="212"/>
                  </a:lnTo>
                  <a:lnTo>
                    <a:pt x="676" y="216"/>
                  </a:lnTo>
                  <a:lnTo>
                    <a:pt x="667" y="219"/>
                  </a:lnTo>
                  <a:lnTo>
                    <a:pt x="657" y="222"/>
                  </a:lnTo>
                  <a:lnTo>
                    <a:pt x="648" y="227"/>
                  </a:lnTo>
                  <a:lnTo>
                    <a:pt x="639" y="230"/>
                  </a:lnTo>
                  <a:lnTo>
                    <a:pt x="632" y="234"/>
                  </a:lnTo>
                  <a:lnTo>
                    <a:pt x="625" y="236"/>
                  </a:lnTo>
                  <a:lnTo>
                    <a:pt x="617" y="243"/>
                  </a:lnTo>
                  <a:lnTo>
                    <a:pt x="617" y="252"/>
                  </a:lnTo>
                  <a:lnTo>
                    <a:pt x="623" y="259"/>
                  </a:lnTo>
                  <a:lnTo>
                    <a:pt x="635" y="256"/>
                  </a:lnTo>
                  <a:lnTo>
                    <a:pt x="649" y="245"/>
                  </a:lnTo>
                  <a:lnTo>
                    <a:pt x="660" y="239"/>
                  </a:lnTo>
                  <a:lnTo>
                    <a:pt x="667" y="236"/>
                  </a:lnTo>
                  <a:lnTo>
                    <a:pt x="669" y="243"/>
                  </a:lnTo>
                  <a:lnTo>
                    <a:pt x="678" y="243"/>
                  </a:lnTo>
                  <a:lnTo>
                    <a:pt x="687" y="242"/>
                  </a:lnTo>
                  <a:lnTo>
                    <a:pt x="695" y="239"/>
                  </a:lnTo>
                  <a:lnTo>
                    <a:pt x="702" y="234"/>
                  </a:lnTo>
                  <a:lnTo>
                    <a:pt x="709" y="229"/>
                  </a:lnTo>
                  <a:lnTo>
                    <a:pt x="715" y="224"/>
                  </a:lnTo>
                  <a:lnTo>
                    <a:pt x="718" y="217"/>
                  </a:lnTo>
                  <a:lnTo>
                    <a:pt x="722" y="211"/>
                  </a:lnTo>
                  <a:lnTo>
                    <a:pt x="730" y="211"/>
                  </a:lnTo>
                  <a:lnTo>
                    <a:pt x="735" y="213"/>
                  </a:lnTo>
                  <a:lnTo>
                    <a:pt x="737" y="219"/>
                  </a:lnTo>
                  <a:lnTo>
                    <a:pt x="736" y="226"/>
                  </a:lnTo>
                  <a:lnTo>
                    <a:pt x="732" y="232"/>
                  </a:lnTo>
                  <a:lnTo>
                    <a:pt x="729" y="235"/>
                  </a:lnTo>
                  <a:lnTo>
                    <a:pt x="725" y="240"/>
                  </a:lnTo>
                  <a:lnTo>
                    <a:pt x="725" y="247"/>
                  </a:lnTo>
                  <a:lnTo>
                    <a:pt x="732" y="244"/>
                  </a:lnTo>
                  <a:lnTo>
                    <a:pt x="739" y="241"/>
                  </a:lnTo>
                  <a:lnTo>
                    <a:pt x="745" y="236"/>
                  </a:lnTo>
                  <a:lnTo>
                    <a:pt x="751" y="232"/>
                  </a:lnTo>
                  <a:lnTo>
                    <a:pt x="755" y="228"/>
                  </a:lnTo>
                  <a:lnTo>
                    <a:pt x="760" y="227"/>
                  </a:lnTo>
                  <a:lnTo>
                    <a:pt x="764" y="227"/>
                  </a:lnTo>
                  <a:lnTo>
                    <a:pt x="768" y="230"/>
                  </a:lnTo>
                  <a:lnTo>
                    <a:pt x="773" y="241"/>
                  </a:lnTo>
                  <a:lnTo>
                    <a:pt x="771" y="252"/>
                  </a:lnTo>
                  <a:lnTo>
                    <a:pt x="764" y="263"/>
                  </a:lnTo>
                  <a:lnTo>
                    <a:pt x="751" y="271"/>
                  </a:lnTo>
                  <a:lnTo>
                    <a:pt x="741" y="273"/>
                  </a:lnTo>
                  <a:lnTo>
                    <a:pt x="735" y="275"/>
                  </a:lnTo>
                  <a:lnTo>
                    <a:pt x="726" y="275"/>
                  </a:lnTo>
                  <a:lnTo>
                    <a:pt x="721" y="274"/>
                  </a:lnTo>
                  <a:lnTo>
                    <a:pt x="716" y="274"/>
                  </a:lnTo>
                  <a:lnTo>
                    <a:pt x="713" y="273"/>
                  </a:lnTo>
                  <a:lnTo>
                    <a:pt x="710" y="272"/>
                  </a:lnTo>
                  <a:lnTo>
                    <a:pt x="709" y="272"/>
                  </a:lnTo>
                  <a:lnTo>
                    <a:pt x="708" y="273"/>
                  </a:lnTo>
                  <a:lnTo>
                    <a:pt x="707" y="275"/>
                  </a:lnTo>
                  <a:lnTo>
                    <a:pt x="703" y="279"/>
                  </a:lnTo>
                  <a:lnTo>
                    <a:pt x="699" y="282"/>
                  </a:lnTo>
                  <a:lnTo>
                    <a:pt x="695" y="283"/>
                  </a:lnTo>
                  <a:lnTo>
                    <a:pt x="691" y="282"/>
                  </a:lnTo>
                  <a:lnTo>
                    <a:pt x="686" y="282"/>
                  </a:lnTo>
                  <a:lnTo>
                    <a:pt x="680" y="281"/>
                  </a:lnTo>
                  <a:lnTo>
                    <a:pt x="675" y="281"/>
                  </a:lnTo>
                  <a:lnTo>
                    <a:pt x="669" y="282"/>
                  </a:lnTo>
                  <a:lnTo>
                    <a:pt x="662" y="286"/>
                  </a:lnTo>
                  <a:lnTo>
                    <a:pt x="656" y="292"/>
                  </a:lnTo>
                  <a:lnTo>
                    <a:pt x="650" y="301"/>
                  </a:lnTo>
                  <a:lnTo>
                    <a:pt x="654" y="303"/>
                  </a:lnTo>
                  <a:lnTo>
                    <a:pt x="663" y="301"/>
                  </a:lnTo>
                  <a:lnTo>
                    <a:pt x="671" y="302"/>
                  </a:lnTo>
                  <a:lnTo>
                    <a:pt x="675" y="303"/>
                  </a:lnTo>
                  <a:lnTo>
                    <a:pt x="679" y="302"/>
                  </a:lnTo>
                  <a:lnTo>
                    <a:pt x="685" y="300"/>
                  </a:lnTo>
                  <a:lnTo>
                    <a:pt x="691" y="297"/>
                  </a:lnTo>
                  <a:lnTo>
                    <a:pt x="695" y="296"/>
                  </a:lnTo>
                  <a:lnTo>
                    <a:pt x="701" y="295"/>
                  </a:lnTo>
                  <a:lnTo>
                    <a:pt x="706" y="295"/>
                  </a:lnTo>
                  <a:lnTo>
                    <a:pt x="710" y="297"/>
                  </a:lnTo>
                  <a:lnTo>
                    <a:pt x="718" y="295"/>
                  </a:lnTo>
                  <a:lnTo>
                    <a:pt x="728" y="292"/>
                  </a:lnTo>
                  <a:lnTo>
                    <a:pt x="738" y="287"/>
                  </a:lnTo>
                  <a:lnTo>
                    <a:pt x="748" y="283"/>
                  </a:lnTo>
                  <a:lnTo>
                    <a:pt x="759" y="281"/>
                  </a:lnTo>
                  <a:lnTo>
                    <a:pt x="768" y="280"/>
                  </a:lnTo>
                  <a:lnTo>
                    <a:pt x="775" y="280"/>
                  </a:lnTo>
                  <a:lnTo>
                    <a:pt x="779" y="283"/>
                  </a:lnTo>
                  <a:lnTo>
                    <a:pt x="782" y="280"/>
                  </a:lnTo>
                  <a:lnTo>
                    <a:pt x="785" y="277"/>
                  </a:lnTo>
                  <a:lnTo>
                    <a:pt x="789" y="271"/>
                  </a:lnTo>
                  <a:lnTo>
                    <a:pt x="793" y="266"/>
                  </a:lnTo>
                  <a:lnTo>
                    <a:pt x="798" y="262"/>
                  </a:lnTo>
                  <a:lnTo>
                    <a:pt x="804" y="257"/>
                  </a:lnTo>
                  <a:lnTo>
                    <a:pt x="809" y="256"/>
                  </a:lnTo>
                  <a:lnTo>
                    <a:pt x="815" y="256"/>
                  </a:lnTo>
                  <a:lnTo>
                    <a:pt x="819" y="263"/>
                  </a:lnTo>
                  <a:lnTo>
                    <a:pt x="826" y="267"/>
                  </a:lnTo>
                  <a:lnTo>
                    <a:pt x="835" y="271"/>
                  </a:lnTo>
                  <a:lnTo>
                    <a:pt x="845" y="272"/>
                  </a:lnTo>
                  <a:lnTo>
                    <a:pt x="857" y="273"/>
                  </a:lnTo>
                  <a:lnTo>
                    <a:pt x="868" y="273"/>
                  </a:lnTo>
                  <a:lnTo>
                    <a:pt x="877" y="272"/>
                  </a:lnTo>
                  <a:lnTo>
                    <a:pt x="884" y="271"/>
                  </a:lnTo>
                  <a:lnTo>
                    <a:pt x="895" y="272"/>
                  </a:lnTo>
                  <a:lnTo>
                    <a:pt x="900" y="279"/>
                  </a:lnTo>
                  <a:lnTo>
                    <a:pt x="897" y="290"/>
                  </a:lnTo>
                  <a:lnTo>
                    <a:pt x="881" y="302"/>
                  </a:lnTo>
                  <a:lnTo>
                    <a:pt x="873" y="308"/>
                  </a:lnTo>
                  <a:lnTo>
                    <a:pt x="869" y="311"/>
                  </a:lnTo>
                  <a:lnTo>
                    <a:pt x="872" y="315"/>
                  </a:lnTo>
                  <a:lnTo>
                    <a:pt x="877" y="316"/>
                  </a:lnTo>
                  <a:lnTo>
                    <a:pt x="885" y="316"/>
                  </a:lnTo>
                  <a:lnTo>
                    <a:pt x="896" y="315"/>
                  </a:lnTo>
                  <a:lnTo>
                    <a:pt x="905" y="310"/>
                  </a:lnTo>
                  <a:lnTo>
                    <a:pt x="914" y="303"/>
                  </a:lnTo>
                  <a:lnTo>
                    <a:pt x="287" y="722"/>
                  </a:lnTo>
                  <a:lnTo>
                    <a:pt x="275" y="718"/>
                  </a:lnTo>
                  <a:lnTo>
                    <a:pt x="267" y="711"/>
                  </a:lnTo>
                  <a:lnTo>
                    <a:pt x="262" y="703"/>
                  </a:lnTo>
                  <a:lnTo>
                    <a:pt x="261" y="695"/>
                  </a:lnTo>
                  <a:lnTo>
                    <a:pt x="260" y="687"/>
                  </a:lnTo>
                  <a:lnTo>
                    <a:pt x="259" y="679"/>
                  </a:lnTo>
                  <a:lnTo>
                    <a:pt x="257" y="672"/>
                  </a:lnTo>
                  <a:lnTo>
                    <a:pt x="254" y="666"/>
                  </a:lnTo>
                  <a:lnTo>
                    <a:pt x="253" y="652"/>
                  </a:lnTo>
                  <a:lnTo>
                    <a:pt x="247" y="644"/>
                  </a:lnTo>
                  <a:lnTo>
                    <a:pt x="240" y="638"/>
                  </a:lnTo>
                  <a:lnTo>
                    <a:pt x="232" y="636"/>
                  </a:lnTo>
                  <a:lnTo>
                    <a:pt x="224" y="634"/>
                  </a:lnTo>
                  <a:lnTo>
                    <a:pt x="218" y="630"/>
                  </a:lnTo>
                  <a:lnTo>
                    <a:pt x="215" y="624"/>
                  </a:lnTo>
                  <a:lnTo>
                    <a:pt x="216" y="616"/>
                  </a:lnTo>
                  <a:lnTo>
                    <a:pt x="217" y="598"/>
                  </a:lnTo>
                  <a:lnTo>
                    <a:pt x="211" y="588"/>
                  </a:lnTo>
                  <a:lnTo>
                    <a:pt x="203" y="581"/>
                  </a:lnTo>
                  <a:lnTo>
                    <a:pt x="200" y="580"/>
                  </a:lnTo>
                  <a:lnTo>
                    <a:pt x="202" y="577"/>
                  </a:lnTo>
                  <a:lnTo>
                    <a:pt x="209" y="570"/>
                  </a:lnTo>
                  <a:lnTo>
                    <a:pt x="215" y="563"/>
                  </a:lnTo>
                  <a:lnTo>
                    <a:pt x="218" y="559"/>
                  </a:lnTo>
                  <a:lnTo>
                    <a:pt x="218" y="556"/>
                  </a:lnTo>
                  <a:lnTo>
                    <a:pt x="216" y="554"/>
                  </a:lnTo>
                  <a:lnTo>
                    <a:pt x="211" y="553"/>
                  </a:lnTo>
                  <a:lnTo>
                    <a:pt x="203" y="553"/>
                  </a:lnTo>
                  <a:lnTo>
                    <a:pt x="203" y="537"/>
                  </a:lnTo>
                  <a:lnTo>
                    <a:pt x="198" y="527"/>
                  </a:lnTo>
                  <a:lnTo>
                    <a:pt x="191" y="520"/>
                  </a:lnTo>
                  <a:lnTo>
                    <a:pt x="187" y="517"/>
                  </a:lnTo>
                  <a:lnTo>
                    <a:pt x="186" y="517"/>
                  </a:lnTo>
                  <a:lnTo>
                    <a:pt x="181" y="517"/>
                  </a:lnTo>
                  <a:lnTo>
                    <a:pt x="174" y="516"/>
                  </a:lnTo>
                  <a:lnTo>
                    <a:pt x="168" y="513"/>
                  </a:lnTo>
                  <a:lnTo>
                    <a:pt x="160" y="509"/>
                  </a:lnTo>
                  <a:lnTo>
                    <a:pt x="151" y="502"/>
                  </a:lnTo>
                  <a:lnTo>
                    <a:pt x="145" y="494"/>
                  </a:lnTo>
                  <a:lnTo>
                    <a:pt x="140" y="482"/>
                  </a:lnTo>
                  <a:lnTo>
                    <a:pt x="134" y="471"/>
                  </a:lnTo>
                  <a:lnTo>
                    <a:pt x="127" y="463"/>
                  </a:lnTo>
                  <a:lnTo>
                    <a:pt x="119" y="457"/>
                  </a:lnTo>
                  <a:lnTo>
                    <a:pt x="110" y="453"/>
                  </a:lnTo>
                  <a:lnTo>
                    <a:pt x="101" y="447"/>
                  </a:lnTo>
                  <a:lnTo>
                    <a:pt x="94" y="441"/>
                  </a:lnTo>
                  <a:lnTo>
                    <a:pt x="88" y="432"/>
                  </a:lnTo>
                  <a:lnTo>
                    <a:pt x="86" y="421"/>
                  </a:lnTo>
                  <a:lnTo>
                    <a:pt x="65" y="410"/>
                  </a:lnTo>
                  <a:lnTo>
                    <a:pt x="50" y="399"/>
                  </a:lnTo>
                  <a:lnTo>
                    <a:pt x="42" y="387"/>
                  </a:lnTo>
                  <a:lnTo>
                    <a:pt x="37" y="376"/>
                  </a:lnTo>
                  <a:lnTo>
                    <a:pt x="35" y="365"/>
                  </a:lnTo>
                  <a:lnTo>
                    <a:pt x="35" y="358"/>
                  </a:lnTo>
                  <a:lnTo>
                    <a:pt x="34" y="353"/>
                  </a:lnTo>
                  <a:lnTo>
                    <a:pt x="32" y="351"/>
                  </a:lnTo>
                  <a:lnTo>
                    <a:pt x="27" y="350"/>
                  </a:lnTo>
                  <a:lnTo>
                    <a:pt x="21" y="348"/>
                  </a:lnTo>
                  <a:lnTo>
                    <a:pt x="15" y="343"/>
                  </a:lnTo>
                  <a:lnTo>
                    <a:pt x="9" y="338"/>
                  </a:lnTo>
                  <a:lnTo>
                    <a:pt x="4" y="332"/>
                  </a:lnTo>
                  <a:lnTo>
                    <a:pt x="0" y="325"/>
                  </a:lnTo>
                  <a:lnTo>
                    <a:pt x="0" y="317"/>
                  </a:lnTo>
                  <a:lnTo>
                    <a:pt x="5" y="310"/>
                  </a:lnTo>
                  <a:lnTo>
                    <a:pt x="46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3" name="Freeform 84"/>
            <p:cNvSpPr>
              <a:spLocks/>
            </p:cNvSpPr>
            <p:nvPr/>
          </p:nvSpPr>
          <p:spPr bwMode="auto">
            <a:xfrm>
              <a:off x="2318" y="3282"/>
              <a:ext cx="482" cy="372"/>
            </a:xfrm>
            <a:custGeom>
              <a:avLst/>
              <a:gdLst>
                <a:gd name="T0" fmla="*/ 166 w 965"/>
                <a:gd name="T1" fmla="*/ 6 h 744"/>
                <a:gd name="T2" fmla="*/ 176 w 965"/>
                <a:gd name="T3" fmla="*/ 9 h 744"/>
                <a:gd name="T4" fmla="*/ 181 w 965"/>
                <a:gd name="T5" fmla="*/ 8 h 744"/>
                <a:gd name="T6" fmla="*/ 191 w 965"/>
                <a:gd name="T7" fmla="*/ 12 h 744"/>
                <a:gd name="T8" fmla="*/ 197 w 965"/>
                <a:gd name="T9" fmla="*/ 19 h 744"/>
                <a:gd name="T10" fmla="*/ 203 w 965"/>
                <a:gd name="T11" fmla="*/ 19 h 744"/>
                <a:gd name="T12" fmla="*/ 208 w 965"/>
                <a:gd name="T13" fmla="*/ 21 h 744"/>
                <a:gd name="T14" fmla="*/ 217 w 965"/>
                <a:gd name="T15" fmla="*/ 25 h 744"/>
                <a:gd name="T16" fmla="*/ 222 w 965"/>
                <a:gd name="T17" fmla="*/ 28 h 744"/>
                <a:gd name="T18" fmla="*/ 222 w 965"/>
                <a:gd name="T19" fmla="*/ 30 h 744"/>
                <a:gd name="T20" fmla="*/ 231 w 965"/>
                <a:gd name="T21" fmla="*/ 29 h 744"/>
                <a:gd name="T22" fmla="*/ 235 w 965"/>
                <a:gd name="T23" fmla="*/ 31 h 744"/>
                <a:gd name="T24" fmla="*/ 241 w 965"/>
                <a:gd name="T25" fmla="*/ 37 h 744"/>
                <a:gd name="T26" fmla="*/ 238 w 965"/>
                <a:gd name="T27" fmla="*/ 43 h 744"/>
                <a:gd name="T28" fmla="*/ 233 w 965"/>
                <a:gd name="T29" fmla="*/ 49 h 744"/>
                <a:gd name="T30" fmla="*/ 224 w 965"/>
                <a:gd name="T31" fmla="*/ 55 h 744"/>
                <a:gd name="T32" fmla="*/ 221 w 965"/>
                <a:gd name="T33" fmla="*/ 60 h 744"/>
                <a:gd name="T34" fmla="*/ 213 w 965"/>
                <a:gd name="T35" fmla="*/ 65 h 744"/>
                <a:gd name="T36" fmla="*/ 210 w 965"/>
                <a:gd name="T37" fmla="*/ 70 h 744"/>
                <a:gd name="T38" fmla="*/ 211 w 965"/>
                <a:gd name="T39" fmla="*/ 72 h 744"/>
                <a:gd name="T40" fmla="*/ 206 w 965"/>
                <a:gd name="T41" fmla="*/ 75 h 744"/>
                <a:gd name="T42" fmla="*/ 198 w 965"/>
                <a:gd name="T43" fmla="*/ 85 h 744"/>
                <a:gd name="T44" fmla="*/ 198 w 965"/>
                <a:gd name="T45" fmla="*/ 100 h 744"/>
                <a:gd name="T46" fmla="*/ 195 w 965"/>
                <a:gd name="T47" fmla="*/ 107 h 744"/>
                <a:gd name="T48" fmla="*/ 190 w 965"/>
                <a:gd name="T49" fmla="*/ 118 h 744"/>
                <a:gd name="T50" fmla="*/ 182 w 965"/>
                <a:gd name="T51" fmla="*/ 125 h 744"/>
                <a:gd name="T52" fmla="*/ 170 w 965"/>
                <a:gd name="T53" fmla="*/ 122 h 744"/>
                <a:gd name="T54" fmla="*/ 167 w 965"/>
                <a:gd name="T55" fmla="*/ 127 h 744"/>
                <a:gd name="T56" fmla="*/ 160 w 965"/>
                <a:gd name="T57" fmla="*/ 128 h 744"/>
                <a:gd name="T58" fmla="*/ 146 w 965"/>
                <a:gd name="T59" fmla="*/ 127 h 744"/>
                <a:gd name="T60" fmla="*/ 143 w 965"/>
                <a:gd name="T61" fmla="*/ 130 h 744"/>
                <a:gd name="T62" fmla="*/ 137 w 965"/>
                <a:gd name="T63" fmla="*/ 131 h 744"/>
                <a:gd name="T64" fmla="*/ 136 w 965"/>
                <a:gd name="T65" fmla="*/ 137 h 744"/>
                <a:gd name="T66" fmla="*/ 140 w 965"/>
                <a:gd name="T67" fmla="*/ 154 h 744"/>
                <a:gd name="T68" fmla="*/ 136 w 965"/>
                <a:gd name="T69" fmla="*/ 151 h 744"/>
                <a:gd name="T70" fmla="*/ 134 w 965"/>
                <a:gd name="T71" fmla="*/ 154 h 744"/>
                <a:gd name="T72" fmla="*/ 127 w 965"/>
                <a:gd name="T73" fmla="*/ 161 h 744"/>
                <a:gd name="T74" fmla="*/ 118 w 965"/>
                <a:gd name="T75" fmla="*/ 161 h 744"/>
                <a:gd name="T76" fmla="*/ 112 w 965"/>
                <a:gd name="T77" fmla="*/ 164 h 744"/>
                <a:gd name="T78" fmla="*/ 109 w 965"/>
                <a:gd name="T79" fmla="*/ 166 h 744"/>
                <a:gd name="T80" fmla="*/ 103 w 965"/>
                <a:gd name="T81" fmla="*/ 163 h 744"/>
                <a:gd name="T82" fmla="*/ 97 w 965"/>
                <a:gd name="T83" fmla="*/ 160 h 744"/>
                <a:gd name="T84" fmla="*/ 93 w 965"/>
                <a:gd name="T85" fmla="*/ 156 h 744"/>
                <a:gd name="T86" fmla="*/ 92 w 965"/>
                <a:gd name="T87" fmla="*/ 169 h 744"/>
                <a:gd name="T88" fmla="*/ 80 w 965"/>
                <a:gd name="T89" fmla="*/ 167 h 744"/>
                <a:gd name="T90" fmla="*/ 72 w 965"/>
                <a:gd name="T91" fmla="*/ 175 h 744"/>
                <a:gd name="T92" fmla="*/ 76 w 965"/>
                <a:gd name="T93" fmla="*/ 184 h 744"/>
                <a:gd name="T94" fmla="*/ 65 w 965"/>
                <a:gd name="T95" fmla="*/ 182 h 744"/>
                <a:gd name="T96" fmla="*/ 52 w 965"/>
                <a:gd name="T97" fmla="*/ 176 h 744"/>
                <a:gd name="T98" fmla="*/ 40 w 965"/>
                <a:gd name="T99" fmla="*/ 170 h 744"/>
                <a:gd name="T100" fmla="*/ 28 w 965"/>
                <a:gd name="T101" fmla="*/ 163 h 744"/>
                <a:gd name="T102" fmla="*/ 24 w 965"/>
                <a:gd name="T103" fmla="*/ 159 h 744"/>
                <a:gd name="T104" fmla="*/ 23 w 965"/>
                <a:gd name="T105" fmla="*/ 152 h 744"/>
                <a:gd name="T106" fmla="*/ 14 w 965"/>
                <a:gd name="T107" fmla="*/ 140 h 744"/>
                <a:gd name="T108" fmla="*/ 8 w 965"/>
                <a:gd name="T109" fmla="*/ 135 h 744"/>
                <a:gd name="T110" fmla="*/ 6 w 965"/>
                <a:gd name="T111" fmla="*/ 126 h 744"/>
                <a:gd name="T112" fmla="*/ 2 w 965"/>
                <a:gd name="T113" fmla="*/ 119 h 744"/>
                <a:gd name="T114" fmla="*/ 158 w 965"/>
                <a:gd name="T115" fmla="*/ 0 h 7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65"/>
                <a:gd name="T175" fmla="*/ 0 h 744"/>
                <a:gd name="T176" fmla="*/ 965 w 965"/>
                <a:gd name="T177" fmla="*/ 744 h 74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65" h="744">
                  <a:moveTo>
                    <a:pt x="634" y="0"/>
                  </a:moveTo>
                  <a:lnTo>
                    <a:pt x="643" y="8"/>
                  </a:lnTo>
                  <a:lnTo>
                    <a:pt x="654" y="15"/>
                  </a:lnTo>
                  <a:lnTo>
                    <a:pt x="667" y="21"/>
                  </a:lnTo>
                  <a:lnTo>
                    <a:pt x="679" y="27"/>
                  </a:lnTo>
                  <a:lnTo>
                    <a:pt x="691" y="31"/>
                  </a:lnTo>
                  <a:lnTo>
                    <a:pt x="700" y="35"/>
                  </a:lnTo>
                  <a:lnTo>
                    <a:pt x="707" y="36"/>
                  </a:lnTo>
                  <a:lnTo>
                    <a:pt x="709" y="37"/>
                  </a:lnTo>
                  <a:lnTo>
                    <a:pt x="711" y="36"/>
                  </a:lnTo>
                  <a:lnTo>
                    <a:pt x="717" y="33"/>
                  </a:lnTo>
                  <a:lnTo>
                    <a:pt x="726" y="31"/>
                  </a:lnTo>
                  <a:lnTo>
                    <a:pt x="737" y="30"/>
                  </a:lnTo>
                  <a:lnTo>
                    <a:pt x="747" y="31"/>
                  </a:lnTo>
                  <a:lnTo>
                    <a:pt x="758" y="36"/>
                  </a:lnTo>
                  <a:lnTo>
                    <a:pt x="766" y="45"/>
                  </a:lnTo>
                  <a:lnTo>
                    <a:pt x="771" y="60"/>
                  </a:lnTo>
                  <a:lnTo>
                    <a:pt x="775" y="67"/>
                  </a:lnTo>
                  <a:lnTo>
                    <a:pt x="781" y="71"/>
                  </a:lnTo>
                  <a:lnTo>
                    <a:pt x="788" y="74"/>
                  </a:lnTo>
                  <a:lnTo>
                    <a:pt x="796" y="75"/>
                  </a:lnTo>
                  <a:lnTo>
                    <a:pt x="804" y="75"/>
                  </a:lnTo>
                  <a:lnTo>
                    <a:pt x="809" y="74"/>
                  </a:lnTo>
                  <a:lnTo>
                    <a:pt x="814" y="73"/>
                  </a:lnTo>
                  <a:lnTo>
                    <a:pt x="816" y="73"/>
                  </a:lnTo>
                  <a:lnTo>
                    <a:pt x="819" y="74"/>
                  </a:lnTo>
                  <a:lnTo>
                    <a:pt x="826" y="77"/>
                  </a:lnTo>
                  <a:lnTo>
                    <a:pt x="832" y="84"/>
                  </a:lnTo>
                  <a:lnTo>
                    <a:pt x="837" y="95"/>
                  </a:lnTo>
                  <a:lnTo>
                    <a:pt x="846" y="95"/>
                  </a:lnTo>
                  <a:lnTo>
                    <a:pt x="857" y="95"/>
                  </a:lnTo>
                  <a:lnTo>
                    <a:pt x="868" y="97"/>
                  </a:lnTo>
                  <a:lnTo>
                    <a:pt x="879" y="99"/>
                  </a:lnTo>
                  <a:lnTo>
                    <a:pt x="887" y="101"/>
                  </a:lnTo>
                  <a:lnTo>
                    <a:pt x="892" y="105"/>
                  </a:lnTo>
                  <a:lnTo>
                    <a:pt x="891" y="109"/>
                  </a:lnTo>
                  <a:lnTo>
                    <a:pt x="885" y="114"/>
                  </a:lnTo>
                  <a:lnTo>
                    <a:pt x="880" y="118"/>
                  </a:lnTo>
                  <a:lnTo>
                    <a:pt x="881" y="120"/>
                  </a:lnTo>
                  <a:lnTo>
                    <a:pt x="888" y="120"/>
                  </a:lnTo>
                  <a:lnTo>
                    <a:pt x="898" y="120"/>
                  </a:lnTo>
                  <a:lnTo>
                    <a:pt x="910" y="119"/>
                  </a:lnTo>
                  <a:lnTo>
                    <a:pt x="920" y="118"/>
                  </a:lnTo>
                  <a:lnTo>
                    <a:pt x="927" y="116"/>
                  </a:lnTo>
                  <a:lnTo>
                    <a:pt x="930" y="116"/>
                  </a:lnTo>
                  <a:lnTo>
                    <a:pt x="932" y="118"/>
                  </a:lnTo>
                  <a:lnTo>
                    <a:pt x="936" y="120"/>
                  </a:lnTo>
                  <a:lnTo>
                    <a:pt x="943" y="124"/>
                  </a:lnTo>
                  <a:lnTo>
                    <a:pt x="950" y="129"/>
                  </a:lnTo>
                  <a:lnTo>
                    <a:pt x="957" y="135"/>
                  </a:lnTo>
                  <a:lnTo>
                    <a:pt x="962" y="141"/>
                  </a:lnTo>
                  <a:lnTo>
                    <a:pt x="965" y="146"/>
                  </a:lnTo>
                  <a:lnTo>
                    <a:pt x="965" y="151"/>
                  </a:lnTo>
                  <a:lnTo>
                    <a:pt x="962" y="156"/>
                  </a:lnTo>
                  <a:lnTo>
                    <a:pt x="958" y="162"/>
                  </a:lnTo>
                  <a:lnTo>
                    <a:pt x="953" y="169"/>
                  </a:lnTo>
                  <a:lnTo>
                    <a:pt x="949" y="176"/>
                  </a:lnTo>
                  <a:lnTo>
                    <a:pt x="943" y="183"/>
                  </a:lnTo>
                  <a:lnTo>
                    <a:pt x="937" y="190"/>
                  </a:lnTo>
                  <a:lnTo>
                    <a:pt x="933" y="195"/>
                  </a:lnTo>
                  <a:lnTo>
                    <a:pt x="927" y="197"/>
                  </a:lnTo>
                  <a:lnTo>
                    <a:pt x="917" y="202"/>
                  </a:lnTo>
                  <a:lnTo>
                    <a:pt x="906" y="210"/>
                  </a:lnTo>
                  <a:lnTo>
                    <a:pt x="899" y="219"/>
                  </a:lnTo>
                  <a:lnTo>
                    <a:pt x="898" y="227"/>
                  </a:lnTo>
                  <a:lnTo>
                    <a:pt x="897" y="230"/>
                  </a:lnTo>
                  <a:lnTo>
                    <a:pt x="892" y="235"/>
                  </a:lnTo>
                  <a:lnTo>
                    <a:pt x="884" y="239"/>
                  </a:lnTo>
                  <a:lnTo>
                    <a:pt x="875" y="242"/>
                  </a:lnTo>
                  <a:lnTo>
                    <a:pt x="866" y="247"/>
                  </a:lnTo>
                  <a:lnTo>
                    <a:pt x="859" y="251"/>
                  </a:lnTo>
                  <a:lnTo>
                    <a:pt x="854" y="257"/>
                  </a:lnTo>
                  <a:lnTo>
                    <a:pt x="853" y="263"/>
                  </a:lnTo>
                  <a:lnTo>
                    <a:pt x="853" y="273"/>
                  </a:lnTo>
                  <a:lnTo>
                    <a:pt x="849" y="278"/>
                  </a:lnTo>
                  <a:lnTo>
                    <a:pt x="843" y="279"/>
                  </a:lnTo>
                  <a:lnTo>
                    <a:pt x="841" y="279"/>
                  </a:lnTo>
                  <a:lnTo>
                    <a:pt x="842" y="280"/>
                  </a:lnTo>
                  <a:lnTo>
                    <a:pt x="844" y="282"/>
                  </a:lnTo>
                  <a:lnTo>
                    <a:pt x="846" y="286"/>
                  </a:lnTo>
                  <a:lnTo>
                    <a:pt x="846" y="290"/>
                  </a:lnTo>
                  <a:lnTo>
                    <a:pt x="844" y="294"/>
                  </a:lnTo>
                  <a:lnTo>
                    <a:pt x="837" y="297"/>
                  </a:lnTo>
                  <a:lnTo>
                    <a:pt x="826" y="300"/>
                  </a:lnTo>
                  <a:lnTo>
                    <a:pt x="806" y="301"/>
                  </a:lnTo>
                  <a:lnTo>
                    <a:pt x="804" y="315"/>
                  </a:lnTo>
                  <a:lnTo>
                    <a:pt x="799" y="328"/>
                  </a:lnTo>
                  <a:lnTo>
                    <a:pt x="792" y="339"/>
                  </a:lnTo>
                  <a:lnTo>
                    <a:pt x="786" y="346"/>
                  </a:lnTo>
                  <a:lnTo>
                    <a:pt x="799" y="363"/>
                  </a:lnTo>
                  <a:lnTo>
                    <a:pt x="801" y="381"/>
                  </a:lnTo>
                  <a:lnTo>
                    <a:pt x="794" y="397"/>
                  </a:lnTo>
                  <a:lnTo>
                    <a:pt x="782" y="410"/>
                  </a:lnTo>
                  <a:lnTo>
                    <a:pt x="777" y="416"/>
                  </a:lnTo>
                  <a:lnTo>
                    <a:pt x="778" y="422"/>
                  </a:lnTo>
                  <a:lnTo>
                    <a:pt x="781" y="427"/>
                  </a:lnTo>
                  <a:lnTo>
                    <a:pt x="783" y="436"/>
                  </a:lnTo>
                  <a:lnTo>
                    <a:pt x="782" y="445"/>
                  </a:lnTo>
                  <a:lnTo>
                    <a:pt x="776" y="456"/>
                  </a:lnTo>
                  <a:lnTo>
                    <a:pt x="762" y="470"/>
                  </a:lnTo>
                  <a:lnTo>
                    <a:pt x="738" y="486"/>
                  </a:lnTo>
                  <a:lnTo>
                    <a:pt x="739" y="493"/>
                  </a:lnTo>
                  <a:lnTo>
                    <a:pt x="735" y="498"/>
                  </a:lnTo>
                  <a:lnTo>
                    <a:pt x="728" y="499"/>
                  </a:lnTo>
                  <a:lnTo>
                    <a:pt x="717" y="499"/>
                  </a:lnTo>
                  <a:lnTo>
                    <a:pt x="706" y="497"/>
                  </a:lnTo>
                  <a:lnTo>
                    <a:pt x="693" y="492"/>
                  </a:lnTo>
                  <a:lnTo>
                    <a:pt x="683" y="486"/>
                  </a:lnTo>
                  <a:lnTo>
                    <a:pt x="673" y="477"/>
                  </a:lnTo>
                  <a:lnTo>
                    <a:pt x="668" y="485"/>
                  </a:lnTo>
                  <a:lnTo>
                    <a:pt x="667" y="497"/>
                  </a:lnTo>
                  <a:lnTo>
                    <a:pt x="668" y="506"/>
                  </a:lnTo>
                  <a:lnTo>
                    <a:pt x="669" y="510"/>
                  </a:lnTo>
                  <a:lnTo>
                    <a:pt x="665" y="510"/>
                  </a:lnTo>
                  <a:lnTo>
                    <a:pt x="656" y="510"/>
                  </a:lnTo>
                  <a:lnTo>
                    <a:pt x="642" y="510"/>
                  </a:lnTo>
                  <a:lnTo>
                    <a:pt x="627" y="510"/>
                  </a:lnTo>
                  <a:lnTo>
                    <a:pt x="611" y="509"/>
                  </a:lnTo>
                  <a:lnTo>
                    <a:pt x="597" y="508"/>
                  </a:lnTo>
                  <a:lnTo>
                    <a:pt x="586" y="506"/>
                  </a:lnTo>
                  <a:lnTo>
                    <a:pt x="579" y="503"/>
                  </a:lnTo>
                  <a:lnTo>
                    <a:pt x="577" y="514"/>
                  </a:lnTo>
                  <a:lnTo>
                    <a:pt x="574" y="517"/>
                  </a:lnTo>
                  <a:lnTo>
                    <a:pt x="572" y="520"/>
                  </a:lnTo>
                  <a:lnTo>
                    <a:pt x="571" y="525"/>
                  </a:lnTo>
                  <a:lnTo>
                    <a:pt x="564" y="525"/>
                  </a:lnTo>
                  <a:lnTo>
                    <a:pt x="558" y="523"/>
                  </a:lnTo>
                  <a:lnTo>
                    <a:pt x="551" y="522"/>
                  </a:lnTo>
                  <a:lnTo>
                    <a:pt x="547" y="521"/>
                  </a:lnTo>
                  <a:lnTo>
                    <a:pt x="543" y="524"/>
                  </a:lnTo>
                  <a:lnTo>
                    <a:pt x="543" y="532"/>
                  </a:lnTo>
                  <a:lnTo>
                    <a:pt x="547" y="547"/>
                  </a:lnTo>
                  <a:lnTo>
                    <a:pt x="554" y="570"/>
                  </a:lnTo>
                  <a:lnTo>
                    <a:pt x="561" y="593"/>
                  </a:lnTo>
                  <a:lnTo>
                    <a:pt x="563" y="607"/>
                  </a:lnTo>
                  <a:lnTo>
                    <a:pt x="562" y="613"/>
                  </a:lnTo>
                  <a:lnTo>
                    <a:pt x="558" y="614"/>
                  </a:lnTo>
                  <a:lnTo>
                    <a:pt x="554" y="612"/>
                  </a:lnTo>
                  <a:lnTo>
                    <a:pt x="549" y="607"/>
                  </a:lnTo>
                  <a:lnTo>
                    <a:pt x="544" y="604"/>
                  </a:lnTo>
                  <a:lnTo>
                    <a:pt x="543" y="601"/>
                  </a:lnTo>
                  <a:lnTo>
                    <a:pt x="542" y="604"/>
                  </a:lnTo>
                  <a:lnTo>
                    <a:pt x="541" y="608"/>
                  </a:lnTo>
                  <a:lnTo>
                    <a:pt x="537" y="615"/>
                  </a:lnTo>
                  <a:lnTo>
                    <a:pt x="533" y="622"/>
                  </a:lnTo>
                  <a:lnTo>
                    <a:pt x="527" y="630"/>
                  </a:lnTo>
                  <a:lnTo>
                    <a:pt x="519" y="636"/>
                  </a:lnTo>
                  <a:lnTo>
                    <a:pt x="511" y="641"/>
                  </a:lnTo>
                  <a:lnTo>
                    <a:pt x="501" y="641"/>
                  </a:lnTo>
                  <a:lnTo>
                    <a:pt x="490" y="639"/>
                  </a:lnTo>
                  <a:lnTo>
                    <a:pt x="481" y="641"/>
                  </a:lnTo>
                  <a:lnTo>
                    <a:pt x="472" y="642"/>
                  </a:lnTo>
                  <a:lnTo>
                    <a:pt x="464" y="644"/>
                  </a:lnTo>
                  <a:lnTo>
                    <a:pt x="457" y="647"/>
                  </a:lnTo>
                  <a:lnTo>
                    <a:pt x="452" y="652"/>
                  </a:lnTo>
                  <a:lnTo>
                    <a:pt x="448" y="656"/>
                  </a:lnTo>
                  <a:lnTo>
                    <a:pt x="445" y="659"/>
                  </a:lnTo>
                  <a:lnTo>
                    <a:pt x="443" y="661"/>
                  </a:lnTo>
                  <a:lnTo>
                    <a:pt x="440" y="662"/>
                  </a:lnTo>
                  <a:lnTo>
                    <a:pt x="436" y="662"/>
                  </a:lnTo>
                  <a:lnTo>
                    <a:pt x="431" y="661"/>
                  </a:lnTo>
                  <a:lnTo>
                    <a:pt x="426" y="659"/>
                  </a:lnTo>
                  <a:lnTo>
                    <a:pt x="421" y="656"/>
                  </a:lnTo>
                  <a:lnTo>
                    <a:pt x="415" y="652"/>
                  </a:lnTo>
                  <a:lnTo>
                    <a:pt x="411" y="647"/>
                  </a:lnTo>
                  <a:lnTo>
                    <a:pt x="403" y="641"/>
                  </a:lnTo>
                  <a:lnTo>
                    <a:pt x="396" y="638"/>
                  </a:lnTo>
                  <a:lnTo>
                    <a:pt x="391" y="639"/>
                  </a:lnTo>
                  <a:lnTo>
                    <a:pt x="390" y="639"/>
                  </a:lnTo>
                  <a:lnTo>
                    <a:pt x="387" y="632"/>
                  </a:lnTo>
                  <a:lnTo>
                    <a:pt x="378" y="622"/>
                  </a:lnTo>
                  <a:lnTo>
                    <a:pt x="374" y="621"/>
                  </a:lnTo>
                  <a:lnTo>
                    <a:pt x="377" y="644"/>
                  </a:lnTo>
                  <a:lnTo>
                    <a:pt x="380" y="660"/>
                  </a:lnTo>
                  <a:lnTo>
                    <a:pt x="377" y="669"/>
                  </a:lnTo>
                  <a:lnTo>
                    <a:pt x="370" y="674"/>
                  </a:lnTo>
                  <a:lnTo>
                    <a:pt x="360" y="674"/>
                  </a:lnTo>
                  <a:lnTo>
                    <a:pt x="348" y="673"/>
                  </a:lnTo>
                  <a:lnTo>
                    <a:pt x="336" y="669"/>
                  </a:lnTo>
                  <a:lnTo>
                    <a:pt x="323" y="666"/>
                  </a:lnTo>
                  <a:lnTo>
                    <a:pt x="312" y="664"/>
                  </a:lnTo>
                  <a:lnTo>
                    <a:pt x="297" y="668"/>
                  </a:lnTo>
                  <a:lnTo>
                    <a:pt x="290" y="681"/>
                  </a:lnTo>
                  <a:lnTo>
                    <a:pt x="289" y="697"/>
                  </a:lnTo>
                  <a:lnTo>
                    <a:pt x="292" y="710"/>
                  </a:lnTo>
                  <a:lnTo>
                    <a:pt x="302" y="715"/>
                  </a:lnTo>
                  <a:lnTo>
                    <a:pt x="306" y="725"/>
                  </a:lnTo>
                  <a:lnTo>
                    <a:pt x="304" y="735"/>
                  </a:lnTo>
                  <a:lnTo>
                    <a:pt x="297" y="744"/>
                  </a:lnTo>
                  <a:lnTo>
                    <a:pt x="284" y="738"/>
                  </a:lnTo>
                  <a:lnTo>
                    <a:pt x="272" y="733"/>
                  </a:lnTo>
                  <a:lnTo>
                    <a:pt x="260" y="727"/>
                  </a:lnTo>
                  <a:lnTo>
                    <a:pt x="247" y="721"/>
                  </a:lnTo>
                  <a:lnTo>
                    <a:pt x="236" y="715"/>
                  </a:lnTo>
                  <a:lnTo>
                    <a:pt x="223" y="709"/>
                  </a:lnTo>
                  <a:lnTo>
                    <a:pt x="210" y="703"/>
                  </a:lnTo>
                  <a:lnTo>
                    <a:pt x="199" y="697"/>
                  </a:lnTo>
                  <a:lnTo>
                    <a:pt x="186" y="690"/>
                  </a:lnTo>
                  <a:lnTo>
                    <a:pt x="174" y="684"/>
                  </a:lnTo>
                  <a:lnTo>
                    <a:pt x="162" y="677"/>
                  </a:lnTo>
                  <a:lnTo>
                    <a:pt x="150" y="671"/>
                  </a:lnTo>
                  <a:lnTo>
                    <a:pt x="139" y="665"/>
                  </a:lnTo>
                  <a:lnTo>
                    <a:pt x="126" y="658"/>
                  </a:lnTo>
                  <a:lnTo>
                    <a:pt x="115" y="651"/>
                  </a:lnTo>
                  <a:lnTo>
                    <a:pt x="103" y="644"/>
                  </a:lnTo>
                  <a:lnTo>
                    <a:pt x="107" y="641"/>
                  </a:lnTo>
                  <a:lnTo>
                    <a:pt x="102" y="639"/>
                  </a:lnTo>
                  <a:lnTo>
                    <a:pt x="97" y="635"/>
                  </a:lnTo>
                  <a:lnTo>
                    <a:pt x="95" y="629"/>
                  </a:lnTo>
                  <a:lnTo>
                    <a:pt x="98" y="621"/>
                  </a:lnTo>
                  <a:lnTo>
                    <a:pt x="100" y="614"/>
                  </a:lnTo>
                  <a:lnTo>
                    <a:pt x="93" y="605"/>
                  </a:lnTo>
                  <a:lnTo>
                    <a:pt x="82" y="594"/>
                  </a:lnTo>
                  <a:lnTo>
                    <a:pt x="77" y="578"/>
                  </a:lnTo>
                  <a:lnTo>
                    <a:pt x="71" y="565"/>
                  </a:lnTo>
                  <a:lnTo>
                    <a:pt x="59" y="559"/>
                  </a:lnTo>
                  <a:lnTo>
                    <a:pt x="48" y="558"/>
                  </a:lnTo>
                  <a:lnTo>
                    <a:pt x="43" y="558"/>
                  </a:lnTo>
                  <a:lnTo>
                    <a:pt x="43" y="540"/>
                  </a:lnTo>
                  <a:lnTo>
                    <a:pt x="33" y="537"/>
                  </a:lnTo>
                  <a:lnTo>
                    <a:pt x="27" y="531"/>
                  </a:lnTo>
                  <a:lnTo>
                    <a:pt x="26" y="522"/>
                  </a:lnTo>
                  <a:lnTo>
                    <a:pt x="26" y="513"/>
                  </a:lnTo>
                  <a:lnTo>
                    <a:pt x="27" y="502"/>
                  </a:lnTo>
                  <a:lnTo>
                    <a:pt x="27" y="494"/>
                  </a:lnTo>
                  <a:lnTo>
                    <a:pt x="26" y="487"/>
                  </a:lnTo>
                  <a:lnTo>
                    <a:pt x="21" y="484"/>
                  </a:lnTo>
                  <a:lnTo>
                    <a:pt x="9" y="476"/>
                  </a:lnTo>
                  <a:lnTo>
                    <a:pt x="2" y="460"/>
                  </a:lnTo>
                  <a:lnTo>
                    <a:pt x="0" y="440"/>
                  </a:lnTo>
                  <a:lnTo>
                    <a:pt x="7" y="419"/>
                  </a:lnTo>
                  <a:lnTo>
                    <a:pt x="63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4" name="Freeform 85"/>
            <p:cNvSpPr>
              <a:spLocks/>
            </p:cNvSpPr>
            <p:nvPr/>
          </p:nvSpPr>
          <p:spPr bwMode="auto">
            <a:xfrm>
              <a:off x="2138" y="2753"/>
              <a:ext cx="102" cy="81"/>
            </a:xfrm>
            <a:custGeom>
              <a:avLst/>
              <a:gdLst>
                <a:gd name="T0" fmla="*/ 10 w 204"/>
                <a:gd name="T1" fmla="*/ 1 h 163"/>
                <a:gd name="T2" fmla="*/ 13 w 204"/>
                <a:gd name="T3" fmla="*/ 0 h 163"/>
                <a:gd name="T4" fmla="*/ 15 w 204"/>
                <a:gd name="T5" fmla="*/ 0 h 163"/>
                <a:gd name="T6" fmla="*/ 18 w 204"/>
                <a:gd name="T7" fmla="*/ 0 h 163"/>
                <a:gd name="T8" fmla="*/ 20 w 204"/>
                <a:gd name="T9" fmla="*/ 3 h 163"/>
                <a:gd name="T10" fmla="*/ 21 w 204"/>
                <a:gd name="T11" fmla="*/ 7 h 163"/>
                <a:gd name="T12" fmla="*/ 24 w 204"/>
                <a:gd name="T13" fmla="*/ 10 h 163"/>
                <a:gd name="T14" fmla="*/ 27 w 204"/>
                <a:gd name="T15" fmla="*/ 13 h 163"/>
                <a:gd name="T16" fmla="*/ 30 w 204"/>
                <a:gd name="T17" fmla="*/ 16 h 163"/>
                <a:gd name="T18" fmla="*/ 31 w 204"/>
                <a:gd name="T19" fmla="*/ 21 h 163"/>
                <a:gd name="T20" fmla="*/ 33 w 204"/>
                <a:gd name="T21" fmla="*/ 24 h 163"/>
                <a:gd name="T22" fmla="*/ 36 w 204"/>
                <a:gd name="T23" fmla="*/ 24 h 163"/>
                <a:gd name="T24" fmla="*/ 37 w 204"/>
                <a:gd name="T25" fmla="*/ 27 h 163"/>
                <a:gd name="T26" fmla="*/ 38 w 204"/>
                <a:gd name="T27" fmla="*/ 32 h 163"/>
                <a:gd name="T28" fmla="*/ 42 w 204"/>
                <a:gd name="T29" fmla="*/ 34 h 163"/>
                <a:gd name="T30" fmla="*/ 46 w 204"/>
                <a:gd name="T31" fmla="*/ 35 h 163"/>
                <a:gd name="T32" fmla="*/ 49 w 204"/>
                <a:gd name="T33" fmla="*/ 35 h 163"/>
                <a:gd name="T34" fmla="*/ 50 w 204"/>
                <a:gd name="T35" fmla="*/ 35 h 163"/>
                <a:gd name="T36" fmla="*/ 51 w 204"/>
                <a:gd name="T37" fmla="*/ 37 h 163"/>
                <a:gd name="T38" fmla="*/ 50 w 204"/>
                <a:gd name="T39" fmla="*/ 39 h 163"/>
                <a:gd name="T40" fmla="*/ 47 w 204"/>
                <a:gd name="T41" fmla="*/ 40 h 163"/>
                <a:gd name="T42" fmla="*/ 44 w 204"/>
                <a:gd name="T43" fmla="*/ 40 h 163"/>
                <a:gd name="T44" fmla="*/ 40 w 204"/>
                <a:gd name="T45" fmla="*/ 40 h 163"/>
                <a:gd name="T46" fmla="*/ 37 w 204"/>
                <a:gd name="T47" fmla="*/ 39 h 163"/>
                <a:gd name="T48" fmla="*/ 35 w 204"/>
                <a:gd name="T49" fmla="*/ 38 h 163"/>
                <a:gd name="T50" fmla="*/ 34 w 204"/>
                <a:gd name="T51" fmla="*/ 38 h 163"/>
                <a:gd name="T52" fmla="*/ 32 w 204"/>
                <a:gd name="T53" fmla="*/ 38 h 163"/>
                <a:gd name="T54" fmla="*/ 29 w 204"/>
                <a:gd name="T55" fmla="*/ 37 h 163"/>
                <a:gd name="T56" fmla="*/ 27 w 204"/>
                <a:gd name="T57" fmla="*/ 36 h 163"/>
                <a:gd name="T58" fmla="*/ 25 w 204"/>
                <a:gd name="T59" fmla="*/ 35 h 163"/>
                <a:gd name="T60" fmla="*/ 24 w 204"/>
                <a:gd name="T61" fmla="*/ 33 h 163"/>
                <a:gd name="T62" fmla="*/ 24 w 204"/>
                <a:gd name="T63" fmla="*/ 31 h 163"/>
                <a:gd name="T64" fmla="*/ 26 w 204"/>
                <a:gd name="T65" fmla="*/ 29 h 163"/>
                <a:gd name="T66" fmla="*/ 28 w 204"/>
                <a:gd name="T67" fmla="*/ 28 h 163"/>
                <a:gd name="T68" fmla="*/ 29 w 204"/>
                <a:gd name="T69" fmla="*/ 25 h 163"/>
                <a:gd name="T70" fmla="*/ 29 w 204"/>
                <a:gd name="T71" fmla="*/ 23 h 163"/>
                <a:gd name="T72" fmla="*/ 29 w 204"/>
                <a:gd name="T73" fmla="*/ 22 h 163"/>
                <a:gd name="T74" fmla="*/ 28 w 204"/>
                <a:gd name="T75" fmla="*/ 22 h 163"/>
                <a:gd name="T76" fmla="*/ 27 w 204"/>
                <a:gd name="T77" fmla="*/ 21 h 163"/>
                <a:gd name="T78" fmla="*/ 27 w 204"/>
                <a:gd name="T79" fmla="*/ 20 h 163"/>
                <a:gd name="T80" fmla="*/ 27 w 204"/>
                <a:gd name="T81" fmla="*/ 19 h 163"/>
                <a:gd name="T82" fmla="*/ 25 w 204"/>
                <a:gd name="T83" fmla="*/ 18 h 163"/>
                <a:gd name="T84" fmla="*/ 23 w 204"/>
                <a:gd name="T85" fmla="*/ 18 h 163"/>
                <a:gd name="T86" fmla="*/ 23 w 204"/>
                <a:gd name="T87" fmla="*/ 17 h 163"/>
                <a:gd name="T88" fmla="*/ 21 w 204"/>
                <a:gd name="T89" fmla="*/ 16 h 163"/>
                <a:gd name="T90" fmla="*/ 19 w 204"/>
                <a:gd name="T91" fmla="*/ 13 h 163"/>
                <a:gd name="T92" fmla="*/ 17 w 204"/>
                <a:gd name="T93" fmla="*/ 11 h 163"/>
                <a:gd name="T94" fmla="*/ 17 w 204"/>
                <a:gd name="T95" fmla="*/ 12 h 163"/>
                <a:gd name="T96" fmla="*/ 14 w 204"/>
                <a:gd name="T97" fmla="*/ 12 h 163"/>
                <a:gd name="T98" fmla="*/ 11 w 204"/>
                <a:gd name="T99" fmla="*/ 11 h 163"/>
                <a:gd name="T100" fmla="*/ 9 w 204"/>
                <a:gd name="T101" fmla="*/ 11 h 163"/>
                <a:gd name="T102" fmla="*/ 9 w 204"/>
                <a:gd name="T103" fmla="*/ 12 h 163"/>
                <a:gd name="T104" fmla="*/ 6 w 204"/>
                <a:gd name="T105" fmla="*/ 12 h 163"/>
                <a:gd name="T106" fmla="*/ 2 w 204"/>
                <a:gd name="T107" fmla="*/ 11 h 163"/>
                <a:gd name="T108" fmla="*/ 1 w 204"/>
                <a:gd name="T109" fmla="*/ 8 h 163"/>
                <a:gd name="T110" fmla="*/ 1 w 204"/>
                <a:gd name="T111" fmla="*/ 7 h 163"/>
                <a:gd name="T112" fmla="*/ 2 w 204"/>
                <a:gd name="T113" fmla="*/ 6 h 163"/>
                <a:gd name="T114" fmla="*/ 2 w 204"/>
                <a:gd name="T115" fmla="*/ 6 h 163"/>
                <a:gd name="T116" fmla="*/ 4 w 204"/>
                <a:gd name="T117" fmla="*/ 5 h 163"/>
                <a:gd name="T118" fmla="*/ 8 w 204"/>
                <a:gd name="T119" fmla="*/ 2 h 1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04"/>
                <a:gd name="T181" fmla="*/ 0 h 163"/>
                <a:gd name="T182" fmla="*/ 204 w 204"/>
                <a:gd name="T183" fmla="*/ 163 h 1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04" h="163">
                  <a:moveTo>
                    <a:pt x="36" y="7"/>
                  </a:moveTo>
                  <a:lnTo>
                    <a:pt x="40" y="5"/>
                  </a:lnTo>
                  <a:lnTo>
                    <a:pt x="45" y="3"/>
                  </a:lnTo>
                  <a:lnTo>
                    <a:pt x="50" y="2"/>
                  </a:lnTo>
                  <a:lnTo>
                    <a:pt x="54" y="0"/>
                  </a:lnTo>
                  <a:lnTo>
                    <a:pt x="59" y="2"/>
                  </a:lnTo>
                  <a:lnTo>
                    <a:pt x="63" y="2"/>
                  </a:lnTo>
                  <a:lnTo>
                    <a:pt x="69" y="3"/>
                  </a:lnTo>
                  <a:lnTo>
                    <a:pt x="74" y="5"/>
                  </a:lnTo>
                  <a:lnTo>
                    <a:pt x="77" y="13"/>
                  </a:lnTo>
                  <a:lnTo>
                    <a:pt x="81" y="21"/>
                  </a:lnTo>
                  <a:lnTo>
                    <a:pt x="84" y="29"/>
                  </a:lnTo>
                  <a:lnTo>
                    <a:pt x="89" y="36"/>
                  </a:lnTo>
                  <a:lnTo>
                    <a:pt x="94" y="43"/>
                  </a:lnTo>
                  <a:lnTo>
                    <a:pt x="100" y="49"/>
                  </a:lnTo>
                  <a:lnTo>
                    <a:pt x="107" y="55"/>
                  </a:lnTo>
                  <a:lnTo>
                    <a:pt x="115" y="58"/>
                  </a:lnTo>
                  <a:lnTo>
                    <a:pt x="120" y="66"/>
                  </a:lnTo>
                  <a:lnTo>
                    <a:pt x="122" y="76"/>
                  </a:lnTo>
                  <a:lnTo>
                    <a:pt x="122" y="86"/>
                  </a:lnTo>
                  <a:lnTo>
                    <a:pt x="124" y="95"/>
                  </a:lnTo>
                  <a:lnTo>
                    <a:pt x="130" y="96"/>
                  </a:lnTo>
                  <a:lnTo>
                    <a:pt x="135" y="97"/>
                  </a:lnTo>
                  <a:lnTo>
                    <a:pt x="141" y="99"/>
                  </a:lnTo>
                  <a:lnTo>
                    <a:pt x="145" y="101"/>
                  </a:lnTo>
                  <a:lnTo>
                    <a:pt x="147" y="110"/>
                  </a:lnTo>
                  <a:lnTo>
                    <a:pt x="150" y="119"/>
                  </a:lnTo>
                  <a:lnTo>
                    <a:pt x="152" y="129"/>
                  </a:lnTo>
                  <a:lnTo>
                    <a:pt x="157" y="137"/>
                  </a:lnTo>
                  <a:lnTo>
                    <a:pt x="165" y="139"/>
                  </a:lnTo>
                  <a:lnTo>
                    <a:pt x="174" y="140"/>
                  </a:lnTo>
                  <a:lnTo>
                    <a:pt x="182" y="141"/>
                  </a:lnTo>
                  <a:lnTo>
                    <a:pt x="190" y="140"/>
                  </a:lnTo>
                  <a:lnTo>
                    <a:pt x="195" y="140"/>
                  </a:lnTo>
                  <a:lnTo>
                    <a:pt x="198" y="141"/>
                  </a:lnTo>
                  <a:lnTo>
                    <a:pt x="200" y="143"/>
                  </a:lnTo>
                  <a:lnTo>
                    <a:pt x="204" y="144"/>
                  </a:lnTo>
                  <a:lnTo>
                    <a:pt x="203" y="150"/>
                  </a:lnTo>
                  <a:lnTo>
                    <a:pt x="200" y="154"/>
                  </a:lnTo>
                  <a:lnTo>
                    <a:pt x="197" y="158"/>
                  </a:lnTo>
                  <a:lnTo>
                    <a:pt x="194" y="163"/>
                  </a:lnTo>
                  <a:lnTo>
                    <a:pt x="187" y="163"/>
                  </a:lnTo>
                  <a:lnTo>
                    <a:pt x="180" y="163"/>
                  </a:lnTo>
                  <a:lnTo>
                    <a:pt x="173" y="163"/>
                  </a:lnTo>
                  <a:lnTo>
                    <a:pt x="166" y="163"/>
                  </a:lnTo>
                  <a:lnTo>
                    <a:pt x="159" y="162"/>
                  </a:lnTo>
                  <a:lnTo>
                    <a:pt x="152" y="159"/>
                  </a:lnTo>
                  <a:lnTo>
                    <a:pt x="146" y="156"/>
                  </a:lnTo>
                  <a:lnTo>
                    <a:pt x="141" y="152"/>
                  </a:lnTo>
                  <a:lnTo>
                    <a:pt x="138" y="152"/>
                  </a:lnTo>
                  <a:lnTo>
                    <a:pt x="136" y="152"/>
                  </a:lnTo>
                  <a:lnTo>
                    <a:pt x="134" y="152"/>
                  </a:lnTo>
                  <a:lnTo>
                    <a:pt x="131" y="154"/>
                  </a:lnTo>
                  <a:lnTo>
                    <a:pt x="127" y="152"/>
                  </a:lnTo>
                  <a:lnTo>
                    <a:pt x="121" y="150"/>
                  </a:lnTo>
                  <a:lnTo>
                    <a:pt x="116" y="149"/>
                  </a:lnTo>
                  <a:lnTo>
                    <a:pt x="112" y="147"/>
                  </a:lnTo>
                  <a:lnTo>
                    <a:pt x="107" y="146"/>
                  </a:lnTo>
                  <a:lnTo>
                    <a:pt x="104" y="143"/>
                  </a:lnTo>
                  <a:lnTo>
                    <a:pt x="99" y="141"/>
                  </a:lnTo>
                  <a:lnTo>
                    <a:pt x="94" y="140"/>
                  </a:lnTo>
                  <a:lnTo>
                    <a:pt x="93" y="135"/>
                  </a:lnTo>
                  <a:lnTo>
                    <a:pt x="93" y="131"/>
                  </a:lnTo>
                  <a:lnTo>
                    <a:pt x="94" y="126"/>
                  </a:lnTo>
                  <a:lnTo>
                    <a:pt x="96" y="121"/>
                  </a:lnTo>
                  <a:lnTo>
                    <a:pt x="101" y="119"/>
                  </a:lnTo>
                  <a:lnTo>
                    <a:pt x="107" y="116"/>
                  </a:lnTo>
                  <a:lnTo>
                    <a:pt x="111" y="112"/>
                  </a:lnTo>
                  <a:lnTo>
                    <a:pt x="115" y="108"/>
                  </a:lnTo>
                  <a:lnTo>
                    <a:pt x="115" y="103"/>
                  </a:lnTo>
                  <a:lnTo>
                    <a:pt x="114" y="98"/>
                  </a:lnTo>
                  <a:lnTo>
                    <a:pt x="113" y="94"/>
                  </a:lnTo>
                  <a:lnTo>
                    <a:pt x="114" y="89"/>
                  </a:lnTo>
                  <a:lnTo>
                    <a:pt x="113" y="89"/>
                  </a:lnTo>
                  <a:lnTo>
                    <a:pt x="111" y="88"/>
                  </a:lnTo>
                  <a:lnTo>
                    <a:pt x="109" y="88"/>
                  </a:lnTo>
                  <a:lnTo>
                    <a:pt x="108" y="88"/>
                  </a:lnTo>
                  <a:lnTo>
                    <a:pt x="108" y="87"/>
                  </a:lnTo>
                  <a:lnTo>
                    <a:pt x="108" y="84"/>
                  </a:lnTo>
                  <a:lnTo>
                    <a:pt x="108" y="83"/>
                  </a:lnTo>
                  <a:lnTo>
                    <a:pt x="109" y="82"/>
                  </a:lnTo>
                  <a:lnTo>
                    <a:pt x="106" y="78"/>
                  </a:lnTo>
                  <a:lnTo>
                    <a:pt x="101" y="76"/>
                  </a:lnTo>
                  <a:lnTo>
                    <a:pt x="97" y="75"/>
                  </a:lnTo>
                  <a:lnTo>
                    <a:pt x="92" y="74"/>
                  </a:lnTo>
                  <a:lnTo>
                    <a:pt x="91" y="72"/>
                  </a:lnTo>
                  <a:lnTo>
                    <a:pt x="91" y="71"/>
                  </a:lnTo>
                  <a:lnTo>
                    <a:pt x="90" y="68"/>
                  </a:lnTo>
                  <a:lnTo>
                    <a:pt x="89" y="67"/>
                  </a:lnTo>
                  <a:lnTo>
                    <a:pt x="81" y="65"/>
                  </a:lnTo>
                  <a:lnTo>
                    <a:pt x="76" y="60"/>
                  </a:lnTo>
                  <a:lnTo>
                    <a:pt x="73" y="52"/>
                  </a:lnTo>
                  <a:lnTo>
                    <a:pt x="69" y="46"/>
                  </a:lnTo>
                  <a:lnTo>
                    <a:pt x="66" y="46"/>
                  </a:lnTo>
                  <a:lnTo>
                    <a:pt x="65" y="48"/>
                  </a:lnTo>
                  <a:lnTo>
                    <a:pt x="65" y="50"/>
                  </a:lnTo>
                  <a:lnTo>
                    <a:pt x="65" y="52"/>
                  </a:lnTo>
                  <a:lnTo>
                    <a:pt x="56" y="50"/>
                  </a:lnTo>
                  <a:lnTo>
                    <a:pt x="50" y="48"/>
                  </a:lnTo>
                  <a:lnTo>
                    <a:pt x="43" y="46"/>
                  </a:lnTo>
                  <a:lnTo>
                    <a:pt x="36" y="44"/>
                  </a:lnTo>
                  <a:lnTo>
                    <a:pt x="35" y="45"/>
                  </a:lnTo>
                  <a:lnTo>
                    <a:pt x="35" y="48"/>
                  </a:lnTo>
                  <a:lnTo>
                    <a:pt x="35" y="49"/>
                  </a:lnTo>
                  <a:lnTo>
                    <a:pt x="33" y="50"/>
                  </a:lnTo>
                  <a:lnTo>
                    <a:pt x="24" y="51"/>
                  </a:lnTo>
                  <a:lnTo>
                    <a:pt x="15" y="49"/>
                  </a:lnTo>
                  <a:lnTo>
                    <a:pt x="7" y="44"/>
                  </a:lnTo>
                  <a:lnTo>
                    <a:pt x="0" y="38"/>
                  </a:lnTo>
                  <a:lnTo>
                    <a:pt x="1" y="35"/>
                  </a:lnTo>
                  <a:lnTo>
                    <a:pt x="2" y="31"/>
                  </a:lnTo>
                  <a:lnTo>
                    <a:pt x="2" y="28"/>
                  </a:lnTo>
                  <a:lnTo>
                    <a:pt x="3" y="23"/>
                  </a:lnTo>
                  <a:lnTo>
                    <a:pt x="5" y="25"/>
                  </a:lnTo>
                  <a:lnTo>
                    <a:pt x="7" y="25"/>
                  </a:lnTo>
                  <a:lnTo>
                    <a:pt x="8" y="25"/>
                  </a:lnTo>
                  <a:lnTo>
                    <a:pt x="9" y="26"/>
                  </a:lnTo>
                  <a:lnTo>
                    <a:pt x="16" y="22"/>
                  </a:lnTo>
                  <a:lnTo>
                    <a:pt x="25" y="15"/>
                  </a:lnTo>
                  <a:lnTo>
                    <a:pt x="32" y="10"/>
                  </a:lnTo>
                  <a:lnTo>
                    <a:pt x="3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5" name="Freeform 86"/>
            <p:cNvSpPr>
              <a:spLocks/>
            </p:cNvSpPr>
            <p:nvPr/>
          </p:nvSpPr>
          <p:spPr bwMode="auto">
            <a:xfrm>
              <a:off x="2198" y="2748"/>
              <a:ext cx="16" cy="14"/>
            </a:xfrm>
            <a:custGeom>
              <a:avLst/>
              <a:gdLst>
                <a:gd name="T0" fmla="*/ 6 w 31"/>
                <a:gd name="T1" fmla="*/ 2 h 29"/>
                <a:gd name="T2" fmla="*/ 6 w 31"/>
                <a:gd name="T3" fmla="*/ 2 h 29"/>
                <a:gd name="T4" fmla="*/ 7 w 31"/>
                <a:gd name="T5" fmla="*/ 3 h 29"/>
                <a:gd name="T6" fmla="*/ 8 w 31"/>
                <a:gd name="T7" fmla="*/ 3 h 29"/>
                <a:gd name="T8" fmla="*/ 8 w 31"/>
                <a:gd name="T9" fmla="*/ 3 h 29"/>
                <a:gd name="T10" fmla="*/ 8 w 31"/>
                <a:gd name="T11" fmla="*/ 4 h 29"/>
                <a:gd name="T12" fmla="*/ 8 w 31"/>
                <a:gd name="T13" fmla="*/ 5 h 29"/>
                <a:gd name="T14" fmla="*/ 8 w 31"/>
                <a:gd name="T15" fmla="*/ 5 h 29"/>
                <a:gd name="T16" fmla="*/ 8 w 31"/>
                <a:gd name="T17" fmla="*/ 6 h 29"/>
                <a:gd name="T18" fmla="*/ 7 w 31"/>
                <a:gd name="T19" fmla="*/ 7 h 29"/>
                <a:gd name="T20" fmla="*/ 5 w 31"/>
                <a:gd name="T21" fmla="*/ 7 h 29"/>
                <a:gd name="T22" fmla="*/ 3 w 31"/>
                <a:gd name="T23" fmla="*/ 7 h 29"/>
                <a:gd name="T24" fmla="*/ 2 w 31"/>
                <a:gd name="T25" fmla="*/ 7 h 29"/>
                <a:gd name="T26" fmla="*/ 2 w 31"/>
                <a:gd name="T27" fmla="*/ 6 h 29"/>
                <a:gd name="T28" fmla="*/ 1 w 31"/>
                <a:gd name="T29" fmla="*/ 5 h 29"/>
                <a:gd name="T30" fmla="*/ 1 w 31"/>
                <a:gd name="T31" fmla="*/ 5 h 29"/>
                <a:gd name="T32" fmla="*/ 0 w 31"/>
                <a:gd name="T33" fmla="*/ 4 h 29"/>
                <a:gd name="T34" fmla="*/ 0 w 31"/>
                <a:gd name="T35" fmla="*/ 3 h 29"/>
                <a:gd name="T36" fmla="*/ 1 w 31"/>
                <a:gd name="T37" fmla="*/ 2 h 29"/>
                <a:gd name="T38" fmla="*/ 1 w 31"/>
                <a:gd name="T39" fmla="*/ 1 h 29"/>
                <a:gd name="T40" fmla="*/ 2 w 31"/>
                <a:gd name="T41" fmla="*/ 1 h 29"/>
                <a:gd name="T42" fmla="*/ 3 w 31"/>
                <a:gd name="T43" fmla="*/ 0 h 29"/>
                <a:gd name="T44" fmla="*/ 5 w 31"/>
                <a:gd name="T45" fmla="*/ 0 h 29"/>
                <a:gd name="T46" fmla="*/ 6 w 31"/>
                <a:gd name="T47" fmla="*/ 0 h 29"/>
                <a:gd name="T48" fmla="*/ 6 w 31"/>
                <a:gd name="T49" fmla="*/ 2 h 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
                <a:gd name="T76" fmla="*/ 0 h 29"/>
                <a:gd name="T77" fmla="*/ 31 w 31"/>
                <a:gd name="T78" fmla="*/ 29 h 2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 h="29">
                  <a:moveTo>
                    <a:pt x="22" y="8"/>
                  </a:moveTo>
                  <a:lnTo>
                    <a:pt x="24" y="11"/>
                  </a:lnTo>
                  <a:lnTo>
                    <a:pt x="26" y="12"/>
                  </a:lnTo>
                  <a:lnTo>
                    <a:pt x="29" y="14"/>
                  </a:lnTo>
                  <a:lnTo>
                    <a:pt x="31" y="15"/>
                  </a:lnTo>
                  <a:lnTo>
                    <a:pt x="31" y="17"/>
                  </a:lnTo>
                  <a:lnTo>
                    <a:pt x="31" y="20"/>
                  </a:lnTo>
                  <a:lnTo>
                    <a:pt x="31" y="23"/>
                  </a:lnTo>
                  <a:lnTo>
                    <a:pt x="31" y="25"/>
                  </a:lnTo>
                  <a:lnTo>
                    <a:pt x="25" y="29"/>
                  </a:lnTo>
                  <a:lnTo>
                    <a:pt x="19" y="29"/>
                  </a:lnTo>
                  <a:lnTo>
                    <a:pt x="12" y="29"/>
                  </a:lnTo>
                  <a:lnTo>
                    <a:pt x="7" y="29"/>
                  </a:lnTo>
                  <a:lnTo>
                    <a:pt x="6" y="27"/>
                  </a:lnTo>
                  <a:lnTo>
                    <a:pt x="4" y="23"/>
                  </a:lnTo>
                  <a:lnTo>
                    <a:pt x="2" y="21"/>
                  </a:lnTo>
                  <a:lnTo>
                    <a:pt x="0" y="19"/>
                  </a:lnTo>
                  <a:lnTo>
                    <a:pt x="0" y="14"/>
                  </a:lnTo>
                  <a:lnTo>
                    <a:pt x="1" y="9"/>
                  </a:lnTo>
                  <a:lnTo>
                    <a:pt x="3" y="6"/>
                  </a:lnTo>
                  <a:lnTo>
                    <a:pt x="8" y="4"/>
                  </a:lnTo>
                  <a:lnTo>
                    <a:pt x="11" y="0"/>
                  </a:lnTo>
                  <a:lnTo>
                    <a:pt x="17" y="0"/>
                  </a:lnTo>
                  <a:lnTo>
                    <a:pt x="21" y="2"/>
                  </a:lnTo>
                  <a:lnTo>
                    <a:pt x="22" y="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6" name="Freeform 87"/>
            <p:cNvSpPr>
              <a:spLocks/>
            </p:cNvSpPr>
            <p:nvPr/>
          </p:nvSpPr>
          <p:spPr bwMode="auto">
            <a:xfrm>
              <a:off x="2233" y="2735"/>
              <a:ext cx="7" cy="15"/>
            </a:xfrm>
            <a:custGeom>
              <a:avLst/>
              <a:gdLst>
                <a:gd name="T0" fmla="*/ 1 w 15"/>
                <a:gd name="T1" fmla="*/ 1 h 29"/>
                <a:gd name="T2" fmla="*/ 2 w 15"/>
                <a:gd name="T3" fmla="*/ 1 h 29"/>
                <a:gd name="T4" fmla="*/ 2 w 15"/>
                <a:gd name="T5" fmla="*/ 1 h 29"/>
                <a:gd name="T6" fmla="*/ 2 w 15"/>
                <a:gd name="T7" fmla="*/ 1 h 29"/>
                <a:gd name="T8" fmla="*/ 2 w 15"/>
                <a:gd name="T9" fmla="*/ 2 h 29"/>
                <a:gd name="T10" fmla="*/ 2 w 15"/>
                <a:gd name="T11" fmla="*/ 2 h 29"/>
                <a:gd name="T12" fmla="*/ 2 w 15"/>
                <a:gd name="T13" fmla="*/ 2 h 29"/>
                <a:gd name="T14" fmla="*/ 2 w 15"/>
                <a:gd name="T15" fmla="*/ 2 h 29"/>
                <a:gd name="T16" fmla="*/ 2 w 15"/>
                <a:gd name="T17" fmla="*/ 2 h 29"/>
                <a:gd name="T18" fmla="*/ 2 w 15"/>
                <a:gd name="T19" fmla="*/ 3 h 29"/>
                <a:gd name="T20" fmla="*/ 2 w 15"/>
                <a:gd name="T21" fmla="*/ 3 h 29"/>
                <a:gd name="T22" fmla="*/ 3 w 15"/>
                <a:gd name="T23" fmla="*/ 4 h 29"/>
                <a:gd name="T24" fmla="*/ 3 w 15"/>
                <a:gd name="T25" fmla="*/ 4 h 29"/>
                <a:gd name="T26" fmla="*/ 3 w 15"/>
                <a:gd name="T27" fmla="*/ 4 h 29"/>
                <a:gd name="T28" fmla="*/ 3 w 15"/>
                <a:gd name="T29" fmla="*/ 5 h 29"/>
                <a:gd name="T30" fmla="*/ 2 w 15"/>
                <a:gd name="T31" fmla="*/ 5 h 29"/>
                <a:gd name="T32" fmla="*/ 2 w 15"/>
                <a:gd name="T33" fmla="*/ 5 h 29"/>
                <a:gd name="T34" fmla="*/ 2 w 15"/>
                <a:gd name="T35" fmla="*/ 6 h 29"/>
                <a:gd name="T36" fmla="*/ 2 w 15"/>
                <a:gd name="T37" fmla="*/ 6 h 29"/>
                <a:gd name="T38" fmla="*/ 2 w 15"/>
                <a:gd name="T39" fmla="*/ 7 h 29"/>
                <a:gd name="T40" fmla="*/ 1 w 15"/>
                <a:gd name="T41" fmla="*/ 8 h 29"/>
                <a:gd name="T42" fmla="*/ 1 w 15"/>
                <a:gd name="T43" fmla="*/ 8 h 29"/>
                <a:gd name="T44" fmla="*/ 1 w 15"/>
                <a:gd name="T45" fmla="*/ 8 h 29"/>
                <a:gd name="T46" fmla="*/ 0 w 15"/>
                <a:gd name="T47" fmla="*/ 8 h 29"/>
                <a:gd name="T48" fmla="*/ 0 w 15"/>
                <a:gd name="T49" fmla="*/ 8 h 29"/>
                <a:gd name="T50" fmla="*/ 0 w 15"/>
                <a:gd name="T51" fmla="*/ 7 h 29"/>
                <a:gd name="T52" fmla="*/ 0 w 15"/>
                <a:gd name="T53" fmla="*/ 7 h 29"/>
                <a:gd name="T54" fmla="*/ 0 w 15"/>
                <a:gd name="T55" fmla="*/ 7 h 29"/>
                <a:gd name="T56" fmla="*/ 0 w 15"/>
                <a:gd name="T57" fmla="*/ 7 h 29"/>
                <a:gd name="T58" fmla="*/ 0 w 15"/>
                <a:gd name="T59" fmla="*/ 6 h 29"/>
                <a:gd name="T60" fmla="*/ 0 w 15"/>
                <a:gd name="T61" fmla="*/ 6 h 29"/>
                <a:gd name="T62" fmla="*/ 0 w 15"/>
                <a:gd name="T63" fmla="*/ 6 h 29"/>
                <a:gd name="T64" fmla="*/ 0 w 15"/>
                <a:gd name="T65" fmla="*/ 6 h 29"/>
                <a:gd name="T66" fmla="*/ 1 w 15"/>
                <a:gd name="T67" fmla="*/ 5 h 29"/>
                <a:gd name="T68" fmla="*/ 1 w 15"/>
                <a:gd name="T69" fmla="*/ 3 h 29"/>
                <a:gd name="T70" fmla="*/ 0 w 15"/>
                <a:gd name="T71" fmla="*/ 2 h 29"/>
                <a:gd name="T72" fmla="*/ 0 w 15"/>
                <a:gd name="T73" fmla="*/ 0 h 29"/>
                <a:gd name="T74" fmla="*/ 0 w 15"/>
                <a:gd name="T75" fmla="*/ 0 h 29"/>
                <a:gd name="T76" fmla="*/ 1 w 15"/>
                <a:gd name="T77" fmla="*/ 0 h 29"/>
                <a:gd name="T78" fmla="*/ 1 w 15"/>
                <a:gd name="T79" fmla="*/ 1 h 29"/>
                <a:gd name="T80" fmla="*/ 2 w 15"/>
                <a:gd name="T81" fmla="*/ 1 h 29"/>
                <a:gd name="T82" fmla="*/ 2 w 15"/>
                <a:gd name="T83" fmla="*/ 1 h 29"/>
                <a:gd name="T84" fmla="*/ 2 w 15"/>
                <a:gd name="T85" fmla="*/ 1 h 29"/>
                <a:gd name="T86" fmla="*/ 1 w 15"/>
                <a:gd name="T87" fmla="*/ 1 h 29"/>
                <a:gd name="T88" fmla="*/ 1 w 15"/>
                <a:gd name="T89" fmla="*/ 1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
                <a:gd name="T136" fmla="*/ 0 h 29"/>
                <a:gd name="T137" fmla="*/ 15 w 15"/>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 h="29">
                  <a:moveTo>
                    <a:pt x="7" y="1"/>
                  </a:moveTo>
                  <a:lnTo>
                    <a:pt x="8" y="2"/>
                  </a:lnTo>
                  <a:lnTo>
                    <a:pt x="8" y="3"/>
                  </a:lnTo>
                  <a:lnTo>
                    <a:pt x="8" y="4"/>
                  </a:lnTo>
                  <a:lnTo>
                    <a:pt x="8" y="6"/>
                  </a:lnTo>
                  <a:lnTo>
                    <a:pt x="9" y="6"/>
                  </a:lnTo>
                  <a:lnTo>
                    <a:pt x="10" y="7"/>
                  </a:lnTo>
                  <a:lnTo>
                    <a:pt x="10" y="8"/>
                  </a:lnTo>
                  <a:lnTo>
                    <a:pt x="11" y="8"/>
                  </a:lnTo>
                  <a:lnTo>
                    <a:pt x="11" y="10"/>
                  </a:lnTo>
                  <a:lnTo>
                    <a:pt x="11" y="12"/>
                  </a:lnTo>
                  <a:lnTo>
                    <a:pt x="13" y="14"/>
                  </a:lnTo>
                  <a:lnTo>
                    <a:pt x="15" y="15"/>
                  </a:lnTo>
                  <a:lnTo>
                    <a:pt x="14" y="16"/>
                  </a:lnTo>
                  <a:lnTo>
                    <a:pt x="13" y="17"/>
                  </a:lnTo>
                  <a:lnTo>
                    <a:pt x="11" y="18"/>
                  </a:lnTo>
                  <a:lnTo>
                    <a:pt x="10" y="18"/>
                  </a:lnTo>
                  <a:lnTo>
                    <a:pt x="10" y="22"/>
                  </a:lnTo>
                  <a:lnTo>
                    <a:pt x="9" y="24"/>
                  </a:lnTo>
                  <a:lnTo>
                    <a:pt x="8" y="26"/>
                  </a:lnTo>
                  <a:lnTo>
                    <a:pt x="6" y="29"/>
                  </a:lnTo>
                  <a:lnTo>
                    <a:pt x="5" y="29"/>
                  </a:lnTo>
                  <a:lnTo>
                    <a:pt x="3" y="29"/>
                  </a:lnTo>
                  <a:lnTo>
                    <a:pt x="2" y="29"/>
                  </a:lnTo>
                  <a:lnTo>
                    <a:pt x="1" y="27"/>
                  </a:lnTo>
                  <a:lnTo>
                    <a:pt x="1" y="26"/>
                  </a:lnTo>
                  <a:lnTo>
                    <a:pt x="0" y="26"/>
                  </a:lnTo>
                  <a:lnTo>
                    <a:pt x="0" y="25"/>
                  </a:lnTo>
                  <a:lnTo>
                    <a:pt x="0" y="24"/>
                  </a:lnTo>
                  <a:lnTo>
                    <a:pt x="0" y="23"/>
                  </a:lnTo>
                  <a:lnTo>
                    <a:pt x="5" y="19"/>
                  </a:lnTo>
                  <a:lnTo>
                    <a:pt x="5" y="12"/>
                  </a:lnTo>
                  <a:lnTo>
                    <a:pt x="2" y="7"/>
                  </a:lnTo>
                  <a:lnTo>
                    <a:pt x="2" y="0"/>
                  </a:lnTo>
                  <a:lnTo>
                    <a:pt x="3" y="0"/>
                  </a:lnTo>
                  <a:lnTo>
                    <a:pt x="6" y="0"/>
                  </a:lnTo>
                  <a:lnTo>
                    <a:pt x="7" y="1"/>
                  </a:lnTo>
                  <a:lnTo>
                    <a:pt x="8" y="1"/>
                  </a:lnTo>
                  <a:lnTo>
                    <a:pt x="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7" name="Freeform 88"/>
            <p:cNvSpPr>
              <a:spLocks/>
            </p:cNvSpPr>
            <p:nvPr/>
          </p:nvSpPr>
          <p:spPr bwMode="auto">
            <a:xfrm>
              <a:off x="2204" y="2843"/>
              <a:ext cx="80" cy="42"/>
            </a:xfrm>
            <a:custGeom>
              <a:avLst/>
              <a:gdLst>
                <a:gd name="T0" fmla="*/ 7 w 161"/>
                <a:gd name="T1" fmla="*/ 10 h 85"/>
                <a:gd name="T2" fmla="*/ 8 w 161"/>
                <a:gd name="T3" fmla="*/ 10 h 85"/>
                <a:gd name="T4" fmla="*/ 10 w 161"/>
                <a:gd name="T5" fmla="*/ 10 h 85"/>
                <a:gd name="T6" fmla="*/ 14 w 161"/>
                <a:gd name="T7" fmla="*/ 10 h 85"/>
                <a:gd name="T8" fmla="*/ 14 w 161"/>
                <a:gd name="T9" fmla="*/ 9 h 85"/>
                <a:gd name="T10" fmla="*/ 14 w 161"/>
                <a:gd name="T11" fmla="*/ 7 h 85"/>
                <a:gd name="T12" fmla="*/ 14 w 161"/>
                <a:gd name="T13" fmla="*/ 5 h 85"/>
                <a:gd name="T14" fmla="*/ 13 w 161"/>
                <a:gd name="T15" fmla="*/ 3 h 85"/>
                <a:gd name="T16" fmla="*/ 12 w 161"/>
                <a:gd name="T17" fmla="*/ 1 h 85"/>
                <a:gd name="T18" fmla="*/ 16 w 161"/>
                <a:gd name="T19" fmla="*/ 1 h 85"/>
                <a:gd name="T20" fmla="*/ 18 w 161"/>
                <a:gd name="T21" fmla="*/ 0 h 85"/>
                <a:gd name="T22" fmla="*/ 21 w 161"/>
                <a:gd name="T23" fmla="*/ 1 h 85"/>
                <a:gd name="T24" fmla="*/ 23 w 161"/>
                <a:gd name="T25" fmla="*/ 1 h 85"/>
                <a:gd name="T26" fmla="*/ 23 w 161"/>
                <a:gd name="T27" fmla="*/ 1 h 85"/>
                <a:gd name="T28" fmla="*/ 24 w 161"/>
                <a:gd name="T29" fmla="*/ 1 h 85"/>
                <a:gd name="T30" fmla="*/ 26 w 161"/>
                <a:gd name="T31" fmla="*/ 2 h 85"/>
                <a:gd name="T32" fmla="*/ 28 w 161"/>
                <a:gd name="T33" fmla="*/ 4 h 85"/>
                <a:gd name="T34" fmla="*/ 32 w 161"/>
                <a:gd name="T35" fmla="*/ 7 h 85"/>
                <a:gd name="T36" fmla="*/ 34 w 161"/>
                <a:gd name="T37" fmla="*/ 8 h 85"/>
                <a:gd name="T38" fmla="*/ 34 w 161"/>
                <a:gd name="T39" fmla="*/ 9 h 85"/>
                <a:gd name="T40" fmla="*/ 35 w 161"/>
                <a:gd name="T41" fmla="*/ 10 h 85"/>
                <a:gd name="T42" fmla="*/ 37 w 161"/>
                <a:gd name="T43" fmla="*/ 12 h 85"/>
                <a:gd name="T44" fmla="*/ 39 w 161"/>
                <a:gd name="T45" fmla="*/ 13 h 85"/>
                <a:gd name="T46" fmla="*/ 40 w 161"/>
                <a:gd name="T47" fmla="*/ 15 h 85"/>
                <a:gd name="T48" fmla="*/ 38 w 161"/>
                <a:gd name="T49" fmla="*/ 16 h 85"/>
                <a:gd name="T50" fmla="*/ 37 w 161"/>
                <a:gd name="T51" fmla="*/ 18 h 85"/>
                <a:gd name="T52" fmla="*/ 36 w 161"/>
                <a:gd name="T53" fmla="*/ 20 h 85"/>
                <a:gd name="T54" fmla="*/ 35 w 161"/>
                <a:gd name="T55" fmla="*/ 21 h 85"/>
                <a:gd name="T56" fmla="*/ 33 w 161"/>
                <a:gd name="T57" fmla="*/ 21 h 85"/>
                <a:gd name="T58" fmla="*/ 29 w 161"/>
                <a:gd name="T59" fmla="*/ 20 h 85"/>
                <a:gd name="T60" fmla="*/ 26 w 161"/>
                <a:gd name="T61" fmla="*/ 20 h 85"/>
                <a:gd name="T62" fmla="*/ 23 w 161"/>
                <a:gd name="T63" fmla="*/ 20 h 85"/>
                <a:gd name="T64" fmla="*/ 21 w 161"/>
                <a:gd name="T65" fmla="*/ 20 h 85"/>
                <a:gd name="T66" fmla="*/ 20 w 161"/>
                <a:gd name="T67" fmla="*/ 20 h 85"/>
                <a:gd name="T68" fmla="*/ 20 w 161"/>
                <a:gd name="T69" fmla="*/ 21 h 85"/>
                <a:gd name="T70" fmla="*/ 19 w 161"/>
                <a:gd name="T71" fmla="*/ 20 h 85"/>
                <a:gd name="T72" fmla="*/ 18 w 161"/>
                <a:gd name="T73" fmla="*/ 20 h 85"/>
                <a:gd name="T74" fmla="*/ 16 w 161"/>
                <a:gd name="T75" fmla="*/ 18 h 85"/>
                <a:gd name="T76" fmla="*/ 15 w 161"/>
                <a:gd name="T77" fmla="*/ 18 h 85"/>
                <a:gd name="T78" fmla="*/ 14 w 161"/>
                <a:gd name="T79" fmla="*/ 18 h 85"/>
                <a:gd name="T80" fmla="*/ 13 w 161"/>
                <a:gd name="T81" fmla="*/ 17 h 85"/>
                <a:gd name="T82" fmla="*/ 12 w 161"/>
                <a:gd name="T83" fmla="*/ 16 h 85"/>
                <a:gd name="T84" fmla="*/ 11 w 161"/>
                <a:gd name="T85" fmla="*/ 15 h 85"/>
                <a:gd name="T86" fmla="*/ 8 w 161"/>
                <a:gd name="T87" fmla="*/ 15 h 85"/>
                <a:gd name="T88" fmla="*/ 6 w 161"/>
                <a:gd name="T89" fmla="*/ 15 h 85"/>
                <a:gd name="T90" fmla="*/ 4 w 161"/>
                <a:gd name="T91" fmla="*/ 15 h 85"/>
                <a:gd name="T92" fmla="*/ 3 w 161"/>
                <a:gd name="T93" fmla="*/ 13 h 85"/>
                <a:gd name="T94" fmla="*/ 1 w 161"/>
                <a:gd name="T95" fmla="*/ 13 h 85"/>
                <a:gd name="T96" fmla="*/ 0 w 161"/>
                <a:gd name="T97" fmla="*/ 11 h 85"/>
                <a:gd name="T98" fmla="*/ 0 w 161"/>
                <a:gd name="T99" fmla="*/ 8 h 85"/>
                <a:gd name="T100" fmla="*/ 1 w 161"/>
                <a:gd name="T101" fmla="*/ 7 h 85"/>
                <a:gd name="T102" fmla="*/ 3 w 161"/>
                <a:gd name="T103" fmla="*/ 7 h 85"/>
                <a:gd name="T104" fmla="*/ 5 w 161"/>
                <a:gd name="T105" fmla="*/ 9 h 85"/>
                <a:gd name="T106" fmla="*/ 6 w 161"/>
                <a:gd name="T107" fmla="*/ 10 h 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1"/>
                <a:gd name="T163" fmla="*/ 0 h 85"/>
                <a:gd name="T164" fmla="*/ 161 w 161"/>
                <a:gd name="T165" fmla="*/ 85 h 8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1" h="85">
                  <a:moveTo>
                    <a:pt x="27" y="42"/>
                  </a:moveTo>
                  <a:lnTo>
                    <a:pt x="29" y="40"/>
                  </a:lnTo>
                  <a:lnTo>
                    <a:pt x="33" y="42"/>
                  </a:lnTo>
                  <a:lnTo>
                    <a:pt x="35" y="42"/>
                  </a:lnTo>
                  <a:lnTo>
                    <a:pt x="37" y="39"/>
                  </a:lnTo>
                  <a:lnTo>
                    <a:pt x="43" y="40"/>
                  </a:lnTo>
                  <a:lnTo>
                    <a:pt x="50" y="42"/>
                  </a:lnTo>
                  <a:lnTo>
                    <a:pt x="56" y="43"/>
                  </a:lnTo>
                  <a:lnTo>
                    <a:pt x="61" y="40"/>
                  </a:lnTo>
                  <a:lnTo>
                    <a:pt x="59" y="38"/>
                  </a:lnTo>
                  <a:lnTo>
                    <a:pt x="57" y="33"/>
                  </a:lnTo>
                  <a:lnTo>
                    <a:pt x="56" y="28"/>
                  </a:lnTo>
                  <a:lnTo>
                    <a:pt x="58" y="24"/>
                  </a:lnTo>
                  <a:lnTo>
                    <a:pt x="58" y="21"/>
                  </a:lnTo>
                  <a:lnTo>
                    <a:pt x="56" y="16"/>
                  </a:lnTo>
                  <a:lnTo>
                    <a:pt x="53" y="12"/>
                  </a:lnTo>
                  <a:lnTo>
                    <a:pt x="49" y="7"/>
                  </a:lnTo>
                  <a:lnTo>
                    <a:pt x="50" y="6"/>
                  </a:lnTo>
                  <a:lnTo>
                    <a:pt x="57" y="5"/>
                  </a:lnTo>
                  <a:lnTo>
                    <a:pt x="64" y="4"/>
                  </a:lnTo>
                  <a:lnTo>
                    <a:pt x="67" y="0"/>
                  </a:lnTo>
                  <a:lnTo>
                    <a:pt x="73" y="1"/>
                  </a:lnTo>
                  <a:lnTo>
                    <a:pt x="80" y="2"/>
                  </a:lnTo>
                  <a:lnTo>
                    <a:pt x="87" y="4"/>
                  </a:lnTo>
                  <a:lnTo>
                    <a:pt x="93" y="2"/>
                  </a:lnTo>
                  <a:lnTo>
                    <a:pt x="94" y="4"/>
                  </a:lnTo>
                  <a:lnTo>
                    <a:pt x="95" y="5"/>
                  </a:lnTo>
                  <a:lnTo>
                    <a:pt x="95" y="6"/>
                  </a:lnTo>
                  <a:lnTo>
                    <a:pt x="96" y="7"/>
                  </a:lnTo>
                  <a:lnTo>
                    <a:pt x="99" y="7"/>
                  </a:lnTo>
                  <a:lnTo>
                    <a:pt x="102" y="8"/>
                  </a:lnTo>
                  <a:lnTo>
                    <a:pt x="105" y="9"/>
                  </a:lnTo>
                  <a:lnTo>
                    <a:pt x="108" y="10"/>
                  </a:lnTo>
                  <a:lnTo>
                    <a:pt x="113" y="17"/>
                  </a:lnTo>
                  <a:lnTo>
                    <a:pt x="120" y="23"/>
                  </a:lnTo>
                  <a:lnTo>
                    <a:pt x="128" y="28"/>
                  </a:lnTo>
                  <a:lnTo>
                    <a:pt x="137" y="31"/>
                  </a:lnTo>
                  <a:lnTo>
                    <a:pt x="137" y="33"/>
                  </a:lnTo>
                  <a:lnTo>
                    <a:pt x="137" y="36"/>
                  </a:lnTo>
                  <a:lnTo>
                    <a:pt x="137" y="38"/>
                  </a:lnTo>
                  <a:lnTo>
                    <a:pt x="137" y="40"/>
                  </a:lnTo>
                  <a:lnTo>
                    <a:pt x="143" y="40"/>
                  </a:lnTo>
                  <a:lnTo>
                    <a:pt x="147" y="44"/>
                  </a:lnTo>
                  <a:lnTo>
                    <a:pt x="149" y="48"/>
                  </a:lnTo>
                  <a:lnTo>
                    <a:pt x="152" y="53"/>
                  </a:lnTo>
                  <a:lnTo>
                    <a:pt x="156" y="54"/>
                  </a:lnTo>
                  <a:lnTo>
                    <a:pt x="159" y="58"/>
                  </a:lnTo>
                  <a:lnTo>
                    <a:pt x="161" y="62"/>
                  </a:lnTo>
                  <a:lnTo>
                    <a:pt x="159" y="63"/>
                  </a:lnTo>
                  <a:lnTo>
                    <a:pt x="154" y="65"/>
                  </a:lnTo>
                  <a:lnTo>
                    <a:pt x="150" y="69"/>
                  </a:lnTo>
                  <a:lnTo>
                    <a:pt x="149" y="74"/>
                  </a:lnTo>
                  <a:lnTo>
                    <a:pt x="148" y="80"/>
                  </a:lnTo>
                  <a:lnTo>
                    <a:pt x="144" y="81"/>
                  </a:lnTo>
                  <a:lnTo>
                    <a:pt x="142" y="82"/>
                  </a:lnTo>
                  <a:lnTo>
                    <a:pt x="140" y="84"/>
                  </a:lnTo>
                  <a:lnTo>
                    <a:pt x="140" y="85"/>
                  </a:lnTo>
                  <a:lnTo>
                    <a:pt x="133" y="85"/>
                  </a:lnTo>
                  <a:lnTo>
                    <a:pt x="126" y="84"/>
                  </a:lnTo>
                  <a:lnTo>
                    <a:pt x="119" y="82"/>
                  </a:lnTo>
                  <a:lnTo>
                    <a:pt x="112" y="81"/>
                  </a:lnTo>
                  <a:lnTo>
                    <a:pt x="106" y="83"/>
                  </a:lnTo>
                  <a:lnTo>
                    <a:pt x="101" y="83"/>
                  </a:lnTo>
                  <a:lnTo>
                    <a:pt x="94" y="82"/>
                  </a:lnTo>
                  <a:lnTo>
                    <a:pt x="88" y="82"/>
                  </a:lnTo>
                  <a:lnTo>
                    <a:pt x="86" y="83"/>
                  </a:lnTo>
                  <a:lnTo>
                    <a:pt x="84" y="83"/>
                  </a:lnTo>
                  <a:lnTo>
                    <a:pt x="82" y="83"/>
                  </a:lnTo>
                  <a:lnTo>
                    <a:pt x="81" y="84"/>
                  </a:lnTo>
                  <a:lnTo>
                    <a:pt x="80" y="84"/>
                  </a:lnTo>
                  <a:lnTo>
                    <a:pt x="78" y="83"/>
                  </a:lnTo>
                  <a:lnTo>
                    <a:pt x="76" y="83"/>
                  </a:lnTo>
                  <a:lnTo>
                    <a:pt x="75" y="83"/>
                  </a:lnTo>
                  <a:lnTo>
                    <a:pt x="73" y="80"/>
                  </a:lnTo>
                  <a:lnTo>
                    <a:pt x="69" y="77"/>
                  </a:lnTo>
                  <a:lnTo>
                    <a:pt x="67" y="75"/>
                  </a:lnTo>
                  <a:lnTo>
                    <a:pt x="65" y="72"/>
                  </a:lnTo>
                  <a:lnTo>
                    <a:pt x="63" y="73"/>
                  </a:lnTo>
                  <a:lnTo>
                    <a:pt x="60" y="73"/>
                  </a:lnTo>
                  <a:lnTo>
                    <a:pt x="58" y="73"/>
                  </a:lnTo>
                  <a:lnTo>
                    <a:pt x="56" y="73"/>
                  </a:lnTo>
                  <a:lnTo>
                    <a:pt x="53" y="70"/>
                  </a:lnTo>
                  <a:lnTo>
                    <a:pt x="51" y="68"/>
                  </a:lnTo>
                  <a:lnTo>
                    <a:pt x="50" y="66"/>
                  </a:lnTo>
                  <a:lnTo>
                    <a:pt x="49" y="63"/>
                  </a:lnTo>
                  <a:lnTo>
                    <a:pt x="44" y="63"/>
                  </a:lnTo>
                  <a:lnTo>
                    <a:pt x="38" y="63"/>
                  </a:lnTo>
                  <a:lnTo>
                    <a:pt x="34" y="63"/>
                  </a:lnTo>
                  <a:lnTo>
                    <a:pt x="28" y="63"/>
                  </a:lnTo>
                  <a:lnTo>
                    <a:pt x="25" y="61"/>
                  </a:lnTo>
                  <a:lnTo>
                    <a:pt x="21" y="60"/>
                  </a:lnTo>
                  <a:lnTo>
                    <a:pt x="18" y="60"/>
                  </a:lnTo>
                  <a:lnTo>
                    <a:pt x="14" y="58"/>
                  </a:lnTo>
                  <a:lnTo>
                    <a:pt x="12" y="55"/>
                  </a:lnTo>
                  <a:lnTo>
                    <a:pt x="10" y="54"/>
                  </a:lnTo>
                  <a:lnTo>
                    <a:pt x="7" y="52"/>
                  </a:lnTo>
                  <a:lnTo>
                    <a:pt x="5" y="51"/>
                  </a:lnTo>
                  <a:lnTo>
                    <a:pt x="3" y="45"/>
                  </a:lnTo>
                  <a:lnTo>
                    <a:pt x="1" y="40"/>
                  </a:lnTo>
                  <a:lnTo>
                    <a:pt x="0" y="35"/>
                  </a:lnTo>
                  <a:lnTo>
                    <a:pt x="1" y="30"/>
                  </a:lnTo>
                  <a:lnTo>
                    <a:pt x="6" y="28"/>
                  </a:lnTo>
                  <a:lnTo>
                    <a:pt x="11" y="28"/>
                  </a:lnTo>
                  <a:lnTo>
                    <a:pt x="15" y="30"/>
                  </a:lnTo>
                  <a:lnTo>
                    <a:pt x="20" y="32"/>
                  </a:lnTo>
                  <a:lnTo>
                    <a:pt x="21" y="36"/>
                  </a:lnTo>
                  <a:lnTo>
                    <a:pt x="23" y="39"/>
                  </a:lnTo>
                  <a:lnTo>
                    <a:pt x="26" y="40"/>
                  </a:lnTo>
                  <a:lnTo>
                    <a:pt x="27" y="4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8" name="Freeform 89"/>
            <p:cNvSpPr>
              <a:spLocks/>
            </p:cNvSpPr>
            <p:nvPr/>
          </p:nvSpPr>
          <p:spPr bwMode="auto">
            <a:xfrm>
              <a:off x="2286" y="2884"/>
              <a:ext cx="24" cy="14"/>
            </a:xfrm>
            <a:custGeom>
              <a:avLst/>
              <a:gdLst>
                <a:gd name="T0" fmla="*/ 7 w 47"/>
                <a:gd name="T1" fmla="*/ 6 h 29"/>
                <a:gd name="T2" fmla="*/ 8 w 47"/>
                <a:gd name="T3" fmla="*/ 7 h 29"/>
                <a:gd name="T4" fmla="*/ 9 w 47"/>
                <a:gd name="T5" fmla="*/ 7 h 29"/>
                <a:gd name="T6" fmla="*/ 10 w 47"/>
                <a:gd name="T7" fmla="*/ 7 h 29"/>
                <a:gd name="T8" fmla="*/ 11 w 47"/>
                <a:gd name="T9" fmla="*/ 7 h 29"/>
                <a:gd name="T10" fmla="*/ 12 w 47"/>
                <a:gd name="T11" fmla="*/ 5 h 29"/>
                <a:gd name="T12" fmla="*/ 12 w 47"/>
                <a:gd name="T13" fmla="*/ 4 h 29"/>
                <a:gd name="T14" fmla="*/ 12 w 47"/>
                <a:gd name="T15" fmla="*/ 3 h 29"/>
                <a:gd name="T16" fmla="*/ 12 w 47"/>
                <a:gd name="T17" fmla="*/ 1 h 29"/>
                <a:gd name="T18" fmla="*/ 12 w 47"/>
                <a:gd name="T19" fmla="*/ 1 h 29"/>
                <a:gd name="T20" fmla="*/ 12 w 47"/>
                <a:gd name="T21" fmla="*/ 1 h 29"/>
                <a:gd name="T22" fmla="*/ 11 w 47"/>
                <a:gd name="T23" fmla="*/ 1 h 29"/>
                <a:gd name="T24" fmla="*/ 11 w 47"/>
                <a:gd name="T25" fmla="*/ 1 h 29"/>
                <a:gd name="T26" fmla="*/ 10 w 47"/>
                <a:gd name="T27" fmla="*/ 0 h 29"/>
                <a:gd name="T28" fmla="*/ 9 w 47"/>
                <a:gd name="T29" fmla="*/ 0 h 29"/>
                <a:gd name="T30" fmla="*/ 8 w 47"/>
                <a:gd name="T31" fmla="*/ 0 h 29"/>
                <a:gd name="T32" fmla="*/ 7 w 47"/>
                <a:gd name="T33" fmla="*/ 0 h 29"/>
                <a:gd name="T34" fmla="*/ 6 w 47"/>
                <a:gd name="T35" fmla="*/ 0 h 29"/>
                <a:gd name="T36" fmla="*/ 4 w 47"/>
                <a:gd name="T37" fmla="*/ 0 h 29"/>
                <a:gd name="T38" fmla="*/ 2 w 47"/>
                <a:gd name="T39" fmla="*/ 0 h 29"/>
                <a:gd name="T40" fmla="*/ 1 w 47"/>
                <a:gd name="T41" fmla="*/ 0 h 29"/>
                <a:gd name="T42" fmla="*/ 0 w 47"/>
                <a:gd name="T43" fmla="*/ 1 h 29"/>
                <a:gd name="T44" fmla="*/ 0 w 47"/>
                <a:gd name="T45" fmla="*/ 2 h 29"/>
                <a:gd name="T46" fmla="*/ 1 w 47"/>
                <a:gd name="T47" fmla="*/ 3 h 29"/>
                <a:gd name="T48" fmla="*/ 2 w 47"/>
                <a:gd name="T49" fmla="*/ 4 h 29"/>
                <a:gd name="T50" fmla="*/ 4 w 47"/>
                <a:gd name="T51" fmla="*/ 4 h 29"/>
                <a:gd name="T52" fmla="*/ 5 w 47"/>
                <a:gd name="T53" fmla="*/ 4 h 29"/>
                <a:gd name="T54" fmla="*/ 5 w 47"/>
                <a:gd name="T55" fmla="*/ 4 h 29"/>
                <a:gd name="T56" fmla="*/ 6 w 47"/>
                <a:gd name="T57" fmla="*/ 5 h 29"/>
                <a:gd name="T58" fmla="*/ 6 w 47"/>
                <a:gd name="T59" fmla="*/ 5 h 29"/>
                <a:gd name="T60" fmla="*/ 6 w 47"/>
                <a:gd name="T61" fmla="*/ 6 h 29"/>
                <a:gd name="T62" fmla="*/ 6 w 47"/>
                <a:gd name="T63" fmla="*/ 7 h 29"/>
                <a:gd name="T64" fmla="*/ 7 w 47"/>
                <a:gd name="T65" fmla="*/ 6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7"/>
                <a:gd name="T100" fmla="*/ 0 h 29"/>
                <a:gd name="T101" fmla="*/ 47 w 47"/>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7" h="29">
                  <a:moveTo>
                    <a:pt x="28" y="27"/>
                  </a:moveTo>
                  <a:lnTo>
                    <a:pt x="31" y="28"/>
                  </a:lnTo>
                  <a:lnTo>
                    <a:pt x="36" y="28"/>
                  </a:lnTo>
                  <a:lnTo>
                    <a:pt x="39" y="29"/>
                  </a:lnTo>
                  <a:lnTo>
                    <a:pt x="43" y="29"/>
                  </a:lnTo>
                  <a:lnTo>
                    <a:pt x="45" y="23"/>
                  </a:lnTo>
                  <a:lnTo>
                    <a:pt x="47" y="18"/>
                  </a:lnTo>
                  <a:lnTo>
                    <a:pt x="47" y="13"/>
                  </a:lnTo>
                  <a:lnTo>
                    <a:pt x="47" y="7"/>
                  </a:lnTo>
                  <a:lnTo>
                    <a:pt x="46" y="7"/>
                  </a:lnTo>
                  <a:lnTo>
                    <a:pt x="45" y="7"/>
                  </a:lnTo>
                  <a:lnTo>
                    <a:pt x="44" y="7"/>
                  </a:lnTo>
                  <a:lnTo>
                    <a:pt x="43" y="7"/>
                  </a:lnTo>
                  <a:lnTo>
                    <a:pt x="39" y="3"/>
                  </a:lnTo>
                  <a:lnTo>
                    <a:pt x="35" y="1"/>
                  </a:lnTo>
                  <a:lnTo>
                    <a:pt x="30" y="1"/>
                  </a:lnTo>
                  <a:lnTo>
                    <a:pt x="25" y="2"/>
                  </a:lnTo>
                  <a:lnTo>
                    <a:pt x="21" y="0"/>
                  </a:lnTo>
                  <a:lnTo>
                    <a:pt x="15" y="0"/>
                  </a:lnTo>
                  <a:lnTo>
                    <a:pt x="8" y="1"/>
                  </a:lnTo>
                  <a:lnTo>
                    <a:pt x="2" y="2"/>
                  </a:lnTo>
                  <a:lnTo>
                    <a:pt x="0" y="6"/>
                  </a:lnTo>
                  <a:lnTo>
                    <a:pt x="0" y="10"/>
                  </a:lnTo>
                  <a:lnTo>
                    <a:pt x="1" y="14"/>
                  </a:lnTo>
                  <a:lnTo>
                    <a:pt x="7" y="16"/>
                  </a:lnTo>
                  <a:lnTo>
                    <a:pt x="13" y="16"/>
                  </a:lnTo>
                  <a:lnTo>
                    <a:pt x="17" y="16"/>
                  </a:lnTo>
                  <a:lnTo>
                    <a:pt x="20" y="17"/>
                  </a:lnTo>
                  <a:lnTo>
                    <a:pt x="21" y="20"/>
                  </a:lnTo>
                  <a:lnTo>
                    <a:pt x="21" y="23"/>
                  </a:lnTo>
                  <a:lnTo>
                    <a:pt x="21" y="27"/>
                  </a:lnTo>
                  <a:lnTo>
                    <a:pt x="23" y="28"/>
                  </a:lnTo>
                  <a:lnTo>
                    <a:pt x="28"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29" name="Freeform 90"/>
            <p:cNvSpPr>
              <a:spLocks/>
            </p:cNvSpPr>
            <p:nvPr/>
          </p:nvSpPr>
          <p:spPr bwMode="auto">
            <a:xfrm>
              <a:off x="2162" y="2840"/>
              <a:ext cx="29" cy="16"/>
            </a:xfrm>
            <a:custGeom>
              <a:avLst/>
              <a:gdLst>
                <a:gd name="T0" fmla="*/ 11 w 59"/>
                <a:gd name="T1" fmla="*/ 1 h 34"/>
                <a:gd name="T2" fmla="*/ 12 w 59"/>
                <a:gd name="T3" fmla="*/ 3 h 34"/>
                <a:gd name="T4" fmla="*/ 12 w 59"/>
                <a:gd name="T5" fmla="*/ 4 h 34"/>
                <a:gd name="T6" fmla="*/ 13 w 59"/>
                <a:gd name="T7" fmla="*/ 5 h 34"/>
                <a:gd name="T8" fmla="*/ 14 w 59"/>
                <a:gd name="T9" fmla="*/ 6 h 34"/>
                <a:gd name="T10" fmla="*/ 14 w 59"/>
                <a:gd name="T11" fmla="*/ 6 h 34"/>
                <a:gd name="T12" fmla="*/ 14 w 59"/>
                <a:gd name="T13" fmla="*/ 7 h 34"/>
                <a:gd name="T14" fmla="*/ 14 w 59"/>
                <a:gd name="T15" fmla="*/ 7 h 34"/>
                <a:gd name="T16" fmla="*/ 14 w 59"/>
                <a:gd name="T17" fmla="*/ 8 h 34"/>
                <a:gd name="T18" fmla="*/ 13 w 59"/>
                <a:gd name="T19" fmla="*/ 8 h 34"/>
                <a:gd name="T20" fmla="*/ 13 w 59"/>
                <a:gd name="T21" fmla="*/ 8 h 34"/>
                <a:gd name="T22" fmla="*/ 12 w 59"/>
                <a:gd name="T23" fmla="*/ 8 h 34"/>
                <a:gd name="T24" fmla="*/ 11 w 59"/>
                <a:gd name="T25" fmla="*/ 8 h 34"/>
                <a:gd name="T26" fmla="*/ 10 w 59"/>
                <a:gd name="T27" fmla="*/ 7 h 34"/>
                <a:gd name="T28" fmla="*/ 9 w 59"/>
                <a:gd name="T29" fmla="*/ 7 h 34"/>
                <a:gd name="T30" fmla="*/ 8 w 59"/>
                <a:gd name="T31" fmla="*/ 6 h 34"/>
                <a:gd name="T32" fmla="*/ 7 w 59"/>
                <a:gd name="T33" fmla="*/ 6 h 34"/>
                <a:gd name="T34" fmla="*/ 6 w 59"/>
                <a:gd name="T35" fmla="*/ 6 h 34"/>
                <a:gd name="T36" fmla="*/ 6 w 59"/>
                <a:gd name="T37" fmla="*/ 6 h 34"/>
                <a:gd name="T38" fmla="*/ 5 w 59"/>
                <a:gd name="T39" fmla="*/ 6 h 34"/>
                <a:gd name="T40" fmla="*/ 5 w 59"/>
                <a:gd name="T41" fmla="*/ 6 h 34"/>
                <a:gd name="T42" fmla="*/ 4 w 59"/>
                <a:gd name="T43" fmla="*/ 5 h 34"/>
                <a:gd name="T44" fmla="*/ 3 w 59"/>
                <a:gd name="T45" fmla="*/ 5 h 34"/>
                <a:gd name="T46" fmla="*/ 2 w 59"/>
                <a:gd name="T47" fmla="*/ 5 h 34"/>
                <a:gd name="T48" fmla="*/ 1 w 59"/>
                <a:gd name="T49" fmla="*/ 5 h 34"/>
                <a:gd name="T50" fmla="*/ 1 w 59"/>
                <a:gd name="T51" fmla="*/ 4 h 34"/>
                <a:gd name="T52" fmla="*/ 0 w 59"/>
                <a:gd name="T53" fmla="*/ 3 h 34"/>
                <a:gd name="T54" fmla="*/ 0 w 59"/>
                <a:gd name="T55" fmla="*/ 2 h 34"/>
                <a:gd name="T56" fmla="*/ 0 w 59"/>
                <a:gd name="T57" fmla="*/ 1 h 34"/>
                <a:gd name="T58" fmla="*/ 1 w 59"/>
                <a:gd name="T59" fmla="*/ 1 h 34"/>
                <a:gd name="T60" fmla="*/ 2 w 59"/>
                <a:gd name="T61" fmla="*/ 0 h 34"/>
                <a:gd name="T62" fmla="*/ 4 w 59"/>
                <a:gd name="T63" fmla="*/ 0 h 34"/>
                <a:gd name="T64" fmla="*/ 7 w 59"/>
                <a:gd name="T65" fmla="*/ 0 h 34"/>
                <a:gd name="T66" fmla="*/ 9 w 59"/>
                <a:gd name="T67" fmla="*/ 0 h 34"/>
                <a:gd name="T68" fmla="*/ 10 w 59"/>
                <a:gd name="T69" fmla="*/ 0 h 34"/>
                <a:gd name="T70" fmla="*/ 11 w 59"/>
                <a:gd name="T71" fmla="*/ 1 h 34"/>
                <a:gd name="T72" fmla="*/ 11 w 59"/>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9"/>
                <a:gd name="T112" fmla="*/ 0 h 34"/>
                <a:gd name="T113" fmla="*/ 59 w 59"/>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9" h="34">
                  <a:moveTo>
                    <a:pt x="46" y="7"/>
                  </a:moveTo>
                  <a:lnTo>
                    <a:pt x="48" y="13"/>
                  </a:lnTo>
                  <a:lnTo>
                    <a:pt x="51" y="18"/>
                  </a:lnTo>
                  <a:lnTo>
                    <a:pt x="55" y="22"/>
                  </a:lnTo>
                  <a:lnTo>
                    <a:pt x="59" y="27"/>
                  </a:lnTo>
                  <a:lnTo>
                    <a:pt x="58" y="28"/>
                  </a:lnTo>
                  <a:lnTo>
                    <a:pt x="58" y="30"/>
                  </a:lnTo>
                  <a:lnTo>
                    <a:pt x="58" y="31"/>
                  </a:lnTo>
                  <a:lnTo>
                    <a:pt x="57" y="34"/>
                  </a:lnTo>
                  <a:lnTo>
                    <a:pt x="54" y="34"/>
                  </a:lnTo>
                  <a:lnTo>
                    <a:pt x="52" y="34"/>
                  </a:lnTo>
                  <a:lnTo>
                    <a:pt x="48" y="34"/>
                  </a:lnTo>
                  <a:lnTo>
                    <a:pt x="46" y="34"/>
                  </a:lnTo>
                  <a:lnTo>
                    <a:pt x="42" y="30"/>
                  </a:lnTo>
                  <a:lnTo>
                    <a:pt x="37" y="29"/>
                  </a:lnTo>
                  <a:lnTo>
                    <a:pt x="32" y="28"/>
                  </a:lnTo>
                  <a:lnTo>
                    <a:pt x="28" y="26"/>
                  </a:lnTo>
                  <a:lnTo>
                    <a:pt x="25" y="27"/>
                  </a:lnTo>
                  <a:lnTo>
                    <a:pt x="24" y="27"/>
                  </a:lnTo>
                  <a:lnTo>
                    <a:pt x="22" y="26"/>
                  </a:lnTo>
                  <a:lnTo>
                    <a:pt x="20" y="26"/>
                  </a:lnTo>
                  <a:lnTo>
                    <a:pt x="16" y="23"/>
                  </a:lnTo>
                  <a:lnTo>
                    <a:pt x="13" y="22"/>
                  </a:lnTo>
                  <a:lnTo>
                    <a:pt x="9" y="22"/>
                  </a:lnTo>
                  <a:lnTo>
                    <a:pt x="6" y="21"/>
                  </a:lnTo>
                  <a:lnTo>
                    <a:pt x="4" y="18"/>
                  </a:lnTo>
                  <a:lnTo>
                    <a:pt x="2" y="14"/>
                  </a:lnTo>
                  <a:lnTo>
                    <a:pt x="1" y="11"/>
                  </a:lnTo>
                  <a:lnTo>
                    <a:pt x="0" y="6"/>
                  </a:lnTo>
                  <a:lnTo>
                    <a:pt x="5" y="4"/>
                  </a:lnTo>
                  <a:lnTo>
                    <a:pt x="10" y="1"/>
                  </a:lnTo>
                  <a:lnTo>
                    <a:pt x="19" y="1"/>
                  </a:lnTo>
                  <a:lnTo>
                    <a:pt x="28" y="0"/>
                  </a:lnTo>
                  <a:lnTo>
                    <a:pt x="36" y="1"/>
                  </a:lnTo>
                  <a:lnTo>
                    <a:pt x="42" y="3"/>
                  </a:lnTo>
                  <a:lnTo>
                    <a:pt x="46" y="4"/>
                  </a:lnTo>
                  <a:lnTo>
                    <a:pt x="46"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0" name="Freeform 91"/>
            <p:cNvSpPr>
              <a:spLocks/>
            </p:cNvSpPr>
            <p:nvPr/>
          </p:nvSpPr>
          <p:spPr bwMode="auto">
            <a:xfrm>
              <a:off x="2942" y="3004"/>
              <a:ext cx="10" cy="8"/>
            </a:xfrm>
            <a:custGeom>
              <a:avLst/>
              <a:gdLst>
                <a:gd name="T0" fmla="*/ 1 w 20"/>
                <a:gd name="T1" fmla="*/ 1 h 16"/>
                <a:gd name="T2" fmla="*/ 1 w 20"/>
                <a:gd name="T3" fmla="*/ 1 h 16"/>
                <a:gd name="T4" fmla="*/ 1 w 20"/>
                <a:gd name="T5" fmla="*/ 1 h 16"/>
                <a:gd name="T6" fmla="*/ 1 w 20"/>
                <a:gd name="T7" fmla="*/ 1 h 16"/>
                <a:gd name="T8" fmla="*/ 0 w 20"/>
                <a:gd name="T9" fmla="*/ 1 h 16"/>
                <a:gd name="T10" fmla="*/ 0 w 20"/>
                <a:gd name="T11" fmla="*/ 2 h 16"/>
                <a:gd name="T12" fmla="*/ 0 w 20"/>
                <a:gd name="T13" fmla="*/ 3 h 16"/>
                <a:gd name="T14" fmla="*/ 0 w 20"/>
                <a:gd name="T15" fmla="*/ 3 h 16"/>
                <a:gd name="T16" fmla="*/ 0 w 20"/>
                <a:gd name="T17" fmla="*/ 3 h 16"/>
                <a:gd name="T18" fmla="*/ 1 w 20"/>
                <a:gd name="T19" fmla="*/ 4 h 16"/>
                <a:gd name="T20" fmla="*/ 2 w 20"/>
                <a:gd name="T21" fmla="*/ 4 h 16"/>
                <a:gd name="T22" fmla="*/ 3 w 20"/>
                <a:gd name="T23" fmla="*/ 4 h 16"/>
                <a:gd name="T24" fmla="*/ 4 w 20"/>
                <a:gd name="T25" fmla="*/ 4 h 16"/>
                <a:gd name="T26" fmla="*/ 5 w 20"/>
                <a:gd name="T27" fmla="*/ 4 h 16"/>
                <a:gd name="T28" fmla="*/ 5 w 20"/>
                <a:gd name="T29" fmla="*/ 3 h 16"/>
                <a:gd name="T30" fmla="*/ 5 w 20"/>
                <a:gd name="T31" fmla="*/ 2 h 16"/>
                <a:gd name="T32" fmla="*/ 5 w 20"/>
                <a:gd name="T33" fmla="*/ 1 h 16"/>
                <a:gd name="T34" fmla="*/ 4 w 20"/>
                <a:gd name="T35" fmla="*/ 0 h 16"/>
                <a:gd name="T36" fmla="*/ 3 w 20"/>
                <a:gd name="T37" fmla="*/ 0 h 16"/>
                <a:gd name="T38" fmla="*/ 2 w 20"/>
                <a:gd name="T39" fmla="*/ 1 h 16"/>
                <a:gd name="T40" fmla="*/ 1 w 20"/>
                <a:gd name="T41" fmla="*/ 1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
                <a:gd name="T64" fmla="*/ 0 h 16"/>
                <a:gd name="T65" fmla="*/ 20 w 20"/>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 h="16">
                  <a:moveTo>
                    <a:pt x="4" y="3"/>
                  </a:moveTo>
                  <a:lnTo>
                    <a:pt x="3" y="4"/>
                  </a:lnTo>
                  <a:lnTo>
                    <a:pt x="2" y="4"/>
                  </a:lnTo>
                  <a:lnTo>
                    <a:pt x="0" y="4"/>
                  </a:lnTo>
                  <a:lnTo>
                    <a:pt x="0" y="7"/>
                  </a:lnTo>
                  <a:lnTo>
                    <a:pt x="0" y="9"/>
                  </a:lnTo>
                  <a:lnTo>
                    <a:pt x="0" y="10"/>
                  </a:lnTo>
                  <a:lnTo>
                    <a:pt x="0" y="12"/>
                  </a:lnTo>
                  <a:lnTo>
                    <a:pt x="4" y="14"/>
                  </a:lnTo>
                  <a:lnTo>
                    <a:pt x="7" y="15"/>
                  </a:lnTo>
                  <a:lnTo>
                    <a:pt x="11" y="16"/>
                  </a:lnTo>
                  <a:lnTo>
                    <a:pt x="14" y="16"/>
                  </a:lnTo>
                  <a:lnTo>
                    <a:pt x="17" y="14"/>
                  </a:lnTo>
                  <a:lnTo>
                    <a:pt x="19" y="10"/>
                  </a:lnTo>
                  <a:lnTo>
                    <a:pt x="20" y="7"/>
                  </a:lnTo>
                  <a:lnTo>
                    <a:pt x="20" y="2"/>
                  </a:lnTo>
                  <a:lnTo>
                    <a:pt x="15" y="0"/>
                  </a:lnTo>
                  <a:lnTo>
                    <a:pt x="12" y="0"/>
                  </a:lnTo>
                  <a:lnTo>
                    <a:pt x="7" y="1"/>
                  </a:lnTo>
                  <a:lnTo>
                    <a:pt x="4"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1" name="Freeform 92"/>
            <p:cNvSpPr>
              <a:spLocks/>
            </p:cNvSpPr>
            <p:nvPr/>
          </p:nvSpPr>
          <p:spPr bwMode="auto">
            <a:xfrm>
              <a:off x="3265" y="2500"/>
              <a:ext cx="41" cy="63"/>
            </a:xfrm>
            <a:custGeom>
              <a:avLst/>
              <a:gdLst>
                <a:gd name="T0" fmla="*/ 1 w 82"/>
                <a:gd name="T1" fmla="*/ 1 h 124"/>
                <a:gd name="T2" fmla="*/ 1 w 82"/>
                <a:gd name="T3" fmla="*/ 1 h 124"/>
                <a:gd name="T4" fmla="*/ 0 w 82"/>
                <a:gd name="T5" fmla="*/ 2 h 124"/>
                <a:gd name="T6" fmla="*/ 0 w 82"/>
                <a:gd name="T7" fmla="*/ 2 h 124"/>
                <a:gd name="T8" fmla="*/ 1 w 82"/>
                <a:gd name="T9" fmla="*/ 3 h 124"/>
                <a:gd name="T10" fmla="*/ 1 w 82"/>
                <a:gd name="T11" fmla="*/ 3 h 124"/>
                <a:gd name="T12" fmla="*/ 1 w 82"/>
                <a:gd name="T13" fmla="*/ 4 h 124"/>
                <a:gd name="T14" fmla="*/ 0 w 82"/>
                <a:gd name="T15" fmla="*/ 5 h 124"/>
                <a:gd name="T16" fmla="*/ 1 w 82"/>
                <a:gd name="T17" fmla="*/ 6 h 124"/>
                <a:gd name="T18" fmla="*/ 2 w 82"/>
                <a:gd name="T19" fmla="*/ 6 h 124"/>
                <a:gd name="T20" fmla="*/ 2 w 82"/>
                <a:gd name="T21" fmla="*/ 7 h 124"/>
                <a:gd name="T22" fmla="*/ 1 w 82"/>
                <a:gd name="T23" fmla="*/ 8 h 124"/>
                <a:gd name="T24" fmla="*/ 2 w 82"/>
                <a:gd name="T25" fmla="*/ 9 h 124"/>
                <a:gd name="T26" fmla="*/ 3 w 82"/>
                <a:gd name="T27" fmla="*/ 10 h 124"/>
                <a:gd name="T28" fmla="*/ 5 w 82"/>
                <a:gd name="T29" fmla="*/ 10 h 124"/>
                <a:gd name="T30" fmla="*/ 8 w 82"/>
                <a:gd name="T31" fmla="*/ 10 h 124"/>
                <a:gd name="T32" fmla="*/ 9 w 82"/>
                <a:gd name="T33" fmla="*/ 11 h 124"/>
                <a:gd name="T34" fmla="*/ 9 w 82"/>
                <a:gd name="T35" fmla="*/ 11 h 124"/>
                <a:gd name="T36" fmla="*/ 9 w 82"/>
                <a:gd name="T37" fmla="*/ 11 h 124"/>
                <a:gd name="T38" fmla="*/ 9 w 82"/>
                <a:gd name="T39" fmla="*/ 11 h 124"/>
                <a:gd name="T40" fmla="*/ 9 w 82"/>
                <a:gd name="T41" fmla="*/ 12 h 124"/>
                <a:gd name="T42" fmla="*/ 8 w 82"/>
                <a:gd name="T43" fmla="*/ 12 h 124"/>
                <a:gd name="T44" fmla="*/ 8 w 82"/>
                <a:gd name="T45" fmla="*/ 13 h 124"/>
                <a:gd name="T46" fmla="*/ 8 w 82"/>
                <a:gd name="T47" fmla="*/ 13 h 124"/>
                <a:gd name="T48" fmla="*/ 9 w 82"/>
                <a:gd name="T49" fmla="*/ 14 h 124"/>
                <a:gd name="T50" fmla="*/ 9 w 82"/>
                <a:gd name="T51" fmla="*/ 14 h 124"/>
                <a:gd name="T52" fmla="*/ 10 w 82"/>
                <a:gd name="T53" fmla="*/ 14 h 124"/>
                <a:gd name="T54" fmla="*/ 12 w 82"/>
                <a:gd name="T55" fmla="*/ 15 h 124"/>
                <a:gd name="T56" fmla="*/ 11 w 82"/>
                <a:gd name="T57" fmla="*/ 18 h 124"/>
                <a:gd name="T58" fmla="*/ 11 w 82"/>
                <a:gd name="T59" fmla="*/ 21 h 124"/>
                <a:gd name="T60" fmla="*/ 12 w 82"/>
                <a:gd name="T61" fmla="*/ 24 h 124"/>
                <a:gd name="T62" fmla="*/ 12 w 82"/>
                <a:gd name="T63" fmla="*/ 26 h 124"/>
                <a:gd name="T64" fmla="*/ 12 w 82"/>
                <a:gd name="T65" fmla="*/ 28 h 124"/>
                <a:gd name="T66" fmla="*/ 12 w 82"/>
                <a:gd name="T67" fmla="*/ 29 h 124"/>
                <a:gd name="T68" fmla="*/ 12 w 82"/>
                <a:gd name="T69" fmla="*/ 30 h 124"/>
                <a:gd name="T70" fmla="*/ 12 w 82"/>
                <a:gd name="T71" fmla="*/ 30 h 124"/>
                <a:gd name="T72" fmla="*/ 13 w 82"/>
                <a:gd name="T73" fmla="*/ 32 h 124"/>
                <a:gd name="T74" fmla="*/ 14 w 82"/>
                <a:gd name="T75" fmla="*/ 32 h 124"/>
                <a:gd name="T76" fmla="*/ 15 w 82"/>
                <a:gd name="T77" fmla="*/ 31 h 124"/>
                <a:gd name="T78" fmla="*/ 17 w 82"/>
                <a:gd name="T79" fmla="*/ 30 h 124"/>
                <a:gd name="T80" fmla="*/ 19 w 82"/>
                <a:gd name="T81" fmla="*/ 29 h 124"/>
                <a:gd name="T82" fmla="*/ 20 w 82"/>
                <a:gd name="T83" fmla="*/ 29 h 124"/>
                <a:gd name="T84" fmla="*/ 21 w 82"/>
                <a:gd name="T85" fmla="*/ 27 h 124"/>
                <a:gd name="T86" fmla="*/ 20 w 82"/>
                <a:gd name="T87" fmla="*/ 24 h 124"/>
                <a:gd name="T88" fmla="*/ 19 w 82"/>
                <a:gd name="T89" fmla="*/ 22 h 124"/>
                <a:gd name="T90" fmla="*/ 19 w 82"/>
                <a:gd name="T91" fmla="*/ 19 h 124"/>
                <a:gd name="T92" fmla="*/ 18 w 82"/>
                <a:gd name="T93" fmla="*/ 18 h 124"/>
                <a:gd name="T94" fmla="*/ 17 w 82"/>
                <a:gd name="T95" fmla="*/ 18 h 124"/>
                <a:gd name="T96" fmla="*/ 16 w 82"/>
                <a:gd name="T97" fmla="*/ 15 h 124"/>
                <a:gd name="T98" fmla="*/ 15 w 82"/>
                <a:gd name="T99" fmla="*/ 12 h 124"/>
                <a:gd name="T100" fmla="*/ 13 w 82"/>
                <a:gd name="T101" fmla="*/ 10 h 124"/>
                <a:gd name="T102" fmla="*/ 11 w 82"/>
                <a:gd name="T103" fmla="*/ 10 h 124"/>
                <a:gd name="T104" fmla="*/ 10 w 82"/>
                <a:gd name="T105" fmla="*/ 8 h 124"/>
                <a:gd name="T106" fmla="*/ 10 w 82"/>
                <a:gd name="T107" fmla="*/ 5 h 124"/>
                <a:gd name="T108" fmla="*/ 8 w 82"/>
                <a:gd name="T109" fmla="*/ 4 h 124"/>
                <a:gd name="T110" fmla="*/ 7 w 82"/>
                <a:gd name="T111" fmla="*/ 3 h 124"/>
                <a:gd name="T112" fmla="*/ 6 w 82"/>
                <a:gd name="T113" fmla="*/ 1 h 124"/>
                <a:gd name="T114" fmla="*/ 4 w 82"/>
                <a:gd name="T115" fmla="*/ 1 h 124"/>
                <a:gd name="T116" fmla="*/ 4 w 82"/>
                <a:gd name="T117" fmla="*/ 1 h 124"/>
                <a:gd name="T118" fmla="*/ 3 w 82"/>
                <a:gd name="T119" fmla="*/ 1 h 124"/>
                <a:gd name="T120" fmla="*/ 3 w 82"/>
                <a:gd name="T121" fmla="*/ 1 h 124"/>
                <a:gd name="T122" fmla="*/ 2 w 82"/>
                <a:gd name="T123" fmla="*/ 1 h 1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2"/>
                <a:gd name="T187" fmla="*/ 0 h 124"/>
                <a:gd name="T188" fmla="*/ 82 w 82"/>
                <a:gd name="T189" fmla="*/ 124 h 1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2" h="124">
                  <a:moveTo>
                    <a:pt x="3" y="4"/>
                  </a:moveTo>
                  <a:lnTo>
                    <a:pt x="2" y="4"/>
                  </a:lnTo>
                  <a:lnTo>
                    <a:pt x="1" y="4"/>
                  </a:lnTo>
                  <a:lnTo>
                    <a:pt x="0" y="4"/>
                  </a:lnTo>
                  <a:lnTo>
                    <a:pt x="0" y="6"/>
                  </a:lnTo>
                  <a:lnTo>
                    <a:pt x="0" y="7"/>
                  </a:lnTo>
                  <a:lnTo>
                    <a:pt x="2" y="9"/>
                  </a:lnTo>
                  <a:lnTo>
                    <a:pt x="3" y="10"/>
                  </a:lnTo>
                  <a:lnTo>
                    <a:pt x="3" y="12"/>
                  </a:lnTo>
                  <a:lnTo>
                    <a:pt x="3" y="15"/>
                  </a:lnTo>
                  <a:lnTo>
                    <a:pt x="1" y="15"/>
                  </a:lnTo>
                  <a:lnTo>
                    <a:pt x="0" y="16"/>
                  </a:lnTo>
                  <a:lnTo>
                    <a:pt x="0" y="18"/>
                  </a:lnTo>
                  <a:lnTo>
                    <a:pt x="0" y="19"/>
                  </a:lnTo>
                  <a:lnTo>
                    <a:pt x="1" y="21"/>
                  </a:lnTo>
                  <a:lnTo>
                    <a:pt x="3" y="22"/>
                  </a:lnTo>
                  <a:lnTo>
                    <a:pt x="5" y="23"/>
                  </a:lnTo>
                  <a:lnTo>
                    <a:pt x="7" y="23"/>
                  </a:lnTo>
                  <a:lnTo>
                    <a:pt x="6" y="25"/>
                  </a:lnTo>
                  <a:lnTo>
                    <a:pt x="5" y="27"/>
                  </a:lnTo>
                  <a:lnTo>
                    <a:pt x="3" y="30"/>
                  </a:lnTo>
                  <a:lnTo>
                    <a:pt x="3" y="33"/>
                  </a:lnTo>
                  <a:lnTo>
                    <a:pt x="6" y="34"/>
                  </a:lnTo>
                  <a:lnTo>
                    <a:pt x="8" y="36"/>
                  </a:lnTo>
                  <a:lnTo>
                    <a:pt x="9" y="37"/>
                  </a:lnTo>
                  <a:lnTo>
                    <a:pt x="11" y="39"/>
                  </a:lnTo>
                  <a:lnTo>
                    <a:pt x="17" y="40"/>
                  </a:lnTo>
                  <a:lnTo>
                    <a:pt x="23" y="40"/>
                  </a:lnTo>
                  <a:lnTo>
                    <a:pt x="29" y="40"/>
                  </a:lnTo>
                  <a:lnTo>
                    <a:pt x="34" y="40"/>
                  </a:lnTo>
                  <a:lnTo>
                    <a:pt x="34" y="41"/>
                  </a:lnTo>
                  <a:lnTo>
                    <a:pt x="36" y="41"/>
                  </a:lnTo>
                  <a:lnTo>
                    <a:pt x="36" y="42"/>
                  </a:lnTo>
                  <a:lnTo>
                    <a:pt x="37" y="44"/>
                  </a:lnTo>
                  <a:lnTo>
                    <a:pt x="36" y="44"/>
                  </a:lnTo>
                  <a:lnTo>
                    <a:pt x="34" y="44"/>
                  </a:lnTo>
                  <a:lnTo>
                    <a:pt x="33" y="44"/>
                  </a:lnTo>
                  <a:lnTo>
                    <a:pt x="33" y="45"/>
                  </a:lnTo>
                  <a:lnTo>
                    <a:pt x="32" y="47"/>
                  </a:lnTo>
                  <a:lnTo>
                    <a:pt x="31" y="48"/>
                  </a:lnTo>
                  <a:lnTo>
                    <a:pt x="31" y="50"/>
                  </a:lnTo>
                  <a:lnTo>
                    <a:pt x="32" y="50"/>
                  </a:lnTo>
                  <a:lnTo>
                    <a:pt x="32" y="52"/>
                  </a:lnTo>
                  <a:lnTo>
                    <a:pt x="33" y="53"/>
                  </a:lnTo>
                  <a:lnTo>
                    <a:pt x="33" y="54"/>
                  </a:lnTo>
                  <a:lnTo>
                    <a:pt x="33" y="55"/>
                  </a:lnTo>
                  <a:lnTo>
                    <a:pt x="38" y="56"/>
                  </a:lnTo>
                  <a:lnTo>
                    <a:pt x="41" y="57"/>
                  </a:lnTo>
                  <a:lnTo>
                    <a:pt x="45" y="60"/>
                  </a:lnTo>
                  <a:lnTo>
                    <a:pt x="48" y="61"/>
                  </a:lnTo>
                  <a:lnTo>
                    <a:pt x="44" y="68"/>
                  </a:lnTo>
                  <a:lnTo>
                    <a:pt x="43" y="75"/>
                  </a:lnTo>
                  <a:lnTo>
                    <a:pt x="44" y="82"/>
                  </a:lnTo>
                  <a:lnTo>
                    <a:pt x="47" y="88"/>
                  </a:lnTo>
                  <a:lnTo>
                    <a:pt x="47" y="93"/>
                  </a:lnTo>
                  <a:lnTo>
                    <a:pt x="47" y="98"/>
                  </a:lnTo>
                  <a:lnTo>
                    <a:pt x="47" y="103"/>
                  </a:lnTo>
                  <a:lnTo>
                    <a:pt x="47" y="108"/>
                  </a:lnTo>
                  <a:lnTo>
                    <a:pt x="46" y="109"/>
                  </a:lnTo>
                  <a:lnTo>
                    <a:pt x="45" y="112"/>
                  </a:lnTo>
                  <a:lnTo>
                    <a:pt x="46" y="113"/>
                  </a:lnTo>
                  <a:lnTo>
                    <a:pt x="46" y="115"/>
                  </a:lnTo>
                  <a:lnTo>
                    <a:pt x="47" y="116"/>
                  </a:lnTo>
                  <a:lnTo>
                    <a:pt x="47" y="117"/>
                  </a:lnTo>
                  <a:lnTo>
                    <a:pt x="47" y="118"/>
                  </a:lnTo>
                  <a:lnTo>
                    <a:pt x="47" y="120"/>
                  </a:lnTo>
                  <a:lnTo>
                    <a:pt x="49" y="122"/>
                  </a:lnTo>
                  <a:lnTo>
                    <a:pt x="52" y="122"/>
                  </a:lnTo>
                  <a:lnTo>
                    <a:pt x="54" y="123"/>
                  </a:lnTo>
                  <a:lnTo>
                    <a:pt x="56" y="124"/>
                  </a:lnTo>
                  <a:lnTo>
                    <a:pt x="59" y="121"/>
                  </a:lnTo>
                  <a:lnTo>
                    <a:pt x="62" y="118"/>
                  </a:lnTo>
                  <a:lnTo>
                    <a:pt x="67" y="118"/>
                  </a:lnTo>
                  <a:lnTo>
                    <a:pt x="71" y="118"/>
                  </a:lnTo>
                  <a:lnTo>
                    <a:pt x="73" y="115"/>
                  </a:lnTo>
                  <a:lnTo>
                    <a:pt x="75" y="114"/>
                  </a:lnTo>
                  <a:lnTo>
                    <a:pt x="78" y="113"/>
                  </a:lnTo>
                  <a:lnTo>
                    <a:pt x="82" y="110"/>
                  </a:lnTo>
                  <a:lnTo>
                    <a:pt x="82" y="105"/>
                  </a:lnTo>
                  <a:lnTo>
                    <a:pt x="81" y="99"/>
                  </a:lnTo>
                  <a:lnTo>
                    <a:pt x="78" y="94"/>
                  </a:lnTo>
                  <a:lnTo>
                    <a:pt x="74" y="90"/>
                  </a:lnTo>
                  <a:lnTo>
                    <a:pt x="74" y="85"/>
                  </a:lnTo>
                  <a:lnTo>
                    <a:pt x="74" y="80"/>
                  </a:lnTo>
                  <a:lnTo>
                    <a:pt x="74" y="75"/>
                  </a:lnTo>
                  <a:lnTo>
                    <a:pt x="73" y="70"/>
                  </a:lnTo>
                  <a:lnTo>
                    <a:pt x="70" y="70"/>
                  </a:lnTo>
                  <a:lnTo>
                    <a:pt x="68" y="70"/>
                  </a:lnTo>
                  <a:lnTo>
                    <a:pt x="66" y="68"/>
                  </a:lnTo>
                  <a:lnTo>
                    <a:pt x="64" y="65"/>
                  </a:lnTo>
                  <a:lnTo>
                    <a:pt x="64" y="59"/>
                  </a:lnTo>
                  <a:lnTo>
                    <a:pt x="63" y="53"/>
                  </a:lnTo>
                  <a:lnTo>
                    <a:pt x="59" y="47"/>
                  </a:lnTo>
                  <a:lnTo>
                    <a:pt x="54" y="41"/>
                  </a:lnTo>
                  <a:lnTo>
                    <a:pt x="51" y="40"/>
                  </a:lnTo>
                  <a:lnTo>
                    <a:pt x="47" y="39"/>
                  </a:lnTo>
                  <a:lnTo>
                    <a:pt x="44" y="38"/>
                  </a:lnTo>
                  <a:lnTo>
                    <a:pt x="41" y="36"/>
                  </a:lnTo>
                  <a:lnTo>
                    <a:pt x="40" y="30"/>
                  </a:lnTo>
                  <a:lnTo>
                    <a:pt x="40" y="24"/>
                  </a:lnTo>
                  <a:lnTo>
                    <a:pt x="39" y="18"/>
                  </a:lnTo>
                  <a:lnTo>
                    <a:pt x="37" y="14"/>
                  </a:lnTo>
                  <a:lnTo>
                    <a:pt x="32" y="14"/>
                  </a:lnTo>
                  <a:lnTo>
                    <a:pt x="29" y="12"/>
                  </a:lnTo>
                  <a:lnTo>
                    <a:pt x="28" y="9"/>
                  </a:lnTo>
                  <a:lnTo>
                    <a:pt x="28" y="4"/>
                  </a:lnTo>
                  <a:lnTo>
                    <a:pt x="24" y="2"/>
                  </a:lnTo>
                  <a:lnTo>
                    <a:pt x="21" y="1"/>
                  </a:lnTo>
                  <a:lnTo>
                    <a:pt x="16" y="1"/>
                  </a:lnTo>
                  <a:lnTo>
                    <a:pt x="13" y="0"/>
                  </a:lnTo>
                  <a:lnTo>
                    <a:pt x="13" y="1"/>
                  </a:lnTo>
                  <a:lnTo>
                    <a:pt x="11" y="2"/>
                  </a:lnTo>
                  <a:lnTo>
                    <a:pt x="11" y="3"/>
                  </a:lnTo>
                  <a:lnTo>
                    <a:pt x="9" y="3"/>
                  </a:lnTo>
                  <a:lnTo>
                    <a:pt x="7" y="3"/>
                  </a:lnTo>
                  <a:lnTo>
                    <a:pt x="6" y="4"/>
                  </a:lnTo>
                  <a:lnTo>
                    <a:pt x="3"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2" name="Freeform 93"/>
            <p:cNvSpPr>
              <a:spLocks/>
            </p:cNvSpPr>
            <p:nvPr/>
          </p:nvSpPr>
          <p:spPr bwMode="auto">
            <a:xfrm>
              <a:off x="3411" y="2546"/>
              <a:ext cx="5" cy="8"/>
            </a:xfrm>
            <a:custGeom>
              <a:avLst/>
              <a:gdLst>
                <a:gd name="T0" fmla="*/ 0 w 11"/>
                <a:gd name="T1" fmla="*/ 3 h 16"/>
                <a:gd name="T2" fmla="*/ 0 w 11"/>
                <a:gd name="T3" fmla="*/ 4 h 16"/>
                <a:gd name="T4" fmla="*/ 1 w 11"/>
                <a:gd name="T5" fmla="*/ 4 h 16"/>
                <a:gd name="T6" fmla="*/ 1 w 11"/>
                <a:gd name="T7" fmla="*/ 4 h 16"/>
                <a:gd name="T8" fmla="*/ 1 w 11"/>
                <a:gd name="T9" fmla="*/ 4 h 16"/>
                <a:gd name="T10" fmla="*/ 2 w 11"/>
                <a:gd name="T11" fmla="*/ 3 h 16"/>
                <a:gd name="T12" fmla="*/ 2 w 11"/>
                <a:gd name="T13" fmla="*/ 3 h 16"/>
                <a:gd name="T14" fmla="*/ 2 w 11"/>
                <a:gd name="T15" fmla="*/ 2 h 16"/>
                <a:gd name="T16" fmla="*/ 2 w 11"/>
                <a:gd name="T17" fmla="*/ 1 h 16"/>
                <a:gd name="T18" fmla="*/ 2 w 11"/>
                <a:gd name="T19" fmla="*/ 0 h 16"/>
                <a:gd name="T20" fmla="*/ 1 w 11"/>
                <a:gd name="T21" fmla="*/ 0 h 16"/>
                <a:gd name="T22" fmla="*/ 1 w 11"/>
                <a:gd name="T23" fmla="*/ 1 h 16"/>
                <a:gd name="T24" fmla="*/ 0 w 11"/>
                <a:gd name="T25" fmla="*/ 1 h 16"/>
                <a:gd name="T26" fmla="*/ 0 w 11"/>
                <a:gd name="T27" fmla="*/ 2 h 16"/>
                <a:gd name="T28" fmla="*/ 0 w 11"/>
                <a:gd name="T29" fmla="*/ 3 h 16"/>
                <a:gd name="T30" fmla="*/ 0 w 11"/>
                <a:gd name="T31" fmla="*/ 3 h 16"/>
                <a:gd name="T32" fmla="*/ 0 w 11"/>
                <a:gd name="T33" fmla="*/ 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6"/>
                <a:gd name="T53" fmla="*/ 11 w 11"/>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6">
                  <a:moveTo>
                    <a:pt x="0" y="12"/>
                  </a:moveTo>
                  <a:lnTo>
                    <a:pt x="3" y="14"/>
                  </a:lnTo>
                  <a:lnTo>
                    <a:pt x="4" y="15"/>
                  </a:lnTo>
                  <a:lnTo>
                    <a:pt x="6" y="16"/>
                  </a:lnTo>
                  <a:lnTo>
                    <a:pt x="7" y="16"/>
                  </a:lnTo>
                  <a:lnTo>
                    <a:pt x="9" y="12"/>
                  </a:lnTo>
                  <a:lnTo>
                    <a:pt x="10" y="9"/>
                  </a:lnTo>
                  <a:lnTo>
                    <a:pt x="11" y="6"/>
                  </a:lnTo>
                  <a:lnTo>
                    <a:pt x="11" y="1"/>
                  </a:lnTo>
                  <a:lnTo>
                    <a:pt x="9" y="0"/>
                  </a:lnTo>
                  <a:lnTo>
                    <a:pt x="6" y="0"/>
                  </a:lnTo>
                  <a:lnTo>
                    <a:pt x="4" y="1"/>
                  </a:lnTo>
                  <a:lnTo>
                    <a:pt x="2" y="3"/>
                  </a:lnTo>
                  <a:lnTo>
                    <a:pt x="0" y="7"/>
                  </a:lnTo>
                  <a:lnTo>
                    <a:pt x="0" y="9"/>
                  </a:lnTo>
                  <a:lnTo>
                    <a:pt x="0" y="11"/>
                  </a:lnTo>
                  <a:lnTo>
                    <a:pt x="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3" name="Freeform 94"/>
            <p:cNvSpPr>
              <a:spLocks/>
            </p:cNvSpPr>
            <p:nvPr/>
          </p:nvSpPr>
          <p:spPr bwMode="auto">
            <a:xfrm>
              <a:off x="3030" y="2368"/>
              <a:ext cx="30" cy="56"/>
            </a:xfrm>
            <a:custGeom>
              <a:avLst/>
              <a:gdLst>
                <a:gd name="T0" fmla="*/ 2 w 61"/>
                <a:gd name="T1" fmla="*/ 15 h 112"/>
                <a:gd name="T2" fmla="*/ 1 w 61"/>
                <a:gd name="T3" fmla="*/ 16 h 112"/>
                <a:gd name="T4" fmla="*/ 1 w 61"/>
                <a:gd name="T5" fmla="*/ 19 h 112"/>
                <a:gd name="T6" fmla="*/ 2 w 61"/>
                <a:gd name="T7" fmla="*/ 22 h 112"/>
                <a:gd name="T8" fmla="*/ 2 w 61"/>
                <a:gd name="T9" fmla="*/ 24 h 112"/>
                <a:gd name="T10" fmla="*/ 1 w 61"/>
                <a:gd name="T11" fmla="*/ 25 h 112"/>
                <a:gd name="T12" fmla="*/ 1 w 61"/>
                <a:gd name="T13" fmla="*/ 26 h 112"/>
                <a:gd name="T14" fmla="*/ 1 w 61"/>
                <a:gd name="T15" fmla="*/ 28 h 112"/>
                <a:gd name="T16" fmla="*/ 3 w 61"/>
                <a:gd name="T17" fmla="*/ 28 h 112"/>
                <a:gd name="T18" fmla="*/ 6 w 61"/>
                <a:gd name="T19" fmla="*/ 27 h 112"/>
                <a:gd name="T20" fmla="*/ 9 w 61"/>
                <a:gd name="T21" fmla="*/ 27 h 112"/>
                <a:gd name="T22" fmla="*/ 12 w 61"/>
                <a:gd name="T23" fmla="*/ 26 h 112"/>
                <a:gd name="T24" fmla="*/ 14 w 61"/>
                <a:gd name="T25" fmla="*/ 25 h 112"/>
                <a:gd name="T26" fmla="*/ 15 w 61"/>
                <a:gd name="T27" fmla="*/ 20 h 112"/>
                <a:gd name="T28" fmla="*/ 14 w 61"/>
                <a:gd name="T29" fmla="*/ 18 h 112"/>
                <a:gd name="T30" fmla="*/ 15 w 61"/>
                <a:gd name="T31" fmla="*/ 17 h 112"/>
                <a:gd name="T32" fmla="*/ 14 w 61"/>
                <a:gd name="T33" fmla="*/ 13 h 112"/>
                <a:gd name="T34" fmla="*/ 12 w 61"/>
                <a:gd name="T35" fmla="*/ 6 h 112"/>
                <a:gd name="T36" fmla="*/ 10 w 61"/>
                <a:gd name="T37" fmla="*/ 2 h 112"/>
                <a:gd name="T38" fmla="*/ 10 w 61"/>
                <a:gd name="T39" fmla="*/ 2 h 112"/>
                <a:gd name="T40" fmla="*/ 9 w 61"/>
                <a:gd name="T41" fmla="*/ 1 h 112"/>
                <a:gd name="T42" fmla="*/ 8 w 61"/>
                <a:gd name="T43" fmla="*/ 1 h 112"/>
                <a:gd name="T44" fmla="*/ 6 w 61"/>
                <a:gd name="T45" fmla="*/ 2 h 112"/>
                <a:gd name="T46" fmla="*/ 4 w 61"/>
                <a:gd name="T47" fmla="*/ 1 h 112"/>
                <a:gd name="T48" fmla="*/ 2 w 61"/>
                <a:gd name="T49" fmla="*/ 1 h 112"/>
                <a:gd name="T50" fmla="*/ 0 w 61"/>
                <a:gd name="T51" fmla="*/ 2 h 112"/>
                <a:gd name="T52" fmla="*/ 1 w 61"/>
                <a:gd name="T53" fmla="*/ 4 h 112"/>
                <a:gd name="T54" fmla="*/ 2 w 61"/>
                <a:gd name="T55" fmla="*/ 6 h 112"/>
                <a:gd name="T56" fmla="*/ 1 w 61"/>
                <a:gd name="T57" fmla="*/ 9 h 112"/>
                <a:gd name="T58" fmla="*/ 1 w 61"/>
                <a:gd name="T59" fmla="*/ 11 h 112"/>
                <a:gd name="T60" fmla="*/ 2 w 61"/>
                <a:gd name="T61" fmla="*/ 13 h 112"/>
                <a:gd name="T62" fmla="*/ 1 w 61"/>
                <a:gd name="T63" fmla="*/ 14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2"/>
                <a:gd name="T98" fmla="*/ 61 w 61"/>
                <a:gd name="T99" fmla="*/ 112 h 1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2">
                  <a:moveTo>
                    <a:pt x="10" y="59"/>
                  </a:moveTo>
                  <a:lnTo>
                    <a:pt x="8" y="60"/>
                  </a:lnTo>
                  <a:lnTo>
                    <a:pt x="7" y="62"/>
                  </a:lnTo>
                  <a:lnTo>
                    <a:pt x="4" y="63"/>
                  </a:lnTo>
                  <a:lnTo>
                    <a:pt x="3" y="66"/>
                  </a:lnTo>
                  <a:lnTo>
                    <a:pt x="5" y="73"/>
                  </a:lnTo>
                  <a:lnTo>
                    <a:pt x="7" y="78"/>
                  </a:lnTo>
                  <a:lnTo>
                    <a:pt x="9" y="85"/>
                  </a:lnTo>
                  <a:lnTo>
                    <a:pt x="13" y="91"/>
                  </a:lnTo>
                  <a:lnTo>
                    <a:pt x="11" y="93"/>
                  </a:lnTo>
                  <a:lnTo>
                    <a:pt x="9" y="94"/>
                  </a:lnTo>
                  <a:lnTo>
                    <a:pt x="7" y="97"/>
                  </a:lnTo>
                  <a:lnTo>
                    <a:pt x="5" y="99"/>
                  </a:lnTo>
                  <a:lnTo>
                    <a:pt x="4" y="103"/>
                  </a:lnTo>
                  <a:lnTo>
                    <a:pt x="4" y="106"/>
                  </a:lnTo>
                  <a:lnTo>
                    <a:pt x="4" y="109"/>
                  </a:lnTo>
                  <a:lnTo>
                    <a:pt x="7" y="112"/>
                  </a:lnTo>
                  <a:lnTo>
                    <a:pt x="13" y="109"/>
                  </a:lnTo>
                  <a:lnTo>
                    <a:pt x="20" y="108"/>
                  </a:lnTo>
                  <a:lnTo>
                    <a:pt x="27" y="108"/>
                  </a:lnTo>
                  <a:lnTo>
                    <a:pt x="33" y="111"/>
                  </a:lnTo>
                  <a:lnTo>
                    <a:pt x="38" y="107"/>
                  </a:lnTo>
                  <a:lnTo>
                    <a:pt x="43" y="105"/>
                  </a:lnTo>
                  <a:lnTo>
                    <a:pt x="48" y="104"/>
                  </a:lnTo>
                  <a:lnTo>
                    <a:pt x="50" y="104"/>
                  </a:lnTo>
                  <a:lnTo>
                    <a:pt x="57" y="97"/>
                  </a:lnTo>
                  <a:lnTo>
                    <a:pt x="60" y="89"/>
                  </a:lnTo>
                  <a:lnTo>
                    <a:pt x="60" y="79"/>
                  </a:lnTo>
                  <a:lnTo>
                    <a:pt x="56" y="71"/>
                  </a:lnTo>
                  <a:lnTo>
                    <a:pt x="57" y="69"/>
                  </a:lnTo>
                  <a:lnTo>
                    <a:pt x="58" y="67"/>
                  </a:lnTo>
                  <a:lnTo>
                    <a:pt x="60" y="66"/>
                  </a:lnTo>
                  <a:lnTo>
                    <a:pt x="61" y="63"/>
                  </a:lnTo>
                  <a:lnTo>
                    <a:pt x="57" y="51"/>
                  </a:lnTo>
                  <a:lnTo>
                    <a:pt x="53" y="37"/>
                  </a:lnTo>
                  <a:lnTo>
                    <a:pt x="48" y="24"/>
                  </a:lnTo>
                  <a:lnTo>
                    <a:pt x="45" y="10"/>
                  </a:lnTo>
                  <a:lnTo>
                    <a:pt x="43" y="8"/>
                  </a:lnTo>
                  <a:lnTo>
                    <a:pt x="41" y="7"/>
                  </a:lnTo>
                  <a:lnTo>
                    <a:pt x="40" y="5"/>
                  </a:lnTo>
                  <a:lnTo>
                    <a:pt x="38" y="3"/>
                  </a:lnTo>
                  <a:lnTo>
                    <a:pt x="36" y="3"/>
                  </a:lnTo>
                  <a:lnTo>
                    <a:pt x="34" y="3"/>
                  </a:lnTo>
                  <a:lnTo>
                    <a:pt x="33" y="2"/>
                  </a:lnTo>
                  <a:lnTo>
                    <a:pt x="32" y="1"/>
                  </a:lnTo>
                  <a:lnTo>
                    <a:pt x="27" y="5"/>
                  </a:lnTo>
                  <a:lnTo>
                    <a:pt x="23" y="6"/>
                  </a:lnTo>
                  <a:lnTo>
                    <a:pt x="18" y="3"/>
                  </a:lnTo>
                  <a:lnTo>
                    <a:pt x="13" y="0"/>
                  </a:lnTo>
                  <a:lnTo>
                    <a:pt x="9" y="1"/>
                  </a:lnTo>
                  <a:lnTo>
                    <a:pt x="5" y="2"/>
                  </a:lnTo>
                  <a:lnTo>
                    <a:pt x="2" y="6"/>
                  </a:lnTo>
                  <a:lnTo>
                    <a:pt x="0" y="9"/>
                  </a:lnTo>
                  <a:lnTo>
                    <a:pt x="4" y="14"/>
                  </a:lnTo>
                  <a:lnTo>
                    <a:pt x="8" y="18"/>
                  </a:lnTo>
                  <a:lnTo>
                    <a:pt x="9" y="24"/>
                  </a:lnTo>
                  <a:lnTo>
                    <a:pt x="7" y="29"/>
                  </a:lnTo>
                  <a:lnTo>
                    <a:pt x="5" y="35"/>
                  </a:lnTo>
                  <a:lnTo>
                    <a:pt x="5" y="39"/>
                  </a:lnTo>
                  <a:lnTo>
                    <a:pt x="7" y="44"/>
                  </a:lnTo>
                  <a:lnTo>
                    <a:pt x="9" y="47"/>
                  </a:lnTo>
                  <a:lnTo>
                    <a:pt x="9" y="51"/>
                  </a:lnTo>
                  <a:lnTo>
                    <a:pt x="7" y="53"/>
                  </a:lnTo>
                  <a:lnTo>
                    <a:pt x="5" y="55"/>
                  </a:lnTo>
                  <a:lnTo>
                    <a:pt x="10" y="5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4" name="Freeform 95"/>
            <p:cNvSpPr>
              <a:spLocks/>
            </p:cNvSpPr>
            <p:nvPr/>
          </p:nvSpPr>
          <p:spPr bwMode="auto">
            <a:xfrm>
              <a:off x="2535" y="2408"/>
              <a:ext cx="73" cy="92"/>
            </a:xfrm>
            <a:custGeom>
              <a:avLst/>
              <a:gdLst>
                <a:gd name="T0" fmla="*/ 32 w 146"/>
                <a:gd name="T1" fmla="*/ 9 h 186"/>
                <a:gd name="T2" fmla="*/ 29 w 146"/>
                <a:gd name="T3" fmla="*/ 14 h 186"/>
                <a:gd name="T4" fmla="*/ 27 w 146"/>
                <a:gd name="T5" fmla="*/ 14 h 186"/>
                <a:gd name="T6" fmla="*/ 27 w 146"/>
                <a:gd name="T7" fmla="*/ 16 h 186"/>
                <a:gd name="T8" fmla="*/ 29 w 146"/>
                <a:gd name="T9" fmla="*/ 18 h 186"/>
                <a:gd name="T10" fmla="*/ 31 w 146"/>
                <a:gd name="T11" fmla="*/ 21 h 186"/>
                <a:gd name="T12" fmla="*/ 32 w 146"/>
                <a:gd name="T13" fmla="*/ 21 h 186"/>
                <a:gd name="T14" fmla="*/ 35 w 146"/>
                <a:gd name="T15" fmla="*/ 24 h 186"/>
                <a:gd name="T16" fmla="*/ 35 w 146"/>
                <a:gd name="T17" fmla="*/ 33 h 186"/>
                <a:gd name="T18" fmla="*/ 28 w 146"/>
                <a:gd name="T19" fmla="*/ 39 h 186"/>
                <a:gd name="T20" fmla="*/ 22 w 146"/>
                <a:gd name="T21" fmla="*/ 43 h 186"/>
                <a:gd name="T22" fmla="*/ 18 w 146"/>
                <a:gd name="T23" fmla="*/ 44 h 186"/>
                <a:gd name="T24" fmla="*/ 15 w 146"/>
                <a:gd name="T25" fmla="*/ 46 h 186"/>
                <a:gd name="T26" fmla="*/ 14 w 146"/>
                <a:gd name="T27" fmla="*/ 44 h 186"/>
                <a:gd name="T28" fmla="*/ 19 w 146"/>
                <a:gd name="T29" fmla="*/ 41 h 186"/>
                <a:gd name="T30" fmla="*/ 22 w 146"/>
                <a:gd name="T31" fmla="*/ 40 h 186"/>
                <a:gd name="T32" fmla="*/ 23 w 146"/>
                <a:gd name="T33" fmla="*/ 39 h 186"/>
                <a:gd name="T34" fmla="*/ 23 w 146"/>
                <a:gd name="T35" fmla="*/ 38 h 186"/>
                <a:gd name="T36" fmla="*/ 23 w 146"/>
                <a:gd name="T37" fmla="*/ 36 h 186"/>
                <a:gd name="T38" fmla="*/ 22 w 146"/>
                <a:gd name="T39" fmla="*/ 37 h 186"/>
                <a:gd name="T40" fmla="*/ 19 w 146"/>
                <a:gd name="T41" fmla="*/ 37 h 186"/>
                <a:gd name="T42" fmla="*/ 16 w 146"/>
                <a:gd name="T43" fmla="*/ 37 h 186"/>
                <a:gd name="T44" fmla="*/ 13 w 146"/>
                <a:gd name="T45" fmla="*/ 35 h 186"/>
                <a:gd name="T46" fmla="*/ 10 w 146"/>
                <a:gd name="T47" fmla="*/ 36 h 186"/>
                <a:gd name="T48" fmla="*/ 7 w 146"/>
                <a:gd name="T49" fmla="*/ 38 h 186"/>
                <a:gd name="T50" fmla="*/ 4 w 146"/>
                <a:gd name="T51" fmla="*/ 39 h 186"/>
                <a:gd name="T52" fmla="*/ 0 w 146"/>
                <a:gd name="T53" fmla="*/ 38 h 186"/>
                <a:gd name="T54" fmla="*/ 2 w 146"/>
                <a:gd name="T55" fmla="*/ 32 h 186"/>
                <a:gd name="T56" fmla="*/ 3 w 146"/>
                <a:gd name="T57" fmla="*/ 30 h 186"/>
                <a:gd name="T58" fmla="*/ 4 w 146"/>
                <a:gd name="T59" fmla="*/ 28 h 186"/>
                <a:gd name="T60" fmla="*/ 4 w 146"/>
                <a:gd name="T61" fmla="*/ 23 h 186"/>
                <a:gd name="T62" fmla="*/ 6 w 146"/>
                <a:gd name="T63" fmla="*/ 23 h 186"/>
                <a:gd name="T64" fmla="*/ 6 w 146"/>
                <a:gd name="T65" fmla="*/ 22 h 186"/>
                <a:gd name="T66" fmla="*/ 8 w 146"/>
                <a:gd name="T67" fmla="*/ 21 h 186"/>
                <a:gd name="T68" fmla="*/ 12 w 146"/>
                <a:gd name="T69" fmla="*/ 20 h 186"/>
                <a:gd name="T70" fmla="*/ 16 w 146"/>
                <a:gd name="T71" fmla="*/ 19 h 186"/>
                <a:gd name="T72" fmla="*/ 18 w 146"/>
                <a:gd name="T73" fmla="*/ 17 h 186"/>
                <a:gd name="T74" fmla="*/ 19 w 146"/>
                <a:gd name="T75" fmla="*/ 15 h 186"/>
                <a:gd name="T76" fmla="*/ 21 w 146"/>
                <a:gd name="T77" fmla="*/ 11 h 186"/>
                <a:gd name="T78" fmla="*/ 22 w 146"/>
                <a:gd name="T79" fmla="*/ 12 h 186"/>
                <a:gd name="T80" fmla="*/ 23 w 146"/>
                <a:gd name="T81" fmla="*/ 11 h 186"/>
                <a:gd name="T82" fmla="*/ 25 w 146"/>
                <a:gd name="T83" fmla="*/ 8 h 186"/>
                <a:gd name="T84" fmla="*/ 29 w 146"/>
                <a:gd name="T85" fmla="*/ 1 h 186"/>
                <a:gd name="T86" fmla="*/ 33 w 146"/>
                <a:gd name="T87" fmla="*/ 0 h 186"/>
                <a:gd name="T88" fmla="*/ 35 w 146"/>
                <a:gd name="T89" fmla="*/ 0 h 186"/>
                <a:gd name="T90" fmla="*/ 35 w 146"/>
                <a:gd name="T91" fmla="*/ 1 h 186"/>
                <a:gd name="T92" fmla="*/ 36 w 146"/>
                <a:gd name="T93" fmla="*/ 3 h 186"/>
                <a:gd name="T94" fmla="*/ 37 w 146"/>
                <a:gd name="T95" fmla="*/ 6 h 186"/>
                <a:gd name="T96" fmla="*/ 35 w 146"/>
                <a:gd name="T97" fmla="*/ 7 h 1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6"/>
                <a:gd name="T148" fmla="*/ 0 h 186"/>
                <a:gd name="T149" fmla="*/ 146 w 146"/>
                <a:gd name="T150" fmla="*/ 186 h 1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6" h="186">
                  <a:moveTo>
                    <a:pt x="136" y="29"/>
                  </a:moveTo>
                  <a:lnTo>
                    <a:pt x="130" y="33"/>
                  </a:lnTo>
                  <a:lnTo>
                    <a:pt x="125" y="39"/>
                  </a:lnTo>
                  <a:lnTo>
                    <a:pt x="122" y="49"/>
                  </a:lnTo>
                  <a:lnTo>
                    <a:pt x="117" y="56"/>
                  </a:lnTo>
                  <a:lnTo>
                    <a:pt x="115" y="56"/>
                  </a:lnTo>
                  <a:lnTo>
                    <a:pt x="113" y="57"/>
                  </a:lnTo>
                  <a:lnTo>
                    <a:pt x="109" y="58"/>
                  </a:lnTo>
                  <a:lnTo>
                    <a:pt x="107" y="57"/>
                  </a:lnTo>
                  <a:lnTo>
                    <a:pt x="106" y="60"/>
                  </a:lnTo>
                  <a:lnTo>
                    <a:pt x="105" y="63"/>
                  </a:lnTo>
                  <a:lnTo>
                    <a:pt x="105" y="65"/>
                  </a:lnTo>
                  <a:lnTo>
                    <a:pt x="106" y="69"/>
                  </a:lnTo>
                  <a:lnTo>
                    <a:pt x="110" y="72"/>
                  </a:lnTo>
                  <a:lnTo>
                    <a:pt x="115" y="75"/>
                  </a:lnTo>
                  <a:lnTo>
                    <a:pt x="117" y="81"/>
                  </a:lnTo>
                  <a:lnTo>
                    <a:pt x="120" y="86"/>
                  </a:lnTo>
                  <a:lnTo>
                    <a:pt x="121" y="87"/>
                  </a:lnTo>
                  <a:lnTo>
                    <a:pt x="123" y="87"/>
                  </a:lnTo>
                  <a:lnTo>
                    <a:pt x="124" y="87"/>
                  </a:lnTo>
                  <a:lnTo>
                    <a:pt x="125" y="87"/>
                  </a:lnTo>
                  <a:lnTo>
                    <a:pt x="129" y="91"/>
                  </a:lnTo>
                  <a:lnTo>
                    <a:pt x="132" y="96"/>
                  </a:lnTo>
                  <a:lnTo>
                    <a:pt x="137" y="99"/>
                  </a:lnTo>
                  <a:lnTo>
                    <a:pt x="143" y="101"/>
                  </a:lnTo>
                  <a:lnTo>
                    <a:pt x="143" y="118"/>
                  </a:lnTo>
                  <a:lnTo>
                    <a:pt x="138" y="133"/>
                  </a:lnTo>
                  <a:lnTo>
                    <a:pt x="130" y="148"/>
                  </a:lnTo>
                  <a:lnTo>
                    <a:pt x="118" y="159"/>
                  </a:lnTo>
                  <a:lnTo>
                    <a:pt x="109" y="159"/>
                  </a:lnTo>
                  <a:lnTo>
                    <a:pt x="100" y="162"/>
                  </a:lnTo>
                  <a:lnTo>
                    <a:pt x="92" y="167"/>
                  </a:lnTo>
                  <a:lnTo>
                    <a:pt x="86" y="175"/>
                  </a:lnTo>
                  <a:lnTo>
                    <a:pt x="82" y="175"/>
                  </a:lnTo>
                  <a:lnTo>
                    <a:pt x="76" y="178"/>
                  </a:lnTo>
                  <a:lnTo>
                    <a:pt x="71" y="180"/>
                  </a:lnTo>
                  <a:lnTo>
                    <a:pt x="67" y="183"/>
                  </a:lnTo>
                  <a:lnTo>
                    <a:pt x="62" y="185"/>
                  </a:lnTo>
                  <a:lnTo>
                    <a:pt x="57" y="186"/>
                  </a:lnTo>
                  <a:lnTo>
                    <a:pt x="53" y="185"/>
                  </a:lnTo>
                  <a:lnTo>
                    <a:pt x="48" y="181"/>
                  </a:lnTo>
                  <a:lnTo>
                    <a:pt x="56" y="179"/>
                  </a:lnTo>
                  <a:lnTo>
                    <a:pt x="63" y="175"/>
                  </a:lnTo>
                  <a:lnTo>
                    <a:pt x="70" y="171"/>
                  </a:lnTo>
                  <a:lnTo>
                    <a:pt x="76" y="165"/>
                  </a:lnTo>
                  <a:lnTo>
                    <a:pt x="80" y="165"/>
                  </a:lnTo>
                  <a:lnTo>
                    <a:pt x="84" y="164"/>
                  </a:lnTo>
                  <a:lnTo>
                    <a:pt x="87" y="164"/>
                  </a:lnTo>
                  <a:lnTo>
                    <a:pt x="92" y="163"/>
                  </a:lnTo>
                  <a:lnTo>
                    <a:pt x="91" y="162"/>
                  </a:lnTo>
                  <a:lnTo>
                    <a:pt x="92" y="160"/>
                  </a:lnTo>
                  <a:lnTo>
                    <a:pt x="93" y="159"/>
                  </a:lnTo>
                  <a:lnTo>
                    <a:pt x="93" y="157"/>
                  </a:lnTo>
                  <a:lnTo>
                    <a:pt x="92" y="155"/>
                  </a:lnTo>
                  <a:lnTo>
                    <a:pt x="91" y="152"/>
                  </a:lnTo>
                  <a:lnTo>
                    <a:pt x="91" y="150"/>
                  </a:lnTo>
                  <a:lnTo>
                    <a:pt x="91" y="148"/>
                  </a:lnTo>
                  <a:lnTo>
                    <a:pt x="90" y="149"/>
                  </a:lnTo>
                  <a:lnTo>
                    <a:pt x="88" y="149"/>
                  </a:lnTo>
                  <a:lnTo>
                    <a:pt x="86" y="150"/>
                  </a:lnTo>
                  <a:lnTo>
                    <a:pt x="85" y="151"/>
                  </a:lnTo>
                  <a:lnTo>
                    <a:pt x="80" y="150"/>
                  </a:lnTo>
                  <a:lnTo>
                    <a:pt x="76" y="149"/>
                  </a:lnTo>
                  <a:lnTo>
                    <a:pt x="71" y="149"/>
                  </a:lnTo>
                  <a:lnTo>
                    <a:pt x="67" y="149"/>
                  </a:lnTo>
                  <a:lnTo>
                    <a:pt x="62" y="149"/>
                  </a:lnTo>
                  <a:lnTo>
                    <a:pt x="57" y="149"/>
                  </a:lnTo>
                  <a:lnTo>
                    <a:pt x="54" y="147"/>
                  </a:lnTo>
                  <a:lnTo>
                    <a:pt x="49" y="144"/>
                  </a:lnTo>
                  <a:lnTo>
                    <a:pt x="46" y="145"/>
                  </a:lnTo>
                  <a:lnTo>
                    <a:pt x="42" y="147"/>
                  </a:lnTo>
                  <a:lnTo>
                    <a:pt x="39" y="147"/>
                  </a:lnTo>
                  <a:lnTo>
                    <a:pt x="35" y="147"/>
                  </a:lnTo>
                  <a:lnTo>
                    <a:pt x="32" y="150"/>
                  </a:lnTo>
                  <a:lnTo>
                    <a:pt x="27" y="154"/>
                  </a:lnTo>
                  <a:lnTo>
                    <a:pt x="23" y="156"/>
                  </a:lnTo>
                  <a:lnTo>
                    <a:pt x="18" y="158"/>
                  </a:lnTo>
                  <a:lnTo>
                    <a:pt x="14" y="158"/>
                  </a:lnTo>
                  <a:lnTo>
                    <a:pt x="9" y="159"/>
                  </a:lnTo>
                  <a:lnTo>
                    <a:pt x="4" y="158"/>
                  </a:lnTo>
                  <a:lnTo>
                    <a:pt x="0" y="156"/>
                  </a:lnTo>
                  <a:lnTo>
                    <a:pt x="2" y="148"/>
                  </a:lnTo>
                  <a:lnTo>
                    <a:pt x="4" y="139"/>
                  </a:lnTo>
                  <a:lnTo>
                    <a:pt x="7" y="130"/>
                  </a:lnTo>
                  <a:lnTo>
                    <a:pt x="8" y="122"/>
                  </a:lnTo>
                  <a:lnTo>
                    <a:pt x="10" y="124"/>
                  </a:lnTo>
                  <a:lnTo>
                    <a:pt x="11" y="121"/>
                  </a:lnTo>
                  <a:lnTo>
                    <a:pt x="11" y="119"/>
                  </a:lnTo>
                  <a:lnTo>
                    <a:pt x="14" y="120"/>
                  </a:lnTo>
                  <a:lnTo>
                    <a:pt x="15" y="113"/>
                  </a:lnTo>
                  <a:lnTo>
                    <a:pt x="16" y="107"/>
                  </a:lnTo>
                  <a:lnTo>
                    <a:pt x="17" y="102"/>
                  </a:lnTo>
                  <a:lnTo>
                    <a:pt x="16" y="96"/>
                  </a:lnTo>
                  <a:lnTo>
                    <a:pt x="17" y="96"/>
                  </a:lnTo>
                  <a:lnTo>
                    <a:pt x="19" y="96"/>
                  </a:lnTo>
                  <a:lnTo>
                    <a:pt x="21" y="96"/>
                  </a:lnTo>
                  <a:lnTo>
                    <a:pt x="22" y="96"/>
                  </a:lnTo>
                  <a:lnTo>
                    <a:pt x="22" y="92"/>
                  </a:lnTo>
                  <a:lnTo>
                    <a:pt x="24" y="91"/>
                  </a:lnTo>
                  <a:lnTo>
                    <a:pt x="26" y="90"/>
                  </a:lnTo>
                  <a:lnTo>
                    <a:pt x="27" y="88"/>
                  </a:lnTo>
                  <a:lnTo>
                    <a:pt x="32" y="86"/>
                  </a:lnTo>
                  <a:lnTo>
                    <a:pt x="38" y="84"/>
                  </a:lnTo>
                  <a:lnTo>
                    <a:pt x="42" y="82"/>
                  </a:lnTo>
                  <a:lnTo>
                    <a:pt x="48" y="81"/>
                  </a:lnTo>
                  <a:lnTo>
                    <a:pt x="53" y="79"/>
                  </a:lnTo>
                  <a:lnTo>
                    <a:pt x="57" y="78"/>
                  </a:lnTo>
                  <a:lnTo>
                    <a:pt x="63" y="76"/>
                  </a:lnTo>
                  <a:lnTo>
                    <a:pt x="68" y="75"/>
                  </a:lnTo>
                  <a:lnTo>
                    <a:pt x="69" y="73"/>
                  </a:lnTo>
                  <a:lnTo>
                    <a:pt x="69" y="69"/>
                  </a:lnTo>
                  <a:lnTo>
                    <a:pt x="71" y="68"/>
                  </a:lnTo>
                  <a:lnTo>
                    <a:pt x="74" y="67"/>
                  </a:lnTo>
                  <a:lnTo>
                    <a:pt x="75" y="61"/>
                  </a:lnTo>
                  <a:lnTo>
                    <a:pt x="78" y="57"/>
                  </a:lnTo>
                  <a:lnTo>
                    <a:pt x="80" y="52"/>
                  </a:lnTo>
                  <a:lnTo>
                    <a:pt x="82" y="46"/>
                  </a:lnTo>
                  <a:lnTo>
                    <a:pt x="83" y="48"/>
                  </a:lnTo>
                  <a:lnTo>
                    <a:pt x="85" y="49"/>
                  </a:lnTo>
                  <a:lnTo>
                    <a:pt x="86" y="50"/>
                  </a:lnTo>
                  <a:lnTo>
                    <a:pt x="88" y="50"/>
                  </a:lnTo>
                  <a:lnTo>
                    <a:pt x="88" y="48"/>
                  </a:lnTo>
                  <a:lnTo>
                    <a:pt x="91" y="45"/>
                  </a:lnTo>
                  <a:lnTo>
                    <a:pt x="92" y="43"/>
                  </a:lnTo>
                  <a:lnTo>
                    <a:pt x="92" y="41"/>
                  </a:lnTo>
                  <a:lnTo>
                    <a:pt x="99" y="33"/>
                  </a:lnTo>
                  <a:lnTo>
                    <a:pt x="106" y="25"/>
                  </a:lnTo>
                  <a:lnTo>
                    <a:pt x="110" y="15"/>
                  </a:lnTo>
                  <a:lnTo>
                    <a:pt x="116" y="6"/>
                  </a:lnTo>
                  <a:lnTo>
                    <a:pt x="121" y="1"/>
                  </a:lnTo>
                  <a:lnTo>
                    <a:pt x="127" y="0"/>
                  </a:lnTo>
                  <a:lnTo>
                    <a:pt x="132" y="1"/>
                  </a:lnTo>
                  <a:lnTo>
                    <a:pt x="138" y="1"/>
                  </a:lnTo>
                  <a:lnTo>
                    <a:pt x="139" y="1"/>
                  </a:lnTo>
                  <a:lnTo>
                    <a:pt x="140" y="3"/>
                  </a:lnTo>
                  <a:lnTo>
                    <a:pt x="140" y="4"/>
                  </a:lnTo>
                  <a:lnTo>
                    <a:pt x="140" y="6"/>
                  </a:lnTo>
                  <a:lnTo>
                    <a:pt x="140" y="8"/>
                  </a:lnTo>
                  <a:lnTo>
                    <a:pt x="142" y="10"/>
                  </a:lnTo>
                  <a:lnTo>
                    <a:pt x="143" y="12"/>
                  </a:lnTo>
                  <a:lnTo>
                    <a:pt x="145" y="15"/>
                  </a:lnTo>
                  <a:lnTo>
                    <a:pt x="146" y="20"/>
                  </a:lnTo>
                  <a:lnTo>
                    <a:pt x="145" y="25"/>
                  </a:lnTo>
                  <a:lnTo>
                    <a:pt x="143" y="28"/>
                  </a:lnTo>
                  <a:lnTo>
                    <a:pt x="142" y="28"/>
                  </a:lnTo>
                  <a:lnTo>
                    <a:pt x="139" y="28"/>
                  </a:lnTo>
                  <a:lnTo>
                    <a:pt x="138" y="29"/>
                  </a:lnTo>
                  <a:lnTo>
                    <a:pt x="136" y="2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5" name="Freeform 96"/>
            <p:cNvSpPr>
              <a:spLocks/>
            </p:cNvSpPr>
            <p:nvPr/>
          </p:nvSpPr>
          <p:spPr bwMode="auto">
            <a:xfrm>
              <a:off x="2557" y="2105"/>
              <a:ext cx="95" cy="130"/>
            </a:xfrm>
            <a:custGeom>
              <a:avLst/>
              <a:gdLst>
                <a:gd name="T0" fmla="*/ 42 w 190"/>
                <a:gd name="T1" fmla="*/ 55 h 262"/>
                <a:gd name="T2" fmla="*/ 41 w 190"/>
                <a:gd name="T3" fmla="*/ 47 h 262"/>
                <a:gd name="T4" fmla="*/ 39 w 190"/>
                <a:gd name="T5" fmla="*/ 40 h 262"/>
                <a:gd name="T6" fmla="*/ 43 w 190"/>
                <a:gd name="T7" fmla="*/ 38 h 262"/>
                <a:gd name="T8" fmla="*/ 44 w 190"/>
                <a:gd name="T9" fmla="*/ 34 h 262"/>
                <a:gd name="T10" fmla="*/ 43 w 190"/>
                <a:gd name="T11" fmla="*/ 31 h 262"/>
                <a:gd name="T12" fmla="*/ 39 w 190"/>
                <a:gd name="T13" fmla="*/ 30 h 262"/>
                <a:gd name="T14" fmla="*/ 38 w 190"/>
                <a:gd name="T15" fmla="*/ 28 h 262"/>
                <a:gd name="T16" fmla="*/ 38 w 190"/>
                <a:gd name="T17" fmla="*/ 24 h 262"/>
                <a:gd name="T18" fmla="*/ 39 w 190"/>
                <a:gd name="T19" fmla="*/ 21 h 262"/>
                <a:gd name="T20" fmla="*/ 40 w 190"/>
                <a:gd name="T21" fmla="*/ 22 h 262"/>
                <a:gd name="T22" fmla="*/ 45 w 190"/>
                <a:gd name="T23" fmla="*/ 26 h 262"/>
                <a:gd name="T24" fmla="*/ 48 w 190"/>
                <a:gd name="T25" fmla="*/ 24 h 262"/>
                <a:gd name="T26" fmla="*/ 47 w 190"/>
                <a:gd name="T27" fmla="*/ 18 h 262"/>
                <a:gd name="T28" fmla="*/ 44 w 190"/>
                <a:gd name="T29" fmla="*/ 15 h 262"/>
                <a:gd name="T30" fmla="*/ 40 w 190"/>
                <a:gd name="T31" fmla="*/ 15 h 262"/>
                <a:gd name="T32" fmla="*/ 39 w 190"/>
                <a:gd name="T33" fmla="*/ 12 h 262"/>
                <a:gd name="T34" fmla="*/ 38 w 190"/>
                <a:gd name="T35" fmla="*/ 8 h 262"/>
                <a:gd name="T36" fmla="*/ 36 w 190"/>
                <a:gd name="T37" fmla="*/ 7 h 262"/>
                <a:gd name="T38" fmla="*/ 35 w 190"/>
                <a:gd name="T39" fmla="*/ 4 h 262"/>
                <a:gd name="T40" fmla="*/ 33 w 190"/>
                <a:gd name="T41" fmla="*/ 3 h 262"/>
                <a:gd name="T42" fmla="*/ 31 w 190"/>
                <a:gd name="T43" fmla="*/ 1 h 262"/>
                <a:gd name="T44" fmla="*/ 26 w 190"/>
                <a:gd name="T45" fmla="*/ 0 h 262"/>
                <a:gd name="T46" fmla="*/ 20 w 190"/>
                <a:gd name="T47" fmla="*/ 0 h 262"/>
                <a:gd name="T48" fmla="*/ 16 w 190"/>
                <a:gd name="T49" fmla="*/ 3 h 262"/>
                <a:gd name="T50" fmla="*/ 11 w 190"/>
                <a:gd name="T51" fmla="*/ 5 h 262"/>
                <a:gd name="T52" fmla="*/ 5 w 190"/>
                <a:gd name="T53" fmla="*/ 3 h 262"/>
                <a:gd name="T54" fmla="*/ 3 w 190"/>
                <a:gd name="T55" fmla="*/ 5 h 262"/>
                <a:gd name="T56" fmla="*/ 3 w 190"/>
                <a:gd name="T57" fmla="*/ 9 h 262"/>
                <a:gd name="T58" fmla="*/ 3 w 190"/>
                <a:gd name="T59" fmla="*/ 12 h 262"/>
                <a:gd name="T60" fmla="*/ 2 w 190"/>
                <a:gd name="T61" fmla="*/ 12 h 262"/>
                <a:gd name="T62" fmla="*/ 1 w 190"/>
                <a:gd name="T63" fmla="*/ 12 h 262"/>
                <a:gd name="T64" fmla="*/ 1 w 190"/>
                <a:gd name="T65" fmla="*/ 17 h 262"/>
                <a:gd name="T66" fmla="*/ 5 w 190"/>
                <a:gd name="T67" fmla="*/ 18 h 262"/>
                <a:gd name="T68" fmla="*/ 9 w 190"/>
                <a:gd name="T69" fmla="*/ 18 h 262"/>
                <a:gd name="T70" fmla="*/ 9 w 190"/>
                <a:gd name="T71" fmla="*/ 18 h 262"/>
                <a:gd name="T72" fmla="*/ 12 w 190"/>
                <a:gd name="T73" fmla="*/ 19 h 262"/>
                <a:gd name="T74" fmla="*/ 16 w 190"/>
                <a:gd name="T75" fmla="*/ 18 h 262"/>
                <a:gd name="T76" fmla="*/ 19 w 190"/>
                <a:gd name="T77" fmla="*/ 20 h 262"/>
                <a:gd name="T78" fmla="*/ 19 w 190"/>
                <a:gd name="T79" fmla="*/ 23 h 262"/>
                <a:gd name="T80" fmla="*/ 21 w 190"/>
                <a:gd name="T81" fmla="*/ 25 h 262"/>
                <a:gd name="T82" fmla="*/ 23 w 190"/>
                <a:gd name="T83" fmla="*/ 28 h 262"/>
                <a:gd name="T84" fmla="*/ 22 w 190"/>
                <a:gd name="T85" fmla="*/ 32 h 262"/>
                <a:gd name="T86" fmla="*/ 26 w 190"/>
                <a:gd name="T87" fmla="*/ 33 h 262"/>
                <a:gd name="T88" fmla="*/ 24 w 190"/>
                <a:gd name="T89" fmla="*/ 34 h 262"/>
                <a:gd name="T90" fmla="*/ 23 w 190"/>
                <a:gd name="T91" fmla="*/ 38 h 262"/>
                <a:gd name="T92" fmla="*/ 24 w 190"/>
                <a:gd name="T93" fmla="*/ 41 h 262"/>
                <a:gd name="T94" fmla="*/ 24 w 190"/>
                <a:gd name="T95" fmla="*/ 46 h 262"/>
                <a:gd name="T96" fmla="*/ 23 w 190"/>
                <a:gd name="T97" fmla="*/ 49 h 262"/>
                <a:gd name="T98" fmla="*/ 22 w 190"/>
                <a:gd name="T99" fmla="*/ 52 h 262"/>
                <a:gd name="T100" fmla="*/ 21 w 190"/>
                <a:gd name="T101" fmla="*/ 55 h 262"/>
                <a:gd name="T102" fmla="*/ 22 w 190"/>
                <a:gd name="T103" fmla="*/ 56 h 262"/>
                <a:gd name="T104" fmla="*/ 23 w 190"/>
                <a:gd name="T105" fmla="*/ 57 h 262"/>
                <a:gd name="T106" fmla="*/ 24 w 190"/>
                <a:gd name="T107" fmla="*/ 59 h 262"/>
                <a:gd name="T108" fmla="*/ 27 w 190"/>
                <a:gd name="T109" fmla="*/ 63 h 262"/>
                <a:gd name="T110" fmla="*/ 28 w 190"/>
                <a:gd name="T111" fmla="*/ 65 h 262"/>
                <a:gd name="T112" fmla="*/ 30 w 190"/>
                <a:gd name="T113" fmla="*/ 64 h 262"/>
                <a:gd name="T114" fmla="*/ 34 w 190"/>
                <a:gd name="T115" fmla="*/ 64 h 262"/>
                <a:gd name="T116" fmla="*/ 38 w 190"/>
                <a:gd name="T117" fmla="*/ 64 h 262"/>
                <a:gd name="T118" fmla="*/ 42 w 190"/>
                <a:gd name="T119" fmla="*/ 61 h 2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0"/>
                <a:gd name="T181" fmla="*/ 0 h 262"/>
                <a:gd name="T182" fmla="*/ 190 w 190"/>
                <a:gd name="T183" fmla="*/ 262 h 26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0" h="262">
                  <a:moveTo>
                    <a:pt x="171" y="246"/>
                  </a:moveTo>
                  <a:lnTo>
                    <a:pt x="170" y="234"/>
                  </a:lnTo>
                  <a:lnTo>
                    <a:pt x="168" y="222"/>
                  </a:lnTo>
                  <a:lnTo>
                    <a:pt x="165" y="210"/>
                  </a:lnTo>
                  <a:lnTo>
                    <a:pt x="165" y="197"/>
                  </a:lnTo>
                  <a:lnTo>
                    <a:pt x="161" y="189"/>
                  </a:lnTo>
                  <a:lnTo>
                    <a:pt x="157" y="180"/>
                  </a:lnTo>
                  <a:lnTo>
                    <a:pt x="155" y="171"/>
                  </a:lnTo>
                  <a:lnTo>
                    <a:pt x="154" y="162"/>
                  </a:lnTo>
                  <a:lnTo>
                    <a:pt x="160" y="158"/>
                  </a:lnTo>
                  <a:lnTo>
                    <a:pt x="165" y="156"/>
                  </a:lnTo>
                  <a:lnTo>
                    <a:pt x="171" y="155"/>
                  </a:lnTo>
                  <a:lnTo>
                    <a:pt x="177" y="152"/>
                  </a:lnTo>
                  <a:lnTo>
                    <a:pt x="176" y="147"/>
                  </a:lnTo>
                  <a:lnTo>
                    <a:pt x="176" y="140"/>
                  </a:lnTo>
                  <a:lnTo>
                    <a:pt x="176" y="134"/>
                  </a:lnTo>
                  <a:lnTo>
                    <a:pt x="175" y="128"/>
                  </a:lnTo>
                  <a:lnTo>
                    <a:pt x="170" y="126"/>
                  </a:lnTo>
                  <a:lnTo>
                    <a:pt x="167" y="122"/>
                  </a:lnTo>
                  <a:lnTo>
                    <a:pt x="162" y="120"/>
                  </a:lnTo>
                  <a:lnTo>
                    <a:pt x="156" y="120"/>
                  </a:lnTo>
                  <a:lnTo>
                    <a:pt x="155" y="117"/>
                  </a:lnTo>
                  <a:lnTo>
                    <a:pt x="153" y="116"/>
                  </a:lnTo>
                  <a:lnTo>
                    <a:pt x="151" y="114"/>
                  </a:lnTo>
                  <a:lnTo>
                    <a:pt x="151" y="111"/>
                  </a:lnTo>
                  <a:lnTo>
                    <a:pt x="151" y="104"/>
                  </a:lnTo>
                  <a:lnTo>
                    <a:pt x="151" y="97"/>
                  </a:lnTo>
                  <a:lnTo>
                    <a:pt x="151" y="90"/>
                  </a:lnTo>
                  <a:lnTo>
                    <a:pt x="151" y="83"/>
                  </a:lnTo>
                  <a:lnTo>
                    <a:pt x="153" y="84"/>
                  </a:lnTo>
                  <a:lnTo>
                    <a:pt x="155" y="87"/>
                  </a:lnTo>
                  <a:lnTo>
                    <a:pt x="156" y="88"/>
                  </a:lnTo>
                  <a:lnTo>
                    <a:pt x="157" y="90"/>
                  </a:lnTo>
                  <a:lnTo>
                    <a:pt x="167" y="90"/>
                  </a:lnTo>
                  <a:lnTo>
                    <a:pt x="174" y="96"/>
                  </a:lnTo>
                  <a:lnTo>
                    <a:pt x="178" y="104"/>
                  </a:lnTo>
                  <a:lnTo>
                    <a:pt x="180" y="113"/>
                  </a:lnTo>
                  <a:lnTo>
                    <a:pt x="186" y="106"/>
                  </a:lnTo>
                  <a:lnTo>
                    <a:pt x="189" y="97"/>
                  </a:lnTo>
                  <a:lnTo>
                    <a:pt x="190" y="87"/>
                  </a:lnTo>
                  <a:lnTo>
                    <a:pt x="190" y="78"/>
                  </a:lnTo>
                  <a:lnTo>
                    <a:pt x="185" y="75"/>
                  </a:lnTo>
                  <a:lnTo>
                    <a:pt x="180" y="72"/>
                  </a:lnTo>
                  <a:lnTo>
                    <a:pt x="177" y="67"/>
                  </a:lnTo>
                  <a:lnTo>
                    <a:pt x="175" y="63"/>
                  </a:lnTo>
                  <a:lnTo>
                    <a:pt x="169" y="64"/>
                  </a:lnTo>
                  <a:lnTo>
                    <a:pt x="164" y="63"/>
                  </a:lnTo>
                  <a:lnTo>
                    <a:pt x="159" y="61"/>
                  </a:lnTo>
                  <a:lnTo>
                    <a:pt x="154" y="60"/>
                  </a:lnTo>
                  <a:lnTo>
                    <a:pt x="154" y="55"/>
                  </a:lnTo>
                  <a:lnTo>
                    <a:pt x="154" y="48"/>
                  </a:lnTo>
                  <a:lnTo>
                    <a:pt x="154" y="42"/>
                  </a:lnTo>
                  <a:lnTo>
                    <a:pt x="154" y="36"/>
                  </a:lnTo>
                  <a:lnTo>
                    <a:pt x="152" y="34"/>
                  </a:lnTo>
                  <a:lnTo>
                    <a:pt x="148" y="33"/>
                  </a:lnTo>
                  <a:lnTo>
                    <a:pt x="144" y="33"/>
                  </a:lnTo>
                  <a:lnTo>
                    <a:pt x="141" y="30"/>
                  </a:lnTo>
                  <a:lnTo>
                    <a:pt x="140" y="26"/>
                  </a:lnTo>
                  <a:lnTo>
                    <a:pt x="139" y="21"/>
                  </a:lnTo>
                  <a:lnTo>
                    <a:pt x="138" y="17"/>
                  </a:lnTo>
                  <a:lnTo>
                    <a:pt x="136" y="12"/>
                  </a:lnTo>
                  <a:lnTo>
                    <a:pt x="133" y="12"/>
                  </a:lnTo>
                  <a:lnTo>
                    <a:pt x="131" y="12"/>
                  </a:lnTo>
                  <a:lnTo>
                    <a:pt x="129" y="12"/>
                  </a:lnTo>
                  <a:lnTo>
                    <a:pt x="126" y="12"/>
                  </a:lnTo>
                  <a:lnTo>
                    <a:pt x="121" y="7"/>
                  </a:lnTo>
                  <a:lnTo>
                    <a:pt x="115" y="4"/>
                  </a:lnTo>
                  <a:lnTo>
                    <a:pt x="109" y="2"/>
                  </a:lnTo>
                  <a:lnTo>
                    <a:pt x="101" y="0"/>
                  </a:lnTo>
                  <a:lnTo>
                    <a:pt x="94" y="0"/>
                  </a:lnTo>
                  <a:lnTo>
                    <a:pt x="87" y="2"/>
                  </a:lnTo>
                  <a:lnTo>
                    <a:pt x="79" y="2"/>
                  </a:lnTo>
                  <a:lnTo>
                    <a:pt x="72" y="3"/>
                  </a:lnTo>
                  <a:lnTo>
                    <a:pt x="66" y="7"/>
                  </a:lnTo>
                  <a:lnTo>
                    <a:pt x="61" y="14"/>
                  </a:lnTo>
                  <a:lnTo>
                    <a:pt x="56" y="20"/>
                  </a:lnTo>
                  <a:lnTo>
                    <a:pt x="51" y="27"/>
                  </a:lnTo>
                  <a:lnTo>
                    <a:pt x="43" y="23"/>
                  </a:lnTo>
                  <a:lnTo>
                    <a:pt x="35" y="18"/>
                  </a:lnTo>
                  <a:lnTo>
                    <a:pt x="27" y="14"/>
                  </a:lnTo>
                  <a:lnTo>
                    <a:pt x="18" y="12"/>
                  </a:lnTo>
                  <a:lnTo>
                    <a:pt x="16" y="15"/>
                  </a:lnTo>
                  <a:lnTo>
                    <a:pt x="15" y="18"/>
                  </a:lnTo>
                  <a:lnTo>
                    <a:pt x="12" y="21"/>
                  </a:lnTo>
                  <a:lnTo>
                    <a:pt x="10" y="23"/>
                  </a:lnTo>
                  <a:lnTo>
                    <a:pt x="10" y="30"/>
                  </a:lnTo>
                  <a:lnTo>
                    <a:pt x="11" y="36"/>
                  </a:lnTo>
                  <a:lnTo>
                    <a:pt x="12" y="42"/>
                  </a:lnTo>
                  <a:lnTo>
                    <a:pt x="12" y="48"/>
                  </a:lnTo>
                  <a:lnTo>
                    <a:pt x="11" y="48"/>
                  </a:lnTo>
                  <a:lnTo>
                    <a:pt x="10" y="48"/>
                  </a:lnTo>
                  <a:lnTo>
                    <a:pt x="8" y="48"/>
                  </a:lnTo>
                  <a:lnTo>
                    <a:pt x="6" y="48"/>
                  </a:lnTo>
                  <a:lnTo>
                    <a:pt x="6" y="50"/>
                  </a:lnTo>
                  <a:lnTo>
                    <a:pt x="4" y="51"/>
                  </a:lnTo>
                  <a:lnTo>
                    <a:pt x="2" y="51"/>
                  </a:lnTo>
                  <a:lnTo>
                    <a:pt x="1" y="53"/>
                  </a:lnTo>
                  <a:lnTo>
                    <a:pt x="0" y="61"/>
                  </a:lnTo>
                  <a:lnTo>
                    <a:pt x="2" y="68"/>
                  </a:lnTo>
                  <a:lnTo>
                    <a:pt x="6" y="73"/>
                  </a:lnTo>
                  <a:lnTo>
                    <a:pt x="12" y="78"/>
                  </a:lnTo>
                  <a:lnTo>
                    <a:pt x="18" y="75"/>
                  </a:lnTo>
                  <a:lnTo>
                    <a:pt x="23" y="74"/>
                  </a:lnTo>
                  <a:lnTo>
                    <a:pt x="28" y="73"/>
                  </a:lnTo>
                  <a:lnTo>
                    <a:pt x="33" y="72"/>
                  </a:lnTo>
                  <a:lnTo>
                    <a:pt x="33" y="74"/>
                  </a:lnTo>
                  <a:lnTo>
                    <a:pt x="35" y="74"/>
                  </a:lnTo>
                  <a:lnTo>
                    <a:pt x="36" y="75"/>
                  </a:lnTo>
                  <a:lnTo>
                    <a:pt x="36" y="78"/>
                  </a:lnTo>
                  <a:lnTo>
                    <a:pt x="42" y="78"/>
                  </a:lnTo>
                  <a:lnTo>
                    <a:pt x="47" y="76"/>
                  </a:lnTo>
                  <a:lnTo>
                    <a:pt x="53" y="74"/>
                  </a:lnTo>
                  <a:lnTo>
                    <a:pt x="57" y="72"/>
                  </a:lnTo>
                  <a:lnTo>
                    <a:pt x="63" y="72"/>
                  </a:lnTo>
                  <a:lnTo>
                    <a:pt x="68" y="73"/>
                  </a:lnTo>
                  <a:lnTo>
                    <a:pt x="71" y="76"/>
                  </a:lnTo>
                  <a:lnTo>
                    <a:pt x="76" y="81"/>
                  </a:lnTo>
                  <a:lnTo>
                    <a:pt x="76" y="86"/>
                  </a:lnTo>
                  <a:lnTo>
                    <a:pt x="74" y="89"/>
                  </a:lnTo>
                  <a:lnTo>
                    <a:pt x="73" y="93"/>
                  </a:lnTo>
                  <a:lnTo>
                    <a:pt x="72" y="96"/>
                  </a:lnTo>
                  <a:lnTo>
                    <a:pt x="78" y="98"/>
                  </a:lnTo>
                  <a:lnTo>
                    <a:pt x="83" y="101"/>
                  </a:lnTo>
                  <a:lnTo>
                    <a:pt x="87" y="104"/>
                  </a:lnTo>
                  <a:lnTo>
                    <a:pt x="91" y="108"/>
                  </a:lnTo>
                  <a:lnTo>
                    <a:pt x="89" y="114"/>
                  </a:lnTo>
                  <a:lnTo>
                    <a:pt x="87" y="120"/>
                  </a:lnTo>
                  <a:lnTo>
                    <a:pt x="85" y="126"/>
                  </a:lnTo>
                  <a:lnTo>
                    <a:pt x="85" y="132"/>
                  </a:lnTo>
                  <a:lnTo>
                    <a:pt x="91" y="135"/>
                  </a:lnTo>
                  <a:lnTo>
                    <a:pt x="95" y="136"/>
                  </a:lnTo>
                  <a:lnTo>
                    <a:pt x="101" y="135"/>
                  </a:lnTo>
                  <a:lnTo>
                    <a:pt x="108" y="135"/>
                  </a:lnTo>
                  <a:lnTo>
                    <a:pt x="101" y="137"/>
                  </a:lnTo>
                  <a:lnTo>
                    <a:pt x="93" y="140"/>
                  </a:lnTo>
                  <a:lnTo>
                    <a:pt x="88" y="144"/>
                  </a:lnTo>
                  <a:lnTo>
                    <a:pt x="87" y="152"/>
                  </a:lnTo>
                  <a:lnTo>
                    <a:pt x="92" y="154"/>
                  </a:lnTo>
                  <a:lnTo>
                    <a:pt x="94" y="157"/>
                  </a:lnTo>
                  <a:lnTo>
                    <a:pt x="94" y="162"/>
                  </a:lnTo>
                  <a:lnTo>
                    <a:pt x="96" y="165"/>
                  </a:lnTo>
                  <a:lnTo>
                    <a:pt x="94" y="171"/>
                  </a:lnTo>
                  <a:lnTo>
                    <a:pt x="93" y="178"/>
                  </a:lnTo>
                  <a:lnTo>
                    <a:pt x="93" y="185"/>
                  </a:lnTo>
                  <a:lnTo>
                    <a:pt x="93" y="192"/>
                  </a:lnTo>
                  <a:lnTo>
                    <a:pt x="92" y="195"/>
                  </a:lnTo>
                  <a:lnTo>
                    <a:pt x="91" y="197"/>
                  </a:lnTo>
                  <a:lnTo>
                    <a:pt x="88" y="201"/>
                  </a:lnTo>
                  <a:lnTo>
                    <a:pt x="87" y="204"/>
                  </a:lnTo>
                  <a:lnTo>
                    <a:pt x="85" y="210"/>
                  </a:lnTo>
                  <a:lnTo>
                    <a:pt x="83" y="213"/>
                  </a:lnTo>
                  <a:lnTo>
                    <a:pt x="81" y="217"/>
                  </a:lnTo>
                  <a:lnTo>
                    <a:pt x="81" y="222"/>
                  </a:lnTo>
                  <a:lnTo>
                    <a:pt x="84" y="223"/>
                  </a:lnTo>
                  <a:lnTo>
                    <a:pt x="85" y="225"/>
                  </a:lnTo>
                  <a:lnTo>
                    <a:pt x="87" y="226"/>
                  </a:lnTo>
                  <a:lnTo>
                    <a:pt x="91" y="225"/>
                  </a:lnTo>
                  <a:lnTo>
                    <a:pt x="91" y="227"/>
                  </a:lnTo>
                  <a:lnTo>
                    <a:pt x="91" y="230"/>
                  </a:lnTo>
                  <a:lnTo>
                    <a:pt x="91" y="232"/>
                  </a:lnTo>
                  <a:lnTo>
                    <a:pt x="91" y="234"/>
                  </a:lnTo>
                  <a:lnTo>
                    <a:pt x="95" y="239"/>
                  </a:lnTo>
                  <a:lnTo>
                    <a:pt x="99" y="243"/>
                  </a:lnTo>
                  <a:lnTo>
                    <a:pt x="102" y="249"/>
                  </a:lnTo>
                  <a:lnTo>
                    <a:pt x="106" y="255"/>
                  </a:lnTo>
                  <a:lnTo>
                    <a:pt x="107" y="257"/>
                  </a:lnTo>
                  <a:lnTo>
                    <a:pt x="109" y="258"/>
                  </a:lnTo>
                  <a:lnTo>
                    <a:pt x="111" y="261"/>
                  </a:lnTo>
                  <a:lnTo>
                    <a:pt x="114" y="262"/>
                  </a:lnTo>
                  <a:lnTo>
                    <a:pt x="117" y="261"/>
                  </a:lnTo>
                  <a:lnTo>
                    <a:pt x="119" y="260"/>
                  </a:lnTo>
                  <a:lnTo>
                    <a:pt x="122" y="257"/>
                  </a:lnTo>
                  <a:lnTo>
                    <a:pt x="125" y="257"/>
                  </a:lnTo>
                  <a:lnTo>
                    <a:pt x="133" y="258"/>
                  </a:lnTo>
                  <a:lnTo>
                    <a:pt x="140" y="261"/>
                  </a:lnTo>
                  <a:lnTo>
                    <a:pt x="147" y="261"/>
                  </a:lnTo>
                  <a:lnTo>
                    <a:pt x="152" y="257"/>
                  </a:lnTo>
                  <a:lnTo>
                    <a:pt x="155" y="253"/>
                  </a:lnTo>
                  <a:lnTo>
                    <a:pt x="160" y="249"/>
                  </a:lnTo>
                  <a:lnTo>
                    <a:pt x="165" y="248"/>
                  </a:lnTo>
                  <a:lnTo>
                    <a:pt x="171" y="24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6" name="Freeform 97"/>
            <p:cNvSpPr>
              <a:spLocks/>
            </p:cNvSpPr>
            <p:nvPr/>
          </p:nvSpPr>
          <p:spPr bwMode="auto">
            <a:xfrm>
              <a:off x="2529" y="2205"/>
              <a:ext cx="70" cy="70"/>
            </a:xfrm>
            <a:custGeom>
              <a:avLst/>
              <a:gdLst>
                <a:gd name="T0" fmla="*/ 27 w 141"/>
                <a:gd name="T1" fmla="*/ 4 h 139"/>
                <a:gd name="T2" fmla="*/ 28 w 141"/>
                <a:gd name="T3" fmla="*/ 5 h 139"/>
                <a:gd name="T4" fmla="*/ 28 w 141"/>
                <a:gd name="T5" fmla="*/ 4 h 139"/>
                <a:gd name="T6" fmla="*/ 27 w 141"/>
                <a:gd name="T7" fmla="*/ 2 h 139"/>
                <a:gd name="T8" fmla="*/ 28 w 141"/>
                <a:gd name="T9" fmla="*/ 1 h 139"/>
                <a:gd name="T10" fmla="*/ 30 w 141"/>
                <a:gd name="T11" fmla="*/ 1 h 139"/>
                <a:gd name="T12" fmla="*/ 30 w 141"/>
                <a:gd name="T13" fmla="*/ 3 h 139"/>
                <a:gd name="T14" fmla="*/ 30 w 141"/>
                <a:gd name="T15" fmla="*/ 5 h 139"/>
                <a:gd name="T16" fmla="*/ 33 w 141"/>
                <a:gd name="T17" fmla="*/ 10 h 139"/>
                <a:gd name="T18" fmla="*/ 35 w 141"/>
                <a:gd name="T19" fmla="*/ 18 h 139"/>
                <a:gd name="T20" fmla="*/ 32 w 141"/>
                <a:gd name="T21" fmla="*/ 22 h 139"/>
                <a:gd name="T22" fmla="*/ 30 w 141"/>
                <a:gd name="T23" fmla="*/ 22 h 139"/>
                <a:gd name="T24" fmla="*/ 28 w 141"/>
                <a:gd name="T25" fmla="*/ 24 h 139"/>
                <a:gd name="T26" fmla="*/ 30 w 141"/>
                <a:gd name="T27" fmla="*/ 30 h 139"/>
                <a:gd name="T28" fmla="*/ 31 w 141"/>
                <a:gd name="T29" fmla="*/ 33 h 139"/>
                <a:gd name="T30" fmla="*/ 30 w 141"/>
                <a:gd name="T31" fmla="*/ 34 h 139"/>
                <a:gd name="T32" fmla="*/ 28 w 141"/>
                <a:gd name="T33" fmla="*/ 35 h 139"/>
                <a:gd name="T34" fmla="*/ 25 w 141"/>
                <a:gd name="T35" fmla="*/ 34 h 139"/>
                <a:gd name="T36" fmla="*/ 23 w 141"/>
                <a:gd name="T37" fmla="*/ 31 h 139"/>
                <a:gd name="T38" fmla="*/ 22 w 141"/>
                <a:gd name="T39" fmla="*/ 28 h 139"/>
                <a:gd name="T40" fmla="*/ 20 w 141"/>
                <a:gd name="T41" fmla="*/ 23 h 139"/>
                <a:gd name="T42" fmla="*/ 16 w 141"/>
                <a:gd name="T43" fmla="*/ 19 h 139"/>
                <a:gd name="T44" fmla="*/ 14 w 141"/>
                <a:gd name="T45" fmla="*/ 15 h 139"/>
                <a:gd name="T46" fmla="*/ 15 w 141"/>
                <a:gd name="T47" fmla="*/ 12 h 139"/>
                <a:gd name="T48" fmla="*/ 13 w 141"/>
                <a:gd name="T49" fmla="*/ 12 h 139"/>
                <a:gd name="T50" fmla="*/ 12 w 141"/>
                <a:gd name="T51" fmla="*/ 12 h 139"/>
                <a:gd name="T52" fmla="*/ 11 w 141"/>
                <a:gd name="T53" fmla="*/ 11 h 139"/>
                <a:gd name="T54" fmla="*/ 10 w 141"/>
                <a:gd name="T55" fmla="*/ 10 h 139"/>
                <a:gd name="T56" fmla="*/ 9 w 141"/>
                <a:gd name="T57" fmla="*/ 10 h 139"/>
                <a:gd name="T58" fmla="*/ 7 w 141"/>
                <a:gd name="T59" fmla="*/ 10 h 139"/>
                <a:gd name="T60" fmla="*/ 5 w 141"/>
                <a:gd name="T61" fmla="*/ 10 h 139"/>
                <a:gd name="T62" fmla="*/ 3 w 141"/>
                <a:gd name="T63" fmla="*/ 11 h 139"/>
                <a:gd name="T64" fmla="*/ 1 w 141"/>
                <a:gd name="T65" fmla="*/ 10 h 139"/>
                <a:gd name="T66" fmla="*/ 0 w 141"/>
                <a:gd name="T67" fmla="*/ 6 h 139"/>
                <a:gd name="T68" fmla="*/ 2 w 141"/>
                <a:gd name="T69" fmla="*/ 4 h 139"/>
                <a:gd name="T70" fmla="*/ 4 w 141"/>
                <a:gd name="T71" fmla="*/ 4 h 139"/>
                <a:gd name="T72" fmla="*/ 6 w 141"/>
                <a:gd name="T73" fmla="*/ 3 h 139"/>
                <a:gd name="T74" fmla="*/ 8 w 141"/>
                <a:gd name="T75" fmla="*/ 4 h 139"/>
                <a:gd name="T76" fmla="*/ 9 w 141"/>
                <a:gd name="T77" fmla="*/ 5 h 139"/>
                <a:gd name="T78" fmla="*/ 11 w 141"/>
                <a:gd name="T79" fmla="*/ 4 h 139"/>
                <a:gd name="T80" fmla="*/ 14 w 141"/>
                <a:gd name="T81" fmla="*/ 4 h 139"/>
                <a:gd name="T82" fmla="*/ 14 w 141"/>
                <a:gd name="T83" fmla="*/ 3 h 139"/>
                <a:gd name="T84" fmla="*/ 15 w 141"/>
                <a:gd name="T85" fmla="*/ 2 h 139"/>
                <a:gd name="T86" fmla="*/ 16 w 141"/>
                <a:gd name="T87" fmla="*/ 2 h 139"/>
                <a:gd name="T88" fmla="*/ 17 w 141"/>
                <a:gd name="T89" fmla="*/ 3 h 139"/>
                <a:gd name="T90" fmla="*/ 20 w 141"/>
                <a:gd name="T91" fmla="*/ 4 h 139"/>
                <a:gd name="T92" fmla="*/ 23 w 141"/>
                <a:gd name="T93" fmla="*/ 3 h 139"/>
                <a:gd name="T94" fmla="*/ 26 w 141"/>
                <a:gd name="T95" fmla="*/ 3 h 139"/>
                <a:gd name="T96" fmla="*/ 27 w 141"/>
                <a:gd name="T97" fmla="*/ 4 h 13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1"/>
                <a:gd name="T148" fmla="*/ 0 h 139"/>
                <a:gd name="T149" fmla="*/ 141 w 141"/>
                <a:gd name="T150" fmla="*/ 139 h 13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1" h="139">
                  <a:moveTo>
                    <a:pt x="108" y="14"/>
                  </a:moveTo>
                  <a:lnTo>
                    <a:pt x="110" y="15"/>
                  </a:lnTo>
                  <a:lnTo>
                    <a:pt x="113" y="17"/>
                  </a:lnTo>
                  <a:lnTo>
                    <a:pt x="114" y="18"/>
                  </a:lnTo>
                  <a:lnTo>
                    <a:pt x="114" y="17"/>
                  </a:lnTo>
                  <a:lnTo>
                    <a:pt x="112" y="14"/>
                  </a:lnTo>
                  <a:lnTo>
                    <a:pt x="110" y="9"/>
                  </a:lnTo>
                  <a:lnTo>
                    <a:pt x="108" y="6"/>
                  </a:lnTo>
                  <a:lnTo>
                    <a:pt x="108" y="2"/>
                  </a:lnTo>
                  <a:lnTo>
                    <a:pt x="113" y="1"/>
                  </a:lnTo>
                  <a:lnTo>
                    <a:pt x="116" y="0"/>
                  </a:lnTo>
                  <a:lnTo>
                    <a:pt x="120" y="1"/>
                  </a:lnTo>
                  <a:lnTo>
                    <a:pt x="123" y="5"/>
                  </a:lnTo>
                  <a:lnTo>
                    <a:pt x="123" y="9"/>
                  </a:lnTo>
                  <a:lnTo>
                    <a:pt x="123" y="15"/>
                  </a:lnTo>
                  <a:lnTo>
                    <a:pt x="123" y="20"/>
                  </a:lnTo>
                  <a:lnTo>
                    <a:pt x="123" y="25"/>
                  </a:lnTo>
                  <a:lnTo>
                    <a:pt x="135" y="38"/>
                  </a:lnTo>
                  <a:lnTo>
                    <a:pt x="141" y="54"/>
                  </a:lnTo>
                  <a:lnTo>
                    <a:pt x="141" y="70"/>
                  </a:lnTo>
                  <a:lnTo>
                    <a:pt x="135" y="85"/>
                  </a:lnTo>
                  <a:lnTo>
                    <a:pt x="130" y="85"/>
                  </a:lnTo>
                  <a:lnTo>
                    <a:pt x="125" y="85"/>
                  </a:lnTo>
                  <a:lnTo>
                    <a:pt x="120" y="85"/>
                  </a:lnTo>
                  <a:lnTo>
                    <a:pt x="114" y="83"/>
                  </a:lnTo>
                  <a:lnTo>
                    <a:pt x="115" y="94"/>
                  </a:lnTo>
                  <a:lnTo>
                    <a:pt x="118" y="106"/>
                  </a:lnTo>
                  <a:lnTo>
                    <a:pt x="120" y="117"/>
                  </a:lnTo>
                  <a:lnTo>
                    <a:pt x="127" y="128"/>
                  </a:lnTo>
                  <a:lnTo>
                    <a:pt x="127" y="131"/>
                  </a:lnTo>
                  <a:lnTo>
                    <a:pt x="126" y="134"/>
                  </a:lnTo>
                  <a:lnTo>
                    <a:pt x="123" y="136"/>
                  </a:lnTo>
                  <a:lnTo>
                    <a:pt x="123" y="139"/>
                  </a:lnTo>
                  <a:lnTo>
                    <a:pt x="115" y="139"/>
                  </a:lnTo>
                  <a:lnTo>
                    <a:pt x="108" y="137"/>
                  </a:lnTo>
                  <a:lnTo>
                    <a:pt x="101" y="134"/>
                  </a:lnTo>
                  <a:lnTo>
                    <a:pt x="97" y="129"/>
                  </a:lnTo>
                  <a:lnTo>
                    <a:pt x="92" y="123"/>
                  </a:lnTo>
                  <a:lnTo>
                    <a:pt x="90" y="116"/>
                  </a:lnTo>
                  <a:lnTo>
                    <a:pt x="89" y="109"/>
                  </a:lnTo>
                  <a:lnTo>
                    <a:pt x="90" y="101"/>
                  </a:lnTo>
                  <a:lnTo>
                    <a:pt x="81" y="92"/>
                  </a:lnTo>
                  <a:lnTo>
                    <a:pt x="73" y="84"/>
                  </a:lnTo>
                  <a:lnTo>
                    <a:pt x="65" y="75"/>
                  </a:lnTo>
                  <a:lnTo>
                    <a:pt x="58" y="64"/>
                  </a:lnTo>
                  <a:lnTo>
                    <a:pt x="58" y="59"/>
                  </a:lnTo>
                  <a:lnTo>
                    <a:pt x="60" y="54"/>
                  </a:lnTo>
                  <a:lnTo>
                    <a:pt x="60" y="48"/>
                  </a:lnTo>
                  <a:lnTo>
                    <a:pt x="58" y="44"/>
                  </a:lnTo>
                  <a:lnTo>
                    <a:pt x="54" y="47"/>
                  </a:lnTo>
                  <a:lnTo>
                    <a:pt x="53" y="47"/>
                  </a:lnTo>
                  <a:lnTo>
                    <a:pt x="50" y="46"/>
                  </a:lnTo>
                  <a:lnTo>
                    <a:pt x="47" y="44"/>
                  </a:lnTo>
                  <a:lnTo>
                    <a:pt x="45" y="41"/>
                  </a:lnTo>
                  <a:lnTo>
                    <a:pt x="43" y="40"/>
                  </a:lnTo>
                  <a:lnTo>
                    <a:pt x="42" y="39"/>
                  </a:lnTo>
                  <a:lnTo>
                    <a:pt x="39" y="39"/>
                  </a:lnTo>
                  <a:lnTo>
                    <a:pt x="37" y="38"/>
                  </a:lnTo>
                  <a:lnTo>
                    <a:pt x="32" y="38"/>
                  </a:lnTo>
                  <a:lnTo>
                    <a:pt x="29" y="38"/>
                  </a:lnTo>
                  <a:lnTo>
                    <a:pt x="25" y="38"/>
                  </a:lnTo>
                  <a:lnTo>
                    <a:pt x="21" y="37"/>
                  </a:lnTo>
                  <a:lnTo>
                    <a:pt x="19" y="41"/>
                  </a:lnTo>
                  <a:lnTo>
                    <a:pt x="13" y="41"/>
                  </a:lnTo>
                  <a:lnTo>
                    <a:pt x="7" y="40"/>
                  </a:lnTo>
                  <a:lnTo>
                    <a:pt x="4" y="38"/>
                  </a:lnTo>
                  <a:lnTo>
                    <a:pt x="0" y="31"/>
                  </a:lnTo>
                  <a:lnTo>
                    <a:pt x="1" y="24"/>
                  </a:lnTo>
                  <a:lnTo>
                    <a:pt x="5" y="18"/>
                  </a:lnTo>
                  <a:lnTo>
                    <a:pt x="9" y="14"/>
                  </a:lnTo>
                  <a:lnTo>
                    <a:pt x="14" y="15"/>
                  </a:lnTo>
                  <a:lnTo>
                    <a:pt x="17" y="15"/>
                  </a:lnTo>
                  <a:lnTo>
                    <a:pt x="21" y="14"/>
                  </a:lnTo>
                  <a:lnTo>
                    <a:pt x="24" y="10"/>
                  </a:lnTo>
                  <a:lnTo>
                    <a:pt x="29" y="11"/>
                  </a:lnTo>
                  <a:lnTo>
                    <a:pt x="32" y="14"/>
                  </a:lnTo>
                  <a:lnTo>
                    <a:pt x="35" y="16"/>
                  </a:lnTo>
                  <a:lnTo>
                    <a:pt x="39" y="17"/>
                  </a:lnTo>
                  <a:lnTo>
                    <a:pt x="43" y="14"/>
                  </a:lnTo>
                  <a:lnTo>
                    <a:pt x="47" y="13"/>
                  </a:lnTo>
                  <a:lnTo>
                    <a:pt x="53" y="14"/>
                  </a:lnTo>
                  <a:lnTo>
                    <a:pt x="58" y="14"/>
                  </a:lnTo>
                  <a:lnTo>
                    <a:pt x="58" y="11"/>
                  </a:lnTo>
                  <a:lnTo>
                    <a:pt x="58" y="10"/>
                  </a:lnTo>
                  <a:lnTo>
                    <a:pt x="59" y="9"/>
                  </a:lnTo>
                  <a:lnTo>
                    <a:pt x="60" y="8"/>
                  </a:lnTo>
                  <a:lnTo>
                    <a:pt x="62" y="8"/>
                  </a:lnTo>
                  <a:lnTo>
                    <a:pt x="65" y="8"/>
                  </a:lnTo>
                  <a:lnTo>
                    <a:pt x="67" y="8"/>
                  </a:lnTo>
                  <a:lnTo>
                    <a:pt x="69" y="10"/>
                  </a:lnTo>
                  <a:lnTo>
                    <a:pt x="75" y="11"/>
                  </a:lnTo>
                  <a:lnTo>
                    <a:pt x="82" y="13"/>
                  </a:lnTo>
                  <a:lnTo>
                    <a:pt x="88" y="11"/>
                  </a:lnTo>
                  <a:lnTo>
                    <a:pt x="93" y="10"/>
                  </a:lnTo>
                  <a:lnTo>
                    <a:pt x="99" y="10"/>
                  </a:lnTo>
                  <a:lnTo>
                    <a:pt x="104" y="10"/>
                  </a:lnTo>
                  <a:lnTo>
                    <a:pt x="106" y="11"/>
                  </a:lnTo>
                  <a:lnTo>
                    <a:pt x="108" y="1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7" name="Freeform 98"/>
            <p:cNvSpPr>
              <a:spLocks/>
            </p:cNvSpPr>
            <p:nvPr/>
          </p:nvSpPr>
          <p:spPr bwMode="auto">
            <a:xfrm>
              <a:off x="2520" y="2181"/>
              <a:ext cx="14" cy="27"/>
            </a:xfrm>
            <a:custGeom>
              <a:avLst/>
              <a:gdLst>
                <a:gd name="T0" fmla="*/ 6 w 29"/>
                <a:gd name="T1" fmla="*/ 9 h 53"/>
                <a:gd name="T2" fmla="*/ 6 w 29"/>
                <a:gd name="T3" fmla="*/ 10 h 53"/>
                <a:gd name="T4" fmla="*/ 6 w 29"/>
                <a:gd name="T5" fmla="*/ 12 h 53"/>
                <a:gd name="T6" fmla="*/ 6 w 29"/>
                <a:gd name="T7" fmla="*/ 13 h 53"/>
                <a:gd name="T8" fmla="*/ 5 w 29"/>
                <a:gd name="T9" fmla="*/ 14 h 53"/>
                <a:gd name="T10" fmla="*/ 4 w 29"/>
                <a:gd name="T11" fmla="*/ 13 h 53"/>
                <a:gd name="T12" fmla="*/ 3 w 29"/>
                <a:gd name="T13" fmla="*/ 13 h 53"/>
                <a:gd name="T14" fmla="*/ 2 w 29"/>
                <a:gd name="T15" fmla="*/ 12 h 53"/>
                <a:gd name="T16" fmla="*/ 2 w 29"/>
                <a:gd name="T17" fmla="*/ 11 h 53"/>
                <a:gd name="T18" fmla="*/ 2 w 29"/>
                <a:gd name="T19" fmla="*/ 10 h 53"/>
                <a:gd name="T20" fmla="*/ 2 w 29"/>
                <a:gd name="T21" fmla="*/ 9 h 53"/>
                <a:gd name="T22" fmla="*/ 2 w 29"/>
                <a:gd name="T23" fmla="*/ 8 h 53"/>
                <a:gd name="T24" fmla="*/ 0 w 29"/>
                <a:gd name="T25" fmla="*/ 7 h 53"/>
                <a:gd name="T26" fmla="*/ 0 w 29"/>
                <a:gd name="T27" fmla="*/ 7 h 53"/>
                <a:gd name="T28" fmla="*/ 0 w 29"/>
                <a:gd name="T29" fmla="*/ 6 h 53"/>
                <a:gd name="T30" fmla="*/ 0 w 29"/>
                <a:gd name="T31" fmla="*/ 6 h 53"/>
                <a:gd name="T32" fmla="*/ 0 w 29"/>
                <a:gd name="T33" fmla="*/ 6 h 53"/>
                <a:gd name="T34" fmla="*/ 0 w 29"/>
                <a:gd name="T35" fmla="*/ 5 h 53"/>
                <a:gd name="T36" fmla="*/ 0 w 29"/>
                <a:gd name="T37" fmla="*/ 5 h 53"/>
                <a:gd name="T38" fmla="*/ 0 w 29"/>
                <a:gd name="T39" fmla="*/ 5 h 53"/>
                <a:gd name="T40" fmla="*/ 0 w 29"/>
                <a:gd name="T41" fmla="*/ 5 h 53"/>
                <a:gd name="T42" fmla="*/ 0 w 29"/>
                <a:gd name="T43" fmla="*/ 4 h 53"/>
                <a:gd name="T44" fmla="*/ 1 w 29"/>
                <a:gd name="T45" fmla="*/ 4 h 53"/>
                <a:gd name="T46" fmla="*/ 1 w 29"/>
                <a:gd name="T47" fmla="*/ 4 h 53"/>
                <a:gd name="T48" fmla="*/ 2 w 29"/>
                <a:gd name="T49" fmla="*/ 4 h 53"/>
                <a:gd name="T50" fmla="*/ 2 w 29"/>
                <a:gd name="T51" fmla="*/ 3 h 53"/>
                <a:gd name="T52" fmla="*/ 3 w 29"/>
                <a:gd name="T53" fmla="*/ 3 h 53"/>
                <a:gd name="T54" fmla="*/ 3 w 29"/>
                <a:gd name="T55" fmla="*/ 2 h 53"/>
                <a:gd name="T56" fmla="*/ 4 w 29"/>
                <a:gd name="T57" fmla="*/ 2 h 53"/>
                <a:gd name="T58" fmla="*/ 4 w 29"/>
                <a:gd name="T59" fmla="*/ 1 h 53"/>
                <a:gd name="T60" fmla="*/ 5 w 29"/>
                <a:gd name="T61" fmla="*/ 0 h 53"/>
                <a:gd name="T62" fmla="*/ 6 w 29"/>
                <a:gd name="T63" fmla="*/ 1 h 53"/>
                <a:gd name="T64" fmla="*/ 7 w 29"/>
                <a:gd name="T65" fmla="*/ 1 h 53"/>
                <a:gd name="T66" fmla="*/ 7 w 29"/>
                <a:gd name="T67" fmla="*/ 3 h 53"/>
                <a:gd name="T68" fmla="*/ 7 w 29"/>
                <a:gd name="T69" fmla="*/ 3 h 53"/>
                <a:gd name="T70" fmla="*/ 6 w 29"/>
                <a:gd name="T71" fmla="*/ 4 h 53"/>
                <a:gd name="T72" fmla="*/ 6 w 29"/>
                <a:gd name="T73" fmla="*/ 5 h 53"/>
                <a:gd name="T74" fmla="*/ 6 w 29"/>
                <a:gd name="T75" fmla="*/ 6 h 53"/>
                <a:gd name="T76" fmla="*/ 6 w 29"/>
                <a:gd name="T77" fmla="*/ 7 h 53"/>
                <a:gd name="T78" fmla="*/ 6 w 29"/>
                <a:gd name="T79" fmla="*/ 9 h 53"/>
                <a:gd name="T80" fmla="*/ 6 w 29"/>
                <a:gd name="T81" fmla="*/ 9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
                <a:gd name="T124" fmla="*/ 0 h 53"/>
                <a:gd name="T125" fmla="*/ 29 w 29"/>
                <a:gd name="T126" fmla="*/ 53 h 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 h="53">
                  <a:moveTo>
                    <a:pt x="25" y="35"/>
                  </a:moveTo>
                  <a:lnTo>
                    <a:pt x="27" y="40"/>
                  </a:lnTo>
                  <a:lnTo>
                    <a:pt x="27" y="46"/>
                  </a:lnTo>
                  <a:lnTo>
                    <a:pt x="26" y="50"/>
                  </a:lnTo>
                  <a:lnTo>
                    <a:pt x="22" y="53"/>
                  </a:lnTo>
                  <a:lnTo>
                    <a:pt x="17" y="51"/>
                  </a:lnTo>
                  <a:lnTo>
                    <a:pt x="14" y="49"/>
                  </a:lnTo>
                  <a:lnTo>
                    <a:pt x="10" y="46"/>
                  </a:lnTo>
                  <a:lnTo>
                    <a:pt x="8" y="42"/>
                  </a:lnTo>
                  <a:lnTo>
                    <a:pt x="9" y="38"/>
                  </a:lnTo>
                  <a:lnTo>
                    <a:pt x="9" y="33"/>
                  </a:lnTo>
                  <a:lnTo>
                    <a:pt x="8" y="30"/>
                  </a:lnTo>
                  <a:lnTo>
                    <a:pt x="3" y="26"/>
                  </a:lnTo>
                  <a:lnTo>
                    <a:pt x="3" y="25"/>
                  </a:lnTo>
                  <a:lnTo>
                    <a:pt x="3" y="24"/>
                  </a:lnTo>
                  <a:lnTo>
                    <a:pt x="3" y="23"/>
                  </a:lnTo>
                  <a:lnTo>
                    <a:pt x="3" y="21"/>
                  </a:lnTo>
                  <a:lnTo>
                    <a:pt x="2" y="20"/>
                  </a:lnTo>
                  <a:lnTo>
                    <a:pt x="2" y="19"/>
                  </a:lnTo>
                  <a:lnTo>
                    <a:pt x="1" y="18"/>
                  </a:lnTo>
                  <a:lnTo>
                    <a:pt x="0" y="18"/>
                  </a:lnTo>
                  <a:lnTo>
                    <a:pt x="2" y="16"/>
                  </a:lnTo>
                  <a:lnTo>
                    <a:pt x="4" y="13"/>
                  </a:lnTo>
                  <a:lnTo>
                    <a:pt x="7" y="13"/>
                  </a:lnTo>
                  <a:lnTo>
                    <a:pt x="10" y="13"/>
                  </a:lnTo>
                  <a:lnTo>
                    <a:pt x="11" y="11"/>
                  </a:lnTo>
                  <a:lnTo>
                    <a:pt x="14" y="9"/>
                  </a:lnTo>
                  <a:lnTo>
                    <a:pt x="15" y="8"/>
                  </a:lnTo>
                  <a:lnTo>
                    <a:pt x="16" y="5"/>
                  </a:lnTo>
                  <a:lnTo>
                    <a:pt x="19" y="2"/>
                  </a:lnTo>
                  <a:lnTo>
                    <a:pt x="23" y="0"/>
                  </a:lnTo>
                  <a:lnTo>
                    <a:pt x="26" y="1"/>
                  </a:lnTo>
                  <a:lnTo>
                    <a:pt x="29" y="4"/>
                  </a:lnTo>
                  <a:lnTo>
                    <a:pt x="29" y="9"/>
                  </a:lnTo>
                  <a:lnTo>
                    <a:pt x="29" y="11"/>
                  </a:lnTo>
                  <a:lnTo>
                    <a:pt x="27" y="13"/>
                  </a:lnTo>
                  <a:lnTo>
                    <a:pt x="25" y="17"/>
                  </a:lnTo>
                  <a:lnTo>
                    <a:pt x="24" y="21"/>
                  </a:lnTo>
                  <a:lnTo>
                    <a:pt x="25" y="27"/>
                  </a:lnTo>
                  <a:lnTo>
                    <a:pt x="26" y="33"/>
                  </a:lnTo>
                  <a:lnTo>
                    <a:pt x="25" y="3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8" name="Freeform 99"/>
            <p:cNvSpPr>
              <a:spLocks/>
            </p:cNvSpPr>
            <p:nvPr/>
          </p:nvSpPr>
          <p:spPr bwMode="auto">
            <a:xfrm>
              <a:off x="2514" y="2215"/>
              <a:ext cx="4" cy="3"/>
            </a:xfrm>
            <a:custGeom>
              <a:avLst/>
              <a:gdLst>
                <a:gd name="T0" fmla="*/ 1 w 9"/>
                <a:gd name="T1" fmla="*/ 0 h 7"/>
                <a:gd name="T2" fmla="*/ 0 w 9"/>
                <a:gd name="T3" fmla="*/ 0 h 7"/>
                <a:gd name="T4" fmla="*/ 0 w 9"/>
                <a:gd name="T5" fmla="*/ 0 h 7"/>
                <a:gd name="T6" fmla="*/ 0 w 9"/>
                <a:gd name="T7" fmla="*/ 0 h 7"/>
                <a:gd name="T8" fmla="*/ 0 w 9"/>
                <a:gd name="T9" fmla="*/ 0 h 7"/>
                <a:gd name="T10" fmla="*/ 0 w 9"/>
                <a:gd name="T11" fmla="*/ 0 h 7"/>
                <a:gd name="T12" fmla="*/ 0 w 9"/>
                <a:gd name="T13" fmla="*/ 1 h 7"/>
                <a:gd name="T14" fmla="*/ 0 w 9"/>
                <a:gd name="T15" fmla="*/ 1 h 7"/>
                <a:gd name="T16" fmla="*/ 0 w 9"/>
                <a:gd name="T17" fmla="*/ 1 h 7"/>
                <a:gd name="T18" fmla="*/ 0 w 9"/>
                <a:gd name="T19" fmla="*/ 1 h 7"/>
                <a:gd name="T20" fmla="*/ 1 w 9"/>
                <a:gd name="T21" fmla="*/ 1 h 7"/>
                <a:gd name="T22" fmla="*/ 1 w 9"/>
                <a:gd name="T23" fmla="*/ 1 h 7"/>
                <a:gd name="T24" fmla="*/ 1 w 9"/>
                <a:gd name="T25" fmla="*/ 1 h 7"/>
                <a:gd name="T26" fmla="*/ 1 w 9"/>
                <a:gd name="T27" fmla="*/ 1 h 7"/>
                <a:gd name="T28" fmla="*/ 2 w 9"/>
                <a:gd name="T29" fmla="*/ 1 h 7"/>
                <a:gd name="T30" fmla="*/ 2 w 9"/>
                <a:gd name="T31" fmla="*/ 0 h 7"/>
                <a:gd name="T32" fmla="*/ 2 w 9"/>
                <a:gd name="T33" fmla="*/ 0 h 7"/>
                <a:gd name="T34" fmla="*/ 2 w 9"/>
                <a:gd name="T35" fmla="*/ 0 h 7"/>
                <a:gd name="T36" fmla="*/ 1 w 9"/>
                <a:gd name="T37" fmla="*/ 0 h 7"/>
                <a:gd name="T38" fmla="*/ 1 w 9"/>
                <a:gd name="T39" fmla="*/ 0 h 7"/>
                <a:gd name="T40" fmla="*/ 1 w 9"/>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7"/>
                <a:gd name="T65" fmla="*/ 9 w 9"/>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7">
                  <a:moveTo>
                    <a:pt x="4" y="0"/>
                  </a:moveTo>
                  <a:lnTo>
                    <a:pt x="2" y="2"/>
                  </a:lnTo>
                  <a:lnTo>
                    <a:pt x="1" y="2"/>
                  </a:lnTo>
                  <a:lnTo>
                    <a:pt x="0" y="2"/>
                  </a:lnTo>
                  <a:lnTo>
                    <a:pt x="0" y="3"/>
                  </a:lnTo>
                  <a:lnTo>
                    <a:pt x="0" y="4"/>
                  </a:lnTo>
                  <a:lnTo>
                    <a:pt x="0" y="6"/>
                  </a:lnTo>
                  <a:lnTo>
                    <a:pt x="1" y="7"/>
                  </a:lnTo>
                  <a:lnTo>
                    <a:pt x="2" y="7"/>
                  </a:lnTo>
                  <a:lnTo>
                    <a:pt x="4" y="6"/>
                  </a:lnTo>
                  <a:lnTo>
                    <a:pt x="5" y="6"/>
                  </a:lnTo>
                  <a:lnTo>
                    <a:pt x="6" y="6"/>
                  </a:lnTo>
                  <a:lnTo>
                    <a:pt x="7" y="5"/>
                  </a:lnTo>
                  <a:lnTo>
                    <a:pt x="8" y="4"/>
                  </a:lnTo>
                  <a:lnTo>
                    <a:pt x="9" y="3"/>
                  </a:lnTo>
                  <a:lnTo>
                    <a:pt x="9" y="2"/>
                  </a:lnTo>
                  <a:lnTo>
                    <a:pt x="8"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39" name="Freeform 100"/>
            <p:cNvSpPr>
              <a:spLocks/>
            </p:cNvSpPr>
            <p:nvPr/>
          </p:nvSpPr>
          <p:spPr bwMode="auto">
            <a:xfrm>
              <a:off x="2566" y="2030"/>
              <a:ext cx="20" cy="30"/>
            </a:xfrm>
            <a:custGeom>
              <a:avLst/>
              <a:gdLst>
                <a:gd name="T0" fmla="*/ 10 w 40"/>
                <a:gd name="T1" fmla="*/ 2 h 61"/>
                <a:gd name="T2" fmla="*/ 10 w 40"/>
                <a:gd name="T3" fmla="*/ 2 h 61"/>
                <a:gd name="T4" fmla="*/ 10 w 40"/>
                <a:gd name="T5" fmla="*/ 2 h 61"/>
                <a:gd name="T6" fmla="*/ 10 w 40"/>
                <a:gd name="T7" fmla="*/ 2 h 61"/>
                <a:gd name="T8" fmla="*/ 10 w 40"/>
                <a:gd name="T9" fmla="*/ 2 h 61"/>
                <a:gd name="T10" fmla="*/ 10 w 40"/>
                <a:gd name="T11" fmla="*/ 4 h 61"/>
                <a:gd name="T12" fmla="*/ 10 w 40"/>
                <a:gd name="T13" fmla="*/ 5 h 61"/>
                <a:gd name="T14" fmla="*/ 9 w 40"/>
                <a:gd name="T15" fmla="*/ 7 h 61"/>
                <a:gd name="T16" fmla="*/ 9 w 40"/>
                <a:gd name="T17" fmla="*/ 8 h 61"/>
                <a:gd name="T18" fmla="*/ 10 w 40"/>
                <a:gd name="T19" fmla="*/ 8 h 61"/>
                <a:gd name="T20" fmla="*/ 10 w 40"/>
                <a:gd name="T21" fmla="*/ 8 h 61"/>
                <a:gd name="T22" fmla="*/ 10 w 40"/>
                <a:gd name="T23" fmla="*/ 8 h 61"/>
                <a:gd name="T24" fmla="*/ 10 w 40"/>
                <a:gd name="T25" fmla="*/ 9 h 61"/>
                <a:gd name="T26" fmla="*/ 9 w 40"/>
                <a:gd name="T27" fmla="*/ 9 h 61"/>
                <a:gd name="T28" fmla="*/ 9 w 40"/>
                <a:gd name="T29" fmla="*/ 9 h 61"/>
                <a:gd name="T30" fmla="*/ 9 w 40"/>
                <a:gd name="T31" fmla="*/ 10 h 61"/>
                <a:gd name="T32" fmla="*/ 9 w 40"/>
                <a:gd name="T33" fmla="*/ 10 h 61"/>
                <a:gd name="T34" fmla="*/ 10 w 40"/>
                <a:gd name="T35" fmla="*/ 10 h 61"/>
                <a:gd name="T36" fmla="*/ 10 w 40"/>
                <a:gd name="T37" fmla="*/ 10 h 61"/>
                <a:gd name="T38" fmla="*/ 10 w 40"/>
                <a:gd name="T39" fmla="*/ 11 h 61"/>
                <a:gd name="T40" fmla="*/ 10 w 40"/>
                <a:gd name="T41" fmla="*/ 11 h 61"/>
                <a:gd name="T42" fmla="*/ 9 w 40"/>
                <a:gd name="T43" fmla="*/ 12 h 61"/>
                <a:gd name="T44" fmla="*/ 9 w 40"/>
                <a:gd name="T45" fmla="*/ 12 h 61"/>
                <a:gd name="T46" fmla="*/ 9 w 40"/>
                <a:gd name="T47" fmla="*/ 12 h 61"/>
                <a:gd name="T48" fmla="*/ 8 w 40"/>
                <a:gd name="T49" fmla="*/ 13 h 61"/>
                <a:gd name="T50" fmla="*/ 8 w 40"/>
                <a:gd name="T51" fmla="*/ 14 h 61"/>
                <a:gd name="T52" fmla="*/ 7 w 40"/>
                <a:gd name="T53" fmla="*/ 14 h 61"/>
                <a:gd name="T54" fmla="*/ 6 w 40"/>
                <a:gd name="T55" fmla="*/ 14 h 61"/>
                <a:gd name="T56" fmla="*/ 6 w 40"/>
                <a:gd name="T57" fmla="*/ 13 h 61"/>
                <a:gd name="T58" fmla="*/ 5 w 40"/>
                <a:gd name="T59" fmla="*/ 13 h 61"/>
                <a:gd name="T60" fmla="*/ 5 w 40"/>
                <a:gd name="T61" fmla="*/ 13 h 61"/>
                <a:gd name="T62" fmla="*/ 5 w 40"/>
                <a:gd name="T63" fmla="*/ 13 h 61"/>
                <a:gd name="T64" fmla="*/ 4 w 40"/>
                <a:gd name="T65" fmla="*/ 13 h 61"/>
                <a:gd name="T66" fmla="*/ 4 w 40"/>
                <a:gd name="T67" fmla="*/ 14 h 61"/>
                <a:gd name="T68" fmla="*/ 3 w 40"/>
                <a:gd name="T69" fmla="*/ 14 h 61"/>
                <a:gd name="T70" fmla="*/ 3 w 40"/>
                <a:gd name="T71" fmla="*/ 14 h 61"/>
                <a:gd name="T72" fmla="*/ 2 w 40"/>
                <a:gd name="T73" fmla="*/ 15 h 61"/>
                <a:gd name="T74" fmla="*/ 2 w 40"/>
                <a:gd name="T75" fmla="*/ 14 h 61"/>
                <a:gd name="T76" fmla="*/ 1 w 40"/>
                <a:gd name="T77" fmla="*/ 13 h 61"/>
                <a:gd name="T78" fmla="*/ 0 w 40"/>
                <a:gd name="T79" fmla="*/ 12 h 61"/>
                <a:gd name="T80" fmla="*/ 0 w 40"/>
                <a:gd name="T81" fmla="*/ 11 h 61"/>
                <a:gd name="T82" fmla="*/ 2 w 40"/>
                <a:gd name="T83" fmla="*/ 10 h 61"/>
                <a:gd name="T84" fmla="*/ 2 w 40"/>
                <a:gd name="T85" fmla="*/ 9 h 61"/>
                <a:gd name="T86" fmla="*/ 2 w 40"/>
                <a:gd name="T87" fmla="*/ 8 h 61"/>
                <a:gd name="T88" fmla="*/ 2 w 40"/>
                <a:gd name="T89" fmla="*/ 7 h 61"/>
                <a:gd name="T90" fmla="*/ 3 w 40"/>
                <a:gd name="T91" fmla="*/ 6 h 61"/>
                <a:gd name="T92" fmla="*/ 3 w 40"/>
                <a:gd name="T93" fmla="*/ 6 h 61"/>
                <a:gd name="T94" fmla="*/ 3 w 40"/>
                <a:gd name="T95" fmla="*/ 5 h 61"/>
                <a:gd name="T96" fmla="*/ 4 w 40"/>
                <a:gd name="T97" fmla="*/ 5 h 61"/>
                <a:gd name="T98" fmla="*/ 4 w 40"/>
                <a:gd name="T99" fmla="*/ 3 h 61"/>
                <a:gd name="T100" fmla="*/ 5 w 40"/>
                <a:gd name="T101" fmla="*/ 1 h 61"/>
                <a:gd name="T102" fmla="*/ 6 w 40"/>
                <a:gd name="T103" fmla="*/ 0 h 61"/>
                <a:gd name="T104" fmla="*/ 8 w 40"/>
                <a:gd name="T105" fmla="*/ 0 h 61"/>
                <a:gd name="T106" fmla="*/ 9 w 40"/>
                <a:gd name="T107" fmla="*/ 0 h 61"/>
                <a:gd name="T108" fmla="*/ 9 w 40"/>
                <a:gd name="T109" fmla="*/ 0 h 61"/>
                <a:gd name="T110" fmla="*/ 10 w 40"/>
                <a:gd name="T111" fmla="*/ 1 h 61"/>
                <a:gd name="T112" fmla="*/ 10 w 40"/>
                <a:gd name="T113" fmla="*/ 2 h 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61"/>
                <a:gd name="T173" fmla="*/ 40 w 40"/>
                <a:gd name="T174" fmla="*/ 61 h 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61">
                  <a:moveTo>
                    <a:pt x="37" y="9"/>
                  </a:moveTo>
                  <a:lnTo>
                    <a:pt x="38" y="10"/>
                  </a:lnTo>
                  <a:lnTo>
                    <a:pt x="39" y="10"/>
                  </a:lnTo>
                  <a:lnTo>
                    <a:pt x="40" y="11"/>
                  </a:lnTo>
                  <a:lnTo>
                    <a:pt x="38" y="17"/>
                  </a:lnTo>
                  <a:lnTo>
                    <a:pt x="37" y="23"/>
                  </a:lnTo>
                  <a:lnTo>
                    <a:pt x="36" y="28"/>
                  </a:lnTo>
                  <a:lnTo>
                    <a:pt x="36" y="34"/>
                  </a:lnTo>
                  <a:lnTo>
                    <a:pt x="37" y="35"/>
                  </a:lnTo>
                  <a:lnTo>
                    <a:pt x="37" y="36"/>
                  </a:lnTo>
                  <a:lnTo>
                    <a:pt x="35" y="36"/>
                  </a:lnTo>
                  <a:lnTo>
                    <a:pt x="35" y="39"/>
                  </a:lnTo>
                  <a:lnTo>
                    <a:pt x="36" y="40"/>
                  </a:lnTo>
                  <a:lnTo>
                    <a:pt x="36" y="41"/>
                  </a:lnTo>
                  <a:lnTo>
                    <a:pt x="38" y="41"/>
                  </a:lnTo>
                  <a:lnTo>
                    <a:pt x="38" y="43"/>
                  </a:lnTo>
                  <a:lnTo>
                    <a:pt x="37" y="45"/>
                  </a:lnTo>
                  <a:lnTo>
                    <a:pt x="37" y="46"/>
                  </a:lnTo>
                  <a:lnTo>
                    <a:pt x="36" y="48"/>
                  </a:lnTo>
                  <a:lnTo>
                    <a:pt x="35" y="49"/>
                  </a:lnTo>
                  <a:lnTo>
                    <a:pt x="33" y="51"/>
                  </a:lnTo>
                  <a:lnTo>
                    <a:pt x="32" y="54"/>
                  </a:lnTo>
                  <a:lnTo>
                    <a:pt x="30" y="57"/>
                  </a:lnTo>
                  <a:lnTo>
                    <a:pt x="26" y="58"/>
                  </a:lnTo>
                  <a:lnTo>
                    <a:pt x="24" y="58"/>
                  </a:lnTo>
                  <a:lnTo>
                    <a:pt x="21" y="55"/>
                  </a:lnTo>
                  <a:lnTo>
                    <a:pt x="20" y="55"/>
                  </a:lnTo>
                  <a:lnTo>
                    <a:pt x="18" y="55"/>
                  </a:lnTo>
                  <a:lnTo>
                    <a:pt x="17" y="55"/>
                  </a:lnTo>
                  <a:lnTo>
                    <a:pt x="16" y="55"/>
                  </a:lnTo>
                  <a:lnTo>
                    <a:pt x="14" y="56"/>
                  </a:lnTo>
                  <a:lnTo>
                    <a:pt x="12" y="57"/>
                  </a:lnTo>
                  <a:lnTo>
                    <a:pt x="9" y="58"/>
                  </a:lnTo>
                  <a:lnTo>
                    <a:pt x="8" y="61"/>
                  </a:lnTo>
                  <a:lnTo>
                    <a:pt x="5" y="57"/>
                  </a:lnTo>
                  <a:lnTo>
                    <a:pt x="2" y="54"/>
                  </a:lnTo>
                  <a:lnTo>
                    <a:pt x="0" y="49"/>
                  </a:lnTo>
                  <a:lnTo>
                    <a:pt x="0" y="45"/>
                  </a:lnTo>
                  <a:lnTo>
                    <a:pt x="5" y="42"/>
                  </a:lnTo>
                  <a:lnTo>
                    <a:pt x="7" y="38"/>
                  </a:lnTo>
                  <a:lnTo>
                    <a:pt x="8" y="33"/>
                  </a:lnTo>
                  <a:lnTo>
                    <a:pt x="8" y="28"/>
                  </a:lnTo>
                  <a:lnTo>
                    <a:pt x="9" y="26"/>
                  </a:lnTo>
                  <a:lnTo>
                    <a:pt x="10" y="25"/>
                  </a:lnTo>
                  <a:lnTo>
                    <a:pt x="10" y="23"/>
                  </a:lnTo>
                  <a:lnTo>
                    <a:pt x="13" y="22"/>
                  </a:lnTo>
                  <a:lnTo>
                    <a:pt x="14" y="13"/>
                  </a:lnTo>
                  <a:lnTo>
                    <a:pt x="17" y="7"/>
                  </a:lnTo>
                  <a:lnTo>
                    <a:pt x="23" y="1"/>
                  </a:lnTo>
                  <a:lnTo>
                    <a:pt x="31" y="0"/>
                  </a:lnTo>
                  <a:lnTo>
                    <a:pt x="33" y="2"/>
                  </a:lnTo>
                  <a:lnTo>
                    <a:pt x="35" y="3"/>
                  </a:lnTo>
                  <a:lnTo>
                    <a:pt x="37" y="5"/>
                  </a:lnTo>
                  <a:lnTo>
                    <a:pt x="37"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0" name="Freeform 101"/>
            <p:cNvSpPr>
              <a:spLocks/>
            </p:cNvSpPr>
            <p:nvPr/>
          </p:nvSpPr>
          <p:spPr bwMode="auto">
            <a:xfrm>
              <a:off x="2519" y="2028"/>
              <a:ext cx="22" cy="17"/>
            </a:xfrm>
            <a:custGeom>
              <a:avLst/>
              <a:gdLst>
                <a:gd name="T0" fmla="*/ 11 w 44"/>
                <a:gd name="T1" fmla="*/ 1 h 34"/>
                <a:gd name="T2" fmla="*/ 10 w 44"/>
                <a:gd name="T3" fmla="*/ 1 h 34"/>
                <a:gd name="T4" fmla="*/ 9 w 44"/>
                <a:gd name="T5" fmla="*/ 1 h 34"/>
                <a:gd name="T6" fmla="*/ 9 w 44"/>
                <a:gd name="T7" fmla="*/ 1 h 34"/>
                <a:gd name="T8" fmla="*/ 8 w 44"/>
                <a:gd name="T9" fmla="*/ 0 h 34"/>
                <a:gd name="T10" fmla="*/ 7 w 44"/>
                <a:gd name="T11" fmla="*/ 2 h 34"/>
                <a:gd name="T12" fmla="*/ 6 w 44"/>
                <a:gd name="T13" fmla="*/ 2 h 34"/>
                <a:gd name="T14" fmla="*/ 5 w 44"/>
                <a:gd name="T15" fmla="*/ 2 h 34"/>
                <a:gd name="T16" fmla="*/ 4 w 44"/>
                <a:gd name="T17" fmla="*/ 2 h 34"/>
                <a:gd name="T18" fmla="*/ 3 w 44"/>
                <a:gd name="T19" fmla="*/ 2 h 34"/>
                <a:gd name="T20" fmla="*/ 3 w 44"/>
                <a:gd name="T21" fmla="*/ 2 h 34"/>
                <a:gd name="T22" fmla="*/ 3 w 44"/>
                <a:gd name="T23" fmla="*/ 2 h 34"/>
                <a:gd name="T24" fmla="*/ 2 w 44"/>
                <a:gd name="T25" fmla="*/ 2 h 34"/>
                <a:gd name="T26" fmla="*/ 1 w 44"/>
                <a:gd name="T27" fmla="*/ 3 h 34"/>
                <a:gd name="T28" fmla="*/ 1 w 44"/>
                <a:gd name="T29" fmla="*/ 3 h 34"/>
                <a:gd name="T30" fmla="*/ 0 w 44"/>
                <a:gd name="T31" fmla="*/ 4 h 34"/>
                <a:gd name="T32" fmla="*/ 1 w 44"/>
                <a:gd name="T33" fmla="*/ 5 h 34"/>
                <a:gd name="T34" fmla="*/ 1 w 44"/>
                <a:gd name="T35" fmla="*/ 6 h 34"/>
                <a:gd name="T36" fmla="*/ 1 w 44"/>
                <a:gd name="T37" fmla="*/ 7 h 34"/>
                <a:gd name="T38" fmla="*/ 2 w 44"/>
                <a:gd name="T39" fmla="*/ 8 h 34"/>
                <a:gd name="T40" fmla="*/ 2 w 44"/>
                <a:gd name="T41" fmla="*/ 9 h 34"/>
                <a:gd name="T42" fmla="*/ 3 w 44"/>
                <a:gd name="T43" fmla="*/ 8 h 34"/>
                <a:gd name="T44" fmla="*/ 4 w 44"/>
                <a:gd name="T45" fmla="*/ 7 h 34"/>
                <a:gd name="T46" fmla="*/ 5 w 44"/>
                <a:gd name="T47" fmla="*/ 6 h 34"/>
                <a:gd name="T48" fmla="*/ 5 w 44"/>
                <a:gd name="T49" fmla="*/ 5 h 34"/>
                <a:gd name="T50" fmla="*/ 6 w 44"/>
                <a:gd name="T51" fmla="*/ 5 h 34"/>
                <a:gd name="T52" fmla="*/ 7 w 44"/>
                <a:gd name="T53" fmla="*/ 5 h 34"/>
                <a:gd name="T54" fmla="*/ 8 w 44"/>
                <a:gd name="T55" fmla="*/ 4 h 34"/>
                <a:gd name="T56" fmla="*/ 9 w 44"/>
                <a:gd name="T57" fmla="*/ 4 h 34"/>
                <a:gd name="T58" fmla="*/ 9 w 44"/>
                <a:gd name="T59" fmla="*/ 4 h 34"/>
                <a:gd name="T60" fmla="*/ 10 w 44"/>
                <a:gd name="T61" fmla="*/ 4 h 34"/>
                <a:gd name="T62" fmla="*/ 11 w 44"/>
                <a:gd name="T63" fmla="*/ 4 h 34"/>
                <a:gd name="T64" fmla="*/ 11 w 44"/>
                <a:gd name="T65" fmla="*/ 4 h 34"/>
                <a:gd name="T66" fmla="*/ 11 w 44"/>
                <a:gd name="T67" fmla="*/ 4 h 34"/>
                <a:gd name="T68" fmla="*/ 11 w 44"/>
                <a:gd name="T69" fmla="*/ 3 h 34"/>
                <a:gd name="T70" fmla="*/ 11 w 44"/>
                <a:gd name="T71" fmla="*/ 2 h 34"/>
                <a:gd name="T72" fmla="*/ 11 w 44"/>
                <a:gd name="T73" fmla="*/ 1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34"/>
                <a:gd name="T113" fmla="*/ 44 w 4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34">
                  <a:moveTo>
                    <a:pt x="41" y="4"/>
                  </a:moveTo>
                  <a:lnTo>
                    <a:pt x="39" y="2"/>
                  </a:lnTo>
                  <a:lnTo>
                    <a:pt x="36" y="1"/>
                  </a:lnTo>
                  <a:lnTo>
                    <a:pt x="33" y="1"/>
                  </a:lnTo>
                  <a:lnTo>
                    <a:pt x="31" y="0"/>
                  </a:lnTo>
                  <a:lnTo>
                    <a:pt x="28" y="5"/>
                  </a:lnTo>
                  <a:lnTo>
                    <a:pt x="24" y="6"/>
                  </a:lnTo>
                  <a:lnTo>
                    <a:pt x="19" y="6"/>
                  </a:lnTo>
                  <a:lnTo>
                    <a:pt x="14" y="5"/>
                  </a:lnTo>
                  <a:lnTo>
                    <a:pt x="12" y="6"/>
                  </a:lnTo>
                  <a:lnTo>
                    <a:pt x="11" y="7"/>
                  </a:lnTo>
                  <a:lnTo>
                    <a:pt x="9" y="7"/>
                  </a:lnTo>
                  <a:lnTo>
                    <a:pt x="6" y="7"/>
                  </a:lnTo>
                  <a:lnTo>
                    <a:pt x="3" y="9"/>
                  </a:lnTo>
                  <a:lnTo>
                    <a:pt x="1" y="12"/>
                  </a:lnTo>
                  <a:lnTo>
                    <a:pt x="0" y="15"/>
                  </a:lnTo>
                  <a:lnTo>
                    <a:pt x="1" y="20"/>
                  </a:lnTo>
                  <a:lnTo>
                    <a:pt x="3" y="23"/>
                  </a:lnTo>
                  <a:lnTo>
                    <a:pt x="4" y="27"/>
                  </a:lnTo>
                  <a:lnTo>
                    <a:pt x="5" y="30"/>
                  </a:lnTo>
                  <a:lnTo>
                    <a:pt x="8" y="34"/>
                  </a:lnTo>
                  <a:lnTo>
                    <a:pt x="12" y="30"/>
                  </a:lnTo>
                  <a:lnTo>
                    <a:pt x="16" y="27"/>
                  </a:lnTo>
                  <a:lnTo>
                    <a:pt x="17" y="22"/>
                  </a:lnTo>
                  <a:lnTo>
                    <a:pt x="17" y="17"/>
                  </a:lnTo>
                  <a:lnTo>
                    <a:pt x="21" y="19"/>
                  </a:lnTo>
                  <a:lnTo>
                    <a:pt x="25" y="17"/>
                  </a:lnTo>
                  <a:lnTo>
                    <a:pt x="29" y="15"/>
                  </a:lnTo>
                  <a:lnTo>
                    <a:pt x="34" y="14"/>
                  </a:lnTo>
                  <a:lnTo>
                    <a:pt x="36" y="16"/>
                  </a:lnTo>
                  <a:lnTo>
                    <a:pt x="39" y="16"/>
                  </a:lnTo>
                  <a:lnTo>
                    <a:pt x="42" y="16"/>
                  </a:lnTo>
                  <a:lnTo>
                    <a:pt x="44" y="15"/>
                  </a:lnTo>
                  <a:lnTo>
                    <a:pt x="44" y="13"/>
                  </a:lnTo>
                  <a:lnTo>
                    <a:pt x="44" y="9"/>
                  </a:lnTo>
                  <a:lnTo>
                    <a:pt x="43" y="6"/>
                  </a:lnTo>
                  <a:lnTo>
                    <a:pt x="41"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1" name="Freeform 102"/>
            <p:cNvSpPr>
              <a:spLocks/>
            </p:cNvSpPr>
            <p:nvPr/>
          </p:nvSpPr>
          <p:spPr bwMode="auto">
            <a:xfrm>
              <a:off x="2552" y="2026"/>
              <a:ext cx="5" cy="4"/>
            </a:xfrm>
            <a:custGeom>
              <a:avLst/>
              <a:gdLst>
                <a:gd name="T0" fmla="*/ 1 w 11"/>
                <a:gd name="T1" fmla="*/ 0 h 7"/>
                <a:gd name="T2" fmla="*/ 1 w 11"/>
                <a:gd name="T3" fmla="*/ 1 h 7"/>
                <a:gd name="T4" fmla="*/ 0 w 11"/>
                <a:gd name="T5" fmla="*/ 1 h 7"/>
                <a:gd name="T6" fmla="*/ 0 w 11"/>
                <a:gd name="T7" fmla="*/ 1 h 7"/>
                <a:gd name="T8" fmla="*/ 0 w 11"/>
                <a:gd name="T9" fmla="*/ 1 h 7"/>
                <a:gd name="T10" fmla="*/ 0 w 11"/>
                <a:gd name="T11" fmla="*/ 1 h 7"/>
                <a:gd name="T12" fmla="*/ 0 w 11"/>
                <a:gd name="T13" fmla="*/ 1 h 7"/>
                <a:gd name="T14" fmla="*/ 0 w 11"/>
                <a:gd name="T15" fmla="*/ 2 h 7"/>
                <a:gd name="T16" fmla="*/ 0 w 11"/>
                <a:gd name="T17" fmla="*/ 2 h 7"/>
                <a:gd name="T18" fmla="*/ 1 w 11"/>
                <a:gd name="T19" fmla="*/ 2 h 7"/>
                <a:gd name="T20" fmla="*/ 1 w 11"/>
                <a:gd name="T21" fmla="*/ 2 h 7"/>
                <a:gd name="T22" fmla="*/ 1 w 11"/>
                <a:gd name="T23" fmla="*/ 2 h 7"/>
                <a:gd name="T24" fmla="*/ 1 w 11"/>
                <a:gd name="T25" fmla="*/ 2 h 7"/>
                <a:gd name="T26" fmla="*/ 2 w 11"/>
                <a:gd name="T27" fmla="*/ 1 h 7"/>
                <a:gd name="T28" fmla="*/ 2 w 11"/>
                <a:gd name="T29" fmla="*/ 1 h 7"/>
                <a:gd name="T30" fmla="*/ 2 w 11"/>
                <a:gd name="T31" fmla="*/ 1 h 7"/>
                <a:gd name="T32" fmla="*/ 2 w 11"/>
                <a:gd name="T33" fmla="*/ 1 h 7"/>
                <a:gd name="T34" fmla="*/ 2 w 11"/>
                <a:gd name="T35" fmla="*/ 0 h 7"/>
                <a:gd name="T36" fmla="*/ 1 w 11"/>
                <a:gd name="T37" fmla="*/ 0 h 7"/>
                <a:gd name="T38" fmla="*/ 1 w 11"/>
                <a:gd name="T39" fmla="*/ 0 h 7"/>
                <a:gd name="T40" fmla="*/ 1 w 11"/>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7"/>
                <a:gd name="T65" fmla="*/ 11 w 11"/>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7">
                  <a:moveTo>
                    <a:pt x="4" y="0"/>
                  </a:moveTo>
                  <a:lnTo>
                    <a:pt x="4" y="1"/>
                  </a:lnTo>
                  <a:lnTo>
                    <a:pt x="3" y="1"/>
                  </a:lnTo>
                  <a:lnTo>
                    <a:pt x="1" y="1"/>
                  </a:lnTo>
                  <a:lnTo>
                    <a:pt x="0" y="1"/>
                  </a:lnTo>
                  <a:lnTo>
                    <a:pt x="0" y="2"/>
                  </a:lnTo>
                  <a:lnTo>
                    <a:pt x="1" y="3"/>
                  </a:lnTo>
                  <a:lnTo>
                    <a:pt x="1" y="5"/>
                  </a:lnTo>
                  <a:lnTo>
                    <a:pt x="3" y="7"/>
                  </a:lnTo>
                  <a:lnTo>
                    <a:pt x="4" y="7"/>
                  </a:lnTo>
                  <a:lnTo>
                    <a:pt x="5" y="5"/>
                  </a:lnTo>
                  <a:lnTo>
                    <a:pt x="6" y="5"/>
                  </a:lnTo>
                  <a:lnTo>
                    <a:pt x="7" y="5"/>
                  </a:lnTo>
                  <a:lnTo>
                    <a:pt x="8" y="4"/>
                  </a:lnTo>
                  <a:lnTo>
                    <a:pt x="10" y="3"/>
                  </a:lnTo>
                  <a:lnTo>
                    <a:pt x="11" y="2"/>
                  </a:lnTo>
                  <a:lnTo>
                    <a:pt x="11" y="1"/>
                  </a:lnTo>
                  <a:lnTo>
                    <a:pt x="10" y="0"/>
                  </a:lnTo>
                  <a:lnTo>
                    <a:pt x="7" y="0"/>
                  </a:lnTo>
                  <a:lnTo>
                    <a:pt x="6"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2" name="Freeform 103"/>
            <p:cNvSpPr>
              <a:spLocks/>
            </p:cNvSpPr>
            <p:nvPr/>
          </p:nvSpPr>
          <p:spPr bwMode="auto">
            <a:xfrm>
              <a:off x="2500" y="2080"/>
              <a:ext cx="6" cy="4"/>
            </a:xfrm>
            <a:custGeom>
              <a:avLst/>
              <a:gdLst>
                <a:gd name="T0" fmla="*/ 1 w 10"/>
                <a:gd name="T1" fmla="*/ 0 h 7"/>
                <a:gd name="T2" fmla="*/ 1 w 10"/>
                <a:gd name="T3" fmla="*/ 1 h 7"/>
                <a:gd name="T4" fmla="*/ 1 w 10"/>
                <a:gd name="T5" fmla="*/ 1 h 7"/>
                <a:gd name="T6" fmla="*/ 1 w 10"/>
                <a:gd name="T7" fmla="*/ 1 h 7"/>
                <a:gd name="T8" fmla="*/ 0 w 10"/>
                <a:gd name="T9" fmla="*/ 1 h 7"/>
                <a:gd name="T10" fmla="*/ 0 w 10"/>
                <a:gd name="T11" fmla="*/ 1 h 7"/>
                <a:gd name="T12" fmla="*/ 1 w 10"/>
                <a:gd name="T13" fmla="*/ 1 h 7"/>
                <a:gd name="T14" fmla="*/ 1 w 10"/>
                <a:gd name="T15" fmla="*/ 2 h 7"/>
                <a:gd name="T16" fmla="*/ 1 w 10"/>
                <a:gd name="T17" fmla="*/ 2 h 7"/>
                <a:gd name="T18" fmla="*/ 1 w 10"/>
                <a:gd name="T19" fmla="*/ 2 h 7"/>
                <a:gd name="T20" fmla="*/ 1 w 10"/>
                <a:gd name="T21" fmla="*/ 2 h 7"/>
                <a:gd name="T22" fmla="*/ 2 w 10"/>
                <a:gd name="T23" fmla="*/ 2 h 7"/>
                <a:gd name="T24" fmla="*/ 2 w 10"/>
                <a:gd name="T25" fmla="*/ 2 h 7"/>
                <a:gd name="T26" fmla="*/ 3 w 10"/>
                <a:gd name="T27" fmla="*/ 2 h 7"/>
                <a:gd name="T28" fmla="*/ 3 w 10"/>
                <a:gd name="T29" fmla="*/ 1 h 7"/>
                <a:gd name="T30" fmla="*/ 4 w 10"/>
                <a:gd name="T31" fmla="*/ 1 h 7"/>
                <a:gd name="T32" fmla="*/ 4 w 10"/>
                <a:gd name="T33" fmla="*/ 1 h 7"/>
                <a:gd name="T34" fmla="*/ 3 w 10"/>
                <a:gd name="T35" fmla="*/ 0 h 7"/>
                <a:gd name="T36" fmla="*/ 2 w 10"/>
                <a:gd name="T37" fmla="*/ 0 h 7"/>
                <a:gd name="T38" fmla="*/ 2 w 10"/>
                <a:gd name="T39" fmla="*/ 0 h 7"/>
                <a:gd name="T40" fmla="*/ 1 w 10"/>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7"/>
                <a:gd name="T65" fmla="*/ 10 w 10"/>
                <a:gd name="T66" fmla="*/ 7 h 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7">
                  <a:moveTo>
                    <a:pt x="4" y="0"/>
                  </a:moveTo>
                  <a:lnTo>
                    <a:pt x="3" y="1"/>
                  </a:lnTo>
                  <a:lnTo>
                    <a:pt x="2" y="1"/>
                  </a:lnTo>
                  <a:lnTo>
                    <a:pt x="1" y="1"/>
                  </a:lnTo>
                  <a:lnTo>
                    <a:pt x="0" y="1"/>
                  </a:lnTo>
                  <a:lnTo>
                    <a:pt x="0" y="2"/>
                  </a:lnTo>
                  <a:lnTo>
                    <a:pt x="1" y="3"/>
                  </a:lnTo>
                  <a:lnTo>
                    <a:pt x="1" y="6"/>
                  </a:lnTo>
                  <a:lnTo>
                    <a:pt x="2" y="7"/>
                  </a:lnTo>
                  <a:lnTo>
                    <a:pt x="3" y="7"/>
                  </a:lnTo>
                  <a:lnTo>
                    <a:pt x="4" y="6"/>
                  </a:lnTo>
                  <a:lnTo>
                    <a:pt x="5" y="6"/>
                  </a:lnTo>
                  <a:lnTo>
                    <a:pt x="7" y="6"/>
                  </a:lnTo>
                  <a:lnTo>
                    <a:pt x="8" y="5"/>
                  </a:lnTo>
                  <a:lnTo>
                    <a:pt x="9" y="3"/>
                  </a:lnTo>
                  <a:lnTo>
                    <a:pt x="10" y="2"/>
                  </a:lnTo>
                  <a:lnTo>
                    <a:pt x="10" y="1"/>
                  </a:lnTo>
                  <a:lnTo>
                    <a:pt x="9" y="0"/>
                  </a:lnTo>
                  <a:lnTo>
                    <a:pt x="7" y="0"/>
                  </a:lnTo>
                  <a:lnTo>
                    <a:pt x="5"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3" name="Freeform 104"/>
            <p:cNvSpPr>
              <a:spLocks/>
            </p:cNvSpPr>
            <p:nvPr/>
          </p:nvSpPr>
          <p:spPr bwMode="auto">
            <a:xfrm>
              <a:off x="2660" y="2043"/>
              <a:ext cx="237" cy="283"/>
            </a:xfrm>
            <a:custGeom>
              <a:avLst/>
              <a:gdLst>
                <a:gd name="T0" fmla="*/ 32 w 475"/>
                <a:gd name="T1" fmla="*/ 65 h 567"/>
                <a:gd name="T2" fmla="*/ 31 w 475"/>
                <a:gd name="T3" fmla="*/ 58 h 567"/>
                <a:gd name="T4" fmla="*/ 32 w 475"/>
                <a:gd name="T5" fmla="*/ 53 h 567"/>
                <a:gd name="T6" fmla="*/ 32 w 475"/>
                <a:gd name="T7" fmla="*/ 41 h 567"/>
                <a:gd name="T8" fmla="*/ 31 w 475"/>
                <a:gd name="T9" fmla="*/ 38 h 567"/>
                <a:gd name="T10" fmla="*/ 22 w 475"/>
                <a:gd name="T11" fmla="*/ 34 h 567"/>
                <a:gd name="T12" fmla="*/ 9 w 475"/>
                <a:gd name="T13" fmla="*/ 31 h 567"/>
                <a:gd name="T14" fmla="*/ 7 w 475"/>
                <a:gd name="T15" fmla="*/ 27 h 567"/>
                <a:gd name="T16" fmla="*/ 20 w 475"/>
                <a:gd name="T17" fmla="*/ 25 h 567"/>
                <a:gd name="T18" fmla="*/ 6 w 475"/>
                <a:gd name="T19" fmla="*/ 22 h 567"/>
                <a:gd name="T20" fmla="*/ 0 w 475"/>
                <a:gd name="T21" fmla="*/ 21 h 567"/>
                <a:gd name="T22" fmla="*/ 9 w 475"/>
                <a:gd name="T23" fmla="*/ 17 h 567"/>
                <a:gd name="T24" fmla="*/ 19 w 475"/>
                <a:gd name="T25" fmla="*/ 8 h 567"/>
                <a:gd name="T26" fmla="*/ 30 w 475"/>
                <a:gd name="T27" fmla="*/ 3 h 567"/>
                <a:gd name="T28" fmla="*/ 38 w 475"/>
                <a:gd name="T29" fmla="*/ 0 h 567"/>
                <a:gd name="T30" fmla="*/ 46 w 475"/>
                <a:gd name="T31" fmla="*/ 1 h 567"/>
                <a:gd name="T32" fmla="*/ 51 w 475"/>
                <a:gd name="T33" fmla="*/ 7 h 567"/>
                <a:gd name="T34" fmla="*/ 59 w 475"/>
                <a:gd name="T35" fmla="*/ 9 h 567"/>
                <a:gd name="T36" fmla="*/ 62 w 475"/>
                <a:gd name="T37" fmla="*/ 10 h 567"/>
                <a:gd name="T38" fmla="*/ 70 w 475"/>
                <a:gd name="T39" fmla="*/ 9 h 567"/>
                <a:gd name="T40" fmla="*/ 85 w 475"/>
                <a:gd name="T41" fmla="*/ 7 h 567"/>
                <a:gd name="T42" fmla="*/ 85 w 475"/>
                <a:gd name="T43" fmla="*/ 10 h 567"/>
                <a:gd name="T44" fmla="*/ 79 w 475"/>
                <a:gd name="T45" fmla="*/ 15 h 567"/>
                <a:gd name="T46" fmla="*/ 90 w 475"/>
                <a:gd name="T47" fmla="*/ 16 h 567"/>
                <a:gd name="T48" fmla="*/ 100 w 475"/>
                <a:gd name="T49" fmla="*/ 13 h 567"/>
                <a:gd name="T50" fmla="*/ 106 w 475"/>
                <a:gd name="T51" fmla="*/ 15 h 567"/>
                <a:gd name="T52" fmla="*/ 117 w 475"/>
                <a:gd name="T53" fmla="*/ 11 h 567"/>
                <a:gd name="T54" fmla="*/ 115 w 475"/>
                <a:gd name="T55" fmla="*/ 14 h 567"/>
                <a:gd name="T56" fmla="*/ 110 w 475"/>
                <a:gd name="T57" fmla="*/ 25 h 567"/>
                <a:gd name="T58" fmla="*/ 109 w 475"/>
                <a:gd name="T59" fmla="*/ 37 h 567"/>
                <a:gd name="T60" fmla="*/ 112 w 475"/>
                <a:gd name="T61" fmla="*/ 45 h 567"/>
                <a:gd name="T62" fmla="*/ 111 w 475"/>
                <a:gd name="T63" fmla="*/ 52 h 567"/>
                <a:gd name="T64" fmla="*/ 111 w 475"/>
                <a:gd name="T65" fmla="*/ 54 h 567"/>
                <a:gd name="T66" fmla="*/ 108 w 475"/>
                <a:gd name="T67" fmla="*/ 57 h 567"/>
                <a:gd name="T68" fmla="*/ 101 w 475"/>
                <a:gd name="T69" fmla="*/ 60 h 567"/>
                <a:gd name="T70" fmla="*/ 107 w 475"/>
                <a:gd name="T71" fmla="*/ 65 h 567"/>
                <a:gd name="T72" fmla="*/ 110 w 475"/>
                <a:gd name="T73" fmla="*/ 71 h 567"/>
                <a:gd name="T74" fmla="*/ 104 w 475"/>
                <a:gd name="T75" fmla="*/ 83 h 567"/>
                <a:gd name="T76" fmla="*/ 95 w 475"/>
                <a:gd name="T77" fmla="*/ 87 h 567"/>
                <a:gd name="T78" fmla="*/ 86 w 475"/>
                <a:gd name="T79" fmla="*/ 89 h 567"/>
                <a:gd name="T80" fmla="*/ 82 w 475"/>
                <a:gd name="T81" fmla="*/ 96 h 567"/>
                <a:gd name="T82" fmla="*/ 74 w 475"/>
                <a:gd name="T83" fmla="*/ 98 h 567"/>
                <a:gd name="T84" fmla="*/ 72 w 475"/>
                <a:gd name="T85" fmla="*/ 103 h 567"/>
                <a:gd name="T86" fmla="*/ 65 w 475"/>
                <a:gd name="T87" fmla="*/ 108 h 567"/>
                <a:gd name="T88" fmla="*/ 52 w 475"/>
                <a:gd name="T89" fmla="*/ 109 h 567"/>
                <a:gd name="T90" fmla="*/ 54 w 475"/>
                <a:gd name="T91" fmla="*/ 116 h 567"/>
                <a:gd name="T92" fmla="*/ 50 w 475"/>
                <a:gd name="T93" fmla="*/ 118 h 567"/>
                <a:gd name="T94" fmla="*/ 45 w 475"/>
                <a:gd name="T95" fmla="*/ 124 h 567"/>
                <a:gd name="T96" fmla="*/ 43 w 475"/>
                <a:gd name="T97" fmla="*/ 135 h 567"/>
                <a:gd name="T98" fmla="*/ 34 w 475"/>
                <a:gd name="T99" fmla="*/ 141 h 567"/>
                <a:gd name="T100" fmla="*/ 28 w 475"/>
                <a:gd name="T101" fmla="*/ 133 h 567"/>
                <a:gd name="T102" fmla="*/ 25 w 475"/>
                <a:gd name="T103" fmla="*/ 129 h 567"/>
                <a:gd name="T104" fmla="*/ 17 w 475"/>
                <a:gd name="T105" fmla="*/ 126 h 567"/>
                <a:gd name="T106" fmla="*/ 14 w 475"/>
                <a:gd name="T107" fmla="*/ 115 h 567"/>
                <a:gd name="T108" fmla="*/ 13 w 475"/>
                <a:gd name="T109" fmla="*/ 98 h 567"/>
                <a:gd name="T110" fmla="*/ 15 w 475"/>
                <a:gd name="T111" fmla="*/ 90 h 567"/>
                <a:gd name="T112" fmla="*/ 19 w 475"/>
                <a:gd name="T113" fmla="*/ 84 h 567"/>
                <a:gd name="T114" fmla="*/ 29 w 475"/>
                <a:gd name="T115" fmla="*/ 83 h 567"/>
                <a:gd name="T116" fmla="*/ 21 w 475"/>
                <a:gd name="T117" fmla="*/ 77 h 567"/>
                <a:gd name="T118" fmla="*/ 17 w 475"/>
                <a:gd name="T119" fmla="*/ 68 h 567"/>
                <a:gd name="T120" fmla="*/ 26 w 475"/>
                <a:gd name="T121" fmla="*/ 68 h 567"/>
                <a:gd name="T122" fmla="*/ 26 w 475"/>
                <a:gd name="T123" fmla="*/ 73 h 5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5"/>
                <a:gd name="T187" fmla="*/ 0 h 567"/>
                <a:gd name="T188" fmla="*/ 475 w 475"/>
                <a:gd name="T189" fmla="*/ 567 h 5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5" h="567">
                  <a:moveTo>
                    <a:pt x="110" y="292"/>
                  </a:moveTo>
                  <a:lnTo>
                    <a:pt x="117" y="286"/>
                  </a:lnTo>
                  <a:lnTo>
                    <a:pt x="124" y="274"/>
                  </a:lnTo>
                  <a:lnTo>
                    <a:pt x="130" y="262"/>
                  </a:lnTo>
                  <a:lnTo>
                    <a:pt x="132" y="249"/>
                  </a:lnTo>
                  <a:lnTo>
                    <a:pt x="131" y="243"/>
                  </a:lnTo>
                  <a:lnTo>
                    <a:pt x="128" y="239"/>
                  </a:lnTo>
                  <a:lnTo>
                    <a:pt x="125" y="235"/>
                  </a:lnTo>
                  <a:lnTo>
                    <a:pt x="122" y="231"/>
                  </a:lnTo>
                  <a:lnTo>
                    <a:pt x="121" y="226"/>
                  </a:lnTo>
                  <a:lnTo>
                    <a:pt x="123" y="220"/>
                  </a:lnTo>
                  <a:lnTo>
                    <a:pt x="129" y="214"/>
                  </a:lnTo>
                  <a:lnTo>
                    <a:pt x="140" y="206"/>
                  </a:lnTo>
                  <a:lnTo>
                    <a:pt x="128" y="190"/>
                  </a:lnTo>
                  <a:lnTo>
                    <a:pt x="125" y="176"/>
                  </a:lnTo>
                  <a:lnTo>
                    <a:pt x="129" y="167"/>
                  </a:lnTo>
                  <a:lnTo>
                    <a:pt x="131" y="164"/>
                  </a:lnTo>
                  <a:lnTo>
                    <a:pt x="130" y="163"/>
                  </a:lnTo>
                  <a:lnTo>
                    <a:pt x="129" y="159"/>
                  </a:lnTo>
                  <a:lnTo>
                    <a:pt x="125" y="154"/>
                  </a:lnTo>
                  <a:lnTo>
                    <a:pt x="120" y="149"/>
                  </a:lnTo>
                  <a:lnTo>
                    <a:pt x="113" y="144"/>
                  </a:lnTo>
                  <a:lnTo>
                    <a:pt x="104" y="141"/>
                  </a:lnTo>
                  <a:lnTo>
                    <a:pt x="91" y="138"/>
                  </a:lnTo>
                  <a:lnTo>
                    <a:pt x="77" y="138"/>
                  </a:lnTo>
                  <a:lnTo>
                    <a:pt x="67" y="135"/>
                  </a:lnTo>
                  <a:lnTo>
                    <a:pt x="53" y="130"/>
                  </a:lnTo>
                  <a:lnTo>
                    <a:pt x="39" y="126"/>
                  </a:lnTo>
                  <a:lnTo>
                    <a:pt x="26" y="120"/>
                  </a:lnTo>
                  <a:lnTo>
                    <a:pt x="19" y="116"/>
                  </a:lnTo>
                  <a:lnTo>
                    <a:pt x="19" y="113"/>
                  </a:lnTo>
                  <a:lnTo>
                    <a:pt x="29" y="111"/>
                  </a:lnTo>
                  <a:lnTo>
                    <a:pt x="51" y="110"/>
                  </a:lnTo>
                  <a:lnTo>
                    <a:pt x="72" y="108"/>
                  </a:lnTo>
                  <a:lnTo>
                    <a:pt x="82" y="106"/>
                  </a:lnTo>
                  <a:lnTo>
                    <a:pt x="80" y="103"/>
                  </a:lnTo>
                  <a:lnTo>
                    <a:pt x="72" y="99"/>
                  </a:lnTo>
                  <a:lnTo>
                    <a:pt x="60" y="96"/>
                  </a:lnTo>
                  <a:lnTo>
                    <a:pt x="44" y="92"/>
                  </a:lnTo>
                  <a:lnTo>
                    <a:pt x="26" y="91"/>
                  </a:lnTo>
                  <a:lnTo>
                    <a:pt x="11" y="92"/>
                  </a:lnTo>
                  <a:lnTo>
                    <a:pt x="6" y="91"/>
                  </a:lnTo>
                  <a:lnTo>
                    <a:pt x="2" y="89"/>
                  </a:lnTo>
                  <a:lnTo>
                    <a:pt x="0" y="85"/>
                  </a:lnTo>
                  <a:lnTo>
                    <a:pt x="2" y="82"/>
                  </a:lnTo>
                  <a:lnTo>
                    <a:pt x="9" y="78"/>
                  </a:lnTo>
                  <a:lnTo>
                    <a:pt x="19" y="75"/>
                  </a:lnTo>
                  <a:lnTo>
                    <a:pt x="37" y="70"/>
                  </a:lnTo>
                  <a:lnTo>
                    <a:pt x="60" y="66"/>
                  </a:lnTo>
                  <a:lnTo>
                    <a:pt x="62" y="54"/>
                  </a:lnTo>
                  <a:lnTo>
                    <a:pt x="69" y="44"/>
                  </a:lnTo>
                  <a:lnTo>
                    <a:pt x="79" y="34"/>
                  </a:lnTo>
                  <a:lnTo>
                    <a:pt x="91" y="25"/>
                  </a:lnTo>
                  <a:lnTo>
                    <a:pt x="102" y="19"/>
                  </a:lnTo>
                  <a:lnTo>
                    <a:pt x="113" y="15"/>
                  </a:lnTo>
                  <a:lnTo>
                    <a:pt x="121" y="15"/>
                  </a:lnTo>
                  <a:lnTo>
                    <a:pt x="125" y="19"/>
                  </a:lnTo>
                  <a:lnTo>
                    <a:pt x="133" y="10"/>
                  </a:lnTo>
                  <a:lnTo>
                    <a:pt x="143" y="5"/>
                  </a:lnTo>
                  <a:lnTo>
                    <a:pt x="153" y="1"/>
                  </a:lnTo>
                  <a:lnTo>
                    <a:pt x="163" y="0"/>
                  </a:lnTo>
                  <a:lnTo>
                    <a:pt x="173" y="1"/>
                  </a:lnTo>
                  <a:lnTo>
                    <a:pt x="181" y="2"/>
                  </a:lnTo>
                  <a:lnTo>
                    <a:pt x="187" y="7"/>
                  </a:lnTo>
                  <a:lnTo>
                    <a:pt x="189" y="12"/>
                  </a:lnTo>
                  <a:lnTo>
                    <a:pt x="192" y="17"/>
                  </a:lnTo>
                  <a:lnTo>
                    <a:pt x="197" y="23"/>
                  </a:lnTo>
                  <a:lnTo>
                    <a:pt x="205" y="28"/>
                  </a:lnTo>
                  <a:lnTo>
                    <a:pt x="214" y="32"/>
                  </a:lnTo>
                  <a:lnTo>
                    <a:pt x="222" y="36"/>
                  </a:lnTo>
                  <a:lnTo>
                    <a:pt x="230" y="38"/>
                  </a:lnTo>
                  <a:lnTo>
                    <a:pt x="237" y="39"/>
                  </a:lnTo>
                  <a:lnTo>
                    <a:pt x="242" y="39"/>
                  </a:lnTo>
                  <a:lnTo>
                    <a:pt x="244" y="38"/>
                  </a:lnTo>
                  <a:lnTo>
                    <a:pt x="246" y="39"/>
                  </a:lnTo>
                  <a:lnTo>
                    <a:pt x="250" y="40"/>
                  </a:lnTo>
                  <a:lnTo>
                    <a:pt x="253" y="42"/>
                  </a:lnTo>
                  <a:lnTo>
                    <a:pt x="260" y="42"/>
                  </a:lnTo>
                  <a:lnTo>
                    <a:pt x="269" y="40"/>
                  </a:lnTo>
                  <a:lnTo>
                    <a:pt x="282" y="38"/>
                  </a:lnTo>
                  <a:lnTo>
                    <a:pt x="299" y="34"/>
                  </a:lnTo>
                  <a:lnTo>
                    <a:pt x="318" y="29"/>
                  </a:lnTo>
                  <a:lnTo>
                    <a:pt x="332" y="27"/>
                  </a:lnTo>
                  <a:lnTo>
                    <a:pt x="342" y="28"/>
                  </a:lnTo>
                  <a:lnTo>
                    <a:pt x="349" y="30"/>
                  </a:lnTo>
                  <a:lnTo>
                    <a:pt x="351" y="34"/>
                  </a:lnTo>
                  <a:lnTo>
                    <a:pt x="349" y="38"/>
                  </a:lnTo>
                  <a:lnTo>
                    <a:pt x="341" y="43"/>
                  </a:lnTo>
                  <a:lnTo>
                    <a:pt x="328" y="48"/>
                  </a:lnTo>
                  <a:lnTo>
                    <a:pt x="317" y="53"/>
                  </a:lnTo>
                  <a:lnTo>
                    <a:pt x="313" y="58"/>
                  </a:lnTo>
                  <a:lnTo>
                    <a:pt x="318" y="61"/>
                  </a:lnTo>
                  <a:lnTo>
                    <a:pt x="326" y="63"/>
                  </a:lnTo>
                  <a:lnTo>
                    <a:pt x="337" y="66"/>
                  </a:lnTo>
                  <a:lnTo>
                    <a:pt x="350" y="66"/>
                  </a:lnTo>
                  <a:lnTo>
                    <a:pt x="363" y="65"/>
                  </a:lnTo>
                  <a:lnTo>
                    <a:pt x="372" y="62"/>
                  </a:lnTo>
                  <a:lnTo>
                    <a:pt x="381" y="59"/>
                  </a:lnTo>
                  <a:lnTo>
                    <a:pt x="392" y="57"/>
                  </a:lnTo>
                  <a:lnTo>
                    <a:pt x="402" y="54"/>
                  </a:lnTo>
                  <a:lnTo>
                    <a:pt x="412" y="53"/>
                  </a:lnTo>
                  <a:lnTo>
                    <a:pt x="420" y="54"/>
                  </a:lnTo>
                  <a:lnTo>
                    <a:pt x="425" y="57"/>
                  </a:lnTo>
                  <a:lnTo>
                    <a:pt x="426" y="61"/>
                  </a:lnTo>
                  <a:lnTo>
                    <a:pt x="420" y="69"/>
                  </a:lnTo>
                  <a:lnTo>
                    <a:pt x="442" y="57"/>
                  </a:lnTo>
                  <a:lnTo>
                    <a:pt x="457" y="48"/>
                  </a:lnTo>
                  <a:lnTo>
                    <a:pt x="468" y="45"/>
                  </a:lnTo>
                  <a:lnTo>
                    <a:pt x="473" y="44"/>
                  </a:lnTo>
                  <a:lnTo>
                    <a:pt x="475" y="47"/>
                  </a:lnTo>
                  <a:lnTo>
                    <a:pt x="470" y="52"/>
                  </a:lnTo>
                  <a:lnTo>
                    <a:pt x="461" y="59"/>
                  </a:lnTo>
                  <a:lnTo>
                    <a:pt x="447" y="68"/>
                  </a:lnTo>
                  <a:lnTo>
                    <a:pt x="449" y="85"/>
                  </a:lnTo>
                  <a:lnTo>
                    <a:pt x="447" y="95"/>
                  </a:lnTo>
                  <a:lnTo>
                    <a:pt x="443" y="100"/>
                  </a:lnTo>
                  <a:lnTo>
                    <a:pt x="442" y="101"/>
                  </a:lnTo>
                  <a:lnTo>
                    <a:pt x="448" y="121"/>
                  </a:lnTo>
                  <a:lnTo>
                    <a:pt x="445" y="137"/>
                  </a:lnTo>
                  <a:lnTo>
                    <a:pt x="438" y="149"/>
                  </a:lnTo>
                  <a:lnTo>
                    <a:pt x="428" y="156"/>
                  </a:lnTo>
                  <a:lnTo>
                    <a:pt x="441" y="164"/>
                  </a:lnTo>
                  <a:lnTo>
                    <a:pt x="447" y="172"/>
                  </a:lnTo>
                  <a:lnTo>
                    <a:pt x="450" y="182"/>
                  </a:lnTo>
                  <a:lnTo>
                    <a:pt x="452" y="190"/>
                  </a:lnTo>
                  <a:lnTo>
                    <a:pt x="449" y="199"/>
                  </a:lnTo>
                  <a:lnTo>
                    <a:pt x="447" y="206"/>
                  </a:lnTo>
                  <a:lnTo>
                    <a:pt x="445" y="211"/>
                  </a:lnTo>
                  <a:lnTo>
                    <a:pt x="443" y="212"/>
                  </a:lnTo>
                  <a:lnTo>
                    <a:pt x="443" y="213"/>
                  </a:lnTo>
                  <a:lnTo>
                    <a:pt x="445" y="214"/>
                  </a:lnTo>
                  <a:lnTo>
                    <a:pt x="446" y="218"/>
                  </a:lnTo>
                  <a:lnTo>
                    <a:pt x="445" y="221"/>
                  </a:lnTo>
                  <a:lnTo>
                    <a:pt x="442" y="224"/>
                  </a:lnTo>
                  <a:lnTo>
                    <a:pt x="439" y="227"/>
                  </a:lnTo>
                  <a:lnTo>
                    <a:pt x="432" y="229"/>
                  </a:lnTo>
                  <a:lnTo>
                    <a:pt x="420" y="231"/>
                  </a:lnTo>
                  <a:lnTo>
                    <a:pt x="410" y="233"/>
                  </a:lnTo>
                  <a:lnTo>
                    <a:pt x="404" y="237"/>
                  </a:lnTo>
                  <a:lnTo>
                    <a:pt x="404" y="243"/>
                  </a:lnTo>
                  <a:lnTo>
                    <a:pt x="408" y="250"/>
                  </a:lnTo>
                  <a:lnTo>
                    <a:pt x="415" y="256"/>
                  </a:lnTo>
                  <a:lnTo>
                    <a:pt x="422" y="259"/>
                  </a:lnTo>
                  <a:lnTo>
                    <a:pt x="431" y="260"/>
                  </a:lnTo>
                  <a:lnTo>
                    <a:pt x="439" y="256"/>
                  </a:lnTo>
                  <a:lnTo>
                    <a:pt x="443" y="264"/>
                  </a:lnTo>
                  <a:lnTo>
                    <a:pt x="445" y="274"/>
                  </a:lnTo>
                  <a:lnTo>
                    <a:pt x="443" y="287"/>
                  </a:lnTo>
                  <a:lnTo>
                    <a:pt x="441" y="298"/>
                  </a:lnTo>
                  <a:lnTo>
                    <a:pt x="434" y="311"/>
                  </a:lnTo>
                  <a:lnTo>
                    <a:pt x="427" y="323"/>
                  </a:lnTo>
                  <a:lnTo>
                    <a:pt x="419" y="333"/>
                  </a:lnTo>
                  <a:lnTo>
                    <a:pt x="411" y="341"/>
                  </a:lnTo>
                  <a:lnTo>
                    <a:pt x="402" y="347"/>
                  </a:lnTo>
                  <a:lnTo>
                    <a:pt x="392" y="349"/>
                  </a:lnTo>
                  <a:lnTo>
                    <a:pt x="380" y="350"/>
                  </a:lnTo>
                  <a:lnTo>
                    <a:pt x="370" y="350"/>
                  </a:lnTo>
                  <a:lnTo>
                    <a:pt x="359" y="351"/>
                  </a:lnTo>
                  <a:lnTo>
                    <a:pt x="351" y="354"/>
                  </a:lnTo>
                  <a:lnTo>
                    <a:pt x="346" y="358"/>
                  </a:lnTo>
                  <a:lnTo>
                    <a:pt x="343" y="366"/>
                  </a:lnTo>
                  <a:lnTo>
                    <a:pt x="341" y="376"/>
                  </a:lnTo>
                  <a:lnTo>
                    <a:pt x="335" y="383"/>
                  </a:lnTo>
                  <a:lnTo>
                    <a:pt x="328" y="387"/>
                  </a:lnTo>
                  <a:lnTo>
                    <a:pt x="319" y="391"/>
                  </a:lnTo>
                  <a:lnTo>
                    <a:pt x="311" y="393"/>
                  </a:lnTo>
                  <a:lnTo>
                    <a:pt x="303" y="394"/>
                  </a:lnTo>
                  <a:lnTo>
                    <a:pt x="298" y="395"/>
                  </a:lnTo>
                  <a:lnTo>
                    <a:pt x="296" y="395"/>
                  </a:lnTo>
                  <a:lnTo>
                    <a:pt x="296" y="398"/>
                  </a:lnTo>
                  <a:lnTo>
                    <a:pt x="294" y="403"/>
                  </a:lnTo>
                  <a:lnTo>
                    <a:pt x="290" y="413"/>
                  </a:lnTo>
                  <a:lnTo>
                    <a:pt x="286" y="421"/>
                  </a:lnTo>
                  <a:lnTo>
                    <a:pt x="280" y="429"/>
                  </a:lnTo>
                  <a:lnTo>
                    <a:pt x="271" y="432"/>
                  </a:lnTo>
                  <a:lnTo>
                    <a:pt x="261" y="432"/>
                  </a:lnTo>
                  <a:lnTo>
                    <a:pt x="249" y="426"/>
                  </a:lnTo>
                  <a:lnTo>
                    <a:pt x="216" y="423"/>
                  </a:lnTo>
                  <a:lnTo>
                    <a:pt x="214" y="428"/>
                  </a:lnTo>
                  <a:lnTo>
                    <a:pt x="210" y="438"/>
                  </a:lnTo>
                  <a:lnTo>
                    <a:pt x="208" y="449"/>
                  </a:lnTo>
                  <a:lnTo>
                    <a:pt x="216" y="456"/>
                  </a:lnTo>
                  <a:lnTo>
                    <a:pt x="222" y="460"/>
                  </a:lnTo>
                  <a:lnTo>
                    <a:pt x="216" y="464"/>
                  </a:lnTo>
                  <a:lnTo>
                    <a:pt x="208" y="469"/>
                  </a:lnTo>
                  <a:lnTo>
                    <a:pt x="204" y="471"/>
                  </a:lnTo>
                  <a:lnTo>
                    <a:pt x="204" y="470"/>
                  </a:lnTo>
                  <a:lnTo>
                    <a:pt x="201" y="472"/>
                  </a:lnTo>
                  <a:lnTo>
                    <a:pt x="197" y="476"/>
                  </a:lnTo>
                  <a:lnTo>
                    <a:pt x="191" y="480"/>
                  </a:lnTo>
                  <a:lnTo>
                    <a:pt x="185" y="489"/>
                  </a:lnTo>
                  <a:lnTo>
                    <a:pt x="181" y="497"/>
                  </a:lnTo>
                  <a:lnTo>
                    <a:pt x="177" y="507"/>
                  </a:lnTo>
                  <a:lnTo>
                    <a:pt x="177" y="519"/>
                  </a:lnTo>
                  <a:lnTo>
                    <a:pt x="176" y="531"/>
                  </a:lnTo>
                  <a:lnTo>
                    <a:pt x="172" y="543"/>
                  </a:lnTo>
                  <a:lnTo>
                    <a:pt x="165" y="553"/>
                  </a:lnTo>
                  <a:lnTo>
                    <a:pt x="157" y="561"/>
                  </a:lnTo>
                  <a:lnTo>
                    <a:pt x="147" y="566"/>
                  </a:lnTo>
                  <a:lnTo>
                    <a:pt x="138" y="567"/>
                  </a:lnTo>
                  <a:lnTo>
                    <a:pt x="130" y="562"/>
                  </a:lnTo>
                  <a:lnTo>
                    <a:pt x="123" y="553"/>
                  </a:lnTo>
                  <a:lnTo>
                    <a:pt x="119" y="542"/>
                  </a:lnTo>
                  <a:lnTo>
                    <a:pt x="115" y="532"/>
                  </a:lnTo>
                  <a:lnTo>
                    <a:pt x="113" y="527"/>
                  </a:lnTo>
                  <a:lnTo>
                    <a:pt x="109" y="521"/>
                  </a:lnTo>
                  <a:lnTo>
                    <a:pt x="106" y="517"/>
                  </a:lnTo>
                  <a:lnTo>
                    <a:pt x="101" y="516"/>
                  </a:lnTo>
                  <a:lnTo>
                    <a:pt x="95" y="514"/>
                  </a:lnTo>
                  <a:lnTo>
                    <a:pt x="87" y="513"/>
                  </a:lnTo>
                  <a:lnTo>
                    <a:pt x="78" y="509"/>
                  </a:lnTo>
                  <a:lnTo>
                    <a:pt x="71" y="504"/>
                  </a:lnTo>
                  <a:lnTo>
                    <a:pt x="64" y="495"/>
                  </a:lnTo>
                  <a:lnTo>
                    <a:pt x="60" y="484"/>
                  </a:lnTo>
                  <a:lnTo>
                    <a:pt x="57" y="472"/>
                  </a:lnTo>
                  <a:lnTo>
                    <a:pt x="57" y="460"/>
                  </a:lnTo>
                  <a:lnTo>
                    <a:pt x="60" y="448"/>
                  </a:lnTo>
                  <a:lnTo>
                    <a:pt x="66" y="436"/>
                  </a:lnTo>
                  <a:lnTo>
                    <a:pt x="55" y="416"/>
                  </a:lnTo>
                  <a:lnTo>
                    <a:pt x="52" y="394"/>
                  </a:lnTo>
                  <a:lnTo>
                    <a:pt x="55" y="378"/>
                  </a:lnTo>
                  <a:lnTo>
                    <a:pt x="68" y="375"/>
                  </a:lnTo>
                  <a:lnTo>
                    <a:pt x="62" y="368"/>
                  </a:lnTo>
                  <a:lnTo>
                    <a:pt x="61" y="360"/>
                  </a:lnTo>
                  <a:lnTo>
                    <a:pt x="62" y="353"/>
                  </a:lnTo>
                  <a:lnTo>
                    <a:pt x="67" y="346"/>
                  </a:lnTo>
                  <a:lnTo>
                    <a:pt x="72" y="340"/>
                  </a:lnTo>
                  <a:lnTo>
                    <a:pt x="79" y="338"/>
                  </a:lnTo>
                  <a:lnTo>
                    <a:pt x="87" y="336"/>
                  </a:lnTo>
                  <a:lnTo>
                    <a:pt x="95" y="339"/>
                  </a:lnTo>
                  <a:lnTo>
                    <a:pt x="109" y="341"/>
                  </a:lnTo>
                  <a:lnTo>
                    <a:pt x="116" y="333"/>
                  </a:lnTo>
                  <a:lnTo>
                    <a:pt x="115" y="323"/>
                  </a:lnTo>
                  <a:lnTo>
                    <a:pt x="102" y="317"/>
                  </a:lnTo>
                  <a:lnTo>
                    <a:pt x="93" y="315"/>
                  </a:lnTo>
                  <a:lnTo>
                    <a:pt x="85" y="309"/>
                  </a:lnTo>
                  <a:lnTo>
                    <a:pt x="77" y="301"/>
                  </a:lnTo>
                  <a:lnTo>
                    <a:pt x="72" y="293"/>
                  </a:lnTo>
                  <a:lnTo>
                    <a:pt x="70" y="284"/>
                  </a:lnTo>
                  <a:lnTo>
                    <a:pt x="71" y="275"/>
                  </a:lnTo>
                  <a:lnTo>
                    <a:pt x="78" y="270"/>
                  </a:lnTo>
                  <a:lnTo>
                    <a:pt x="90" y="265"/>
                  </a:lnTo>
                  <a:lnTo>
                    <a:pt x="98" y="267"/>
                  </a:lnTo>
                  <a:lnTo>
                    <a:pt x="106" y="274"/>
                  </a:lnTo>
                  <a:lnTo>
                    <a:pt x="109" y="282"/>
                  </a:lnTo>
                  <a:lnTo>
                    <a:pt x="107" y="288"/>
                  </a:lnTo>
                  <a:lnTo>
                    <a:pt x="104" y="292"/>
                  </a:lnTo>
                  <a:lnTo>
                    <a:pt x="105" y="293"/>
                  </a:lnTo>
                  <a:lnTo>
                    <a:pt x="108" y="293"/>
                  </a:lnTo>
                  <a:lnTo>
                    <a:pt x="110" y="29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4" name="Freeform 105"/>
            <p:cNvSpPr>
              <a:spLocks/>
            </p:cNvSpPr>
            <p:nvPr/>
          </p:nvSpPr>
          <p:spPr bwMode="auto">
            <a:xfrm>
              <a:off x="2879" y="2232"/>
              <a:ext cx="63" cy="41"/>
            </a:xfrm>
            <a:custGeom>
              <a:avLst/>
              <a:gdLst>
                <a:gd name="T0" fmla="*/ 8 w 125"/>
                <a:gd name="T1" fmla="*/ 2 h 83"/>
                <a:gd name="T2" fmla="*/ 10 w 125"/>
                <a:gd name="T3" fmla="*/ 3 h 83"/>
                <a:gd name="T4" fmla="*/ 11 w 125"/>
                <a:gd name="T5" fmla="*/ 3 h 83"/>
                <a:gd name="T6" fmla="*/ 12 w 125"/>
                <a:gd name="T7" fmla="*/ 3 h 83"/>
                <a:gd name="T8" fmla="*/ 13 w 125"/>
                <a:gd name="T9" fmla="*/ 4 h 83"/>
                <a:gd name="T10" fmla="*/ 15 w 125"/>
                <a:gd name="T11" fmla="*/ 4 h 83"/>
                <a:gd name="T12" fmla="*/ 16 w 125"/>
                <a:gd name="T13" fmla="*/ 3 h 83"/>
                <a:gd name="T14" fmla="*/ 17 w 125"/>
                <a:gd name="T15" fmla="*/ 3 h 83"/>
                <a:gd name="T16" fmla="*/ 18 w 125"/>
                <a:gd name="T17" fmla="*/ 3 h 83"/>
                <a:gd name="T18" fmla="*/ 20 w 125"/>
                <a:gd name="T19" fmla="*/ 2 h 83"/>
                <a:gd name="T20" fmla="*/ 20 w 125"/>
                <a:gd name="T21" fmla="*/ 1 h 83"/>
                <a:gd name="T22" fmla="*/ 21 w 125"/>
                <a:gd name="T23" fmla="*/ 0 h 83"/>
                <a:gd name="T24" fmla="*/ 23 w 125"/>
                <a:gd name="T25" fmla="*/ 0 h 83"/>
                <a:gd name="T26" fmla="*/ 24 w 125"/>
                <a:gd name="T27" fmla="*/ 0 h 83"/>
                <a:gd name="T28" fmla="*/ 25 w 125"/>
                <a:gd name="T29" fmla="*/ 0 h 83"/>
                <a:gd name="T30" fmla="*/ 27 w 125"/>
                <a:gd name="T31" fmla="*/ 1 h 83"/>
                <a:gd name="T32" fmla="*/ 29 w 125"/>
                <a:gd name="T33" fmla="*/ 2 h 83"/>
                <a:gd name="T34" fmla="*/ 30 w 125"/>
                <a:gd name="T35" fmla="*/ 4 h 83"/>
                <a:gd name="T36" fmla="*/ 31 w 125"/>
                <a:gd name="T37" fmla="*/ 6 h 83"/>
                <a:gd name="T38" fmla="*/ 32 w 125"/>
                <a:gd name="T39" fmla="*/ 9 h 83"/>
                <a:gd name="T40" fmla="*/ 31 w 125"/>
                <a:gd name="T41" fmla="*/ 12 h 83"/>
                <a:gd name="T42" fmla="*/ 28 w 125"/>
                <a:gd name="T43" fmla="*/ 13 h 83"/>
                <a:gd name="T44" fmla="*/ 26 w 125"/>
                <a:gd name="T45" fmla="*/ 16 h 83"/>
                <a:gd name="T46" fmla="*/ 25 w 125"/>
                <a:gd name="T47" fmla="*/ 18 h 83"/>
                <a:gd name="T48" fmla="*/ 24 w 125"/>
                <a:gd name="T49" fmla="*/ 19 h 83"/>
                <a:gd name="T50" fmla="*/ 23 w 125"/>
                <a:gd name="T51" fmla="*/ 19 h 83"/>
                <a:gd name="T52" fmla="*/ 21 w 125"/>
                <a:gd name="T53" fmla="*/ 20 h 83"/>
                <a:gd name="T54" fmla="*/ 19 w 125"/>
                <a:gd name="T55" fmla="*/ 20 h 83"/>
                <a:gd name="T56" fmla="*/ 16 w 125"/>
                <a:gd name="T57" fmla="*/ 20 h 83"/>
                <a:gd name="T58" fmla="*/ 15 w 125"/>
                <a:gd name="T59" fmla="*/ 19 h 83"/>
                <a:gd name="T60" fmla="*/ 14 w 125"/>
                <a:gd name="T61" fmla="*/ 19 h 83"/>
                <a:gd name="T62" fmla="*/ 12 w 125"/>
                <a:gd name="T63" fmla="*/ 19 h 83"/>
                <a:gd name="T64" fmla="*/ 10 w 125"/>
                <a:gd name="T65" fmla="*/ 20 h 83"/>
                <a:gd name="T66" fmla="*/ 8 w 125"/>
                <a:gd name="T67" fmla="*/ 20 h 83"/>
                <a:gd name="T68" fmla="*/ 6 w 125"/>
                <a:gd name="T69" fmla="*/ 19 h 83"/>
                <a:gd name="T70" fmla="*/ 5 w 125"/>
                <a:gd name="T71" fmla="*/ 18 h 83"/>
                <a:gd name="T72" fmla="*/ 3 w 125"/>
                <a:gd name="T73" fmla="*/ 17 h 83"/>
                <a:gd name="T74" fmla="*/ 3 w 125"/>
                <a:gd name="T75" fmla="*/ 17 h 83"/>
                <a:gd name="T76" fmla="*/ 3 w 125"/>
                <a:gd name="T77" fmla="*/ 16 h 83"/>
                <a:gd name="T78" fmla="*/ 4 w 125"/>
                <a:gd name="T79" fmla="*/ 15 h 83"/>
                <a:gd name="T80" fmla="*/ 7 w 125"/>
                <a:gd name="T81" fmla="*/ 15 h 83"/>
                <a:gd name="T82" fmla="*/ 10 w 125"/>
                <a:gd name="T83" fmla="*/ 15 h 83"/>
                <a:gd name="T84" fmla="*/ 11 w 125"/>
                <a:gd name="T85" fmla="*/ 14 h 83"/>
                <a:gd name="T86" fmla="*/ 11 w 125"/>
                <a:gd name="T87" fmla="*/ 13 h 83"/>
                <a:gd name="T88" fmla="*/ 10 w 125"/>
                <a:gd name="T89" fmla="*/ 13 h 83"/>
                <a:gd name="T90" fmla="*/ 8 w 125"/>
                <a:gd name="T91" fmla="*/ 12 h 83"/>
                <a:gd name="T92" fmla="*/ 6 w 125"/>
                <a:gd name="T93" fmla="*/ 11 h 83"/>
                <a:gd name="T94" fmla="*/ 4 w 125"/>
                <a:gd name="T95" fmla="*/ 11 h 83"/>
                <a:gd name="T96" fmla="*/ 2 w 125"/>
                <a:gd name="T97" fmla="*/ 11 h 83"/>
                <a:gd name="T98" fmla="*/ 0 w 125"/>
                <a:gd name="T99" fmla="*/ 10 h 83"/>
                <a:gd name="T100" fmla="*/ 1 w 125"/>
                <a:gd name="T101" fmla="*/ 9 h 83"/>
                <a:gd name="T102" fmla="*/ 3 w 125"/>
                <a:gd name="T103" fmla="*/ 7 h 83"/>
                <a:gd name="T104" fmla="*/ 6 w 125"/>
                <a:gd name="T105" fmla="*/ 7 h 83"/>
                <a:gd name="T106" fmla="*/ 4 w 125"/>
                <a:gd name="T107" fmla="*/ 4 h 83"/>
                <a:gd name="T108" fmla="*/ 4 w 125"/>
                <a:gd name="T109" fmla="*/ 1 h 83"/>
                <a:gd name="T110" fmla="*/ 6 w 125"/>
                <a:gd name="T111" fmla="*/ 0 h 83"/>
                <a:gd name="T112" fmla="*/ 8 w 125"/>
                <a:gd name="T113" fmla="*/ 2 h 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83"/>
                <a:gd name="T173" fmla="*/ 125 w 125"/>
                <a:gd name="T174" fmla="*/ 83 h 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83">
                  <a:moveTo>
                    <a:pt x="32" y="9"/>
                  </a:moveTo>
                  <a:lnTo>
                    <a:pt x="37" y="13"/>
                  </a:lnTo>
                  <a:lnTo>
                    <a:pt x="41" y="14"/>
                  </a:lnTo>
                  <a:lnTo>
                    <a:pt x="46" y="15"/>
                  </a:lnTo>
                  <a:lnTo>
                    <a:pt x="52" y="16"/>
                  </a:lnTo>
                  <a:lnTo>
                    <a:pt x="57" y="16"/>
                  </a:lnTo>
                  <a:lnTo>
                    <a:pt x="62" y="15"/>
                  </a:lnTo>
                  <a:lnTo>
                    <a:pt x="67" y="15"/>
                  </a:lnTo>
                  <a:lnTo>
                    <a:pt x="71" y="14"/>
                  </a:lnTo>
                  <a:lnTo>
                    <a:pt x="77" y="10"/>
                  </a:lnTo>
                  <a:lnTo>
                    <a:pt x="80" y="7"/>
                  </a:lnTo>
                  <a:lnTo>
                    <a:pt x="84" y="2"/>
                  </a:lnTo>
                  <a:lnTo>
                    <a:pt x="90" y="0"/>
                  </a:lnTo>
                  <a:lnTo>
                    <a:pt x="94" y="0"/>
                  </a:lnTo>
                  <a:lnTo>
                    <a:pt x="100" y="1"/>
                  </a:lnTo>
                  <a:lnTo>
                    <a:pt x="107" y="5"/>
                  </a:lnTo>
                  <a:lnTo>
                    <a:pt x="114" y="10"/>
                  </a:lnTo>
                  <a:lnTo>
                    <a:pt x="120" y="17"/>
                  </a:lnTo>
                  <a:lnTo>
                    <a:pt x="123" y="26"/>
                  </a:lnTo>
                  <a:lnTo>
                    <a:pt x="125" y="37"/>
                  </a:lnTo>
                  <a:lnTo>
                    <a:pt x="124" y="50"/>
                  </a:lnTo>
                  <a:lnTo>
                    <a:pt x="110" y="55"/>
                  </a:lnTo>
                  <a:lnTo>
                    <a:pt x="101" y="64"/>
                  </a:lnTo>
                  <a:lnTo>
                    <a:pt x="97" y="74"/>
                  </a:lnTo>
                  <a:lnTo>
                    <a:pt x="95" y="78"/>
                  </a:lnTo>
                  <a:lnTo>
                    <a:pt x="92" y="79"/>
                  </a:lnTo>
                  <a:lnTo>
                    <a:pt x="84" y="82"/>
                  </a:lnTo>
                  <a:lnTo>
                    <a:pt x="73" y="83"/>
                  </a:lnTo>
                  <a:lnTo>
                    <a:pt x="64" y="82"/>
                  </a:lnTo>
                  <a:lnTo>
                    <a:pt x="57" y="79"/>
                  </a:lnTo>
                  <a:lnTo>
                    <a:pt x="53" y="79"/>
                  </a:lnTo>
                  <a:lnTo>
                    <a:pt x="47" y="79"/>
                  </a:lnTo>
                  <a:lnTo>
                    <a:pt x="38" y="81"/>
                  </a:lnTo>
                  <a:lnTo>
                    <a:pt x="31" y="81"/>
                  </a:lnTo>
                  <a:lnTo>
                    <a:pt x="24" y="78"/>
                  </a:lnTo>
                  <a:lnTo>
                    <a:pt x="17" y="75"/>
                  </a:lnTo>
                  <a:lnTo>
                    <a:pt x="12" y="71"/>
                  </a:lnTo>
                  <a:lnTo>
                    <a:pt x="9" y="68"/>
                  </a:lnTo>
                  <a:lnTo>
                    <a:pt x="10" y="64"/>
                  </a:lnTo>
                  <a:lnTo>
                    <a:pt x="15" y="62"/>
                  </a:lnTo>
                  <a:lnTo>
                    <a:pt x="26" y="61"/>
                  </a:lnTo>
                  <a:lnTo>
                    <a:pt x="38" y="60"/>
                  </a:lnTo>
                  <a:lnTo>
                    <a:pt x="42" y="59"/>
                  </a:lnTo>
                  <a:lnTo>
                    <a:pt x="41" y="55"/>
                  </a:lnTo>
                  <a:lnTo>
                    <a:pt x="37" y="52"/>
                  </a:lnTo>
                  <a:lnTo>
                    <a:pt x="30" y="50"/>
                  </a:lnTo>
                  <a:lnTo>
                    <a:pt x="22" y="46"/>
                  </a:lnTo>
                  <a:lnTo>
                    <a:pt x="14" y="45"/>
                  </a:lnTo>
                  <a:lnTo>
                    <a:pt x="7" y="44"/>
                  </a:lnTo>
                  <a:lnTo>
                    <a:pt x="0" y="41"/>
                  </a:lnTo>
                  <a:lnTo>
                    <a:pt x="2" y="36"/>
                  </a:lnTo>
                  <a:lnTo>
                    <a:pt x="9" y="31"/>
                  </a:lnTo>
                  <a:lnTo>
                    <a:pt x="22" y="31"/>
                  </a:lnTo>
                  <a:lnTo>
                    <a:pt x="15" y="16"/>
                  </a:lnTo>
                  <a:lnTo>
                    <a:pt x="16" y="6"/>
                  </a:lnTo>
                  <a:lnTo>
                    <a:pt x="22" y="2"/>
                  </a:lnTo>
                  <a:lnTo>
                    <a:pt x="3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5" name="Freeform 106"/>
            <p:cNvSpPr>
              <a:spLocks/>
            </p:cNvSpPr>
            <p:nvPr/>
          </p:nvSpPr>
          <p:spPr bwMode="auto">
            <a:xfrm>
              <a:off x="2931" y="2048"/>
              <a:ext cx="65" cy="57"/>
            </a:xfrm>
            <a:custGeom>
              <a:avLst/>
              <a:gdLst>
                <a:gd name="T0" fmla="*/ 0 w 132"/>
                <a:gd name="T1" fmla="*/ 10 h 114"/>
                <a:gd name="T2" fmla="*/ 2 w 132"/>
                <a:gd name="T3" fmla="*/ 16 h 114"/>
                <a:gd name="T4" fmla="*/ 6 w 132"/>
                <a:gd name="T5" fmla="*/ 17 h 114"/>
                <a:gd name="T6" fmla="*/ 9 w 132"/>
                <a:gd name="T7" fmla="*/ 17 h 114"/>
                <a:gd name="T8" fmla="*/ 11 w 132"/>
                <a:gd name="T9" fmla="*/ 16 h 114"/>
                <a:gd name="T10" fmla="*/ 13 w 132"/>
                <a:gd name="T11" fmla="*/ 15 h 114"/>
                <a:gd name="T12" fmla="*/ 13 w 132"/>
                <a:gd name="T13" fmla="*/ 16 h 114"/>
                <a:gd name="T14" fmla="*/ 14 w 132"/>
                <a:gd name="T15" fmla="*/ 20 h 114"/>
                <a:gd name="T16" fmla="*/ 12 w 132"/>
                <a:gd name="T17" fmla="*/ 23 h 114"/>
                <a:gd name="T18" fmla="*/ 9 w 132"/>
                <a:gd name="T19" fmla="*/ 23 h 114"/>
                <a:gd name="T20" fmla="*/ 8 w 132"/>
                <a:gd name="T21" fmla="*/ 24 h 114"/>
                <a:gd name="T22" fmla="*/ 10 w 132"/>
                <a:gd name="T23" fmla="*/ 26 h 114"/>
                <a:gd name="T24" fmla="*/ 16 w 132"/>
                <a:gd name="T25" fmla="*/ 28 h 114"/>
                <a:gd name="T26" fmla="*/ 21 w 132"/>
                <a:gd name="T27" fmla="*/ 29 h 114"/>
                <a:gd name="T28" fmla="*/ 24 w 132"/>
                <a:gd name="T29" fmla="*/ 29 h 114"/>
                <a:gd name="T30" fmla="*/ 26 w 132"/>
                <a:gd name="T31" fmla="*/ 28 h 114"/>
                <a:gd name="T32" fmla="*/ 27 w 132"/>
                <a:gd name="T33" fmla="*/ 25 h 114"/>
                <a:gd name="T34" fmla="*/ 30 w 132"/>
                <a:gd name="T35" fmla="*/ 20 h 114"/>
                <a:gd name="T36" fmla="*/ 32 w 132"/>
                <a:gd name="T37" fmla="*/ 17 h 114"/>
                <a:gd name="T38" fmla="*/ 29 w 132"/>
                <a:gd name="T39" fmla="*/ 13 h 114"/>
                <a:gd name="T40" fmla="*/ 32 w 132"/>
                <a:gd name="T41" fmla="*/ 8 h 114"/>
                <a:gd name="T42" fmla="*/ 32 w 132"/>
                <a:gd name="T43" fmla="*/ 2 h 114"/>
                <a:gd name="T44" fmla="*/ 30 w 132"/>
                <a:gd name="T45" fmla="*/ 0 h 114"/>
                <a:gd name="T46" fmla="*/ 26 w 132"/>
                <a:gd name="T47" fmla="*/ 2 h 114"/>
                <a:gd name="T48" fmla="*/ 22 w 132"/>
                <a:gd name="T49" fmla="*/ 6 h 114"/>
                <a:gd name="T50" fmla="*/ 18 w 132"/>
                <a:gd name="T51" fmla="*/ 5 h 114"/>
                <a:gd name="T52" fmla="*/ 16 w 132"/>
                <a:gd name="T53" fmla="*/ 6 h 114"/>
                <a:gd name="T54" fmla="*/ 15 w 132"/>
                <a:gd name="T55" fmla="*/ 8 h 114"/>
                <a:gd name="T56" fmla="*/ 13 w 132"/>
                <a:gd name="T57" fmla="*/ 5 h 114"/>
                <a:gd name="T58" fmla="*/ 11 w 132"/>
                <a:gd name="T59" fmla="*/ 5 h 114"/>
                <a:gd name="T60" fmla="*/ 8 w 132"/>
                <a:gd name="T61" fmla="*/ 5 h 114"/>
                <a:gd name="T62" fmla="*/ 3 w 132"/>
                <a:gd name="T63" fmla="*/ 6 h 114"/>
                <a:gd name="T64" fmla="*/ 1 w 132"/>
                <a:gd name="T65" fmla="*/ 7 h 1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114"/>
                <a:gd name="T101" fmla="*/ 132 w 132"/>
                <a:gd name="T102" fmla="*/ 114 h 1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114">
                  <a:moveTo>
                    <a:pt x="4" y="27"/>
                  </a:moveTo>
                  <a:lnTo>
                    <a:pt x="0" y="37"/>
                  </a:lnTo>
                  <a:lnTo>
                    <a:pt x="3" y="51"/>
                  </a:lnTo>
                  <a:lnTo>
                    <a:pt x="10" y="63"/>
                  </a:lnTo>
                  <a:lnTo>
                    <a:pt x="19" y="67"/>
                  </a:lnTo>
                  <a:lnTo>
                    <a:pt x="25" y="66"/>
                  </a:lnTo>
                  <a:lnTo>
                    <a:pt x="30" y="66"/>
                  </a:lnTo>
                  <a:lnTo>
                    <a:pt x="36" y="65"/>
                  </a:lnTo>
                  <a:lnTo>
                    <a:pt x="42" y="64"/>
                  </a:lnTo>
                  <a:lnTo>
                    <a:pt x="47" y="63"/>
                  </a:lnTo>
                  <a:lnTo>
                    <a:pt x="50" y="61"/>
                  </a:lnTo>
                  <a:lnTo>
                    <a:pt x="52" y="60"/>
                  </a:lnTo>
                  <a:lnTo>
                    <a:pt x="53" y="60"/>
                  </a:lnTo>
                  <a:lnTo>
                    <a:pt x="55" y="64"/>
                  </a:lnTo>
                  <a:lnTo>
                    <a:pt x="57" y="72"/>
                  </a:lnTo>
                  <a:lnTo>
                    <a:pt x="58" y="80"/>
                  </a:lnTo>
                  <a:lnTo>
                    <a:pt x="53" y="87"/>
                  </a:lnTo>
                  <a:lnTo>
                    <a:pt x="49" y="89"/>
                  </a:lnTo>
                  <a:lnTo>
                    <a:pt x="43" y="90"/>
                  </a:lnTo>
                  <a:lnTo>
                    <a:pt x="38" y="91"/>
                  </a:lnTo>
                  <a:lnTo>
                    <a:pt x="34" y="92"/>
                  </a:lnTo>
                  <a:lnTo>
                    <a:pt x="33" y="95"/>
                  </a:lnTo>
                  <a:lnTo>
                    <a:pt x="35" y="97"/>
                  </a:lnTo>
                  <a:lnTo>
                    <a:pt x="41" y="101"/>
                  </a:lnTo>
                  <a:lnTo>
                    <a:pt x="52" y="105"/>
                  </a:lnTo>
                  <a:lnTo>
                    <a:pt x="66" y="110"/>
                  </a:lnTo>
                  <a:lnTo>
                    <a:pt x="78" y="113"/>
                  </a:lnTo>
                  <a:lnTo>
                    <a:pt x="86" y="114"/>
                  </a:lnTo>
                  <a:lnTo>
                    <a:pt x="94" y="114"/>
                  </a:lnTo>
                  <a:lnTo>
                    <a:pt x="98" y="114"/>
                  </a:lnTo>
                  <a:lnTo>
                    <a:pt x="102" y="112"/>
                  </a:lnTo>
                  <a:lnTo>
                    <a:pt x="105" y="110"/>
                  </a:lnTo>
                  <a:lnTo>
                    <a:pt x="106" y="107"/>
                  </a:lnTo>
                  <a:lnTo>
                    <a:pt x="110" y="99"/>
                  </a:lnTo>
                  <a:lnTo>
                    <a:pt x="117" y="89"/>
                  </a:lnTo>
                  <a:lnTo>
                    <a:pt x="124" y="80"/>
                  </a:lnTo>
                  <a:lnTo>
                    <a:pt x="131" y="76"/>
                  </a:lnTo>
                  <a:lnTo>
                    <a:pt x="129" y="66"/>
                  </a:lnTo>
                  <a:lnTo>
                    <a:pt x="124" y="57"/>
                  </a:lnTo>
                  <a:lnTo>
                    <a:pt x="120" y="49"/>
                  </a:lnTo>
                  <a:lnTo>
                    <a:pt x="125" y="42"/>
                  </a:lnTo>
                  <a:lnTo>
                    <a:pt x="132" y="31"/>
                  </a:lnTo>
                  <a:lnTo>
                    <a:pt x="132" y="18"/>
                  </a:lnTo>
                  <a:lnTo>
                    <a:pt x="129" y="5"/>
                  </a:lnTo>
                  <a:lnTo>
                    <a:pt x="127" y="0"/>
                  </a:lnTo>
                  <a:lnTo>
                    <a:pt x="124" y="0"/>
                  </a:lnTo>
                  <a:lnTo>
                    <a:pt x="116" y="3"/>
                  </a:lnTo>
                  <a:lnTo>
                    <a:pt x="105" y="7"/>
                  </a:lnTo>
                  <a:lnTo>
                    <a:pt x="97" y="16"/>
                  </a:lnTo>
                  <a:lnTo>
                    <a:pt x="90" y="22"/>
                  </a:lnTo>
                  <a:lnTo>
                    <a:pt x="82" y="21"/>
                  </a:lnTo>
                  <a:lnTo>
                    <a:pt x="74" y="18"/>
                  </a:lnTo>
                  <a:lnTo>
                    <a:pt x="67" y="15"/>
                  </a:lnTo>
                  <a:lnTo>
                    <a:pt x="66" y="21"/>
                  </a:lnTo>
                  <a:lnTo>
                    <a:pt x="64" y="27"/>
                  </a:lnTo>
                  <a:lnTo>
                    <a:pt x="61" y="30"/>
                  </a:lnTo>
                  <a:lnTo>
                    <a:pt x="60" y="31"/>
                  </a:lnTo>
                  <a:lnTo>
                    <a:pt x="53" y="18"/>
                  </a:lnTo>
                  <a:lnTo>
                    <a:pt x="51" y="18"/>
                  </a:lnTo>
                  <a:lnTo>
                    <a:pt x="47" y="18"/>
                  </a:lnTo>
                  <a:lnTo>
                    <a:pt x="40" y="18"/>
                  </a:lnTo>
                  <a:lnTo>
                    <a:pt x="32" y="19"/>
                  </a:lnTo>
                  <a:lnTo>
                    <a:pt x="23" y="20"/>
                  </a:lnTo>
                  <a:lnTo>
                    <a:pt x="15" y="21"/>
                  </a:lnTo>
                  <a:lnTo>
                    <a:pt x="8" y="23"/>
                  </a:lnTo>
                  <a:lnTo>
                    <a:pt x="4" y="2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6" name="Freeform 107"/>
            <p:cNvSpPr>
              <a:spLocks/>
            </p:cNvSpPr>
            <p:nvPr/>
          </p:nvSpPr>
          <p:spPr bwMode="auto">
            <a:xfrm>
              <a:off x="2949" y="2006"/>
              <a:ext cx="39" cy="30"/>
            </a:xfrm>
            <a:custGeom>
              <a:avLst/>
              <a:gdLst>
                <a:gd name="T0" fmla="*/ 4 w 77"/>
                <a:gd name="T1" fmla="*/ 3 h 59"/>
                <a:gd name="T2" fmla="*/ 6 w 77"/>
                <a:gd name="T3" fmla="*/ 2 h 59"/>
                <a:gd name="T4" fmla="*/ 8 w 77"/>
                <a:gd name="T5" fmla="*/ 1 h 59"/>
                <a:gd name="T6" fmla="*/ 10 w 77"/>
                <a:gd name="T7" fmla="*/ 1 h 59"/>
                <a:gd name="T8" fmla="*/ 11 w 77"/>
                <a:gd name="T9" fmla="*/ 0 h 59"/>
                <a:gd name="T10" fmla="*/ 12 w 77"/>
                <a:gd name="T11" fmla="*/ 0 h 59"/>
                <a:gd name="T12" fmla="*/ 13 w 77"/>
                <a:gd name="T13" fmla="*/ 0 h 59"/>
                <a:gd name="T14" fmla="*/ 15 w 77"/>
                <a:gd name="T15" fmla="*/ 1 h 59"/>
                <a:gd name="T16" fmla="*/ 15 w 77"/>
                <a:gd name="T17" fmla="*/ 2 h 59"/>
                <a:gd name="T18" fmla="*/ 15 w 77"/>
                <a:gd name="T19" fmla="*/ 4 h 59"/>
                <a:gd name="T20" fmla="*/ 16 w 77"/>
                <a:gd name="T21" fmla="*/ 7 h 59"/>
                <a:gd name="T22" fmla="*/ 17 w 77"/>
                <a:gd name="T23" fmla="*/ 10 h 59"/>
                <a:gd name="T24" fmla="*/ 19 w 77"/>
                <a:gd name="T25" fmla="*/ 11 h 59"/>
                <a:gd name="T26" fmla="*/ 20 w 77"/>
                <a:gd name="T27" fmla="*/ 12 h 59"/>
                <a:gd name="T28" fmla="*/ 19 w 77"/>
                <a:gd name="T29" fmla="*/ 13 h 59"/>
                <a:gd name="T30" fmla="*/ 18 w 77"/>
                <a:gd name="T31" fmla="*/ 13 h 59"/>
                <a:gd name="T32" fmla="*/ 17 w 77"/>
                <a:gd name="T33" fmla="*/ 14 h 59"/>
                <a:gd name="T34" fmla="*/ 15 w 77"/>
                <a:gd name="T35" fmla="*/ 15 h 59"/>
                <a:gd name="T36" fmla="*/ 13 w 77"/>
                <a:gd name="T37" fmla="*/ 15 h 59"/>
                <a:gd name="T38" fmla="*/ 12 w 77"/>
                <a:gd name="T39" fmla="*/ 14 h 59"/>
                <a:gd name="T40" fmla="*/ 11 w 77"/>
                <a:gd name="T41" fmla="*/ 13 h 59"/>
                <a:gd name="T42" fmla="*/ 10 w 77"/>
                <a:gd name="T43" fmla="*/ 12 h 59"/>
                <a:gd name="T44" fmla="*/ 9 w 77"/>
                <a:gd name="T45" fmla="*/ 12 h 59"/>
                <a:gd name="T46" fmla="*/ 7 w 77"/>
                <a:gd name="T47" fmla="*/ 12 h 59"/>
                <a:gd name="T48" fmla="*/ 6 w 77"/>
                <a:gd name="T49" fmla="*/ 10 h 59"/>
                <a:gd name="T50" fmla="*/ 6 w 77"/>
                <a:gd name="T51" fmla="*/ 9 h 59"/>
                <a:gd name="T52" fmla="*/ 4 w 77"/>
                <a:gd name="T53" fmla="*/ 9 h 59"/>
                <a:gd name="T54" fmla="*/ 3 w 77"/>
                <a:gd name="T55" fmla="*/ 9 h 59"/>
                <a:gd name="T56" fmla="*/ 2 w 77"/>
                <a:gd name="T57" fmla="*/ 9 h 59"/>
                <a:gd name="T58" fmla="*/ 0 w 77"/>
                <a:gd name="T59" fmla="*/ 9 h 59"/>
                <a:gd name="T60" fmla="*/ 0 w 77"/>
                <a:gd name="T61" fmla="*/ 8 h 59"/>
                <a:gd name="T62" fmla="*/ 2 w 77"/>
                <a:gd name="T63" fmla="*/ 6 h 59"/>
                <a:gd name="T64" fmla="*/ 4 w 77"/>
                <a:gd name="T65" fmla="*/ 3 h 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7"/>
                <a:gd name="T100" fmla="*/ 0 h 59"/>
                <a:gd name="T101" fmla="*/ 77 w 77"/>
                <a:gd name="T102" fmla="*/ 59 h 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7" h="59">
                  <a:moveTo>
                    <a:pt x="16" y="10"/>
                  </a:moveTo>
                  <a:lnTo>
                    <a:pt x="24" y="6"/>
                  </a:lnTo>
                  <a:lnTo>
                    <a:pt x="31" y="4"/>
                  </a:lnTo>
                  <a:lnTo>
                    <a:pt x="37" y="3"/>
                  </a:lnTo>
                  <a:lnTo>
                    <a:pt x="43" y="0"/>
                  </a:lnTo>
                  <a:lnTo>
                    <a:pt x="48" y="0"/>
                  </a:lnTo>
                  <a:lnTo>
                    <a:pt x="52" y="0"/>
                  </a:lnTo>
                  <a:lnTo>
                    <a:pt x="57" y="3"/>
                  </a:lnTo>
                  <a:lnTo>
                    <a:pt x="60" y="5"/>
                  </a:lnTo>
                  <a:lnTo>
                    <a:pt x="59" y="14"/>
                  </a:lnTo>
                  <a:lnTo>
                    <a:pt x="61" y="27"/>
                  </a:lnTo>
                  <a:lnTo>
                    <a:pt x="66" y="38"/>
                  </a:lnTo>
                  <a:lnTo>
                    <a:pt x="75" y="44"/>
                  </a:lnTo>
                  <a:lnTo>
                    <a:pt x="77" y="46"/>
                  </a:lnTo>
                  <a:lnTo>
                    <a:pt x="76" y="49"/>
                  </a:lnTo>
                  <a:lnTo>
                    <a:pt x="72" y="52"/>
                  </a:lnTo>
                  <a:lnTo>
                    <a:pt x="66" y="56"/>
                  </a:lnTo>
                  <a:lnTo>
                    <a:pt x="58" y="58"/>
                  </a:lnTo>
                  <a:lnTo>
                    <a:pt x="51" y="59"/>
                  </a:lnTo>
                  <a:lnTo>
                    <a:pt x="45" y="56"/>
                  </a:lnTo>
                  <a:lnTo>
                    <a:pt x="42" y="50"/>
                  </a:lnTo>
                  <a:lnTo>
                    <a:pt x="39" y="46"/>
                  </a:lnTo>
                  <a:lnTo>
                    <a:pt x="33" y="46"/>
                  </a:lnTo>
                  <a:lnTo>
                    <a:pt x="26" y="45"/>
                  </a:lnTo>
                  <a:lnTo>
                    <a:pt x="23" y="37"/>
                  </a:lnTo>
                  <a:lnTo>
                    <a:pt x="22" y="34"/>
                  </a:lnTo>
                  <a:lnTo>
                    <a:pt x="16" y="33"/>
                  </a:lnTo>
                  <a:lnTo>
                    <a:pt x="11" y="34"/>
                  </a:lnTo>
                  <a:lnTo>
                    <a:pt x="5" y="35"/>
                  </a:lnTo>
                  <a:lnTo>
                    <a:pt x="0" y="34"/>
                  </a:lnTo>
                  <a:lnTo>
                    <a:pt x="0" y="31"/>
                  </a:lnTo>
                  <a:lnTo>
                    <a:pt x="5" y="23"/>
                  </a:lnTo>
                  <a:lnTo>
                    <a:pt x="16" y="1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7" name="Freeform 108"/>
            <p:cNvSpPr>
              <a:spLocks/>
            </p:cNvSpPr>
            <p:nvPr/>
          </p:nvSpPr>
          <p:spPr bwMode="auto">
            <a:xfrm>
              <a:off x="3033" y="2011"/>
              <a:ext cx="87" cy="52"/>
            </a:xfrm>
            <a:custGeom>
              <a:avLst/>
              <a:gdLst>
                <a:gd name="T0" fmla="*/ 27 w 176"/>
                <a:gd name="T1" fmla="*/ 26 h 102"/>
                <a:gd name="T2" fmla="*/ 30 w 176"/>
                <a:gd name="T3" fmla="*/ 26 h 102"/>
                <a:gd name="T4" fmla="*/ 32 w 176"/>
                <a:gd name="T5" fmla="*/ 26 h 102"/>
                <a:gd name="T6" fmla="*/ 34 w 176"/>
                <a:gd name="T7" fmla="*/ 27 h 102"/>
                <a:gd name="T8" fmla="*/ 36 w 176"/>
                <a:gd name="T9" fmla="*/ 26 h 102"/>
                <a:gd name="T10" fmla="*/ 40 w 176"/>
                <a:gd name="T11" fmla="*/ 26 h 102"/>
                <a:gd name="T12" fmla="*/ 42 w 176"/>
                <a:gd name="T13" fmla="*/ 27 h 102"/>
                <a:gd name="T14" fmla="*/ 43 w 176"/>
                <a:gd name="T15" fmla="*/ 24 h 102"/>
                <a:gd name="T16" fmla="*/ 43 w 176"/>
                <a:gd name="T17" fmla="*/ 22 h 102"/>
                <a:gd name="T18" fmla="*/ 41 w 176"/>
                <a:gd name="T19" fmla="*/ 20 h 102"/>
                <a:gd name="T20" fmla="*/ 35 w 176"/>
                <a:gd name="T21" fmla="*/ 20 h 102"/>
                <a:gd name="T22" fmla="*/ 32 w 176"/>
                <a:gd name="T23" fmla="*/ 21 h 102"/>
                <a:gd name="T24" fmla="*/ 30 w 176"/>
                <a:gd name="T25" fmla="*/ 21 h 102"/>
                <a:gd name="T26" fmla="*/ 29 w 176"/>
                <a:gd name="T27" fmla="*/ 20 h 102"/>
                <a:gd name="T28" fmla="*/ 27 w 176"/>
                <a:gd name="T29" fmla="*/ 18 h 102"/>
                <a:gd name="T30" fmla="*/ 23 w 176"/>
                <a:gd name="T31" fmla="*/ 15 h 102"/>
                <a:gd name="T32" fmla="*/ 20 w 176"/>
                <a:gd name="T33" fmla="*/ 15 h 102"/>
                <a:gd name="T34" fmla="*/ 17 w 176"/>
                <a:gd name="T35" fmla="*/ 12 h 102"/>
                <a:gd name="T36" fmla="*/ 16 w 176"/>
                <a:gd name="T37" fmla="*/ 10 h 102"/>
                <a:gd name="T38" fmla="*/ 15 w 176"/>
                <a:gd name="T39" fmla="*/ 9 h 102"/>
                <a:gd name="T40" fmla="*/ 12 w 176"/>
                <a:gd name="T41" fmla="*/ 8 h 102"/>
                <a:gd name="T42" fmla="*/ 9 w 176"/>
                <a:gd name="T43" fmla="*/ 8 h 102"/>
                <a:gd name="T44" fmla="*/ 6 w 176"/>
                <a:gd name="T45" fmla="*/ 6 h 102"/>
                <a:gd name="T46" fmla="*/ 2 w 176"/>
                <a:gd name="T47" fmla="*/ 1 h 102"/>
                <a:gd name="T48" fmla="*/ 0 w 176"/>
                <a:gd name="T49" fmla="*/ 2 h 102"/>
                <a:gd name="T50" fmla="*/ 0 w 176"/>
                <a:gd name="T51" fmla="*/ 5 h 102"/>
                <a:gd name="T52" fmla="*/ 2 w 176"/>
                <a:gd name="T53" fmla="*/ 8 h 102"/>
                <a:gd name="T54" fmla="*/ 6 w 176"/>
                <a:gd name="T55" fmla="*/ 10 h 102"/>
                <a:gd name="T56" fmla="*/ 8 w 176"/>
                <a:gd name="T57" fmla="*/ 12 h 102"/>
                <a:gd name="T58" fmla="*/ 11 w 176"/>
                <a:gd name="T59" fmla="*/ 16 h 102"/>
                <a:gd name="T60" fmla="*/ 14 w 176"/>
                <a:gd name="T61" fmla="*/ 19 h 102"/>
                <a:gd name="T62" fmla="*/ 17 w 176"/>
                <a:gd name="T63" fmla="*/ 21 h 102"/>
                <a:gd name="T64" fmla="*/ 20 w 176"/>
                <a:gd name="T65" fmla="*/ 22 h 102"/>
                <a:gd name="T66" fmla="*/ 24 w 176"/>
                <a:gd name="T67" fmla="*/ 25 h 1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02"/>
                <a:gd name="T104" fmla="*/ 176 w 176"/>
                <a:gd name="T105" fmla="*/ 102 h 1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02">
                  <a:moveTo>
                    <a:pt x="101" y="100"/>
                  </a:moveTo>
                  <a:lnTo>
                    <a:pt x="109" y="100"/>
                  </a:lnTo>
                  <a:lnTo>
                    <a:pt x="116" y="100"/>
                  </a:lnTo>
                  <a:lnTo>
                    <a:pt x="121" y="100"/>
                  </a:lnTo>
                  <a:lnTo>
                    <a:pt x="127" y="101"/>
                  </a:lnTo>
                  <a:lnTo>
                    <a:pt x="132" y="101"/>
                  </a:lnTo>
                  <a:lnTo>
                    <a:pt x="136" y="102"/>
                  </a:lnTo>
                  <a:lnTo>
                    <a:pt x="140" y="102"/>
                  </a:lnTo>
                  <a:lnTo>
                    <a:pt x="142" y="102"/>
                  </a:lnTo>
                  <a:lnTo>
                    <a:pt x="148" y="101"/>
                  </a:lnTo>
                  <a:lnTo>
                    <a:pt x="155" y="100"/>
                  </a:lnTo>
                  <a:lnTo>
                    <a:pt x="162" y="100"/>
                  </a:lnTo>
                  <a:lnTo>
                    <a:pt x="166" y="102"/>
                  </a:lnTo>
                  <a:lnTo>
                    <a:pt x="169" y="102"/>
                  </a:lnTo>
                  <a:lnTo>
                    <a:pt x="171" y="99"/>
                  </a:lnTo>
                  <a:lnTo>
                    <a:pt x="174" y="94"/>
                  </a:lnTo>
                  <a:lnTo>
                    <a:pt x="176" y="90"/>
                  </a:lnTo>
                  <a:lnTo>
                    <a:pt x="176" y="84"/>
                  </a:lnTo>
                  <a:lnTo>
                    <a:pt x="172" y="79"/>
                  </a:lnTo>
                  <a:lnTo>
                    <a:pt x="165" y="77"/>
                  </a:lnTo>
                  <a:lnTo>
                    <a:pt x="155" y="77"/>
                  </a:lnTo>
                  <a:lnTo>
                    <a:pt x="143" y="79"/>
                  </a:lnTo>
                  <a:lnTo>
                    <a:pt x="135" y="80"/>
                  </a:lnTo>
                  <a:lnTo>
                    <a:pt x="131" y="80"/>
                  </a:lnTo>
                  <a:lnTo>
                    <a:pt x="127" y="80"/>
                  </a:lnTo>
                  <a:lnTo>
                    <a:pt x="124" y="80"/>
                  </a:lnTo>
                  <a:lnTo>
                    <a:pt x="123" y="79"/>
                  </a:lnTo>
                  <a:lnTo>
                    <a:pt x="120" y="77"/>
                  </a:lnTo>
                  <a:lnTo>
                    <a:pt x="117" y="75"/>
                  </a:lnTo>
                  <a:lnTo>
                    <a:pt x="110" y="69"/>
                  </a:lnTo>
                  <a:lnTo>
                    <a:pt x="103" y="62"/>
                  </a:lnTo>
                  <a:lnTo>
                    <a:pt x="96" y="59"/>
                  </a:lnTo>
                  <a:lnTo>
                    <a:pt x="90" y="57"/>
                  </a:lnTo>
                  <a:lnTo>
                    <a:pt x="82" y="56"/>
                  </a:lnTo>
                  <a:lnTo>
                    <a:pt x="74" y="52"/>
                  </a:lnTo>
                  <a:lnTo>
                    <a:pt x="68" y="45"/>
                  </a:lnTo>
                  <a:lnTo>
                    <a:pt x="67" y="39"/>
                  </a:lnTo>
                  <a:lnTo>
                    <a:pt x="67" y="37"/>
                  </a:lnTo>
                  <a:lnTo>
                    <a:pt x="65" y="34"/>
                  </a:lnTo>
                  <a:lnTo>
                    <a:pt x="60" y="33"/>
                  </a:lnTo>
                  <a:lnTo>
                    <a:pt x="55" y="33"/>
                  </a:lnTo>
                  <a:lnTo>
                    <a:pt x="48" y="32"/>
                  </a:lnTo>
                  <a:lnTo>
                    <a:pt x="42" y="32"/>
                  </a:lnTo>
                  <a:lnTo>
                    <a:pt x="36" y="31"/>
                  </a:lnTo>
                  <a:lnTo>
                    <a:pt x="33" y="30"/>
                  </a:lnTo>
                  <a:lnTo>
                    <a:pt x="26" y="23"/>
                  </a:lnTo>
                  <a:lnTo>
                    <a:pt x="18" y="14"/>
                  </a:lnTo>
                  <a:lnTo>
                    <a:pt x="10" y="4"/>
                  </a:lnTo>
                  <a:lnTo>
                    <a:pt x="2" y="0"/>
                  </a:lnTo>
                  <a:lnTo>
                    <a:pt x="0" y="6"/>
                  </a:lnTo>
                  <a:lnTo>
                    <a:pt x="0" y="11"/>
                  </a:lnTo>
                  <a:lnTo>
                    <a:pt x="3" y="18"/>
                  </a:lnTo>
                  <a:lnTo>
                    <a:pt x="6" y="25"/>
                  </a:lnTo>
                  <a:lnTo>
                    <a:pt x="11" y="31"/>
                  </a:lnTo>
                  <a:lnTo>
                    <a:pt x="17" y="35"/>
                  </a:lnTo>
                  <a:lnTo>
                    <a:pt x="25" y="39"/>
                  </a:lnTo>
                  <a:lnTo>
                    <a:pt x="33" y="40"/>
                  </a:lnTo>
                  <a:lnTo>
                    <a:pt x="35" y="48"/>
                  </a:lnTo>
                  <a:lnTo>
                    <a:pt x="40" y="55"/>
                  </a:lnTo>
                  <a:lnTo>
                    <a:pt x="45" y="63"/>
                  </a:lnTo>
                  <a:lnTo>
                    <a:pt x="52" y="69"/>
                  </a:lnTo>
                  <a:lnTo>
                    <a:pt x="58" y="75"/>
                  </a:lnTo>
                  <a:lnTo>
                    <a:pt x="65" y="79"/>
                  </a:lnTo>
                  <a:lnTo>
                    <a:pt x="70" y="82"/>
                  </a:lnTo>
                  <a:lnTo>
                    <a:pt x="73" y="83"/>
                  </a:lnTo>
                  <a:lnTo>
                    <a:pt x="81" y="85"/>
                  </a:lnTo>
                  <a:lnTo>
                    <a:pt x="90" y="91"/>
                  </a:lnTo>
                  <a:lnTo>
                    <a:pt x="97" y="98"/>
                  </a:lnTo>
                  <a:lnTo>
                    <a:pt x="101" y="10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8" name="Freeform 109"/>
            <p:cNvSpPr>
              <a:spLocks/>
            </p:cNvSpPr>
            <p:nvPr/>
          </p:nvSpPr>
          <p:spPr bwMode="auto">
            <a:xfrm>
              <a:off x="2575" y="2010"/>
              <a:ext cx="13" cy="9"/>
            </a:xfrm>
            <a:custGeom>
              <a:avLst/>
              <a:gdLst>
                <a:gd name="T0" fmla="*/ 2 w 26"/>
                <a:gd name="T1" fmla="*/ 0 h 20"/>
                <a:gd name="T2" fmla="*/ 3 w 26"/>
                <a:gd name="T3" fmla="*/ 0 h 20"/>
                <a:gd name="T4" fmla="*/ 5 w 26"/>
                <a:gd name="T5" fmla="*/ 1 h 20"/>
                <a:gd name="T6" fmla="*/ 5 w 26"/>
                <a:gd name="T7" fmla="*/ 1 h 20"/>
                <a:gd name="T8" fmla="*/ 6 w 26"/>
                <a:gd name="T9" fmla="*/ 1 h 20"/>
                <a:gd name="T10" fmla="*/ 7 w 26"/>
                <a:gd name="T11" fmla="*/ 2 h 20"/>
                <a:gd name="T12" fmla="*/ 7 w 26"/>
                <a:gd name="T13" fmla="*/ 3 h 20"/>
                <a:gd name="T14" fmla="*/ 7 w 26"/>
                <a:gd name="T15" fmla="*/ 4 h 20"/>
                <a:gd name="T16" fmla="*/ 6 w 26"/>
                <a:gd name="T17" fmla="*/ 4 h 20"/>
                <a:gd name="T18" fmla="*/ 5 w 26"/>
                <a:gd name="T19" fmla="*/ 4 h 20"/>
                <a:gd name="T20" fmla="*/ 4 w 26"/>
                <a:gd name="T21" fmla="*/ 3 h 20"/>
                <a:gd name="T22" fmla="*/ 3 w 26"/>
                <a:gd name="T23" fmla="*/ 3 h 20"/>
                <a:gd name="T24" fmla="*/ 3 w 26"/>
                <a:gd name="T25" fmla="*/ 2 h 20"/>
                <a:gd name="T26" fmla="*/ 2 w 26"/>
                <a:gd name="T27" fmla="*/ 2 h 20"/>
                <a:gd name="T28" fmla="*/ 1 w 26"/>
                <a:gd name="T29" fmla="*/ 1 h 20"/>
                <a:gd name="T30" fmla="*/ 0 w 26"/>
                <a:gd name="T31" fmla="*/ 0 h 20"/>
                <a:gd name="T32" fmla="*/ 2 w 2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0"/>
                <a:gd name="T53" fmla="*/ 26 w 26"/>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0">
                  <a:moveTo>
                    <a:pt x="5" y="0"/>
                  </a:moveTo>
                  <a:lnTo>
                    <a:pt x="12" y="1"/>
                  </a:lnTo>
                  <a:lnTo>
                    <a:pt x="18" y="5"/>
                  </a:lnTo>
                  <a:lnTo>
                    <a:pt x="20" y="7"/>
                  </a:lnTo>
                  <a:lnTo>
                    <a:pt x="22" y="7"/>
                  </a:lnTo>
                  <a:lnTo>
                    <a:pt x="25" y="8"/>
                  </a:lnTo>
                  <a:lnTo>
                    <a:pt x="26" y="13"/>
                  </a:lnTo>
                  <a:lnTo>
                    <a:pt x="26" y="19"/>
                  </a:lnTo>
                  <a:lnTo>
                    <a:pt x="21" y="20"/>
                  </a:lnTo>
                  <a:lnTo>
                    <a:pt x="17" y="18"/>
                  </a:lnTo>
                  <a:lnTo>
                    <a:pt x="14" y="15"/>
                  </a:lnTo>
                  <a:lnTo>
                    <a:pt x="12" y="13"/>
                  </a:lnTo>
                  <a:lnTo>
                    <a:pt x="10" y="12"/>
                  </a:lnTo>
                  <a:lnTo>
                    <a:pt x="5" y="10"/>
                  </a:lnTo>
                  <a:lnTo>
                    <a:pt x="2" y="6"/>
                  </a:lnTo>
                  <a:lnTo>
                    <a:pt x="0" y="3"/>
                  </a:lnTo>
                  <a:lnTo>
                    <a:pt x="5"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49" name="Freeform 110"/>
            <p:cNvSpPr>
              <a:spLocks/>
            </p:cNvSpPr>
            <p:nvPr/>
          </p:nvSpPr>
          <p:spPr bwMode="auto">
            <a:xfrm>
              <a:off x="2595" y="2064"/>
              <a:ext cx="7" cy="3"/>
            </a:xfrm>
            <a:custGeom>
              <a:avLst/>
              <a:gdLst>
                <a:gd name="T0" fmla="*/ 1 w 13"/>
                <a:gd name="T1" fmla="*/ 0 h 6"/>
                <a:gd name="T2" fmla="*/ 1 w 13"/>
                <a:gd name="T3" fmla="*/ 1 h 6"/>
                <a:gd name="T4" fmla="*/ 1 w 13"/>
                <a:gd name="T5" fmla="*/ 1 h 6"/>
                <a:gd name="T6" fmla="*/ 1 w 13"/>
                <a:gd name="T7" fmla="*/ 1 h 6"/>
                <a:gd name="T8" fmla="*/ 0 w 13"/>
                <a:gd name="T9" fmla="*/ 1 h 6"/>
                <a:gd name="T10" fmla="*/ 0 w 13"/>
                <a:gd name="T11" fmla="*/ 1 h 6"/>
                <a:gd name="T12" fmla="*/ 1 w 13"/>
                <a:gd name="T13" fmla="*/ 1 h 6"/>
                <a:gd name="T14" fmla="*/ 1 w 13"/>
                <a:gd name="T15" fmla="*/ 2 h 6"/>
                <a:gd name="T16" fmla="*/ 1 w 13"/>
                <a:gd name="T17" fmla="*/ 2 h 6"/>
                <a:gd name="T18" fmla="*/ 1 w 13"/>
                <a:gd name="T19" fmla="*/ 2 h 6"/>
                <a:gd name="T20" fmla="*/ 2 w 13"/>
                <a:gd name="T21" fmla="*/ 2 h 6"/>
                <a:gd name="T22" fmla="*/ 2 w 13"/>
                <a:gd name="T23" fmla="*/ 2 h 6"/>
                <a:gd name="T24" fmla="*/ 3 w 13"/>
                <a:gd name="T25" fmla="*/ 2 h 6"/>
                <a:gd name="T26" fmla="*/ 3 w 13"/>
                <a:gd name="T27" fmla="*/ 1 h 6"/>
                <a:gd name="T28" fmla="*/ 3 w 13"/>
                <a:gd name="T29" fmla="*/ 1 h 6"/>
                <a:gd name="T30" fmla="*/ 4 w 13"/>
                <a:gd name="T31" fmla="*/ 1 h 6"/>
                <a:gd name="T32" fmla="*/ 4 w 13"/>
                <a:gd name="T33" fmla="*/ 1 h 6"/>
                <a:gd name="T34" fmla="*/ 3 w 13"/>
                <a:gd name="T35" fmla="*/ 0 h 6"/>
                <a:gd name="T36" fmla="*/ 3 w 13"/>
                <a:gd name="T37" fmla="*/ 0 h 6"/>
                <a:gd name="T38" fmla="*/ 2 w 13"/>
                <a:gd name="T39" fmla="*/ 0 h 6"/>
                <a:gd name="T40" fmla="*/ 1 w 13"/>
                <a:gd name="T41" fmla="*/ 0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6"/>
                <a:gd name="T65" fmla="*/ 13 w 13"/>
                <a:gd name="T66" fmla="*/ 6 h 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6">
                  <a:moveTo>
                    <a:pt x="4" y="0"/>
                  </a:moveTo>
                  <a:lnTo>
                    <a:pt x="3" y="1"/>
                  </a:lnTo>
                  <a:lnTo>
                    <a:pt x="2" y="1"/>
                  </a:lnTo>
                  <a:lnTo>
                    <a:pt x="1" y="1"/>
                  </a:lnTo>
                  <a:lnTo>
                    <a:pt x="0" y="1"/>
                  </a:lnTo>
                  <a:lnTo>
                    <a:pt x="0" y="2"/>
                  </a:lnTo>
                  <a:lnTo>
                    <a:pt x="1" y="4"/>
                  </a:lnTo>
                  <a:lnTo>
                    <a:pt x="1" y="5"/>
                  </a:lnTo>
                  <a:lnTo>
                    <a:pt x="2" y="6"/>
                  </a:lnTo>
                  <a:lnTo>
                    <a:pt x="4" y="6"/>
                  </a:lnTo>
                  <a:lnTo>
                    <a:pt x="5" y="6"/>
                  </a:lnTo>
                  <a:lnTo>
                    <a:pt x="8" y="5"/>
                  </a:lnTo>
                  <a:lnTo>
                    <a:pt x="9" y="5"/>
                  </a:lnTo>
                  <a:lnTo>
                    <a:pt x="10" y="4"/>
                  </a:lnTo>
                  <a:lnTo>
                    <a:pt x="12" y="4"/>
                  </a:lnTo>
                  <a:lnTo>
                    <a:pt x="13" y="3"/>
                  </a:lnTo>
                  <a:lnTo>
                    <a:pt x="13" y="1"/>
                  </a:lnTo>
                  <a:lnTo>
                    <a:pt x="11" y="0"/>
                  </a:lnTo>
                  <a:lnTo>
                    <a:pt x="9" y="0"/>
                  </a:lnTo>
                  <a:lnTo>
                    <a:pt x="7" y="0"/>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0" name="Freeform 111"/>
            <p:cNvSpPr>
              <a:spLocks/>
            </p:cNvSpPr>
            <p:nvPr/>
          </p:nvSpPr>
          <p:spPr bwMode="auto">
            <a:xfrm>
              <a:off x="2541" y="2048"/>
              <a:ext cx="14" cy="12"/>
            </a:xfrm>
            <a:custGeom>
              <a:avLst/>
              <a:gdLst>
                <a:gd name="T0" fmla="*/ 7 w 28"/>
                <a:gd name="T1" fmla="*/ 1 h 26"/>
                <a:gd name="T2" fmla="*/ 7 w 28"/>
                <a:gd name="T3" fmla="*/ 1 h 26"/>
                <a:gd name="T4" fmla="*/ 6 w 28"/>
                <a:gd name="T5" fmla="*/ 3 h 26"/>
                <a:gd name="T6" fmla="*/ 6 w 28"/>
                <a:gd name="T7" fmla="*/ 3 h 26"/>
                <a:gd name="T8" fmla="*/ 7 w 28"/>
                <a:gd name="T9" fmla="*/ 4 h 26"/>
                <a:gd name="T10" fmla="*/ 7 w 28"/>
                <a:gd name="T11" fmla="*/ 4 h 26"/>
                <a:gd name="T12" fmla="*/ 7 w 28"/>
                <a:gd name="T13" fmla="*/ 5 h 26"/>
                <a:gd name="T14" fmla="*/ 5 w 28"/>
                <a:gd name="T15" fmla="*/ 6 h 26"/>
                <a:gd name="T16" fmla="*/ 3 w 28"/>
                <a:gd name="T17" fmla="*/ 6 h 26"/>
                <a:gd name="T18" fmla="*/ 3 w 28"/>
                <a:gd name="T19" fmla="*/ 5 h 26"/>
                <a:gd name="T20" fmla="*/ 3 w 28"/>
                <a:gd name="T21" fmla="*/ 5 h 26"/>
                <a:gd name="T22" fmla="*/ 3 w 28"/>
                <a:gd name="T23" fmla="*/ 4 h 26"/>
                <a:gd name="T24" fmla="*/ 4 w 28"/>
                <a:gd name="T25" fmla="*/ 4 h 26"/>
                <a:gd name="T26" fmla="*/ 3 w 28"/>
                <a:gd name="T27" fmla="*/ 3 h 26"/>
                <a:gd name="T28" fmla="*/ 2 w 28"/>
                <a:gd name="T29" fmla="*/ 3 h 26"/>
                <a:gd name="T30" fmla="*/ 0 w 28"/>
                <a:gd name="T31" fmla="*/ 3 h 26"/>
                <a:gd name="T32" fmla="*/ 1 w 28"/>
                <a:gd name="T33" fmla="*/ 1 h 26"/>
                <a:gd name="T34" fmla="*/ 2 w 28"/>
                <a:gd name="T35" fmla="*/ 1 h 26"/>
                <a:gd name="T36" fmla="*/ 3 w 28"/>
                <a:gd name="T37" fmla="*/ 0 h 26"/>
                <a:gd name="T38" fmla="*/ 4 w 28"/>
                <a:gd name="T39" fmla="*/ 0 h 26"/>
                <a:gd name="T40" fmla="*/ 7 w 28"/>
                <a:gd name="T41" fmla="*/ 1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8"/>
                <a:gd name="T64" fmla="*/ 0 h 26"/>
                <a:gd name="T65" fmla="*/ 28 w 28"/>
                <a:gd name="T66" fmla="*/ 26 h 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8" h="26">
                  <a:moveTo>
                    <a:pt x="26" y="4"/>
                  </a:moveTo>
                  <a:lnTo>
                    <a:pt x="25" y="7"/>
                  </a:lnTo>
                  <a:lnTo>
                    <a:pt x="22" y="12"/>
                  </a:lnTo>
                  <a:lnTo>
                    <a:pt x="22" y="15"/>
                  </a:lnTo>
                  <a:lnTo>
                    <a:pt x="26" y="18"/>
                  </a:lnTo>
                  <a:lnTo>
                    <a:pt x="28" y="20"/>
                  </a:lnTo>
                  <a:lnTo>
                    <a:pt x="25" y="23"/>
                  </a:lnTo>
                  <a:lnTo>
                    <a:pt x="18" y="26"/>
                  </a:lnTo>
                  <a:lnTo>
                    <a:pt x="12" y="25"/>
                  </a:lnTo>
                  <a:lnTo>
                    <a:pt x="10" y="22"/>
                  </a:lnTo>
                  <a:lnTo>
                    <a:pt x="11" y="21"/>
                  </a:lnTo>
                  <a:lnTo>
                    <a:pt x="12" y="20"/>
                  </a:lnTo>
                  <a:lnTo>
                    <a:pt x="13" y="18"/>
                  </a:lnTo>
                  <a:lnTo>
                    <a:pt x="10" y="15"/>
                  </a:lnTo>
                  <a:lnTo>
                    <a:pt x="5" y="15"/>
                  </a:lnTo>
                  <a:lnTo>
                    <a:pt x="0" y="13"/>
                  </a:lnTo>
                  <a:lnTo>
                    <a:pt x="3" y="6"/>
                  </a:lnTo>
                  <a:lnTo>
                    <a:pt x="6" y="4"/>
                  </a:lnTo>
                  <a:lnTo>
                    <a:pt x="9" y="1"/>
                  </a:lnTo>
                  <a:lnTo>
                    <a:pt x="13" y="0"/>
                  </a:lnTo>
                  <a:lnTo>
                    <a:pt x="26"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1" name="Freeform 112"/>
            <p:cNvSpPr>
              <a:spLocks/>
            </p:cNvSpPr>
            <p:nvPr/>
          </p:nvSpPr>
          <p:spPr bwMode="auto">
            <a:xfrm>
              <a:off x="2512" y="2057"/>
              <a:ext cx="19" cy="12"/>
            </a:xfrm>
            <a:custGeom>
              <a:avLst/>
              <a:gdLst>
                <a:gd name="T0" fmla="*/ 4 w 38"/>
                <a:gd name="T1" fmla="*/ 6 h 23"/>
                <a:gd name="T2" fmla="*/ 3 w 38"/>
                <a:gd name="T3" fmla="*/ 5 h 23"/>
                <a:gd name="T4" fmla="*/ 1 w 38"/>
                <a:gd name="T5" fmla="*/ 4 h 23"/>
                <a:gd name="T6" fmla="*/ 0 w 38"/>
                <a:gd name="T7" fmla="*/ 4 h 23"/>
                <a:gd name="T8" fmla="*/ 1 w 38"/>
                <a:gd name="T9" fmla="*/ 3 h 23"/>
                <a:gd name="T10" fmla="*/ 3 w 38"/>
                <a:gd name="T11" fmla="*/ 3 h 23"/>
                <a:gd name="T12" fmla="*/ 4 w 38"/>
                <a:gd name="T13" fmla="*/ 3 h 23"/>
                <a:gd name="T14" fmla="*/ 5 w 38"/>
                <a:gd name="T15" fmla="*/ 2 h 23"/>
                <a:gd name="T16" fmla="*/ 6 w 38"/>
                <a:gd name="T17" fmla="*/ 2 h 23"/>
                <a:gd name="T18" fmla="*/ 7 w 38"/>
                <a:gd name="T19" fmla="*/ 1 h 23"/>
                <a:gd name="T20" fmla="*/ 8 w 38"/>
                <a:gd name="T21" fmla="*/ 1 h 23"/>
                <a:gd name="T22" fmla="*/ 9 w 38"/>
                <a:gd name="T23" fmla="*/ 1 h 23"/>
                <a:gd name="T24" fmla="*/ 9 w 38"/>
                <a:gd name="T25" fmla="*/ 0 h 23"/>
                <a:gd name="T26" fmla="*/ 10 w 38"/>
                <a:gd name="T27" fmla="*/ 0 h 23"/>
                <a:gd name="T28" fmla="*/ 10 w 38"/>
                <a:gd name="T29" fmla="*/ 1 h 23"/>
                <a:gd name="T30" fmla="*/ 10 w 38"/>
                <a:gd name="T31" fmla="*/ 2 h 23"/>
                <a:gd name="T32" fmla="*/ 10 w 38"/>
                <a:gd name="T33" fmla="*/ 2 h 23"/>
                <a:gd name="T34" fmla="*/ 10 w 38"/>
                <a:gd name="T35" fmla="*/ 4 h 23"/>
                <a:gd name="T36" fmla="*/ 9 w 38"/>
                <a:gd name="T37" fmla="*/ 5 h 23"/>
                <a:gd name="T38" fmla="*/ 9 w 38"/>
                <a:gd name="T39" fmla="*/ 6 h 23"/>
                <a:gd name="T40" fmla="*/ 9 w 38"/>
                <a:gd name="T41" fmla="*/ 6 h 23"/>
                <a:gd name="T42" fmla="*/ 7 w 38"/>
                <a:gd name="T43" fmla="*/ 6 h 23"/>
                <a:gd name="T44" fmla="*/ 6 w 38"/>
                <a:gd name="T45" fmla="*/ 5 h 23"/>
                <a:gd name="T46" fmla="*/ 5 w 38"/>
                <a:gd name="T47" fmla="*/ 6 h 23"/>
                <a:gd name="T48" fmla="*/ 4 w 38"/>
                <a:gd name="T49" fmla="*/ 6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8"/>
                <a:gd name="T76" fmla="*/ 0 h 23"/>
                <a:gd name="T77" fmla="*/ 38 w 38"/>
                <a:gd name="T78" fmla="*/ 23 h 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8" h="23">
                  <a:moveTo>
                    <a:pt x="16" y="23"/>
                  </a:moveTo>
                  <a:lnTo>
                    <a:pt x="10" y="19"/>
                  </a:lnTo>
                  <a:lnTo>
                    <a:pt x="3" y="16"/>
                  </a:lnTo>
                  <a:lnTo>
                    <a:pt x="0" y="13"/>
                  </a:lnTo>
                  <a:lnTo>
                    <a:pt x="4" y="11"/>
                  </a:lnTo>
                  <a:lnTo>
                    <a:pt x="10" y="11"/>
                  </a:lnTo>
                  <a:lnTo>
                    <a:pt x="16" y="9"/>
                  </a:lnTo>
                  <a:lnTo>
                    <a:pt x="20" y="7"/>
                  </a:lnTo>
                  <a:lnTo>
                    <a:pt x="23" y="5"/>
                  </a:lnTo>
                  <a:lnTo>
                    <a:pt x="26" y="3"/>
                  </a:lnTo>
                  <a:lnTo>
                    <a:pt x="30" y="3"/>
                  </a:lnTo>
                  <a:lnTo>
                    <a:pt x="33" y="2"/>
                  </a:lnTo>
                  <a:lnTo>
                    <a:pt x="35" y="0"/>
                  </a:lnTo>
                  <a:lnTo>
                    <a:pt x="37" y="0"/>
                  </a:lnTo>
                  <a:lnTo>
                    <a:pt x="38" y="1"/>
                  </a:lnTo>
                  <a:lnTo>
                    <a:pt x="38" y="5"/>
                  </a:lnTo>
                  <a:lnTo>
                    <a:pt x="37" y="8"/>
                  </a:lnTo>
                  <a:lnTo>
                    <a:pt x="37" y="13"/>
                  </a:lnTo>
                  <a:lnTo>
                    <a:pt x="35" y="17"/>
                  </a:lnTo>
                  <a:lnTo>
                    <a:pt x="35" y="21"/>
                  </a:lnTo>
                  <a:lnTo>
                    <a:pt x="33" y="23"/>
                  </a:lnTo>
                  <a:lnTo>
                    <a:pt x="27" y="21"/>
                  </a:lnTo>
                  <a:lnTo>
                    <a:pt x="22" y="19"/>
                  </a:lnTo>
                  <a:lnTo>
                    <a:pt x="17" y="21"/>
                  </a:lnTo>
                  <a:lnTo>
                    <a:pt x="16" y="2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2" name="Freeform 113"/>
            <p:cNvSpPr>
              <a:spLocks/>
            </p:cNvSpPr>
            <p:nvPr/>
          </p:nvSpPr>
          <p:spPr bwMode="auto">
            <a:xfrm>
              <a:off x="2602" y="2040"/>
              <a:ext cx="58" cy="53"/>
            </a:xfrm>
            <a:custGeom>
              <a:avLst/>
              <a:gdLst>
                <a:gd name="T0" fmla="*/ 6 w 115"/>
                <a:gd name="T1" fmla="*/ 5 h 106"/>
                <a:gd name="T2" fmla="*/ 4 w 115"/>
                <a:gd name="T3" fmla="*/ 8 h 106"/>
                <a:gd name="T4" fmla="*/ 8 w 115"/>
                <a:gd name="T5" fmla="*/ 10 h 106"/>
                <a:gd name="T6" fmla="*/ 8 w 115"/>
                <a:gd name="T7" fmla="*/ 11 h 106"/>
                <a:gd name="T8" fmla="*/ 8 w 115"/>
                <a:gd name="T9" fmla="*/ 13 h 106"/>
                <a:gd name="T10" fmla="*/ 8 w 115"/>
                <a:gd name="T11" fmla="*/ 14 h 106"/>
                <a:gd name="T12" fmla="*/ 7 w 115"/>
                <a:gd name="T13" fmla="*/ 14 h 106"/>
                <a:gd name="T14" fmla="*/ 4 w 115"/>
                <a:gd name="T15" fmla="*/ 16 h 106"/>
                <a:gd name="T16" fmla="*/ 3 w 115"/>
                <a:gd name="T17" fmla="*/ 18 h 106"/>
                <a:gd name="T18" fmla="*/ 5 w 115"/>
                <a:gd name="T19" fmla="*/ 18 h 106"/>
                <a:gd name="T20" fmla="*/ 6 w 115"/>
                <a:gd name="T21" fmla="*/ 21 h 106"/>
                <a:gd name="T22" fmla="*/ 4 w 115"/>
                <a:gd name="T23" fmla="*/ 21 h 106"/>
                <a:gd name="T24" fmla="*/ 1 w 115"/>
                <a:gd name="T25" fmla="*/ 21 h 106"/>
                <a:gd name="T26" fmla="*/ 0 w 115"/>
                <a:gd name="T27" fmla="*/ 22 h 106"/>
                <a:gd name="T28" fmla="*/ 1 w 115"/>
                <a:gd name="T29" fmla="*/ 24 h 106"/>
                <a:gd name="T30" fmla="*/ 3 w 115"/>
                <a:gd name="T31" fmla="*/ 25 h 106"/>
                <a:gd name="T32" fmla="*/ 6 w 115"/>
                <a:gd name="T33" fmla="*/ 25 h 106"/>
                <a:gd name="T34" fmla="*/ 8 w 115"/>
                <a:gd name="T35" fmla="*/ 24 h 106"/>
                <a:gd name="T36" fmla="*/ 10 w 115"/>
                <a:gd name="T37" fmla="*/ 23 h 106"/>
                <a:gd name="T38" fmla="*/ 14 w 115"/>
                <a:gd name="T39" fmla="*/ 24 h 106"/>
                <a:gd name="T40" fmla="*/ 17 w 115"/>
                <a:gd name="T41" fmla="*/ 25 h 106"/>
                <a:gd name="T42" fmla="*/ 19 w 115"/>
                <a:gd name="T43" fmla="*/ 27 h 106"/>
                <a:gd name="T44" fmla="*/ 22 w 115"/>
                <a:gd name="T45" fmla="*/ 24 h 106"/>
                <a:gd name="T46" fmla="*/ 23 w 115"/>
                <a:gd name="T47" fmla="*/ 20 h 106"/>
                <a:gd name="T48" fmla="*/ 22 w 115"/>
                <a:gd name="T49" fmla="*/ 19 h 106"/>
                <a:gd name="T50" fmla="*/ 23 w 115"/>
                <a:gd name="T51" fmla="*/ 17 h 106"/>
                <a:gd name="T52" fmla="*/ 21 w 115"/>
                <a:gd name="T53" fmla="*/ 13 h 106"/>
                <a:gd name="T54" fmla="*/ 22 w 115"/>
                <a:gd name="T55" fmla="*/ 12 h 106"/>
                <a:gd name="T56" fmla="*/ 26 w 115"/>
                <a:gd name="T57" fmla="*/ 11 h 106"/>
                <a:gd name="T58" fmla="*/ 26 w 115"/>
                <a:gd name="T59" fmla="*/ 9 h 106"/>
                <a:gd name="T60" fmla="*/ 27 w 115"/>
                <a:gd name="T61" fmla="*/ 6 h 106"/>
                <a:gd name="T62" fmla="*/ 29 w 115"/>
                <a:gd name="T63" fmla="*/ 4 h 106"/>
                <a:gd name="T64" fmla="*/ 26 w 115"/>
                <a:gd name="T65" fmla="*/ 0 h 106"/>
                <a:gd name="T66" fmla="*/ 19 w 115"/>
                <a:gd name="T67" fmla="*/ 1 h 106"/>
                <a:gd name="T68" fmla="*/ 15 w 115"/>
                <a:gd name="T69" fmla="*/ 1 h 106"/>
                <a:gd name="T70" fmla="*/ 14 w 115"/>
                <a:gd name="T71" fmla="*/ 2 h 106"/>
                <a:gd name="T72" fmla="*/ 12 w 115"/>
                <a:gd name="T73" fmla="*/ 2 h 106"/>
                <a:gd name="T74" fmla="*/ 13 w 115"/>
                <a:gd name="T75" fmla="*/ 4 h 106"/>
                <a:gd name="T76" fmla="*/ 9 w 115"/>
                <a:gd name="T77" fmla="*/ 4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5"/>
                <a:gd name="T118" fmla="*/ 0 h 106"/>
                <a:gd name="T119" fmla="*/ 115 w 115"/>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5" h="106">
                  <a:moveTo>
                    <a:pt x="33" y="15"/>
                  </a:moveTo>
                  <a:lnTo>
                    <a:pt x="23" y="17"/>
                  </a:lnTo>
                  <a:lnTo>
                    <a:pt x="17" y="22"/>
                  </a:lnTo>
                  <a:lnTo>
                    <a:pt x="16" y="29"/>
                  </a:lnTo>
                  <a:lnTo>
                    <a:pt x="24" y="37"/>
                  </a:lnTo>
                  <a:lnTo>
                    <a:pt x="30" y="39"/>
                  </a:lnTo>
                  <a:lnTo>
                    <a:pt x="33" y="42"/>
                  </a:lnTo>
                  <a:lnTo>
                    <a:pt x="32" y="44"/>
                  </a:lnTo>
                  <a:lnTo>
                    <a:pt x="31" y="46"/>
                  </a:lnTo>
                  <a:lnTo>
                    <a:pt x="30" y="49"/>
                  </a:lnTo>
                  <a:lnTo>
                    <a:pt x="30" y="52"/>
                  </a:lnTo>
                  <a:lnTo>
                    <a:pt x="31" y="53"/>
                  </a:lnTo>
                  <a:lnTo>
                    <a:pt x="31" y="54"/>
                  </a:lnTo>
                  <a:lnTo>
                    <a:pt x="28" y="55"/>
                  </a:lnTo>
                  <a:lnTo>
                    <a:pt x="23" y="59"/>
                  </a:lnTo>
                  <a:lnTo>
                    <a:pt x="16" y="62"/>
                  </a:lnTo>
                  <a:lnTo>
                    <a:pt x="11" y="67"/>
                  </a:lnTo>
                  <a:lnTo>
                    <a:pt x="10" y="69"/>
                  </a:lnTo>
                  <a:lnTo>
                    <a:pt x="12" y="72"/>
                  </a:lnTo>
                  <a:lnTo>
                    <a:pt x="17" y="72"/>
                  </a:lnTo>
                  <a:lnTo>
                    <a:pt x="23" y="69"/>
                  </a:lnTo>
                  <a:lnTo>
                    <a:pt x="23" y="81"/>
                  </a:lnTo>
                  <a:lnTo>
                    <a:pt x="20" y="82"/>
                  </a:lnTo>
                  <a:lnTo>
                    <a:pt x="16" y="84"/>
                  </a:lnTo>
                  <a:lnTo>
                    <a:pt x="10" y="85"/>
                  </a:lnTo>
                  <a:lnTo>
                    <a:pt x="4" y="84"/>
                  </a:lnTo>
                  <a:lnTo>
                    <a:pt x="1" y="83"/>
                  </a:lnTo>
                  <a:lnTo>
                    <a:pt x="0" y="87"/>
                  </a:lnTo>
                  <a:lnTo>
                    <a:pt x="1" y="91"/>
                  </a:lnTo>
                  <a:lnTo>
                    <a:pt x="4" y="96"/>
                  </a:lnTo>
                  <a:lnTo>
                    <a:pt x="8" y="97"/>
                  </a:lnTo>
                  <a:lnTo>
                    <a:pt x="12" y="97"/>
                  </a:lnTo>
                  <a:lnTo>
                    <a:pt x="16" y="98"/>
                  </a:lnTo>
                  <a:lnTo>
                    <a:pt x="21" y="97"/>
                  </a:lnTo>
                  <a:lnTo>
                    <a:pt x="26" y="97"/>
                  </a:lnTo>
                  <a:lnTo>
                    <a:pt x="31" y="96"/>
                  </a:lnTo>
                  <a:lnTo>
                    <a:pt x="35" y="94"/>
                  </a:lnTo>
                  <a:lnTo>
                    <a:pt x="39" y="91"/>
                  </a:lnTo>
                  <a:lnTo>
                    <a:pt x="47" y="95"/>
                  </a:lnTo>
                  <a:lnTo>
                    <a:pt x="55" y="96"/>
                  </a:lnTo>
                  <a:lnTo>
                    <a:pt x="62" y="98"/>
                  </a:lnTo>
                  <a:lnTo>
                    <a:pt x="65" y="98"/>
                  </a:lnTo>
                  <a:lnTo>
                    <a:pt x="68" y="100"/>
                  </a:lnTo>
                  <a:lnTo>
                    <a:pt x="73" y="105"/>
                  </a:lnTo>
                  <a:lnTo>
                    <a:pt x="81" y="106"/>
                  </a:lnTo>
                  <a:lnTo>
                    <a:pt x="87" y="96"/>
                  </a:lnTo>
                  <a:lnTo>
                    <a:pt x="91" y="83"/>
                  </a:lnTo>
                  <a:lnTo>
                    <a:pt x="91" y="77"/>
                  </a:lnTo>
                  <a:lnTo>
                    <a:pt x="89" y="76"/>
                  </a:lnTo>
                  <a:lnTo>
                    <a:pt x="88" y="76"/>
                  </a:lnTo>
                  <a:lnTo>
                    <a:pt x="89" y="73"/>
                  </a:lnTo>
                  <a:lnTo>
                    <a:pt x="92" y="65"/>
                  </a:lnTo>
                  <a:lnTo>
                    <a:pt x="91" y="57"/>
                  </a:lnTo>
                  <a:lnTo>
                    <a:pt x="84" y="51"/>
                  </a:lnTo>
                  <a:lnTo>
                    <a:pt x="79" y="49"/>
                  </a:lnTo>
                  <a:lnTo>
                    <a:pt x="86" y="46"/>
                  </a:lnTo>
                  <a:lnTo>
                    <a:pt x="96" y="45"/>
                  </a:lnTo>
                  <a:lnTo>
                    <a:pt x="101" y="44"/>
                  </a:lnTo>
                  <a:lnTo>
                    <a:pt x="101" y="36"/>
                  </a:lnTo>
                  <a:lnTo>
                    <a:pt x="102" y="34"/>
                  </a:lnTo>
                  <a:lnTo>
                    <a:pt x="104" y="28"/>
                  </a:lnTo>
                  <a:lnTo>
                    <a:pt x="108" y="23"/>
                  </a:lnTo>
                  <a:lnTo>
                    <a:pt x="113" y="21"/>
                  </a:lnTo>
                  <a:lnTo>
                    <a:pt x="115" y="16"/>
                  </a:lnTo>
                  <a:lnTo>
                    <a:pt x="113" y="7"/>
                  </a:lnTo>
                  <a:lnTo>
                    <a:pt x="104" y="0"/>
                  </a:lnTo>
                  <a:lnTo>
                    <a:pt x="91" y="0"/>
                  </a:lnTo>
                  <a:lnTo>
                    <a:pt x="76" y="4"/>
                  </a:lnTo>
                  <a:lnTo>
                    <a:pt x="65" y="5"/>
                  </a:lnTo>
                  <a:lnTo>
                    <a:pt x="60" y="4"/>
                  </a:lnTo>
                  <a:lnTo>
                    <a:pt x="58" y="4"/>
                  </a:lnTo>
                  <a:lnTo>
                    <a:pt x="56" y="5"/>
                  </a:lnTo>
                  <a:lnTo>
                    <a:pt x="50" y="6"/>
                  </a:lnTo>
                  <a:lnTo>
                    <a:pt x="47" y="8"/>
                  </a:lnTo>
                  <a:lnTo>
                    <a:pt x="49" y="12"/>
                  </a:lnTo>
                  <a:lnTo>
                    <a:pt x="50" y="14"/>
                  </a:lnTo>
                  <a:lnTo>
                    <a:pt x="45" y="15"/>
                  </a:lnTo>
                  <a:lnTo>
                    <a:pt x="36" y="15"/>
                  </a:lnTo>
                  <a:lnTo>
                    <a:pt x="33"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3" name="Freeform 114"/>
            <p:cNvSpPr>
              <a:spLocks/>
            </p:cNvSpPr>
            <p:nvPr/>
          </p:nvSpPr>
          <p:spPr bwMode="auto">
            <a:xfrm>
              <a:off x="2560" y="2073"/>
              <a:ext cx="18" cy="16"/>
            </a:xfrm>
            <a:custGeom>
              <a:avLst/>
              <a:gdLst>
                <a:gd name="T0" fmla="*/ 3 w 37"/>
                <a:gd name="T1" fmla="*/ 2 h 32"/>
                <a:gd name="T2" fmla="*/ 3 w 37"/>
                <a:gd name="T3" fmla="*/ 1 h 32"/>
                <a:gd name="T4" fmla="*/ 4 w 37"/>
                <a:gd name="T5" fmla="*/ 0 h 32"/>
                <a:gd name="T6" fmla="*/ 5 w 37"/>
                <a:gd name="T7" fmla="*/ 1 h 32"/>
                <a:gd name="T8" fmla="*/ 6 w 37"/>
                <a:gd name="T9" fmla="*/ 2 h 32"/>
                <a:gd name="T10" fmla="*/ 7 w 37"/>
                <a:gd name="T11" fmla="*/ 4 h 32"/>
                <a:gd name="T12" fmla="*/ 7 w 37"/>
                <a:gd name="T13" fmla="*/ 5 h 32"/>
                <a:gd name="T14" fmla="*/ 7 w 37"/>
                <a:gd name="T15" fmla="*/ 5 h 32"/>
                <a:gd name="T16" fmla="*/ 8 w 37"/>
                <a:gd name="T17" fmla="*/ 5 h 32"/>
                <a:gd name="T18" fmla="*/ 9 w 37"/>
                <a:gd name="T19" fmla="*/ 6 h 32"/>
                <a:gd name="T20" fmla="*/ 9 w 37"/>
                <a:gd name="T21" fmla="*/ 7 h 32"/>
                <a:gd name="T22" fmla="*/ 7 w 37"/>
                <a:gd name="T23" fmla="*/ 8 h 32"/>
                <a:gd name="T24" fmla="*/ 6 w 37"/>
                <a:gd name="T25" fmla="*/ 8 h 32"/>
                <a:gd name="T26" fmla="*/ 5 w 37"/>
                <a:gd name="T27" fmla="*/ 7 h 32"/>
                <a:gd name="T28" fmla="*/ 4 w 37"/>
                <a:gd name="T29" fmla="*/ 7 h 32"/>
                <a:gd name="T30" fmla="*/ 4 w 37"/>
                <a:gd name="T31" fmla="*/ 7 h 32"/>
                <a:gd name="T32" fmla="*/ 3 w 37"/>
                <a:gd name="T33" fmla="*/ 8 h 32"/>
                <a:gd name="T34" fmla="*/ 1 w 37"/>
                <a:gd name="T35" fmla="*/ 8 h 32"/>
                <a:gd name="T36" fmla="*/ 1 w 37"/>
                <a:gd name="T37" fmla="*/ 8 h 32"/>
                <a:gd name="T38" fmla="*/ 0 w 37"/>
                <a:gd name="T39" fmla="*/ 7 h 32"/>
                <a:gd name="T40" fmla="*/ 0 w 37"/>
                <a:gd name="T41" fmla="*/ 6 h 32"/>
                <a:gd name="T42" fmla="*/ 1 w 37"/>
                <a:gd name="T43" fmla="*/ 6 h 32"/>
                <a:gd name="T44" fmla="*/ 2 w 37"/>
                <a:gd name="T45" fmla="*/ 5 h 32"/>
                <a:gd name="T46" fmla="*/ 2 w 37"/>
                <a:gd name="T47" fmla="*/ 5 h 32"/>
                <a:gd name="T48" fmla="*/ 1 w 37"/>
                <a:gd name="T49" fmla="*/ 4 h 32"/>
                <a:gd name="T50" fmla="*/ 1 w 37"/>
                <a:gd name="T51" fmla="*/ 3 h 32"/>
                <a:gd name="T52" fmla="*/ 1 w 37"/>
                <a:gd name="T53" fmla="*/ 3 h 32"/>
                <a:gd name="T54" fmla="*/ 1 w 37"/>
                <a:gd name="T55" fmla="*/ 2 h 32"/>
                <a:gd name="T56" fmla="*/ 2 w 37"/>
                <a:gd name="T57" fmla="*/ 2 h 32"/>
                <a:gd name="T58" fmla="*/ 3 w 37"/>
                <a:gd name="T59" fmla="*/ 2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7"/>
                <a:gd name="T91" fmla="*/ 0 h 32"/>
                <a:gd name="T92" fmla="*/ 37 w 37"/>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7" h="32">
                  <a:moveTo>
                    <a:pt x="12" y="7"/>
                  </a:moveTo>
                  <a:lnTo>
                    <a:pt x="13" y="2"/>
                  </a:lnTo>
                  <a:lnTo>
                    <a:pt x="18" y="0"/>
                  </a:lnTo>
                  <a:lnTo>
                    <a:pt x="21" y="1"/>
                  </a:lnTo>
                  <a:lnTo>
                    <a:pt x="26" y="7"/>
                  </a:lnTo>
                  <a:lnTo>
                    <a:pt x="28" y="14"/>
                  </a:lnTo>
                  <a:lnTo>
                    <a:pt x="29" y="17"/>
                  </a:lnTo>
                  <a:lnTo>
                    <a:pt x="30" y="18"/>
                  </a:lnTo>
                  <a:lnTo>
                    <a:pt x="35" y="20"/>
                  </a:lnTo>
                  <a:lnTo>
                    <a:pt x="37" y="23"/>
                  </a:lnTo>
                  <a:lnTo>
                    <a:pt x="36" y="28"/>
                  </a:lnTo>
                  <a:lnTo>
                    <a:pt x="31" y="31"/>
                  </a:lnTo>
                  <a:lnTo>
                    <a:pt x="26" y="30"/>
                  </a:lnTo>
                  <a:lnTo>
                    <a:pt x="21" y="28"/>
                  </a:lnTo>
                  <a:lnTo>
                    <a:pt x="19" y="28"/>
                  </a:lnTo>
                  <a:lnTo>
                    <a:pt x="16" y="28"/>
                  </a:lnTo>
                  <a:lnTo>
                    <a:pt x="15" y="29"/>
                  </a:lnTo>
                  <a:lnTo>
                    <a:pt x="5" y="32"/>
                  </a:lnTo>
                  <a:lnTo>
                    <a:pt x="4" y="31"/>
                  </a:lnTo>
                  <a:lnTo>
                    <a:pt x="1" y="28"/>
                  </a:lnTo>
                  <a:lnTo>
                    <a:pt x="0" y="24"/>
                  </a:lnTo>
                  <a:lnTo>
                    <a:pt x="5" y="22"/>
                  </a:lnTo>
                  <a:lnTo>
                    <a:pt x="10" y="20"/>
                  </a:lnTo>
                  <a:lnTo>
                    <a:pt x="10" y="17"/>
                  </a:lnTo>
                  <a:lnTo>
                    <a:pt x="7" y="14"/>
                  </a:lnTo>
                  <a:lnTo>
                    <a:pt x="5" y="12"/>
                  </a:lnTo>
                  <a:lnTo>
                    <a:pt x="5" y="9"/>
                  </a:lnTo>
                  <a:lnTo>
                    <a:pt x="7" y="8"/>
                  </a:lnTo>
                  <a:lnTo>
                    <a:pt x="11" y="7"/>
                  </a:lnTo>
                  <a:lnTo>
                    <a:pt x="12"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4" name="Freeform 115"/>
            <p:cNvSpPr>
              <a:spLocks/>
            </p:cNvSpPr>
            <p:nvPr/>
          </p:nvSpPr>
          <p:spPr bwMode="auto">
            <a:xfrm>
              <a:off x="2502" y="2078"/>
              <a:ext cx="50" cy="57"/>
            </a:xfrm>
            <a:custGeom>
              <a:avLst/>
              <a:gdLst>
                <a:gd name="T0" fmla="*/ 10 w 99"/>
                <a:gd name="T1" fmla="*/ 1 h 114"/>
                <a:gd name="T2" fmla="*/ 15 w 99"/>
                <a:gd name="T3" fmla="*/ 1 h 114"/>
                <a:gd name="T4" fmla="*/ 16 w 99"/>
                <a:gd name="T5" fmla="*/ 4 h 114"/>
                <a:gd name="T6" fmla="*/ 15 w 99"/>
                <a:gd name="T7" fmla="*/ 5 h 114"/>
                <a:gd name="T8" fmla="*/ 14 w 99"/>
                <a:gd name="T9" fmla="*/ 5 h 114"/>
                <a:gd name="T10" fmla="*/ 15 w 99"/>
                <a:gd name="T11" fmla="*/ 7 h 114"/>
                <a:gd name="T12" fmla="*/ 15 w 99"/>
                <a:gd name="T13" fmla="*/ 12 h 114"/>
                <a:gd name="T14" fmla="*/ 16 w 99"/>
                <a:gd name="T15" fmla="*/ 13 h 114"/>
                <a:gd name="T16" fmla="*/ 18 w 99"/>
                <a:gd name="T17" fmla="*/ 11 h 114"/>
                <a:gd name="T18" fmla="*/ 18 w 99"/>
                <a:gd name="T19" fmla="*/ 13 h 114"/>
                <a:gd name="T20" fmla="*/ 17 w 99"/>
                <a:gd name="T21" fmla="*/ 16 h 114"/>
                <a:gd name="T22" fmla="*/ 20 w 99"/>
                <a:gd name="T23" fmla="*/ 15 h 114"/>
                <a:gd name="T24" fmla="*/ 21 w 99"/>
                <a:gd name="T25" fmla="*/ 11 h 114"/>
                <a:gd name="T26" fmla="*/ 24 w 99"/>
                <a:gd name="T27" fmla="*/ 11 h 114"/>
                <a:gd name="T28" fmla="*/ 25 w 99"/>
                <a:gd name="T29" fmla="*/ 15 h 114"/>
                <a:gd name="T30" fmla="*/ 24 w 99"/>
                <a:gd name="T31" fmla="*/ 17 h 114"/>
                <a:gd name="T32" fmla="*/ 22 w 99"/>
                <a:gd name="T33" fmla="*/ 19 h 114"/>
                <a:gd name="T34" fmla="*/ 20 w 99"/>
                <a:gd name="T35" fmla="*/ 21 h 114"/>
                <a:gd name="T36" fmla="*/ 18 w 99"/>
                <a:gd name="T37" fmla="*/ 23 h 114"/>
                <a:gd name="T38" fmla="*/ 15 w 99"/>
                <a:gd name="T39" fmla="*/ 25 h 114"/>
                <a:gd name="T40" fmla="*/ 12 w 99"/>
                <a:gd name="T41" fmla="*/ 28 h 114"/>
                <a:gd name="T42" fmla="*/ 10 w 99"/>
                <a:gd name="T43" fmla="*/ 29 h 114"/>
                <a:gd name="T44" fmla="*/ 8 w 99"/>
                <a:gd name="T45" fmla="*/ 29 h 114"/>
                <a:gd name="T46" fmla="*/ 5 w 99"/>
                <a:gd name="T47" fmla="*/ 27 h 114"/>
                <a:gd name="T48" fmla="*/ 3 w 99"/>
                <a:gd name="T49" fmla="*/ 25 h 114"/>
                <a:gd name="T50" fmla="*/ 2 w 99"/>
                <a:gd name="T51" fmla="*/ 22 h 114"/>
                <a:gd name="T52" fmla="*/ 1 w 99"/>
                <a:gd name="T53" fmla="*/ 17 h 114"/>
                <a:gd name="T54" fmla="*/ 1 w 99"/>
                <a:gd name="T55" fmla="*/ 14 h 114"/>
                <a:gd name="T56" fmla="*/ 0 w 99"/>
                <a:gd name="T57" fmla="*/ 10 h 114"/>
                <a:gd name="T58" fmla="*/ 2 w 99"/>
                <a:gd name="T59" fmla="*/ 9 h 114"/>
                <a:gd name="T60" fmla="*/ 5 w 99"/>
                <a:gd name="T61" fmla="*/ 10 h 114"/>
                <a:gd name="T62" fmla="*/ 6 w 99"/>
                <a:gd name="T63" fmla="*/ 13 h 114"/>
                <a:gd name="T64" fmla="*/ 8 w 99"/>
                <a:gd name="T65" fmla="*/ 13 h 114"/>
                <a:gd name="T66" fmla="*/ 9 w 99"/>
                <a:gd name="T67" fmla="*/ 11 h 114"/>
                <a:gd name="T68" fmla="*/ 9 w 99"/>
                <a:gd name="T69" fmla="*/ 8 h 114"/>
                <a:gd name="T70" fmla="*/ 8 w 99"/>
                <a:gd name="T71" fmla="*/ 5 h 114"/>
                <a:gd name="T72" fmla="*/ 8 w 99"/>
                <a:gd name="T73" fmla="*/ 4 h 114"/>
                <a:gd name="T74" fmla="*/ 6 w 99"/>
                <a:gd name="T75" fmla="*/ 2 h 114"/>
                <a:gd name="T76" fmla="*/ 9 w 99"/>
                <a:gd name="T77" fmla="*/ 1 h 11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9"/>
                <a:gd name="T118" fmla="*/ 0 h 114"/>
                <a:gd name="T119" fmla="*/ 99 w 99"/>
                <a:gd name="T120" fmla="*/ 114 h 11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9" h="114">
                  <a:moveTo>
                    <a:pt x="34" y="4"/>
                  </a:moveTo>
                  <a:lnTo>
                    <a:pt x="40" y="2"/>
                  </a:lnTo>
                  <a:lnTo>
                    <a:pt x="48" y="0"/>
                  </a:lnTo>
                  <a:lnTo>
                    <a:pt x="57" y="2"/>
                  </a:lnTo>
                  <a:lnTo>
                    <a:pt x="61" y="8"/>
                  </a:lnTo>
                  <a:lnTo>
                    <a:pt x="62" y="15"/>
                  </a:lnTo>
                  <a:lnTo>
                    <a:pt x="60" y="18"/>
                  </a:lnTo>
                  <a:lnTo>
                    <a:pt x="57" y="17"/>
                  </a:lnTo>
                  <a:lnTo>
                    <a:pt x="54" y="17"/>
                  </a:lnTo>
                  <a:lnTo>
                    <a:pt x="54" y="20"/>
                  </a:lnTo>
                  <a:lnTo>
                    <a:pt x="55" y="21"/>
                  </a:lnTo>
                  <a:lnTo>
                    <a:pt x="59" y="26"/>
                  </a:lnTo>
                  <a:lnTo>
                    <a:pt x="61" y="34"/>
                  </a:lnTo>
                  <a:lnTo>
                    <a:pt x="59" y="46"/>
                  </a:lnTo>
                  <a:lnTo>
                    <a:pt x="60" y="50"/>
                  </a:lnTo>
                  <a:lnTo>
                    <a:pt x="63" y="49"/>
                  </a:lnTo>
                  <a:lnTo>
                    <a:pt x="67" y="46"/>
                  </a:lnTo>
                  <a:lnTo>
                    <a:pt x="69" y="44"/>
                  </a:lnTo>
                  <a:lnTo>
                    <a:pt x="70" y="46"/>
                  </a:lnTo>
                  <a:lnTo>
                    <a:pt x="70" y="51"/>
                  </a:lnTo>
                  <a:lnTo>
                    <a:pt x="69" y="57"/>
                  </a:lnTo>
                  <a:lnTo>
                    <a:pt x="66" y="63"/>
                  </a:lnTo>
                  <a:lnTo>
                    <a:pt x="73" y="61"/>
                  </a:lnTo>
                  <a:lnTo>
                    <a:pt x="78" y="57"/>
                  </a:lnTo>
                  <a:lnTo>
                    <a:pt x="82" y="51"/>
                  </a:lnTo>
                  <a:lnTo>
                    <a:pt x="84" y="44"/>
                  </a:lnTo>
                  <a:lnTo>
                    <a:pt x="88" y="41"/>
                  </a:lnTo>
                  <a:lnTo>
                    <a:pt x="95" y="43"/>
                  </a:lnTo>
                  <a:lnTo>
                    <a:pt x="99" y="49"/>
                  </a:lnTo>
                  <a:lnTo>
                    <a:pt x="98" y="59"/>
                  </a:lnTo>
                  <a:lnTo>
                    <a:pt x="95" y="67"/>
                  </a:lnTo>
                  <a:lnTo>
                    <a:pt x="93" y="68"/>
                  </a:lnTo>
                  <a:lnTo>
                    <a:pt x="91" y="70"/>
                  </a:lnTo>
                  <a:lnTo>
                    <a:pt x="88" y="74"/>
                  </a:lnTo>
                  <a:lnTo>
                    <a:pt x="83" y="80"/>
                  </a:lnTo>
                  <a:lnTo>
                    <a:pt x="77" y="82"/>
                  </a:lnTo>
                  <a:lnTo>
                    <a:pt x="73" y="86"/>
                  </a:lnTo>
                  <a:lnTo>
                    <a:pt x="70" y="91"/>
                  </a:lnTo>
                  <a:lnTo>
                    <a:pt x="67" y="97"/>
                  </a:lnTo>
                  <a:lnTo>
                    <a:pt x="60" y="98"/>
                  </a:lnTo>
                  <a:lnTo>
                    <a:pt x="52" y="101"/>
                  </a:lnTo>
                  <a:lnTo>
                    <a:pt x="47" y="109"/>
                  </a:lnTo>
                  <a:lnTo>
                    <a:pt x="45" y="113"/>
                  </a:lnTo>
                  <a:lnTo>
                    <a:pt x="40" y="114"/>
                  </a:lnTo>
                  <a:lnTo>
                    <a:pt x="36" y="114"/>
                  </a:lnTo>
                  <a:lnTo>
                    <a:pt x="30" y="113"/>
                  </a:lnTo>
                  <a:lnTo>
                    <a:pt x="23" y="110"/>
                  </a:lnTo>
                  <a:lnTo>
                    <a:pt x="19" y="106"/>
                  </a:lnTo>
                  <a:lnTo>
                    <a:pt x="14" y="103"/>
                  </a:lnTo>
                  <a:lnTo>
                    <a:pt x="12" y="98"/>
                  </a:lnTo>
                  <a:lnTo>
                    <a:pt x="8" y="91"/>
                  </a:lnTo>
                  <a:lnTo>
                    <a:pt x="5" y="86"/>
                  </a:lnTo>
                  <a:lnTo>
                    <a:pt x="2" y="79"/>
                  </a:lnTo>
                  <a:lnTo>
                    <a:pt x="2" y="66"/>
                  </a:lnTo>
                  <a:lnTo>
                    <a:pt x="0" y="61"/>
                  </a:lnTo>
                  <a:lnTo>
                    <a:pt x="1" y="53"/>
                  </a:lnTo>
                  <a:lnTo>
                    <a:pt x="1" y="45"/>
                  </a:lnTo>
                  <a:lnTo>
                    <a:pt x="0" y="38"/>
                  </a:lnTo>
                  <a:lnTo>
                    <a:pt x="1" y="34"/>
                  </a:lnTo>
                  <a:lnTo>
                    <a:pt x="7" y="33"/>
                  </a:lnTo>
                  <a:lnTo>
                    <a:pt x="14" y="34"/>
                  </a:lnTo>
                  <a:lnTo>
                    <a:pt x="17" y="37"/>
                  </a:lnTo>
                  <a:lnTo>
                    <a:pt x="19" y="43"/>
                  </a:lnTo>
                  <a:lnTo>
                    <a:pt x="22" y="50"/>
                  </a:lnTo>
                  <a:lnTo>
                    <a:pt x="25" y="53"/>
                  </a:lnTo>
                  <a:lnTo>
                    <a:pt x="29" y="52"/>
                  </a:lnTo>
                  <a:lnTo>
                    <a:pt x="31" y="46"/>
                  </a:lnTo>
                  <a:lnTo>
                    <a:pt x="34" y="41"/>
                  </a:lnTo>
                  <a:lnTo>
                    <a:pt x="35" y="35"/>
                  </a:lnTo>
                  <a:lnTo>
                    <a:pt x="34" y="30"/>
                  </a:lnTo>
                  <a:lnTo>
                    <a:pt x="30" y="26"/>
                  </a:lnTo>
                  <a:lnTo>
                    <a:pt x="29" y="20"/>
                  </a:lnTo>
                  <a:lnTo>
                    <a:pt x="29" y="17"/>
                  </a:lnTo>
                  <a:lnTo>
                    <a:pt x="30" y="14"/>
                  </a:lnTo>
                  <a:lnTo>
                    <a:pt x="25" y="12"/>
                  </a:lnTo>
                  <a:lnTo>
                    <a:pt x="22" y="7"/>
                  </a:lnTo>
                  <a:lnTo>
                    <a:pt x="24" y="4"/>
                  </a:lnTo>
                  <a:lnTo>
                    <a:pt x="34"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5" name="Freeform 116"/>
            <p:cNvSpPr>
              <a:spLocks/>
            </p:cNvSpPr>
            <p:nvPr/>
          </p:nvSpPr>
          <p:spPr bwMode="auto">
            <a:xfrm>
              <a:off x="2584" y="2164"/>
              <a:ext cx="6" cy="6"/>
            </a:xfrm>
            <a:custGeom>
              <a:avLst/>
              <a:gdLst>
                <a:gd name="T0" fmla="*/ 4 w 10"/>
                <a:gd name="T1" fmla="*/ 2 h 12"/>
                <a:gd name="T2" fmla="*/ 3 w 10"/>
                <a:gd name="T3" fmla="*/ 3 h 12"/>
                <a:gd name="T4" fmla="*/ 1 w 10"/>
                <a:gd name="T5" fmla="*/ 3 h 12"/>
                <a:gd name="T6" fmla="*/ 1 w 10"/>
                <a:gd name="T7" fmla="*/ 3 h 12"/>
                <a:gd name="T8" fmla="*/ 0 w 10"/>
                <a:gd name="T9" fmla="*/ 3 h 12"/>
                <a:gd name="T10" fmla="*/ 0 w 10"/>
                <a:gd name="T11" fmla="*/ 2 h 12"/>
                <a:gd name="T12" fmla="*/ 0 w 10"/>
                <a:gd name="T13" fmla="*/ 1 h 12"/>
                <a:gd name="T14" fmla="*/ 1 w 10"/>
                <a:gd name="T15" fmla="*/ 1 h 12"/>
                <a:gd name="T16" fmla="*/ 1 w 10"/>
                <a:gd name="T17" fmla="*/ 1 h 12"/>
                <a:gd name="T18" fmla="*/ 2 w 10"/>
                <a:gd name="T19" fmla="*/ 0 h 12"/>
                <a:gd name="T20" fmla="*/ 3 w 10"/>
                <a:gd name="T21" fmla="*/ 1 h 12"/>
                <a:gd name="T22" fmla="*/ 4 w 10"/>
                <a:gd name="T23" fmla="*/ 1 h 12"/>
                <a:gd name="T24" fmla="*/ 4 w 10"/>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10" y="6"/>
                  </a:moveTo>
                  <a:lnTo>
                    <a:pt x="8" y="9"/>
                  </a:lnTo>
                  <a:lnTo>
                    <a:pt x="4" y="12"/>
                  </a:lnTo>
                  <a:lnTo>
                    <a:pt x="1" y="12"/>
                  </a:lnTo>
                  <a:lnTo>
                    <a:pt x="0" y="9"/>
                  </a:lnTo>
                  <a:lnTo>
                    <a:pt x="0" y="7"/>
                  </a:lnTo>
                  <a:lnTo>
                    <a:pt x="0" y="3"/>
                  </a:lnTo>
                  <a:lnTo>
                    <a:pt x="1" y="2"/>
                  </a:lnTo>
                  <a:lnTo>
                    <a:pt x="2" y="1"/>
                  </a:lnTo>
                  <a:lnTo>
                    <a:pt x="6" y="0"/>
                  </a:lnTo>
                  <a:lnTo>
                    <a:pt x="8" y="1"/>
                  </a:lnTo>
                  <a:lnTo>
                    <a:pt x="10" y="2"/>
                  </a:lnTo>
                  <a:lnTo>
                    <a:pt x="1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6" name="Freeform 117"/>
            <p:cNvSpPr>
              <a:spLocks/>
            </p:cNvSpPr>
            <p:nvPr/>
          </p:nvSpPr>
          <p:spPr bwMode="auto">
            <a:xfrm>
              <a:off x="2568" y="2172"/>
              <a:ext cx="2" cy="2"/>
            </a:xfrm>
            <a:custGeom>
              <a:avLst/>
              <a:gdLst>
                <a:gd name="T0" fmla="*/ 1 w 5"/>
                <a:gd name="T1" fmla="*/ 0 h 5"/>
                <a:gd name="T2" fmla="*/ 1 w 5"/>
                <a:gd name="T3" fmla="*/ 0 h 5"/>
                <a:gd name="T4" fmla="*/ 0 w 5"/>
                <a:gd name="T5" fmla="*/ 1 h 5"/>
                <a:gd name="T6" fmla="*/ 0 w 5"/>
                <a:gd name="T7" fmla="*/ 1 h 5"/>
                <a:gd name="T8" fmla="*/ 0 w 5"/>
                <a:gd name="T9" fmla="*/ 0 h 5"/>
                <a:gd name="T10" fmla="*/ 0 w 5"/>
                <a:gd name="T11" fmla="*/ 0 h 5"/>
                <a:gd name="T12" fmla="*/ 0 w 5"/>
                <a:gd name="T13" fmla="*/ 0 h 5"/>
                <a:gd name="T14" fmla="*/ 0 w 5"/>
                <a:gd name="T15" fmla="*/ 0 h 5"/>
                <a:gd name="T16" fmla="*/ 0 w 5"/>
                <a:gd name="T17" fmla="*/ 0 h 5"/>
                <a:gd name="T18" fmla="*/ 0 w 5"/>
                <a:gd name="T19" fmla="*/ 0 h 5"/>
                <a:gd name="T20" fmla="*/ 1 w 5"/>
                <a:gd name="T21" fmla="*/ 0 h 5"/>
                <a:gd name="T22" fmla="*/ 1 w 5"/>
                <a:gd name="T23" fmla="*/ 0 h 5"/>
                <a:gd name="T24" fmla="*/ 1 w 5"/>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5" y="2"/>
                  </a:moveTo>
                  <a:lnTo>
                    <a:pt x="4" y="3"/>
                  </a:lnTo>
                  <a:lnTo>
                    <a:pt x="3" y="5"/>
                  </a:lnTo>
                  <a:lnTo>
                    <a:pt x="0" y="5"/>
                  </a:lnTo>
                  <a:lnTo>
                    <a:pt x="0" y="3"/>
                  </a:lnTo>
                  <a:lnTo>
                    <a:pt x="0" y="2"/>
                  </a:lnTo>
                  <a:lnTo>
                    <a:pt x="0" y="1"/>
                  </a:lnTo>
                  <a:lnTo>
                    <a:pt x="0" y="0"/>
                  </a:lnTo>
                  <a:lnTo>
                    <a:pt x="2" y="0"/>
                  </a:lnTo>
                  <a:lnTo>
                    <a:pt x="3" y="0"/>
                  </a:lnTo>
                  <a:lnTo>
                    <a:pt x="4" y="0"/>
                  </a:lnTo>
                  <a:lnTo>
                    <a:pt x="5" y="1"/>
                  </a:lnTo>
                  <a:lnTo>
                    <a:pt x="5"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7" name="Freeform 118"/>
            <p:cNvSpPr>
              <a:spLocks/>
            </p:cNvSpPr>
            <p:nvPr/>
          </p:nvSpPr>
          <p:spPr bwMode="auto">
            <a:xfrm>
              <a:off x="2497" y="2195"/>
              <a:ext cx="10" cy="5"/>
            </a:xfrm>
            <a:custGeom>
              <a:avLst/>
              <a:gdLst>
                <a:gd name="T0" fmla="*/ 1 w 20"/>
                <a:gd name="T1" fmla="*/ 0 h 11"/>
                <a:gd name="T2" fmla="*/ 0 w 20"/>
                <a:gd name="T3" fmla="*/ 1 h 11"/>
                <a:gd name="T4" fmla="*/ 1 w 20"/>
                <a:gd name="T5" fmla="*/ 1 h 11"/>
                <a:gd name="T6" fmla="*/ 1 w 20"/>
                <a:gd name="T7" fmla="*/ 2 h 11"/>
                <a:gd name="T8" fmla="*/ 2 w 20"/>
                <a:gd name="T9" fmla="*/ 2 h 11"/>
                <a:gd name="T10" fmla="*/ 3 w 20"/>
                <a:gd name="T11" fmla="*/ 2 h 11"/>
                <a:gd name="T12" fmla="*/ 4 w 20"/>
                <a:gd name="T13" fmla="*/ 1 h 11"/>
                <a:gd name="T14" fmla="*/ 5 w 20"/>
                <a:gd name="T15" fmla="*/ 1 h 11"/>
                <a:gd name="T16" fmla="*/ 5 w 20"/>
                <a:gd name="T17" fmla="*/ 2 h 11"/>
                <a:gd name="T18" fmla="*/ 5 w 20"/>
                <a:gd name="T19" fmla="*/ 2 h 11"/>
                <a:gd name="T20" fmla="*/ 5 w 20"/>
                <a:gd name="T21" fmla="*/ 1 h 11"/>
                <a:gd name="T22" fmla="*/ 4 w 20"/>
                <a:gd name="T23" fmla="*/ 0 h 11"/>
                <a:gd name="T24" fmla="*/ 3 w 20"/>
                <a:gd name="T25" fmla="*/ 0 h 11"/>
                <a:gd name="T26" fmla="*/ 2 w 20"/>
                <a:gd name="T27" fmla="*/ 0 h 11"/>
                <a:gd name="T28" fmla="*/ 2 w 20"/>
                <a:gd name="T29" fmla="*/ 0 h 11"/>
                <a:gd name="T30" fmla="*/ 1 w 20"/>
                <a:gd name="T31" fmla="*/ 1 h 11"/>
                <a:gd name="T32" fmla="*/ 1 w 20"/>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1"/>
                <a:gd name="T53" fmla="*/ 20 w 20"/>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1">
                  <a:moveTo>
                    <a:pt x="2" y="3"/>
                  </a:moveTo>
                  <a:lnTo>
                    <a:pt x="0" y="5"/>
                  </a:lnTo>
                  <a:lnTo>
                    <a:pt x="1" y="7"/>
                  </a:lnTo>
                  <a:lnTo>
                    <a:pt x="2" y="9"/>
                  </a:lnTo>
                  <a:lnTo>
                    <a:pt x="5" y="11"/>
                  </a:lnTo>
                  <a:lnTo>
                    <a:pt x="10" y="8"/>
                  </a:lnTo>
                  <a:lnTo>
                    <a:pt x="14" y="7"/>
                  </a:lnTo>
                  <a:lnTo>
                    <a:pt x="17" y="7"/>
                  </a:lnTo>
                  <a:lnTo>
                    <a:pt x="19" y="8"/>
                  </a:lnTo>
                  <a:lnTo>
                    <a:pt x="20" y="8"/>
                  </a:lnTo>
                  <a:lnTo>
                    <a:pt x="19" y="5"/>
                  </a:lnTo>
                  <a:lnTo>
                    <a:pt x="16" y="1"/>
                  </a:lnTo>
                  <a:lnTo>
                    <a:pt x="10" y="0"/>
                  </a:lnTo>
                  <a:lnTo>
                    <a:pt x="8" y="1"/>
                  </a:lnTo>
                  <a:lnTo>
                    <a:pt x="5" y="3"/>
                  </a:lnTo>
                  <a:lnTo>
                    <a:pt x="3" y="4"/>
                  </a:lnTo>
                  <a:lnTo>
                    <a:pt x="2"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8" name="Freeform 119"/>
            <p:cNvSpPr>
              <a:spLocks/>
            </p:cNvSpPr>
            <p:nvPr/>
          </p:nvSpPr>
          <p:spPr bwMode="auto">
            <a:xfrm>
              <a:off x="2609" y="2469"/>
              <a:ext cx="12" cy="18"/>
            </a:xfrm>
            <a:custGeom>
              <a:avLst/>
              <a:gdLst>
                <a:gd name="T0" fmla="*/ 2 w 25"/>
                <a:gd name="T1" fmla="*/ 2 h 36"/>
                <a:gd name="T2" fmla="*/ 3 w 25"/>
                <a:gd name="T3" fmla="*/ 1 h 36"/>
                <a:gd name="T4" fmla="*/ 5 w 25"/>
                <a:gd name="T5" fmla="*/ 0 h 36"/>
                <a:gd name="T6" fmla="*/ 6 w 25"/>
                <a:gd name="T7" fmla="*/ 1 h 36"/>
                <a:gd name="T8" fmla="*/ 5 w 25"/>
                <a:gd name="T9" fmla="*/ 3 h 36"/>
                <a:gd name="T10" fmla="*/ 5 w 25"/>
                <a:gd name="T11" fmla="*/ 4 h 36"/>
                <a:gd name="T12" fmla="*/ 4 w 25"/>
                <a:gd name="T13" fmla="*/ 5 h 36"/>
                <a:gd name="T14" fmla="*/ 3 w 25"/>
                <a:gd name="T15" fmla="*/ 6 h 36"/>
                <a:gd name="T16" fmla="*/ 3 w 25"/>
                <a:gd name="T17" fmla="*/ 8 h 36"/>
                <a:gd name="T18" fmla="*/ 3 w 25"/>
                <a:gd name="T19" fmla="*/ 9 h 36"/>
                <a:gd name="T20" fmla="*/ 2 w 25"/>
                <a:gd name="T21" fmla="*/ 9 h 36"/>
                <a:gd name="T22" fmla="*/ 0 w 25"/>
                <a:gd name="T23" fmla="*/ 9 h 36"/>
                <a:gd name="T24" fmla="*/ 0 w 25"/>
                <a:gd name="T25" fmla="*/ 8 h 36"/>
                <a:gd name="T26" fmla="*/ 0 w 25"/>
                <a:gd name="T27" fmla="*/ 7 h 36"/>
                <a:gd name="T28" fmla="*/ 1 w 25"/>
                <a:gd name="T29" fmla="*/ 7 h 36"/>
                <a:gd name="T30" fmla="*/ 1 w 25"/>
                <a:gd name="T31" fmla="*/ 7 h 36"/>
                <a:gd name="T32" fmla="*/ 1 w 25"/>
                <a:gd name="T33" fmla="*/ 6 h 36"/>
                <a:gd name="T34" fmla="*/ 1 w 25"/>
                <a:gd name="T35" fmla="*/ 5 h 36"/>
                <a:gd name="T36" fmla="*/ 1 w 25"/>
                <a:gd name="T37" fmla="*/ 3 h 36"/>
                <a:gd name="T38" fmla="*/ 2 w 25"/>
                <a:gd name="T39" fmla="*/ 2 h 36"/>
                <a:gd name="T40" fmla="*/ 2 w 25"/>
                <a:gd name="T41" fmla="*/ 2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36"/>
                <a:gd name="T65" fmla="*/ 25 w 25"/>
                <a:gd name="T66" fmla="*/ 36 h 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36">
                  <a:moveTo>
                    <a:pt x="11" y="5"/>
                  </a:moveTo>
                  <a:lnTo>
                    <a:pt x="14" y="2"/>
                  </a:lnTo>
                  <a:lnTo>
                    <a:pt x="20" y="0"/>
                  </a:lnTo>
                  <a:lnTo>
                    <a:pt x="25" y="3"/>
                  </a:lnTo>
                  <a:lnTo>
                    <a:pt x="23" y="12"/>
                  </a:lnTo>
                  <a:lnTo>
                    <a:pt x="20" y="15"/>
                  </a:lnTo>
                  <a:lnTo>
                    <a:pt x="17" y="18"/>
                  </a:lnTo>
                  <a:lnTo>
                    <a:pt x="14" y="22"/>
                  </a:lnTo>
                  <a:lnTo>
                    <a:pt x="15" y="32"/>
                  </a:lnTo>
                  <a:lnTo>
                    <a:pt x="13" y="36"/>
                  </a:lnTo>
                  <a:lnTo>
                    <a:pt x="8" y="36"/>
                  </a:lnTo>
                  <a:lnTo>
                    <a:pt x="3" y="34"/>
                  </a:lnTo>
                  <a:lnTo>
                    <a:pt x="0" y="32"/>
                  </a:lnTo>
                  <a:lnTo>
                    <a:pt x="2" y="27"/>
                  </a:lnTo>
                  <a:lnTo>
                    <a:pt x="4" y="26"/>
                  </a:lnTo>
                  <a:lnTo>
                    <a:pt x="5" y="25"/>
                  </a:lnTo>
                  <a:lnTo>
                    <a:pt x="6" y="23"/>
                  </a:lnTo>
                  <a:lnTo>
                    <a:pt x="6" y="18"/>
                  </a:lnTo>
                  <a:lnTo>
                    <a:pt x="7" y="11"/>
                  </a:lnTo>
                  <a:lnTo>
                    <a:pt x="8" y="5"/>
                  </a:lnTo>
                  <a:lnTo>
                    <a:pt x="11"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59" name="Freeform 120"/>
            <p:cNvSpPr>
              <a:spLocks/>
            </p:cNvSpPr>
            <p:nvPr/>
          </p:nvSpPr>
          <p:spPr bwMode="auto">
            <a:xfrm>
              <a:off x="2208" y="2728"/>
              <a:ext cx="23" cy="7"/>
            </a:xfrm>
            <a:custGeom>
              <a:avLst/>
              <a:gdLst>
                <a:gd name="T0" fmla="*/ 2 w 45"/>
                <a:gd name="T1" fmla="*/ 4 h 14"/>
                <a:gd name="T2" fmla="*/ 1 w 45"/>
                <a:gd name="T3" fmla="*/ 4 h 14"/>
                <a:gd name="T4" fmla="*/ 0 w 45"/>
                <a:gd name="T5" fmla="*/ 3 h 14"/>
                <a:gd name="T6" fmla="*/ 1 w 45"/>
                <a:gd name="T7" fmla="*/ 2 h 14"/>
                <a:gd name="T8" fmla="*/ 4 w 45"/>
                <a:gd name="T9" fmla="*/ 1 h 14"/>
                <a:gd name="T10" fmla="*/ 8 w 45"/>
                <a:gd name="T11" fmla="*/ 0 h 14"/>
                <a:gd name="T12" fmla="*/ 10 w 45"/>
                <a:gd name="T13" fmla="*/ 1 h 14"/>
                <a:gd name="T14" fmla="*/ 11 w 45"/>
                <a:gd name="T15" fmla="*/ 1 h 14"/>
                <a:gd name="T16" fmla="*/ 11 w 45"/>
                <a:gd name="T17" fmla="*/ 1 h 14"/>
                <a:gd name="T18" fmla="*/ 11 w 45"/>
                <a:gd name="T19" fmla="*/ 2 h 14"/>
                <a:gd name="T20" fmla="*/ 11 w 45"/>
                <a:gd name="T21" fmla="*/ 3 h 14"/>
                <a:gd name="T22" fmla="*/ 12 w 45"/>
                <a:gd name="T23" fmla="*/ 4 h 14"/>
                <a:gd name="T24" fmla="*/ 11 w 45"/>
                <a:gd name="T25" fmla="*/ 4 h 14"/>
                <a:gd name="T26" fmla="*/ 8 w 45"/>
                <a:gd name="T27" fmla="*/ 3 h 14"/>
                <a:gd name="T28" fmla="*/ 6 w 45"/>
                <a:gd name="T29" fmla="*/ 3 h 14"/>
                <a:gd name="T30" fmla="*/ 4 w 45"/>
                <a:gd name="T31" fmla="*/ 3 h 14"/>
                <a:gd name="T32" fmla="*/ 2 w 45"/>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4"/>
                <a:gd name="T53" fmla="*/ 45 w 45"/>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4">
                  <a:moveTo>
                    <a:pt x="7" y="13"/>
                  </a:moveTo>
                  <a:lnTo>
                    <a:pt x="4" y="14"/>
                  </a:lnTo>
                  <a:lnTo>
                    <a:pt x="0" y="10"/>
                  </a:lnTo>
                  <a:lnTo>
                    <a:pt x="3" y="7"/>
                  </a:lnTo>
                  <a:lnTo>
                    <a:pt x="15" y="2"/>
                  </a:lnTo>
                  <a:lnTo>
                    <a:pt x="30" y="0"/>
                  </a:lnTo>
                  <a:lnTo>
                    <a:pt x="37" y="1"/>
                  </a:lnTo>
                  <a:lnTo>
                    <a:pt x="41" y="2"/>
                  </a:lnTo>
                  <a:lnTo>
                    <a:pt x="41" y="3"/>
                  </a:lnTo>
                  <a:lnTo>
                    <a:pt x="42" y="6"/>
                  </a:lnTo>
                  <a:lnTo>
                    <a:pt x="44" y="9"/>
                  </a:lnTo>
                  <a:lnTo>
                    <a:pt x="45" y="13"/>
                  </a:lnTo>
                  <a:lnTo>
                    <a:pt x="41" y="13"/>
                  </a:lnTo>
                  <a:lnTo>
                    <a:pt x="32" y="10"/>
                  </a:lnTo>
                  <a:lnTo>
                    <a:pt x="22" y="9"/>
                  </a:lnTo>
                  <a:lnTo>
                    <a:pt x="13" y="9"/>
                  </a:lnTo>
                  <a:lnTo>
                    <a:pt x="7"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0" name="Freeform 121"/>
            <p:cNvSpPr>
              <a:spLocks/>
            </p:cNvSpPr>
            <p:nvPr/>
          </p:nvSpPr>
          <p:spPr bwMode="auto">
            <a:xfrm>
              <a:off x="2224" y="2760"/>
              <a:ext cx="7" cy="7"/>
            </a:xfrm>
            <a:custGeom>
              <a:avLst/>
              <a:gdLst>
                <a:gd name="T0" fmla="*/ 1 w 14"/>
                <a:gd name="T1" fmla="*/ 0 h 15"/>
                <a:gd name="T2" fmla="*/ 0 w 14"/>
                <a:gd name="T3" fmla="*/ 1 h 15"/>
                <a:gd name="T4" fmla="*/ 1 w 14"/>
                <a:gd name="T5" fmla="*/ 1 h 15"/>
                <a:gd name="T6" fmla="*/ 1 w 14"/>
                <a:gd name="T7" fmla="*/ 1 h 15"/>
                <a:gd name="T8" fmla="*/ 1 w 14"/>
                <a:gd name="T9" fmla="*/ 1 h 15"/>
                <a:gd name="T10" fmla="*/ 2 w 14"/>
                <a:gd name="T11" fmla="*/ 2 h 15"/>
                <a:gd name="T12" fmla="*/ 2 w 14"/>
                <a:gd name="T13" fmla="*/ 2 h 15"/>
                <a:gd name="T14" fmla="*/ 2 w 14"/>
                <a:gd name="T15" fmla="*/ 3 h 15"/>
                <a:gd name="T16" fmla="*/ 2 w 14"/>
                <a:gd name="T17" fmla="*/ 3 h 15"/>
                <a:gd name="T18" fmla="*/ 2 w 14"/>
                <a:gd name="T19" fmla="*/ 3 h 15"/>
                <a:gd name="T20" fmla="*/ 3 w 14"/>
                <a:gd name="T21" fmla="*/ 3 h 15"/>
                <a:gd name="T22" fmla="*/ 4 w 14"/>
                <a:gd name="T23" fmla="*/ 3 h 15"/>
                <a:gd name="T24" fmla="*/ 4 w 14"/>
                <a:gd name="T25" fmla="*/ 2 h 15"/>
                <a:gd name="T26" fmla="*/ 3 w 14"/>
                <a:gd name="T27" fmla="*/ 1 h 15"/>
                <a:gd name="T28" fmla="*/ 3 w 14"/>
                <a:gd name="T29" fmla="*/ 0 h 15"/>
                <a:gd name="T30" fmla="*/ 2 w 14"/>
                <a:gd name="T31" fmla="*/ 0 h 15"/>
                <a:gd name="T32" fmla="*/ 1 w 1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5"/>
                <a:gd name="T53" fmla="*/ 14 w 1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5">
                  <a:moveTo>
                    <a:pt x="1" y="2"/>
                  </a:moveTo>
                  <a:lnTo>
                    <a:pt x="0" y="4"/>
                  </a:lnTo>
                  <a:lnTo>
                    <a:pt x="1" y="6"/>
                  </a:lnTo>
                  <a:lnTo>
                    <a:pt x="3" y="7"/>
                  </a:lnTo>
                  <a:lnTo>
                    <a:pt x="4" y="7"/>
                  </a:lnTo>
                  <a:lnTo>
                    <a:pt x="5" y="8"/>
                  </a:lnTo>
                  <a:lnTo>
                    <a:pt x="6" y="9"/>
                  </a:lnTo>
                  <a:lnTo>
                    <a:pt x="6" y="12"/>
                  </a:lnTo>
                  <a:lnTo>
                    <a:pt x="5" y="14"/>
                  </a:lnTo>
                  <a:lnTo>
                    <a:pt x="6" y="15"/>
                  </a:lnTo>
                  <a:lnTo>
                    <a:pt x="11" y="14"/>
                  </a:lnTo>
                  <a:lnTo>
                    <a:pt x="14" y="13"/>
                  </a:lnTo>
                  <a:lnTo>
                    <a:pt x="14" y="9"/>
                  </a:lnTo>
                  <a:lnTo>
                    <a:pt x="12" y="5"/>
                  </a:lnTo>
                  <a:lnTo>
                    <a:pt x="10" y="1"/>
                  </a:lnTo>
                  <a:lnTo>
                    <a:pt x="5"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1" name="Freeform 122"/>
            <p:cNvSpPr>
              <a:spLocks/>
            </p:cNvSpPr>
            <p:nvPr/>
          </p:nvSpPr>
          <p:spPr bwMode="auto">
            <a:xfrm>
              <a:off x="2237" y="2800"/>
              <a:ext cx="3" cy="5"/>
            </a:xfrm>
            <a:custGeom>
              <a:avLst/>
              <a:gdLst>
                <a:gd name="T0" fmla="*/ 1 w 6"/>
                <a:gd name="T1" fmla="*/ 3 h 9"/>
                <a:gd name="T2" fmla="*/ 1 w 6"/>
                <a:gd name="T3" fmla="*/ 3 h 9"/>
                <a:gd name="T4" fmla="*/ 1 w 6"/>
                <a:gd name="T5" fmla="*/ 2 h 9"/>
                <a:gd name="T6" fmla="*/ 1 w 6"/>
                <a:gd name="T7" fmla="*/ 2 h 9"/>
                <a:gd name="T8" fmla="*/ 1 w 6"/>
                <a:gd name="T9" fmla="*/ 2 h 9"/>
                <a:gd name="T10" fmla="*/ 1 w 6"/>
                <a:gd name="T11" fmla="*/ 1 h 9"/>
                <a:gd name="T12" fmla="*/ 1 w 6"/>
                <a:gd name="T13" fmla="*/ 1 h 9"/>
                <a:gd name="T14" fmla="*/ 1 w 6"/>
                <a:gd name="T15" fmla="*/ 1 h 9"/>
                <a:gd name="T16" fmla="*/ 0 w 6"/>
                <a:gd name="T17" fmla="*/ 1 h 9"/>
                <a:gd name="T18" fmla="*/ 0 w 6"/>
                <a:gd name="T19" fmla="*/ 1 h 9"/>
                <a:gd name="T20" fmla="*/ 1 w 6"/>
                <a:gd name="T21" fmla="*/ 0 h 9"/>
                <a:gd name="T22" fmla="*/ 1 w 6"/>
                <a:gd name="T23" fmla="*/ 0 h 9"/>
                <a:gd name="T24" fmla="*/ 2 w 6"/>
                <a:gd name="T25" fmla="*/ 1 h 9"/>
                <a:gd name="T26" fmla="*/ 2 w 6"/>
                <a:gd name="T27" fmla="*/ 1 h 9"/>
                <a:gd name="T28" fmla="*/ 2 w 6"/>
                <a:gd name="T29" fmla="*/ 2 h 9"/>
                <a:gd name="T30" fmla="*/ 2 w 6"/>
                <a:gd name="T31" fmla="*/ 2 h 9"/>
                <a:gd name="T32" fmla="*/ 1 w 6"/>
                <a:gd name="T33" fmla="*/ 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9"/>
                <a:gd name="T53" fmla="*/ 6 w 6"/>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9">
                  <a:moveTo>
                    <a:pt x="2" y="9"/>
                  </a:moveTo>
                  <a:lnTo>
                    <a:pt x="1" y="9"/>
                  </a:lnTo>
                  <a:lnTo>
                    <a:pt x="1" y="8"/>
                  </a:lnTo>
                  <a:lnTo>
                    <a:pt x="1" y="7"/>
                  </a:lnTo>
                  <a:lnTo>
                    <a:pt x="2" y="6"/>
                  </a:lnTo>
                  <a:lnTo>
                    <a:pt x="2" y="4"/>
                  </a:lnTo>
                  <a:lnTo>
                    <a:pt x="1" y="3"/>
                  </a:lnTo>
                  <a:lnTo>
                    <a:pt x="0" y="2"/>
                  </a:lnTo>
                  <a:lnTo>
                    <a:pt x="0" y="1"/>
                  </a:lnTo>
                  <a:lnTo>
                    <a:pt x="1" y="0"/>
                  </a:lnTo>
                  <a:lnTo>
                    <a:pt x="3" y="0"/>
                  </a:lnTo>
                  <a:lnTo>
                    <a:pt x="5" y="1"/>
                  </a:lnTo>
                  <a:lnTo>
                    <a:pt x="6" y="3"/>
                  </a:lnTo>
                  <a:lnTo>
                    <a:pt x="6" y="6"/>
                  </a:lnTo>
                  <a:lnTo>
                    <a:pt x="5" y="8"/>
                  </a:lnTo>
                  <a:lnTo>
                    <a:pt x="2"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2" name="Freeform 123"/>
            <p:cNvSpPr>
              <a:spLocks/>
            </p:cNvSpPr>
            <p:nvPr/>
          </p:nvSpPr>
          <p:spPr bwMode="auto">
            <a:xfrm>
              <a:off x="2230" y="2779"/>
              <a:ext cx="7" cy="7"/>
            </a:xfrm>
            <a:custGeom>
              <a:avLst/>
              <a:gdLst>
                <a:gd name="T0" fmla="*/ 1 w 14"/>
                <a:gd name="T1" fmla="*/ 4 h 14"/>
                <a:gd name="T2" fmla="*/ 1 w 14"/>
                <a:gd name="T3" fmla="*/ 4 h 14"/>
                <a:gd name="T4" fmla="*/ 0 w 14"/>
                <a:gd name="T5" fmla="*/ 3 h 14"/>
                <a:gd name="T6" fmla="*/ 1 w 14"/>
                <a:gd name="T7" fmla="*/ 2 h 14"/>
                <a:gd name="T8" fmla="*/ 2 w 14"/>
                <a:gd name="T9" fmla="*/ 1 h 14"/>
                <a:gd name="T10" fmla="*/ 3 w 14"/>
                <a:gd name="T11" fmla="*/ 0 h 14"/>
                <a:gd name="T12" fmla="*/ 3 w 14"/>
                <a:gd name="T13" fmla="*/ 0 h 14"/>
                <a:gd name="T14" fmla="*/ 4 w 14"/>
                <a:gd name="T15" fmla="*/ 1 h 14"/>
                <a:gd name="T16" fmla="*/ 4 w 14"/>
                <a:gd name="T17" fmla="*/ 1 h 14"/>
                <a:gd name="T18" fmla="*/ 4 w 14"/>
                <a:gd name="T19" fmla="*/ 2 h 14"/>
                <a:gd name="T20" fmla="*/ 4 w 14"/>
                <a:gd name="T21" fmla="*/ 3 h 14"/>
                <a:gd name="T22" fmla="*/ 4 w 14"/>
                <a:gd name="T23" fmla="*/ 4 h 14"/>
                <a:gd name="T24" fmla="*/ 4 w 14"/>
                <a:gd name="T25" fmla="*/ 4 h 14"/>
                <a:gd name="T26" fmla="*/ 3 w 14"/>
                <a:gd name="T27" fmla="*/ 3 h 14"/>
                <a:gd name="T28" fmla="*/ 2 w 14"/>
                <a:gd name="T29" fmla="*/ 3 h 14"/>
                <a:gd name="T30" fmla="*/ 2 w 14"/>
                <a:gd name="T31" fmla="*/ 3 h 14"/>
                <a:gd name="T32" fmla="*/ 1 w 14"/>
                <a:gd name="T33" fmla="*/ 4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4"/>
                <a:gd name="T53" fmla="*/ 14 w 14"/>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4">
                  <a:moveTo>
                    <a:pt x="2" y="13"/>
                  </a:moveTo>
                  <a:lnTo>
                    <a:pt x="1" y="14"/>
                  </a:lnTo>
                  <a:lnTo>
                    <a:pt x="0" y="11"/>
                  </a:lnTo>
                  <a:lnTo>
                    <a:pt x="1" y="7"/>
                  </a:lnTo>
                  <a:lnTo>
                    <a:pt x="5" y="3"/>
                  </a:lnTo>
                  <a:lnTo>
                    <a:pt x="9" y="0"/>
                  </a:lnTo>
                  <a:lnTo>
                    <a:pt x="12" y="0"/>
                  </a:lnTo>
                  <a:lnTo>
                    <a:pt x="13" y="3"/>
                  </a:lnTo>
                  <a:lnTo>
                    <a:pt x="13" y="4"/>
                  </a:lnTo>
                  <a:lnTo>
                    <a:pt x="13" y="6"/>
                  </a:lnTo>
                  <a:lnTo>
                    <a:pt x="14" y="10"/>
                  </a:lnTo>
                  <a:lnTo>
                    <a:pt x="14" y="13"/>
                  </a:lnTo>
                  <a:lnTo>
                    <a:pt x="13" y="13"/>
                  </a:lnTo>
                  <a:lnTo>
                    <a:pt x="11" y="11"/>
                  </a:lnTo>
                  <a:lnTo>
                    <a:pt x="7" y="10"/>
                  </a:lnTo>
                  <a:lnTo>
                    <a:pt x="5" y="10"/>
                  </a:lnTo>
                  <a:lnTo>
                    <a:pt x="2" y="1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3" name="Freeform 124"/>
            <p:cNvSpPr>
              <a:spLocks/>
            </p:cNvSpPr>
            <p:nvPr/>
          </p:nvSpPr>
          <p:spPr bwMode="auto">
            <a:xfrm>
              <a:off x="2331" y="2902"/>
              <a:ext cx="8" cy="8"/>
            </a:xfrm>
            <a:custGeom>
              <a:avLst/>
              <a:gdLst>
                <a:gd name="T0" fmla="*/ 1 w 16"/>
                <a:gd name="T1" fmla="*/ 1 h 15"/>
                <a:gd name="T2" fmla="*/ 0 w 16"/>
                <a:gd name="T3" fmla="*/ 2 h 15"/>
                <a:gd name="T4" fmla="*/ 0 w 16"/>
                <a:gd name="T5" fmla="*/ 3 h 15"/>
                <a:gd name="T6" fmla="*/ 1 w 16"/>
                <a:gd name="T7" fmla="*/ 4 h 15"/>
                <a:gd name="T8" fmla="*/ 2 w 16"/>
                <a:gd name="T9" fmla="*/ 4 h 15"/>
                <a:gd name="T10" fmla="*/ 3 w 16"/>
                <a:gd name="T11" fmla="*/ 4 h 15"/>
                <a:gd name="T12" fmla="*/ 4 w 16"/>
                <a:gd name="T13" fmla="*/ 4 h 15"/>
                <a:gd name="T14" fmla="*/ 4 w 16"/>
                <a:gd name="T15" fmla="*/ 4 h 15"/>
                <a:gd name="T16" fmla="*/ 4 w 16"/>
                <a:gd name="T17" fmla="*/ 3 h 15"/>
                <a:gd name="T18" fmla="*/ 4 w 16"/>
                <a:gd name="T19" fmla="*/ 2 h 15"/>
                <a:gd name="T20" fmla="*/ 3 w 16"/>
                <a:gd name="T21" fmla="*/ 1 h 15"/>
                <a:gd name="T22" fmla="*/ 1 w 16"/>
                <a:gd name="T23" fmla="*/ 0 h 15"/>
                <a:gd name="T24" fmla="*/ 1 w 16"/>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5"/>
                <a:gd name="T41" fmla="*/ 16 w 16"/>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5">
                  <a:moveTo>
                    <a:pt x="1" y="2"/>
                  </a:moveTo>
                  <a:lnTo>
                    <a:pt x="0" y="7"/>
                  </a:lnTo>
                  <a:lnTo>
                    <a:pt x="0" y="11"/>
                  </a:lnTo>
                  <a:lnTo>
                    <a:pt x="2" y="15"/>
                  </a:lnTo>
                  <a:lnTo>
                    <a:pt x="6" y="15"/>
                  </a:lnTo>
                  <a:lnTo>
                    <a:pt x="9" y="15"/>
                  </a:lnTo>
                  <a:lnTo>
                    <a:pt x="13" y="14"/>
                  </a:lnTo>
                  <a:lnTo>
                    <a:pt x="16" y="13"/>
                  </a:lnTo>
                  <a:lnTo>
                    <a:pt x="16" y="9"/>
                  </a:lnTo>
                  <a:lnTo>
                    <a:pt x="14" y="6"/>
                  </a:lnTo>
                  <a:lnTo>
                    <a:pt x="9"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4" name="Freeform 125"/>
            <p:cNvSpPr>
              <a:spLocks/>
            </p:cNvSpPr>
            <p:nvPr/>
          </p:nvSpPr>
          <p:spPr bwMode="auto">
            <a:xfrm>
              <a:off x="2322" y="2889"/>
              <a:ext cx="8" cy="7"/>
            </a:xfrm>
            <a:custGeom>
              <a:avLst/>
              <a:gdLst>
                <a:gd name="T0" fmla="*/ 0 w 17"/>
                <a:gd name="T1" fmla="*/ 1 h 14"/>
                <a:gd name="T2" fmla="*/ 0 w 17"/>
                <a:gd name="T3" fmla="*/ 2 h 14"/>
                <a:gd name="T4" fmla="*/ 1 w 17"/>
                <a:gd name="T5" fmla="*/ 2 h 14"/>
                <a:gd name="T6" fmla="*/ 2 w 17"/>
                <a:gd name="T7" fmla="*/ 3 h 14"/>
                <a:gd name="T8" fmla="*/ 1 w 17"/>
                <a:gd name="T9" fmla="*/ 3 h 14"/>
                <a:gd name="T10" fmla="*/ 1 w 17"/>
                <a:gd name="T11" fmla="*/ 4 h 14"/>
                <a:gd name="T12" fmla="*/ 2 w 17"/>
                <a:gd name="T13" fmla="*/ 4 h 14"/>
                <a:gd name="T14" fmla="*/ 3 w 17"/>
                <a:gd name="T15" fmla="*/ 3 h 14"/>
                <a:gd name="T16" fmla="*/ 4 w 17"/>
                <a:gd name="T17" fmla="*/ 3 h 14"/>
                <a:gd name="T18" fmla="*/ 3 w 17"/>
                <a:gd name="T19" fmla="*/ 2 h 14"/>
                <a:gd name="T20" fmla="*/ 2 w 17"/>
                <a:gd name="T21" fmla="*/ 1 h 14"/>
                <a:gd name="T22" fmla="*/ 1 w 17"/>
                <a:gd name="T23" fmla="*/ 0 h 14"/>
                <a:gd name="T24" fmla="*/ 0 w 17"/>
                <a:gd name="T25" fmla="*/ 1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4"/>
                <a:gd name="T41" fmla="*/ 17 w 17"/>
                <a:gd name="T42" fmla="*/ 14 h 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4">
                  <a:moveTo>
                    <a:pt x="0" y="3"/>
                  </a:moveTo>
                  <a:lnTo>
                    <a:pt x="3" y="6"/>
                  </a:lnTo>
                  <a:lnTo>
                    <a:pt x="6" y="8"/>
                  </a:lnTo>
                  <a:lnTo>
                    <a:pt x="8" y="9"/>
                  </a:lnTo>
                  <a:lnTo>
                    <a:pt x="7" y="12"/>
                  </a:lnTo>
                  <a:lnTo>
                    <a:pt x="7" y="14"/>
                  </a:lnTo>
                  <a:lnTo>
                    <a:pt x="10" y="14"/>
                  </a:lnTo>
                  <a:lnTo>
                    <a:pt x="13" y="12"/>
                  </a:lnTo>
                  <a:lnTo>
                    <a:pt x="17" y="9"/>
                  </a:lnTo>
                  <a:lnTo>
                    <a:pt x="15" y="6"/>
                  </a:lnTo>
                  <a:lnTo>
                    <a:pt x="11"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5" name="Freeform 126"/>
            <p:cNvSpPr>
              <a:spLocks/>
            </p:cNvSpPr>
            <p:nvPr/>
          </p:nvSpPr>
          <p:spPr bwMode="auto">
            <a:xfrm>
              <a:off x="2342" y="2931"/>
              <a:ext cx="7" cy="8"/>
            </a:xfrm>
            <a:custGeom>
              <a:avLst/>
              <a:gdLst>
                <a:gd name="T0" fmla="*/ 1 w 14"/>
                <a:gd name="T1" fmla="*/ 4 h 15"/>
                <a:gd name="T2" fmla="*/ 1 w 14"/>
                <a:gd name="T3" fmla="*/ 4 h 15"/>
                <a:gd name="T4" fmla="*/ 2 w 14"/>
                <a:gd name="T5" fmla="*/ 3 h 15"/>
                <a:gd name="T6" fmla="*/ 2 w 14"/>
                <a:gd name="T7" fmla="*/ 3 h 15"/>
                <a:gd name="T8" fmla="*/ 3 w 14"/>
                <a:gd name="T9" fmla="*/ 3 h 15"/>
                <a:gd name="T10" fmla="*/ 3 w 14"/>
                <a:gd name="T11" fmla="*/ 3 h 15"/>
                <a:gd name="T12" fmla="*/ 4 w 14"/>
                <a:gd name="T13" fmla="*/ 2 h 15"/>
                <a:gd name="T14" fmla="*/ 3 w 14"/>
                <a:gd name="T15" fmla="*/ 1 h 15"/>
                <a:gd name="T16" fmla="*/ 3 w 14"/>
                <a:gd name="T17" fmla="*/ 0 h 15"/>
                <a:gd name="T18" fmla="*/ 2 w 14"/>
                <a:gd name="T19" fmla="*/ 0 h 15"/>
                <a:gd name="T20" fmla="*/ 1 w 14"/>
                <a:gd name="T21" fmla="*/ 1 h 15"/>
                <a:gd name="T22" fmla="*/ 0 w 14"/>
                <a:gd name="T23" fmla="*/ 3 h 15"/>
                <a:gd name="T24" fmla="*/ 1 w 14"/>
                <a:gd name="T25" fmla="*/ 4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5"/>
                <a:gd name="T41" fmla="*/ 14 w 14"/>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5">
                  <a:moveTo>
                    <a:pt x="1" y="15"/>
                  </a:moveTo>
                  <a:lnTo>
                    <a:pt x="4" y="14"/>
                  </a:lnTo>
                  <a:lnTo>
                    <a:pt x="7" y="11"/>
                  </a:lnTo>
                  <a:lnTo>
                    <a:pt x="8" y="9"/>
                  </a:lnTo>
                  <a:lnTo>
                    <a:pt x="10" y="10"/>
                  </a:lnTo>
                  <a:lnTo>
                    <a:pt x="12" y="11"/>
                  </a:lnTo>
                  <a:lnTo>
                    <a:pt x="14" y="7"/>
                  </a:lnTo>
                  <a:lnTo>
                    <a:pt x="12" y="4"/>
                  </a:lnTo>
                  <a:lnTo>
                    <a:pt x="10" y="0"/>
                  </a:lnTo>
                  <a:lnTo>
                    <a:pt x="7" y="0"/>
                  </a:lnTo>
                  <a:lnTo>
                    <a:pt x="2" y="4"/>
                  </a:lnTo>
                  <a:lnTo>
                    <a:pt x="0" y="10"/>
                  </a:lnTo>
                  <a:lnTo>
                    <a:pt x="1" y="1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6" name="Freeform 127"/>
            <p:cNvSpPr>
              <a:spLocks/>
            </p:cNvSpPr>
            <p:nvPr/>
          </p:nvSpPr>
          <p:spPr bwMode="auto">
            <a:xfrm>
              <a:off x="2346" y="2954"/>
              <a:ext cx="6" cy="8"/>
            </a:xfrm>
            <a:custGeom>
              <a:avLst/>
              <a:gdLst>
                <a:gd name="T0" fmla="*/ 1 w 11"/>
                <a:gd name="T1" fmla="*/ 1 h 16"/>
                <a:gd name="T2" fmla="*/ 0 w 11"/>
                <a:gd name="T3" fmla="*/ 2 h 16"/>
                <a:gd name="T4" fmla="*/ 1 w 11"/>
                <a:gd name="T5" fmla="*/ 3 h 16"/>
                <a:gd name="T6" fmla="*/ 1 w 11"/>
                <a:gd name="T7" fmla="*/ 4 h 16"/>
                <a:gd name="T8" fmla="*/ 2 w 11"/>
                <a:gd name="T9" fmla="*/ 4 h 16"/>
                <a:gd name="T10" fmla="*/ 2 w 11"/>
                <a:gd name="T11" fmla="*/ 4 h 16"/>
                <a:gd name="T12" fmla="*/ 3 w 11"/>
                <a:gd name="T13" fmla="*/ 4 h 16"/>
                <a:gd name="T14" fmla="*/ 3 w 11"/>
                <a:gd name="T15" fmla="*/ 4 h 16"/>
                <a:gd name="T16" fmla="*/ 3 w 11"/>
                <a:gd name="T17" fmla="*/ 3 h 16"/>
                <a:gd name="T18" fmla="*/ 3 w 11"/>
                <a:gd name="T19" fmla="*/ 2 h 16"/>
                <a:gd name="T20" fmla="*/ 2 w 11"/>
                <a:gd name="T21" fmla="*/ 1 h 16"/>
                <a:gd name="T22" fmla="*/ 1 w 11"/>
                <a:gd name="T23" fmla="*/ 0 h 16"/>
                <a:gd name="T24" fmla="*/ 1 w 11"/>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6"/>
                <a:gd name="T41" fmla="*/ 11 w 11"/>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6">
                  <a:moveTo>
                    <a:pt x="1" y="3"/>
                  </a:moveTo>
                  <a:lnTo>
                    <a:pt x="0" y="8"/>
                  </a:lnTo>
                  <a:lnTo>
                    <a:pt x="1" y="11"/>
                  </a:lnTo>
                  <a:lnTo>
                    <a:pt x="2" y="15"/>
                  </a:lnTo>
                  <a:lnTo>
                    <a:pt x="5" y="16"/>
                  </a:lnTo>
                  <a:lnTo>
                    <a:pt x="7" y="15"/>
                  </a:lnTo>
                  <a:lnTo>
                    <a:pt x="9" y="15"/>
                  </a:lnTo>
                  <a:lnTo>
                    <a:pt x="10" y="13"/>
                  </a:lnTo>
                  <a:lnTo>
                    <a:pt x="11" y="10"/>
                  </a:lnTo>
                  <a:lnTo>
                    <a:pt x="9" y="5"/>
                  </a:lnTo>
                  <a:lnTo>
                    <a:pt x="7" y="1"/>
                  </a:lnTo>
                  <a:lnTo>
                    <a:pt x="3" y="0"/>
                  </a:lnTo>
                  <a:lnTo>
                    <a:pt x="1"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7" name="Freeform 128"/>
            <p:cNvSpPr>
              <a:spLocks/>
            </p:cNvSpPr>
            <p:nvPr/>
          </p:nvSpPr>
          <p:spPr bwMode="auto">
            <a:xfrm>
              <a:off x="2327" y="2984"/>
              <a:ext cx="9" cy="5"/>
            </a:xfrm>
            <a:custGeom>
              <a:avLst/>
              <a:gdLst>
                <a:gd name="T0" fmla="*/ 5 w 17"/>
                <a:gd name="T1" fmla="*/ 1 h 12"/>
                <a:gd name="T2" fmla="*/ 4 w 17"/>
                <a:gd name="T3" fmla="*/ 1 h 12"/>
                <a:gd name="T4" fmla="*/ 3 w 17"/>
                <a:gd name="T5" fmla="*/ 1 h 12"/>
                <a:gd name="T6" fmla="*/ 2 w 17"/>
                <a:gd name="T7" fmla="*/ 1 h 12"/>
                <a:gd name="T8" fmla="*/ 2 w 17"/>
                <a:gd name="T9" fmla="*/ 0 h 12"/>
                <a:gd name="T10" fmla="*/ 2 w 17"/>
                <a:gd name="T11" fmla="*/ 0 h 12"/>
                <a:gd name="T12" fmla="*/ 1 w 17"/>
                <a:gd name="T13" fmla="*/ 0 h 12"/>
                <a:gd name="T14" fmla="*/ 1 w 17"/>
                <a:gd name="T15" fmla="*/ 1 h 12"/>
                <a:gd name="T16" fmla="*/ 0 w 17"/>
                <a:gd name="T17" fmla="*/ 1 h 12"/>
                <a:gd name="T18" fmla="*/ 1 w 17"/>
                <a:gd name="T19" fmla="*/ 2 h 12"/>
                <a:gd name="T20" fmla="*/ 3 w 17"/>
                <a:gd name="T21" fmla="*/ 2 h 12"/>
                <a:gd name="T22" fmla="*/ 4 w 17"/>
                <a:gd name="T23" fmla="*/ 2 h 12"/>
                <a:gd name="T24" fmla="*/ 5 w 17"/>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2"/>
                <a:gd name="T41" fmla="*/ 17 w 17"/>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2">
                  <a:moveTo>
                    <a:pt x="17" y="6"/>
                  </a:moveTo>
                  <a:lnTo>
                    <a:pt x="14" y="4"/>
                  </a:lnTo>
                  <a:lnTo>
                    <a:pt x="10" y="5"/>
                  </a:lnTo>
                  <a:lnTo>
                    <a:pt x="8" y="5"/>
                  </a:lnTo>
                  <a:lnTo>
                    <a:pt x="7" y="3"/>
                  </a:lnTo>
                  <a:lnTo>
                    <a:pt x="6" y="0"/>
                  </a:lnTo>
                  <a:lnTo>
                    <a:pt x="3" y="1"/>
                  </a:lnTo>
                  <a:lnTo>
                    <a:pt x="1" y="5"/>
                  </a:lnTo>
                  <a:lnTo>
                    <a:pt x="0" y="8"/>
                  </a:lnTo>
                  <a:lnTo>
                    <a:pt x="2" y="11"/>
                  </a:lnTo>
                  <a:lnTo>
                    <a:pt x="9" y="12"/>
                  </a:lnTo>
                  <a:lnTo>
                    <a:pt x="15" y="11"/>
                  </a:lnTo>
                  <a:lnTo>
                    <a:pt x="17"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8" name="Freeform 129"/>
            <p:cNvSpPr>
              <a:spLocks/>
            </p:cNvSpPr>
            <p:nvPr/>
          </p:nvSpPr>
          <p:spPr bwMode="auto">
            <a:xfrm>
              <a:off x="2341" y="2969"/>
              <a:ext cx="7" cy="8"/>
            </a:xfrm>
            <a:custGeom>
              <a:avLst/>
              <a:gdLst>
                <a:gd name="T0" fmla="*/ 0 w 12"/>
                <a:gd name="T1" fmla="*/ 0 h 14"/>
                <a:gd name="T2" fmla="*/ 1 w 12"/>
                <a:gd name="T3" fmla="*/ 1 h 14"/>
                <a:gd name="T4" fmla="*/ 1 w 12"/>
                <a:gd name="T5" fmla="*/ 3 h 14"/>
                <a:gd name="T6" fmla="*/ 1 w 12"/>
                <a:gd name="T7" fmla="*/ 4 h 14"/>
                <a:gd name="T8" fmla="*/ 2 w 12"/>
                <a:gd name="T9" fmla="*/ 5 h 14"/>
                <a:gd name="T10" fmla="*/ 4 w 12"/>
                <a:gd name="T11" fmla="*/ 3 h 14"/>
                <a:gd name="T12" fmla="*/ 4 w 12"/>
                <a:gd name="T13" fmla="*/ 2 h 14"/>
                <a:gd name="T14" fmla="*/ 3 w 12"/>
                <a:gd name="T15" fmla="*/ 1 h 14"/>
                <a:gd name="T16" fmla="*/ 0 w 12"/>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4"/>
                <a:gd name="T29" fmla="*/ 12 w 12"/>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4">
                  <a:moveTo>
                    <a:pt x="0" y="0"/>
                  </a:moveTo>
                  <a:lnTo>
                    <a:pt x="2" y="3"/>
                  </a:lnTo>
                  <a:lnTo>
                    <a:pt x="1" y="9"/>
                  </a:lnTo>
                  <a:lnTo>
                    <a:pt x="1" y="13"/>
                  </a:lnTo>
                  <a:lnTo>
                    <a:pt x="5" y="14"/>
                  </a:lnTo>
                  <a:lnTo>
                    <a:pt x="11" y="11"/>
                  </a:lnTo>
                  <a:lnTo>
                    <a:pt x="12" y="6"/>
                  </a:lnTo>
                  <a:lnTo>
                    <a:pt x="9" y="2"/>
                  </a:lnTo>
                  <a:lnTo>
                    <a:pt x="0"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69" name="Freeform 130"/>
            <p:cNvSpPr>
              <a:spLocks/>
            </p:cNvSpPr>
            <p:nvPr/>
          </p:nvSpPr>
          <p:spPr bwMode="auto">
            <a:xfrm>
              <a:off x="2318" y="3003"/>
              <a:ext cx="8" cy="6"/>
            </a:xfrm>
            <a:custGeom>
              <a:avLst/>
              <a:gdLst>
                <a:gd name="T0" fmla="*/ 0 w 18"/>
                <a:gd name="T1" fmla="*/ 0 h 13"/>
                <a:gd name="T2" fmla="*/ 0 w 18"/>
                <a:gd name="T3" fmla="*/ 1 h 13"/>
                <a:gd name="T4" fmla="*/ 1 w 18"/>
                <a:gd name="T5" fmla="*/ 2 h 13"/>
                <a:gd name="T6" fmla="*/ 2 w 18"/>
                <a:gd name="T7" fmla="*/ 2 h 13"/>
                <a:gd name="T8" fmla="*/ 2 w 18"/>
                <a:gd name="T9" fmla="*/ 2 h 13"/>
                <a:gd name="T10" fmla="*/ 2 w 18"/>
                <a:gd name="T11" fmla="*/ 3 h 13"/>
                <a:gd name="T12" fmla="*/ 2 w 18"/>
                <a:gd name="T13" fmla="*/ 3 h 13"/>
                <a:gd name="T14" fmla="*/ 3 w 18"/>
                <a:gd name="T15" fmla="*/ 3 h 13"/>
                <a:gd name="T16" fmla="*/ 4 w 18"/>
                <a:gd name="T17" fmla="*/ 2 h 13"/>
                <a:gd name="T18" fmla="*/ 3 w 18"/>
                <a:gd name="T19" fmla="*/ 1 h 13"/>
                <a:gd name="T20" fmla="*/ 2 w 18"/>
                <a:gd name="T21" fmla="*/ 0 h 13"/>
                <a:gd name="T22" fmla="*/ 1 w 18"/>
                <a:gd name="T23" fmla="*/ 0 h 13"/>
                <a:gd name="T24" fmla="*/ 0 w 18"/>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3"/>
                <a:gd name="T41" fmla="*/ 18 w 18"/>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3">
                  <a:moveTo>
                    <a:pt x="0" y="3"/>
                  </a:moveTo>
                  <a:lnTo>
                    <a:pt x="3" y="6"/>
                  </a:lnTo>
                  <a:lnTo>
                    <a:pt x="6" y="8"/>
                  </a:lnTo>
                  <a:lnTo>
                    <a:pt x="8" y="8"/>
                  </a:lnTo>
                  <a:lnTo>
                    <a:pt x="8" y="11"/>
                  </a:lnTo>
                  <a:lnTo>
                    <a:pt x="8" y="13"/>
                  </a:lnTo>
                  <a:lnTo>
                    <a:pt x="11" y="13"/>
                  </a:lnTo>
                  <a:lnTo>
                    <a:pt x="14" y="12"/>
                  </a:lnTo>
                  <a:lnTo>
                    <a:pt x="18" y="10"/>
                  </a:lnTo>
                  <a:lnTo>
                    <a:pt x="16" y="6"/>
                  </a:lnTo>
                  <a:lnTo>
                    <a:pt x="12" y="3"/>
                  </a:lnTo>
                  <a:lnTo>
                    <a:pt x="5"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0" name="Freeform 131"/>
            <p:cNvSpPr>
              <a:spLocks/>
            </p:cNvSpPr>
            <p:nvPr/>
          </p:nvSpPr>
          <p:spPr bwMode="auto">
            <a:xfrm>
              <a:off x="2365" y="3000"/>
              <a:ext cx="33" cy="29"/>
            </a:xfrm>
            <a:custGeom>
              <a:avLst/>
              <a:gdLst>
                <a:gd name="T0" fmla="*/ 4 w 66"/>
                <a:gd name="T1" fmla="*/ 3 h 57"/>
                <a:gd name="T2" fmla="*/ 5 w 66"/>
                <a:gd name="T3" fmla="*/ 3 h 57"/>
                <a:gd name="T4" fmla="*/ 6 w 66"/>
                <a:gd name="T5" fmla="*/ 3 h 57"/>
                <a:gd name="T6" fmla="*/ 7 w 66"/>
                <a:gd name="T7" fmla="*/ 2 h 57"/>
                <a:gd name="T8" fmla="*/ 8 w 66"/>
                <a:gd name="T9" fmla="*/ 2 h 57"/>
                <a:gd name="T10" fmla="*/ 9 w 66"/>
                <a:gd name="T11" fmla="*/ 2 h 57"/>
                <a:gd name="T12" fmla="*/ 11 w 66"/>
                <a:gd name="T13" fmla="*/ 2 h 57"/>
                <a:gd name="T14" fmla="*/ 12 w 66"/>
                <a:gd name="T15" fmla="*/ 1 h 57"/>
                <a:gd name="T16" fmla="*/ 14 w 66"/>
                <a:gd name="T17" fmla="*/ 1 h 57"/>
                <a:gd name="T18" fmla="*/ 14 w 66"/>
                <a:gd name="T19" fmla="*/ 0 h 57"/>
                <a:gd name="T20" fmla="*/ 15 w 66"/>
                <a:gd name="T21" fmla="*/ 1 h 57"/>
                <a:gd name="T22" fmla="*/ 16 w 66"/>
                <a:gd name="T23" fmla="*/ 2 h 57"/>
                <a:gd name="T24" fmla="*/ 17 w 66"/>
                <a:gd name="T25" fmla="*/ 3 h 57"/>
                <a:gd name="T26" fmla="*/ 17 w 66"/>
                <a:gd name="T27" fmla="*/ 5 h 57"/>
                <a:gd name="T28" fmla="*/ 17 w 66"/>
                <a:gd name="T29" fmla="*/ 7 h 57"/>
                <a:gd name="T30" fmla="*/ 16 w 66"/>
                <a:gd name="T31" fmla="*/ 8 h 57"/>
                <a:gd name="T32" fmla="*/ 15 w 66"/>
                <a:gd name="T33" fmla="*/ 9 h 57"/>
                <a:gd name="T34" fmla="*/ 13 w 66"/>
                <a:gd name="T35" fmla="*/ 10 h 57"/>
                <a:gd name="T36" fmla="*/ 12 w 66"/>
                <a:gd name="T37" fmla="*/ 11 h 57"/>
                <a:gd name="T38" fmla="*/ 11 w 66"/>
                <a:gd name="T39" fmla="*/ 12 h 57"/>
                <a:gd name="T40" fmla="*/ 10 w 66"/>
                <a:gd name="T41" fmla="*/ 14 h 57"/>
                <a:gd name="T42" fmla="*/ 9 w 66"/>
                <a:gd name="T43" fmla="*/ 15 h 57"/>
                <a:gd name="T44" fmla="*/ 8 w 66"/>
                <a:gd name="T45" fmla="*/ 15 h 57"/>
                <a:gd name="T46" fmla="*/ 6 w 66"/>
                <a:gd name="T47" fmla="*/ 15 h 57"/>
                <a:gd name="T48" fmla="*/ 4 w 66"/>
                <a:gd name="T49" fmla="*/ 14 h 57"/>
                <a:gd name="T50" fmla="*/ 4 w 66"/>
                <a:gd name="T51" fmla="*/ 14 h 57"/>
                <a:gd name="T52" fmla="*/ 3 w 66"/>
                <a:gd name="T53" fmla="*/ 14 h 57"/>
                <a:gd name="T54" fmla="*/ 3 w 66"/>
                <a:gd name="T55" fmla="*/ 14 h 57"/>
                <a:gd name="T56" fmla="*/ 2 w 66"/>
                <a:gd name="T57" fmla="*/ 15 h 57"/>
                <a:gd name="T58" fmla="*/ 1 w 66"/>
                <a:gd name="T59" fmla="*/ 14 h 57"/>
                <a:gd name="T60" fmla="*/ 0 w 66"/>
                <a:gd name="T61" fmla="*/ 13 h 57"/>
                <a:gd name="T62" fmla="*/ 1 w 66"/>
                <a:gd name="T63" fmla="*/ 12 h 57"/>
                <a:gd name="T64" fmla="*/ 2 w 66"/>
                <a:gd name="T65" fmla="*/ 11 h 57"/>
                <a:gd name="T66" fmla="*/ 4 w 66"/>
                <a:gd name="T67" fmla="*/ 10 h 57"/>
                <a:gd name="T68" fmla="*/ 6 w 66"/>
                <a:gd name="T69" fmla="*/ 9 h 57"/>
                <a:gd name="T70" fmla="*/ 7 w 66"/>
                <a:gd name="T71" fmla="*/ 8 h 57"/>
                <a:gd name="T72" fmla="*/ 7 w 66"/>
                <a:gd name="T73" fmla="*/ 6 h 57"/>
                <a:gd name="T74" fmla="*/ 5 w 66"/>
                <a:gd name="T75" fmla="*/ 5 h 57"/>
                <a:gd name="T76" fmla="*/ 4 w 66"/>
                <a:gd name="T77" fmla="*/ 5 h 57"/>
                <a:gd name="T78" fmla="*/ 3 w 66"/>
                <a:gd name="T79" fmla="*/ 4 h 57"/>
                <a:gd name="T80" fmla="*/ 4 w 66"/>
                <a:gd name="T81" fmla="*/ 3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6"/>
                <a:gd name="T124" fmla="*/ 0 h 57"/>
                <a:gd name="T125" fmla="*/ 66 w 66"/>
                <a:gd name="T126" fmla="*/ 57 h 5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6" h="57">
                  <a:moveTo>
                    <a:pt x="13" y="12"/>
                  </a:moveTo>
                  <a:lnTo>
                    <a:pt x="17" y="11"/>
                  </a:lnTo>
                  <a:lnTo>
                    <a:pt x="22" y="10"/>
                  </a:lnTo>
                  <a:lnTo>
                    <a:pt x="25" y="8"/>
                  </a:lnTo>
                  <a:lnTo>
                    <a:pt x="29" y="7"/>
                  </a:lnTo>
                  <a:lnTo>
                    <a:pt x="34" y="5"/>
                  </a:lnTo>
                  <a:lnTo>
                    <a:pt x="41" y="5"/>
                  </a:lnTo>
                  <a:lnTo>
                    <a:pt x="48" y="4"/>
                  </a:lnTo>
                  <a:lnTo>
                    <a:pt x="53" y="1"/>
                  </a:lnTo>
                  <a:lnTo>
                    <a:pt x="56" y="0"/>
                  </a:lnTo>
                  <a:lnTo>
                    <a:pt x="60" y="2"/>
                  </a:lnTo>
                  <a:lnTo>
                    <a:pt x="63" y="7"/>
                  </a:lnTo>
                  <a:lnTo>
                    <a:pt x="66" y="12"/>
                  </a:lnTo>
                  <a:lnTo>
                    <a:pt x="66" y="18"/>
                  </a:lnTo>
                  <a:lnTo>
                    <a:pt x="66" y="25"/>
                  </a:lnTo>
                  <a:lnTo>
                    <a:pt x="62" y="31"/>
                  </a:lnTo>
                  <a:lnTo>
                    <a:pt x="57" y="35"/>
                  </a:lnTo>
                  <a:lnTo>
                    <a:pt x="52" y="39"/>
                  </a:lnTo>
                  <a:lnTo>
                    <a:pt x="46" y="42"/>
                  </a:lnTo>
                  <a:lnTo>
                    <a:pt x="41" y="47"/>
                  </a:lnTo>
                  <a:lnTo>
                    <a:pt x="39" y="53"/>
                  </a:lnTo>
                  <a:lnTo>
                    <a:pt x="36" y="57"/>
                  </a:lnTo>
                  <a:lnTo>
                    <a:pt x="29" y="57"/>
                  </a:lnTo>
                  <a:lnTo>
                    <a:pt x="21" y="57"/>
                  </a:lnTo>
                  <a:lnTo>
                    <a:pt x="15" y="56"/>
                  </a:lnTo>
                  <a:lnTo>
                    <a:pt x="13" y="56"/>
                  </a:lnTo>
                  <a:lnTo>
                    <a:pt x="11" y="55"/>
                  </a:lnTo>
                  <a:lnTo>
                    <a:pt x="9" y="56"/>
                  </a:lnTo>
                  <a:lnTo>
                    <a:pt x="7" y="57"/>
                  </a:lnTo>
                  <a:lnTo>
                    <a:pt x="3" y="56"/>
                  </a:lnTo>
                  <a:lnTo>
                    <a:pt x="0" y="52"/>
                  </a:lnTo>
                  <a:lnTo>
                    <a:pt x="1" y="46"/>
                  </a:lnTo>
                  <a:lnTo>
                    <a:pt x="7" y="41"/>
                  </a:lnTo>
                  <a:lnTo>
                    <a:pt x="16" y="38"/>
                  </a:lnTo>
                  <a:lnTo>
                    <a:pt x="24" y="33"/>
                  </a:lnTo>
                  <a:lnTo>
                    <a:pt x="27" y="29"/>
                  </a:lnTo>
                  <a:lnTo>
                    <a:pt x="25" y="24"/>
                  </a:lnTo>
                  <a:lnTo>
                    <a:pt x="19" y="20"/>
                  </a:lnTo>
                  <a:lnTo>
                    <a:pt x="14" y="17"/>
                  </a:lnTo>
                  <a:lnTo>
                    <a:pt x="11" y="15"/>
                  </a:lnTo>
                  <a:lnTo>
                    <a:pt x="13"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1" name="Freeform 132"/>
            <p:cNvSpPr>
              <a:spLocks/>
            </p:cNvSpPr>
            <p:nvPr/>
          </p:nvSpPr>
          <p:spPr bwMode="auto">
            <a:xfrm>
              <a:off x="2017" y="3037"/>
              <a:ext cx="18" cy="22"/>
            </a:xfrm>
            <a:custGeom>
              <a:avLst/>
              <a:gdLst>
                <a:gd name="T0" fmla="*/ 6 w 37"/>
                <a:gd name="T1" fmla="*/ 0 h 44"/>
                <a:gd name="T2" fmla="*/ 7 w 37"/>
                <a:gd name="T3" fmla="*/ 3 h 44"/>
                <a:gd name="T4" fmla="*/ 9 w 37"/>
                <a:gd name="T5" fmla="*/ 6 h 44"/>
                <a:gd name="T6" fmla="*/ 9 w 37"/>
                <a:gd name="T7" fmla="*/ 9 h 44"/>
                <a:gd name="T8" fmla="*/ 8 w 37"/>
                <a:gd name="T9" fmla="*/ 11 h 44"/>
                <a:gd name="T10" fmla="*/ 6 w 37"/>
                <a:gd name="T11" fmla="*/ 11 h 44"/>
                <a:gd name="T12" fmla="*/ 4 w 37"/>
                <a:gd name="T13" fmla="*/ 11 h 44"/>
                <a:gd name="T14" fmla="*/ 2 w 37"/>
                <a:gd name="T15" fmla="*/ 11 h 44"/>
                <a:gd name="T16" fmla="*/ 0 w 37"/>
                <a:gd name="T17" fmla="*/ 11 h 44"/>
                <a:gd name="T18" fmla="*/ 0 w 37"/>
                <a:gd name="T19" fmla="*/ 10 h 44"/>
                <a:gd name="T20" fmla="*/ 0 w 37"/>
                <a:gd name="T21" fmla="*/ 9 h 44"/>
                <a:gd name="T22" fmla="*/ 2 w 37"/>
                <a:gd name="T23" fmla="*/ 7 h 44"/>
                <a:gd name="T24" fmla="*/ 4 w 37"/>
                <a:gd name="T25" fmla="*/ 7 h 44"/>
                <a:gd name="T26" fmla="*/ 5 w 37"/>
                <a:gd name="T27" fmla="*/ 7 h 44"/>
                <a:gd name="T28" fmla="*/ 5 w 37"/>
                <a:gd name="T29" fmla="*/ 6 h 44"/>
                <a:gd name="T30" fmla="*/ 4 w 37"/>
                <a:gd name="T31" fmla="*/ 5 h 44"/>
                <a:gd name="T32" fmla="*/ 3 w 37"/>
                <a:gd name="T33" fmla="*/ 3 h 44"/>
                <a:gd name="T34" fmla="*/ 2 w 37"/>
                <a:gd name="T35" fmla="*/ 2 h 44"/>
                <a:gd name="T36" fmla="*/ 2 w 37"/>
                <a:gd name="T37" fmla="*/ 1 h 44"/>
                <a:gd name="T38" fmla="*/ 4 w 37"/>
                <a:gd name="T39" fmla="*/ 0 h 44"/>
                <a:gd name="T40" fmla="*/ 6 w 37"/>
                <a:gd name="T41" fmla="*/ 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44"/>
                <a:gd name="T65" fmla="*/ 37 w 37"/>
                <a:gd name="T66" fmla="*/ 44 h 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44">
                  <a:moveTo>
                    <a:pt x="24" y="0"/>
                  </a:moveTo>
                  <a:lnTo>
                    <a:pt x="31" y="10"/>
                  </a:lnTo>
                  <a:lnTo>
                    <a:pt x="36" y="21"/>
                  </a:lnTo>
                  <a:lnTo>
                    <a:pt x="37" y="33"/>
                  </a:lnTo>
                  <a:lnTo>
                    <a:pt x="34" y="41"/>
                  </a:lnTo>
                  <a:lnTo>
                    <a:pt x="26" y="41"/>
                  </a:lnTo>
                  <a:lnTo>
                    <a:pt x="18" y="42"/>
                  </a:lnTo>
                  <a:lnTo>
                    <a:pt x="10" y="44"/>
                  </a:lnTo>
                  <a:lnTo>
                    <a:pt x="3" y="43"/>
                  </a:lnTo>
                  <a:lnTo>
                    <a:pt x="0" y="40"/>
                  </a:lnTo>
                  <a:lnTo>
                    <a:pt x="2" y="33"/>
                  </a:lnTo>
                  <a:lnTo>
                    <a:pt x="8" y="28"/>
                  </a:lnTo>
                  <a:lnTo>
                    <a:pt x="17" y="27"/>
                  </a:lnTo>
                  <a:lnTo>
                    <a:pt x="23" y="27"/>
                  </a:lnTo>
                  <a:lnTo>
                    <a:pt x="22" y="22"/>
                  </a:lnTo>
                  <a:lnTo>
                    <a:pt x="17" y="18"/>
                  </a:lnTo>
                  <a:lnTo>
                    <a:pt x="13" y="12"/>
                  </a:lnTo>
                  <a:lnTo>
                    <a:pt x="10" y="7"/>
                  </a:lnTo>
                  <a:lnTo>
                    <a:pt x="11" y="3"/>
                  </a:lnTo>
                  <a:lnTo>
                    <a:pt x="17" y="0"/>
                  </a:lnTo>
                  <a:lnTo>
                    <a:pt x="2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2" name="Freeform 133"/>
            <p:cNvSpPr>
              <a:spLocks/>
            </p:cNvSpPr>
            <p:nvPr/>
          </p:nvSpPr>
          <p:spPr bwMode="auto">
            <a:xfrm>
              <a:off x="3030" y="2699"/>
              <a:ext cx="14" cy="10"/>
            </a:xfrm>
            <a:custGeom>
              <a:avLst/>
              <a:gdLst>
                <a:gd name="T0" fmla="*/ 0 w 27"/>
                <a:gd name="T1" fmla="*/ 2 h 22"/>
                <a:gd name="T2" fmla="*/ 1 w 27"/>
                <a:gd name="T3" fmla="*/ 3 h 22"/>
                <a:gd name="T4" fmla="*/ 2 w 27"/>
                <a:gd name="T5" fmla="*/ 5 h 22"/>
                <a:gd name="T6" fmla="*/ 3 w 27"/>
                <a:gd name="T7" fmla="*/ 5 h 22"/>
                <a:gd name="T8" fmla="*/ 4 w 27"/>
                <a:gd name="T9" fmla="*/ 5 h 22"/>
                <a:gd name="T10" fmla="*/ 6 w 27"/>
                <a:gd name="T11" fmla="*/ 4 h 22"/>
                <a:gd name="T12" fmla="*/ 7 w 27"/>
                <a:gd name="T13" fmla="*/ 3 h 22"/>
                <a:gd name="T14" fmla="*/ 7 w 27"/>
                <a:gd name="T15" fmla="*/ 2 h 22"/>
                <a:gd name="T16" fmla="*/ 7 w 27"/>
                <a:gd name="T17" fmla="*/ 1 h 22"/>
                <a:gd name="T18" fmla="*/ 5 w 27"/>
                <a:gd name="T19" fmla="*/ 0 h 22"/>
                <a:gd name="T20" fmla="*/ 3 w 27"/>
                <a:gd name="T21" fmla="*/ 0 h 22"/>
                <a:gd name="T22" fmla="*/ 1 w 27"/>
                <a:gd name="T23" fmla="*/ 0 h 22"/>
                <a:gd name="T24" fmla="*/ 0 w 27"/>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22"/>
                <a:gd name="T41" fmla="*/ 27 w 2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22">
                  <a:moveTo>
                    <a:pt x="0" y="9"/>
                  </a:moveTo>
                  <a:lnTo>
                    <a:pt x="2" y="16"/>
                  </a:lnTo>
                  <a:lnTo>
                    <a:pt x="7" y="21"/>
                  </a:lnTo>
                  <a:lnTo>
                    <a:pt x="11" y="22"/>
                  </a:lnTo>
                  <a:lnTo>
                    <a:pt x="16" y="21"/>
                  </a:lnTo>
                  <a:lnTo>
                    <a:pt x="21" y="17"/>
                  </a:lnTo>
                  <a:lnTo>
                    <a:pt x="25" y="14"/>
                  </a:lnTo>
                  <a:lnTo>
                    <a:pt x="27" y="10"/>
                  </a:lnTo>
                  <a:lnTo>
                    <a:pt x="26" y="5"/>
                  </a:lnTo>
                  <a:lnTo>
                    <a:pt x="19" y="1"/>
                  </a:lnTo>
                  <a:lnTo>
                    <a:pt x="10" y="0"/>
                  </a:lnTo>
                  <a:lnTo>
                    <a:pt x="2" y="2"/>
                  </a:lnTo>
                  <a:lnTo>
                    <a:pt x="0" y="9"/>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3" name="Freeform 134"/>
            <p:cNvSpPr>
              <a:spLocks/>
            </p:cNvSpPr>
            <p:nvPr/>
          </p:nvSpPr>
          <p:spPr bwMode="auto">
            <a:xfrm>
              <a:off x="3006" y="2659"/>
              <a:ext cx="9" cy="14"/>
            </a:xfrm>
            <a:custGeom>
              <a:avLst/>
              <a:gdLst>
                <a:gd name="T0" fmla="*/ 1 w 19"/>
                <a:gd name="T1" fmla="*/ 7 h 28"/>
                <a:gd name="T2" fmla="*/ 2 w 19"/>
                <a:gd name="T3" fmla="*/ 6 h 28"/>
                <a:gd name="T4" fmla="*/ 2 w 19"/>
                <a:gd name="T5" fmla="*/ 5 h 28"/>
                <a:gd name="T6" fmla="*/ 2 w 19"/>
                <a:gd name="T7" fmla="*/ 4 h 28"/>
                <a:gd name="T8" fmla="*/ 3 w 19"/>
                <a:gd name="T9" fmla="*/ 3 h 28"/>
                <a:gd name="T10" fmla="*/ 4 w 19"/>
                <a:gd name="T11" fmla="*/ 3 h 28"/>
                <a:gd name="T12" fmla="*/ 4 w 19"/>
                <a:gd name="T13" fmla="*/ 2 h 28"/>
                <a:gd name="T14" fmla="*/ 3 w 19"/>
                <a:gd name="T15" fmla="*/ 1 h 28"/>
                <a:gd name="T16" fmla="*/ 2 w 19"/>
                <a:gd name="T17" fmla="*/ 0 h 28"/>
                <a:gd name="T18" fmla="*/ 1 w 19"/>
                <a:gd name="T19" fmla="*/ 1 h 28"/>
                <a:gd name="T20" fmla="*/ 0 w 19"/>
                <a:gd name="T21" fmla="*/ 3 h 28"/>
                <a:gd name="T22" fmla="*/ 0 w 19"/>
                <a:gd name="T23" fmla="*/ 6 h 28"/>
                <a:gd name="T24" fmla="*/ 1 w 19"/>
                <a:gd name="T25" fmla="*/ 7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8"/>
                <a:gd name="T41" fmla="*/ 19 w 19"/>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8">
                  <a:moveTo>
                    <a:pt x="6" y="28"/>
                  </a:moveTo>
                  <a:lnTo>
                    <a:pt x="11" y="24"/>
                  </a:lnTo>
                  <a:lnTo>
                    <a:pt x="11" y="18"/>
                  </a:lnTo>
                  <a:lnTo>
                    <a:pt x="11" y="13"/>
                  </a:lnTo>
                  <a:lnTo>
                    <a:pt x="14" y="12"/>
                  </a:lnTo>
                  <a:lnTo>
                    <a:pt x="19" y="12"/>
                  </a:lnTo>
                  <a:lnTo>
                    <a:pt x="18" y="8"/>
                  </a:lnTo>
                  <a:lnTo>
                    <a:pt x="13" y="3"/>
                  </a:lnTo>
                  <a:lnTo>
                    <a:pt x="8" y="0"/>
                  </a:lnTo>
                  <a:lnTo>
                    <a:pt x="4" y="3"/>
                  </a:lnTo>
                  <a:lnTo>
                    <a:pt x="0" y="12"/>
                  </a:lnTo>
                  <a:lnTo>
                    <a:pt x="0" y="23"/>
                  </a:lnTo>
                  <a:lnTo>
                    <a:pt x="6" y="28"/>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4" name="Freeform 135"/>
            <p:cNvSpPr>
              <a:spLocks/>
            </p:cNvSpPr>
            <p:nvPr/>
          </p:nvSpPr>
          <p:spPr bwMode="auto">
            <a:xfrm>
              <a:off x="2992" y="2692"/>
              <a:ext cx="11" cy="11"/>
            </a:xfrm>
            <a:custGeom>
              <a:avLst/>
              <a:gdLst>
                <a:gd name="T0" fmla="*/ 0 w 20"/>
                <a:gd name="T1" fmla="*/ 2 h 21"/>
                <a:gd name="T2" fmla="*/ 1 w 20"/>
                <a:gd name="T3" fmla="*/ 4 h 21"/>
                <a:gd name="T4" fmla="*/ 2 w 20"/>
                <a:gd name="T5" fmla="*/ 5 h 21"/>
                <a:gd name="T6" fmla="*/ 3 w 20"/>
                <a:gd name="T7" fmla="*/ 6 h 21"/>
                <a:gd name="T8" fmla="*/ 4 w 20"/>
                <a:gd name="T9" fmla="*/ 5 h 21"/>
                <a:gd name="T10" fmla="*/ 5 w 20"/>
                <a:gd name="T11" fmla="*/ 5 h 21"/>
                <a:gd name="T12" fmla="*/ 6 w 20"/>
                <a:gd name="T13" fmla="*/ 4 h 21"/>
                <a:gd name="T14" fmla="*/ 6 w 20"/>
                <a:gd name="T15" fmla="*/ 3 h 21"/>
                <a:gd name="T16" fmla="*/ 6 w 20"/>
                <a:gd name="T17" fmla="*/ 2 h 21"/>
                <a:gd name="T18" fmla="*/ 4 w 20"/>
                <a:gd name="T19" fmla="*/ 1 h 21"/>
                <a:gd name="T20" fmla="*/ 2 w 20"/>
                <a:gd name="T21" fmla="*/ 0 h 21"/>
                <a:gd name="T22" fmla="*/ 0 w 20"/>
                <a:gd name="T23" fmla="*/ 1 h 21"/>
                <a:gd name="T24" fmla="*/ 0 w 20"/>
                <a:gd name="T25" fmla="*/ 2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0" y="6"/>
                  </a:moveTo>
                  <a:lnTo>
                    <a:pt x="2" y="13"/>
                  </a:lnTo>
                  <a:lnTo>
                    <a:pt x="7" y="18"/>
                  </a:lnTo>
                  <a:lnTo>
                    <a:pt x="10" y="21"/>
                  </a:lnTo>
                  <a:lnTo>
                    <a:pt x="14" y="20"/>
                  </a:lnTo>
                  <a:lnTo>
                    <a:pt x="17" y="18"/>
                  </a:lnTo>
                  <a:lnTo>
                    <a:pt x="19" y="15"/>
                  </a:lnTo>
                  <a:lnTo>
                    <a:pt x="20" y="12"/>
                  </a:lnTo>
                  <a:lnTo>
                    <a:pt x="18" y="7"/>
                  </a:lnTo>
                  <a:lnTo>
                    <a:pt x="12" y="3"/>
                  </a:lnTo>
                  <a:lnTo>
                    <a:pt x="5" y="0"/>
                  </a:lnTo>
                  <a:lnTo>
                    <a:pt x="0" y="2"/>
                  </a:lnTo>
                  <a:lnTo>
                    <a:pt x="0"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5" name="Freeform 136"/>
            <p:cNvSpPr>
              <a:spLocks/>
            </p:cNvSpPr>
            <p:nvPr/>
          </p:nvSpPr>
          <p:spPr bwMode="auto">
            <a:xfrm>
              <a:off x="3011" y="2722"/>
              <a:ext cx="12" cy="11"/>
            </a:xfrm>
            <a:custGeom>
              <a:avLst/>
              <a:gdLst>
                <a:gd name="T0" fmla="*/ 0 w 23"/>
                <a:gd name="T1" fmla="*/ 2 h 22"/>
                <a:gd name="T2" fmla="*/ 2 w 23"/>
                <a:gd name="T3" fmla="*/ 2 h 22"/>
                <a:gd name="T4" fmla="*/ 3 w 23"/>
                <a:gd name="T5" fmla="*/ 4 h 22"/>
                <a:gd name="T6" fmla="*/ 3 w 23"/>
                <a:gd name="T7" fmla="*/ 6 h 22"/>
                <a:gd name="T8" fmla="*/ 5 w 23"/>
                <a:gd name="T9" fmla="*/ 5 h 22"/>
                <a:gd name="T10" fmla="*/ 6 w 23"/>
                <a:gd name="T11" fmla="*/ 3 h 22"/>
                <a:gd name="T12" fmla="*/ 5 w 23"/>
                <a:gd name="T13" fmla="*/ 1 h 22"/>
                <a:gd name="T14" fmla="*/ 3 w 23"/>
                <a:gd name="T15" fmla="*/ 0 h 22"/>
                <a:gd name="T16" fmla="*/ 0 w 23"/>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2"/>
                <a:gd name="T29" fmla="*/ 23 w 23"/>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2">
                  <a:moveTo>
                    <a:pt x="0" y="5"/>
                  </a:moveTo>
                  <a:lnTo>
                    <a:pt x="6" y="8"/>
                  </a:lnTo>
                  <a:lnTo>
                    <a:pt x="9" y="15"/>
                  </a:lnTo>
                  <a:lnTo>
                    <a:pt x="12" y="22"/>
                  </a:lnTo>
                  <a:lnTo>
                    <a:pt x="18" y="20"/>
                  </a:lnTo>
                  <a:lnTo>
                    <a:pt x="23" y="11"/>
                  </a:lnTo>
                  <a:lnTo>
                    <a:pt x="20" y="4"/>
                  </a:lnTo>
                  <a:lnTo>
                    <a:pt x="12" y="0"/>
                  </a:lnTo>
                  <a:lnTo>
                    <a:pt x="0"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6" name="Freeform 137"/>
            <p:cNvSpPr>
              <a:spLocks/>
            </p:cNvSpPr>
            <p:nvPr/>
          </p:nvSpPr>
          <p:spPr bwMode="auto">
            <a:xfrm>
              <a:off x="2964" y="2999"/>
              <a:ext cx="11" cy="13"/>
            </a:xfrm>
            <a:custGeom>
              <a:avLst/>
              <a:gdLst>
                <a:gd name="T0" fmla="*/ 1 w 23"/>
                <a:gd name="T1" fmla="*/ 5 h 27"/>
                <a:gd name="T2" fmla="*/ 0 w 23"/>
                <a:gd name="T3" fmla="*/ 4 h 27"/>
                <a:gd name="T4" fmla="*/ 0 w 23"/>
                <a:gd name="T5" fmla="*/ 4 h 27"/>
                <a:gd name="T6" fmla="*/ 0 w 23"/>
                <a:gd name="T7" fmla="*/ 4 h 27"/>
                <a:gd name="T8" fmla="*/ 0 w 23"/>
                <a:gd name="T9" fmla="*/ 4 h 27"/>
                <a:gd name="T10" fmla="*/ 0 w 23"/>
                <a:gd name="T11" fmla="*/ 3 h 27"/>
                <a:gd name="T12" fmla="*/ 0 w 23"/>
                <a:gd name="T13" fmla="*/ 2 h 27"/>
                <a:gd name="T14" fmla="*/ 0 w 23"/>
                <a:gd name="T15" fmla="*/ 1 h 27"/>
                <a:gd name="T16" fmla="*/ 1 w 23"/>
                <a:gd name="T17" fmla="*/ 1 h 27"/>
                <a:gd name="T18" fmla="*/ 2 w 23"/>
                <a:gd name="T19" fmla="*/ 1 h 27"/>
                <a:gd name="T20" fmla="*/ 3 w 23"/>
                <a:gd name="T21" fmla="*/ 0 h 27"/>
                <a:gd name="T22" fmla="*/ 4 w 23"/>
                <a:gd name="T23" fmla="*/ 0 h 27"/>
                <a:gd name="T24" fmla="*/ 5 w 23"/>
                <a:gd name="T25" fmla="*/ 0 h 27"/>
                <a:gd name="T26" fmla="*/ 5 w 23"/>
                <a:gd name="T27" fmla="*/ 1 h 27"/>
                <a:gd name="T28" fmla="*/ 5 w 23"/>
                <a:gd name="T29" fmla="*/ 3 h 27"/>
                <a:gd name="T30" fmla="*/ 5 w 23"/>
                <a:gd name="T31" fmla="*/ 4 h 27"/>
                <a:gd name="T32" fmla="*/ 5 w 23"/>
                <a:gd name="T33" fmla="*/ 6 h 27"/>
                <a:gd name="T34" fmla="*/ 4 w 23"/>
                <a:gd name="T35" fmla="*/ 6 h 27"/>
                <a:gd name="T36" fmla="*/ 3 w 23"/>
                <a:gd name="T37" fmla="*/ 6 h 27"/>
                <a:gd name="T38" fmla="*/ 1 w 23"/>
                <a:gd name="T39" fmla="*/ 5 h 27"/>
                <a:gd name="T40" fmla="*/ 1 w 23"/>
                <a:gd name="T41" fmla="*/ 5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27"/>
                <a:gd name="T65" fmla="*/ 23 w 23"/>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27">
                  <a:moveTo>
                    <a:pt x="4" y="20"/>
                  </a:moveTo>
                  <a:lnTo>
                    <a:pt x="2" y="19"/>
                  </a:lnTo>
                  <a:lnTo>
                    <a:pt x="2" y="18"/>
                  </a:lnTo>
                  <a:lnTo>
                    <a:pt x="1" y="18"/>
                  </a:lnTo>
                  <a:lnTo>
                    <a:pt x="0" y="17"/>
                  </a:lnTo>
                  <a:lnTo>
                    <a:pt x="1" y="14"/>
                  </a:lnTo>
                  <a:lnTo>
                    <a:pt x="2" y="11"/>
                  </a:lnTo>
                  <a:lnTo>
                    <a:pt x="2" y="7"/>
                  </a:lnTo>
                  <a:lnTo>
                    <a:pt x="4" y="5"/>
                  </a:lnTo>
                  <a:lnTo>
                    <a:pt x="8" y="4"/>
                  </a:lnTo>
                  <a:lnTo>
                    <a:pt x="13" y="2"/>
                  </a:lnTo>
                  <a:lnTo>
                    <a:pt x="17" y="0"/>
                  </a:lnTo>
                  <a:lnTo>
                    <a:pt x="21" y="2"/>
                  </a:lnTo>
                  <a:lnTo>
                    <a:pt x="23" y="6"/>
                  </a:lnTo>
                  <a:lnTo>
                    <a:pt x="23" y="12"/>
                  </a:lnTo>
                  <a:lnTo>
                    <a:pt x="23" y="18"/>
                  </a:lnTo>
                  <a:lnTo>
                    <a:pt x="22" y="25"/>
                  </a:lnTo>
                  <a:lnTo>
                    <a:pt x="16" y="27"/>
                  </a:lnTo>
                  <a:lnTo>
                    <a:pt x="12" y="26"/>
                  </a:lnTo>
                  <a:lnTo>
                    <a:pt x="7" y="23"/>
                  </a:lnTo>
                  <a:lnTo>
                    <a:pt x="4"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7" name="Freeform 138"/>
            <p:cNvSpPr>
              <a:spLocks/>
            </p:cNvSpPr>
            <p:nvPr/>
          </p:nvSpPr>
          <p:spPr bwMode="auto">
            <a:xfrm>
              <a:off x="2920" y="2988"/>
              <a:ext cx="15" cy="21"/>
            </a:xfrm>
            <a:custGeom>
              <a:avLst/>
              <a:gdLst>
                <a:gd name="T0" fmla="*/ 5 w 29"/>
                <a:gd name="T1" fmla="*/ 1 h 43"/>
                <a:gd name="T2" fmla="*/ 6 w 29"/>
                <a:gd name="T3" fmla="*/ 0 h 43"/>
                <a:gd name="T4" fmla="*/ 7 w 29"/>
                <a:gd name="T5" fmla="*/ 0 h 43"/>
                <a:gd name="T6" fmla="*/ 8 w 29"/>
                <a:gd name="T7" fmla="*/ 1 h 43"/>
                <a:gd name="T8" fmla="*/ 5 w 29"/>
                <a:gd name="T9" fmla="*/ 5 h 43"/>
                <a:gd name="T10" fmla="*/ 4 w 29"/>
                <a:gd name="T11" fmla="*/ 6 h 43"/>
                <a:gd name="T12" fmla="*/ 3 w 29"/>
                <a:gd name="T13" fmla="*/ 7 h 43"/>
                <a:gd name="T14" fmla="*/ 2 w 29"/>
                <a:gd name="T15" fmla="*/ 8 h 43"/>
                <a:gd name="T16" fmla="*/ 1 w 29"/>
                <a:gd name="T17" fmla="*/ 10 h 43"/>
                <a:gd name="T18" fmla="*/ 1 w 29"/>
                <a:gd name="T19" fmla="*/ 10 h 43"/>
                <a:gd name="T20" fmla="*/ 0 w 29"/>
                <a:gd name="T21" fmla="*/ 9 h 43"/>
                <a:gd name="T22" fmla="*/ 0 w 29"/>
                <a:gd name="T23" fmla="*/ 7 h 43"/>
                <a:gd name="T24" fmla="*/ 2 w 29"/>
                <a:gd name="T25" fmla="*/ 5 h 43"/>
                <a:gd name="T26" fmla="*/ 2 w 29"/>
                <a:gd name="T27" fmla="*/ 3 h 43"/>
                <a:gd name="T28" fmla="*/ 3 w 29"/>
                <a:gd name="T29" fmla="*/ 2 h 43"/>
                <a:gd name="T30" fmla="*/ 4 w 29"/>
                <a:gd name="T31" fmla="*/ 1 h 43"/>
                <a:gd name="T32" fmla="*/ 5 w 2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43"/>
                <a:gd name="T53" fmla="*/ 29 w 29"/>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43">
                  <a:moveTo>
                    <a:pt x="18" y="4"/>
                  </a:moveTo>
                  <a:lnTo>
                    <a:pt x="23" y="2"/>
                  </a:lnTo>
                  <a:lnTo>
                    <a:pt x="28" y="0"/>
                  </a:lnTo>
                  <a:lnTo>
                    <a:pt x="29" y="5"/>
                  </a:lnTo>
                  <a:lnTo>
                    <a:pt x="17" y="21"/>
                  </a:lnTo>
                  <a:lnTo>
                    <a:pt x="15" y="27"/>
                  </a:lnTo>
                  <a:lnTo>
                    <a:pt x="11" y="30"/>
                  </a:lnTo>
                  <a:lnTo>
                    <a:pt x="6" y="35"/>
                  </a:lnTo>
                  <a:lnTo>
                    <a:pt x="4" y="41"/>
                  </a:lnTo>
                  <a:lnTo>
                    <a:pt x="2" y="43"/>
                  </a:lnTo>
                  <a:lnTo>
                    <a:pt x="0" y="38"/>
                  </a:lnTo>
                  <a:lnTo>
                    <a:pt x="0" y="30"/>
                  </a:lnTo>
                  <a:lnTo>
                    <a:pt x="5" y="22"/>
                  </a:lnTo>
                  <a:lnTo>
                    <a:pt x="8" y="15"/>
                  </a:lnTo>
                  <a:lnTo>
                    <a:pt x="10" y="8"/>
                  </a:lnTo>
                  <a:lnTo>
                    <a:pt x="13" y="4"/>
                  </a:lnTo>
                  <a:lnTo>
                    <a:pt x="18" y="4"/>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8" name="Freeform 139"/>
            <p:cNvSpPr>
              <a:spLocks/>
            </p:cNvSpPr>
            <p:nvPr/>
          </p:nvSpPr>
          <p:spPr bwMode="auto">
            <a:xfrm>
              <a:off x="2941" y="3027"/>
              <a:ext cx="19" cy="13"/>
            </a:xfrm>
            <a:custGeom>
              <a:avLst/>
              <a:gdLst>
                <a:gd name="T0" fmla="*/ 1 w 38"/>
                <a:gd name="T1" fmla="*/ 2 h 25"/>
                <a:gd name="T2" fmla="*/ 0 w 38"/>
                <a:gd name="T3" fmla="*/ 3 h 25"/>
                <a:gd name="T4" fmla="*/ 1 w 38"/>
                <a:gd name="T5" fmla="*/ 5 h 25"/>
                <a:gd name="T6" fmla="*/ 2 w 38"/>
                <a:gd name="T7" fmla="*/ 7 h 25"/>
                <a:gd name="T8" fmla="*/ 4 w 38"/>
                <a:gd name="T9" fmla="*/ 7 h 25"/>
                <a:gd name="T10" fmla="*/ 5 w 38"/>
                <a:gd name="T11" fmla="*/ 6 h 25"/>
                <a:gd name="T12" fmla="*/ 5 w 38"/>
                <a:gd name="T13" fmla="*/ 4 h 25"/>
                <a:gd name="T14" fmla="*/ 6 w 38"/>
                <a:gd name="T15" fmla="*/ 3 h 25"/>
                <a:gd name="T16" fmla="*/ 7 w 38"/>
                <a:gd name="T17" fmla="*/ 2 h 25"/>
                <a:gd name="T18" fmla="*/ 8 w 38"/>
                <a:gd name="T19" fmla="*/ 2 h 25"/>
                <a:gd name="T20" fmla="*/ 10 w 38"/>
                <a:gd name="T21" fmla="*/ 1 h 25"/>
                <a:gd name="T22" fmla="*/ 10 w 38"/>
                <a:gd name="T23" fmla="*/ 1 h 25"/>
                <a:gd name="T24" fmla="*/ 8 w 38"/>
                <a:gd name="T25" fmla="*/ 0 h 25"/>
                <a:gd name="T26" fmla="*/ 6 w 38"/>
                <a:gd name="T27" fmla="*/ 0 h 25"/>
                <a:gd name="T28" fmla="*/ 4 w 38"/>
                <a:gd name="T29" fmla="*/ 1 h 25"/>
                <a:gd name="T30" fmla="*/ 2 w 38"/>
                <a:gd name="T31" fmla="*/ 2 h 25"/>
                <a:gd name="T32" fmla="*/ 1 w 38"/>
                <a:gd name="T33" fmla="*/ 2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25"/>
                <a:gd name="T53" fmla="*/ 38 w 3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25">
                  <a:moveTo>
                    <a:pt x="3" y="6"/>
                  </a:moveTo>
                  <a:lnTo>
                    <a:pt x="0" y="10"/>
                  </a:lnTo>
                  <a:lnTo>
                    <a:pt x="1" y="18"/>
                  </a:lnTo>
                  <a:lnTo>
                    <a:pt x="6" y="25"/>
                  </a:lnTo>
                  <a:lnTo>
                    <a:pt x="13" y="25"/>
                  </a:lnTo>
                  <a:lnTo>
                    <a:pt x="17" y="21"/>
                  </a:lnTo>
                  <a:lnTo>
                    <a:pt x="20" y="15"/>
                  </a:lnTo>
                  <a:lnTo>
                    <a:pt x="21" y="10"/>
                  </a:lnTo>
                  <a:lnTo>
                    <a:pt x="25" y="8"/>
                  </a:lnTo>
                  <a:lnTo>
                    <a:pt x="32" y="7"/>
                  </a:lnTo>
                  <a:lnTo>
                    <a:pt x="37" y="4"/>
                  </a:lnTo>
                  <a:lnTo>
                    <a:pt x="38" y="2"/>
                  </a:lnTo>
                  <a:lnTo>
                    <a:pt x="31" y="0"/>
                  </a:lnTo>
                  <a:lnTo>
                    <a:pt x="21" y="0"/>
                  </a:lnTo>
                  <a:lnTo>
                    <a:pt x="13" y="4"/>
                  </a:lnTo>
                  <a:lnTo>
                    <a:pt x="6" y="7"/>
                  </a:lnTo>
                  <a:lnTo>
                    <a:pt x="3" y="6"/>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79" name="Freeform 140"/>
            <p:cNvSpPr>
              <a:spLocks/>
            </p:cNvSpPr>
            <p:nvPr/>
          </p:nvSpPr>
          <p:spPr bwMode="auto">
            <a:xfrm>
              <a:off x="3248" y="2563"/>
              <a:ext cx="7" cy="10"/>
            </a:xfrm>
            <a:custGeom>
              <a:avLst/>
              <a:gdLst>
                <a:gd name="T0" fmla="*/ 2 w 13"/>
                <a:gd name="T1" fmla="*/ 5 h 20"/>
                <a:gd name="T2" fmla="*/ 2 w 13"/>
                <a:gd name="T3" fmla="*/ 4 h 20"/>
                <a:gd name="T4" fmla="*/ 2 w 13"/>
                <a:gd name="T5" fmla="*/ 4 h 20"/>
                <a:gd name="T6" fmla="*/ 2 w 13"/>
                <a:gd name="T7" fmla="*/ 3 h 20"/>
                <a:gd name="T8" fmla="*/ 3 w 13"/>
                <a:gd name="T9" fmla="*/ 3 h 20"/>
                <a:gd name="T10" fmla="*/ 4 w 13"/>
                <a:gd name="T11" fmla="*/ 3 h 20"/>
                <a:gd name="T12" fmla="*/ 4 w 13"/>
                <a:gd name="T13" fmla="*/ 2 h 20"/>
                <a:gd name="T14" fmla="*/ 3 w 13"/>
                <a:gd name="T15" fmla="*/ 1 h 20"/>
                <a:gd name="T16" fmla="*/ 2 w 13"/>
                <a:gd name="T17" fmla="*/ 0 h 20"/>
                <a:gd name="T18" fmla="*/ 1 w 13"/>
                <a:gd name="T19" fmla="*/ 1 h 20"/>
                <a:gd name="T20" fmla="*/ 0 w 13"/>
                <a:gd name="T21" fmla="*/ 3 h 20"/>
                <a:gd name="T22" fmla="*/ 1 w 13"/>
                <a:gd name="T23" fmla="*/ 4 h 20"/>
                <a:gd name="T24" fmla="*/ 2 w 13"/>
                <a:gd name="T25" fmla="*/ 5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20"/>
                <a:gd name="T41" fmla="*/ 13 w 13"/>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20">
                  <a:moveTo>
                    <a:pt x="5" y="20"/>
                  </a:moveTo>
                  <a:lnTo>
                    <a:pt x="8" y="16"/>
                  </a:lnTo>
                  <a:lnTo>
                    <a:pt x="8" y="13"/>
                  </a:lnTo>
                  <a:lnTo>
                    <a:pt x="8" y="10"/>
                  </a:lnTo>
                  <a:lnTo>
                    <a:pt x="11" y="10"/>
                  </a:lnTo>
                  <a:lnTo>
                    <a:pt x="13" y="10"/>
                  </a:lnTo>
                  <a:lnTo>
                    <a:pt x="13" y="6"/>
                  </a:lnTo>
                  <a:lnTo>
                    <a:pt x="10" y="3"/>
                  </a:lnTo>
                  <a:lnTo>
                    <a:pt x="6" y="0"/>
                  </a:lnTo>
                  <a:lnTo>
                    <a:pt x="3" y="3"/>
                  </a:lnTo>
                  <a:lnTo>
                    <a:pt x="0" y="10"/>
                  </a:lnTo>
                  <a:lnTo>
                    <a:pt x="2" y="15"/>
                  </a:lnTo>
                  <a:lnTo>
                    <a:pt x="5" y="2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0" name="Freeform 141"/>
            <p:cNvSpPr>
              <a:spLocks/>
            </p:cNvSpPr>
            <p:nvPr/>
          </p:nvSpPr>
          <p:spPr bwMode="auto">
            <a:xfrm>
              <a:off x="3303" y="2565"/>
              <a:ext cx="13" cy="10"/>
            </a:xfrm>
            <a:custGeom>
              <a:avLst/>
              <a:gdLst>
                <a:gd name="T0" fmla="*/ 0 w 26"/>
                <a:gd name="T1" fmla="*/ 2 h 18"/>
                <a:gd name="T2" fmla="*/ 1 w 26"/>
                <a:gd name="T3" fmla="*/ 4 h 18"/>
                <a:gd name="T4" fmla="*/ 1 w 26"/>
                <a:gd name="T5" fmla="*/ 5 h 18"/>
                <a:gd name="T6" fmla="*/ 1 w 26"/>
                <a:gd name="T7" fmla="*/ 6 h 18"/>
                <a:gd name="T8" fmla="*/ 1 w 26"/>
                <a:gd name="T9" fmla="*/ 5 h 18"/>
                <a:gd name="T10" fmla="*/ 3 w 26"/>
                <a:gd name="T11" fmla="*/ 4 h 18"/>
                <a:gd name="T12" fmla="*/ 5 w 26"/>
                <a:gd name="T13" fmla="*/ 4 h 18"/>
                <a:gd name="T14" fmla="*/ 7 w 26"/>
                <a:gd name="T15" fmla="*/ 4 h 18"/>
                <a:gd name="T16" fmla="*/ 7 w 26"/>
                <a:gd name="T17" fmla="*/ 2 h 18"/>
                <a:gd name="T18" fmla="*/ 5 w 26"/>
                <a:gd name="T19" fmla="*/ 1 h 18"/>
                <a:gd name="T20" fmla="*/ 2 w 26"/>
                <a:gd name="T21" fmla="*/ 0 h 18"/>
                <a:gd name="T22" fmla="*/ 1 w 26"/>
                <a:gd name="T23" fmla="*/ 1 h 18"/>
                <a:gd name="T24" fmla="*/ 0 w 26"/>
                <a:gd name="T25" fmla="*/ 2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
                <a:gd name="T40" fmla="*/ 0 h 18"/>
                <a:gd name="T41" fmla="*/ 26 w 26"/>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 h="18">
                  <a:moveTo>
                    <a:pt x="0" y="7"/>
                  </a:moveTo>
                  <a:lnTo>
                    <a:pt x="1" y="13"/>
                  </a:lnTo>
                  <a:lnTo>
                    <a:pt x="1" y="17"/>
                  </a:lnTo>
                  <a:lnTo>
                    <a:pt x="1" y="18"/>
                  </a:lnTo>
                  <a:lnTo>
                    <a:pt x="3" y="17"/>
                  </a:lnTo>
                  <a:lnTo>
                    <a:pt x="10" y="15"/>
                  </a:lnTo>
                  <a:lnTo>
                    <a:pt x="19" y="14"/>
                  </a:lnTo>
                  <a:lnTo>
                    <a:pt x="26" y="13"/>
                  </a:lnTo>
                  <a:lnTo>
                    <a:pt x="26" y="8"/>
                  </a:lnTo>
                  <a:lnTo>
                    <a:pt x="18" y="3"/>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1" name="Freeform 142"/>
            <p:cNvSpPr>
              <a:spLocks/>
            </p:cNvSpPr>
            <p:nvPr/>
          </p:nvSpPr>
          <p:spPr bwMode="auto">
            <a:xfrm>
              <a:off x="3395" y="2559"/>
              <a:ext cx="5" cy="8"/>
            </a:xfrm>
            <a:custGeom>
              <a:avLst/>
              <a:gdLst>
                <a:gd name="T0" fmla="*/ 0 w 12"/>
                <a:gd name="T1" fmla="*/ 1 h 15"/>
                <a:gd name="T2" fmla="*/ 0 w 12"/>
                <a:gd name="T3" fmla="*/ 2 h 15"/>
                <a:gd name="T4" fmla="*/ 0 w 12"/>
                <a:gd name="T5" fmla="*/ 3 h 15"/>
                <a:gd name="T6" fmla="*/ 0 w 12"/>
                <a:gd name="T7" fmla="*/ 4 h 15"/>
                <a:gd name="T8" fmla="*/ 0 w 12"/>
                <a:gd name="T9" fmla="*/ 4 h 15"/>
                <a:gd name="T10" fmla="*/ 0 w 12"/>
                <a:gd name="T11" fmla="*/ 4 h 15"/>
                <a:gd name="T12" fmla="*/ 1 w 12"/>
                <a:gd name="T13" fmla="*/ 4 h 15"/>
                <a:gd name="T14" fmla="*/ 2 w 12"/>
                <a:gd name="T15" fmla="*/ 4 h 15"/>
                <a:gd name="T16" fmla="*/ 2 w 12"/>
                <a:gd name="T17" fmla="*/ 3 h 15"/>
                <a:gd name="T18" fmla="*/ 2 w 12"/>
                <a:gd name="T19" fmla="*/ 2 h 15"/>
                <a:gd name="T20" fmla="*/ 1 w 12"/>
                <a:gd name="T21" fmla="*/ 1 h 15"/>
                <a:gd name="T22" fmla="*/ 0 w 12"/>
                <a:gd name="T23" fmla="*/ 0 h 15"/>
                <a:gd name="T24" fmla="*/ 0 w 12"/>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5"/>
                <a:gd name="T41" fmla="*/ 12 w 12"/>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5">
                  <a:moveTo>
                    <a:pt x="0" y="3"/>
                  </a:moveTo>
                  <a:lnTo>
                    <a:pt x="1" y="6"/>
                  </a:lnTo>
                  <a:lnTo>
                    <a:pt x="2" y="11"/>
                  </a:lnTo>
                  <a:lnTo>
                    <a:pt x="1" y="13"/>
                  </a:lnTo>
                  <a:lnTo>
                    <a:pt x="0" y="15"/>
                  </a:lnTo>
                  <a:lnTo>
                    <a:pt x="1" y="15"/>
                  </a:lnTo>
                  <a:lnTo>
                    <a:pt x="6" y="15"/>
                  </a:lnTo>
                  <a:lnTo>
                    <a:pt x="10" y="14"/>
                  </a:lnTo>
                  <a:lnTo>
                    <a:pt x="12" y="10"/>
                  </a:lnTo>
                  <a:lnTo>
                    <a:pt x="9" y="5"/>
                  </a:lnTo>
                  <a:lnTo>
                    <a:pt x="7" y="1"/>
                  </a:lnTo>
                  <a:lnTo>
                    <a:pt x="3"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2" name="Freeform 143"/>
            <p:cNvSpPr>
              <a:spLocks/>
            </p:cNvSpPr>
            <p:nvPr/>
          </p:nvSpPr>
          <p:spPr bwMode="auto">
            <a:xfrm>
              <a:off x="3414" y="2562"/>
              <a:ext cx="6" cy="5"/>
            </a:xfrm>
            <a:custGeom>
              <a:avLst/>
              <a:gdLst>
                <a:gd name="T0" fmla="*/ 0 w 13"/>
                <a:gd name="T1" fmla="*/ 0 h 9"/>
                <a:gd name="T2" fmla="*/ 0 w 13"/>
                <a:gd name="T3" fmla="*/ 1 h 9"/>
                <a:gd name="T4" fmla="*/ 0 w 13"/>
                <a:gd name="T5" fmla="*/ 2 h 9"/>
                <a:gd name="T6" fmla="*/ 0 w 13"/>
                <a:gd name="T7" fmla="*/ 2 h 9"/>
                <a:gd name="T8" fmla="*/ 1 w 13"/>
                <a:gd name="T9" fmla="*/ 3 h 9"/>
                <a:gd name="T10" fmla="*/ 2 w 13"/>
                <a:gd name="T11" fmla="*/ 2 h 9"/>
                <a:gd name="T12" fmla="*/ 3 w 13"/>
                <a:gd name="T13" fmla="*/ 2 h 9"/>
                <a:gd name="T14" fmla="*/ 3 w 13"/>
                <a:gd name="T15" fmla="*/ 1 h 9"/>
                <a:gd name="T16" fmla="*/ 0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2" y="0"/>
                  </a:moveTo>
                  <a:lnTo>
                    <a:pt x="0" y="1"/>
                  </a:lnTo>
                  <a:lnTo>
                    <a:pt x="0" y="5"/>
                  </a:lnTo>
                  <a:lnTo>
                    <a:pt x="1" y="8"/>
                  </a:lnTo>
                  <a:lnTo>
                    <a:pt x="5" y="9"/>
                  </a:lnTo>
                  <a:lnTo>
                    <a:pt x="9" y="7"/>
                  </a:lnTo>
                  <a:lnTo>
                    <a:pt x="13" y="5"/>
                  </a:lnTo>
                  <a:lnTo>
                    <a:pt x="12" y="1"/>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3" name="Freeform 144"/>
            <p:cNvSpPr>
              <a:spLocks/>
            </p:cNvSpPr>
            <p:nvPr/>
          </p:nvSpPr>
          <p:spPr bwMode="auto">
            <a:xfrm>
              <a:off x="3398" y="2577"/>
              <a:ext cx="29" cy="10"/>
            </a:xfrm>
            <a:custGeom>
              <a:avLst/>
              <a:gdLst>
                <a:gd name="T0" fmla="*/ 1 w 59"/>
                <a:gd name="T1" fmla="*/ 2 h 20"/>
                <a:gd name="T2" fmla="*/ 3 w 59"/>
                <a:gd name="T3" fmla="*/ 2 h 20"/>
                <a:gd name="T4" fmla="*/ 5 w 59"/>
                <a:gd name="T5" fmla="*/ 1 h 20"/>
                <a:gd name="T6" fmla="*/ 7 w 59"/>
                <a:gd name="T7" fmla="*/ 0 h 20"/>
                <a:gd name="T8" fmla="*/ 9 w 59"/>
                <a:gd name="T9" fmla="*/ 1 h 20"/>
                <a:gd name="T10" fmla="*/ 11 w 59"/>
                <a:gd name="T11" fmla="*/ 1 h 20"/>
                <a:gd name="T12" fmla="*/ 12 w 59"/>
                <a:gd name="T13" fmla="*/ 1 h 20"/>
                <a:gd name="T14" fmla="*/ 13 w 59"/>
                <a:gd name="T15" fmla="*/ 1 h 20"/>
                <a:gd name="T16" fmla="*/ 14 w 59"/>
                <a:gd name="T17" fmla="*/ 1 h 20"/>
                <a:gd name="T18" fmla="*/ 14 w 59"/>
                <a:gd name="T19" fmla="*/ 1 h 20"/>
                <a:gd name="T20" fmla="*/ 14 w 59"/>
                <a:gd name="T21" fmla="*/ 2 h 20"/>
                <a:gd name="T22" fmla="*/ 14 w 59"/>
                <a:gd name="T23" fmla="*/ 4 h 20"/>
                <a:gd name="T24" fmla="*/ 13 w 59"/>
                <a:gd name="T25" fmla="*/ 4 h 20"/>
                <a:gd name="T26" fmla="*/ 12 w 59"/>
                <a:gd name="T27" fmla="*/ 5 h 20"/>
                <a:gd name="T28" fmla="*/ 11 w 59"/>
                <a:gd name="T29" fmla="*/ 5 h 20"/>
                <a:gd name="T30" fmla="*/ 10 w 59"/>
                <a:gd name="T31" fmla="*/ 5 h 20"/>
                <a:gd name="T32" fmla="*/ 9 w 59"/>
                <a:gd name="T33" fmla="*/ 4 h 20"/>
                <a:gd name="T34" fmla="*/ 8 w 59"/>
                <a:gd name="T35" fmla="*/ 3 h 20"/>
                <a:gd name="T36" fmla="*/ 8 w 59"/>
                <a:gd name="T37" fmla="*/ 4 h 20"/>
                <a:gd name="T38" fmla="*/ 7 w 59"/>
                <a:gd name="T39" fmla="*/ 5 h 20"/>
                <a:gd name="T40" fmla="*/ 7 w 59"/>
                <a:gd name="T41" fmla="*/ 5 h 20"/>
                <a:gd name="T42" fmla="*/ 5 w 59"/>
                <a:gd name="T43" fmla="*/ 5 h 20"/>
                <a:gd name="T44" fmla="*/ 5 w 59"/>
                <a:gd name="T45" fmla="*/ 5 h 20"/>
                <a:gd name="T46" fmla="*/ 4 w 59"/>
                <a:gd name="T47" fmla="*/ 4 h 20"/>
                <a:gd name="T48" fmla="*/ 2 w 59"/>
                <a:gd name="T49" fmla="*/ 4 h 20"/>
                <a:gd name="T50" fmla="*/ 1 w 59"/>
                <a:gd name="T51" fmla="*/ 4 h 20"/>
                <a:gd name="T52" fmla="*/ 0 w 59"/>
                <a:gd name="T53" fmla="*/ 4 h 20"/>
                <a:gd name="T54" fmla="*/ 0 w 59"/>
                <a:gd name="T55" fmla="*/ 4 h 20"/>
                <a:gd name="T56" fmla="*/ 0 w 59"/>
                <a:gd name="T57" fmla="*/ 3 h 20"/>
                <a:gd name="T58" fmla="*/ 1 w 59"/>
                <a:gd name="T59" fmla="*/ 2 h 2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20"/>
                <a:gd name="T92" fmla="*/ 59 w 59"/>
                <a:gd name="T93" fmla="*/ 20 h 2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20">
                  <a:moveTo>
                    <a:pt x="5" y="7"/>
                  </a:moveTo>
                  <a:lnTo>
                    <a:pt x="13" y="6"/>
                  </a:lnTo>
                  <a:lnTo>
                    <a:pt x="22" y="3"/>
                  </a:lnTo>
                  <a:lnTo>
                    <a:pt x="30" y="0"/>
                  </a:lnTo>
                  <a:lnTo>
                    <a:pt x="37" y="1"/>
                  </a:lnTo>
                  <a:lnTo>
                    <a:pt x="44" y="3"/>
                  </a:lnTo>
                  <a:lnTo>
                    <a:pt x="51" y="2"/>
                  </a:lnTo>
                  <a:lnTo>
                    <a:pt x="55" y="2"/>
                  </a:lnTo>
                  <a:lnTo>
                    <a:pt x="58" y="1"/>
                  </a:lnTo>
                  <a:lnTo>
                    <a:pt x="58" y="3"/>
                  </a:lnTo>
                  <a:lnTo>
                    <a:pt x="59" y="8"/>
                  </a:lnTo>
                  <a:lnTo>
                    <a:pt x="58" y="13"/>
                  </a:lnTo>
                  <a:lnTo>
                    <a:pt x="52" y="15"/>
                  </a:lnTo>
                  <a:lnTo>
                    <a:pt x="51" y="18"/>
                  </a:lnTo>
                  <a:lnTo>
                    <a:pt x="47" y="20"/>
                  </a:lnTo>
                  <a:lnTo>
                    <a:pt x="43" y="18"/>
                  </a:lnTo>
                  <a:lnTo>
                    <a:pt x="38" y="14"/>
                  </a:lnTo>
                  <a:lnTo>
                    <a:pt x="35" y="12"/>
                  </a:lnTo>
                  <a:lnTo>
                    <a:pt x="32" y="14"/>
                  </a:lnTo>
                  <a:lnTo>
                    <a:pt x="30" y="17"/>
                  </a:lnTo>
                  <a:lnTo>
                    <a:pt x="30" y="20"/>
                  </a:lnTo>
                  <a:lnTo>
                    <a:pt x="22" y="18"/>
                  </a:lnTo>
                  <a:lnTo>
                    <a:pt x="20" y="17"/>
                  </a:lnTo>
                  <a:lnTo>
                    <a:pt x="16" y="15"/>
                  </a:lnTo>
                  <a:lnTo>
                    <a:pt x="10" y="14"/>
                  </a:lnTo>
                  <a:lnTo>
                    <a:pt x="6" y="15"/>
                  </a:lnTo>
                  <a:lnTo>
                    <a:pt x="2" y="16"/>
                  </a:lnTo>
                  <a:lnTo>
                    <a:pt x="0" y="13"/>
                  </a:lnTo>
                  <a:lnTo>
                    <a:pt x="0" y="9"/>
                  </a:lnTo>
                  <a:lnTo>
                    <a:pt x="5"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4" name="Freeform 145"/>
            <p:cNvSpPr>
              <a:spLocks/>
            </p:cNvSpPr>
            <p:nvPr/>
          </p:nvSpPr>
          <p:spPr bwMode="auto">
            <a:xfrm>
              <a:off x="3444" y="2539"/>
              <a:ext cx="24" cy="12"/>
            </a:xfrm>
            <a:custGeom>
              <a:avLst/>
              <a:gdLst>
                <a:gd name="T0" fmla="*/ 2 w 47"/>
                <a:gd name="T1" fmla="*/ 1 h 24"/>
                <a:gd name="T2" fmla="*/ 4 w 47"/>
                <a:gd name="T3" fmla="*/ 1 h 24"/>
                <a:gd name="T4" fmla="*/ 5 w 47"/>
                <a:gd name="T5" fmla="*/ 1 h 24"/>
                <a:gd name="T6" fmla="*/ 7 w 47"/>
                <a:gd name="T7" fmla="*/ 0 h 24"/>
                <a:gd name="T8" fmla="*/ 8 w 47"/>
                <a:gd name="T9" fmla="*/ 1 h 24"/>
                <a:gd name="T10" fmla="*/ 9 w 47"/>
                <a:gd name="T11" fmla="*/ 2 h 24"/>
                <a:gd name="T12" fmla="*/ 11 w 47"/>
                <a:gd name="T13" fmla="*/ 2 h 24"/>
                <a:gd name="T14" fmla="*/ 12 w 47"/>
                <a:gd name="T15" fmla="*/ 2 h 24"/>
                <a:gd name="T16" fmla="*/ 12 w 47"/>
                <a:gd name="T17" fmla="*/ 2 h 24"/>
                <a:gd name="T18" fmla="*/ 12 w 47"/>
                <a:gd name="T19" fmla="*/ 2 h 24"/>
                <a:gd name="T20" fmla="*/ 12 w 47"/>
                <a:gd name="T21" fmla="*/ 4 h 24"/>
                <a:gd name="T22" fmla="*/ 11 w 47"/>
                <a:gd name="T23" fmla="*/ 5 h 24"/>
                <a:gd name="T24" fmla="*/ 10 w 47"/>
                <a:gd name="T25" fmla="*/ 6 h 24"/>
                <a:gd name="T26" fmla="*/ 10 w 47"/>
                <a:gd name="T27" fmla="*/ 6 h 24"/>
                <a:gd name="T28" fmla="*/ 9 w 47"/>
                <a:gd name="T29" fmla="*/ 6 h 24"/>
                <a:gd name="T30" fmla="*/ 8 w 47"/>
                <a:gd name="T31" fmla="*/ 6 h 24"/>
                <a:gd name="T32" fmla="*/ 8 w 47"/>
                <a:gd name="T33" fmla="*/ 4 h 24"/>
                <a:gd name="T34" fmla="*/ 7 w 47"/>
                <a:gd name="T35" fmla="*/ 4 h 24"/>
                <a:gd name="T36" fmla="*/ 7 w 47"/>
                <a:gd name="T37" fmla="*/ 4 h 24"/>
                <a:gd name="T38" fmla="*/ 6 w 47"/>
                <a:gd name="T39" fmla="*/ 5 h 24"/>
                <a:gd name="T40" fmla="*/ 6 w 47"/>
                <a:gd name="T41" fmla="*/ 6 h 24"/>
                <a:gd name="T42" fmla="*/ 4 w 47"/>
                <a:gd name="T43" fmla="*/ 5 h 24"/>
                <a:gd name="T44" fmla="*/ 4 w 47"/>
                <a:gd name="T45" fmla="*/ 5 h 24"/>
                <a:gd name="T46" fmla="*/ 4 w 47"/>
                <a:gd name="T47" fmla="*/ 4 h 24"/>
                <a:gd name="T48" fmla="*/ 2 w 47"/>
                <a:gd name="T49" fmla="*/ 3 h 24"/>
                <a:gd name="T50" fmla="*/ 2 w 47"/>
                <a:gd name="T51" fmla="*/ 4 h 24"/>
                <a:gd name="T52" fmla="*/ 1 w 47"/>
                <a:gd name="T53" fmla="*/ 4 h 24"/>
                <a:gd name="T54" fmla="*/ 0 w 47"/>
                <a:gd name="T55" fmla="*/ 3 h 24"/>
                <a:gd name="T56" fmla="*/ 1 w 47"/>
                <a:gd name="T57" fmla="*/ 2 h 24"/>
                <a:gd name="T58" fmla="*/ 2 w 47"/>
                <a:gd name="T59" fmla="*/ 1 h 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24"/>
                <a:gd name="T92" fmla="*/ 47 w 47"/>
                <a:gd name="T93" fmla="*/ 24 h 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24">
                  <a:moveTo>
                    <a:pt x="6" y="2"/>
                  </a:moveTo>
                  <a:lnTo>
                    <a:pt x="13" y="3"/>
                  </a:lnTo>
                  <a:lnTo>
                    <a:pt x="20" y="1"/>
                  </a:lnTo>
                  <a:lnTo>
                    <a:pt x="28" y="0"/>
                  </a:lnTo>
                  <a:lnTo>
                    <a:pt x="32" y="1"/>
                  </a:lnTo>
                  <a:lnTo>
                    <a:pt x="36" y="5"/>
                  </a:lnTo>
                  <a:lnTo>
                    <a:pt x="42" y="6"/>
                  </a:lnTo>
                  <a:lnTo>
                    <a:pt x="45" y="6"/>
                  </a:lnTo>
                  <a:lnTo>
                    <a:pt x="47" y="6"/>
                  </a:lnTo>
                  <a:lnTo>
                    <a:pt x="47" y="8"/>
                  </a:lnTo>
                  <a:lnTo>
                    <a:pt x="46" y="14"/>
                  </a:lnTo>
                  <a:lnTo>
                    <a:pt x="44" y="18"/>
                  </a:lnTo>
                  <a:lnTo>
                    <a:pt x="39" y="21"/>
                  </a:lnTo>
                  <a:lnTo>
                    <a:pt x="37" y="24"/>
                  </a:lnTo>
                  <a:lnTo>
                    <a:pt x="35" y="24"/>
                  </a:lnTo>
                  <a:lnTo>
                    <a:pt x="31" y="22"/>
                  </a:lnTo>
                  <a:lnTo>
                    <a:pt x="29" y="16"/>
                  </a:lnTo>
                  <a:lnTo>
                    <a:pt x="28" y="13"/>
                  </a:lnTo>
                  <a:lnTo>
                    <a:pt x="25" y="15"/>
                  </a:lnTo>
                  <a:lnTo>
                    <a:pt x="23" y="20"/>
                  </a:lnTo>
                  <a:lnTo>
                    <a:pt x="22" y="22"/>
                  </a:lnTo>
                  <a:lnTo>
                    <a:pt x="16" y="20"/>
                  </a:lnTo>
                  <a:lnTo>
                    <a:pt x="15" y="17"/>
                  </a:lnTo>
                  <a:lnTo>
                    <a:pt x="13" y="14"/>
                  </a:lnTo>
                  <a:lnTo>
                    <a:pt x="8" y="11"/>
                  </a:lnTo>
                  <a:lnTo>
                    <a:pt x="5" y="13"/>
                  </a:lnTo>
                  <a:lnTo>
                    <a:pt x="1" y="13"/>
                  </a:lnTo>
                  <a:lnTo>
                    <a:pt x="0" y="9"/>
                  </a:lnTo>
                  <a:lnTo>
                    <a:pt x="1" y="5"/>
                  </a:lnTo>
                  <a:lnTo>
                    <a:pt x="6"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5" name="Freeform 146"/>
            <p:cNvSpPr>
              <a:spLocks/>
            </p:cNvSpPr>
            <p:nvPr/>
          </p:nvSpPr>
          <p:spPr bwMode="auto">
            <a:xfrm>
              <a:off x="3052" y="2318"/>
              <a:ext cx="96" cy="108"/>
            </a:xfrm>
            <a:custGeom>
              <a:avLst/>
              <a:gdLst>
                <a:gd name="T0" fmla="*/ 5 w 193"/>
                <a:gd name="T1" fmla="*/ 2 h 216"/>
                <a:gd name="T2" fmla="*/ 8 w 193"/>
                <a:gd name="T3" fmla="*/ 0 h 216"/>
                <a:gd name="T4" fmla="*/ 10 w 193"/>
                <a:gd name="T5" fmla="*/ 7 h 216"/>
                <a:gd name="T6" fmla="*/ 12 w 193"/>
                <a:gd name="T7" fmla="*/ 5 h 216"/>
                <a:gd name="T8" fmla="*/ 13 w 193"/>
                <a:gd name="T9" fmla="*/ 4 h 216"/>
                <a:gd name="T10" fmla="*/ 14 w 193"/>
                <a:gd name="T11" fmla="*/ 5 h 216"/>
                <a:gd name="T12" fmla="*/ 15 w 193"/>
                <a:gd name="T13" fmla="*/ 9 h 216"/>
                <a:gd name="T14" fmla="*/ 17 w 193"/>
                <a:gd name="T15" fmla="*/ 12 h 216"/>
                <a:gd name="T16" fmla="*/ 18 w 193"/>
                <a:gd name="T17" fmla="*/ 12 h 216"/>
                <a:gd name="T18" fmla="*/ 19 w 193"/>
                <a:gd name="T19" fmla="*/ 14 h 216"/>
                <a:gd name="T20" fmla="*/ 19 w 193"/>
                <a:gd name="T21" fmla="*/ 20 h 216"/>
                <a:gd name="T22" fmla="*/ 22 w 193"/>
                <a:gd name="T23" fmla="*/ 21 h 216"/>
                <a:gd name="T24" fmla="*/ 26 w 193"/>
                <a:gd name="T25" fmla="*/ 23 h 216"/>
                <a:gd name="T26" fmla="*/ 29 w 193"/>
                <a:gd name="T27" fmla="*/ 26 h 216"/>
                <a:gd name="T28" fmla="*/ 31 w 193"/>
                <a:gd name="T29" fmla="*/ 28 h 216"/>
                <a:gd name="T30" fmla="*/ 36 w 193"/>
                <a:gd name="T31" fmla="*/ 30 h 216"/>
                <a:gd name="T32" fmla="*/ 37 w 193"/>
                <a:gd name="T33" fmla="*/ 34 h 216"/>
                <a:gd name="T34" fmla="*/ 42 w 193"/>
                <a:gd name="T35" fmla="*/ 34 h 216"/>
                <a:gd name="T36" fmla="*/ 44 w 193"/>
                <a:gd name="T37" fmla="*/ 35 h 216"/>
                <a:gd name="T38" fmla="*/ 48 w 193"/>
                <a:gd name="T39" fmla="*/ 41 h 216"/>
                <a:gd name="T40" fmla="*/ 46 w 193"/>
                <a:gd name="T41" fmla="*/ 45 h 216"/>
                <a:gd name="T42" fmla="*/ 41 w 193"/>
                <a:gd name="T43" fmla="*/ 46 h 216"/>
                <a:gd name="T44" fmla="*/ 39 w 193"/>
                <a:gd name="T45" fmla="*/ 46 h 216"/>
                <a:gd name="T46" fmla="*/ 38 w 193"/>
                <a:gd name="T47" fmla="*/ 47 h 216"/>
                <a:gd name="T48" fmla="*/ 37 w 193"/>
                <a:gd name="T49" fmla="*/ 48 h 216"/>
                <a:gd name="T50" fmla="*/ 34 w 193"/>
                <a:gd name="T51" fmla="*/ 49 h 216"/>
                <a:gd name="T52" fmla="*/ 32 w 193"/>
                <a:gd name="T53" fmla="*/ 50 h 216"/>
                <a:gd name="T54" fmla="*/ 30 w 193"/>
                <a:gd name="T55" fmla="*/ 53 h 216"/>
                <a:gd name="T56" fmla="*/ 27 w 193"/>
                <a:gd name="T57" fmla="*/ 54 h 216"/>
                <a:gd name="T58" fmla="*/ 23 w 193"/>
                <a:gd name="T59" fmla="*/ 54 h 216"/>
                <a:gd name="T60" fmla="*/ 22 w 193"/>
                <a:gd name="T61" fmla="*/ 51 h 216"/>
                <a:gd name="T62" fmla="*/ 20 w 193"/>
                <a:gd name="T63" fmla="*/ 49 h 216"/>
                <a:gd name="T64" fmla="*/ 22 w 193"/>
                <a:gd name="T65" fmla="*/ 45 h 216"/>
                <a:gd name="T66" fmla="*/ 21 w 193"/>
                <a:gd name="T67" fmla="*/ 44 h 216"/>
                <a:gd name="T68" fmla="*/ 17 w 193"/>
                <a:gd name="T69" fmla="*/ 45 h 216"/>
                <a:gd name="T70" fmla="*/ 16 w 193"/>
                <a:gd name="T71" fmla="*/ 41 h 216"/>
                <a:gd name="T72" fmla="*/ 16 w 193"/>
                <a:gd name="T73" fmla="*/ 39 h 216"/>
                <a:gd name="T74" fmla="*/ 15 w 193"/>
                <a:gd name="T75" fmla="*/ 37 h 216"/>
                <a:gd name="T76" fmla="*/ 17 w 193"/>
                <a:gd name="T77" fmla="*/ 34 h 216"/>
                <a:gd name="T78" fmla="*/ 17 w 193"/>
                <a:gd name="T79" fmla="*/ 31 h 216"/>
                <a:gd name="T80" fmla="*/ 16 w 193"/>
                <a:gd name="T81" fmla="*/ 30 h 216"/>
                <a:gd name="T82" fmla="*/ 17 w 193"/>
                <a:gd name="T83" fmla="*/ 28 h 216"/>
                <a:gd name="T84" fmla="*/ 17 w 193"/>
                <a:gd name="T85" fmla="*/ 28 h 216"/>
                <a:gd name="T86" fmla="*/ 14 w 193"/>
                <a:gd name="T87" fmla="*/ 29 h 216"/>
                <a:gd name="T88" fmla="*/ 14 w 193"/>
                <a:gd name="T89" fmla="*/ 29 h 216"/>
                <a:gd name="T90" fmla="*/ 14 w 193"/>
                <a:gd name="T91" fmla="*/ 28 h 216"/>
                <a:gd name="T92" fmla="*/ 13 w 193"/>
                <a:gd name="T93" fmla="*/ 26 h 216"/>
                <a:gd name="T94" fmla="*/ 11 w 193"/>
                <a:gd name="T95" fmla="*/ 26 h 216"/>
                <a:gd name="T96" fmla="*/ 11 w 193"/>
                <a:gd name="T97" fmla="*/ 26 h 216"/>
                <a:gd name="T98" fmla="*/ 12 w 193"/>
                <a:gd name="T99" fmla="*/ 22 h 216"/>
                <a:gd name="T100" fmla="*/ 12 w 193"/>
                <a:gd name="T101" fmla="*/ 21 h 216"/>
                <a:gd name="T102" fmla="*/ 10 w 193"/>
                <a:gd name="T103" fmla="*/ 21 h 216"/>
                <a:gd name="T104" fmla="*/ 8 w 193"/>
                <a:gd name="T105" fmla="*/ 20 h 216"/>
                <a:gd name="T106" fmla="*/ 7 w 193"/>
                <a:gd name="T107" fmla="*/ 18 h 216"/>
                <a:gd name="T108" fmla="*/ 7 w 193"/>
                <a:gd name="T109" fmla="*/ 16 h 216"/>
                <a:gd name="T110" fmla="*/ 5 w 193"/>
                <a:gd name="T111" fmla="*/ 14 h 216"/>
                <a:gd name="T112" fmla="*/ 3 w 193"/>
                <a:gd name="T113" fmla="*/ 13 h 216"/>
                <a:gd name="T114" fmla="*/ 0 w 193"/>
                <a:gd name="T115" fmla="*/ 11 h 216"/>
                <a:gd name="T116" fmla="*/ 3 w 193"/>
                <a:gd name="T117" fmla="*/ 9 h 216"/>
                <a:gd name="T118" fmla="*/ 2 w 193"/>
                <a:gd name="T119" fmla="*/ 8 h 216"/>
                <a:gd name="T120" fmla="*/ 1 w 193"/>
                <a:gd name="T121" fmla="*/ 6 h 216"/>
                <a:gd name="T122" fmla="*/ 4 w 193"/>
                <a:gd name="T123" fmla="*/ 4 h 2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3"/>
                <a:gd name="T187" fmla="*/ 0 h 216"/>
                <a:gd name="T188" fmla="*/ 193 w 193"/>
                <a:gd name="T189" fmla="*/ 216 h 2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3" h="216">
                  <a:moveTo>
                    <a:pt x="20" y="12"/>
                  </a:moveTo>
                  <a:lnTo>
                    <a:pt x="22" y="7"/>
                  </a:lnTo>
                  <a:lnTo>
                    <a:pt x="27" y="0"/>
                  </a:lnTo>
                  <a:lnTo>
                    <a:pt x="33" y="0"/>
                  </a:lnTo>
                  <a:lnTo>
                    <a:pt x="38" y="15"/>
                  </a:lnTo>
                  <a:lnTo>
                    <a:pt x="43" y="28"/>
                  </a:lnTo>
                  <a:lnTo>
                    <a:pt x="45" y="26"/>
                  </a:lnTo>
                  <a:lnTo>
                    <a:pt x="48" y="19"/>
                  </a:lnTo>
                  <a:lnTo>
                    <a:pt x="49" y="13"/>
                  </a:lnTo>
                  <a:lnTo>
                    <a:pt x="52" y="13"/>
                  </a:lnTo>
                  <a:lnTo>
                    <a:pt x="57" y="16"/>
                  </a:lnTo>
                  <a:lnTo>
                    <a:pt x="59" y="20"/>
                  </a:lnTo>
                  <a:lnTo>
                    <a:pt x="58" y="31"/>
                  </a:lnTo>
                  <a:lnTo>
                    <a:pt x="60" y="36"/>
                  </a:lnTo>
                  <a:lnTo>
                    <a:pt x="64" y="41"/>
                  </a:lnTo>
                  <a:lnTo>
                    <a:pt x="68" y="45"/>
                  </a:lnTo>
                  <a:lnTo>
                    <a:pt x="72" y="46"/>
                  </a:lnTo>
                  <a:lnTo>
                    <a:pt x="74" y="46"/>
                  </a:lnTo>
                  <a:lnTo>
                    <a:pt x="76" y="49"/>
                  </a:lnTo>
                  <a:lnTo>
                    <a:pt x="78" y="55"/>
                  </a:lnTo>
                  <a:lnTo>
                    <a:pt x="78" y="68"/>
                  </a:lnTo>
                  <a:lnTo>
                    <a:pt x="79" y="77"/>
                  </a:lnTo>
                  <a:lnTo>
                    <a:pt x="85" y="80"/>
                  </a:lnTo>
                  <a:lnTo>
                    <a:pt x="91" y="83"/>
                  </a:lnTo>
                  <a:lnTo>
                    <a:pt x="97" y="87"/>
                  </a:lnTo>
                  <a:lnTo>
                    <a:pt x="106" y="91"/>
                  </a:lnTo>
                  <a:lnTo>
                    <a:pt x="114" y="96"/>
                  </a:lnTo>
                  <a:lnTo>
                    <a:pt x="119" y="103"/>
                  </a:lnTo>
                  <a:lnTo>
                    <a:pt x="121" y="109"/>
                  </a:lnTo>
                  <a:lnTo>
                    <a:pt x="126" y="111"/>
                  </a:lnTo>
                  <a:lnTo>
                    <a:pt x="135" y="114"/>
                  </a:lnTo>
                  <a:lnTo>
                    <a:pt x="144" y="117"/>
                  </a:lnTo>
                  <a:lnTo>
                    <a:pt x="147" y="125"/>
                  </a:lnTo>
                  <a:lnTo>
                    <a:pt x="150" y="133"/>
                  </a:lnTo>
                  <a:lnTo>
                    <a:pt x="159" y="136"/>
                  </a:lnTo>
                  <a:lnTo>
                    <a:pt x="169" y="136"/>
                  </a:lnTo>
                  <a:lnTo>
                    <a:pt x="173" y="136"/>
                  </a:lnTo>
                  <a:lnTo>
                    <a:pt x="178" y="139"/>
                  </a:lnTo>
                  <a:lnTo>
                    <a:pt x="186" y="148"/>
                  </a:lnTo>
                  <a:lnTo>
                    <a:pt x="193" y="161"/>
                  </a:lnTo>
                  <a:lnTo>
                    <a:pt x="192" y="171"/>
                  </a:lnTo>
                  <a:lnTo>
                    <a:pt x="184" y="178"/>
                  </a:lnTo>
                  <a:lnTo>
                    <a:pt x="176" y="182"/>
                  </a:lnTo>
                  <a:lnTo>
                    <a:pt x="167" y="183"/>
                  </a:lnTo>
                  <a:lnTo>
                    <a:pt x="163" y="183"/>
                  </a:lnTo>
                  <a:lnTo>
                    <a:pt x="159" y="183"/>
                  </a:lnTo>
                  <a:lnTo>
                    <a:pt x="157" y="184"/>
                  </a:lnTo>
                  <a:lnTo>
                    <a:pt x="154" y="185"/>
                  </a:lnTo>
                  <a:lnTo>
                    <a:pt x="151" y="189"/>
                  </a:lnTo>
                  <a:lnTo>
                    <a:pt x="148" y="192"/>
                  </a:lnTo>
                  <a:lnTo>
                    <a:pt x="142" y="193"/>
                  </a:lnTo>
                  <a:lnTo>
                    <a:pt x="136" y="194"/>
                  </a:lnTo>
                  <a:lnTo>
                    <a:pt x="132" y="194"/>
                  </a:lnTo>
                  <a:lnTo>
                    <a:pt x="128" y="198"/>
                  </a:lnTo>
                  <a:lnTo>
                    <a:pt x="126" y="206"/>
                  </a:lnTo>
                  <a:lnTo>
                    <a:pt x="123" y="210"/>
                  </a:lnTo>
                  <a:lnTo>
                    <a:pt x="117" y="207"/>
                  </a:lnTo>
                  <a:lnTo>
                    <a:pt x="111" y="213"/>
                  </a:lnTo>
                  <a:lnTo>
                    <a:pt x="102" y="216"/>
                  </a:lnTo>
                  <a:lnTo>
                    <a:pt x="94" y="214"/>
                  </a:lnTo>
                  <a:lnTo>
                    <a:pt x="91" y="207"/>
                  </a:lnTo>
                  <a:lnTo>
                    <a:pt x="88" y="202"/>
                  </a:lnTo>
                  <a:lnTo>
                    <a:pt x="82" y="199"/>
                  </a:lnTo>
                  <a:lnTo>
                    <a:pt x="80" y="195"/>
                  </a:lnTo>
                  <a:lnTo>
                    <a:pt x="85" y="189"/>
                  </a:lnTo>
                  <a:lnTo>
                    <a:pt x="90" y="180"/>
                  </a:lnTo>
                  <a:lnTo>
                    <a:pt x="91" y="175"/>
                  </a:lnTo>
                  <a:lnTo>
                    <a:pt x="87" y="174"/>
                  </a:lnTo>
                  <a:lnTo>
                    <a:pt x="78" y="177"/>
                  </a:lnTo>
                  <a:lnTo>
                    <a:pt x="70" y="178"/>
                  </a:lnTo>
                  <a:lnTo>
                    <a:pt x="67" y="172"/>
                  </a:lnTo>
                  <a:lnTo>
                    <a:pt x="67" y="164"/>
                  </a:lnTo>
                  <a:lnTo>
                    <a:pt x="68" y="157"/>
                  </a:lnTo>
                  <a:lnTo>
                    <a:pt x="64" y="156"/>
                  </a:lnTo>
                  <a:lnTo>
                    <a:pt x="61" y="154"/>
                  </a:lnTo>
                  <a:lnTo>
                    <a:pt x="61" y="148"/>
                  </a:lnTo>
                  <a:lnTo>
                    <a:pt x="68" y="140"/>
                  </a:lnTo>
                  <a:lnTo>
                    <a:pt x="71" y="133"/>
                  </a:lnTo>
                  <a:lnTo>
                    <a:pt x="72" y="126"/>
                  </a:lnTo>
                  <a:lnTo>
                    <a:pt x="70" y="123"/>
                  </a:lnTo>
                  <a:lnTo>
                    <a:pt x="67" y="122"/>
                  </a:lnTo>
                  <a:lnTo>
                    <a:pt x="67" y="117"/>
                  </a:lnTo>
                  <a:lnTo>
                    <a:pt x="67" y="114"/>
                  </a:lnTo>
                  <a:lnTo>
                    <a:pt x="68" y="110"/>
                  </a:lnTo>
                  <a:lnTo>
                    <a:pt x="70" y="108"/>
                  </a:lnTo>
                  <a:lnTo>
                    <a:pt x="68" y="109"/>
                  </a:lnTo>
                  <a:lnTo>
                    <a:pt x="64" y="111"/>
                  </a:lnTo>
                  <a:lnTo>
                    <a:pt x="59" y="115"/>
                  </a:lnTo>
                  <a:lnTo>
                    <a:pt x="57" y="116"/>
                  </a:lnTo>
                  <a:lnTo>
                    <a:pt x="57" y="115"/>
                  </a:lnTo>
                  <a:lnTo>
                    <a:pt x="57" y="114"/>
                  </a:lnTo>
                  <a:lnTo>
                    <a:pt x="57" y="110"/>
                  </a:lnTo>
                  <a:lnTo>
                    <a:pt x="55" y="107"/>
                  </a:lnTo>
                  <a:lnTo>
                    <a:pt x="52" y="103"/>
                  </a:lnTo>
                  <a:lnTo>
                    <a:pt x="49" y="103"/>
                  </a:lnTo>
                  <a:lnTo>
                    <a:pt x="47" y="103"/>
                  </a:lnTo>
                  <a:lnTo>
                    <a:pt x="45" y="103"/>
                  </a:lnTo>
                  <a:lnTo>
                    <a:pt x="47" y="101"/>
                  </a:lnTo>
                  <a:lnTo>
                    <a:pt x="49" y="94"/>
                  </a:lnTo>
                  <a:lnTo>
                    <a:pt x="51" y="87"/>
                  </a:lnTo>
                  <a:lnTo>
                    <a:pt x="52" y="84"/>
                  </a:lnTo>
                  <a:lnTo>
                    <a:pt x="51" y="83"/>
                  </a:lnTo>
                  <a:lnTo>
                    <a:pt x="47" y="83"/>
                  </a:lnTo>
                  <a:lnTo>
                    <a:pt x="42" y="81"/>
                  </a:lnTo>
                  <a:lnTo>
                    <a:pt x="36" y="79"/>
                  </a:lnTo>
                  <a:lnTo>
                    <a:pt x="32" y="77"/>
                  </a:lnTo>
                  <a:lnTo>
                    <a:pt x="28" y="74"/>
                  </a:lnTo>
                  <a:lnTo>
                    <a:pt x="28" y="71"/>
                  </a:lnTo>
                  <a:lnTo>
                    <a:pt x="30" y="68"/>
                  </a:lnTo>
                  <a:lnTo>
                    <a:pt x="29" y="63"/>
                  </a:lnTo>
                  <a:lnTo>
                    <a:pt x="27" y="57"/>
                  </a:lnTo>
                  <a:lnTo>
                    <a:pt x="23" y="53"/>
                  </a:lnTo>
                  <a:lnTo>
                    <a:pt x="19" y="51"/>
                  </a:lnTo>
                  <a:lnTo>
                    <a:pt x="12" y="50"/>
                  </a:lnTo>
                  <a:lnTo>
                    <a:pt x="4" y="46"/>
                  </a:lnTo>
                  <a:lnTo>
                    <a:pt x="0" y="42"/>
                  </a:lnTo>
                  <a:lnTo>
                    <a:pt x="7" y="39"/>
                  </a:lnTo>
                  <a:lnTo>
                    <a:pt x="15" y="35"/>
                  </a:lnTo>
                  <a:lnTo>
                    <a:pt x="14" y="33"/>
                  </a:lnTo>
                  <a:lnTo>
                    <a:pt x="8" y="30"/>
                  </a:lnTo>
                  <a:lnTo>
                    <a:pt x="3" y="27"/>
                  </a:lnTo>
                  <a:lnTo>
                    <a:pt x="4" y="24"/>
                  </a:lnTo>
                  <a:lnTo>
                    <a:pt x="10" y="19"/>
                  </a:lnTo>
                  <a:lnTo>
                    <a:pt x="17" y="15"/>
                  </a:lnTo>
                  <a:lnTo>
                    <a:pt x="20" y="1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6" name="Freeform 147"/>
            <p:cNvSpPr>
              <a:spLocks/>
            </p:cNvSpPr>
            <p:nvPr/>
          </p:nvSpPr>
          <p:spPr bwMode="auto">
            <a:xfrm>
              <a:off x="3124" y="2324"/>
              <a:ext cx="10" cy="19"/>
            </a:xfrm>
            <a:custGeom>
              <a:avLst/>
              <a:gdLst>
                <a:gd name="T0" fmla="*/ 0 w 21"/>
                <a:gd name="T1" fmla="*/ 6 h 38"/>
                <a:gd name="T2" fmla="*/ 0 w 21"/>
                <a:gd name="T3" fmla="*/ 6 h 38"/>
                <a:gd name="T4" fmla="*/ 0 w 21"/>
                <a:gd name="T5" fmla="*/ 7 h 38"/>
                <a:gd name="T6" fmla="*/ 1 w 21"/>
                <a:gd name="T7" fmla="*/ 8 h 38"/>
                <a:gd name="T8" fmla="*/ 1 w 21"/>
                <a:gd name="T9" fmla="*/ 9 h 38"/>
                <a:gd name="T10" fmla="*/ 0 w 21"/>
                <a:gd name="T11" fmla="*/ 9 h 38"/>
                <a:gd name="T12" fmla="*/ 0 w 21"/>
                <a:gd name="T13" fmla="*/ 9 h 38"/>
                <a:gd name="T14" fmla="*/ 0 w 21"/>
                <a:gd name="T15" fmla="*/ 10 h 38"/>
                <a:gd name="T16" fmla="*/ 1 w 21"/>
                <a:gd name="T17" fmla="*/ 10 h 38"/>
                <a:gd name="T18" fmla="*/ 2 w 21"/>
                <a:gd name="T19" fmla="*/ 10 h 38"/>
                <a:gd name="T20" fmla="*/ 3 w 21"/>
                <a:gd name="T21" fmla="*/ 10 h 38"/>
                <a:gd name="T22" fmla="*/ 4 w 21"/>
                <a:gd name="T23" fmla="*/ 9 h 38"/>
                <a:gd name="T24" fmla="*/ 5 w 21"/>
                <a:gd name="T25" fmla="*/ 9 h 38"/>
                <a:gd name="T26" fmla="*/ 5 w 21"/>
                <a:gd name="T27" fmla="*/ 7 h 38"/>
                <a:gd name="T28" fmla="*/ 5 w 21"/>
                <a:gd name="T29" fmla="*/ 6 h 38"/>
                <a:gd name="T30" fmla="*/ 5 w 21"/>
                <a:gd name="T31" fmla="*/ 6 h 38"/>
                <a:gd name="T32" fmla="*/ 5 w 21"/>
                <a:gd name="T33" fmla="*/ 5 h 38"/>
                <a:gd name="T34" fmla="*/ 4 w 21"/>
                <a:gd name="T35" fmla="*/ 2 h 38"/>
                <a:gd name="T36" fmla="*/ 3 w 21"/>
                <a:gd name="T37" fmla="*/ 1 h 38"/>
                <a:gd name="T38" fmla="*/ 3 w 21"/>
                <a:gd name="T39" fmla="*/ 1 h 38"/>
                <a:gd name="T40" fmla="*/ 3 w 21"/>
                <a:gd name="T41" fmla="*/ 1 h 38"/>
                <a:gd name="T42" fmla="*/ 3 w 21"/>
                <a:gd name="T43" fmla="*/ 1 h 38"/>
                <a:gd name="T44" fmla="*/ 2 w 21"/>
                <a:gd name="T45" fmla="*/ 1 h 38"/>
                <a:gd name="T46" fmla="*/ 1 w 21"/>
                <a:gd name="T47" fmla="*/ 1 h 38"/>
                <a:gd name="T48" fmla="*/ 1 w 21"/>
                <a:gd name="T49" fmla="*/ 0 h 38"/>
                <a:gd name="T50" fmla="*/ 0 w 21"/>
                <a:gd name="T51" fmla="*/ 1 h 38"/>
                <a:gd name="T52" fmla="*/ 0 w 21"/>
                <a:gd name="T53" fmla="*/ 2 h 38"/>
                <a:gd name="T54" fmla="*/ 0 w 21"/>
                <a:gd name="T55" fmla="*/ 2 h 38"/>
                <a:gd name="T56" fmla="*/ 0 w 21"/>
                <a:gd name="T57" fmla="*/ 3 h 38"/>
                <a:gd name="T58" fmla="*/ 0 w 21"/>
                <a:gd name="T59" fmla="*/ 4 h 38"/>
                <a:gd name="T60" fmla="*/ 0 w 21"/>
                <a:gd name="T61" fmla="*/ 5 h 38"/>
                <a:gd name="T62" fmla="*/ 0 w 21"/>
                <a:gd name="T63" fmla="*/ 5 h 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
                <a:gd name="T97" fmla="*/ 0 h 38"/>
                <a:gd name="T98" fmla="*/ 21 w 21"/>
                <a:gd name="T99" fmla="*/ 38 h 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 h="38">
                  <a:moveTo>
                    <a:pt x="3" y="21"/>
                  </a:moveTo>
                  <a:lnTo>
                    <a:pt x="3" y="21"/>
                  </a:lnTo>
                  <a:lnTo>
                    <a:pt x="3" y="22"/>
                  </a:lnTo>
                  <a:lnTo>
                    <a:pt x="2" y="22"/>
                  </a:lnTo>
                  <a:lnTo>
                    <a:pt x="2" y="23"/>
                  </a:lnTo>
                  <a:lnTo>
                    <a:pt x="3" y="26"/>
                  </a:lnTo>
                  <a:lnTo>
                    <a:pt x="3" y="27"/>
                  </a:lnTo>
                  <a:lnTo>
                    <a:pt x="4" y="29"/>
                  </a:lnTo>
                  <a:lnTo>
                    <a:pt x="5" y="31"/>
                  </a:lnTo>
                  <a:lnTo>
                    <a:pt x="4" y="33"/>
                  </a:lnTo>
                  <a:lnTo>
                    <a:pt x="3" y="34"/>
                  </a:lnTo>
                  <a:lnTo>
                    <a:pt x="2" y="35"/>
                  </a:lnTo>
                  <a:lnTo>
                    <a:pt x="2" y="36"/>
                  </a:lnTo>
                  <a:lnTo>
                    <a:pt x="2" y="37"/>
                  </a:lnTo>
                  <a:lnTo>
                    <a:pt x="2" y="38"/>
                  </a:lnTo>
                  <a:lnTo>
                    <a:pt x="3" y="38"/>
                  </a:lnTo>
                  <a:lnTo>
                    <a:pt x="5" y="38"/>
                  </a:lnTo>
                  <a:lnTo>
                    <a:pt x="7" y="38"/>
                  </a:lnTo>
                  <a:lnTo>
                    <a:pt x="10" y="38"/>
                  </a:lnTo>
                  <a:lnTo>
                    <a:pt x="12" y="38"/>
                  </a:lnTo>
                  <a:lnTo>
                    <a:pt x="14" y="37"/>
                  </a:lnTo>
                  <a:lnTo>
                    <a:pt x="15" y="36"/>
                  </a:lnTo>
                  <a:lnTo>
                    <a:pt x="18" y="36"/>
                  </a:lnTo>
                  <a:lnTo>
                    <a:pt x="20" y="34"/>
                  </a:lnTo>
                  <a:lnTo>
                    <a:pt x="21" y="31"/>
                  </a:lnTo>
                  <a:lnTo>
                    <a:pt x="21" y="28"/>
                  </a:lnTo>
                  <a:lnTo>
                    <a:pt x="20" y="24"/>
                  </a:lnTo>
                  <a:lnTo>
                    <a:pt x="20" y="23"/>
                  </a:lnTo>
                  <a:lnTo>
                    <a:pt x="21" y="23"/>
                  </a:lnTo>
                  <a:lnTo>
                    <a:pt x="21" y="22"/>
                  </a:lnTo>
                  <a:lnTo>
                    <a:pt x="20" y="18"/>
                  </a:lnTo>
                  <a:lnTo>
                    <a:pt x="19" y="13"/>
                  </a:lnTo>
                  <a:lnTo>
                    <a:pt x="17" y="8"/>
                  </a:lnTo>
                  <a:lnTo>
                    <a:pt x="15" y="4"/>
                  </a:lnTo>
                  <a:lnTo>
                    <a:pt x="14" y="3"/>
                  </a:lnTo>
                  <a:lnTo>
                    <a:pt x="14" y="1"/>
                  </a:lnTo>
                  <a:lnTo>
                    <a:pt x="13" y="1"/>
                  </a:lnTo>
                  <a:lnTo>
                    <a:pt x="12" y="1"/>
                  </a:lnTo>
                  <a:lnTo>
                    <a:pt x="11" y="0"/>
                  </a:lnTo>
                  <a:lnTo>
                    <a:pt x="10" y="1"/>
                  </a:lnTo>
                  <a:lnTo>
                    <a:pt x="9" y="1"/>
                  </a:lnTo>
                  <a:lnTo>
                    <a:pt x="6" y="1"/>
                  </a:lnTo>
                  <a:lnTo>
                    <a:pt x="5" y="0"/>
                  </a:lnTo>
                  <a:lnTo>
                    <a:pt x="4" y="0"/>
                  </a:lnTo>
                  <a:lnTo>
                    <a:pt x="2" y="1"/>
                  </a:lnTo>
                  <a:lnTo>
                    <a:pt x="0" y="1"/>
                  </a:lnTo>
                  <a:lnTo>
                    <a:pt x="0" y="3"/>
                  </a:lnTo>
                  <a:lnTo>
                    <a:pt x="2" y="5"/>
                  </a:lnTo>
                  <a:lnTo>
                    <a:pt x="3" y="6"/>
                  </a:lnTo>
                  <a:lnTo>
                    <a:pt x="3" y="8"/>
                  </a:lnTo>
                  <a:lnTo>
                    <a:pt x="3" y="10"/>
                  </a:lnTo>
                  <a:lnTo>
                    <a:pt x="3" y="12"/>
                  </a:lnTo>
                  <a:lnTo>
                    <a:pt x="3" y="14"/>
                  </a:lnTo>
                  <a:lnTo>
                    <a:pt x="3" y="15"/>
                  </a:lnTo>
                  <a:lnTo>
                    <a:pt x="3" y="16"/>
                  </a:lnTo>
                  <a:lnTo>
                    <a:pt x="3" y="18"/>
                  </a:lnTo>
                  <a:lnTo>
                    <a:pt x="2" y="19"/>
                  </a:lnTo>
                  <a:lnTo>
                    <a:pt x="2" y="20"/>
                  </a:lnTo>
                  <a:lnTo>
                    <a:pt x="3" y="2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7" name="Freeform 148"/>
            <p:cNvSpPr>
              <a:spLocks/>
            </p:cNvSpPr>
            <p:nvPr/>
          </p:nvSpPr>
          <p:spPr bwMode="auto">
            <a:xfrm>
              <a:off x="3153" y="2343"/>
              <a:ext cx="15" cy="11"/>
            </a:xfrm>
            <a:custGeom>
              <a:avLst/>
              <a:gdLst>
                <a:gd name="T0" fmla="*/ 0 w 31"/>
                <a:gd name="T1" fmla="*/ 2 h 22"/>
                <a:gd name="T2" fmla="*/ 1 w 31"/>
                <a:gd name="T3" fmla="*/ 4 h 22"/>
                <a:gd name="T4" fmla="*/ 2 w 31"/>
                <a:gd name="T5" fmla="*/ 5 h 22"/>
                <a:gd name="T6" fmla="*/ 4 w 31"/>
                <a:gd name="T7" fmla="*/ 6 h 22"/>
                <a:gd name="T8" fmla="*/ 5 w 31"/>
                <a:gd name="T9" fmla="*/ 6 h 22"/>
                <a:gd name="T10" fmla="*/ 6 w 31"/>
                <a:gd name="T11" fmla="*/ 5 h 22"/>
                <a:gd name="T12" fmla="*/ 7 w 31"/>
                <a:gd name="T13" fmla="*/ 4 h 22"/>
                <a:gd name="T14" fmla="*/ 7 w 31"/>
                <a:gd name="T15" fmla="*/ 4 h 22"/>
                <a:gd name="T16" fmla="*/ 7 w 31"/>
                <a:gd name="T17" fmla="*/ 2 h 22"/>
                <a:gd name="T18" fmla="*/ 5 w 31"/>
                <a:gd name="T19" fmla="*/ 1 h 22"/>
                <a:gd name="T20" fmla="*/ 2 w 31"/>
                <a:gd name="T21" fmla="*/ 0 h 22"/>
                <a:gd name="T22" fmla="*/ 0 w 31"/>
                <a:gd name="T23" fmla="*/ 1 h 22"/>
                <a:gd name="T24" fmla="*/ 0 w 31"/>
                <a:gd name="T25" fmla="*/ 2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2"/>
                <a:gd name="T41" fmla="*/ 31 w 31"/>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2">
                  <a:moveTo>
                    <a:pt x="0" y="7"/>
                  </a:moveTo>
                  <a:lnTo>
                    <a:pt x="5" y="14"/>
                  </a:lnTo>
                  <a:lnTo>
                    <a:pt x="10" y="19"/>
                  </a:lnTo>
                  <a:lnTo>
                    <a:pt x="16" y="22"/>
                  </a:lnTo>
                  <a:lnTo>
                    <a:pt x="21" y="21"/>
                  </a:lnTo>
                  <a:lnTo>
                    <a:pt x="25" y="19"/>
                  </a:lnTo>
                  <a:lnTo>
                    <a:pt x="29" y="16"/>
                  </a:lnTo>
                  <a:lnTo>
                    <a:pt x="31" y="13"/>
                  </a:lnTo>
                  <a:lnTo>
                    <a:pt x="28" y="8"/>
                  </a:lnTo>
                  <a:lnTo>
                    <a:pt x="20" y="4"/>
                  </a:lnTo>
                  <a:lnTo>
                    <a:pt x="9"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8" name="Freeform 149"/>
            <p:cNvSpPr>
              <a:spLocks/>
            </p:cNvSpPr>
            <p:nvPr/>
          </p:nvSpPr>
          <p:spPr bwMode="auto">
            <a:xfrm>
              <a:off x="3086" y="2251"/>
              <a:ext cx="7" cy="8"/>
            </a:xfrm>
            <a:custGeom>
              <a:avLst/>
              <a:gdLst>
                <a:gd name="T0" fmla="*/ 1 w 12"/>
                <a:gd name="T1" fmla="*/ 1 h 16"/>
                <a:gd name="T2" fmla="*/ 1 w 12"/>
                <a:gd name="T3" fmla="*/ 2 h 16"/>
                <a:gd name="T4" fmla="*/ 1 w 12"/>
                <a:gd name="T5" fmla="*/ 3 h 16"/>
                <a:gd name="T6" fmla="*/ 1 w 12"/>
                <a:gd name="T7" fmla="*/ 4 h 16"/>
                <a:gd name="T8" fmla="*/ 0 w 12"/>
                <a:gd name="T9" fmla="*/ 4 h 16"/>
                <a:gd name="T10" fmla="*/ 1 w 12"/>
                <a:gd name="T11" fmla="*/ 4 h 16"/>
                <a:gd name="T12" fmla="*/ 2 w 12"/>
                <a:gd name="T13" fmla="*/ 4 h 16"/>
                <a:gd name="T14" fmla="*/ 4 w 12"/>
                <a:gd name="T15" fmla="*/ 4 h 16"/>
                <a:gd name="T16" fmla="*/ 4 w 12"/>
                <a:gd name="T17" fmla="*/ 3 h 16"/>
                <a:gd name="T18" fmla="*/ 3 w 12"/>
                <a:gd name="T19" fmla="*/ 2 h 16"/>
                <a:gd name="T20" fmla="*/ 2 w 12"/>
                <a:gd name="T21" fmla="*/ 1 h 16"/>
                <a:gd name="T22" fmla="*/ 1 w 12"/>
                <a:gd name="T23" fmla="*/ 0 h 16"/>
                <a:gd name="T24" fmla="*/ 1 w 12"/>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16"/>
                <a:gd name="T41" fmla="*/ 12 w 12"/>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16">
                  <a:moveTo>
                    <a:pt x="1" y="2"/>
                  </a:moveTo>
                  <a:lnTo>
                    <a:pt x="2" y="7"/>
                  </a:lnTo>
                  <a:lnTo>
                    <a:pt x="2" y="10"/>
                  </a:lnTo>
                  <a:lnTo>
                    <a:pt x="1" y="14"/>
                  </a:lnTo>
                  <a:lnTo>
                    <a:pt x="0" y="15"/>
                  </a:lnTo>
                  <a:lnTo>
                    <a:pt x="1" y="16"/>
                  </a:lnTo>
                  <a:lnTo>
                    <a:pt x="6" y="16"/>
                  </a:lnTo>
                  <a:lnTo>
                    <a:pt x="11" y="14"/>
                  </a:lnTo>
                  <a:lnTo>
                    <a:pt x="12" y="10"/>
                  </a:lnTo>
                  <a:lnTo>
                    <a:pt x="9" y="5"/>
                  </a:lnTo>
                  <a:lnTo>
                    <a:pt x="6" y="1"/>
                  </a:lnTo>
                  <a:lnTo>
                    <a:pt x="4" y="0"/>
                  </a:lnTo>
                  <a:lnTo>
                    <a:pt x="1" y="2"/>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89" name="Freeform 150"/>
            <p:cNvSpPr>
              <a:spLocks/>
            </p:cNvSpPr>
            <p:nvPr/>
          </p:nvSpPr>
          <p:spPr bwMode="auto">
            <a:xfrm>
              <a:off x="2846" y="2036"/>
              <a:ext cx="15" cy="10"/>
            </a:xfrm>
            <a:custGeom>
              <a:avLst/>
              <a:gdLst>
                <a:gd name="T0" fmla="*/ 0 w 30"/>
                <a:gd name="T1" fmla="*/ 1 h 21"/>
                <a:gd name="T2" fmla="*/ 2 w 30"/>
                <a:gd name="T3" fmla="*/ 3 h 21"/>
                <a:gd name="T4" fmla="*/ 3 w 30"/>
                <a:gd name="T5" fmla="*/ 4 h 21"/>
                <a:gd name="T6" fmla="*/ 4 w 30"/>
                <a:gd name="T7" fmla="*/ 5 h 21"/>
                <a:gd name="T8" fmla="*/ 6 w 30"/>
                <a:gd name="T9" fmla="*/ 5 h 21"/>
                <a:gd name="T10" fmla="*/ 6 w 30"/>
                <a:gd name="T11" fmla="*/ 4 h 21"/>
                <a:gd name="T12" fmla="*/ 8 w 30"/>
                <a:gd name="T13" fmla="*/ 3 h 21"/>
                <a:gd name="T14" fmla="*/ 8 w 30"/>
                <a:gd name="T15" fmla="*/ 3 h 21"/>
                <a:gd name="T16" fmla="*/ 7 w 30"/>
                <a:gd name="T17" fmla="*/ 1 h 21"/>
                <a:gd name="T18" fmla="*/ 5 w 30"/>
                <a:gd name="T19" fmla="*/ 0 h 21"/>
                <a:gd name="T20" fmla="*/ 2 w 30"/>
                <a:gd name="T21" fmla="*/ 0 h 21"/>
                <a:gd name="T22" fmla="*/ 1 w 30"/>
                <a:gd name="T23" fmla="*/ 0 h 21"/>
                <a:gd name="T24" fmla="*/ 0 w 30"/>
                <a:gd name="T25" fmla="*/ 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
                <a:gd name="T40" fmla="*/ 0 h 21"/>
                <a:gd name="T41" fmla="*/ 30 w 3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 h="21">
                  <a:moveTo>
                    <a:pt x="0" y="7"/>
                  </a:moveTo>
                  <a:lnTo>
                    <a:pt x="5" y="14"/>
                  </a:lnTo>
                  <a:lnTo>
                    <a:pt x="10" y="19"/>
                  </a:lnTo>
                  <a:lnTo>
                    <a:pt x="16" y="21"/>
                  </a:lnTo>
                  <a:lnTo>
                    <a:pt x="21" y="20"/>
                  </a:lnTo>
                  <a:lnTo>
                    <a:pt x="24" y="17"/>
                  </a:lnTo>
                  <a:lnTo>
                    <a:pt x="29" y="15"/>
                  </a:lnTo>
                  <a:lnTo>
                    <a:pt x="30" y="12"/>
                  </a:lnTo>
                  <a:lnTo>
                    <a:pt x="27" y="7"/>
                  </a:lnTo>
                  <a:lnTo>
                    <a:pt x="18" y="2"/>
                  </a:lnTo>
                  <a:lnTo>
                    <a:pt x="8" y="0"/>
                  </a:lnTo>
                  <a:lnTo>
                    <a:pt x="1" y="1"/>
                  </a:lnTo>
                  <a:lnTo>
                    <a:pt x="0" y="7"/>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0" name="Freeform 151"/>
            <p:cNvSpPr>
              <a:spLocks/>
            </p:cNvSpPr>
            <p:nvPr/>
          </p:nvSpPr>
          <p:spPr bwMode="auto">
            <a:xfrm>
              <a:off x="3040" y="2301"/>
              <a:ext cx="5" cy="6"/>
            </a:xfrm>
            <a:custGeom>
              <a:avLst/>
              <a:gdLst>
                <a:gd name="T0" fmla="*/ 1 w 10"/>
                <a:gd name="T1" fmla="*/ 1 h 12"/>
                <a:gd name="T2" fmla="*/ 1 w 10"/>
                <a:gd name="T3" fmla="*/ 2 h 12"/>
                <a:gd name="T4" fmla="*/ 1 w 10"/>
                <a:gd name="T5" fmla="*/ 2 h 12"/>
                <a:gd name="T6" fmla="*/ 1 w 10"/>
                <a:gd name="T7" fmla="*/ 3 h 12"/>
                <a:gd name="T8" fmla="*/ 0 w 10"/>
                <a:gd name="T9" fmla="*/ 3 h 12"/>
                <a:gd name="T10" fmla="*/ 1 w 10"/>
                <a:gd name="T11" fmla="*/ 3 h 12"/>
                <a:gd name="T12" fmla="*/ 2 w 10"/>
                <a:gd name="T13" fmla="*/ 3 h 12"/>
                <a:gd name="T14" fmla="*/ 3 w 10"/>
                <a:gd name="T15" fmla="*/ 3 h 12"/>
                <a:gd name="T16" fmla="*/ 3 w 10"/>
                <a:gd name="T17" fmla="*/ 2 h 12"/>
                <a:gd name="T18" fmla="*/ 2 w 10"/>
                <a:gd name="T19" fmla="*/ 1 h 12"/>
                <a:gd name="T20" fmla="*/ 2 w 10"/>
                <a:gd name="T21" fmla="*/ 0 h 12"/>
                <a:gd name="T22" fmla="*/ 1 w 10"/>
                <a:gd name="T23" fmla="*/ 0 h 12"/>
                <a:gd name="T24" fmla="*/ 1 w 10"/>
                <a:gd name="T25" fmla="*/ 1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12"/>
                <a:gd name="T41" fmla="*/ 10 w 10"/>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12">
                  <a:moveTo>
                    <a:pt x="2" y="1"/>
                  </a:moveTo>
                  <a:lnTo>
                    <a:pt x="3" y="5"/>
                  </a:lnTo>
                  <a:lnTo>
                    <a:pt x="3" y="8"/>
                  </a:lnTo>
                  <a:lnTo>
                    <a:pt x="2" y="11"/>
                  </a:lnTo>
                  <a:lnTo>
                    <a:pt x="0" y="12"/>
                  </a:lnTo>
                  <a:lnTo>
                    <a:pt x="2" y="12"/>
                  </a:lnTo>
                  <a:lnTo>
                    <a:pt x="6" y="12"/>
                  </a:lnTo>
                  <a:lnTo>
                    <a:pt x="10" y="11"/>
                  </a:lnTo>
                  <a:lnTo>
                    <a:pt x="10" y="7"/>
                  </a:lnTo>
                  <a:lnTo>
                    <a:pt x="7" y="4"/>
                  </a:lnTo>
                  <a:lnTo>
                    <a:pt x="6" y="0"/>
                  </a:lnTo>
                  <a:lnTo>
                    <a:pt x="4" y="0"/>
                  </a:lnTo>
                  <a:lnTo>
                    <a:pt x="2"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1" name="Freeform 152"/>
            <p:cNvSpPr>
              <a:spLocks/>
            </p:cNvSpPr>
            <p:nvPr/>
          </p:nvSpPr>
          <p:spPr bwMode="auto">
            <a:xfrm>
              <a:off x="2873" y="2151"/>
              <a:ext cx="9" cy="7"/>
            </a:xfrm>
            <a:custGeom>
              <a:avLst/>
              <a:gdLst>
                <a:gd name="T0" fmla="*/ 0 w 20"/>
                <a:gd name="T1" fmla="*/ 1 h 13"/>
                <a:gd name="T2" fmla="*/ 0 w 20"/>
                <a:gd name="T3" fmla="*/ 2 h 13"/>
                <a:gd name="T4" fmla="*/ 1 w 20"/>
                <a:gd name="T5" fmla="*/ 3 h 13"/>
                <a:gd name="T6" fmla="*/ 2 w 20"/>
                <a:gd name="T7" fmla="*/ 4 h 13"/>
                <a:gd name="T8" fmla="*/ 3 w 20"/>
                <a:gd name="T9" fmla="*/ 4 h 13"/>
                <a:gd name="T10" fmla="*/ 4 w 20"/>
                <a:gd name="T11" fmla="*/ 3 h 13"/>
                <a:gd name="T12" fmla="*/ 4 w 20"/>
                <a:gd name="T13" fmla="*/ 3 h 13"/>
                <a:gd name="T14" fmla="*/ 4 w 20"/>
                <a:gd name="T15" fmla="*/ 2 h 13"/>
                <a:gd name="T16" fmla="*/ 4 w 20"/>
                <a:gd name="T17" fmla="*/ 1 h 13"/>
                <a:gd name="T18" fmla="*/ 3 w 20"/>
                <a:gd name="T19" fmla="*/ 1 h 13"/>
                <a:gd name="T20" fmla="*/ 1 w 20"/>
                <a:gd name="T21" fmla="*/ 0 h 13"/>
                <a:gd name="T22" fmla="*/ 0 w 20"/>
                <a:gd name="T23" fmla="*/ 0 h 13"/>
                <a:gd name="T24" fmla="*/ 0 w 20"/>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3"/>
                <a:gd name="T41" fmla="*/ 20 w 20"/>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3">
                  <a:moveTo>
                    <a:pt x="0" y="3"/>
                  </a:moveTo>
                  <a:lnTo>
                    <a:pt x="2" y="8"/>
                  </a:lnTo>
                  <a:lnTo>
                    <a:pt x="7" y="11"/>
                  </a:lnTo>
                  <a:lnTo>
                    <a:pt x="12" y="13"/>
                  </a:lnTo>
                  <a:lnTo>
                    <a:pt x="15" y="13"/>
                  </a:lnTo>
                  <a:lnTo>
                    <a:pt x="17" y="12"/>
                  </a:lnTo>
                  <a:lnTo>
                    <a:pt x="18" y="10"/>
                  </a:lnTo>
                  <a:lnTo>
                    <a:pt x="20" y="8"/>
                  </a:lnTo>
                  <a:lnTo>
                    <a:pt x="18" y="4"/>
                  </a:lnTo>
                  <a:lnTo>
                    <a:pt x="14" y="1"/>
                  </a:lnTo>
                  <a:lnTo>
                    <a:pt x="7" y="0"/>
                  </a:lnTo>
                  <a:lnTo>
                    <a:pt x="1" y="0"/>
                  </a:lnTo>
                  <a:lnTo>
                    <a:pt x="0" y="3"/>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2" name="Freeform 153"/>
            <p:cNvSpPr>
              <a:spLocks/>
            </p:cNvSpPr>
            <p:nvPr/>
          </p:nvSpPr>
          <p:spPr bwMode="auto">
            <a:xfrm>
              <a:off x="3042" y="2312"/>
              <a:ext cx="6" cy="4"/>
            </a:xfrm>
            <a:custGeom>
              <a:avLst/>
              <a:gdLst>
                <a:gd name="T0" fmla="*/ 1 w 11"/>
                <a:gd name="T1" fmla="*/ 0 h 7"/>
                <a:gd name="T2" fmla="*/ 0 w 11"/>
                <a:gd name="T3" fmla="*/ 1 h 7"/>
                <a:gd name="T4" fmla="*/ 1 w 11"/>
                <a:gd name="T5" fmla="*/ 2 h 7"/>
                <a:gd name="T6" fmla="*/ 2 w 11"/>
                <a:gd name="T7" fmla="*/ 2 h 7"/>
                <a:gd name="T8" fmla="*/ 3 w 11"/>
                <a:gd name="T9" fmla="*/ 2 h 7"/>
                <a:gd name="T10" fmla="*/ 3 w 11"/>
                <a:gd name="T11" fmla="*/ 1 h 7"/>
                <a:gd name="T12" fmla="*/ 3 w 11"/>
                <a:gd name="T13" fmla="*/ 1 h 7"/>
                <a:gd name="T14" fmla="*/ 2 w 11"/>
                <a:gd name="T15" fmla="*/ 0 h 7"/>
                <a:gd name="T16" fmla="*/ 1 w 11"/>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7"/>
                <a:gd name="T29" fmla="*/ 11 w 11"/>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7">
                  <a:moveTo>
                    <a:pt x="2" y="0"/>
                  </a:moveTo>
                  <a:lnTo>
                    <a:pt x="0" y="2"/>
                  </a:lnTo>
                  <a:lnTo>
                    <a:pt x="1" y="6"/>
                  </a:lnTo>
                  <a:lnTo>
                    <a:pt x="6" y="7"/>
                  </a:lnTo>
                  <a:lnTo>
                    <a:pt x="9" y="6"/>
                  </a:lnTo>
                  <a:lnTo>
                    <a:pt x="11" y="4"/>
                  </a:lnTo>
                  <a:lnTo>
                    <a:pt x="10" y="2"/>
                  </a:lnTo>
                  <a:lnTo>
                    <a:pt x="7" y="0"/>
                  </a:lnTo>
                  <a:lnTo>
                    <a:pt x="2"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3" name="Freeform 154"/>
            <p:cNvSpPr>
              <a:spLocks/>
            </p:cNvSpPr>
            <p:nvPr/>
          </p:nvSpPr>
          <p:spPr bwMode="auto">
            <a:xfrm>
              <a:off x="3044" y="2290"/>
              <a:ext cx="7" cy="5"/>
            </a:xfrm>
            <a:custGeom>
              <a:avLst/>
              <a:gdLst>
                <a:gd name="T0" fmla="*/ 0 w 15"/>
                <a:gd name="T1" fmla="*/ 0 h 11"/>
                <a:gd name="T2" fmla="*/ 1 w 15"/>
                <a:gd name="T3" fmla="*/ 0 h 11"/>
                <a:gd name="T4" fmla="*/ 2 w 15"/>
                <a:gd name="T5" fmla="*/ 0 h 11"/>
                <a:gd name="T6" fmla="*/ 3 w 15"/>
                <a:gd name="T7" fmla="*/ 0 h 11"/>
                <a:gd name="T8" fmla="*/ 3 w 15"/>
                <a:gd name="T9" fmla="*/ 0 h 11"/>
                <a:gd name="T10" fmla="*/ 3 w 15"/>
                <a:gd name="T11" fmla="*/ 0 h 11"/>
                <a:gd name="T12" fmla="*/ 3 w 15"/>
                <a:gd name="T13" fmla="*/ 1 h 11"/>
                <a:gd name="T14" fmla="*/ 3 w 15"/>
                <a:gd name="T15" fmla="*/ 2 h 11"/>
                <a:gd name="T16" fmla="*/ 3 w 15"/>
                <a:gd name="T17" fmla="*/ 2 h 11"/>
                <a:gd name="T18" fmla="*/ 2 w 15"/>
                <a:gd name="T19" fmla="*/ 2 h 11"/>
                <a:gd name="T20" fmla="*/ 0 w 15"/>
                <a:gd name="T21" fmla="*/ 1 h 11"/>
                <a:gd name="T22" fmla="*/ 0 w 15"/>
                <a:gd name="T23" fmla="*/ 1 h 11"/>
                <a:gd name="T24" fmla="*/ 0 w 1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1"/>
                <a:gd name="T41" fmla="*/ 15 w 15"/>
                <a:gd name="T42" fmla="*/ 11 h 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1">
                  <a:moveTo>
                    <a:pt x="3" y="1"/>
                  </a:moveTo>
                  <a:lnTo>
                    <a:pt x="7" y="2"/>
                  </a:lnTo>
                  <a:lnTo>
                    <a:pt x="11" y="1"/>
                  </a:lnTo>
                  <a:lnTo>
                    <a:pt x="14" y="0"/>
                  </a:lnTo>
                  <a:lnTo>
                    <a:pt x="15" y="0"/>
                  </a:lnTo>
                  <a:lnTo>
                    <a:pt x="15" y="1"/>
                  </a:lnTo>
                  <a:lnTo>
                    <a:pt x="15" y="5"/>
                  </a:lnTo>
                  <a:lnTo>
                    <a:pt x="14" y="9"/>
                  </a:lnTo>
                  <a:lnTo>
                    <a:pt x="12" y="11"/>
                  </a:lnTo>
                  <a:lnTo>
                    <a:pt x="8" y="9"/>
                  </a:lnTo>
                  <a:lnTo>
                    <a:pt x="3" y="7"/>
                  </a:lnTo>
                  <a:lnTo>
                    <a:pt x="0" y="5"/>
                  </a:lnTo>
                  <a:lnTo>
                    <a:pt x="3"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4" name="Freeform 155"/>
            <p:cNvSpPr>
              <a:spLocks/>
            </p:cNvSpPr>
            <p:nvPr/>
          </p:nvSpPr>
          <p:spPr bwMode="auto">
            <a:xfrm>
              <a:off x="2979" y="2298"/>
              <a:ext cx="8" cy="4"/>
            </a:xfrm>
            <a:custGeom>
              <a:avLst/>
              <a:gdLst>
                <a:gd name="T0" fmla="*/ 1 w 16"/>
                <a:gd name="T1" fmla="*/ 0 h 10"/>
                <a:gd name="T2" fmla="*/ 0 w 16"/>
                <a:gd name="T3" fmla="*/ 1 h 10"/>
                <a:gd name="T4" fmla="*/ 1 w 16"/>
                <a:gd name="T5" fmla="*/ 1 h 10"/>
                <a:gd name="T6" fmla="*/ 2 w 16"/>
                <a:gd name="T7" fmla="*/ 2 h 10"/>
                <a:gd name="T8" fmla="*/ 4 w 16"/>
                <a:gd name="T9" fmla="*/ 1 h 10"/>
                <a:gd name="T10" fmla="*/ 4 w 16"/>
                <a:gd name="T11" fmla="*/ 1 h 10"/>
                <a:gd name="T12" fmla="*/ 4 w 16"/>
                <a:gd name="T13" fmla="*/ 0 h 10"/>
                <a:gd name="T14" fmla="*/ 3 w 16"/>
                <a:gd name="T15" fmla="*/ 0 h 10"/>
                <a:gd name="T16" fmla="*/ 1 w 16"/>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
                <a:gd name="T29" fmla="*/ 16 w 16"/>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
                  <a:moveTo>
                    <a:pt x="4" y="0"/>
                  </a:moveTo>
                  <a:lnTo>
                    <a:pt x="0" y="4"/>
                  </a:lnTo>
                  <a:lnTo>
                    <a:pt x="2" y="7"/>
                  </a:lnTo>
                  <a:lnTo>
                    <a:pt x="8" y="10"/>
                  </a:lnTo>
                  <a:lnTo>
                    <a:pt x="13" y="8"/>
                  </a:lnTo>
                  <a:lnTo>
                    <a:pt x="16" y="5"/>
                  </a:lnTo>
                  <a:lnTo>
                    <a:pt x="15" y="3"/>
                  </a:lnTo>
                  <a:lnTo>
                    <a:pt x="10" y="1"/>
                  </a:lnTo>
                  <a:lnTo>
                    <a:pt x="4"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5" name="Freeform 156"/>
            <p:cNvSpPr>
              <a:spLocks/>
            </p:cNvSpPr>
            <p:nvPr/>
          </p:nvSpPr>
          <p:spPr bwMode="auto">
            <a:xfrm>
              <a:off x="2815" y="1910"/>
              <a:ext cx="34" cy="34"/>
            </a:xfrm>
            <a:custGeom>
              <a:avLst/>
              <a:gdLst>
                <a:gd name="T0" fmla="*/ 5 w 68"/>
                <a:gd name="T1" fmla="*/ 1 h 68"/>
                <a:gd name="T2" fmla="*/ 5 w 68"/>
                <a:gd name="T3" fmla="*/ 1 h 68"/>
                <a:gd name="T4" fmla="*/ 6 w 68"/>
                <a:gd name="T5" fmla="*/ 0 h 68"/>
                <a:gd name="T6" fmla="*/ 6 w 68"/>
                <a:gd name="T7" fmla="*/ 0 h 68"/>
                <a:gd name="T8" fmla="*/ 6 w 68"/>
                <a:gd name="T9" fmla="*/ 0 h 68"/>
                <a:gd name="T10" fmla="*/ 8 w 68"/>
                <a:gd name="T11" fmla="*/ 0 h 68"/>
                <a:gd name="T12" fmla="*/ 9 w 68"/>
                <a:gd name="T13" fmla="*/ 0 h 68"/>
                <a:gd name="T14" fmla="*/ 10 w 68"/>
                <a:gd name="T15" fmla="*/ 1 h 68"/>
                <a:gd name="T16" fmla="*/ 11 w 68"/>
                <a:gd name="T17" fmla="*/ 1 h 68"/>
                <a:gd name="T18" fmla="*/ 11 w 68"/>
                <a:gd name="T19" fmla="*/ 2 h 68"/>
                <a:gd name="T20" fmla="*/ 12 w 68"/>
                <a:gd name="T21" fmla="*/ 10 h 68"/>
                <a:gd name="T22" fmla="*/ 14 w 68"/>
                <a:gd name="T23" fmla="*/ 14 h 68"/>
                <a:gd name="T24" fmla="*/ 15 w 68"/>
                <a:gd name="T25" fmla="*/ 14 h 68"/>
                <a:gd name="T26" fmla="*/ 16 w 68"/>
                <a:gd name="T27" fmla="*/ 14 h 68"/>
                <a:gd name="T28" fmla="*/ 17 w 68"/>
                <a:gd name="T29" fmla="*/ 14 h 68"/>
                <a:gd name="T30" fmla="*/ 17 w 68"/>
                <a:gd name="T31" fmla="*/ 15 h 68"/>
                <a:gd name="T32" fmla="*/ 17 w 68"/>
                <a:gd name="T33" fmla="*/ 15 h 68"/>
                <a:gd name="T34" fmla="*/ 16 w 68"/>
                <a:gd name="T35" fmla="*/ 16 h 68"/>
                <a:gd name="T36" fmla="*/ 15 w 68"/>
                <a:gd name="T37" fmla="*/ 17 h 68"/>
                <a:gd name="T38" fmla="*/ 13 w 68"/>
                <a:gd name="T39" fmla="*/ 17 h 68"/>
                <a:gd name="T40" fmla="*/ 10 w 68"/>
                <a:gd name="T41" fmla="*/ 17 h 68"/>
                <a:gd name="T42" fmla="*/ 7 w 68"/>
                <a:gd name="T43" fmla="*/ 17 h 68"/>
                <a:gd name="T44" fmla="*/ 7 w 68"/>
                <a:gd name="T45" fmla="*/ 17 h 68"/>
                <a:gd name="T46" fmla="*/ 6 w 68"/>
                <a:gd name="T47" fmla="*/ 17 h 68"/>
                <a:gd name="T48" fmla="*/ 6 w 68"/>
                <a:gd name="T49" fmla="*/ 17 h 68"/>
                <a:gd name="T50" fmla="*/ 6 w 68"/>
                <a:gd name="T51" fmla="*/ 17 h 68"/>
                <a:gd name="T52" fmla="*/ 3 w 68"/>
                <a:gd name="T53" fmla="*/ 17 h 68"/>
                <a:gd name="T54" fmla="*/ 1 w 68"/>
                <a:gd name="T55" fmla="*/ 17 h 68"/>
                <a:gd name="T56" fmla="*/ 0 w 68"/>
                <a:gd name="T57" fmla="*/ 16 h 68"/>
                <a:gd name="T58" fmla="*/ 1 w 68"/>
                <a:gd name="T59" fmla="*/ 15 h 68"/>
                <a:gd name="T60" fmla="*/ 1 w 68"/>
                <a:gd name="T61" fmla="*/ 14 h 68"/>
                <a:gd name="T62" fmla="*/ 2 w 68"/>
                <a:gd name="T63" fmla="*/ 13 h 68"/>
                <a:gd name="T64" fmla="*/ 3 w 68"/>
                <a:gd name="T65" fmla="*/ 12 h 68"/>
                <a:gd name="T66" fmla="*/ 3 w 68"/>
                <a:gd name="T67" fmla="*/ 12 h 68"/>
                <a:gd name="T68" fmla="*/ 5 w 68"/>
                <a:gd name="T69" fmla="*/ 2 h 68"/>
                <a:gd name="T70" fmla="*/ 5 w 68"/>
                <a:gd name="T71" fmla="*/ 1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8"/>
                <a:gd name="T109" fmla="*/ 0 h 68"/>
                <a:gd name="T110" fmla="*/ 68 w 68"/>
                <a:gd name="T111" fmla="*/ 68 h 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8" h="68">
                  <a:moveTo>
                    <a:pt x="17" y="1"/>
                  </a:moveTo>
                  <a:lnTo>
                    <a:pt x="20" y="1"/>
                  </a:lnTo>
                  <a:lnTo>
                    <a:pt x="21" y="0"/>
                  </a:lnTo>
                  <a:lnTo>
                    <a:pt x="23" y="0"/>
                  </a:lnTo>
                  <a:lnTo>
                    <a:pt x="24" y="0"/>
                  </a:lnTo>
                  <a:lnTo>
                    <a:pt x="29" y="0"/>
                  </a:lnTo>
                  <a:lnTo>
                    <a:pt x="33" y="0"/>
                  </a:lnTo>
                  <a:lnTo>
                    <a:pt x="38" y="1"/>
                  </a:lnTo>
                  <a:lnTo>
                    <a:pt x="43" y="1"/>
                  </a:lnTo>
                  <a:lnTo>
                    <a:pt x="43" y="6"/>
                  </a:lnTo>
                  <a:lnTo>
                    <a:pt x="47" y="40"/>
                  </a:lnTo>
                  <a:lnTo>
                    <a:pt x="53" y="53"/>
                  </a:lnTo>
                  <a:lnTo>
                    <a:pt x="59" y="54"/>
                  </a:lnTo>
                  <a:lnTo>
                    <a:pt x="61" y="53"/>
                  </a:lnTo>
                  <a:lnTo>
                    <a:pt x="66" y="55"/>
                  </a:lnTo>
                  <a:lnTo>
                    <a:pt x="68" y="58"/>
                  </a:lnTo>
                  <a:lnTo>
                    <a:pt x="68" y="60"/>
                  </a:lnTo>
                  <a:lnTo>
                    <a:pt x="64" y="62"/>
                  </a:lnTo>
                  <a:lnTo>
                    <a:pt x="59" y="65"/>
                  </a:lnTo>
                  <a:lnTo>
                    <a:pt x="51" y="66"/>
                  </a:lnTo>
                  <a:lnTo>
                    <a:pt x="40" y="67"/>
                  </a:lnTo>
                  <a:lnTo>
                    <a:pt x="28" y="68"/>
                  </a:lnTo>
                  <a:lnTo>
                    <a:pt x="26" y="68"/>
                  </a:lnTo>
                  <a:lnTo>
                    <a:pt x="24" y="68"/>
                  </a:lnTo>
                  <a:lnTo>
                    <a:pt x="23" y="68"/>
                  </a:lnTo>
                  <a:lnTo>
                    <a:pt x="21" y="68"/>
                  </a:lnTo>
                  <a:lnTo>
                    <a:pt x="9" y="68"/>
                  </a:lnTo>
                  <a:lnTo>
                    <a:pt x="2" y="66"/>
                  </a:lnTo>
                  <a:lnTo>
                    <a:pt x="0" y="62"/>
                  </a:lnTo>
                  <a:lnTo>
                    <a:pt x="1" y="58"/>
                  </a:lnTo>
                  <a:lnTo>
                    <a:pt x="3" y="54"/>
                  </a:lnTo>
                  <a:lnTo>
                    <a:pt x="7" y="51"/>
                  </a:lnTo>
                  <a:lnTo>
                    <a:pt x="10" y="48"/>
                  </a:lnTo>
                  <a:lnTo>
                    <a:pt x="11" y="47"/>
                  </a:lnTo>
                  <a:lnTo>
                    <a:pt x="17" y="5"/>
                  </a:lnTo>
                  <a:lnTo>
                    <a:pt x="17" y="1"/>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6" name="Freeform 157"/>
            <p:cNvSpPr>
              <a:spLocks/>
            </p:cNvSpPr>
            <p:nvPr/>
          </p:nvSpPr>
          <p:spPr bwMode="auto">
            <a:xfrm>
              <a:off x="2945" y="2191"/>
              <a:ext cx="10" cy="6"/>
            </a:xfrm>
            <a:custGeom>
              <a:avLst/>
              <a:gdLst>
                <a:gd name="T0" fmla="*/ 2 w 22"/>
                <a:gd name="T1" fmla="*/ 0 h 13"/>
                <a:gd name="T2" fmla="*/ 1 w 22"/>
                <a:gd name="T3" fmla="*/ 0 h 13"/>
                <a:gd name="T4" fmla="*/ 0 w 22"/>
                <a:gd name="T5" fmla="*/ 0 h 13"/>
                <a:gd name="T6" fmla="*/ 0 w 22"/>
                <a:gd name="T7" fmla="*/ 1 h 13"/>
                <a:gd name="T8" fmla="*/ 0 w 22"/>
                <a:gd name="T9" fmla="*/ 2 h 13"/>
                <a:gd name="T10" fmla="*/ 1 w 22"/>
                <a:gd name="T11" fmla="*/ 2 h 13"/>
                <a:gd name="T12" fmla="*/ 2 w 22"/>
                <a:gd name="T13" fmla="*/ 2 h 13"/>
                <a:gd name="T14" fmla="*/ 3 w 22"/>
                <a:gd name="T15" fmla="*/ 2 h 13"/>
                <a:gd name="T16" fmla="*/ 4 w 22"/>
                <a:gd name="T17" fmla="*/ 3 h 13"/>
                <a:gd name="T18" fmla="*/ 5 w 22"/>
                <a:gd name="T19" fmla="*/ 3 h 13"/>
                <a:gd name="T20" fmla="*/ 5 w 22"/>
                <a:gd name="T21" fmla="*/ 2 h 13"/>
                <a:gd name="T22" fmla="*/ 4 w 22"/>
                <a:gd name="T23" fmla="*/ 0 h 13"/>
                <a:gd name="T24" fmla="*/ 2 w 22"/>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3"/>
                <a:gd name="T41" fmla="*/ 22 w 22"/>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3">
                  <a:moveTo>
                    <a:pt x="8" y="0"/>
                  </a:moveTo>
                  <a:lnTo>
                    <a:pt x="4" y="1"/>
                  </a:lnTo>
                  <a:lnTo>
                    <a:pt x="1" y="3"/>
                  </a:lnTo>
                  <a:lnTo>
                    <a:pt x="0" y="6"/>
                  </a:lnTo>
                  <a:lnTo>
                    <a:pt x="1" y="9"/>
                  </a:lnTo>
                  <a:lnTo>
                    <a:pt x="4" y="10"/>
                  </a:lnTo>
                  <a:lnTo>
                    <a:pt x="8" y="10"/>
                  </a:lnTo>
                  <a:lnTo>
                    <a:pt x="13" y="10"/>
                  </a:lnTo>
                  <a:lnTo>
                    <a:pt x="19" y="13"/>
                  </a:lnTo>
                  <a:lnTo>
                    <a:pt x="22" y="13"/>
                  </a:lnTo>
                  <a:lnTo>
                    <a:pt x="22" y="8"/>
                  </a:lnTo>
                  <a:lnTo>
                    <a:pt x="19" y="2"/>
                  </a:lnTo>
                  <a:lnTo>
                    <a:pt x="8"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7" name="Freeform 158"/>
            <p:cNvSpPr>
              <a:spLocks/>
            </p:cNvSpPr>
            <p:nvPr/>
          </p:nvSpPr>
          <p:spPr bwMode="auto">
            <a:xfrm>
              <a:off x="2941" y="2174"/>
              <a:ext cx="16" cy="8"/>
            </a:xfrm>
            <a:custGeom>
              <a:avLst/>
              <a:gdLst>
                <a:gd name="T0" fmla="*/ 2 w 32"/>
                <a:gd name="T1" fmla="*/ 1 h 17"/>
                <a:gd name="T2" fmla="*/ 2 w 32"/>
                <a:gd name="T3" fmla="*/ 1 h 17"/>
                <a:gd name="T4" fmla="*/ 1 w 32"/>
                <a:gd name="T5" fmla="*/ 2 h 17"/>
                <a:gd name="T6" fmla="*/ 0 w 32"/>
                <a:gd name="T7" fmla="*/ 2 h 17"/>
                <a:gd name="T8" fmla="*/ 3 w 32"/>
                <a:gd name="T9" fmla="*/ 3 h 17"/>
                <a:gd name="T10" fmla="*/ 4 w 32"/>
                <a:gd name="T11" fmla="*/ 4 h 17"/>
                <a:gd name="T12" fmla="*/ 5 w 32"/>
                <a:gd name="T13" fmla="*/ 4 h 17"/>
                <a:gd name="T14" fmla="*/ 7 w 32"/>
                <a:gd name="T15" fmla="*/ 4 h 17"/>
                <a:gd name="T16" fmla="*/ 8 w 32"/>
                <a:gd name="T17" fmla="*/ 3 h 17"/>
                <a:gd name="T18" fmla="*/ 8 w 32"/>
                <a:gd name="T19" fmla="*/ 2 h 17"/>
                <a:gd name="T20" fmla="*/ 8 w 32"/>
                <a:gd name="T21" fmla="*/ 1 h 17"/>
                <a:gd name="T22" fmla="*/ 8 w 32"/>
                <a:gd name="T23" fmla="*/ 0 h 17"/>
                <a:gd name="T24" fmla="*/ 7 w 32"/>
                <a:gd name="T25" fmla="*/ 0 h 17"/>
                <a:gd name="T26" fmla="*/ 6 w 32"/>
                <a:gd name="T27" fmla="*/ 0 h 17"/>
                <a:gd name="T28" fmla="*/ 5 w 32"/>
                <a:gd name="T29" fmla="*/ 0 h 17"/>
                <a:gd name="T30" fmla="*/ 4 w 32"/>
                <a:gd name="T31" fmla="*/ 0 h 17"/>
                <a:gd name="T32" fmla="*/ 4 w 32"/>
                <a:gd name="T33" fmla="*/ 0 h 17"/>
                <a:gd name="T34" fmla="*/ 2 w 32"/>
                <a:gd name="T35" fmla="*/ 1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2"/>
                <a:gd name="T55" fmla="*/ 0 h 17"/>
                <a:gd name="T56" fmla="*/ 32 w 32"/>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2" h="17">
                  <a:moveTo>
                    <a:pt x="8" y="5"/>
                  </a:moveTo>
                  <a:lnTo>
                    <a:pt x="8" y="7"/>
                  </a:lnTo>
                  <a:lnTo>
                    <a:pt x="2" y="9"/>
                  </a:lnTo>
                  <a:lnTo>
                    <a:pt x="0" y="11"/>
                  </a:lnTo>
                  <a:lnTo>
                    <a:pt x="11" y="13"/>
                  </a:lnTo>
                  <a:lnTo>
                    <a:pt x="14" y="16"/>
                  </a:lnTo>
                  <a:lnTo>
                    <a:pt x="20" y="17"/>
                  </a:lnTo>
                  <a:lnTo>
                    <a:pt x="26" y="17"/>
                  </a:lnTo>
                  <a:lnTo>
                    <a:pt x="30" y="15"/>
                  </a:lnTo>
                  <a:lnTo>
                    <a:pt x="32" y="11"/>
                  </a:lnTo>
                  <a:lnTo>
                    <a:pt x="31" y="7"/>
                  </a:lnTo>
                  <a:lnTo>
                    <a:pt x="29" y="3"/>
                  </a:lnTo>
                  <a:lnTo>
                    <a:pt x="26" y="3"/>
                  </a:lnTo>
                  <a:lnTo>
                    <a:pt x="21" y="3"/>
                  </a:lnTo>
                  <a:lnTo>
                    <a:pt x="17" y="2"/>
                  </a:lnTo>
                  <a:lnTo>
                    <a:pt x="14" y="1"/>
                  </a:lnTo>
                  <a:lnTo>
                    <a:pt x="13" y="0"/>
                  </a:lnTo>
                  <a:lnTo>
                    <a:pt x="8" y="5"/>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8" name="Freeform 159"/>
            <p:cNvSpPr>
              <a:spLocks/>
            </p:cNvSpPr>
            <p:nvPr/>
          </p:nvSpPr>
          <p:spPr bwMode="auto">
            <a:xfrm>
              <a:off x="2923" y="2176"/>
              <a:ext cx="17" cy="15"/>
            </a:xfrm>
            <a:custGeom>
              <a:avLst/>
              <a:gdLst>
                <a:gd name="T0" fmla="*/ 4 w 35"/>
                <a:gd name="T1" fmla="*/ 0 h 30"/>
                <a:gd name="T2" fmla="*/ 5 w 35"/>
                <a:gd name="T3" fmla="*/ 2 h 30"/>
                <a:gd name="T4" fmla="*/ 5 w 35"/>
                <a:gd name="T5" fmla="*/ 3 h 30"/>
                <a:gd name="T6" fmla="*/ 5 w 35"/>
                <a:gd name="T7" fmla="*/ 4 h 30"/>
                <a:gd name="T8" fmla="*/ 5 w 35"/>
                <a:gd name="T9" fmla="*/ 4 h 30"/>
                <a:gd name="T10" fmla="*/ 5 w 35"/>
                <a:gd name="T11" fmla="*/ 4 h 30"/>
                <a:gd name="T12" fmla="*/ 6 w 35"/>
                <a:gd name="T13" fmla="*/ 5 h 30"/>
                <a:gd name="T14" fmla="*/ 7 w 35"/>
                <a:gd name="T15" fmla="*/ 5 h 30"/>
                <a:gd name="T16" fmla="*/ 7 w 35"/>
                <a:gd name="T17" fmla="*/ 6 h 30"/>
                <a:gd name="T18" fmla="*/ 8 w 35"/>
                <a:gd name="T19" fmla="*/ 6 h 30"/>
                <a:gd name="T20" fmla="*/ 8 w 35"/>
                <a:gd name="T21" fmla="*/ 7 h 30"/>
                <a:gd name="T22" fmla="*/ 8 w 35"/>
                <a:gd name="T23" fmla="*/ 8 h 30"/>
                <a:gd name="T24" fmla="*/ 8 w 35"/>
                <a:gd name="T25" fmla="*/ 8 h 30"/>
                <a:gd name="T26" fmla="*/ 7 w 35"/>
                <a:gd name="T27" fmla="*/ 8 h 30"/>
                <a:gd name="T28" fmla="*/ 6 w 35"/>
                <a:gd name="T29" fmla="*/ 8 h 30"/>
                <a:gd name="T30" fmla="*/ 4 w 35"/>
                <a:gd name="T31" fmla="*/ 8 h 30"/>
                <a:gd name="T32" fmla="*/ 2 w 35"/>
                <a:gd name="T33" fmla="*/ 7 h 30"/>
                <a:gd name="T34" fmla="*/ 0 w 35"/>
                <a:gd name="T35" fmla="*/ 6 h 30"/>
                <a:gd name="T36" fmla="*/ 0 w 35"/>
                <a:gd name="T37" fmla="*/ 5 h 30"/>
                <a:gd name="T38" fmla="*/ 0 w 35"/>
                <a:gd name="T39" fmla="*/ 3 h 30"/>
                <a:gd name="T40" fmla="*/ 1 w 35"/>
                <a:gd name="T41" fmla="*/ 2 h 30"/>
                <a:gd name="T42" fmla="*/ 2 w 35"/>
                <a:gd name="T43" fmla="*/ 2 h 30"/>
                <a:gd name="T44" fmla="*/ 3 w 35"/>
                <a:gd name="T45" fmla="*/ 2 h 30"/>
                <a:gd name="T46" fmla="*/ 3 w 35"/>
                <a:gd name="T47" fmla="*/ 1 h 30"/>
                <a:gd name="T48" fmla="*/ 4 w 35"/>
                <a:gd name="T49" fmla="*/ 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30"/>
                <a:gd name="T77" fmla="*/ 35 w 35"/>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30">
                  <a:moveTo>
                    <a:pt x="16" y="0"/>
                  </a:moveTo>
                  <a:lnTo>
                    <a:pt x="20" y="5"/>
                  </a:lnTo>
                  <a:lnTo>
                    <a:pt x="21" y="9"/>
                  </a:lnTo>
                  <a:lnTo>
                    <a:pt x="21" y="13"/>
                  </a:lnTo>
                  <a:lnTo>
                    <a:pt x="21" y="15"/>
                  </a:lnTo>
                  <a:lnTo>
                    <a:pt x="23" y="16"/>
                  </a:lnTo>
                  <a:lnTo>
                    <a:pt x="26" y="19"/>
                  </a:lnTo>
                  <a:lnTo>
                    <a:pt x="28" y="20"/>
                  </a:lnTo>
                  <a:lnTo>
                    <a:pt x="28" y="22"/>
                  </a:lnTo>
                  <a:lnTo>
                    <a:pt x="34" y="23"/>
                  </a:lnTo>
                  <a:lnTo>
                    <a:pt x="35" y="25"/>
                  </a:lnTo>
                  <a:lnTo>
                    <a:pt x="35" y="29"/>
                  </a:lnTo>
                  <a:lnTo>
                    <a:pt x="35" y="30"/>
                  </a:lnTo>
                  <a:lnTo>
                    <a:pt x="31" y="30"/>
                  </a:lnTo>
                  <a:lnTo>
                    <a:pt x="24" y="30"/>
                  </a:lnTo>
                  <a:lnTo>
                    <a:pt x="16" y="29"/>
                  </a:lnTo>
                  <a:lnTo>
                    <a:pt x="10" y="25"/>
                  </a:lnTo>
                  <a:lnTo>
                    <a:pt x="3" y="23"/>
                  </a:lnTo>
                  <a:lnTo>
                    <a:pt x="0" y="17"/>
                  </a:lnTo>
                  <a:lnTo>
                    <a:pt x="1" y="12"/>
                  </a:lnTo>
                  <a:lnTo>
                    <a:pt x="5" y="8"/>
                  </a:lnTo>
                  <a:lnTo>
                    <a:pt x="8" y="7"/>
                  </a:lnTo>
                  <a:lnTo>
                    <a:pt x="13" y="5"/>
                  </a:lnTo>
                  <a:lnTo>
                    <a:pt x="15" y="2"/>
                  </a:lnTo>
                  <a:lnTo>
                    <a:pt x="16" y="0"/>
                  </a:lnTo>
                  <a:close/>
                </a:path>
              </a:pathLst>
            </a:custGeom>
            <a:solidFill>
              <a:srgbClr val="0CC10C"/>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099" name="Freeform 160"/>
            <p:cNvSpPr>
              <a:spLocks/>
            </p:cNvSpPr>
            <p:nvPr/>
          </p:nvSpPr>
          <p:spPr bwMode="auto">
            <a:xfrm>
              <a:off x="3453" y="2219"/>
              <a:ext cx="32" cy="48"/>
            </a:xfrm>
            <a:custGeom>
              <a:avLst/>
              <a:gdLst>
                <a:gd name="T0" fmla="*/ 3 w 63"/>
                <a:gd name="T1" fmla="*/ 7 h 94"/>
                <a:gd name="T2" fmla="*/ 3 w 63"/>
                <a:gd name="T3" fmla="*/ 7 h 94"/>
                <a:gd name="T4" fmla="*/ 4 w 63"/>
                <a:gd name="T5" fmla="*/ 7 h 94"/>
                <a:gd name="T6" fmla="*/ 5 w 63"/>
                <a:gd name="T7" fmla="*/ 8 h 94"/>
                <a:gd name="T8" fmla="*/ 5 w 63"/>
                <a:gd name="T9" fmla="*/ 8 h 94"/>
                <a:gd name="T10" fmla="*/ 5 w 63"/>
                <a:gd name="T11" fmla="*/ 10 h 94"/>
                <a:gd name="T12" fmla="*/ 6 w 63"/>
                <a:gd name="T13" fmla="*/ 11 h 94"/>
                <a:gd name="T14" fmla="*/ 7 w 63"/>
                <a:gd name="T15" fmla="*/ 13 h 94"/>
                <a:gd name="T16" fmla="*/ 8 w 63"/>
                <a:gd name="T17" fmla="*/ 13 h 94"/>
                <a:gd name="T18" fmla="*/ 7 w 63"/>
                <a:gd name="T19" fmla="*/ 16 h 94"/>
                <a:gd name="T20" fmla="*/ 8 w 63"/>
                <a:gd name="T21" fmla="*/ 18 h 94"/>
                <a:gd name="T22" fmla="*/ 9 w 63"/>
                <a:gd name="T23" fmla="*/ 20 h 94"/>
                <a:gd name="T24" fmla="*/ 10 w 63"/>
                <a:gd name="T25" fmla="*/ 23 h 94"/>
                <a:gd name="T26" fmla="*/ 11 w 63"/>
                <a:gd name="T27" fmla="*/ 22 h 94"/>
                <a:gd name="T28" fmla="*/ 12 w 63"/>
                <a:gd name="T29" fmla="*/ 23 h 94"/>
                <a:gd name="T30" fmla="*/ 12 w 63"/>
                <a:gd name="T31" fmla="*/ 24 h 94"/>
                <a:gd name="T32" fmla="*/ 13 w 63"/>
                <a:gd name="T33" fmla="*/ 25 h 94"/>
                <a:gd name="T34" fmla="*/ 14 w 63"/>
                <a:gd name="T35" fmla="*/ 22 h 94"/>
                <a:gd name="T36" fmla="*/ 16 w 63"/>
                <a:gd name="T37" fmla="*/ 20 h 94"/>
                <a:gd name="T38" fmla="*/ 16 w 63"/>
                <a:gd name="T39" fmla="*/ 18 h 94"/>
                <a:gd name="T40" fmla="*/ 16 w 63"/>
                <a:gd name="T41" fmla="*/ 16 h 94"/>
                <a:gd name="T42" fmla="*/ 15 w 63"/>
                <a:gd name="T43" fmla="*/ 16 h 94"/>
                <a:gd name="T44" fmla="*/ 15 w 63"/>
                <a:gd name="T45" fmla="*/ 15 h 94"/>
                <a:gd name="T46" fmla="*/ 14 w 63"/>
                <a:gd name="T47" fmla="*/ 15 h 94"/>
                <a:gd name="T48" fmla="*/ 13 w 63"/>
                <a:gd name="T49" fmla="*/ 15 h 94"/>
                <a:gd name="T50" fmla="*/ 12 w 63"/>
                <a:gd name="T51" fmla="*/ 13 h 94"/>
                <a:gd name="T52" fmla="*/ 12 w 63"/>
                <a:gd name="T53" fmla="*/ 12 h 94"/>
                <a:gd name="T54" fmla="*/ 12 w 63"/>
                <a:gd name="T55" fmla="*/ 10 h 94"/>
                <a:gd name="T56" fmla="*/ 12 w 63"/>
                <a:gd name="T57" fmla="*/ 8 h 94"/>
                <a:gd name="T58" fmla="*/ 11 w 63"/>
                <a:gd name="T59" fmla="*/ 7 h 94"/>
                <a:gd name="T60" fmla="*/ 10 w 63"/>
                <a:gd name="T61" fmla="*/ 5 h 94"/>
                <a:gd name="T62" fmla="*/ 10 w 63"/>
                <a:gd name="T63" fmla="*/ 3 h 94"/>
                <a:gd name="T64" fmla="*/ 9 w 63"/>
                <a:gd name="T65" fmla="*/ 1 h 94"/>
                <a:gd name="T66" fmla="*/ 7 w 63"/>
                <a:gd name="T67" fmla="*/ 1 h 94"/>
                <a:gd name="T68" fmla="*/ 5 w 63"/>
                <a:gd name="T69" fmla="*/ 0 h 94"/>
                <a:gd name="T70" fmla="*/ 3 w 63"/>
                <a:gd name="T71" fmla="*/ 1 h 94"/>
                <a:gd name="T72" fmla="*/ 1 w 63"/>
                <a:gd name="T73" fmla="*/ 2 h 94"/>
                <a:gd name="T74" fmla="*/ 0 w 63"/>
                <a:gd name="T75" fmla="*/ 4 h 94"/>
                <a:gd name="T76" fmla="*/ 1 w 63"/>
                <a:gd name="T77" fmla="*/ 5 h 94"/>
                <a:gd name="T78" fmla="*/ 1 w 63"/>
                <a:gd name="T79" fmla="*/ 6 h 94"/>
                <a:gd name="T80" fmla="*/ 3 w 63"/>
                <a:gd name="T81" fmla="*/ 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3"/>
                <a:gd name="T124" fmla="*/ 0 h 94"/>
                <a:gd name="T125" fmla="*/ 63 w 63"/>
                <a:gd name="T126" fmla="*/ 94 h 9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3" h="94">
                  <a:moveTo>
                    <a:pt x="9" y="25"/>
                  </a:moveTo>
                  <a:lnTo>
                    <a:pt x="12" y="25"/>
                  </a:lnTo>
                  <a:lnTo>
                    <a:pt x="15" y="27"/>
                  </a:lnTo>
                  <a:lnTo>
                    <a:pt x="17" y="30"/>
                  </a:lnTo>
                  <a:lnTo>
                    <a:pt x="20" y="31"/>
                  </a:lnTo>
                  <a:lnTo>
                    <a:pt x="20" y="38"/>
                  </a:lnTo>
                  <a:lnTo>
                    <a:pt x="21" y="42"/>
                  </a:lnTo>
                  <a:lnTo>
                    <a:pt x="25" y="48"/>
                  </a:lnTo>
                  <a:lnTo>
                    <a:pt x="30" y="51"/>
                  </a:lnTo>
                  <a:lnTo>
                    <a:pt x="28" y="62"/>
                  </a:lnTo>
                  <a:lnTo>
                    <a:pt x="31" y="70"/>
                  </a:lnTo>
                  <a:lnTo>
                    <a:pt x="35" y="79"/>
                  </a:lnTo>
                  <a:lnTo>
                    <a:pt x="39" y="88"/>
                  </a:lnTo>
                  <a:lnTo>
                    <a:pt x="42" y="87"/>
                  </a:lnTo>
                  <a:lnTo>
                    <a:pt x="46" y="88"/>
                  </a:lnTo>
                  <a:lnTo>
                    <a:pt x="48" y="92"/>
                  </a:lnTo>
                  <a:lnTo>
                    <a:pt x="50" y="94"/>
                  </a:lnTo>
                  <a:lnTo>
                    <a:pt x="56" y="87"/>
                  </a:lnTo>
                  <a:lnTo>
                    <a:pt x="61" y="79"/>
                  </a:lnTo>
                  <a:lnTo>
                    <a:pt x="62" y="70"/>
                  </a:lnTo>
                  <a:lnTo>
                    <a:pt x="63" y="61"/>
                  </a:lnTo>
                  <a:lnTo>
                    <a:pt x="59" y="60"/>
                  </a:lnTo>
                  <a:lnTo>
                    <a:pt x="57" y="58"/>
                  </a:lnTo>
                  <a:lnTo>
                    <a:pt x="54" y="57"/>
                  </a:lnTo>
                  <a:lnTo>
                    <a:pt x="50" y="57"/>
                  </a:lnTo>
                  <a:lnTo>
                    <a:pt x="48" y="51"/>
                  </a:lnTo>
                  <a:lnTo>
                    <a:pt x="48" y="45"/>
                  </a:lnTo>
                  <a:lnTo>
                    <a:pt x="48" y="38"/>
                  </a:lnTo>
                  <a:lnTo>
                    <a:pt x="48" y="31"/>
                  </a:lnTo>
                  <a:lnTo>
                    <a:pt x="41" y="26"/>
                  </a:lnTo>
                  <a:lnTo>
                    <a:pt x="39" y="18"/>
                  </a:lnTo>
                  <a:lnTo>
                    <a:pt x="38" y="10"/>
                  </a:lnTo>
                  <a:lnTo>
                    <a:pt x="35" y="1"/>
                  </a:lnTo>
                  <a:lnTo>
                    <a:pt x="27" y="1"/>
                  </a:lnTo>
                  <a:lnTo>
                    <a:pt x="19" y="0"/>
                  </a:lnTo>
                  <a:lnTo>
                    <a:pt x="11" y="2"/>
                  </a:lnTo>
                  <a:lnTo>
                    <a:pt x="3" y="7"/>
                  </a:lnTo>
                  <a:lnTo>
                    <a:pt x="0" y="13"/>
                  </a:lnTo>
                  <a:lnTo>
                    <a:pt x="1" y="19"/>
                  </a:lnTo>
                  <a:lnTo>
                    <a:pt x="3" y="24"/>
                  </a:lnTo>
                  <a:lnTo>
                    <a:pt x="9" y="2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0" name="Freeform 161"/>
            <p:cNvSpPr>
              <a:spLocks/>
            </p:cNvSpPr>
            <p:nvPr/>
          </p:nvSpPr>
          <p:spPr bwMode="auto">
            <a:xfrm>
              <a:off x="3447" y="2257"/>
              <a:ext cx="111" cy="125"/>
            </a:xfrm>
            <a:custGeom>
              <a:avLst/>
              <a:gdLst>
                <a:gd name="T0" fmla="*/ 8 w 221"/>
                <a:gd name="T1" fmla="*/ 3 h 250"/>
                <a:gd name="T2" fmla="*/ 5 w 221"/>
                <a:gd name="T3" fmla="*/ 1 h 250"/>
                <a:gd name="T4" fmla="*/ 2 w 221"/>
                <a:gd name="T5" fmla="*/ 1 h 250"/>
                <a:gd name="T6" fmla="*/ 2 w 221"/>
                <a:gd name="T7" fmla="*/ 5 h 250"/>
                <a:gd name="T8" fmla="*/ 2 w 221"/>
                <a:gd name="T9" fmla="*/ 10 h 250"/>
                <a:gd name="T10" fmla="*/ 0 w 221"/>
                <a:gd name="T11" fmla="*/ 13 h 250"/>
                <a:gd name="T12" fmla="*/ 2 w 221"/>
                <a:gd name="T13" fmla="*/ 16 h 250"/>
                <a:gd name="T14" fmla="*/ 6 w 221"/>
                <a:gd name="T15" fmla="*/ 19 h 250"/>
                <a:gd name="T16" fmla="*/ 10 w 221"/>
                <a:gd name="T17" fmla="*/ 21 h 250"/>
                <a:gd name="T18" fmla="*/ 11 w 221"/>
                <a:gd name="T19" fmla="*/ 24 h 250"/>
                <a:gd name="T20" fmla="*/ 14 w 221"/>
                <a:gd name="T21" fmla="*/ 27 h 250"/>
                <a:gd name="T22" fmla="*/ 16 w 221"/>
                <a:gd name="T23" fmla="*/ 30 h 250"/>
                <a:gd name="T24" fmla="*/ 16 w 221"/>
                <a:gd name="T25" fmla="*/ 34 h 250"/>
                <a:gd name="T26" fmla="*/ 19 w 221"/>
                <a:gd name="T27" fmla="*/ 36 h 250"/>
                <a:gd name="T28" fmla="*/ 23 w 221"/>
                <a:gd name="T29" fmla="*/ 37 h 250"/>
                <a:gd name="T30" fmla="*/ 28 w 221"/>
                <a:gd name="T31" fmla="*/ 39 h 250"/>
                <a:gd name="T32" fmla="*/ 31 w 221"/>
                <a:gd name="T33" fmla="*/ 42 h 250"/>
                <a:gd name="T34" fmla="*/ 35 w 221"/>
                <a:gd name="T35" fmla="*/ 45 h 250"/>
                <a:gd name="T36" fmla="*/ 35 w 221"/>
                <a:gd name="T37" fmla="*/ 52 h 250"/>
                <a:gd name="T38" fmla="*/ 37 w 221"/>
                <a:gd name="T39" fmla="*/ 54 h 250"/>
                <a:gd name="T40" fmla="*/ 39 w 221"/>
                <a:gd name="T41" fmla="*/ 56 h 250"/>
                <a:gd name="T42" fmla="*/ 42 w 221"/>
                <a:gd name="T43" fmla="*/ 56 h 250"/>
                <a:gd name="T44" fmla="*/ 43 w 221"/>
                <a:gd name="T45" fmla="*/ 56 h 250"/>
                <a:gd name="T46" fmla="*/ 46 w 221"/>
                <a:gd name="T47" fmla="*/ 60 h 250"/>
                <a:gd name="T48" fmla="*/ 50 w 221"/>
                <a:gd name="T49" fmla="*/ 63 h 250"/>
                <a:gd name="T50" fmla="*/ 54 w 221"/>
                <a:gd name="T51" fmla="*/ 60 h 250"/>
                <a:gd name="T52" fmla="*/ 56 w 221"/>
                <a:gd name="T53" fmla="*/ 51 h 250"/>
                <a:gd name="T54" fmla="*/ 51 w 221"/>
                <a:gd name="T55" fmla="*/ 50 h 250"/>
                <a:gd name="T56" fmla="*/ 50 w 221"/>
                <a:gd name="T57" fmla="*/ 49 h 250"/>
                <a:gd name="T58" fmla="*/ 48 w 221"/>
                <a:gd name="T59" fmla="*/ 43 h 250"/>
                <a:gd name="T60" fmla="*/ 45 w 221"/>
                <a:gd name="T61" fmla="*/ 41 h 250"/>
                <a:gd name="T62" fmla="*/ 43 w 221"/>
                <a:gd name="T63" fmla="*/ 36 h 250"/>
                <a:gd name="T64" fmla="*/ 40 w 221"/>
                <a:gd name="T65" fmla="*/ 35 h 250"/>
                <a:gd name="T66" fmla="*/ 37 w 221"/>
                <a:gd name="T67" fmla="*/ 33 h 250"/>
                <a:gd name="T68" fmla="*/ 34 w 221"/>
                <a:gd name="T69" fmla="*/ 31 h 250"/>
                <a:gd name="T70" fmla="*/ 32 w 221"/>
                <a:gd name="T71" fmla="*/ 28 h 250"/>
                <a:gd name="T72" fmla="*/ 30 w 221"/>
                <a:gd name="T73" fmla="*/ 24 h 250"/>
                <a:gd name="T74" fmla="*/ 27 w 221"/>
                <a:gd name="T75" fmla="*/ 20 h 250"/>
                <a:gd name="T76" fmla="*/ 22 w 221"/>
                <a:gd name="T77" fmla="*/ 20 h 250"/>
                <a:gd name="T78" fmla="*/ 18 w 221"/>
                <a:gd name="T79" fmla="*/ 18 h 250"/>
                <a:gd name="T80" fmla="*/ 16 w 221"/>
                <a:gd name="T81" fmla="*/ 17 h 250"/>
                <a:gd name="T82" fmla="*/ 12 w 221"/>
                <a:gd name="T83" fmla="*/ 14 h 250"/>
                <a:gd name="T84" fmla="*/ 12 w 221"/>
                <a:gd name="T85" fmla="*/ 7 h 250"/>
                <a:gd name="T86" fmla="*/ 9 w 221"/>
                <a:gd name="T87" fmla="*/ 5 h 2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1"/>
                <a:gd name="T133" fmla="*/ 0 h 250"/>
                <a:gd name="T134" fmla="*/ 221 w 221"/>
                <a:gd name="T135" fmla="*/ 250 h 2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1" h="250">
                  <a:moveTo>
                    <a:pt x="31" y="18"/>
                  </a:moveTo>
                  <a:lnTo>
                    <a:pt x="29" y="11"/>
                  </a:lnTo>
                  <a:lnTo>
                    <a:pt x="24" y="5"/>
                  </a:lnTo>
                  <a:lnTo>
                    <a:pt x="18" y="1"/>
                  </a:lnTo>
                  <a:lnTo>
                    <a:pt x="13" y="0"/>
                  </a:lnTo>
                  <a:lnTo>
                    <a:pt x="8" y="2"/>
                  </a:lnTo>
                  <a:lnTo>
                    <a:pt x="5" y="8"/>
                  </a:lnTo>
                  <a:lnTo>
                    <a:pt x="5" y="18"/>
                  </a:lnTo>
                  <a:lnTo>
                    <a:pt x="9" y="33"/>
                  </a:lnTo>
                  <a:lnTo>
                    <a:pt x="5" y="38"/>
                  </a:lnTo>
                  <a:lnTo>
                    <a:pt x="1" y="45"/>
                  </a:lnTo>
                  <a:lnTo>
                    <a:pt x="0" y="51"/>
                  </a:lnTo>
                  <a:lnTo>
                    <a:pt x="1" y="58"/>
                  </a:lnTo>
                  <a:lnTo>
                    <a:pt x="5" y="64"/>
                  </a:lnTo>
                  <a:lnTo>
                    <a:pt x="13" y="70"/>
                  </a:lnTo>
                  <a:lnTo>
                    <a:pt x="24" y="73"/>
                  </a:lnTo>
                  <a:lnTo>
                    <a:pt x="39" y="75"/>
                  </a:lnTo>
                  <a:lnTo>
                    <a:pt x="38" y="81"/>
                  </a:lnTo>
                  <a:lnTo>
                    <a:pt x="40" y="88"/>
                  </a:lnTo>
                  <a:lnTo>
                    <a:pt x="44" y="95"/>
                  </a:lnTo>
                  <a:lnTo>
                    <a:pt x="49" y="101"/>
                  </a:lnTo>
                  <a:lnTo>
                    <a:pt x="55" y="108"/>
                  </a:lnTo>
                  <a:lnTo>
                    <a:pt x="60" y="114"/>
                  </a:lnTo>
                  <a:lnTo>
                    <a:pt x="63" y="119"/>
                  </a:lnTo>
                  <a:lnTo>
                    <a:pt x="63" y="125"/>
                  </a:lnTo>
                  <a:lnTo>
                    <a:pt x="63" y="136"/>
                  </a:lnTo>
                  <a:lnTo>
                    <a:pt x="68" y="141"/>
                  </a:lnTo>
                  <a:lnTo>
                    <a:pt x="74" y="144"/>
                  </a:lnTo>
                  <a:lnTo>
                    <a:pt x="82" y="144"/>
                  </a:lnTo>
                  <a:lnTo>
                    <a:pt x="91" y="145"/>
                  </a:lnTo>
                  <a:lnTo>
                    <a:pt x="102" y="148"/>
                  </a:lnTo>
                  <a:lnTo>
                    <a:pt x="112" y="155"/>
                  </a:lnTo>
                  <a:lnTo>
                    <a:pt x="115" y="168"/>
                  </a:lnTo>
                  <a:lnTo>
                    <a:pt x="124" y="167"/>
                  </a:lnTo>
                  <a:lnTo>
                    <a:pt x="135" y="170"/>
                  </a:lnTo>
                  <a:lnTo>
                    <a:pt x="140" y="179"/>
                  </a:lnTo>
                  <a:lnTo>
                    <a:pt x="140" y="197"/>
                  </a:lnTo>
                  <a:lnTo>
                    <a:pt x="139" y="206"/>
                  </a:lnTo>
                  <a:lnTo>
                    <a:pt x="142" y="212"/>
                  </a:lnTo>
                  <a:lnTo>
                    <a:pt x="145" y="216"/>
                  </a:lnTo>
                  <a:lnTo>
                    <a:pt x="150" y="220"/>
                  </a:lnTo>
                  <a:lnTo>
                    <a:pt x="155" y="221"/>
                  </a:lnTo>
                  <a:lnTo>
                    <a:pt x="161" y="222"/>
                  </a:lnTo>
                  <a:lnTo>
                    <a:pt x="166" y="222"/>
                  </a:lnTo>
                  <a:lnTo>
                    <a:pt x="168" y="222"/>
                  </a:lnTo>
                  <a:lnTo>
                    <a:pt x="170" y="224"/>
                  </a:lnTo>
                  <a:lnTo>
                    <a:pt x="176" y="230"/>
                  </a:lnTo>
                  <a:lnTo>
                    <a:pt x="182" y="238"/>
                  </a:lnTo>
                  <a:lnTo>
                    <a:pt x="189" y="245"/>
                  </a:lnTo>
                  <a:lnTo>
                    <a:pt x="197" y="250"/>
                  </a:lnTo>
                  <a:lnTo>
                    <a:pt x="205" y="248"/>
                  </a:lnTo>
                  <a:lnTo>
                    <a:pt x="213" y="240"/>
                  </a:lnTo>
                  <a:lnTo>
                    <a:pt x="220" y="223"/>
                  </a:lnTo>
                  <a:lnTo>
                    <a:pt x="221" y="204"/>
                  </a:lnTo>
                  <a:lnTo>
                    <a:pt x="213" y="197"/>
                  </a:lnTo>
                  <a:lnTo>
                    <a:pt x="203" y="197"/>
                  </a:lnTo>
                  <a:lnTo>
                    <a:pt x="198" y="198"/>
                  </a:lnTo>
                  <a:lnTo>
                    <a:pt x="197" y="193"/>
                  </a:lnTo>
                  <a:lnTo>
                    <a:pt x="195" y="183"/>
                  </a:lnTo>
                  <a:lnTo>
                    <a:pt x="190" y="172"/>
                  </a:lnTo>
                  <a:lnTo>
                    <a:pt x="183" y="168"/>
                  </a:lnTo>
                  <a:lnTo>
                    <a:pt x="177" y="163"/>
                  </a:lnTo>
                  <a:lnTo>
                    <a:pt x="174" y="154"/>
                  </a:lnTo>
                  <a:lnTo>
                    <a:pt x="170" y="144"/>
                  </a:lnTo>
                  <a:lnTo>
                    <a:pt x="164" y="138"/>
                  </a:lnTo>
                  <a:lnTo>
                    <a:pt x="157" y="137"/>
                  </a:lnTo>
                  <a:lnTo>
                    <a:pt x="151" y="136"/>
                  </a:lnTo>
                  <a:lnTo>
                    <a:pt x="146" y="132"/>
                  </a:lnTo>
                  <a:lnTo>
                    <a:pt x="142" y="125"/>
                  </a:lnTo>
                  <a:lnTo>
                    <a:pt x="136" y="124"/>
                  </a:lnTo>
                  <a:lnTo>
                    <a:pt x="131" y="119"/>
                  </a:lnTo>
                  <a:lnTo>
                    <a:pt x="127" y="111"/>
                  </a:lnTo>
                  <a:lnTo>
                    <a:pt x="122" y="102"/>
                  </a:lnTo>
                  <a:lnTo>
                    <a:pt x="117" y="93"/>
                  </a:lnTo>
                  <a:lnTo>
                    <a:pt x="113" y="85"/>
                  </a:lnTo>
                  <a:lnTo>
                    <a:pt x="107" y="80"/>
                  </a:lnTo>
                  <a:lnTo>
                    <a:pt x="100" y="79"/>
                  </a:lnTo>
                  <a:lnTo>
                    <a:pt x="87" y="79"/>
                  </a:lnTo>
                  <a:lnTo>
                    <a:pt x="77" y="76"/>
                  </a:lnTo>
                  <a:lnTo>
                    <a:pt x="71" y="71"/>
                  </a:lnTo>
                  <a:lnTo>
                    <a:pt x="69" y="69"/>
                  </a:lnTo>
                  <a:lnTo>
                    <a:pt x="64" y="68"/>
                  </a:lnTo>
                  <a:lnTo>
                    <a:pt x="54" y="62"/>
                  </a:lnTo>
                  <a:lnTo>
                    <a:pt x="46" y="53"/>
                  </a:lnTo>
                  <a:lnTo>
                    <a:pt x="46" y="39"/>
                  </a:lnTo>
                  <a:lnTo>
                    <a:pt x="47" y="26"/>
                  </a:lnTo>
                  <a:lnTo>
                    <a:pt x="41" y="19"/>
                  </a:lnTo>
                  <a:lnTo>
                    <a:pt x="34" y="18"/>
                  </a:lnTo>
                  <a:lnTo>
                    <a:pt x="31"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1" name="Freeform 162"/>
            <p:cNvSpPr>
              <a:spLocks/>
            </p:cNvSpPr>
            <p:nvPr/>
          </p:nvSpPr>
          <p:spPr bwMode="auto">
            <a:xfrm>
              <a:off x="2368" y="2112"/>
              <a:ext cx="44" cy="42"/>
            </a:xfrm>
            <a:custGeom>
              <a:avLst/>
              <a:gdLst>
                <a:gd name="T0" fmla="*/ 8 w 86"/>
                <a:gd name="T1" fmla="*/ 9 h 83"/>
                <a:gd name="T2" fmla="*/ 8 w 86"/>
                <a:gd name="T3" fmla="*/ 11 h 83"/>
                <a:gd name="T4" fmla="*/ 7 w 86"/>
                <a:gd name="T5" fmla="*/ 12 h 83"/>
                <a:gd name="T6" fmla="*/ 5 w 86"/>
                <a:gd name="T7" fmla="*/ 13 h 83"/>
                <a:gd name="T8" fmla="*/ 3 w 86"/>
                <a:gd name="T9" fmla="*/ 12 h 83"/>
                <a:gd name="T10" fmla="*/ 3 w 86"/>
                <a:gd name="T11" fmla="*/ 13 h 83"/>
                <a:gd name="T12" fmla="*/ 3 w 86"/>
                <a:gd name="T13" fmla="*/ 15 h 83"/>
                <a:gd name="T14" fmla="*/ 3 w 86"/>
                <a:gd name="T15" fmla="*/ 16 h 83"/>
                <a:gd name="T16" fmla="*/ 3 w 86"/>
                <a:gd name="T17" fmla="*/ 17 h 83"/>
                <a:gd name="T18" fmla="*/ 3 w 86"/>
                <a:gd name="T19" fmla="*/ 18 h 83"/>
                <a:gd name="T20" fmla="*/ 2 w 86"/>
                <a:gd name="T21" fmla="*/ 19 h 83"/>
                <a:gd name="T22" fmla="*/ 1 w 86"/>
                <a:gd name="T23" fmla="*/ 19 h 83"/>
                <a:gd name="T24" fmla="*/ 0 w 86"/>
                <a:gd name="T25" fmla="*/ 19 h 83"/>
                <a:gd name="T26" fmla="*/ 1 w 86"/>
                <a:gd name="T27" fmla="*/ 20 h 83"/>
                <a:gd name="T28" fmla="*/ 2 w 86"/>
                <a:gd name="T29" fmla="*/ 21 h 83"/>
                <a:gd name="T30" fmla="*/ 3 w 86"/>
                <a:gd name="T31" fmla="*/ 21 h 83"/>
                <a:gd name="T32" fmla="*/ 5 w 86"/>
                <a:gd name="T33" fmla="*/ 21 h 83"/>
                <a:gd name="T34" fmla="*/ 7 w 86"/>
                <a:gd name="T35" fmla="*/ 20 h 83"/>
                <a:gd name="T36" fmla="*/ 9 w 86"/>
                <a:gd name="T37" fmla="*/ 19 h 83"/>
                <a:gd name="T38" fmla="*/ 11 w 86"/>
                <a:gd name="T39" fmla="*/ 19 h 83"/>
                <a:gd name="T40" fmla="*/ 13 w 86"/>
                <a:gd name="T41" fmla="*/ 18 h 83"/>
                <a:gd name="T42" fmla="*/ 13 w 86"/>
                <a:gd name="T43" fmla="*/ 17 h 83"/>
                <a:gd name="T44" fmla="*/ 14 w 86"/>
                <a:gd name="T45" fmla="*/ 16 h 83"/>
                <a:gd name="T46" fmla="*/ 14 w 86"/>
                <a:gd name="T47" fmla="*/ 15 h 83"/>
                <a:gd name="T48" fmla="*/ 15 w 86"/>
                <a:gd name="T49" fmla="*/ 15 h 83"/>
                <a:gd name="T50" fmla="*/ 17 w 86"/>
                <a:gd name="T51" fmla="*/ 14 h 83"/>
                <a:gd name="T52" fmla="*/ 19 w 86"/>
                <a:gd name="T53" fmla="*/ 14 h 83"/>
                <a:gd name="T54" fmla="*/ 21 w 86"/>
                <a:gd name="T55" fmla="*/ 13 h 83"/>
                <a:gd name="T56" fmla="*/ 23 w 86"/>
                <a:gd name="T57" fmla="*/ 12 h 83"/>
                <a:gd name="T58" fmla="*/ 23 w 86"/>
                <a:gd name="T59" fmla="*/ 10 h 83"/>
                <a:gd name="T60" fmla="*/ 22 w 86"/>
                <a:gd name="T61" fmla="*/ 9 h 83"/>
                <a:gd name="T62" fmla="*/ 21 w 86"/>
                <a:gd name="T63" fmla="*/ 7 h 83"/>
                <a:gd name="T64" fmla="*/ 20 w 86"/>
                <a:gd name="T65" fmla="*/ 6 h 83"/>
                <a:gd name="T66" fmla="*/ 19 w 86"/>
                <a:gd name="T67" fmla="*/ 7 h 83"/>
                <a:gd name="T68" fmla="*/ 18 w 86"/>
                <a:gd name="T69" fmla="*/ 7 h 83"/>
                <a:gd name="T70" fmla="*/ 17 w 86"/>
                <a:gd name="T71" fmla="*/ 7 h 83"/>
                <a:gd name="T72" fmla="*/ 16 w 86"/>
                <a:gd name="T73" fmla="*/ 7 h 83"/>
                <a:gd name="T74" fmla="*/ 15 w 86"/>
                <a:gd name="T75" fmla="*/ 5 h 83"/>
                <a:gd name="T76" fmla="*/ 14 w 86"/>
                <a:gd name="T77" fmla="*/ 4 h 83"/>
                <a:gd name="T78" fmla="*/ 14 w 86"/>
                <a:gd name="T79" fmla="*/ 2 h 83"/>
                <a:gd name="T80" fmla="*/ 13 w 86"/>
                <a:gd name="T81" fmla="*/ 0 h 83"/>
                <a:gd name="T82" fmla="*/ 12 w 86"/>
                <a:gd name="T83" fmla="*/ 0 h 83"/>
                <a:gd name="T84" fmla="*/ 12 w 86"/>
                <a:gd name="T85" fmla="*/ 0 h 83"/>
                <a:gd name="T86" fmla="*/ 11 w 86"/>
                <a:gd name="T87" fmla="*/ 0 h 83"/>
                <a:gd name="T88" fmla="*/ 10 w 86"/>
                <a:gd name="T89" fmla="*/ 0 h 83"/>
                <a:gd name="T90" fmla="*/ 10 w 86"/>
                <a:gd name="T91" fmla="*/ 2 h 83"/>
                <a:gd name="T92" fmla="*/ 10 w 86"/>
                <a:gd name="T93" fmla="*/ 3 h 83"/>
                <a:gd name="T94" fmla="*/ 10 w 86"/>
                <a:gd name="T95" fmla="*/ 4 h 83"/>
                <a:gd name="T96" fmla="*/ 10 w 86"/>
                <a:gd name="T97" fmla="*/ 6 h 83"/>
                <a:gd name="T98" fmla="*/ 10 w 86"/>
                <a:gd name="T99" fmla="*/ 6 h 83"/>
                <a:gd name="T100" fmla="*/ 9 w 86"/>
                <a:gd name="T101" fmla="*/ 6 h 83"/>
                <a:gd name="T102" fmla="*/ 9 w 86"/>
                <a:gd name="T103" fmla="*/ 6 h 83"/>
                <a:gd name="T104" fmla="*/ 8 w 86"/>
                <a:gd name="T105" fmla="*/ 6 h 83"/>
                <a:gd name="T106" fmla="*/ 8 w 86"/>
                <a:gd name="T107" fmla="*/ 9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6"/>
                <a:gd name="T163" fmla="*/ 0 h 83"/>
                <a:gd name="T164" fmla="*/ 86 w 86"/>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6" h="83">
                  <a:moveTo>
                    <a:pt x="32" y="36"/>
                  </a:moveTo>
                  <a:lnTo>
                    <a:pt x="30" y="43"/>
                  </a:lnTo>
                  <a:lnTo>
                    <a:pt x="25" y="46"/>
                  </a:lnTo>
                  <a:lnTo>
                    <a:pt x="18" y="49"/>
                  </a:lnTo>
                  <a:lnTo>
                    <a:pt x="11" y="48"/>
                  </a:lnTo>
                  <a:lnTo>
                    <a:pt x="11" y="52"/>
                  </a:lnTo>
                  <a:lnTo>
                    <a:pt x="11" y="58"/>
                  </a:lnTo>
                  <a:lnTo>
                    <a:pt x="11" y="63"/>
                  </a:lnTo>
                  <a:lnTo>
                    <a:pt x="11" y="68"/>
                  </a:lnTo>
                  <a:lnTo>
                    <a:pt x="9" y="71"/>
                  </a:lnTo>
                  <a:lnTo>
                    <a:pt x="6" y="73"/>
                  </a:lnTo>
                  <a:lnTo>
                    <a:pt x="3" y="74"/>
                  </a:lnTo>
                  <a:lnTo>
                    <a:pt x="0" y="75"/>
                  </a:lnTo>
                  <a:lnTo>
                    <a:pt x="3" y="79"/>
                  </a:lnTo>
                  <a:lnTo>
                    <a:pt x="7" y="82"/>
                  </a:lnTo>
                  <a:lnTo>
                    <a:pt x="12" y="83"/>
                  </a:lnTo>
                  <a:lnTo>
                    <a:pt x="17" y="83"/>
                  </a:lnTo>
                  <a:lnTo>
                    <a:pt x="25" y="79"/>
                  </a:lnTo>
                  <a:lnTo>
                    <a:pt x="33" y="75"/>
                  </a:lnTo>
                  <a:lnTo>
                    <a:pt x="41" y="73"/>
                  </a:lnTo>
                  <a:lnTo>
                    <a:pt x="50" y="72"/>
                  </a:lnTo>
                  <a:lnTo>
                    <a:pt x="50" y="68"/>
                  </a:lnTo>
                  <a:lnTo>
                    <a:pt x="53" y="64"/>
                  </a:lnTo>
                  <a:lnTo>
                    <a:pt x="55" y="60"/>
                  </a:lnTo>
                  <a:lnTo>
                    <a:pt x="56" y="57"/>
                  </a:lnTo>
                  <a:lnTo>
                    <a:pt x="64" y="54"/>
                  </a:lnTo>
                  <a:lnTo>
                    <a:pt x="73" y="53"/>
                  </a:lnTo>
                  <a:lnTo>
                    <a:pt x="80" y="52"/>
                  </a:lnTo>
                  <a:lnTo>
                    <a:pt x="86" y="45"/>
                  </a:lnTo>
                  <a:lnTo>
                    <a:pt x="86" y="38"/>
                  </a:lnTo>
                  <a:lnTo>
                    <a:pt x="85" y="33"/>
                  </a:lnTo>
                  <a:lnTo>
                    <a:pt x="82" y="28"/>
                  </a:lnTo>
                  <a:lnTo>
                    <a:pt x="77" y="23"/>
                  </a:lnTo>
                  <a:lnTo>
                    <a:pt x="72" y="25"/>
                  </a:lnTo>
                  <a:lnTo>
                    <a:pt x="69" y="26"/>
                  </a:lnTo>
                  <a:lnTo>
                    <a:pt x="64" y="27"/>
                  </a:lnTo>
                  <a:lnTo>
                    <a:pt x="60" y="27"/>
                  </a:lnTo>
                  <a:lnTo>
                    <a:pt x="57" y="20"/>
                  </a:lnTo>
                  <a:lnTo>
                    <a:pt x="55" y="13"/>
                  </a:lnTo>
                  <a:lnTo>
                    <a:pt x="53" y="7"/>
                  </a:lnTo>
                  <a:lnTo>
                    <a:pt x="50" y="0"/>
                  </a:lnTo>
                  <a:lnTo>
                    <a:pt x="47" y="0"/>
                  </a:lnTo>
                  <a:lnTo>
                    <a:pt x="45" y="0"/>
                  </a:lnTo>
                  <a:lnTo>
                    <a:pt x="41" y="0"/>
                  </a:lnTo>
                  <a:lnTo>
                    <a:pt x="38" y="0"/>
                  </a:lnTo>
                  <a:lnTo>
                    <a:pt x="38" y="5"/>
                  </a:lnTo>
                  <a:lnTo>
                    <a:pt x="38" y="11"/>
                  </a:lnTo>
                  <a:lnTo>
                    <a:pt x="38" y="15"/>
                  </a:lnTo>
                  <a:lnTo>
                    <a:pt x="38" y="21"/>
                  </a:lnTo>
                  <a:lnTo>
                    <a:pt x="37" y="21"/>
                  </a:lnTo>
                  <a:lnTo>
                    <a:pt x="34" y="21"/>
                  </a:lnTo>
                  <a:lnTo>
                    <a:pt x="33" y="22"/>
                  </a:lnTo>
                  <a:lnTo>
                    <a:pt x="32" y="23"/>
                  </a:lnTo>
                  <a:lnTo>
                    <a:pt x="32" y="36"/>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2" name="Freeform 163"/>
            <p:cNvSpPr>
              <a:spLocks/>
            </p:cNvSpPr>
            <p:nvPr/>
          </p:nvSpPr>
          <p:spPr bwMode="auto">
            <a:xfrm>
              <a:off x="2357" y="2165"/>
              <a:ext cx="23" cy="22"/>
            </a:xfrm>
            <a:custGeom>
              <a:avLst/>
              <a:gdLst>
                <a:gd name="T0" fmla="*/ 1 w 46"/>
                <a:gd name="T1" fmla="*/ 2 h 45"/>
                <a:gd name="T2" fmla="*/ 1 w 46"/>
                <a:gd name="T3" fmla="*/ 2 h 45"/>
                <a:gd name="T4" fmla="*/ 1 w 46"/>
                <a:gd name="T5" fmla="*/ 2 h 45"/>
                <a:gd name="T6" fmla="*/ 1 w 46"/>
                <a:gd name="T7" fmla="*/ 2 h 45"/>
                <a:gd name="T8" fmla="*/ 1 w 46"/>
                <a:gd name="T9" fmla="*/ 2 h 45"/>
                <a:gd name="T10" fmla="*/ 1 w 46"/>
                <a:gd name="T11" fmla="*/ 2 h 45"/>
                <a:gd name="T12" fmla="*/ 1 w 46"/>
                <a:gd name="T13" fmla="*/ 3 h 45"/>
                <a:gd name="T14" fmla="*/ 0 w 46"/>
                <a:gd name="T15" fmla="*/ 3 h 45"/>
                <a:gd name="T16" fmla="*/ 0 w 46"/>
                <a:gd name="T17" fmla="*/ 4 h 45"/>
                <a:gd name="T18" fmla="*/ 2 w 46"/>
                <a:gd name="T19" fmla="*/ 4 h 45"/>
                <a:gd name="T20" fmla="*/ 4 w 46"/>
                <a:gd name="T21" fmla="*/ 4 h 45"/>
                <a:gd name="T22" fmla="*/ 6 w 46"/>
                <a:gd name="T23" fmla="*/ 5 h 45"/>
                <a:gd name="T24" fmla="*/ 8 w 46"/>
                <a:gd name="T25" fmla="*/ 5 h 45"/>
                <a:gd name="T26" fmla="*/ 7 w 46"/>
                <a:gd name="T27" fmla="*/ 6 h 45"/>
                <a:gd name="T28" fmla="*/ 7 w 46"/>
                <a:gd name="T29" fmla="*/ 7 h 45"/>
                <a:gd name="T30" fmla="*/ 7 w 46"/>
                <a:gd name="T31" fmla="*/ 8 h 45"/>
                <a:gd name="T32" fmla="*/ 7 w 46"/>
                <a:gd name="T33" fmla="*/ 9 h 45"/>
                <a:gd name="T34" fmla="*/ 8 w 46"/>
                <a:gd name="T35" fmla="*/ 10 h 45"/>
                <a:gd name="T36" fmla="*/ 8 w 46"/>
                <a:gd name="T37" fmla="*/ 10 h 45"/>
                <a:gd name="T38" fmla="*/ 8 w 46"/>
                <a:gd name="T39" fmla="*/ 10 h 45"/>
                <a:gd name="T40" fmla="*/ 8 w 46"/>
                <a:gd name="T41" fmla="*/ 11 h 45"/>
                <a:gd name="T42" fmla="*/ 11 w 46"/>
                <a:gd name="T43" fmla="*/ 11 h 45"/>
                <a:gd name="T44" fmla="*/ 12 w 46"/>
                <a:gd name="T45" fmla="*/ 9 h 45"/>
                <a:gd name="T46" fmla="*/ 12 w 46"/>
                <a:gd name="T47" fmla="*/ 6 h 45"/>
                <a:gd name="T48" fmla="*/ 12 w 46"/>
                <a:gd name="T49" fmla="*/ 3 h 45"/>
                <a:gd name="T50" fmla="*/ 10 w 46"/>
                <a:gd name="T51" fmla="*/ 2 h 45"/>
                <a:gd name="T52" fmla="*/ 9 w 46"/>
                <a:gd name="T53" fmla="*/ 2 h 45"/>
                <a:gd name="T54" fmla="*/ 8 w 46"/>
                <a:gd name="T55" fmla="*/ 2 h 45"/>
                <a:gd name="T56" fmla="*/ 6 w 46"/>
                <a:gd name="T57" fmla="*/ 2 h 45"/>
                <a:gd name="T58" fmla="*/ 6 w 46"/>
                <a:gd name="T59" fmla="*/ 1 h 45"/>
                <a:gd name="T60" fmla="*/ 6 w 46"/>
                <a:gd name="T61" fmla="*/ 1 h 45"/>
                <a:gd name="T62" fmla="*/ 6 w 46"/>
                <a:gd name="T63" fmla="*/ 1 h 45"/>
                <a:gd name="T64" fmla="*/ 6 w 46"/>
                <a:gd name="T65" fmla="*/ 0 h 45"/>
                <a:gd name="T66" fmla="*/ 4 w 46"/>
                <a:gd name="T67" fmla="*/ 0 h 45"/>
                <a:gd name="T68" fmla="*/ 3 w 46"/>
                <a:gd name="T69" fmla="*/ 0 h 45"/>
                <a:gd name="T70" fmla="*/ 1 w 46"/>
                <a:gd name="T71" fmla="*/ 0 h 45"/>
                <a:gd name="T72" fmla="*/ 0 w 46"/>
                <a:gd name="T73" fmla="*/ 1 h 45"/>
                <a:gd name="T74" fmla="*/ 1 w 46"/>
                <a:gd name="T75" fmla="*/ 2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6"/>
                <a:gd name="T115" fmla="*/ 0 h 45"/>
                <a:gd name="T116" fmla="*/ 46 w 46"/>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6" h="45">
                  <a:moveTo>
                    <a:pt x="3" y="8"/>
                  </a:moveTo>
                  <a:lnTo>
                    <a:pt x="2" y="8"/>
                  </a:lnTo>
                  <a:lnTo>
                    <a:pt x="3" y="8"/>
                  </a:lnTo>
                  <a:lnTo>
                    <a:pt x="4" y="8"/>
                  </a:lnTo>
                  <a:lnTo>
                    <a:pt x="3" y="8"/>
                  </a:lnTo>
                  <a:lnTo>
                    <a:pt x="2" y="11"/>
                  </a:lnTo>
                  <a:lnTo>
                    <a:pt x="1" y="13"/>
                  </a:lnTo>
                  <a:lnTo>
                    <a:pt x="0" y="15"/>
                  </a:lnTo>
                  <a:lnTo>
                    <a:pt x="0" y="17"/>
                  </a:lnTo>
                  <a:lnTo>
                    <a:pt x="8" y="17"/>
                  </a:lnTo>
                  <a:lnTo>
                    <a:pt x="16" y="17"/>
                  </a:lnTo>
                  <a:lnTo>
                    <a:pt x="23" y="20"/>
                  </a:lnTo>
                  <a:lnTo>
                    <a:pt x="30" y="23"/>
                  </a:lnTo>
                  <a:lnTo>
                    <a:pt x="28" y="27"/>
                  </a:lnTo>
                  <a:lnTo>
                    <a:pt x="28" y="31"/>
                  </a:lnTo>
                  <a:lnTo>
                    <a:pt x="28" y="35"/>
                  </a:lnTo>
                  <a:lnTo>
                    <a:pt x="28" y="39"/>
                  </a:lnTo>
                  <a:lnTo>
                    <a:pt x="29" y="41"/>
                  </a:lnTo>
                  <a:lnTo>
                    <a:pt x="30" y="42"/>
                  </a:lnTo>
                  <a:lnTo>
                    <a:pt x="30" y="43"/>
                  </a:lnTo>
                  <a:lnTo>
                    <a:pt x="30" y="45"/>
                  </a:lnTo>
                  <a:lnTo>
                    <a:pt x="41" y="44"/>
                  </a:lnTo>
                  <a:lnTo>
                    <a:pt x="45" y="36"/>
                  </a:lnTo>
                  <a:lnTo>
                    <a:pt x="46" y="26"/>
                  </a:lnTo>
                  <a:lnTo>
                    <a:pt x="45" y="15"/>
                  </a:lnTo>
                  <a:lnTo>
                    <a:pt x="40" y="11"/>
                  </a:lnTo>
                  <a:lnTo>
                    <a:pt x="36" y="8"/>
                  </a:lnTo>
                  <a:lnTo>
                    <a:pt x="30" y="8"/>
                  </a:lnTo>
                  <a:lnTo>
                    <a:pt x="24" y="8"/>
                  </a:lnTo>
                  <a:lnTo>
                    <a:pt x="24" y="7"/>
                  </a:lnTo>
                  <a:lnTo>
                    <a:pt x="24" y="5"/>
                  </a:lnTo>
                  <a:lnTo>
                    <a:pt x="23" y="4"/>
                  </a:lnTo>
                  <a:lnTo>
                    <a:pt x="22" y="2"/>
                  </a:lnTo>
                  <a:lnTo>
                    <a:pt x="16" y="1"/>
                  </a:lnTo>
                  <a:lnTo>
                    <a:pt x="9" y="0"/>
                  </a:lnTo>
                  <a:lnTo>
                    <a:pt x="3" y="0"/>
                  </a:lnTo>
                  <a:lnTo>
                    <a:pt x="0" y="6"/>
                  </a:lnTo>
                  <a:lnTo>
                    <a:pt x="3" y="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3" name="Freeform 164"/>
            <p:cNvSpPr>
              <a:spLocks/>
            </p:cNvSpPr>
            <p:nvPr/>
          </p:nvSpPr>
          <p:spPr bwMode="auto">
            <a:xfrm>
              <a:off x="2258" y="2389"/>
              <a:ext cx="69" cy="88"/>
            </a:xfrm>
            <a:custGeom>
              <a:avLst/>
              <a:gdLst>
                <a:gd name="T0" fmla="*/ 1 w 138"/>
                <a:gd name="T1" fmla="*/ 7 h 176"/>
                <a:gd name="T2" fmla="*/ 1 w 138"/>
                <a:gd name="T3" fmla="*/ 12 h 176"/>
                <a:gd name="T4" fmla="*/ 8 w 138"/>
                <a:gd name="T5" fmla="*/ 12 h 176"/>
                <a:gd name="T6" fmla="*/ 12 w 138"/>
                <a:gd name="T7" fmla="*/ 11 h 176"/>
                <a:gd name="T8" fmla="*/ 15 w 138"/>
                <a:gd name="T9" fmla="*/ 11 h 176"/>
                <a:gd name="T10" fmla="*/ 17 w 138"/>
                <a:gd name="T11" fmla="*/ 11 h 176"/>
                <a:gd name="T12" fmla="*/ 18 w 138"/>
                <a:gd name="T13" fmla="*/ 13 h 176"/>
                <a:gd name="T14" fmla="*/ 16 w 138"/>
                <a:gd name="T15" fmla="*/ 16 h 176"/>
                <a:gd name="T16" fmla="*/ 18 w 138"/>
                <a:gd name="T17" fmla="*/ 16 h 176"/>
                <a:gd name="T18" fmla="*/ 17 w 138"/>
                <a:gd name="T19" fmla="*/ 19 h 176"/>
                <a:gd name="T20" fmla="*/ 14 w 138"/>
                <a:gd name="T21" fmla="*/ 22 h 176"/>
                <a:gd name="T22" fmla="*/ 11 w 138"/>
                <a:gd name="T23" fmla="*/ 24 h 176"/>
                <a:gd name="T24" fmla="*/ 9 w 138"/>
                <a:gd name="T25" fmla="*/ 26 h 176"/>
                <a:gd name="T26" fmla="*/ 7 w 138"/>
                <a:gd name="T27" fmla="*/ 29 h 176"/>
                <a:gd name="T28" fmla="*/ 4 w 138"/>
                <a:gd name="T29" fmla="*/ 34 h 176"/>
                <a:gd name="T30" fmla="*/ 3 w 138"/>
                <a:gd name="T31" fmla="*/ 41 h 176"/>
                <a:gd name="T32" fmla="*/ 5 w 138"/>
                <a:gd name="T33" fmla="*/ 44 h 176"/>
                <a:gd name="T34" fmla="*/ 8 w 138"/>
                <a:gd name="T35" fmla="*/ 41 h 176"/>
                <a:gd name="T36" fmla="*/ 14 w 138"/>
                <a:gd name="T37" fmla="*/ 31 h 176"/>
                <a:gd name="T38" fmla="*/ 17 w 138"/>
                <a:gd name="T39" fmla="*/ 24 h 176"/>
                <a:gd name="T40" fmla="*/ 19 w 138"/>
                <a:gd name="T41" fmla="*/ 22 h 176"/>
                <a:gd name="T42" fmla="*/ 20 w 138"/>
                <a:gd name="T43" fmla="*/ 23 h 176"/>
                <a:gd name="T44" fmla="*/ 21 w 138"/>
                <a:gd name="T45" fmla="*/ 23 h 176"/>
                <a:gd name="T46" fmla="*/ 24 w 138"/>
                <a:gd name="T47" fmla="*/ 27 h 176"/>
                <a:gd name="T48" fmla="*/ 22 w 138"/>
                <a:gd name="T49" fmla="*/ 33 h 176"/>
                <a:gd name="T50" fmla="*/ 24 w 138"/>
                <a:gd name="T51" fmla="*/ 33 h 176"/>
                <a:gd name="T52" fmla="*/ 23 w 138"/>
                <a:gd name="T53" fmla="*/ 37 h 176"/>
                <a:gd name="T54" fmla="*/ 25 w 138"/>
                <a:gd name="T55" fmla="*/ 44 h 176"/>
                <a:gd name="T56" fmla="*/ 30 w 138"/>
                <a:gd name="T57" fmla="*/ 33 h 176"/>
                <a:gd name="T58" fmla="*/ 31 w 138"/>
                <a:gd name="T59" fmla="*/ 31 h 176"/>
                <a:gd name="T60" fmla="*/ 33 w 138"/>
                <a:gd name="T61" fmla="*/ 30 h 176"/>
                <a:gd name="T62" fmla="*/ 35 w 138"/>
                <a:gd name="T63" fmla="*/ 26 h 176"/>
                <a:gd name="T64" fmla="*/ 34 w 138"/>
                <a:gd name="T65" fmla="*/ 22 h 176"/>
                <a:gd name="T66" fmla="*/ 30 w 138"/>
                <a:gd name="T67" fmla="*/ 20 h 176"/>
                <a:gd name="T68" fmla="*/ 27 w 138"/>
                <a:gd name="T69" fmla="*/ 15 h 176"/>
                <a:gd name="T70" fmla="*/ 28 w 138"/>
                <a:gd name="T71" fmla="*/ 7 h 176"/>
                <a:gd name="T72" fmla="*/ 23 w 138"/>
                <a:gd name="T73" fmla="*/ 3 h 176"/>
                <a:gd name="T74" fmla="*/ 20 w 138"/>
                <a:gd name="T75" fmla="*/ 1 h 176"/>
                <a:gd name="T76" fmla="*/ 16 w 138"/>
                <a:gd name="T77" fmla="*/ 0 h 176"/>
                <a:gd name="T78" fmla="*/ 13 w 138"/>
                <a:gd name="T79" fmla="*/ 2 h 176"/>
                <a:gd name="T80" fmla="*/ 10 w 138"/>
                <a:gd name="T81" fmla="*/ 4 h 176"/>
                <a:gd name="T82" fmla="*/ 6 w 138"/>
                <a:gd name="T83" fmla="*/ 5 h 1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176"/>
                <a:gd name="T128" fmla="*/ 138 w 138"/>
                <a:gd name="T129" fmla="*/ 176 h 1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176">
                  <a:moveTo>
                    <a:pt x="16" y="18"/>
                  </a:moveTo>
                  <a:lnTo>
                    <a:pt x="4" y="26"/>
                  </a:lnTo>
                  <a:lnTo>
                    <a:pt x="0" y="38"/>
                  </a:lnTo>
                  <a:lnTo>
                    <a:pt x="4" y="48"/>
                  </a:lnTo>
                  <a:lnTo>
                    <a:pt x="19" y="49"/>
                  </a:lnTo>
                  <a:lnTo>
                    <a:pt x="29" y="47"/>
                  </a:lnTo>
                  <a:lnTo>
                    <a:pt x="39" y="44"/>
                  </a:lnTo>
                  <a:lnTo>
                    <a:pt x="47" y="43"/>
                  </a:lnTo>
                  <a:lnTo>
                    <a:pt x="54" y="41"/>
                  </a:lnTo>
                  <a:lnTo>
                    <a:pt x="59" y="41"/>
                  </a:lnTo>
                  <a:lnTo>
                    <a:pt x="64" y="41"/>
                  </a:lnTo>
                  <a:lnTo>
                    <a:pt x="67" y="41"/>
                  </a:lnTo>
                  <a:lnTo>
                    <a:pt x="69" y="43"/>
                  </a:lnTo>
                  <a:lnTo>
                    <a:pt x="69" y="49"/>
                  </a:lnTo>
                  <a:lnTo>
                    <a:pt x="65" y="56"/>
                  </a:lnTo>
                  <a:lnTo>
                    <a:pt x="63" y="62"/>
                  </a:lnTo>
                  <a:lnTo>
                    <a:pt x="65" y="63"/>
                  </a:lnTo>
                  <a:lnTo>
                    <a:pt x="70" y="63"/>
                  </a:lnTo>
                  <a:lnTo>
                    <a:pt x="71" y="67"/>
                  </a:lnTo>
                  <a:lnTo>
                    <a:pt x="67" y="74"/>
                  </a:lnTo>
                  <a:lnTo>
                    <a:pt x="59" y="82"/>
                  </a:lnTo>
                  <a:lnTo>
                    <a:pt x="54" y="86"/>
                  </a:lnTo>
                  <a:lnTo>
                    <a:pt x="49" y="90"/>
                  </a:lnTo>
                  <a:lnTo>
                    <a:pt x="44" y="95"/>
                  </a:lnTo>
                  <a:lnTo>
                    <a:pt x="40" y="100"/>
                  </a:lnTo>
                  <a:lnTo>
                    <a:pt x="36" y="104"/>
                  </a:lnTo>
                  <a:lnTo>
                    <a:pt x="32" y="110"/>
                  </a:lnTo>
                  <a:lnTo>
                    <a:pt x="27" y="116"/>
                  </a:lnTo>
                  <a:lnTo>
                    <a:pt x="23" y="121"/>
                  </a:lnTo>
                  <a:lnTo>
                    <a:pt x="16" y="134"/>
                  </a:lnTo>
                  <a:lnTo>
                    <a:pt x="11" y="148"/>
                  </a:lnTo>
                  <a:lnTo>
                    <a:pt x="10" y="161"/>
                  </a:lnTo>
                  <a:lnTo>
                    <a:pt x="12" y="170"/>
                  </a:lnTo>
                  <a:lnTo>
                    <a:pt x="17" y="176"/>
                  </a:lnTo>
                  <a:lnTo>
                    <a:pt x="23" y="173"/>
                  </a:lnTo>
                  <a:lnTo>
                    <a:pt x="32" y="164"/>
                  </a:lnTo>
                  <a:lnTo>
                    <a:pt x="42" y="143"/>
                  </a:lnTo>
                  <a:lnTo>
                    <a:pt x="53" y="121"/>
                  </a:lnTo>
                  <a:lnTo>
                    <a:pt x="61" y="105"/>
                  </a:lnTo>
                  <a:lnTo>
                    <a:pt x="67" y="96"/>
                  </a:lnTo>
                  <a:lnTo>
                    <a:pt x="72" y="90"/>
                  </a:lnTo>
                  <a:lnTo>
                    <a:pt x="76" y="88"/>
                  </a:lnTo>
                  <a:lnTo>
                    <a:pt x="78" y="88"/>
                  </a:lnTo>
                  <a:lnTo>
                    <a:pt x="79" y="89"/>
                  </a:lnTo>
                  <a:lnTo>
                    <a:pt x="84" y="90"/>
                  </a:lnTo>
                  <a:lnTo>
                    <a:pt x="91" y="95"/>
                  </a:lnTo>
                  <a:lnTo>
                    <a:pt x="93" y="106"/>
                  </a:lnTo>
                  <a:lnTo>
                    <a:pt x="82" y="129"/>
                  </a:lnTo>
                  <a:lnTo>
                    <a:pt x="87" y="132"/>
                  </a:lnTo>
                  <a:lnTo>
                    <a:pt x="92" y="132"/>
                  </a:lnTo>
                  <a:lnTo>
                    <a:pt x="95" y="129"/>
                  </a:lnTo>
                  <a:lnTo>
                    <a:pt x="100" y="128"/>
                  </a:lnTo>
                  <a:lnTo>
                    <a:pt x="91" y="148"/>
                  </a:lnTo>
                  <a:lnTo>
                    <a:pt x="91" y="170"/>
                  </a:lnTo>
                  <a:lnTo>
                    <a:pt x="97" y="176"/>
                  </a:lnTo>
                  <a:lnTo>
                    <a:pt x="114" y="148"/>
                  </a:lnTo>
                  <a:lnTo>
                    <a:pt x="119" y="132"/>
                  </a:lnTo>
                  <a:lnTo>
                    <a:pt x="122" y="125"/>
                  </a:lnTo>
                  <a:lnTo>
                    <a:pt x="122" y="123"/>
                  </a:lnTo>
                  <a:lnTo>
                    <a:pt x="129" y="118"/>
                  </a:lnTo>
                  <a:lnTo>
                    <a:pt x="134" y="111"/>
                  </a:lnTo>
                  <a:lnTo>
                    <a:pt x="137" y="103"/>
                  </a:lnTo>
                  <a:lnTo>
                    <a:pt x="138" y="95"/>
                  </a:lnTo>
                  <a:lnTo>
                    <a:pt x="134" y="87"/>
                  </a:lnTo>
                  <a:lnTo>
                    <a:pt x="129" y="81"/>
                  </a:lnTo>
                  <a:lnTo>
                    <a:pt x="119" y="78"/>
                  </a:lnTo>
                  <a:lnTo>
                    <a:pt x="106" y="76"/>
                  </a:lnTo>
                  <a:lnTo>
                    <a:pt x="106" y="58"/>
                  </a:lnTo>
                  <a:lnTo>
                    <a:pt x="110" y="42"/>
                  </a:lnTo>
                  <a:lnTo>
                    <a:pt x="109" y="28"/>
                  </a:lnTo>
                  <a:lnTo>
                    <a:pt x="94" y="15"/>
                  </a:lnTo>
                  <a:lnTo>
                    <a:pt x="91" y="9"/>
                  </a:lnTo>
                  <a:lnTo>
                    <a:pt x="85" y="5"/>
                  </a:lnTo>
                  <a:lnTo>
                    <a:pt x="78" y="2"/>
                  </a:lnTo>
                  <a:lnTo>
                    <a:pt x="70" y="0"/>
                  </a:lnTo>
                  <a:lnTo>
                    <a:pt x="62" y="0"/>
                  </a:lnTo>
                  <a:lnTo>
                    <a:pt x="55" y="3"/>
                  </a:lnTo>
                  <a:lnTo>
                    <a:pt x="49" y="5"/>
                  </a:lnTo>
                  <a:lnTo>
                    <a:pt x="46" y="9"/>
                  </a:lnTo>
                  <a:lnTo>
                    <a:pt x="39" y="15"/>
                  </a:lnTo>
                  <a:lnTo>
                    <a:pt x="29" y="19"/>
                  </a:lnTo>
                  <a:lnTo>
                    <a:pt x="21" y="20"/>
                  </a:lnTo>
                  <a:lnTo>
                    <a:pt x="16" y="18"/>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4" name="Freeform 165"/>
            <p:cNvSpPr>
              <a:spLocks/>
            </p:cNvSpPr>
            <p:nvPr/>
          </p:nvSpPr>
          <p:spPr bwMode="auto">
            <a:xfrm>
              <a:off x="2306" y="2462"/>
              <a:ext cx="40" cy="38"/>
            </a:xfrm>
            <a:custGeom>
              <a:avLst/>
              <a:gdLst>
                <a:gd name="T0" fmla="*/ 3 w 82"/>
                <a:gd name="T1" fmla="*/ 10 h 76"/>
                <a:gd name="T2" fmla="*/ 1 w 82"/>
                <a:gd name="T3" fmla="*/ 13 h 76"/>
                <a:gd name="T4" fmla="*/ 0 w 82"/>
                <a:gd name="T5" fmla="*/ 17 h 76"/>
                <a:gd name="T6" fmla="*/ 1 w 82"/>
                <a:gd name="T7" fmla="*/ 19 h 76"/>
                <a:gd name="T8" fmla="*/ 4 w 82"/>
                <a:gd name="T9" fmla="*/ 17 h 76"/>
                <a:gd name="T10" fmla="*/ 7 w 82"/>
                <a:gd name="T11" fmla="*/ 12 h 76"/>
                <a:gd name="T12" fmla="*/ 8 w 82"/>
                <a:gd name="T13" fmla="*/ 10 h 76"/>
                <a:gd name="T14" fmla="*/ 8 w 82"/>
                <a:gd name="T15" fmla="*/ 10 h 76"/>
                <a:gd name="T16" fmla="*/ 8 w 82"/>
                <a:gd name="T17" fmla="*/ 10 h 76"/>
                <a:gd name="T18" fmla="*/ 9 w 82"/>
                <a:gd name="T19" fmla="*/ 9 h 76"/>
                <a:gd name="T20" fmla="*/ 10 w 82"/>
                <a:gd name="T21" fmla="*/ 8 h 76"/>
                <a:gd name="T22" fmla="*/ 12 w 82"/>
                <a:gd name="T23" fmla="*/ 6 h 76"/>
                <a:gd name="T24" fmla="*/ 13 w 82"/>
                <a:gd name="T25" fmla="*/ 6 h 76"/>
                <a:gd name="T26" fmla="*/ 15 w 82"/>
                <a:gd name="T27" fmla="*/ 7 h 76"/>
                <a:gd name="T28" fmla="*/ 16 w 82"/>
                <a:gd name="T29" fmla="*/ 6 h 76"/>
                <a:gd name="T30" fmla="*/ 18 w 82"/>
                <a:gd name="T31" fmla="*/ 5 h 76"/>
                <a:gd name="T32" fmla="*/ 19 w 82"/>
                <a:gd name="T33" fmla="*/ 3 h 76"/>
                <a:gd name="T34" fmla="*/ 19 w 82"/>
                <a:gd name="T35" fmla="*/ 2 h 76"/>
                <a:gd name="T36" fmla="*/ 20 w 82"/>
                <a:gd name="T37" fmla="*/ 1 h 76"/>
                <a:gd name="T38" fmla="*/ 19 w 82"/>
                <a:gd name="T39" fmla="*/ 0 h 76"/>
                <a:gd name="T40" fmla="*/ 15 w 82"/>
                <a:gd name="T41" fmla="*/ 1 h 76"/>
                <a:gd name="T42" fmla="*/ 11 w 82"/>
                <a:gd name="T43" fmla="*/ 3 h 76"/>
                <a:gd name="T44" fmla="*/ 9 w 82"/>
                <a:gd name="T45" fmla="*/ 5 h 76"/>
                <a:gd name="T46" fmla="*/ 8 w 82"/>
                <a:gd name="T47" fmla="*/ 6 h 76"/>
                <a:gd name="T48" fmla="*/ 7 w 82"/>
                <a:gd name="T49" fmla="*/ 7 h 76"/>
                <a:gd name="T50" fmla="*/ 5 w 82"/>
                <a:gd name="T51" fmla="*/ 7 h 76"/>
                <a:gd name="T52" fmla="*/ 4 w 82"/>
                <a:gd name="T53" fmla="*/ 8 h 76"/>
                <a:gd name="T54" fmla="*/ 3 w 82"/>
                <a:gd name="T55" fmla="*/ 9 h 76"/>
                <a:gd name="T56" fmla="*/ 3 w 82"/>
                <a:gd name="T57" fmla="*/ 10 h 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2"/>
                <a:gd name="T88" fmla="*/ 0 h 76"/>
                <a:gd name="T89" fmla="*/ 82 w 82"/>
                <a:gd name="T90" fmla="*/ 76 h 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2" h="76">
                  <a:moveTo>
                    <a:pt x="12" y="39"/>
                  </a:moveTo>
                  <a:lnTo>
                    <a:pt x="4" y="50"/>
                  </a:lnTo>
                  <a:lnTo>
                    <a:pt x="0" y="67"/>
                  </a:lnTo>
                  <a:lnTo>
                    <a:pt x="4" y="76"/>
                  </a:lnTo>
                  <a:lnTo>
                    <a:pt x="16" y="65"/>
                  </a:lnTo>
                  <a:lnTo>
                    <a:pt x="29" y="47"/>
                  </a:lnTo>
                  <a:lnTo>
                    <a:pt x="35" y="39"/>
                  </a:lnTo>
                  <a:lnTo>
                    <a:pt x="35" y="37"/>
                  </a:lnTo>
                  <a:lnTo>
                    <a:pt x="37" y="34"/>
                  </a:lnTo>
                  <a:lnTo>
                    <a:pt x="42" y="29"/>
                  </a:lnTo>
                  <a:lnTo>
                    <a:pt x="49" y="24"/>
                  </a:lnTo>
                  <a:lnTo>
                    <a:pt x="55" y="24"/>
                  </a:lnTo>
                  <a:lnTo>
                    <a:pt x="62" y="25"/>
                  </a:lnTo>
                  <a:lnTo>
                    <a:pt x="68" y="22"/>
                  </a:lnTo>
                  <a:lnTo>
                    <a:pt x="74" y="17"/>
                  </a:lnTo>
                  <a:lnTo>
                    <a:pt x="77" y="12"/>
                  </a:lnTo>
                  <a:lnTo>
                    <a:pt x="80" y="8"/>
                  </a:lnTo>
                  <a:lnTo>
                    <a:pt x="82" y="2"/>
                  </a:lnTo>
                  <a:lnTo>
                    <a:pt x="77" y="0"/>
                  </a:lnTo>
                  <a:lnTo>
                    <a:pt x="61" y="4"/>
                  </a:lnTo>
                  <a:lnTo>
                    <a:pt x="45" y="11"/>
                  </a:lnTo>
                  <a:lnTo>
                    <a:pt x="37" y="18"/>
                  </a:lnTo>
                  <a:lnTo>
                    <a:pt x="34" y="23"/>
                  </a:lnTo>
                  <a:lnTo>
                    <a:pt x="29" y="26"/>
                  </a:lnTo>
                  <a:lnTo>
                    <a:pt x="22" y="27"/>
                  </a:lnTo>
                  <a:lnTo>
                    <a:pt x="16" y="30"/>
                  </a:lnTo>
                  <a:lnTo>
                    <a:pt x="13" y="33"/>
                  </a:lnTo>
                  <a:lnTo>
                    <a:pt x="12" y="39"/>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5" name="Freeform 166"/>
            <p:cNvSpPr>
              <a:spLocks/>
            </p:cNvSpPr>
            <p:nvPr/>
          </p:nvSpPr>
          <p:spPr bwMode="auto">
            <a:xfrm>
              <a:off x="2292" y="2263"/>
              <a:ext cx="27" cy="46"/>
            </a:xfrm>
            <a:custGeom>
              <a:avLst/>
              <a:gdLst>
                <a:gd name="T0" fmla="*/ 5 w 55"/>
                <a:gd name="T1" fmla="*/ 4 h 92"/>
                <a:gd name="T2" fmla="*/ 5 w 55"/>
                <a:gd name="T3" fmla="*/ 4 h 92"/>
                <a:gd name="T4" fmla="*/ 7 w 55"/>
                <a:gd name="T5" fmla="*/ 2 h 92"/>
                <a:gd name="T6" fmla="*/ 9 w 55"/>
                <a:gd name="T7" fmla="*/ 0 h 92"/>
                <a:gd name="T8" fmla="*/ 10 w 55"/>
                <a:gd name="T9" fmla="*/ 3 h 92"/>
                <a:gd name="T10" fmla="*/ 11 w 55"/>
                <a:gd name="T11" fmla="*/ 7 h 92"/>
                <a:gd name="T12" fmla="*/ 11 w 55"/>
                <a:gd name="T13" fmla="*/ 10 h 92"/>
                <a:gd name="T14" fmla="*/ 12 w 55"/>
                <a:gd name="T15" fmla="*/ 12 h 92"/>
                <a:gd name="T16" fmla="*/ 12 w 55"/>
                <a:gd name="T17" fmla="*/ 12 h 92"/>
                <a:gd name="T18" fmla="*/ 13 w 55"/>
                <a:gd name="T19" fmla="*/ 14 h 92"/>
                <a:gd name="T20" fmla="*/ 13 w 55"/>
                <a:gd name="T21" fmla="*/ 17 h 92"/>
                <a:gd name="T22" fmla="*/ 13 w 55"/>
                <a:gd name="T23" fmla="*/ 19 h 92"/>
                <a:gd name="T24" fmla="*/ 12 w 55"/>
                <a:gd name="T25" fmla="*/ 22 h 92"/>
                <a:gd name="T26" fmla="*/ 11 w 55"/>
                <a:gd name="T27" fmla="*/ 23 h 92"/>
                <a:gd name="T28" fmla="*/ 10 w 55"/>
                <a:gd name="T29" fmla="*/ 23 h 92"/>
                <a:gd name="T30" fmla="*/ 10 w 55"/>
                <a:gd name="T31" fmla="*/ 22 h 92"/>
                <a:gd name="T32" fmla="*/ 9 w 55"/>
                <a:gd name="T33" fmla="*/ 20 h 92"/>
                <a:gd name="T34" fmla="*/ 9 w 55"/>
                <a:gd name="T35" fmla="*/ 17 h 92"/>
                <a:gd name="T36" fmla="*/ 8 w 55"/>
                <a:gd name="T37" fmla="*/ 14 h 92"/>
                <a:gd name="T38" fmla="*/ 8 w 55"/>
                <a:gd name="T39" fmla="*/ 12 h 92"/>
                <a:gd name="T40" fmla="*/ 7 w 55"/>
                <a:gd name="T41" fmla="*/ 10 h 92"/>
                <a:gd name="T42" fmla="*/ 7 w 55"/>
                <a:gd name="T43" fmla="*/ 10 h 92"/>
                <a:gd name="T44" fmla="*/ 6 w 55"/>
                <a:gd name="T45" fmla="*/ 10 h 92"/>
                <a:gd name="T46" fmla="*/ 5 w 55"/>
                <a:gd name="T47" fmla="*/ 11 h 92"/>
                <a:gd name="T48" fmla="*/ 5 w 55"/>
                <a:gd name="T49" fmla="*/ 12 h 92"/>
                <a:gd name="T50" fmla="*/ 5 w 55"/>
                <a:gd name="T51" fmla="*/ 14 h 92"/>
                <a:gd name="T52" fmla="*/ 5 w 55"/>
                <a:gd name="T53" fmla="*/ 16 h 92"/>
                <a:gd name="T54" fmla="*/ 4 w 55"/>
                <a:gd name="T55" fmla="*/ 18 h 92"/>
                <a:gd name="T56" fmla="*/ 4 w 55"/>
                <a:gd name="T57" fmla="*/ 20 h 92"/>
                <a:gd name="T58" fmla="*/ 2 w 55"/>
                <a:gd name="T59" fmla="*/ 19 h 92"/>
                <a:gd name="T60" fmla="*/ 1 w 55"/>
                <a:gd name="T61" fmla="*/ 18 h 92"/>
                <a:gd name="T62" fmla="*/ 0 w 55"/>
                <a:gd name="T63" fmla="*/ 15 h 92"/>
                <a:gd name="T64" fmla="*/ 0 w 55"/>
                <a:gd name="T65" fmla="*/ 12 h 92"/>
                <a:gd name="T66" fmla="*/ 2 w 55"/>
                <a:gd name="T67" fmla="*/ 10 h 92"/>
                <a:gd name="T68" fmla="*/ 4 w 55"/>
                <a:gd name="T69" fmla="*/ 8 h 92"/>
                <a:gd name="T70" fmla="*/ 6 w 55"/>
                <a:gd name="T71" fmla="*/ 6 h 92"/>
                <a:gd name="T72" fmla="*/ 5 w 55"/>
                <a:gd name="T73" fmla="*/ 4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
                <a:gd name="T112" fmla="*/ 0 h 92"/>
                <a:gd name="T113" fmla="*/ 55 w 55"/>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 h="92">
                  <a:moveTo>
                    <a:pt x="22" y="15"/>
                  </a:moveTo>
                  <a:lnTo>
                    <a:pt x="22" y="15"/>
                  </a:lnTo>
                  <a:lnTo>
                    <a:pt x="29" y="6"/>
                  </a:lnTo>
                  <a:lnTo>
                    <a:pt x="37" y="0"/>
                  </a:lnTo>
                  <a:lnTo>
                    <a:pt x="42" y="9"/>
                  </a:lnTo>
                  <a:lnTo>
                    <a:pt x="44" y="27"/>
                  </a:lnTo>
                  <a:lnTo>
                    <a:pt x="45" y="38"/>
                  </a:lnTo>
                  <a:lnTo>
                    <a:pt x="48" y="45"/>
                  </a:lnTo>
                  <a:lnTo>
                    <a:pt x="50" y="48"/>
                  </a:lnTo>
                  <a:lnTo>
                    <a:pt x="53" y="54"/>
                  </a:lnTo>
                  <a:lnTo>
                    <a:pt x="55" y="65"/>
                  </a:lnTo>
                  <a:lnTo>
                    <a:pt x="53" y="76"/>
                  </a:lnTo>
                  <a:lnTo>
                    <a:pt x="50" y="85"/>
                  </a:lnTo>
                  <a:lnTo>
                    <a:pt x="45" y="91"/>
                  </a:lnTo>
                  <a:lnTo>
                    <a:pt x="42" y="92"/>
                  </a:lnTo>
                  <a:lnTo>
                    <a:pt x="40" y="88"/>
                  </a:lnTo>
                  <a:lnTo>
                    <a:pt x="37" y="78"/>
                  </a:lnTo>
                  <a:lnTo>
                    <a:pt x="36" y="67"/>
                  </a:lnTo>
                  <a:lnTo>
                    <a:pt x="34" y="55"/>
                  </a:lnTo>
                  <a:lnTo>
                    <a:pt x="33" y="47"/>
                  </a:lnTo>
                  <a:lnTo>
                    <a:pt x="30" y="40"/>
                  </a:lnTo>
                  <a:lnTo>
                    <a:pt x="28" y="38"/>
                  </a:lnTo>
                  <a:lnTo>
                    <a:pt x="25" y="39"/>
                  </a:lnTo>
                  <a:lnTo>
                    <a:pt x="22" y="43"/>
                  </a:lnTo>
                  <a:lnTo>
                    <a:pt x="21" y="48"/>
                  </a:lnTo>
                  <a:lnTo>
                    <a:pt x="21" y="55"/>
                  </a:lnTo>
                  <a:lnTo>
                    <a:pt x="20" y="63"/>
                  </a:lnTo>
                  <a:lnTo>
                    <a:pt x="19" y="71"/>
                  </a:lnTo>
                  <a:lnTo>
                    <a:pt x="17" y="77"/>
                  </a:lnTo>
                  <a:lnTo>
                    <a:pt x="11" y="76"/>
                  </a:lnTo>
                  <a:lnTo>
                    <a:pt x="4" y="69"/>
                  </a:lnTo>
                  <a:lnTo>
                    <a:pt x="0" y="59"/>
                  </a:lnTo>
                  <a:lnTo>
                    <a:pt x="3" y="48"/>
                  </a:lnTo>
                  <a:lnTo>
                    <a:pt x="11" y="39"/>
                  </a:lnTo>
                  <a:lnTo>
                    <a:pt x="19" y="30"/>
                  </a:lnTo>
                  <a:lnTo>
                    <a:pt x="24" y="22"/>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6" name="Freeform 167"/>
            <p:cNvSpPr>
              <a:spLocks/>
            </p:cNvSpPr>
            <p:nvPr/>
          </p:nvSpPr>
          <p:spPr bwMode="auto">
            <a:xfrm>
              <a:off x="2436" y="2068"/>
              <a:ext cx="27" cy="29"/>
            </a:xfrm>
            <a:custGeom>
              <a:avLst/>
              <a:gdLst>
                <a:gd name="T0" fmla="*/ 6 w 53"/>
                <a:gd name="T1" fmla="*/ 4 h 56"/>
                <a:gd name="T2" fmla="*/ 5 w 53"/>
                <a:gd name="T3" fmla="*/ 4 h 56"/>
                <a:gd name="T4" fmla="*/ 4 w 53"/>
                <a:gd name="T5" fmla="*/ 4 h 56"/>
                <a:gd name="T6" fmla="*/ 2 w 53"/>
                <a:gd name="T7" fmla="*/ 4 h 56"/>
                <a:gd name="T8" fmla="*/ 1 w 53"/>
                <a:gd name="T9" fmla="*/ 5 h 56"/>
                <a:gd name="T10" fmla="*/ 0 w 53"/>
                <a:gd name="T11" fmla="*/ 6 h 56"/>
                <a:gd name="T12" fmla="*/ 0 w 53"/>
                <a:gd name="T13" fmla="*/ 7 h 56"/>
                <a:gd name="T14" fmla="*/ 1 w 53"/>
                <a:gd name="T15" fmla="*/ 9 h 56"/>
                <a:gd name="T16" fmla="*/ 4 w 53"/>
                <a:gd name="T17" fmla="*/ 10 h 56"/>
                <a:gd name="T18" fmla="*/ 4 w 53"/>
                <a:gd name="T19" fmla="*/ 13 h 56"/>
                <a:gd name="T20" fmla="*/ 5 w 53"/>
                <a:gd name="T21" fmla="*/ 15 h 56"/>
                <a:gd name="T22" fmla="*/ 6 w 53"/>
                <a:gd name="T23" fmla="*/ 15 h 56"/>
                <a:gd name="T24" fmla="*/ 8 w 53"/>
                <a:gd name="T25" fmla="*/ 12 h 56"/>
                <a:gd name="T26" fmla="*/ 9 w 53"/>
                <a:gd name="T27" fmla="*/ 11 h 56"/>
                <a:gd name="T28" fmla="*/ 10 w 53"/>
                <a:gd name="T29" fmla="*/ 10 h 56"/>
                <a:gd name="T30" fmla="*/ 11 w 53"/>
                <a:gd name="T31" fmla="*/ 10 h 56"/>
                <a:gd name="T32" fmla="*/ 12 w 53"/>
                <a:gd name="T33" fmla="*/ 10 h 56"/>
                <a:gd name="T34" fmla="*/ 13 w 53"/>
                <a:gd name="T35" fmla="*/ 10 h 56"/>
                <a:gd name="T36" fmla="*/ 14 w 53"/>
                <a:gd name="T37" fmla="*/ 9 h 56"/>
                <a:gd name="T38" fmla="*/ 14 w 53"/>
                <a:gd name="T39" fmla="*/ 7 h 56"/>
                <a:gd name="T40" fmla="*/ 12 w 53"/>
                <a:gd name="T41" fmla="*/ 5 h 56"/>
                <a:gd name="T42" fmla="*/ 10 w 53"/>
                <a:gd name="T43" fmla="*/ 3 h 56"/>
                <a:gd name="T44" fmla="*/ 9 w 53"/>
                <a:gd name="T45" fmla="*/ 2 h 56"/>
                <a:gd name="T46" fmla="*/ 9 w 53"/>
                <a:gd name="T47" fmla="*/ 1 h 56"/>
                <a:gd name="T48" fmla="*/ 9 w 53"/>
                <a:gd name="T49" fmla="*/ 0 h 56"/>
                <a:gd name="T50" fmla="*/ 8 w 53"/>
                <a:gd name="T51" fmla="*/ 1 h 56"/>
                <a:gd name="T52" fmla="*/ 8 w 53"/>
                <a:gd name="T53" fmla="*/ 1 h 56"/>
                <a:gd name="T54" fmla="*/ 6 w 53"/>
                <a:gd name="T55" fmla="*/ 3 h 56"/>
                <a:gd name="T56" fmla="*/ 6 w 53"/>
                <a:gd name="T57" fmla="*/ 4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3"/>
                <a:gd name="T88" fmla="*/ 0 h 56"/>
                <a:gd name="T89" fmla="*/ 53 w 53"/>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3" h="56">
                  <a:moveTo>
                    <a:pt x="22" y="15"/>
                  </a:moveTo>
                  <a:lnTo>
                    <a:pt x="19" y="14"/>
                  </a:lnTo>
                  <a:lnTo>
                    <a:pt x="14" y="14"/>
                  </a:lnTo>
                  <a:lnTo>
                    <a:pt x="8" y="15"/>
                  </a:lnTo>
                  <a:lnTo>
                    <a:pt x="3" y="17"/>
                  </a:lnTo>
                  <a:lnTo>
                    <a:pt x="0" y="21"/>
                  </a:lnTo>
                  <a:lnTo>
                    <a:pt x="0" y="26"/>
                  </a:lnTo>
                  <a:lnTo>
                    <a:pt x="4" y="32"/>
                  </a:lnTo>
                  <a:lnTo>
                    <a:pt x="16" y="39"/>
                  </a:lnTo>
                  <a:lnTo>
                    <a:pt x="16" y="48"/>
                  </a:lnTo>
                  <a:lnTo>
                    <a:pt x="18" y="55"/>
                  </a:lnTo>
                  <a:lnTo>
                    <a:pt x="23" y="56"/>
                  </a:lnTo>
                  <a:lnTo>
                    <a:pt x="31" y="44"/>
                  </a:lnTo>
                  <a:lnTo>
                    <a:pt x="34" y="40"/>
                  </a:lnTo>
                  <a:lnTo>
                    <a:pt x="39" y="38"/>
                  </a:lnTo>
                  <a:lnTo>
                    <a:pt x="44" y="36"/>
                  </a:lnTo>
                  <a:lnTo>
                    <a:pt x="46" y="36"/>
                  </a:lnTo>
                  <a:lnTo>
                    <a:pt x="49" y="38"/>
                  </a:lnTo>
                  <a:lnTo>
                    <a:pt x="53" y="33"/>
                  </a:lnTo>
                  <a:lnTo>
                    <a:pt x="53" y="26"/>
                  </a:lnTo>
                  <a:lnTo>
                    <a:pt x="46" y="18"/>
                  </a:lnTo>
                  <a:lnTo>
                    <a:pt x="38" y="11"/>
                  </a:lnTo>
                  <a:lnTo>
                    <a:pt x="34" y="6"/>
                  </a:lnTo>
                  <a:lnTo>
                    <a:pt x="34" y="1"/>
                  </a:lnTo>
                  <a:lnTo>
                    <a:pt x="34" y="0"/>
                  </a:lnTo>
                  <a:lnTo>
                    <a:pt x="32" y="1"/>
                  </a:lnTo>
                  <a:lnTo>
                    <a:pt x="29" y="4"/>
                  </a:lnTo>
                  <a:lnTo>
                    <a:pt x="24" y="9"/>
                  </a:lnTo>
                  <a:lnTo>
                    <a:pt x="22" y="15"/>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7" name="Freeform 168"/>
            <p:cNvSpPr>
              <a:spLocks/>
            </p:cNvSpPr>
            <p:nvPr/>
          </p:nvSpPr>
          <p:spPr bwMode="auto">
            <a:xfrm>
              <a:off x="3636" y="2987"/>
              <a:ext cx="29" cy="70"/>
            </a:xfrm>
            <a:custGeom>
              <a:avLst/>
              <a:gdLst>
                <a:gd name="T0" fmla="*/ 7 w 59"/>
                <a:gd name="T1" fmla="*/ 1 h 142"/>
                <a:gd name="T2" fmla="*/ 7 w 59"/>
                <a:gd name="T3" fmla="*/ 2 h 142"/>
                <a:gd name="T4" fmla="*/ 7 w 59"/>
                <a:gd name="T5" fmla="*/ 2 h 142"/>
                <a:gd name="T6" fmla="*/ 7 w 59"/>
                <a:gd name="T7" fmla="*/ 3 h 142"/>
                <a:gd name="T8" fmla="*/ 7 w 59"/>
                <a:gd name="T9" fmla="*/ 3 h 142"/>
                <a:gd name="T10" fmla="*/ 6 w 59"/>
                <a:gd name="T11" fmla="*/ 4 h 142"/>
                <a:gd name="T12" fmla="*/ 5 w 59"/>
                <a:gd name="T13" fmla="*/ 5 h 142"/>
                <a:gd name="T14" fmla="*/ 4 w 59"/>
                <a:gd name="T15" fmla="*/ 7 h 142"/>
                <a:gd name="T16" fmla="*/ 4 w 59"/>
                <a:gd name="T17" fmla="*/ 8 h 142"/>
                <a:gd name="T18" fmla="*/ 5 w 59"/>
                <a:gd name="T19" fmla="*/ 8 h 142"/>
                <a:gd name="T20" fmla="*/ 5 w 59"/>
                <a:gd name="T21" fmla="*/ 9 h 142"/>
                <a:gd name="T22" fmla="*/ 6 w 59"/>
                <a:gd name="T23" fmla="*/ 9 h 142"/>
                <a:gd name="T24" fmla="*/ 6 w 59"/>
                <a:gd name="T25" fmla="*/ 9 h 142"/>
                <a:gd name="T26" fmla="*/ 5 w 59"/>
                <a:gd name="T27" fmla="*/ 11 h 142"/>
                <a:gd name="T28" fmla="*/ 5 w 59"/>
                <a:gd name="T29" fmla="*/ 12 h 142"/>
                <a:gd name="T30" fmla="*/ 5 w 59"/>
                <a:gd name="T31" fmla="*/ 13 h 142"/>
                <a:gd name="T32" fmla="*/ 5 w 59"/>
                <a:gd name="T33" fmla="*/ 15 h 142"/>
                <a:gd name="T34" fmla="*/ 3 w 59"/>
                <a:gd name="T35" fmla="*/ 15 h 142"/>
                <a:gd name="T36" fmla="*/ 2 w 59"/>
                <a:gd name="T37" fmla="*/ 15 h 142"/>
                <a:gd name="T38" fmla="*/ 1 w 59"/>
                <a:gd name="T39" fmla="*/ 17 h 142"/>
                <a:gd name="T40" fmla="*/ 0 w 59"/>
                <a:gd name="T41" fmla="*/ 18 h 142"/>
                <a:gd name="T42" fmla="*/ 0 w 59"/>
                <a:gd name="T43" fmla="*/ 20 h 142"/>
                <a:gd name="T44" fmla="*/ 0 w 59"/>
                <a:gd name="T45" fmla="*/ 21 h 142"/>
                <a:gd name="T46" fmla="*/ 1 w 59"/>
                <a:gd name="T47" fmla="*/ 22 h 142"/>
                <a:gd name="T48" fmla="*/ 2 w 59"/>
                <a:gd name="T49" fmla="*/ 24 h 142"/>
                <a:gd name="T50" fmla="*/ 2 w 59"/>
                <a:gd name="T51" fmla="*/ 26 h 142"/>
                <a:gd name="T52" fmla="*/ 2 w 59"/>
                <a:gd name="T53" fmla="*/ 29 h 142"/>
                <a:gd name="T54" fmla="*/ 2 w 59"/>
                <a:gd name="T55" fmla="*/ 31 h 142"/>
                <a:gd name="T56" fmla="*/ 3 w 59"/>
                <a:gd name="T57" fmla="*/ 34 h 142"/>
                <a:gd name="T58" fmla="*/ 3 w 59"/>
                <a:gd name="T59" fmla="*/ 35 h 142"/>
                <a:gd name="T60" fmla="*/ 4 w 59"/>
                <a:gd name="T61" fmla="*/ 35 h 142"/>
                <a:gd name="T62" fmla="*/ 5 w 59"/>
                <a:gd name="T63" fmla="*/ 35 h 142"/>
                <a:gd name="T64" fmla="*/ 6 w 59"/>
                <a:gd name="T65" fmla="*/ 35 h 142"/>
                <a:gd name="T66" fmla="*/ 6 w 59"/>
                <a:gd name="T67" fmla="*/ 30 h 142"/>
                <a:gd name="T68" fmla="*/ 7 w 59"/>
                <a:gd name="T69" fmla="*/ 26 h 142"/>
                <a:gd name="T70" fmla="*/ 7 w 59"/>
                <a:gd name="T71" fmla="*/ 22 h 142"/>
                <a:gd name="T72" fmla="*/ 8 w 59"/>
                <a:gd name="T73" fmla="*/ 18 h 142"/>
                <a:gd name="T74" fmla="*/ 9 w 59"/>
                <a:gd name="T75" fmla="*/ 17 h 142"/>
                <a:gd name="T76" fmla="*/ 9 w 59"/>
                <a:gd name="T77" fmla="*/ 15 h 142"/>
                <a:gd name="T78" fmla="*/ 10 w 59"/>
                <a:gd name="T79" fmla="*/ 14 h 142"/>
                <a:gd name="T80" fmla="*/ 11 w 59"/>
                <a:gd name="T81" fmla="*/ 13 h 142"/>
                <a:gd name="T82" fmla="*/ 11 w 59"/>
                <a:gd name="T83" fmla="*/ 13 h 142"/>
                <a:gd name="T84" fmla="*/ 12 w 59"/>
                <a:gd name="T85" fmla="*/ 13 h 142"/>
                <a:gd name="T86" fmla="*/ 12 w 59"/>
                <a:gd name="T87" fmla="*/ 13 h 142"/>
                <a:gd name="T88" fmla="*/ 13 w 59"/>
                <a:gd name="T89" fmla="*/ 13 h 142"/>
                <a:gd name="T90" fmla="*/ 13 w 59"/>
                <a:gd name="T91" fmla="*/ 11 h 142"/>
                <a:gd name="T92" fmla="*/ 14 w 59"/>
                <a:gd name="T93" fmla="*/ 9 h 142"/>
                <a:gd name="T94" fmla="*/ 14 w 59"/>
                <a:gd name="T95" fmla="*/ 7 h 142"/>
                <a:gd name="T96" fmla="*/ 14 w 59"/>
                <a:gd name="T97" fmla="*/ 4 h 142"/>
                <a:gd name="T98" fmla="*/ 13 w 59"/>
                <a:gd name="T99" fmla="*/ 4 h 142"/>
                <a:gd name="T100" fmla="*/ 12 w 59"/>
                <a:gd name="T101" fmla="*/ 3 h 142"/>
                <a:gd name="T102" fmla="*/ 11 w 59"/>
                <a:gd name="T103" fmla="*/ 1 h 142"/>
                <a:gd name="T104" fmla="*/ 10 w 59"/>
                <a:gd name="T105" fmla="*/ 1 h 142"/>
                <a:gd name="T106" fmla="*/ 9 w 59"/>
                <a:gd name="T107" fmla="*/ 1 h 142"/>
                <a:gd name="T108" fmla="*/ 8 w 59"/>
                <a:gd name="T109" fmla="*/ 1 h 142"/>
                <a:gd name="T110" fmla="*/ 7 w 59"/>
                <a:gd name="T111" fmla="*/ 0 h 142"/>
                <a:gd name="T112" fmla="*/ 7 w 59"/>
                <a:gd name="T113" fmla="*/ 0 h 142"/>
                <a:gd name="T114" fmla="*/ 7 w 59"/>
                <a:gd name="T115" fmla="*/ 0 h 142"/>
                <a:gd name="T116" fmla="*/ 7 w 59"/>
                <a:gd name="T117" fmla="*/ 1 h 142"/>
                <a:gd name="T118" fmla="*/ 7 w 59"/>
                <a:gd name="T119" fmla="*/ 1 h 142"/>
                <a:gd name="T120" fmla="*/ 7 w 59"/>
                <a:gd name="T121" fmla="*/ 1 h 1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9"/>
                <a:gd name="T184" fmla="*/ 0 h 142"/>
                <a:gd name="T185" fmla="*/ 59 w 59"/>
                <a:gd name="T186" fmla="*/ 142 h 1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9" h="142">
                  <a:moveTo>
                    <a:pt x="28" y="7"/>
                  </a:moveTo>
                  <a:lnTo>
                    <a:pt x="28" y="9"/>
                  </a:lnTo>
                  <a:lnTo>
                    <a:pt x="28" y="10"/>
                  </a:lnTo>
                  <a:lnTo>
                    <a:pt x="28" y="13"/>
                  </a:lnTo>
                  <a:lnTo>
                    <a:pt x="28" y="15"/>
                  </a:lnTo>
                  <a:lnTo>
                    <a:pt x="24" y="19"/>
                  </a:lnTo>
                  <a:lnTo>
                    <a:pt x="22" y="23"/>
                  </a:lnTo>
                  <a:lnTo>
                    <a:pt x="19" y="29"/>
                  </a:lnTo>
                  <a:lnTo>
                    <a:pt x="18" y="33"/>
                  </a:lnTo>
                  <a:lnTo>
                    <a:pt x="21" y="35"/>
                  </a:lnTo>
                  <a:lnTo>
                    <a:pt x="22" y="36"/>
                  </a:lnTo>
                  <a:lnTo>
                    <a:pt x="24" y="38"/>
                  </a:lnTo>
                  <a:lnTo>
                    <a:pt x="25" y="39"/>
                  </a:lnTo>
                  <a:lnTo>
                    <a:pt x="22" y="44"/>
                  </a:lnTo>
                  <a:lnTo>
                    <a:pt x="22" y="50"/>
                  </a:lnTo>
                  <a:lnTo>
                    <a:pt x="22" y="54"/>
                  </a:lnTo>
                  <a:lnTo>
                    <a:pt x="22" y="60"/>
                  </a:lnTo>
                  <a:lnTo>
                    <a:pt x="15" y="60"/>
                  </a:lnTo>
                  <a:lnTo>
                    <a:pt x="9" y="63"/>
                  </a:lnTo>
                  <a:lnTo>
                    <a:pt x="4" y="69"/>
                  </a:lnTo>
                  <a:lnTo>
                    <a:pt x="1" y="75"/>
                  </a:lnTo>
                  <a:lnTo>
                    <a:pt x="0" y="82"/>
                  </a:lnTo>
                  <a:lnTo>
                    <a:pt x="2" y="88"/>
                  </a:lnTo>
                  <a:lnTo>
                    <a:pt x="6" y="92"/>
                  </a:lnTo>
                  <a:lnTo>
                    <a:pt x="10" y="97"/>
                  </a:lnTo>
                  <a:lnTo>
                    <a:pt x="9" y="107"/>
                  </a:lnTo>
                  <a:lnTo>
                    <a:pt x="10" y="118"/>
                  </a:lnTo>
                  <a:lnTo>
                    <a:pt x="11" y="128"/>
                  </a:lnTo>
                  <a:lnTo>
                    <a:pt x="13" y="138"/>
                  </a:lnTo>
                  <a:lnTo>
                    <a:pt x="15" y="141"/>
                  </a:lnTo>
                  <a:lnTo>
                    <a:pt x="18" y="142"/>
                  </a:lnTo>
                  <a:lnTo>
                    <a:pt x="22" y="142"/>
                  </a:lnTo>
                  <a:lnTo>
                    <a:pt x="25" y="142"/>
                  </a:lnTo>
                  <a:lnTo>
                    <a:pt x="25" y="124"/>
                  </a:lnTo>
                  <a:lnTo>
                    <a:pt x="28" y="107"/>
                  </a:lnTo>
                  <a:lnTo>
                    <a:pt x="31" y="90"/>
                  </a:lnTo>
                  <a:lnTo>
                    <a:pt x="33" y="73"/>
                  </a:lnTo>
                  <a:lnTo>
                    <a:pt x="36" y="68"/>
                  </a:lnTo>
                  <a:lnTo>
                    <a:pt x="39" y="63"/>
                  </a:lnTo>
                  <a:lnTo>
                    <a:pt x="43" y="59"/>
                  </a:lnTo>
                  <a:lnTo>
                    <a:pt x="46" y="54"/>
                  </a:lnTo>
                  <a:lnTo>
                    <a:pt x="47" y="54"/>
                  </a:lnTo>
                  <a:lnTo>
                    <a:pt x="48" y="54"/>
                  </a:lnTo>
                  <a:lnTo>
                    <a:pt x="51" y="54"/>
                  </a:lnTo>
                  <a:lnTo>
                    <a:pt x="52" y="54"/>
                  </a:lnTo>
                  <a:lnTo>
                    <a:pt x="53" y="45"/>
                  </a:lnTo>
                  <a:lnTo>
                    <a:pt x="56" y="37"/>
                  </a:lnTo>
                  <a:lnTo>
                    <a:pt x="59" y="28"/>
                  </a:lnTo>
                  <a:lnTo>
                    <a:pt x="57" y="19"/>
                  </a:lnTo>
                  <a:lnTo>
                    <a:pt x="52" y="16"/>
                  </a:lnTo>
                  <a:lnTo>
                    <a:pt x="48" y="12"/>
                  </a:lnTo>
                  <a:lnTo>
                    <a:pt x="44" y="7"/>
                  </a:lnTo>
                  <a:lnTo>
                    <a:pt x="40" y="4"/>
                  </a:lnTo>
                  <a:lnTo>
                    <a:pt x="37" y="5"/>
                  </a:lnTo>
                  <a:lnTo>
                    <a:pt x="33" y="4"/>
                  </a:lnTo>
                  <a:lnTo>
                    <a:pt x="31" y="1"/>
                  </a:lnTo>
                  <a:lnTo>
                    <a:pt x="28" y="0"/>
                  </a:lnTo>
                  <a:lnTo>
                    <a:pt x="28" y="1"/>
                  </a:lnTo>
                  <a:lnTo>
                    <a:pt x="28" y="4"/>
                  </a:lnTo>
                  <a:lnTo>
                    <a:pt x="28" y="5"/>
                  </a:lnTo>
                  <a:lnTo>
                    <a:pt x="28" y="7"/>
                  </a:lnTo>
                  <a:close/>
                </a:path>
              </a:pathLst>
            </a:custGeom>
            <a:solidFill>
              <a:srgbClr val="00FFFF"/>
            </a:solidFill>
            <a:ln w="9525">
              <a:no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68108" name="Freeform 169"/>
            <p:cNvSpPr>
              <a:spLocks/>
            </p:cNvSpPr>
            <p:nvPr/>
          </p:nvSpPr>
          <p:spPr bwMode="auto">
            <a:xfrm>
              <a:off x="1923" y="1910"/>
              <a:ext cx="1808" cy="1819"/>
            </a:xfrm>
            <a:custGeom>
              <a:avLst/>
              <a:gdLst>
                <a:gd name="T0" fmla="*/ 498 w 3616"/>
                <a:gd name="T1" fmla="*/ 908 h 3638"/>
                <a:gd name="T2" fmla="*/ 565 w 3616"/>
                <a:gd name="T3" fmla="*/ 895 h 3638"/>
                <a:gd name="T4" fmla="*/ 628 w 3616"/>
                <a:gd name="T5" fmla="*/ 874 h 3638"/>
                <a:gd name="T6" fmla="*/ 687 w 3616"/>
                <a:gd name="T7" fmla="*/ 844 h 3638"/>
                <a:gd name="T8" fmla="*/ 740 w 3616"/>
                <a:gd name="T9" fmla="*/ 806 h 3638"/>
                <a:gd name="T10" fmla="*/ 787 w 3616"/>
                <a:gd name="T11" fmla="*/ 761 h 3638"/>
                <a:gd name="T12" fmla="*/ 827 w 3616"/>
                <a:gd name="T13" fmla="*/ 709 h 3638"/>
                <a:gd name="T14" fmla="*/ 860 w 3616"/>
                <a:gd name="T15" fmla="*/ 652 h 3638"/>
                <a:gd name="T16" fmla="*/ 884 w 3616"/>
                <a:gd name="T17" fmla="*/ 590 h 3638"/>
                <a:gd name="T18" fmla="*/ 899 w 3616"/>
                <a:gd name="T19" fmla="*/ 524 h 3638"/>
                <a:gd name="T20" fmla="*/ 904 w 3616"/>
                <a:gd name="T21" fmla="*/ 455 h 3638"/>
                <a:gd name="T22" fmla="*/ 899 w 3616"/>
                <a:gd name="T23" fmla="*/ 386 h 3638"/>
                <a:gd name="T24" fmla="*/ 884 w 3616"/>
                <a:gd name="T25" fmla="*/ 320 h 3638"/>
                <a:gd name="T26" fmla="*/ 860 w 3616"/>
                <a:gd name="T27" fmla="*/ 258 h 3638"/>
                <a:gd name="T28" fmla="*/ 827 w 3616"/>
                <a:gd name="T29" fmla="*/ 201 h 3638"/>
                <a:gd name="T30" fmla="*/ 787 w 3616"/>
                <a:gd name="T31" fmla="*/ 150 h 3638"/>
                <a:gd name="T32" fmla="*/ 740 w 3616"/>
                <a:gd name="T33" fmla="*/ 104 h 3638"/>
                <a:gd name="T34" fmla="*/ 687 w 3616"/>
                <a:gd name="T35" fmla="*/ 66 h 3638"/>
                <a:gd name="T36" fmla="*/ 628 w 3616"/>
                <a:gd name="T37" fmla="*/ 36 h 3638"/>
                <a:gd name="T38" fmla="*/ 565 w 3616"/>
                <a:gd name="T39" fmla="*/ 15 h 3638"/>
                <a:gd name="T40" fmla="*/ 498 w 3616"/>
                <a:gd name="T41" fmla="*/ 3 h 3638"/>
                <a:gd name="T42" fmla="*/ 429 w 3616"/>
                <a:gd name="T43" fmla="*/ 1 h 3638"/>
                <a:gd name="T44" fmla="*/ 362 w 3616"/>
                <a:gd name="T45" fmla="*/ 10 h 3638"/>
                <a:gd name="T46" fmla="*/ 297 w 3616"/>
                <a:gd name="T47" fmla="*/ 28 h 3638"/>
                <a:gd name="T48" fmla="*/ 237 w 3616"/>
                <a:gd name="T49" fmla="*/ 55 h 3638"/>
                <a:gd name="T50" fmla="*/ 182 w 3616"/>
                <a:gd name="T51" fmla="*/ 91 h 3638"/>
                <a:gd name="T52" fmla="*/ 133 w 3616"/>
                <a:gd name="T53" fmla="*/ 134 h 3638"/>
                <a:gd name="T54" fmla="*/ 90 w 3616"/>
                <a:gd name="T55" fmla="*/ 183 h 3638"/>
                <a:gd name="T56" fmla="*/ 55 w 3616"/>
                <a:gd name="T57" fmla="*/ 239 h 3638"/>
                <a:gd name="T58" fmla="*/ 28 w 3616"/>
                <a:gd name="T59" fmla="*/ 299 h 3638"/>
                <a:gd name="T60" fmla="*/ 10 w 3616"/>
                <a:gd name="T61" fmla="*/ 364 h 3638"/>
                <a:gd name="T62" fmla="*/ 1 w 3616"/>
                <a:gd name="T63" fmla="*/ 432 h 3638"/>
                <a:gd name="T64" fmla="*/ 3 w 3616"/>
                <a:gd name="T65" fmla="*/ 501 h 3638"/>
                <a:gd name="T66" fmla="*/ 14 w 3616"/>
                <a:gd name="T67" fmla="*/ 569 h 3638"/>
                <a:gd name="T68" fmla="*/ 36 w 3616"/>
                <a:gd name="T69" fmla="*/ 632 h 3638"/>
                <a:gd name="T70" fmla="*/ 66 w 3616"/>
                <a:gd name="T71" fmla="*/ 691 h 3638"/>
                <a:gd name="T72" fmla="*/ 104 w 3616"/>
                <a:gd name="T73" fmla="*/ 744 h 3638"/>
                <a:gd name="T74" fmla="*/ 148 w 3616"/>
                <a:gd name="T75" fmla="*/ 792 h 3638"/>
                <a:gd name="T76" fmla="*/ 200 w 3616"/>
                <a:gd name="T77" fmla="*/ 832 h 3638"/>
                <a:gd name="T78" fmla="*/ 256 w 3616"/>
                <a:gd name="T79" fmla="*/ 865 h 3638"/>
                <a:gd name="T80" fmla="*/ 318 w 3616"/>
                <a:gd name="T81" fmla="*/ 889 h 3638"/>
                <a:gd name="T82" fmla="*/ 384 w 3616"/>
                <a:gd name="T83" fmla="*/ 905 h 3638"/>
                <a:gd name="T84" fmla="*/ 453 w 3616"/>
                <a:gd name="T85" fmla="*/ 910 h 363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6"/>
                <a:gd name="T130" fmla="*/ 0 h 3638"/>
                <a:gd name="T131" fmla="*/ 3616 w 3616"/>
                <a:gd name="T132" fmla="*/ 3638 h 363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6" h="3638">
                  <a:moveTo>
                    <a:pt x="1809" y="3638"/>
                  </a:moveTo>
                  <a:lnTo>
                    <a:pt x="1902" y="3636"/>
                  </a:lnTo>
                  <a:lnTo>
                    <a:pt x="1992" y="3629"/>
                  </a:lnTo>
                  <a:lnTo>
                    <a:pt x="2083" y="3617"/>
                  </a:lnTo>
                  <a:lnTo>
                    <a:pt x="2172" y="3601"/>
                  </a:lnTo>
                  <a:lnTo>
                    <a:pt x="2260" y="3580"/>
                  </a:lnTo>
                  <a:lnTo>
                    <a:pt x="2345" y="3556"/>
                  </a:lnTo>
                  <a:lnTo>
                    <a:pt x="2429" y="3527"/>
                  </a:lnTo>
                  <a:lnTo>
                    <a:pt x="2512" y="3495"/>
                  </a:lnTo>
                  <a:lnTo>
                    <a:pt x="2592" y="3458"/>
                  </a:lnTo>
                  <a:lnTo>
                    <a:pt x="2670" y="3418"/>
                  </a:lnTo>
                  <a:lnTo>
                    <a:pt x="2745" y="3374"/>
                  </a:lnTo>
                  <a:lnTo>
                    <a:pt x="2819" y="3327"/>
                  </a:lnTo>
                  <a:lnTo>
                    <a:pt x="2890" y="3276"/>
                  </a:lnTo>
                  <a:lnTo>
                    <a:pt x="2958" y="3222"/>
                  </a:lnTo>
                  <a:lnTo>
                    <a:pt x="3024" y="3166"/>
                  </a:lnTo>
                  <a:lnTo>
                    <a:pt x="3086" y="3105"/>
                  </a:lnTo>
                  <a:lnTo>
                    <a:pt x="3146" y="3042"/>
                  </a:lnTo>
                  <a:lnTo>
                    <a:pt x="3203" y="2976"/>
                  </a:lnTo>
                  <a:lnTo>
                    <a:pt x="3256" y="2908"/>
                  </a:lnTo>
                  <a:lnTo>
                    <a:pt x="3307" y="2836"/>
                  </a:lnTo>
                  <a:lnTo>
                    <a:pt x="3354" y="2762"/>
                  </a:lnTo>
                  <a:lnTo>
                    <a:pt x="3398" y="2686"/>
                  </a:lnTo>
                  <a:lnTo>
                    <a:pt x="3437" y="2608"/>
                  </a:lnTo>
                  <a:lnTo>
                    <a:pt x="3474" y="2527"/>
                  </a:lnTo>
                  <a:lnTo>
                    <a:pt x="3507" y="2445"/>
                  </a:lnTo>
                  <a:lnTo>
                    <a:pt x="3534" y="2360"/>
                  </a:lnTo>
                  <a:lnTo>
                    <a:pt x="3560" y="2274"/>
                  </a:lnTo>
                  <a:lnTo>
                    <a:pt x="3579" y="2185"/>
                  </a:lnTo>
                  <a:lnTo>
                    <a:pt x="3595" y="2095"/>
                  </a:lnTo>
                  <a:lnTo>
                    <a:pt x="3607" y="2004"/>
                  </a:lnTo>
                  <a:lnTo>
                    <a:pt x="3614" y="1912"/>
                  </a:lnTo>
                  <a:lnTo>
                    <a:pt x="3616" y="1820"/>
                  </a:lnTo>
                  <a:lnTo>
                    <a:pt x="3614" y="1727"/>
                  </a:lnTo>
                  <a:lnTo>
                    <a:pt x="3607" y="1635"/>
                  </a:lnTo>
                  <a:lnTo>
                    <a:pt x="3595" y="1544"/>
                  </a:lnTo>
                  <a:lnTo>
                    <a:pt x="3579" y="1454"/>
                  </a:lnTo>
                  <a:lnTo>
                    <a:pt x="3560" y="1365"/>
                  </a:lnTo>
                  <a:lnTo>
                    <a:pt x="3534" y="1279"/>
                  </a:lnTo>
                  <a:lnTo>
                    <a:pt x="3507" y="1195"/>
                  </a:lnTo>
                  <a:lnTo>
                    <a:pt x="3474" y="1112"/>
                  </a:lnTo>
                  <a:lnTo>
                    <a:pt x="3437" y="1031"/>
                  </a:lnTo>
                  <a:lnTo>
                    <a:pt x="3398" y="953"/>
                  </a:lnTo>
                  <a:lnTo>
                    <a:pt x="3354" y="877"/>
                  </a:lnTo>
                  <a:lnTo>
                    <a:pt x="3307" y="803"/>
                  </a:lnTo>
                  <a:lnTo>
                    <a:pt x="3256" y="732"/>
                  </a:lnTo>
                  <a:lnTo>
                    <a:pt x="3203" y="662"/>
                  </a:lnTo>
                  <a:lnTo>
                    <a:pt x="3146" y="597"/>
                  </a:lnTo>
                  <a:lnTo>
                    <a:pt x="3086" y="533"/>
                  </a:lnTo>
                  <a:lnTo>
                    <a:pt x="3024" y="473"/>
                  </a:lnTo>
                  <a:lnTo>
                    <a:pt x="2958" y="416"/>
                  </a:lnTo>
                  <a:lnTo>
                    <a:pt x="2890" y="362"/>
                  </a:lnTo>
                  <a:lnTo>
                    <a:pt x="2819" y="311"/>
                  </a:lnTo>
                  <a:lnTo>
                    <a:pt x="2745" y="264"/>
                  </a:lnTo>
                  <a:lnTo>
                    <a:pt x="2670" y="220"/>
                  </a:lnTo>
                  <a:lnTo>
                    <a:pt x="2592" y="180"/>
                  </a:lnTo>
                  <a:lnTo>
                    <a:pt x="2512" y="143"/>
                  </a:lnTo>
                  <a:lnTo>
                    <a:pt x="2429" y="111"/>
                  </a:lnTo>
                  <a:lnTo>
                    <a:pt x="2345" y="82"/>
                  </a:lnTo>
                  <a:lnTo>
                    <a:pt x="2260" y="58"/>
                  </a:lnTo>
                  <a:lnTo>
                    <a:pt x="2172" y="37"/>
                  </a:lnTo>
                  <a:lnTo>
                    <a:pt x="2083" y="21"/>
                  </a:lnTo>
                  <a:lnTo>
                    <a:pt x="1992" y="9"/>
                  </a:lnTo>
                  <a:lnTo>
                    <a:pt x="1902" y="2"/>
                  </a:lnTo>
                  <a:lnTo>
                    <a:pt x="1809" y="0"/>
                  </a:lnTo>
                  <a:lnTo>
                    <a:pt x="1716" y="2"/>
                  </a:lnTo>
                  <a:lnTo>
                    <a:pt x="1624" y="9"/>
                  </a:lnTo>
                  <a:lnTo>
                    <a:pt x="1534" y="21"/>
                  </a:lnTo>
                  <a:lnTo>
                    <a:pt x="1445" y="37"/>
                  </a:lnTo>
                  <a:lnTo>
                    <a:pt x="1357" y="58"/>
                  </a:lnTo>
                  <a:lnTo>
                    <a:pt x="1271" y="82"/>
                  </a:lnTo>
                  <a:lnTo>
                    <a:pt x="1187" y="111"/>
                  </a:lnTo>
                  <a:lnTo>
                    <a:pt x="1105" y="143"/>
                  </a:lnTo>
                  <a:lnTo>
                    <a:pt x="1024" y="180"/>
                  </a:lnTo>
                  <a:lnTo>
                    <a:pt x="947" y="220"/>
                  </a:lnTo>
                  <a:lnTo>
                    <a:pt x="871" y="264"/>
                  </a:lnTo>
                  <a:lnTo>
                    <a:pt x="797" y="311"/>
                  </a:lnTo>
                  <a:lnTo>
                    <a:pt x="727" y="362"/>
                  </a:lnTo>
                  <a:lnTo>
                    <a:pt x="658" y="416"/>
                  </a:lnTo>
                  <a:lnTo>
                    <a:pt x="592" y="473"/>
                  </a:lnTo>
                  <a:lnTo>
                    <a:pt x="530" y="533"/>
                  </a:lnTo>
                  <a:lnTo>
                    <a:pt x="470" y="597"/>
                  </a:lnTo>
                  <a:lnTo>
                    <a:pt x="414" y="662"/>
                  </a:lnTo>
                  <a:lnTo>
                    <a:pt x="360" y="732"/>
                  </a:lnTo>
                  <a:lnTo>
                    <a:pt x="309" y="803"/>
                  </a:lnTo>
                  <a:lnTo>
                    <a:pt x="262" y="877"/>
                  </a:lnTo>
                  <a:lnTo>
                    <a:pt x="219" y="953"/>
                  </a:lnTo>
                  <a:lnTo>
                    <a:pt x="179" y="1031"/>
                  </a:lnTo>
                  <a:lnTo>
                    <a:pt x="142" y="1112"/>
                  </a:lnTo>
                  <a:lnTo>
                    <a:pt x="109" y="1195"/>
                  </a:lnTo>
                  <a:lnTo>
                    <a:pt x="82" y="1279"/>
                  </a:lnTo>
                  <a:lnTo>
                    <a:pt x="56" y="1365"/>
                  </a:lnTo>
                  <a:lnTo>
                    <a:pt x="37" y="1454"/>
                  </a:lnTo>
                  <a:lnTo>
                    <a:pt x="21" y="1544"/>
                  </a:lnTo>
                  <a:lnTo>
                    <a:pt x="9" y="1635"/>
                  </a:lnTo>
                  <a:lnTo>
                    <a:pt x="2" y="1727"/>
                  </a:lnTo>
                  <a:lnTo>
                    <a:pt x="0" y="1820"/>
                  </a:lnTo>
                  <a:lnTo>
                    <a:pt x="2" y="1912"/>
                  </a:lnTo>
                  <a:lnTo>
                    <a:pt x="9" y="2004"/>
                  </a:lnTo>
                  <a:lnTo>
                    <a:pt x="21" y="2095"/>
                  </a:lnTo>
                  <a:lnTo>
                    <a:pt x="37" y="2185"/>
                  </a:lnTo>
                  <a:lnTo>
                    <a:pt x="56" y="2274"/>
                  </a:lnTo>
                  <a:lnTo>
                    <a:pt x="82" y="2360"/>
                  </a:lnTo>
                  <a:lnTo>
                    <a:pt x="109" y="2445"/>
                  </a:lnTo>
                  <a:lnTo>
                    <a:pt x="142" y="2527"/>
                  </a:lnTo>
                  <a:lnTo>
                    <a:pt x="179" y="2608"/>
                  </a:lnTo>
                  <a:lnTo>
                    <a:pt x="219" y="2686"/>
                  </a:lnTo>
                  <a:lnTo>
                    <a:pt x="262" y="2762"/>
                  </a:lnTo>
                  <a:lnTo>
                    <a:pt x="309" y="2836"/>
                  </a:lnTo>
                  <a:lnTo>
                    <a:pt x="360" y="2908"/>
                  </a:lnTo>
                  <a:lnTo>
                    <a:pt x="414" y="2976"/>
                  </a:lnTo>
                  <a:lnTo>
                    <a:pt x="470" y="3042"/>
                  </a:lnTo>
                  <a:lnTo>
                    <a:pt x="530" y="3105"/>
                  </a:lnTo>
                  <a:lnTo>
                    <a:pt x="592" y="3166"/>
                  </a:lnTo>
                  <a:lnTo>
                    <a:pt x="658" y="3222"/>
                  </a:lnTo>
                  <a:lnTo>
                    <a:pt x="727" y="3276"/>
                  </a:lnTo>
                  <a:lnTo>
                    <a:pt x="797" y="3327"/>
                  </a:lnTo>
                  <a:lnTo>
                    <a:pt x="871" y="3374"/>
                  </a:lnTo>
                  <a:lnTo>
                    <a:pt x="947" y="3418"/>
                  </a:lnTo>
                  <a:lnTo>
                    <a:pt x="1024" y="3458"/>
                  </a:lnTo>
                  <a:lnTo>
                    <a:pt x="1105" y="3495"/>
                  </a:lnTo>
                  <a:lnTo>
                    <a:pt x="1187" y="3527"/>
                  </a:lnTo>
                  <a:lnTo>
                    <a:pt x="1271" y="3556"/>
                  </a:lnTo>
                  <a:lnTo>
                    <a:pt x="1357" y="3580"/>
                  </a:lnTo>
                  <a:lnTo>
                    <a:pt x="1445" y="3601"/>
                  </a:lnTo>
                  <a:lnTo>
                    <a:pt x="1534" y="3617"/>
                  </a:lnTo>
                  <a:lnTo>
                    <a:pt x="1624" y="3629"/>
                  </a:lnTo>
                  <a:lnTo>
                    <a:pt x="1716" y="3636"/>
                  </a:lnTo>
                  <a:lnTo>
                    <a:pt x="1809" y="3638"/>
                  </a:lnTo>
                </a:path>
              </a:pathLst>
            </a:custGeom>
            <a:noFill/>
            <a:ln w="0">
              <a:solidFill>
                <a:srgbClr val="000000"/>
              </a:solidFill>
              <a:round/>
              <a:headEnd/>
              <a:tailEnd/>
            </a:ln>
          </p:spPr>
          <p:txBody>
            <a:bodyP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grpSp>
      <p:sp>
        <p:nvSpPr>
          <p:cNvPr id="234666" name="AutoShape 170"/>
          <p:cNvSpPr>
            <a:spLocks noChangeArrowheads="1"/>
          </p:cNvSpPr>
          <p:nvPr/>
        </p:nvSpPr>
        <p:spPr bwMode="auto">
          <a:xfrm rot="-2752181">
            <a:off x="296068" y="3742532"/>
            <a:ext cx="627063" cy="609600"/>
          </a:xfrm>
          <a:prstGeom prst="cube">
            <a:avLst>
              <a:gd name="adj" fmla="val 30361"/>
            </a:avLst>
          </a:prstGeom>
          <a:solidFill>
            <a:srgbClr val="FFCC00">
              <a:alpha val="50195"/>
            </a:srgbClr>
          </a:solidFill>
          <a:ln w="9525">
            <a:solidFill>
              <a:schemeClr val="bg1"/>
            </a:solidFill>
            <a:miter lim="800000"/>
            <a:headEnd/>
            <a:tailEnd/>
          </a:ln>
        </p:spPr>
        <p:txBody>
          <a:bodyPr vert="eaVert" wrap="none"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234667" name="AutoShape 171"/>
          <p:cNvSpPr>
            <a:spLocks noChangeArrowheads="1"/>
          </p:cNvSpPr>
          <p:nvPr/>
        </p:nvSpPr>
        <p:spPr bwMode="auto">
          <a:xfrm rot="-4398626">
            <a:off x="262731" y="3471069"/>
            <a:ext cx="822325" cy="890588"/>
          </a:xfrm>
          <a:prstGeom prst="star4">
            <a:avLst>
              <a:gd name="adj" fmla="val 7949"/>
            </a:avLst>
          </a:prstGeom>
          <a:solidFill>
            <a:schemeClr val="accent2"/>
          </a:solidFill>
          <a:ln w="9525">
            <a:noFill/>
            <a:miter lim="800000"/>
            <a:headEnd/>
            <a:tailEnd/>
          </a:ln>
        </p:spPr>
        <p:txBody>
          <a:bodyPr wrap="none" anchor="ctr">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3200" b="0" i="0" u="none" strike="noStrike" kern="1200" cap="none" spc="0" normalizeH="0" baseline="0" noProof="0">
              <a:ln>
                <a:noFill/>
              </a:ln>
              <a:solidFill>
                <a:srgbClr val="009999"/>
              </a:solidFill>
              <a:effectLst/>
              <a:uLnTx/>
              <a:uFillTx/>
              <a:latin typeface="Times New Roman" pitchFamily="-84" charset="0"/>
              <a:ea typeface="ＭＳ Ｐゴシック" pitchFamily="-84" charset="-128"/>
              <a:cs typeface="+mn-cs"/>
            </a:endParaRPr>
          </a:p>
        </p:txBody>
      </p:sp>
      <p:sp>
        <p:nvSpPr>
          <p:cNvPr id="172" name="Text Box 7">
            <a:extLst>
              <a:ext uri="{FF2B5EF4-FFF2-40B4-BE49-F238E27FC236}">
                <a16:creationId xmlns:a16="http://schemas.microsoft.com/office/drawing/2014/main" id="{F8B8FC8C-051C-2545-97B9-C541B1874C01}"/>
              </a:ext>
            </a:extLst>
          </p:cNvPr>
          <p:cNvSpPr txBox="1">
            <a:spLocks noChangeArrowheads="1"/>
          </p:cNvSpPr>
          <p:nvPr/>
        </p:nvSpPr>
        <p:spPr bwMode="auto">
          <a:xfrm>
            <a:off x="8353453" y="76200"/>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460</a:t>
            </a:r>
          </a:p>
        </p:txBody>
      </p:sp>
      <p:sp>
        <p:nvSpPr>
          <p:cNvPr id="173" name="Text Box 5">
            <a:extLst>
              <a:ext uri="{FF2B5EF4-FFF2-40B4-BE49-F238E27FC236}">
                <a16:creationId xmlns:a16="http://schemas.microsoft.com/office/drawing/2014/main" id="{3559EB6C-8D64-774C-B013-07CEB1BF541A}"/>
              </a:ext>
            </a:extLst>
          </p:cNvPr>
          <p:cNvSpPr txBox="1">
            <a:spLocks noChangeArrowheads="1"/>
          </p:cNvSpPr>
          <p:nvPr/>
        </p:nvSpPr>
        <p:spPr bwMode="auto">
          <a:xfrm>
            <a:off x="5221287" y="5378451"/>
            <a:ext cx="3621088" cy="1479550"/>
          </a:xfrm>
          <a:prstGeom prst="rect">
            <a:avLst/>
          </a:prstGeom>
          <a:noFill/>
          <a:ln w="9525">
            <a:noFill/>
            <a:miter lim="800000"/>
            <a:headEnd/>
            <a:tailEnd/>
          </a:ln>
          <a:effectLst>
            <a:outerShdw blurRad="63500" dist="125724"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a:lnSpc>
                <a:spcPct val="70000"/>
              </a:lnSpc>
              <a:defRPr kumimoji="1" sz="6600" b="1">
                <a:solidFill>
                  <a:srgbClr val="DCF9FF"/>
                </a:solidFill>
                <a:effectLst>
                  <a:glow rad="101600">
                    <a:schemeClr val="bg2">
                      <a:alpha val="75000"/>
                    </a:schemeClr>
                  </a:glow>
                </a:effectLst>
                <a:latin typeface="Abadi MT Condensed Extra Bold"/>
                <a:ea typeface="+mj-ea"/>
                <a:cs typeface="Abadi MT Condensed Extra Bold"/>
              </a:defRPr>
            </a:lvl1pPr>
            <a:lvl2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2pPr>
            <a:lvl3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3pPr>
            <a:lvl4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4pPr>
            <a:lvl5pPr>
              <a:lnSpc>
                <a:spcPct val="70000"/>
              </a:lnSpc>
              <a:defRPr kumimoji="1" sz="4800" b="1">
                <a:solidFill>
                  <a:schemeClr val="tx2"/>
                </a:solidFill>
                <a:latin typeface="Helvetica" pitchFamily="-109" charset="0"/>
                <a:ea typeface="ＭＳ Ｐゴシック" pitchFamily="-109" charset="-128"/>
                <a:cs typeface="ＭＳ Ｐゴシック" pitchFamily="-109" charset="-128"/>
              </a:defRPr>
            </a:lvl5pPr>
            <a:lvl6pPr marL="457200" eaLnBrk="0" fontAlgn="base" hangingPunct="0">
              <a:lnSpc>
                <a:spcPct val="70000"/>
              </a:lnSpc>
              <a:spcBef>
                <a:spcPct val="0"/>
              </a:spcBef>
              <a:spcAft>
                <a:spcPct val="0"/>
              </a:spcAft>
              <a:defRPr kumimoji="1" sz="4800" b="1">
                <a:solidFill>
                  <a:schemeClr val="tx2"/>
                </a:solidFill>
                <a:latin typeface="Helvetica" pitchFamily="-109" charset="0"/>
              </a:defRPr>
            </a:lvl6pPr>
            <a:lvl7pPr marL="914400" eaLnBrk="0" fontAlgn="base" hangingPunct="0">
              <a:lnSpc>
                <a:spcPct val="70000"/>
              </a:lnSpc>
              <a:spcBef>
                <a:spcPct val="0"/>
              </a:spcBef>
              <a:spcAft>
                <a:spcPct val="0"/>
              </a:spcAft>
              <a:defRPr kumimoji="1" sz="4800" b="1">
                <a:solidFill>
                  <a:schemeClr val="tx2"/>
                </a:solidFill>
                <a:latin typeface="Helvetica" pitchFamily="-109" charset="0"/>
              </a:defRPr>
            </a:lvl7pPr>
            <a:lvl8pPr marL="1371600" eaLnBrk="0" fontAlgn="base" hangingPunct="0">
              <a:lnSpc>
                <a:spcPct val="70000"/>
              </a:lnSpc>
              <a:spcBef>
                <a:spcPct val="0"/>
              </a:spcBef>
              <a:spcAft>
                <a:spcPct val="0"/>
              </a:spcAft>
              <a:defRPr kumimoji="1" sz="4800" b="1">
                <a:solidFill>
                  <a:schemeClr val="tx2"/>
                </a:solidFill>
                <a:latin typeface="Helvetica" pitchFamily="-109" charset="0"/>
              </a:defRPr>
            </a:lvl8pPr>
            <a:lvl9pPr marL="1828800" eaLnBrk="0" fontAlgn="base" hangingPunct="0">
              <a:lnSpc>
                <a:spcPct val="70000"/>
              </a:lnSpc>
              <a:spcBef>
                <a:spcPct val="0"/>
              </a:spcBef>
              <a:spcAft>
                <a:spcPct val="0"/>
              </a:spcAft>
              <a:defRPr kumimoji="1" sz="4800" b="1">
                <a:solidFill>
                  <a:schemeClr val="tx2"/>
                </a:solidFill>
                <a:latin typeface="Helvetica" pitchFamily="-109" charset="0"/>
              </a:defRPr>
            </a:lvl9pPr>
          </a:lstStyle>
          <a:p>
            <a:r>
              <a:rPr lang="zh-TW" altLang="en-US" sz="2400" dirty="0"/>
              <a:t>新 耶 路 撒 冷 的 尺 码</a:t>
            </a:r>
            <a:br>
              <a:rPr lang="en-US" altLang="zh-TW" sz="2400" dirty="0"/>
            </a:br>
            <a:endParaRPr lang="en-US" altLang="zh-TW" sz="2400" dirty="0"/>
          </a:p>
          <a:p>
            <a:r>
              <a:rPr lang="en-US" altLang="zh-CN" sz="2400" dirty="0"/>
              <a:t>2,250,000 </a:t>
            </a:r>
            <a:r>
              <a:rPr lang="zh-CN" altLang="en-US" sz="2400" dirty="0"/>
              <a:t>平 方 哩</a:t>
            </a:r>
            <a:endParaRPr lang="en-US" altLang="zh-CN" sz="2400" dirty="0"/>
          </a:p>
        </p:txBody>
      </p:sp>
    </p:spTree>
    <p:extLst>
      <p:ext uri="{BB962C8B-B14F-4D97-AF65-F5344CB8AC3E}">
        <p14:creationId xmlns:p14="http://schemas.microsoft.com/office/powerpoint/2010/main" val="3283046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234500"/>
                                        </p:tgtEl>
                                        <p:attrNameLst>
                                          <p:attrName>style.visibility</p:attrName>
                                        </p:attrNameLst>
                                      </p:cBhvr>
                                      <p:to>
                                        <p:strVal val="visible"/>
                                      </p:to>
                                    </p:set>
                                    <p:anim calcmode="lin" valueType="num">
                                      <p:cBhvr additive="base">
                                        <p:cTn id="7" dur="500" fill="hold"/>
                                        <p:tgtEl>
                                          <p:spTgt spid="234500"/>
                                        </p:tgtEl>
                                        <p:attrNameLst>
                                          <p:attrName>ppt_x</p:attrName>
                                        </p:attrNameLst>
                                      </p:cBhvr>
                                      <p:tavLst>
                                        <p:tav tm="0">
                                          <p:val>
                                            <p:strVal val="1+#ppt_w/2"/>
                                          </p:val>
                                        </p:tav>
                                        <p:tav tm="100000">
                                          <p:val>
                                            <p:strVal val="#ppt_x"/>
                                          </p:val>
                                        </p:tav>
                                      </p:tavLst>
                                    </p:anim>
                                    <p:anim calcmode="lin" valueType="num">
                                      <p:cBhvr additive="base">
                                        <p:cTn id="8" dur="500" fill="hold"/>
                                        <p:tgtEl>
                                          <p:spTgt spid="23450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7" presetClass="entr" presetSubtype="2" fill="hold" grpId="0" nodeType="clickEffect">
                                  <p:stCondLst>
                                    <p:cond delay="0"/>
                                  </p:stCondLst>
                                  <p:childTnLst>
                                    <p:set>
                                      <p:cBhvr>
                                        <p:cTn id="12" dur="1" fill="hold">
                                          <p:stCondLst>
                                            <p:cond delay="0"/>
                                          </p:stCondLst>
                                        </p:cTn>
                                        <p:tgtEl>
                                          <p:spTgt spid="234666"/>
                                        </p:tgtEl>
                                        <p:attrNameLst>
                                          <p:attrName>style.visibility</p:attrName>
                                        </p:attrNameLst>
                                      </p:cBhvr>
                                      <p:to>
                                        <p:strVal val="visible"/>
                                      </p:to>
                                    </p:set>
                                    <p:anim calcmode="lin" valueType="num">
                                      <p:cBhvr additive="base">
                                        <p:cTn id="13" dur="5000" fill="hold"/>
                                        <p:tgtEl>
                                          <p:spTgt spid="234666"/>
                                        </p:tgtEl>
                                        <p:attrNameLst>
                                          <p:attrName>ppt_x</p:attrName>
                                        </p:attrNameLst>
                                      </p:cBhvr>
                                      <p:tavLst>
                                        <p:tav tm="0">
                                          <p:val>
                                            <p:strVal val="1+#ppt_w/2"/>
                                          </p:val>
                                        </p:tav>
                                        <p:tav tm="100000">
                                          <p:val>
                                            <p:strVal val="#ppt_x"/>
                                          </p:val>
                                        </p:tav>
                                      </p:tavLst>
                                    </p:anim>
                                    <p:anim calcmode="lin" valueType="num">
                                      <p:cBhvr additive="base">
                                        <p:cTn id="14" dur="5000" fill="hold"/>
                                        <p:tgtEl>
                                          <p:spTgt spid="234666"/>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0"/>
                            </p:stCondLst>
                            <p:childTnLst>
                              <p:par>
                                <p:cTn id="16" presetID="23" presetClass="entr" presetSubtype="16" fill="hold" grpId="0" nodeType="afterEffect">
                                  <p:stCondLst>
                                    <p:cond delay="0"/>
                                  </p:stCondLst>
                                  <p:childTnLst>
                                    <p:set>
                                      <p:cBhvr>
                                        <p:cTn id="17" dur="1" fill="hold">
                                          <p:stCondLst>
                                            <p:cond delay="0"/>
                                          </p:stCondLst>
                                        </p:cTn>
                                        <p:tgtEl>
                                          <p:spTgt spid="234667"/>
                                        </p:tgtEl>
                                        <p:attrNameLst>
                                          <p:attrName>style.visibility</p:attrName>
                                        </p:attrNameLst>
                                      </p:cBhvr>
                                      <p:to>
                                        <p:strVal val="visible"/>
                                      </p:to>
                                    </p:set>
                                    <p:anim calcmode="lin" valueType="num">
                                      <p:cBhvr>
                                        <p:cTn id="18" dur="500" fill="hold"/>
                                        <p:tgtEl>
                                          <p:spTgt spid="234667"/>
                                        </p:tgtEl>
                                        <p:attrNameLst>
                                          <p:attrName>ppt_w</p:attrName>
                                        </p:attrNameLst>
                                      </p:cBhvr>
                                      <p:tavLst>
                                        <p:tav tm="0">
                                          <p:val>
                                            <p:fltVal val="0"/>
                                          </p:val>
                                        </p:tav>
                                        <p:tav tm="100000">
                                          <p:val>
                                            <p:strVal val="#ppt_w"/>
                                          </p:val>
                                        </p:tav>
                                      </p:tavLst>
                                    </p:anim>
                                    <p:anim calcmode="lin" valueType="num">
                                      <p:cBhvr>
                                        <p:cTn id="19" dur="500" fill="hold"/>
                                        <p:tgtEl>
                                          <p:spTgt spid="234667"/>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6"/>
                                            </p:cond>
                                          </p:stCondLst>
                                        </p:cTn>
                                        <p:tgtEl>
                                          <p:spTgt spid="23466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00" grpId="0" animBg="1"/>
      <p:bldP spid="234666" grpId="0" animBg="1" autoUpdateAnimBg="0"/>
      <p:bldP spid="234667"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282" name="Picture 1" descr="rev 21 SE Asia Ma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6988"/>
            <a:ext cx="91440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213" name="Line 5"/>
          <p:cNvSpPr>
            <a:spLocks noChangeShapeType="1"/>
          </p:cNvSpPr>
          <p:nvPr/>
        </p:nvSpPr>
        <p:spPr bwMode="auto">
          <a:xfrm>
            <a:off x="2484438" y="5948363"/>
            <a:ext cx="5545137" cy="1587"/>
          </a:xfrm>
          <a:prstGeom prst="line">
            <a:avLst/>
          </a:prstGeom>
          <a:noFill/>
          <a:ln w="76200">
            <a:solidFill>
              <a:srgbClr val="FF0000"/>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606214" name="Line 6"/>
          <p:cNvSpPr>
            <a:spLocks noChangeShapeType="1"/>
          </p:cNvSpPr>
          <p:nvPr/>
        </p:nvSpPr>
        <p:spPr bwMode="auto">
          <a:xfrm flipV="1">
            <a:off x="2555875" y="333375"/>
            <a:ext cx="5400675" cy="0"/>
          </a:xfrm>
          <a:prstGeom prst="line">
            <a:avLst/>
          </a:prstGeom>
          <a:noFill/>
          <a:ln w="76200">
            <a:solidFill>
              <a:srgbClr val="FF0000"/>
            </a:solidFill>
            <a:round/>
            <a:headEnd type="arrow" w="med" len="me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606222" name="Line 14"/>
          <p:cNvSpPr>
            <a:spLocks noChangeShapeType="1"/>
          </p:cNvSpPr>
          <p:nvPr/>
        </p:nvSpPr>
        <p:spPr bwMode="auto">
          <a:xfrm rot="16200000" flipH="1">
            <a:off x="5329238" y="3103563"/>
            <a:ext cx="5399087" cy="1587"/>
          </a:xfrm>
          <a:prstGeom prst="line">
            <a:avLst/>
          </a:prstGeom>
          <a:noFill/>
          <a:ln w="76200">
            <a:solidFill>
              <a:srgbClr val="FF0000"/>
            </a:solidFill>
            <a:round/>
            <a:headEnd type="arrow" w="med" len="me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606223" name="Line 15"/>
          <p:cNvSpPr>
            <a:spLocks noChangeShapeType="1"/>
          </p:cNvSpPr>
          <p:nvPr/>
        </p:nvSpPr>
        <p:spPr bwMode="auto">
          <a:xfrm rot="16200000" flipH="1">
            <a:off x="-215900" y="3105151"/>
            <a:ext cx="5400675" cy="0"/>
          </a:xfrm>
          <a:prstGeom prst="line">
            <a:avLst/>
          </a:prstGeom>
          <a:noFill/>
          <a:ln w="76200">
            <a:solidFill>
              <a:srgbClr val="FF0000"/>
            </a:solidFill>
            <a:round/>
            <a:headEnd/>
            <a:tailEnd type="arrow" w="med" len="med"/>
          </a:ln>
          <a:extLst>
            <a:ext uri="{909E8E84-426E-40dd-AFC4-6F175D3DCCD1}">
              <a14:hiddenFill xmlns:a14="http://schemas.microsoft.com/office/drawing/2010/main" xmlns="">
                <a:noFill/>
              </a14:hiddenFill>
            </a:ext>
          </a:extLst>
        </p:spPr>
        <p:txBody>
          <a:bodyPr lIns="90000" tIns="46800" rIns="90000" bIns="46800">
            <a:spAutoFit/>
          </a:bodyPr>
          <a:lstStyle/>
          <a:p>
            <a:endParaRPr lang="en-US">
              <a:highlight>
                <a:srgbClr val="FFFF00"/>
              </a:highlight>
            </a:endParaRPr>
          </a:p>
        </p:txBody>
      </p:sp>
      <p:sp>
        <p:nvSpPr>
          <p:cNvPr id="1189895" name="Rectangle 2" descr="Brown marble"/>
          <p:cNvSpPr>
            <a:spLocks noGrp="1" noChangeArrowheads="1"/>
          </p:cNvSpPr>
          <p:nvPr>
            <p:ph type="title"/>
          </p:nvPr>
        </p:nvSpPr>
        <p:spPr>
          <a:xfrm>
            <a:off x="3419475" y="1268413"/>
            <a:ext cx="3889375" cy="3816350"/>
          </a:xfrm>
        </p:spPr>
        <p:txBody>
          <a:bodyPr/>
          <a:lstStyle/>
          <a:p>
            <a:pPr>
              <a:defRPr/>
            </a:pPr>
            <a:r>
              <a:rPr lang="zh-CN" altLang="en-US" sz="5400" dirty="0"/>
              <a:t>新耶路撒冷及东南亚</a:t>
            </a:r>
            <a:endParaRPr lang="en-US" sz="5400" b="1" dirty="0">
              <a:effectLst>
                <a:outerShdw blurRad="38100" dist="38100" dir="2700000" algn="tl">
                  <a:srgbClr val="000000">
                    <a:alpha val="43137"/>
                  </a:srgbClr>
                </a:outerShdw>
              </a:effectLst>
              <a:ea typeface="ＭＳ Ｐゴシック" charset="0"/>
            </a:endParaRPr>
          </a:p>
        </p:txBody>
      </p:sp>
      <p:sp>
        <p:nvSpPr>
          <p:cNvPr id="931844" name="Text Box 4"/>
          <p:cNvSpPr txBox="1">
            <a:spLocks noChangeArrowheads="1"/>
          </p:cNvSpPr>
          <p:nvPr/>
        </p:nvSpPr>
        <p:spPr bwMode="auto">
          <a:xfrm>
            <a:off x="8488363" y="-26988"/>
            <a:ext cx="698500" cy="461963"/>
          </a:xfrm>
          <a:prstGeom prst="rect">
            <a:avLst/>
          </a:prstGeom>
          <a:noFill/>
          <a:ln w="9525">
            <a:noFill/>
            <a:miter lim="800000"/>
            <a:headEnd/>
            <a:tailEnd/>
          </a:ln>
          <a:effectLst>
            <a:outerShdw blurRad="63500" dist="35921" dir="2700000" algn="ctr" rotWithShape="0">
              <a:schemeClr val="tx1">
                <a:alpha val="74997"/>
              </a:schemeClr>
            </a:outerShdw>
          </a:effectLst>
        </p:spPr>
        <p:txBody>
          <a:bodyPr wrap="none">
            <a:spAutoFit/>
          </a:bodyPr>
          <a:lstStyle/>
          <a:p>
            <a:pPr eaLnBrk="0" hangingPunct="0">
              <a:defRPr/>
            </a:pPr>
            <a:r>
              <a:rPr lang="en-US" b="1" dirty="0">
                <a:solidFill>
                  <a:schemeClr val="bg1"/>
                </a:solidFill>
                <a:latin typeface="Arial" pitchFamily="-111" charset="0"/>
                <a:ea typeface="ＭＳ Ｐゴシック" pitchFamily="-111" charset="-128"/>
                <a:cs typeface="ＭＳ Ｐゴシック" pitchFamily="-111" charset="-128"/>
              </a:rPr>
              <a:t>460</a:t>
            </a:r>
          </a:p>
        </p:txBody>
      </p:sp>
      <p:sp>
        <p:nvSpPr>
          <p:cNvPr id="11" name="Rectangle 2" descr="Brown marble"/>
          <p:cNvSpPr txBox="1">
            <a:spLocks noChangeArrowheads="1"/>
          </p:cNvSpPr>
          <p:nvPr/>
        </p:nvSpPr>
        <p:spPr bwMode="auto">
          <a:xfrm>
            <a:off x="3708400" y="5589588"/>
            <a:ext cx="3095625"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2" name="Rectangle 2" descr="Brown marble"/>
          <p:cNvSpPr txBox="1">
            <a:spLocks noChangeArrowheads="1"/>
          </p:cNvSpPr>
          <p:nvPr/>
        </p:nvSpPr>
        <p:spPr bwMode="auto">
          <a:xfrm>
            <a:off x="3635375" y="0"/>
            <a:ext cx="3097213"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3" name="Rectangle 2" descr="Brown marble"/>
          <p:cNvSpPr txBox="1">
            <a:spLocks noChangeArrowheads="1"/>
          </p:cNvSpPr>
          <p:nvPr/>
        </p:nvSpPr>
        <p:spPr bwMode="auto">
          <a:xfrm rot="16200000">
            <a:off x="900112" y="2781301"/>
            <a:ext cx="3095625"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 </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
        <p:nvSpPr>
          <p:cNvPr id="14" name="Rectangle 2" descr="Brown marble"/>
          <p:cNvSpPr txBox="1">
            <a:spLocks noChangeArrowheads="1"/>
          </p:cNvSpPr>
          <p:nvPr/>
        </p:nvSpPr>
        <p:spPr bwMode="auto">
          <a:xfrm rot="5400000">
            <a:off x="6515894" y="2924969"/>
            <a:ext cx="3097212" cy="647700"/>
          </a:xfrm>
          <a:prstGeom prst="rect">
            <a:avLst/>
          </a:prstGeom>
          <a:noFill/>
          <a:ln>
            <a:noFill/>
          </a:ln>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outerShdw blurRad="38100" dist="38100" dir="2700000" algn="tl">
                    <a:srgbClr val="000000">
                      <a:alpha val="43137"/>
                    </a:srgbClr>
                  </a:outerShdw>
                </a:effectLst>
                <a:ea typeface="ＭＳ Ｐゴシック" charset="0"/>
              </a:rPr>
              <a:t>2200</a:t>
            </a:r>
            <a:r>
              <a:rPr lang="zh-CN" altLang="en-US" sz="3200" b="1" dirty="0">
                <a:effectLst>
                  <a:outerShdw blurRad="38100" dist="38100" dir="2700000" algn="tl">
                    <a:srgbClr val="000000">
                      <a:alpha val="43137"/>
                    </a:srgbClr>
                  </a:outerShdw>
                </a:effectLst>
                <a:ea typeface="ＭＳ Ｐゴシック" charset="0"/>
              </a:rPr>
              <a:t>千米</a:t>
            </a:r>
            <a:endParaRPr lang="en-US" sz="3200" b="1" dirty="0">
              <a:effectLst>
                <a:outerShdw blurRad="38100" dist="38100" dir="2700000" algn="tl">
                  <a:srgbClr val="000000">
                    <a:alpha val="43137"/>
                  </a:srgbClr>
                </a:outerShdw>
              </a:effectLst>
              <a:ea typeface="ＭＳ Ｐゴシック" charset="0"/>
            </a:endParaRPr>
          </a:p>
        </p:txBody>
      </p:sp>
    </p:spTree>
    <p:extLst>
      <p:ext uri="{BB962C8B-B14F-4D97-AF65-F5344CB8AC3E}">
        <p14:creationId xmlns:p14="http://schemas.microsoft.com/office/powerpoint/2010/main" val="37386439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06213"/>
                                        </p:tgtEl>
                                        <p:attrNameLst>
                                          <p:attrName>style.visibility</p:attrName>
                                        </p:attrNameLst>
                                      </p:cBhvr>
                                      <p:to>
                                        <p:strVal val="visible"/>
                                      </p:to>
                                    </p:set>
                                    <p:animEffect transition="in" filter="wipe(left)">
                                      <p:cBhvr>
                                        <p:cTn id="7" dur="2000"/>
                                        <p:tgtEl>
                                          <p:spTgt spid="60621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childTnLst>
                                </p:cTn>
                              </p:par>
                            </p:childTnLst>
                          </p:cTn>
                        </p:par>
                        <p:par>
                          <p:cTn id="10" fill="hold" nodeType="afterGroup">
                            <p:stCondLst>
                              <p:cond delay="2000"/>
                            </p:stCondLst>
                            <p:childTnLst>
                              <p:par>
                                <p:cTn id="11" presetID="22" presetClass="entr" presetSubtype="4" fill="hold" grpId="0" nodeType="afterEffect">
                                  <p:stCondLst>
                                    <p:cond delay="0"/>
                                  </p:stCondLst>
                                  <p:childTnLst>
                                    <p:set>
                                      <p:cBhvr>
                                        <p:cTn id="12" dur="1" fill="hold">
                                          <p:stCondLst>
                                            <p:cond delay="0"/>
                                          </p:stCondLst>
                                        </p:cTn>
                                        <p:tgtEl>
                                          <p:spTgt spid="606222"/>
                                        </p:tgtEl>
                                        <p:attrNameLst>
                                          <p:attrName>style.visibility</p:attrName>
                                        </p:attrNameLst>
                                      </p:cBhvr>
                                      <p:to>
                                        <p:strVal val="visible"/>
                                      </p:to>
                                    </p:set>
                                    <p:animEffect transition="in" filter="wipe(down)">
                                      <p:cBhvr>
                                        <p:cTn id="13" dur="2000"/>
                                        <p:tgtEl>
                                          <p:spTgt spid="60622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par>
                          <p:cTn id="16" fill="hold" nodeType="afterGroup">
                            <p:stCondLst>
                              <p:cond delay="4000"/>
                            </p:stCondLst>
                            <p:childTnLst>
                              <p:par>
                                <p:cTn id="17" presetID="22" presetClass="entr" presetSubtype="2" fill="hold" grpId="0" nodeType="afterEffect">
                                  <p:stCondLst>
                                    <p:cond delay="0"/>
                                  </p:stCondLst>
                                  <p:childTnLst>
                                    <p:set>
                                      <p:cBhvr>
                                        <p:cTn id="18" dur="1" fill="hold">
                                          <p:stCondLst>
                                            <p:cond delay="0"/>
                                          </p:stCondLst>
                                        </p:cTn>
                                        <p:tgtEl>
                                          <p:spTgt spid="606214"/>
                                        </p:tgtEl>
                                        <p:attrNameLst>
                                          <p:attrName>style.visibility</p:attrName>
                                        </p:attrNameLst>
                                      </p:cBhvr>
                                      <p:to>
                                        <p:strVal val="visible"/>
                                      </p:to>
                                    </p:set>
                                    <p:animEffect transition="in" filter="wipe(right)">
                                      <p:cBhvr>
                                        <p:cTn id="19" dur="2000"/>
                                        <p:tgtEl>
                                          <p:spTgt spid="60621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par>
                          <p:cTn id="22" fill="hold" nodeType="afterGroup">
                            <p:stCondLst>
                              <p:cond delay="6000"/>
                            </p:stCondLst>
                            <p:childTnLst>
                              <p:par>
                                <p:cTn id="23" presetID="22" presetClass="entr" presetSubtype="1" fill="hold" grpId="0" nodeType="afterEffect">
                                  <p:stCondLst>
                                    <p:cond delay="0"/>
                                  </p:stCondLst>
                                  <p:childTnLst>
                                    <p:set>
                                      <p:cBhvr>
                                        <p:cTn id="24" dur="1" fill="hold">
                                          <p:stCondLst>
                                            <p:cond delay="0"/>
                                          </p:stCondLst>
                                        </p:cTn>
                                        <p:tgtEl>
                                          <p:spTgt spid="606223"/>
                                        </p:tgtEl>
                                        <p:attrNameLst>
                                          <p:attrName>style.visibility</p:attrName>
                                        </p:attrNameLst>
                                      </p:cBhvr>
                                      <p:to>
                                        <p:strVal val="visible"/>
                                      </p:to>
                                    </p:set>
                                    <p:animEffect transition="in" filter="wipe(up)">
                                      <p:cBhvr>
                                        <p:cTn id="25" dur="2000"/>
                                        <p:tgtEl>
                                          <p:spTgt spid="606223"/>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13" grpId="0" animBg="1"/>
      <p:bldP spid="606214" grpId="0" animBg="1"/>
      <p:bldP spid="606222" grpId="0" animBg="1"/>
      <p:bldP spid="606223" grpId="0" animBg="1"/>
      <p:bldP spid="11" grpId="0"/>
      <p:bldP spid="12" grpId="0"/>
      <p:bldP spid="13" grpId="0"/>
      <p:bldP spid="14"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2"/>
            </a:gs>
          </a:gsLst>
          <a:path path="shape">
            <a:fillToRect l="50000" t="50000" r="50000" b="50000"/>
          </a:path>
        </a:gradFill>
        <a:effectLst/>
      </p:bgPr>
    </p:bg>
    <p:spTree>
      <p:nvGrpSpPr>
        <p:cNvPr id="1" name=""/>
        <p:cNvGrpSpPr/>
        <p:nvPr/>
      </p:nvGrpSpPr>
      <p:grpSpPr>
        <a:xfrm>
          <a:off x="0" y="0"/>
          <a:ext cx="0" cy="0"/>
          <a:chOff x="0" y="0"/>
          <a:chExt cx="0" cy="0"/>
        </a:xfrm>
      </p:grpSpPr>
      <p:pic>
        <p:nvPicPr>
          <p:cNvPr id="900098"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57200" y="0"/>
            <a:ext cx="82931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9" name="Rectangle 4"/>
          <p:cNvSpPr>
            <a:spLocks noGrp="1" noChangeArrowheads="1"/>
          </p:cNvSpPr>
          <p:nvPr>
            <p:ph type="title"/>
          </p:nvPr>
        </p:nvSpPr>
        <p:spPr>
          <a:xfrm>
            <a:off x="0" y="5791200"/>
            <a:ext cx="9144000" cy="1066800"/>
          </a:xfrm>
          <a:solidFill>
            <a:schemeClr val="tx2"/>
          </a:solidFill>
        </p:spPr>
        <p:txBody>
          <a:bodyPr/>
          <a:lstStyle/>
          <a:p>
            <a:r>
              <a:rPr lang="zh-TW" altLang="en-US" sz="3600" b="1">
                <a:solidFill>
                  <a:srgbClr val="FFFFFF"/>
                </a:solidFill>
                <a:ea typeface="PMingLiU" pitchFamily="18" charset="-120"/>
              </a:rPr>
              <a:t>新 耶 路 撒 冷 超 越 现 有 的 耶 路 撒 冷</a:t>
            </a:r>
            <a:endParaRPr lang="en-US" sz="3600" b="1">
              <a:solidFill>
                <a:srgbClr val="FFFFFF"/>
              </a:solidFill>
            </a:endParaRPr>
          </a:p>
        </p:txBody>
      </p:sp>
      <p:sp>
        <p:nvSpPr>
          <p:cNvPr id="900100" name="Rectangle 5"/>
          <p:cNvSpPr>
            <a:spLocks noChangeArrowheads="1"/>
          </p:cNvSpPr>
          <p:nvPr/>
        </p:nvSpPr>
        <p:spPr bwMode="auto">
          <a:xfrm>
            <a:off x="533400" y="609600"/>
            <a:ext cx="4724400" cy="4876800"/>
          </a:xfrm>
          <a:prstGeom prst="rect">
            <a:avLst/>
          </a:prstGeom>
          <a:noFill/>
          <a:ln w="762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42693" name="Text Box 6"/>
          <p:cNvSpPr txBox="1">
            <a:spLocks noChangeArrowheads="1"/>
          </p:cNvSpPr>
          <p:nvPr/>
        </p:nvSpPr>
        <p:spPr bwMode="auto">
          <a:xfrm>
            <a:off x="8366125" y="76200"/>
            <a:ext cx="692150" cy="457200"/>
          </a:xfrm>
          <a:prstGeom prst="rect">
            <a:avLst/>
          </a:prstGeom>
          <a:solidFill>
            <a:schemeClr val="tx2"/>
          </a:solidFill>
          <a:ln w="9525">
            <a:noFill/>
            <a:miter lim="800000"/>
            <a:headEnd/>
            <a:tailEnd/>
          </a:ln>
          <a:effectLst>
            <a:outerShdw blurRad="63500" dist="38099" dir="2700000" algn="ctr" rotWithShape="0">
              <a:srgbClr val="000000">
                <a:alpha val="74997"/>
              </a:srgbClr>
            </a:outerShdw>
          </a:effectLst>
        </p:spPr>
        <p:txBody>
          <a:bodyPr wrap="none">
            <a:spAutoFit/>
          </a:bodyPr>
          <a:lstStyle/>
          <a:p>
            <a:pPr>
              <a:defRPr/>
            </a:pPr>
            <a:r>
              <a:rPr lang="en-US" b="1">
                <a:solidFill>
                  <a:srgbClr val="FFFFFF"/>
                </a:solidFill>
                <a:latin typeface="Arial" charset="0"/>
                <a:ea typeface="ＭＳ Ｐゴシック" charset="-128"/>
                <a:cs typeface="ＭＳ Ｐゴシック" charset="-128"/>
              </a:rPr>
              <a:t>340</a:t>
            </a:r>
          </a:p>
        </p:txBody>
      </p:sp>
    </p:spTree>
    <p:extLst>
      <p:ext uri="{BB962C8B-B14F-4D97-AF65-F5344CB8AC3E}">
        <p14:creationId xmlns:p14="http://schemas.microsoft.com/office/powerpoint/2010/main" val="398312296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349500" y="8"/>
            <a:ext cx="6730282" cy="4538133"/>
          </a:xfrm>
          <a:prstGeom prst="rect">
            <a:avLst/>
          </a:prstGeom>
        </p:spPr>
      </p:pic>
      <p:sp>
        <p:nvSpPr>
          <p:cNvPr id="2" name="Title 1"/>
          <p:cNvSpPr>
            <a:spLocks noGrp="1"/>
          </p:cNvSpPr>
          <p:nvPr>
            <p:ph type="title"/>
          </p:nvPr>
        </p:nvSpPr>
        <p:spPr>
          <a:xfrm>
            <a:off x="152400" y="15301"/>
            <a:ext cx="2756009" cy="3536780"/>
          </a:xfrm>
        </p:spPr>
        <p:txBody>
          <a:bodyPr/>
          <a:lstStyle/>
          <a:p>
            <a:pPr algn="l"/>
            <a:r>
              <a:rPr lang="en-US" b="1" dirty="0">
                <a:effectLst>
                  <a:glow rad="165100">
                    <a:schemeClr val="tx1"/>
                  </a:glow>
                </a:effectLst>
              </a:rPr>
              <a:t>Satan still deceives today</a:t>
            </a:r>
          </a:p>
        </p:txBody>
      </p:sp>
      <p:pic>
        <p:nvPicPr>
          <p:cNvPr id="3" name="Picture 2"/>
          <p:cNvPicPr>
            <a:picLocks noChangeAspect="1"/>
          </p:cNvPicPr>
          <p:nvPr/>
        </p:nvPicPr>
        <p:blipFill>
          <a:blip r:embed="rId3"/>
          <a:stretch>
            <a:fillRect/>
          </a:stretch>
        </p:blipFill>
        <p:spPr>
          <a:xfrm>
            <a:off x="0" y="3886200"/>
            <a:ext cx="4452449" cy="2971800"/>
          </a:xfrm>
          <a:prstGeom prst="rect">
            <a:avLst/>
          </a:prstGeom>
        </p:spPr>
      </p:pic>
      <p:pic>
        <p:nvPicPr>
          <p:cNvPr id="4" name="Picture 3"/>
          <p:cNvPicPr>
            <a:picLocks noChangeAspect="1"/>
          </p:cNvPicPr>
          <p:nvPr/>
        </p:nvPicPr>
        <p:blipFill>
          <a:blip r:embed="rId4"/>
          <a:stretch>
            <a:fillRect/>
          </a:stretch>
        </p:blipFill>
        <p:spPr>
          <a:xfrm>
            <a:off x="5249334" y="4309532"/>
            <a:ext cx="3556000" cy="2429933"/>
          </a:xfrm>
          <a:prstGeom prst="rect">
            <a:avLst/>
          </a:prstGeom>
        </p:spPr>
      </p:pic>
    </p:spTree>
    <p:extLst>
      <p:ext uri="{BB962C8B-B14F-4D97-AF65-F5344CB8AC3E}">
        <p14:creationId xmlns:p14="http://schemas.microsoft.com/office/powerpoint/2010/main" val="106272693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3379" name="Rectangle 3"/>
          <p:cNvSpPr>
            <a:spLocks noGrp="1" noChangeArrowheads="1"/>
          </p:cNvSpPr>
          <p:nvPr>
            <p:ph type="title"/>
          </p:nvPr>
        </p:nvSpPr>
        <p:spPr>
          <a:xfrm>
            <a:off x="0" y="0"/>
            <a:ext cx="7772400" cy="1143000"/>
          </a:xfrm>
          <a:effectLst>
            <a:outerShdw blurRad="63500" dist="35921" dir="2700000" algn="ctr" rotWithShape="0">
              <a:srgbClr val="000000"/>
            </a:outerShdw>
          </a:effectLst>
        </p:spPr>
        <p:txBody>
          <a:bodyPr/>
          <a:lstStyle/>
          <a:p>
            <a:r>
              <a:rPr lang="zh-CN" altLang="en-US" b="1">
                <a:solidFill>
                  <a:schemeClr val="bg1"/>
                </a:solidFill>
                <a:ea typeface="SimSun" pitchFamily="2" charset="-122"/>
              </a:rPr>
              <a:t>比 喻 或 按 召 字 义</a:t>
            </a:r>
            <a:r>
              <a:rPr lang="en-US" altLang="zh-CN" b="1">
                <a:solidFill>
                  <a:schemeClr val="bg1"/>
                </a:solidFill>
                <a:ea typeface="SimSun" pitchFamily="2" charset="-122"/>
              </a:rPr>
              <a:t>?</a:t>
            </a:r>
          </a:p>
        </p:txBody>
      </p:sp>
      <p:sp>
        <p:nvSpPr>
          <p:cNvPr id="904195"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CN" b="1">
                <a:solidFill>
                  <a:srgbClr val="FFFFFF"/>
                </a:solidFill>
                <a:latin typeface="Arial" pitchFamily="34" charset="0"/>
                <a:cs typeface="+mn-cs"/>
              </a:rPr>
              <a:t>331</a:t>
            </a:r>
            <a:endParaRPr lang="en-US" altLang="zh-CN" b="1">
              <a:solidFill>
                <a:srgbClr val="000000"/>
              </a:solidFill>
              <a:latin typeface="Arial" pitchFamily="34" charset="0"/>
              <a:cs typeface="+mn-cs"/>
            </a:endParaRPr>
          </a:p>
        </p:txBody>
      </p:sp>
    </p:spTree>
    <p:extLst>
      <p:ext uri="{BB962C8B-B14F-4D97-AF65-F5344CB8AC3E}">
        <p14:creationId xmlns:p14="http://schemas.microsoft.com/office/powerpoint/2010/main" val="195898460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484144"/>
            <a:ext cx="9144000" cy="4822658"/>
          </a:xfrm>
          <a:prstGeom prst="rect">
            <a:avLst/>
          </a:prstGeom>
        </p:spPr>
      </p:pic>
      <p:sp>
        <p:nvSpPr>
          <p:cNvPr id="1361923" name="Rectangle 2"/>
          <p:cNvSpPr>
            <a:spLocks noGrp="1" noChangeArrowheads="1"/>
          </p:cNvSpPr>
          <p:nvPr>
            <p:ph type="ctrTitle"/>
          </p:nvPr>
        </p:nvSpPr>
        <p:spPr>
          <a:xfrm>
            <a:off x="0" y="-1"/>
            <a:ext cx="9144000" cy="1834359"/>
          </a:xfrm>
        </p:spPr>
        <p:txBody>
          <a:bodyPr/>
          <a:lstStyle/>
          <a:p>
            <a:r>
              <a:rPr lang="zh-CN" altLang="en-US" sz="6000" b="1" kern="1200" dirty="0">
                <a:effectLst>
                  <a:glow rad="177800">
                    <a:schemeClr val="tx1"/>
                  </a:glow>
                </a:effectLst>
                <a:latin typeface="Arial" charset="0"/>
                <a:ea typeface="ＭＳ Ｐゴシック" charset="0"/>
              </a:rPr>
              <a:t>新耶路撒冷就是教会吗</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2002593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47840"/>
          </a:xfrm>
          <a:prstGeom prst="rect">
            <a:avLst/>
          </a:prstGeom>
        </p:spPr>
      </p:pic>
      <p:sp>
        <p:nvSpPr>
          <p:cNvPr id="1361923" name="Rectangle 2"/>
          <p:cNvSpPr>
            <a:spLocks noGrp="1" noChangeArrowheads="1"/>
          </p:cNvSpPr>
          <p:nvPr>
            <p:ph type="ctrTitle"/>
          </p:nvPr>
        </p:nvSpPr>
        <p:spPr>
          <a:xfrm>
            <a:off x="1" y="0"/>
            <a:ext cx="9144000" cy="889510"/>
          </a:xfrm>
          <a:noFill/>
          <a:ln>
            <a:noFill/>
          </a:ln>
        </p:spPr>
        <p:txBody>
          <a:bodyPr vert="horz" wrap="square" lIns="91440" tIns="45720" rIns="91440" bIns="45720" numCol="1" anchor="ctr" anchorCtr="0" compatLnSpc="1">
            <a:prstTxWarp prst="textNoShape">
              <a:avLst/>
            </a:prstTxWarp>
          </a:bodyPr>
          <a:lstStyle/>
          <a:p>
            <a:pPr defTabSz="457200"/>
            <a:r>
              <a:rPr lang="zh-CN" altLang="en-US" b="1" kern="1200" dirty="0">
                <a:effectLst>
                  <a:glow rad="177800">
                    <a:schemeClr val="tx1"/>
                  </a:glow>
                </a:effectLst>
                <a:latin typeface="Arial" charset="0"/>
                <a:ea typeface="ＭＳ Ｐゴシック" charset="0"/>
              </a:rPr>
              <a:t>新耶路撒冷</a:t>
            </a:r>
            <a:r>
              <a:rPr lang="en-US" b="1" kern="1200" dirty="0">
                <a:effectLst>
                  <a:glow rad="177800">
                    <a:schemeClr val="tx1"/>
                  </a:glow>
                </a:effectLst>
                <a:latin typeface="Arial" charset="0"/>
                <a:ea typeface="ＭＳ Ｐゴシック" charset="0"/>
              </a:rPr>
              <a:t> = </a:t>
            </a:r>
            <a:r>
              <a:rPr lang="zh-CN" altLang="en-US" b="1" kern="1200" dirty="0">
                <a:effectLst>
                  <a:glow rad="177800">
                    <a:schemeClr val="tx1"/>
                  </a:glow>
                </a:effectLst>
                <a:latin typeface="Arial" charset="0"/>
                <a:ea typeface="ＭＳ Ｐゴシック" charset="0"/>
              </a:rPr>
              <a:t>教会</a:t>
            </a:r>
            <a:r>
              <a:rPr lang="en-US" b="1" kern="1200" dirty="0">
                <a:effectLst>
                  <a:glow rad="177800">
                    <a:schemeClr val="tx1"/>
                  </a:glow>
                </a:effectLst>
                <a:latin typeface="Arial" charset="0"/>
                <a:ea typeface="ＭＳ Ｐゴシック" charset="0"/>
              </a:rPr>
              <a:t>?</a:t>
            </a:r>
          </a:p>
        </p:txBody>
      </p:sp>
      <p:sp>
        <p:nvSpPr>
          <p:cNvPr id="9" name="Rectangle 2"/>
          <p:cNvSpPr txBox="1">
            <a:spLocks noChangeArrowheads="1"/>
          </p:cNvSpPr>
          <p:nvPr/>
        </p:nvSpPr>
        <p:spPr bwMode="auto">
          <a:xfrm>
            <a:off x="1" y="1742440"/>
            <a:ext cx="91440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那新城被形容为</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打扮整齐等候丈夫的新</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21:2;  9-10</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en-US" altLang="zh-CN"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CNV</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新娘</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这词常被译为教会的象征</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赛</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54:5;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弗</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5:32),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在这里也是如此</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亨德里克森</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199).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即使在旧约，城也常被作为代表教会的象征</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赛</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26:1;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诗</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48)"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亨德里克森</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199).</a:t>
            </a:r>
            <a:b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b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9073430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14817"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918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Rectangle 3"/>
          <p:cNvSpPr>
            <a:spLocks noGrp="1" noChangeArrowheads="1"/>
          </p:cNvSpPr>
          <p:nvPr>
            <p:ph type="ctrTitle"/>
          </p:nvPr>
        </p:nvSpPr>
        <p:spPr>
          <a:xfrm>
            <a:off x="685800" y="5486400"/>
            <a:ext cx="7772400" cy="1143000"/>
          </a:xfrm>
          <a:effectLst>
            <a:outerShdw blurRad="63500" dist="35921" dir="2700000" algn="ctr" rotWithShape="0">
              <a:srgbClr val="000000">
                <a:alpha val="74998"/>
              </a:srgbClr>
            </a:outerShdw>
          </a:effectLst>
        </p:spPr>
        <p:txBody>
          <a:bodyPr/>
          <a:lstStyle/>
          <a:p>
            <a:pPr>
              <a:defRPr/>
            </a:pPr>
            <a:r>
              <a:rPr lang="zh-CN" altLang="en-US" sz="5400" b="1" kern="1200" dirty="0">
                <a:effectLst>
                  <a:glow rad="177800">
                    <a:schemeClr val="tx1"/>
                  </a:glow>
                </a:effectLst>
                <a:latin typeface="Arial" charset="0"/>
                <a:ea typeface="ＭＳ Ｐゴシック" charset="0"/>
              </a:rPr>
              <a:t>新耶路撒冷</a:t>
            </a:r>
            <a:endParaRPr lang="en-US" sz="5400" dirty="0">
              <a:ea typeface="ＭＳ Ｐゴシック" pitchFamily="-111" charset="-128"/>
              <a:cs typeface="ＭＳ Ｐゴシック" pitchFamily="-111" charset="-128"/>
            </a:endParaRPr>
          </a:p>
        </p:txBody>
      </p:sp>
      <p:sp>
        <p:nvSpPr>
          <p:cNvPr id="931844"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180</a:t>
            </a:r>
          </a:p>
        </p:txBody>
      </p:sp>
      <p:sp>
        <p:nvSpPr>
          <p:cNvPr id="5" name="Rectangle 2"/>
          <p:cNvSpPr txBox="1">
            <a:spLocks noChangeArrowheads="1"/>
          </p:cNvSpPr>
          <p:nvPr/>
        </p:nvSpPr>
        <p:spPr bwMode="auto">
          <a:xfrm>
            <a:off x="45837" y="96220"/>
            <a:ext cx="5353658" cy="59003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新约从来没有称教会为基督的新妇</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endParaRPr>
          </a:p>
          <a:p>
            <a:pPr marL="742950" marR="0" lvl="0" indent="-742950" algn="l" defTabSz="457200" rtl="0" eaLnBrk="0" fontAlgn="base" latinLnBrk="0" hangingPunct="0">
              <a:lnSpc>
                <a:spcPct val="100000"/>
              </a:lnSpc>
              <a:spcBef>
                <a:spcPct val="0"/>
              </a:spcBef>
              <a:spcAft>
                <a:spcPct val="0"/>
              </a:spcAft>
              <a:buClrTx/>
              <a:buSzTx/>
              <a:buFont typeface="+mj-lt"/>
              <a:buAutoNum type="arabicPeriod"/>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第</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9-10</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节的</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新娘</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或</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新妇</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指的是新耶路撒冷，而非教会。</a:t>
            </a:r>
            <a:endParaRPr kumimoji="0" lang="en-US" sz="4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4308659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10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5">
                                            <p:txEl>
                                              <p:pRg st="2" end="2"/>
                                            </p:txEl>
                                          </p:spTgt>
                                        </p:tgtEl>
                                        <p:attrNameLst>
                                          <p:attrName>style.visibility</p:attrName>
                                        </p:attrNameLst>
                                      </p:cBhvr>
                                      <p:to>
                                        <p:strVal val="visible"/>
                                      </p:to>
                                    </p:set>
                                    <p:anim calcmode="lin" valueType="num">
                                      <p:cBhvr>
                                        <p:cTn id="14" dur="1000" fill="hold"/>
                                        <p:tgtEl>
                                          <p:spTgt spid="5">
                                            <p:txEl>
                                              <p:pRg st="2" end="2"/>
                                            </p:txEl>
                                          </p:spTgt>
                                        </p:tgtEl>
                                        <p:attrNameLst>
                                          <p:attrName>ppt_w</p:attrName>
                                        </p:attrNameLst>
                                      </p:cBhvr>
                                      <p:tavLst>
                                        <p:tav tm="0">
                                          <p:val>
                                            <p:strVal val="#ppt_w*0.70"/>
                                          </p:val>
                                        </p:tav>
                                        <p:tav tm="100000">
                                          <p:val>
                                            <p:strVal val="#ppt_w"/>
                                          </p:val>
                                        </p:tav>
                                      </p:tavLst>
                                    </p:anim>
                                    <p:anim calcmode="lin" valueType="num">
                                      <p:cBhvr>
                                        <p:cTn id="15" dur="1000" fill="hold"/>
                                        <p:tgtEl>
                                          <p:spTgt spid="5">
                                            <p:txEl>
                                              <p:pRg st="2" end="2"/>
                                            </p:txEl>
                                          </p:spTgt>
                                        </p:tgtEl>
                                        <p:attrNameLst>
                                          <p:attrName>ppt_h</p:attrName>
                                        </p:attrNameLst>
                                      </p:cBhvr>
                                      <p:tavLst>
                                        <p:tav tm="0">
                                          <p:val>
                                            <p:strVal val="#ppt_h"/>
                                          </p:val>
                                        </p:tav>
                                        <p:tav tm="100000">
                                          <p:val>
                                            <p:strVal val="#ppt_h"/>
                                          </p:val>
                                        </p:tav>
                                      </p:tavLst>
                                    </p:anim>
                                    <p:animEffect transition="in" filter="fade">
                                      <p:cBhvr>
                                        <p:cTn id="16" dur="10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71500" y="0"/>
            <a:ext cx="7980218" cy="6858000"/>
          </a:xfrm>
          <a:prstGeom prst="rect">
            <a:avLst/>
          </a:prstGeom>
        </p:spPr>
      </p:pic>
      <p:sp>
        <p:nvSpPr>
          <p:cNvPr id="1361923" name="Rectangle 2"/>
          <p:cNvSpPr>
            <a:spLocks noGrp="1" noChangeArrowheads="1"/>
          </p:cNvSpPr>
          <p:nvPr>
            <p:ph type="ctrTitle"/>
          </p:nvPr>
        </p:nvSpPr>
        <p:spPr>
          <a:xfrm>
            <a:off x="9864" y="3645355"/>
            <a:ext cx="5251905" cy="3212645"/>
          </a:xfrm>
        </p:spPr>
        <p:txBody>
          <a:bodyPr anchor="t"/>
          <a:lstStyle/>
          <a:p>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拿着七个盛满着末后七灾的碗的七位天使中，有一位走来对我说：“你来！我要把新娘，就是羊羔的妻子，指示你。</a:t>
            </a:r>
            <a:r>
              <a:rPr lang="en-US" sz="2800" b="1" dirty="0">
                <a:effectLst>
                  <a:glow rad="177800">
                    <a:schemeClr val="tx1"/>
                  </a:glow>
                </a:effectLst>
                <a:latin typeface="Arial" charset="0"/>
                <a:ea typeface="ＭＳ Ｐゴシック" charset="0"/>
              </a:rPr>
              <a:t>“</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 (21:9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641544929"/>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43000" y="0"/>
            <a:ext cx="6858000" cy="6858000"/>
          </a:xfrm>
          <a:prstGeom prst="rect">
            <a:avLst/>
          </a:prstGeom>
        </p:spPr>
      </p:pic>
      <p:sp>
        <p:nvSpPr>
          <p:cNvPr id="1361923" name="Rectangle 2"/>
          <p:cNvSpPr>
            <a:spLocks noGrp="1" noChangeArrowheads="1"/>
          </p:cNvSpPr>
          <p:nvPr>
            <p:ph type="ctrTitle"/>
          </p:nvPr>
        </p:nvSpPr>
        <p:spPr>
          <a:xfrm>
            <a:off x="2166544" y="5874187"/>
            <a:ext cx="6977456" cy="865230"/>
          </a:xfrm>
        </p:spPr>
        <p:txBody>
          <a:bodyPr/>
          <a:lstStyle/>
          <a:p>
            <a:r>
              <a:rPr lang="zh-CN" altLang="en-US" sz="3600" b="1" dirty="0">
                <a:solidFill>
                  <a:srgbClr val="FFFFFF"/>
                </a:solidFill>
                <a:effectLst>
                  <a:glow rad="152400">
                    <a:srgbClr val="000000"/>
                  </a:glow>
                </a:effectLst>
              </a:rPr>
              <a:t>圣城从天上降下来</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21:10-11</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pic>
        <p:nvPicPr>
          <p:cNvPr id="7" name="Picture 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515970" y="0"/>
            <a:ext cx="3324412" cy="3959411"/>
          </a:xfrm>
          <a:prstGeom prst="rect">
            <a:avLst/>
          </a:prstGeom>
        </p:spPr>
      </p:pic>
      <p:sp>
        <p:nvSpPr>
          <p:cNvPr id="4" name="Rectangle 2"/>
          <p:cNvSpPr txBox="1">
            <a:spLocks noChangeArrowheads="1"/>
          </p:cNvSpPr>
          <p:nvPr/>
        </p:nvSpPr>
        <p:spPr bwMode="auto">
          <a:xfrm>
            <a:off x="652200" y="2073872"/>
            <a:ext cx="8612821" cy="363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我在灵里被那天使带到一座高大的山上，他把从天上由　神那里降下来的圣城耶路撒冷指示我。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11</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这城有　神的荣耀，城的光辉好象极贵的宝石，又像晶莹的碧玉。</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759991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32162" name="Picture 1" descr="Gen 2 Eve with Adam.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pic>
        <p:nvPicPr>
          <p:cNvPr id="10" name="Picture 9" descr="rev 21 hovering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62425" y="836613"/>
            <a:ext cx="5018088" cy="6021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1–3</a:t>
            </a:r>
            <a:endParaRPr kumimoji="0" lang="en-US" sz="2800" b="1" i="1" u="sng" strike="noStrike" kern="1200" cap="none" spc="0" normalizeH="0" baseline="0" noProof="0">
              <a:ln>
                <a:noFill/>
              </a:ln>
              <a:solidFill>
                <a:srgbClr val="FFFFFF"/>
              </a:solidFill>
              <a:effectLst>
                <a:outerShdw blurRad="38100" dist="38100" dir="2700000" algn="tl">
                  <a:srgbClr val="808080"/>
                </a:outerShdw>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4925" y="4846638"/>
            <a:ext cx="40386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夫妇</a:t>
            </a:r>
            <a:endParaRPr kumimoji="0" lang="en-US" altLang="zh-CN" sz="48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(2:18-25)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376738" y="4797425"/>
            <a:ext cx="4572000" cy="13843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a:ln>
                  <a:noFill/>
                </a:ln>
                <a:solidFill>
                  <a:srgbClr val="FFFF00"/>
                </a:solidFill>
                <a:effectLst/>
                <a:uLnTx/>
                <a:uFillTx/>
                <a:latin typeface="Arial" charset="0"/>
                <a:ea typeface="ＭＳ Ｐゴシック" charset="0"/>
              </a:rPr>
              <a:t>羊和新娘</a:t>
            </a:r>
            <a:endParaRPr kumimoji="0" lang="en-US" altLang="zh-CN" sz="4800" b="0" i="0" u="none" strike="noStrike" kern="1200" cap="none" spc="0" normalizeH="0" baseline="0" noProof="0">
              <a:ln>
                <a:noFill/>
              </a:ln>
              <a:solidFill>
                <a:srgbClr val="FFFF00"/>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(19:6-9; 21:9-10)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5632918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743843"/>
            <a:ext cx="9144000" cy="5277445"/>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zh-CN" altLang="en-US" sz="4000" b="1" kern="1200" dirty="0">
                <a:effectLst>
                  <a:glow rad="177800">
                    <a:schemeClr val="tx1"/>
                  </a:glow>
                </a:effectLst>
                <a:latin typeface="Arial" charset="0"/>
                <a:ea typeface="ＭＳ Ｐゴシック" charset="0"/>
              </a:rPr>
              <a:t>新耶路撒冷的子民</a:t>
            </a:r>
            <a:endParaRPr lang="en-US" sz="4000" b="1" dirty="0">
              <a:solidFill>
                <a:schemeClr val="bg1"/>
              </a:solidFill>
            </a:endParaRPr>
          </a:p>
        </p:txBody>
      </p:sp>
      <p:sp>
        <p:nvSpPr>
          <p:cNvPr id="5" name="Title 1"/>
          <p:cNvSpPr txBox="1">
            <a:spLocks/>
          </p:cNvSpPr>
          <p:nvPr/>
        </p:nvSpPr>
        <p:spPr bwMode="auto">
          <a:xfrm>
            <a:off x="261636" y="1052736"/>
            <a:ext cx="8858662" cy="4941168"/>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a:t>
            </a: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你们却是来到西安山和永活的神的城，就是天上的耶路撒冷；在那里有：</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千万的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天使</a:t>
            </a: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聚集</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会众</a:t>
            </a:r>
            <a:endParaRPr kumimoji="0" lang="en-SG" altLang="zh-CN"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endParaRP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名字登记在天上众长子的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教会</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审判众人的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神</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a:p>
            <a:pPr marL="457200" marR="0" lvl="0" indent="-457200" algn="l" defTabSz="914400" rtl="0" eaLnBrk="0" fontAlgn="base" latinLnBrk="0" hangingPunct="0">
              <a:lnSpc>
                <a:spcPct val="100000"/>
              </a:lnSpc>
              <a:spcBef>
                <a:spcPct val="0"/>
              </a:spcBef>
              <a:spcAft>
                <a:spcPct val="0"/>
              </a:spcAft>
              <a:buClrTx/>
              <a:buSzTx/>
              <a:buFont typeface="Arial"/>
              <a:buChar char="•"/>
              <a:tabLst/>
              <a:defRPr/>
            </a:pPr>
            <a:r>
              <a:rPr kumimoji="0" lang="zh-CN" alt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有被成全的</a:t>
            </a:r>
            <a:r>
              <a:rPr kumimoji="0" lang="zh-CN" altLang="en-US" sz="2800" b="1" i="0" u="none" strike="noStrike" kern="1200" cap="none" spc="0" normalizeH="0" baseline="0" noProof="0" dirty="0">
                <a:ln>
                  <a:noFill/>
                </a:ln>
                <a:solidFill>
                  <a:srgbClr val="FFFF00"/>
                </a:solidFill>
                <a:effectLst>
                  <a:glow rad="127000">
                    <a:srgbClr val="000000">
                      <a:alpha val="96000"/>
                    </a:srgbClr>
                  </a:glow>
                </a:effectLst>
                <a:uLnTx/>
                <a:uFillTx/>
                <a:latin typeface="Arial"/>
                <a:ea typeface="ＭＳ Ｐゴシック" charset="-128"/>
              </a:rPr>
              <a:t>仪人的灵魂</a:t>
            </a:r>
            <a:r>
              <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a:ea typeface="ＭＳ Ｐゴシック" charset="-128"/>
              </a:rPr>
              <a:t>" </a:t>
            </a:r>
          </a:p>
        </p:txBody>
      </p:sp>
      <p:sp>
        <p:nvSpPr>
          <p:cNvPr id="6" name="Title 1"/>
          <p:cNvSpPr txBox="1">
            <a:spLocks/>
          </p:cNvSpPr>
          <p:nvPr/>
        </p:nvSpPr>
        <p:spPr bwMode="auto">
          <a:xfrm>
            <a:off x="-63900" y="30759"/>
            <a:ext cx="9217024" cy="7647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Arial"/>
                <a:ea typeface="ＭＳ Ｐゴシック" charset="-128"/>
              </a:rPr>
              <a:t>希</a:t>
            </a:r>
            <a:r>
              <a:rPr kumimoji="0" lang="en-US" sz="3200" b="1" i="0" u="none" strike="noStrike" kern="1200" cap="none" spc="0" normalizeH="0" baseline="0" noProof="0" dirty="0">
                <a:ln>
                  <a:noFill/>
                </a:ln>
                <a:solidFill>
                  <a:srgbClr val="FFFFFF"/>
                </a:solidFill>
                <a:effectLst/>
                <a:uLnTx/>
                <a:uFillTx/>
                <a:latin typeface="Arial"/>
                <a:ea typeface="ＭＳ Ｐゴシック" charset="-128"/>
              </a:rPr>
              <a:t> 12:22-23 </a:t>
            </a:r>
          </a:p>
        </p:txBody>
      </p:sp>
    </p:spTree>
    <p:extLst>
      <p:ext uri="{BB962C8B-B14F-4D97-AF65-F5344CB8AC3E}">
        <p14:creationId xmlns:p14="http://schemas.microsoft.com/office/powerpoint/2010/main" val="4286016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51570" cy="6858000"/>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pPr defTabSz="457200"/>
            <a:r>
              <a:rPr lang="zh-CN" altLang="en-US" sz="3600" b="1" dirty="0">
                <a:solidFill>
                  <a:srgbClr val="FFFFFF"/>
                </a:solidFill>
                <a:effectLst>
                  <a:glow rad="152400">
                    <a:srgbClr val="000000"/>
                  </a:glow>
                </a:effectLst>
              </a:rPr>
              <a:t>一切都更新了</a:t>
            </a:r>
            <a:r>
              <a:rPr lang="en-US" sz="3600" b="1" dirty="0">
                <a:effectLst>
                  <a:glow rad="177800">
                    <a:schemeClr val="tx1"/>
                  </a:glow>
                </a:effectLst>
                <a:latin typeface="Arial" charset="0"/>
                <a:ea typeface="ＭＳ Ｐゴシック" charset="0"/>
              </a:rPr>
              <a:t>!</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21:5-7</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939907"/>
            <a:ext cx="8612821" cy="4675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坐在宝座上的那一位说：“看哪，我把一切都更</a:t>
            </a:r>
            <a:endPar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新了！”又说：“你要写下来，因为这些话是可信的、真实的。”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6</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他又对我说：“成了！我是阿拉法，是俄梅格；我是创始的，也是成终的。我要把生命的泉水，白白赐给口渴的人喝。</a:t>
            </a:r>
            <a:r>
              <a:rPr kumimoji="0" lang="zh-CN" altLang="en-US"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 </a:t>
            </a:r>
            <a:r>
              <a:rPr kumimoji="0" lang="en-US" altLang="zh-CN" sz="2800" b="1" i="0" u="none" strike="noStrike" kern="1200" cap="none" spc="0" normalizeH="0" baseline="30000" noProof="0" dirty="0">
                <a:ln>
                  <a:noFill/>
                </a:ln>
                <a:solidFill>
                  <a:srgbClr val="FFFFFF"/>
                </a:solidFill>
                <a:effectLst>
                  <a:glow rad="152400">
                    <a:srgbClr val="000000"/>
                  </a:glow>
                </a:effectLst>
                <a:uLnTx/>
                <a:uFillTx/>
                <a:latin typeface="Arial"/>
                <a:ea typeface="ＭＳ Ｐゴシック" pitchFamily="-108" charset="-128"/>
                <a:cs typeface="Arial"/>
              </a:rPr>
              <a:t>7 </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得胜的，必要承受这些福分。我要作他的　神，他要作我的儿子。 </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447628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381000"/>
            <a:ext cx="9144000" cy="6093229"/>
          </a:xfrm>
          <a:prstGeom prst="rect">
            <a:avLst/>
          </a:prstGeom>
        </p:spPr>
      </p:pic>
      <p:sp>
        <p:nvSpPr>
          <p:cNvPr id="1361923" name="Rectangle 2"/>
          <p:cNvSpPr>
            <a:spLocks noGrp="1" noChangeArrowheads="1"/>
          </p:cNvSpPr>
          <p:nvPr>
            <p:ph type="ctrTitle"/>
          </p:nvPr>
        </p:nvSpPr>
        <p:spPr>
          <a:xfrm>
            <a:off x="4461154" y="5874187"/>
            <a:ext cx="4682846" cy="865230"/>
          </a:xfrm>
        </p:spPr>
        <p:txBody>
          <a:bodyPr/>
          <a:lstStyle/>
          <a:p>
            <a:r>
              <a:rPr lang="zh-CN" altLang="en-US" sz="3600" b="1" dirty="0">
                <a:effectLst>
                  <a:glow rad="177800">
                    <a:schemeClr val="tx1"/>
                  </a:glow>
                </a:effectLst>
                <a:latin typeface="Arial" charset="0"/>
                <a:ea typeface="ＭＳ Ｐゴシック" charset="0"/>
              </a:rPr>
              <a:t>那些被拒绝的！</a:t>
            </a:r>
            <a:br>
              <a:rPr lang="en-US" sz="2800"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启</a:t>
            </a:r>
            <a:r>
              <a:rPr lang="en-US" sz="2800" b="1" dirty="0">
                <a:effectLst>
                  <a:glow rad="177800">
                    <a:schemeClr val="tx1"/>
                  </a:glow>
                </a:effectLst>
                <a:latin typeface="Arial" charset="0"/>
                <a:ea typeface="ＭＳ Ｐゴシック" charset="0"/>
              </a:rPr>
              <a:t>21:8</a:t>
            </a:r>
            <a:r>
              <a:rPr lang="zh-CN" altLang="en-US" sz="2800" b="1" dirty="0">
                <a:effectLst>
                  <a:glow rad="177800">
                    <a:schemeClr val="tx1"/>
                  </a:glow>
                </a:effectLst>
                <a:latin typeface="Arial" charset="0"/>
                <a:ea typeface="ＭＳ Ｐゴシック" charset="0"/>
              </a:rPr>
              <a:t>，</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5224" y="381000"/>
            <a:ext cx="8612821" cy="363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r>
              <a:rPr kumimoji="0" lang="zh-CN" alt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只是那些胆怯的、不信的、可憎的、杀人的、淫乱的、行邪术的、拜偶像的和所有说谎的人，他们的分是在烧着硫磺的火湖里。这就是第二次的死。</a:t>
            </a: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pitchFamily="-108" charset="-128"/>
                <a:cs typeface="Arial"/>
              </a:rPr>
              <a:t>"</a:t>
            </a:r>
            <a:endParaRPr kumimoji="0" lang="en-US" sz="6000" b="1" i="0" u="none" strike="noStrike" kern="1200" cap="none" spc="0" normalizeH="0" baseline="0" noProof="0" dirty="0">
              <a:ln>
                <a:noFill/>
              </a:ln>
              <a:solidFill>
                <a:srgbClr val="CC0000"/>
              </a:solidFill>
              <a:effectLst>
                <a:glow rad="1524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700369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en-US" b="1" dirty="0">
                <a:effectLst>
                  <a:glow rad="165100">
                    <a:schemeClr val="tx1"/>
                  </a:glow>
                </a:effectLst>
              </a:rPr>
              <a:t>Media Deceivers of Satan</a:t>
            </a:r>
          </a:p>
        </p:txBody>
      </p:sp>
      <p:pic>
        <p:nvPicPr>
          <p:cNvPr id="3" name="Picture 2"/>
          <p:cNvPicPr>
            <a:picLocks noChangeAspect="1"/>
          </p:cNvPicPr>
          <p:nvPr/>
        </p:nvPicPr>
        <p:blipFill>
          <a:blip r:embed="rId2"/>
          <a:stretch>
            <a:fillRect/>
          </a:stretch>
        </p:blipFill>
        <p:spPr>
          <a:xfrm>
            <a:off x="-1" y="1016000"/>
            <a:ext cx="9181159" cy="5050367"/>
          </a:xfrm>
          <a:prstGeom prst="rect">
            <a:avLst/>
          </a:prstGeom>
        </p:spPr>
      </p:pic>
    </p:spTree>
    <p:extLst>
      <p:ext uri="{BB962C8B-B14F-4D97-AF65-F5344CB8AC3E}">
        <p14:creationId xmlns:p14="http://schemas.microsoft.com/office/powerpoint/2010/main" val="1404711521"/>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312771" name="Picture 1026"/>
          <p:cNvPicPr>
            <a:picLocks noChangeAspect="1" noChangeArrowheads="1"/>
          </p:cNvPicPr>
          <p:nvPr/>
        </p:nvPicPr>
        <p:blipFill>
          <a:blip r:embed="rId3" cstate="screen">
            <a:extLst>
              <a:ext uri="{28A0092B-C50C-407E-A947-70E740481C1C}">
                <a14:useLocalDpi xmlns:a14="http://schemas.microsoft.com/office/drawing/2010/main"/>
              </a:ext>
            </a:extLst>
          </a:blip>
          <a:srcRect b="7031"/>
          <a:stretch>
            <a:fillRect/>
          </a:stretch>
        </p:blipFill>
        <p:spPr bwMode="auto">
          <a:xfrm>
            <a:off x="584200" y="812800"/>
            <a:ext cx="6502400" cy="604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2772" name="Rectangle 1027"/>
          <p:cNvSpPr>
            <a:spLocks noGrp="1" noChangeArrowheads="1"/>
          </p:cNvSpPr>
          <p:nvPr>
            <p:ph type="ctrTitle"/>
          </p:nvPr>
        </p:nvSpPr>
        <p:spPr>
          <a:xfrm>
            <a:off x="304800" y="3752536"/>
            <a:ext cx="8610600" cy="2520934"/>
          </a:xfrm>
        </p:spPr>
        <p:txBody>
          <a:bodyPr/>
          <a:lstStyle/>
          <a:p>
            <a:r>
              <a:rPr lang="zh-CN" altLang="en-US" sz="4800" b="1" dirty="0">
                <a:solidFill>
                  <a:srgbClr val="FFFFFF"/>
                </a:solidFill>
                <a:effectLst>
                  <a:glow rad="203200">
                    <a:schemeClr val="tx1"/>
                  </a:glow>
                </a:effectLst>
                <a:latin typeface="Arial" charset="0"/>
                <a:ea typeface="ＭＳ Ｐゴシック" charset="0"/>
              </a:rPr>
              <a:t>那两千两百公里</a:t>
            </a:r>
            <a:r>
              <a:rPr lang="en-US" sz="4800" b="1" dirty="0">
                <a:solidFill>
                  <a:srgbClr val="FFFFFF"/>
                </a:solidFill>
                <a:effectLst>
                  <a:glow rad="203200">
                    <a:schemeClr val="tx1"/>
                  </a:glow>
                </a:effectLst>
                <a:latin typeface="Arial" charset="0"/>
                <a:ea typeface="ＭＳ Ｐゴシック" charset="0"/>
              </a:rPr>
              <a:t> </a:t>
            </a:r>
            <a:r>
              <a:rPr lang="zh-CN" altLang="en-US" sz="4800" b="1" dirty="0">
                <a:solidFill>
                  <a:srgbClr val="FFFFFF"/>
                </a:solidFill>
                <a:effectLst>
                  <a:glow rad="203200">
                    <a:schemeClr val="tx1"/>
                  </a:glow>
                </a:effectLst>
                <a:latin typeface="Arial" charset="0"/>
                <a:ea typeface="ＭＳ Ｐゴシック" charset="0"/>
              </a:rPr>
              <a:t>的四方城将会让我们联想到上帝居住在至圣所</a:t>
            </a:r>
            <a:r>
              <a:rPr lang="en-US" sz="4800" b="1" dirty="0">
                <a:solidFill>
                  <a:srgbClr val="FFFFFF"/>
                </a:solidFill>
                <a:effectLst>
                  <a:glow rad="203200">
                    <a:schemeClr val="tx1"/>
                  </a:glow>
                </a:effectLst>
                <a:latin typeface="Arial" charset="0"/>
                <a:ea typeface="ＭＳ Ｐゴシック" charset="0"/>
              </a:rPr>
              <a:t> (21:15-16).</a:t>
            </a: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409595910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58800" y="2752237"/>
            <a:ext cx="8026400" cy="3822700"/>
          </a:xfrm>
          <a:prstGeom prst="rect">
            <a:avLst/>
          </a:prstGeom>
        </p:spPr>
      </p:pic>
      <p:sp>
        <p:nvSpPr>
          <p:cNvPr id="1312770" name="Rectangle 4"/>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2772" name="Rectangle 1027"/>
          <p:cNvSpPr>
            <a:spLocks noGrp="1" noChangeArrowheads="1"/>
          </p:cNvSpPr>
          <p:nvPr>
            <p:ph type="ctrTitle"/>
          </p:nvPr>
        </p:nvSpPr>
        <p:spPr>
          <a:xfrm>
            <a:off x="304800" y="120525"/>
            <a:ext cx="8610600" cy="2520934"/>
          </a:xfrm>
        </p:spPr>
        <p:txBody>
          <a:bodyPr/>
          <a:lstStyle/>
          <a:p>
            <a:r>
              <a:rPr lang="zh-CN" altLang="en-US" sz="4000" b="1" dirty="0">
                <a:solidFill>
                  <a:srgbClr val="FFFFFF"/>
                </a:solidFill>
                <a:effectLst>
                  <a:glow rad="203200">
                    <a:schemeClr val="tx1"/>
                  </a:glow>
                </a:effectLst>
                <a:latin typeface="Arial" charset="0"/>
                <a:ea typeface="ＭＳ Ｐゴシック" charset="0"/>
              </a:rPr>
              <a:t>在会幕和圣殿的至圣所也是个</a:t>
            </a:r>
            <a:br>
              <a:rPr lang="en-SG" altLang="zh-CN" sz="4000" b="1" dirty="0">
                <a:solidFill>
                  <a:srgbClr val="FFFFFF"/>
                </a:solidFill>
                <a:effectLst>
                  <a:glow rad="203200">
                    <a:schemeClr val="tx1"/>
                  </a:glow>
                </a:effectLst>
                <a:latin typeface="Arial" charset="0"/>
                <a:ea typeface="ＭＳ Ｐゴシック" charset="0"/>
              </a:rPr>
            </a:br>
            <a:r>
              <a:rPr lang="zh-CN" altLang="en-US" sz="4000" b="1" dirty="0">
                <a:solidFill>
                  <a:srgbClr val="FFFFFF"/>
                </a:solidFill>
                <a:effectLst>
                  <a:glow rad="203200">
                    <a:schemeClr val="tx1"/>
                  </a:glow>
                </a:effectLst>
                <a:latin typeface="Arial" charset="0"/>
                <a:ea typeface="ＭＳ Ｐゴシック" charset="0"/>
              </a:rPr>
              <a:t>完美立方体</a:t>
            </a:r>
            <a:endParaRPr lang="en-US" sz="4000" b="1" dirty="0">
              <a:solidFill>
                <a:srgbClr val="FFFFFF"/>
              </a:solidFill>
              <a:effectLst>
                <a:glow rad="203200">
                  <a:schemeClr val="tx1"/>
                </a:glow>
              </a:effectLst>
              <a:latin typeface="Arial" charset="0"/>
              <a:ea typeface="ＭＳ Ｐゴシック" charset="0"/>
            </a:endParaRPr>
          </a:p>
        </p:txBody>
      </p:sp>
      <p:sp>
        <p:nvSpPr>
          <p:cNvPr id="6"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cxnSp>
        <p:nvCxnSpPr>
          <p:cNvPr id="9" name="Straight Arrow Connector 8"/>
          <p:cNvCxnSpPr/>
          <p:nvPr/>
        </p:nvCxnSpPr>
        <p:spPr bwMode="auto">
          <a:xfrm flipH="1">
            <a:off x="3532786" y="2335884"/>
            <a:ext cx="1021880" cy="1489124"/>
          </a:xfrm>
          <a:prstGeom prst="straightConnector1">
            <a:avLst/>
          </a:prstGeom>
          <a:solidFill>
            <a:schemeClr val="accent1"/>
          </a:solidFill>
          <a:ln w="76200" cap="flat" cmpd="sng" algn="ctr">
            <a:solidFill>
              <a:srgbClr val="3366FF"/>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 name="Straight Arrow Connector 3"/>
          <p:cNvCxnSpPr/>
          <p:nvPr/>
        </p:nvCxnSpPr>
        <p:spPr bwMode="auto">
          <a:xfrm flipH="1">
            <a:off x="3518186" y="2262885"/>
            <a:ext cx="1021880" cy="1489124"/>
          </a:xfrm>
          <a:prstGeom prst="straightConnector1">
            <a:avLst/>
          </a:prstGeom>
          <a:solidFill>
            <a:schemeClr val="accent1"/>
          </a:solidFill>
          <a:ln w="76200" cap="flat" cmpd="sng" algn="ctr">
            <a:solidFill>
              <a:srgbClr val="FFFF00"/>
            </a:solidFill>
            <a:prstDash val="solid"/>
            <a:round/>
            <a:headEnd type="none" w="med" len="med"/>
            <a:tailEnd type="triangle"/>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47159855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3377" y="-68650"/>
            <a:ext cx="7829150" cy="6858000"/>
          </a:xfrm>
          <a:prstGeom prst="rect">
            <a:avLst/>
          </a:prstGeom>
        </p:spPr>
      </p:pic>
      <p:sp>
        <p:nvSpPr>
          <p:cNvPr id="1312772" name="Rectangle 1027"/>
          <p:cNvSpPr>
            <a:spLocks noGrp="1" noChangeArrowheads="1"/>
          </p:cNvSpPr>
          <p:nvPr>
            <p:ph type="ctrTitle"/>
          </p:nvPr>
        </p:nvSpPr>
        <p:spPr>
          <a:xfrm>
            <a:off x="647700" y="267455"/>
            <a:ext cx="2704433" cy="1849300"/>
          </a:xfrm>
        </p:spPr>
        <p:txBody>
          <a:bodyPr/>
          <a:lstStyle/>
          <a:p>
            <a:r>
              <a:rPr lang="zh-CN" altLang="en-US" sz="4000" b="1" dirty="0">
                <a:solidFill>
                  <a:schemeClr val="tx1"/>
                </a:solidFill>
                <a:latin typeface="Arial" charset="0"/>
                <a:ea typeface="ＭＳ Ｐゴシック" charset="0"/>
              </a:rPr>
              <a:t>在美国</a:t>
            </a:r>
            <a:br>
              <a:rPr lang="en-SG" altLang="zh-CN" sz="4000" b="1" dirty="0">
                <a:solidFill>
                  <a:schemeClr val="tx1"/>
                </a:solidFill>
                <a:latin typeface="Arial" charset="0"/>
                <a:ea typeface="ＭＳ Ｐゴシック" charset="0"/>
              </a:rPr>
            </a:br>
            <a:r>
              <a:rPr lang="zh-CN" altLang="en-US" sz="4000" b="1" dirty="0">
                <a:solidFill>
                  <a:schemeClr val="tx1"/>
                </a:solidFill>
                <a:latin typeface="Arial" charset="0"/>
                <a:ea typeface="ＭＳ Ｐゴシック" charset="0"/>
              </a:rPr>
              <a:t>上面</a:t>
            </a:r>
            <a:endParaRPr lang="en-US" sz="4000" b="1" dirty="0">
              <a:solidFill>
                <a:schemeClr val="tx1"/>
              </a:solidFill>
              <a:latin typeface="Arial" charset="0"/>
              <a:ea typeface="ＭＳ Ｐゴシック" charset="0"/>
            </a:endParaRPr>
          </a:p>
        </p:txBody>
      </p:sp>
      <p:sp>
        <p:nvSpPr>
          <p:cNvPr id="6" name="Text Box 4"/>
          <p:cNvSpPr txBox="1">
            <a:spLocks noChangeArrowheads="1"/>
          </p:cNvSpPr>
          <p:nvPr/>
        </p:nvSpPr>
        <p:spPr bwMode="auto">
          <a:xfrm>
            <a:off x="8411889" y="30432"/>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190</a:t>
            </a:r>
          </a:p>
        </p:txBody>
      </p:sp>
    </p:spTree>
    <p:extLst>
      <p:ext uri="{BB962C8B-B14F-4D97-AF65-F5344CB8AC3E}">
        <p14:creationId xmlns:p14="http://schemas.microsoft.com/office/powerpoint/2010/main" val="138391552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240518"/>
            <a:ext cx="9144000" cy="4389476"/>
          </a:xfrm>
          <a:prstGeom prst="rect">
            <a:avLst/>
          </a:prstGeom>
        </p:spPr>
      </p:pic>
      <p:sp>
        <p:nvSpPr>
          <p:cNvPr id="1361923" name="Rectangle 2"/>
          <p:cNvSpPr>
            <a:spLocks noGrp="1" noChangeArrowheads="1"/>
          </p:cNvSpPr>
          <p:nvPr>
            <p:ph type="ctrTitle"/>
          </p:nvPr>
        </p:nvSpPr>
        <p:spPr>
          <a:xfrm>
            <a:off x="0" y="0"/>
            <a:ext cx="9144000" cy="2017242"/>
          </a:xfrm>
        </p:spPr>
        <p:txBody>
          <a:bodyPr/>
          <a:lstStyle/>
          <a:p>
            <a:r>
              <a:rPr lang="zh-CN" altLang="en-US" sz="4800" b="1" dirty="0">
                <a:effectLst>
                  <a:glow rad="177800">
                    <a:schemeClr val="tx1"/>
                  </a:glow>
                </a:effectLst>
                <a:latin typeface="Arial" charset="0"/>
                <a:ea typeface="ＭＳ Ｐゴシック" charset="0"/>
              </a:rPr>
              <a:t>神的荣耀照明</a:t>
            </a:r>
            <a:r>
              <a:rPr lang="en-US" sz="4800" b="1" dirty="0">
                <a:effectLst>
                  <a:glow rad="177800">
                    <a:schemeClr val="tx1"/>
                  </a:glow>
                </a:effectLst>
                <a:latin typeface="Arial" charset="0"/>
                <a:ea typeface="ＭＳ Ｐゴシック" charset="0"/>
              </a:rPr>
              <a:t> (</a:t>
            </a:r>
            <a:r>
              <a:rPr lang="zh-CN" altLang="en-US" sz="4800" b="1" dirty="0">
                <a:effectLst>
                  <a:glow rad="177800">
                    <a:schemeClr val="tx1"/>
                  </a:glow>
                </a:effectLst>
                <a:latin typeface="Arial" charset="0"/>
                <a:ea typeface="ＭＳ Ｐゴシック" charset="0"/>
              </a:rPr>
              <a:t>启</a:t>
            </a:r>
            <a:r>
              <a:rPr lang="en-US" sz="4800" b="1" dirty="0">
                <a:effectLst>
                  <a:glow rad="177800">
                    <a:schemeClr val="tx1"/>
                  </a:glow>
                </a:effectLst>
                <a:latin typeface="Arial" charset="0"/>
                <a:ea typeface="ＭＳ Ｐゴシック" charset="0"/>
              </a:rPr>
              <a:t>21:22-27)!</a:t>
            </a:r>
            <a:endParaRPr lang="en-US" sz="4800" b="1" dirty="0">
              <a:solidFill>
                <a:srgbClr val="CC0000"/>
              </a:solidFill>
              <a:effectLst>
                <a:glow rad="177800">
                  <a:schemeClr val="tx1"/>
                </a:glow>
              </a:effectLst>
              <a:latin typeface="Arial" charset="0"/>
              <a:ea typeface="ＭＳ Ｐゴシック" charset="0"/>
            </a:endParaRPr>
          </a:p>
        </p:txBody>
      </p:sp>
      <p:sp>
        <p:nvSpPr>
          <p:cNvPr id="4" name="Text Box 19"/>
          <p:cNvSpPr txBox="1">
            <a:spLocks noChangeArrowheads="1"/>
          </p:cNvSpPr>
          <p:nvPr/>
        </p:nvSpPr>
        <p:spPr bwMode="auto">
          <a:xfrm>
            <a:off x="4418355" y="3793956"/>
            <a:ext cx="4708203"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我没有看见城里有圣所，因为主全能的　神和羊羔就是城的</a:t>
            </a:r>
            <a:endPar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圣所。</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21:22</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CNV</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2800" b="1" i="1" u="none" strike="noStrike" kern="1200" cap="none" spc="0" normalizeH="0" baseline="0" noProof="0" dirty="0">
              <a:ln>
                <a:noFill/>
              </a:ln>
              <a:solidFill>
                <a:srgbClr val="FFFFFF"/>
              </a:solidFill>
              <a:effectLst>
                <a:glow rad="177800">
                  <a:srgbClr val="000000"/>
                </a:glow>
              </a:effectLst>
              <a:uLnTx/>
              <a:uFillTx/>
              <a:latin typeface="Times New Roman" charset="0"/>
              <a:ea typeface="ＭＳ Ｐゴシック" charset="0"/>
            </a:endParaRPr>
          </a:p>
        </p:txBody>
      </p:sp>
    </p:spTree>
    <p:extLst>
      <p:ext uri="{BB962C8B-B14F-4D97-AF65-F5344CB8AC3E}">
        <p14:creationId xmlns:p14="http://schemas.microsoft.com/office/powerpoint/2010/main" val="252166046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6098" name="Picture 3" descr="rev 21 0864_new_jerusalem_christian_clipart11.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346575" y="836613"/>
            <a:ext cx="4797425" cy="605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9331" name="Picture 2" descr="rev 21 moon eclipsing su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0638" y="3279775"/>
            <a:ext cx="2679700" cy="357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800" b="1" dirty="0">
                <a:solidFill>
                  <a:schemeClr val="bg1"/>
                </a:solidFill>
                <a:effectLst>
                  <a:outerShdw blurRad="38100" dist="38100" dir="2700000" algn="tl">
                    <a:srgbClr val="000000">
                      <a:alpha val="43137"/>
                    </a:srgbClr>
                  </a:outerShdw>
                </a:effectLst>
              </a:rPr>
              <a:t>一切事物的完善</a:t>
            </a:r>
            <a:endParaRPr lang="en-US" sz="4800" b="1" dirty="0">
              <a:solidFill>
                <a:schemeClr val="bg1"/>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1–3</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000000"/>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000000"/>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552575"/>
            <a:ext cx="4038600" cy="21240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400" b="0" i="0" u="none" strike="noStrike" kern="1200" cap="none" spc="0" normalizeH="0" baseline="0" noProof="0">
                <a:ln>
                  <a:noFill/>
                </a:ln>
                <a:solidFill>
                  <a:srgbClr val="FFFFFF"/>
                </a:solidFill>
                <a:effectLst/>
                <a:uLnTx/>
                <a:uFillTx/>
                <a:latin typeface="Arial" charset="0"/>
                <a:ea typeface="ＭＳ Ｐゴシック" charset="0"/>
              </a:rPr>
              <a:t>“神造了</a:t>
            </a:r>
            <a:r>
              <a:rPr kumimoji="0" lang="zh-CN" altLang="en-US" sz="4400" b="0" i="0" u="none" strike="noStrike" kern="1200" cap="none" spc="0" normalizeH="0" baseline="0" noProof="0">
                <a:ln>
                  <a:noFill/>
                </a:ln>
                <a:solidFill>
                  <a:srgbClr val="FFFF00"/>
                </a:solidFill>
                <a:effectLst/>
                <a:uLnTx/>
                <a:uFillTx/>
                <a:latin typeface="Arial" charset="0"/>
                <a:ea typeface="ＭＳ Ｐゴシック" charset="0"/>
              </a:rPr>
              <a:t>两个</a:t>
            </a:r>
            <a:r>
              <a:rPr kumimoji="0" lang="zh-CN" altLang="en-US" sz="4400" b="0" i="0" u="none" strike="noStrike" kern="1200" cap="none" spc="0" normalizeH="0" baseline="0" noProof="0">
                <a:ln>
                  <a:noFill/>
                </a:ln>
                <a:solidFill>
                  <a:srgbClr val="FFFFFF"/>
                </a:solidFill>
                <a:effectLst/>
                <a:uLnTx/>
                <a:uFillTx/>
                <a:latin typeface="Arial" charset="0"/>
                <a:ea typeface="ＭＳ Ｐゴシック" charset="0"/>
              </a:rPr>
              <a:t>大光”（太阳和月亮</a:t>
            </a:r>
            <a:r>
              <a:rPr kumimoji="0" lang="en-US" altLang="zh-CN" sz="4400" b="0" i="0" u="none" strike="noStrike" kern="1200" cap="none" spc="0" normalizeH="0" baseline="0" noProof="0">
                <a:ln>
                  <a:noFill/>
                </a:ln>
                <a:solidFill>
                  <a:srgbClr val="FFFFFF"/>
                </a:solidFill>
                <a:effectLst/>
                <a:uLnTx/>
                <a:uFillTx/>
                <a:latin typeface="Arial" charset="0"/>
                <a:ea typeface="ＭＳ Ｐゴシック" charset="0"/>
              </a:rPr>
              <a:t>; </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1:16)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552575"/>
            <a:ext cx="4572000" cy="15700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800" b="0" i="0" u="none" strike="noStrike" kern="1200" cap="none" spc="0" normalizeH="0" baseline="0" noProof="0">
                <a:ln>
                  <a:noFill/>
                </a:ln>
                <a:solidFill>
                  <a:srgbClr val="000000"/>
                </a:solidFill>
                <a:effectLst/>
                <a:uLnTx/>
                <a:uFillTx/>
                <a:latin typeface="Arial" charset="0"/>
                <a:ea typeface="ＭＳ Ｐゴシック" charset="0"/>
              </a:rPr>
              <a:t>“城市</a:t>
            </a:r>
            <a:r>
              <a:rPr kumimoji="0" lang="zh-CN" altLang="en-US" sz="4800" b="0" i="0" u="none" strike="noStrike" kern="1200" cap="none" spc="0" normalizeH="0" baseline="0" noProof="0">
                <a:ln>
                  <a:noFill/>
                </a:ln>
                <a:solidFill>
                  <a:srgbClr val="000099"/>
                </a:solidFill>
                <a:effectLst/>
                <a:uLnTx/>
                <a:uFillTx/>
                <a:latin typeface="Arial" charset="0"/>
                <a:ea typeface="ＭＳ Ｐゴシック" charset="0"/>
              </a:rPr>
              <a:t>不需要太阳或月亮</a:t>
            </a:r>
            <a:r>
              <a:rPr kumimoji="0" lang="zh-CN" altLang="en-US" sz="4800" b="0" i="0" u="none" strike="noStrike" kern="1200" cap="none" spc="0" normalizeH="0" baseline="0" noProof="0">
                <a:ln>
                  <a:noFill/>
                </a:ln>
                <a:solidFill>
                  <a:srgbClr val="000000"/>
                </a:solidFill>
                <a:effectLst/>
                <a:uLnTx/>
                <a:uFillTx/>
                <a:latin typeface="Arial" charset="0"/>
                <a:ea typeface="ＭＳ Ｐゴシック" charset="0"/>
              </a:rPr>
              <a:t>”</a:t>
            </a:r>
            <a:r>
              <a:rPr kumimoji="0" lang="en-US" sz="4800" b="1" i="0" u="none" strike="noStrike" kern="1200" cap="none" spc="0" normalizeH="0" baseline="0" noProof="0">
                <a:ln>
                  <a:noFill/>
                </a:ln>
                <a:solidFill>
                  <a:srgbClr val="000000"/>
                </a:solidFill>
                <a:effectLst/>
                <a:uLnTx/>
                <a:uFillTx/>
                <a:latin typeface="Arial" charset="0"/>
                <a:ea typeface="ＭＳ Ｐゴシック" charset="0"/>
              </a:rPr>
              <a:t> </a:t>
            </a:r>
            <a:r>
              <a:rPr kumimoji="0" lang="en-US" sz="3600" b="1" i="0" u="none" strike="noStrike" kern="1200" cap="none" spc="0" normalizeH="0" baseline="0" noProof="0">
                <a:ln>
                  <a:noFill/>
                </a:ln>
                <a:solidFill>
                  <a:srgbClr val="000000"/>
                </a:solidFill>
                <a:effectLst/>
                <a:uLnTx/>
                <a:uFillTx/>
                <a:latin typeface="Arial" charset="0"/>
                <a:ea typeface="ＭＳ Ｐゴシック" charset="0"/>
              </a:rPr>
              <a:t>(21:23) </a:t>
            </a:r>
            <a:endParaRPr kumimoji="0" lang="en-US" sz="2800" b="1" i="1"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41641589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5609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build="p"/>
      <p:bldP spid="3091" grpId="0"/>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0354" name="Picture 2" descr="rev 21 moon from earth.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0355" name="Rectangle 3"/>
          <p:cNvSpPr>
            <a:spLocks noGrp="1" noChangeArrowheads="1"/>
          </p:cNvSpPr>
          <p:nvPr>
            <p:ph type="ctrTitle"/>
          </p:nvPr>
        </p:nvSpPr>
        <p:spPr>
          <a:xfrm>
            <a:off x="0" y="666750"/>
            <a:ext cx="3352800" cy="4797425"/>
          </a:xfrm>
        </p:spPr>
        <p:txBody>
          <a:bodyPr/>
          <a:lstStyle/>
          <a:p>
            <a:r>
              <a:rPr lang="zh-CN" sz="4000" b="1">
                <a:effectLst>
                  <a:outerShdw blurRad="38100" dist="38100" dir="2700000" algn="tl">
                    <a:srgbClr val="808080"/>
                  </a:outerShdw>
                </a:effectLst>
                <a:latin typeface="Arial" charset="0"/>
                <a:ea typeface="ＭＳ Ｐゴシック" charset="0"/>
                <a:cs typeface="Arial" charset="0"/>
              </a:rPr>
              <a:t>和城市有没有太阳或月亮的需要，为神的荣耀照亮了城市，和羔羊的是它的光</a:t>
            </a:r>
            <a:r>
              <a:rPr lang="en-US" sz="3200" b="1">
                <a:latin typeface="Arial" charset="0"/>
                <a:ea typeface="ＭＳ Ｐゴシック" charset="0"/>
                <a:cs typeface="Arial" charset="0"/>
              </a:rPr>
              <a:t>(21:23 </a:t>
            </a:r>
            <a:r>
              <a:rPr lang="en-US" sz="2400" b="1">
                <a:latin typeface="Arial" charset="0"/>
                <a:ea typeface="ＭＳ Ｐゴシック" charset="0"/>
                <a:cs typeface="Arial" charset="0"/>
              </a:rPr>
              <a:t>NLT)</a:t>
            </a:r>
            <a:r>
              <a:rPr lang="en-US" sz="3200" b="1">
                <a:latin typeface="Arial" charset="0"/>
                <a:ea typeface="ＭＳ Ｐゴシック" charset="0"/>
                <a:cs typeface="Arial" charset="0"/>
              </a:rPr>
              <a:t>.</a:t>
            </a:r>
            <a:endParaRPr lang="en-US" sz="3200" b="1">
              <a:solidFill>
                <a:srgbClr val="CC0000"/>
              </a:solidFill>
              <a:latin typeface="Arial" charset="0"/>
              <a:ea typeface="ＭＳ Ｐゴシック" charset="0"/>
              <a:cs typeface="Arial" charset="0"/>
            </a:endParaRPr>
          </a:p>
        </p:txBody>
      </p:sp>
      <p:sp>
        <p:nvSpPr>
          <p:cNvPr id="4" name="&quot;No&quot; Symbol 3"/>
          <p:cNvSpPr/>
          <p:nvPr/>
        </p:nvSpPr>
        <p:spPr bwMode="auto">
          <a:xfrm>
            <a:off x="3419475" y="836613"/>
            <a:ext cx="2665413" cy="2592387"/>
          </a:xfrm>
          <a:prstGeom prst="noSmoking">
            <a:avLst>
              <a:gd name="adj" fmla="val 13384"/>
            </a:avLst>
          </a:prstGeom>
          <a:solidFill>
            <a:srgbClr val="FF0000"/>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6465207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000" fill="hold"/>
                                        <p:tgtEl>
                                          <p:spTgt spid="4"/>
                                        </p:tgtEl>
                                        <p:attrNameLst>
                                          <p:attrName>ppt_w</p:attrName>
                                        </p:attrNameLst>
                                      </p:cBhvr>
                                      <p:tavLst>
                                        <p:tav tm="0">
                                          <p:val>
                                            <p:fltVal val="0"/>
                                          </p:val>
                                        </p:tav>
                                        <p:tav tm="100000">
                                          <p:val>
                                            <p:strVal val="#ppt_w"/>
                                          </p:val>
                                        </p:tav>
                                      </p:tavLst>
                                    </p:anim>
                                    <p:anim calcmode="lin" valueType="num">
                                      <p:cBhvr>
                                        <p:cTn id="8" dur="2000" fill="hold"/>
                                        <p:tgtEl>
                                          <p:spTgt spid="4"/>
                                        </p:tgtEl>
                                        <p:attrNameLst>
                                          <p:attrName>ppt_h</p:attrName>
                                        </p:attrNameLst>
                                      </p:cBhvr>
                                      <p:tavLst>
                                        <p:tav tm="0">
                                          <p:val>
                                            <p:fltVal val="0"/>
                                          </p:val>
                                        </p:tav>
                                        <p:tav tm="100000">
                                          <p:val>
                                            <p:strVal val="#ppt_h"/>
                                          </p:val>
                                        </p:tav>
                                      </p:tavLst>
                                    </p:anim>
                                    <p:animEffect transition="in" filter="fade">
                                      <p:cBhvr>
                                        <p:cTn id="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matthewsnewjerusal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779838" y="836613"/>
            <a:ext cx="5969000" cy="601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41379" name="Picture 1" descr="Rev 21_Stargazing_Dark-park.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44463" y="3905250"/>
            <a:ext cx="3490912" cy="2952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6774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chemeClr val="bg1"/>
                </a:solidFill>
                <a:effectLst>
                  <a:outerShdw blurRad="38100" dist="38100" dir="2700000" algn="tl">
                    <a:srgbClr val="000000">
                      <a:alpha val="43137"/>
                    </a:srgbClr>
                  </a:outerShdw>
                </a:effectLst>
              </a:rPr>
              <a:t>一切事物的完善</a:t>
            </a:r>
            <a:endParaRPr lang="en-US" b="1" dirty="0">
              <a:solidFill>
                <a:schemeClr val="bg1"/>
              </a:solidFill>
              <a:effectLst>
                <a:outerShdw blurRad="38100" dist="38100" dir="2700000" algn="tl">
                  <a:srgbClr val="000000">
                    <a:alpha val="43137"/>
                  </a:srgbClr>
                </a:outerShdw>
              </a:effectLst>
              <a:ea typeface="PMingLiU" pitchFamily="18" charset="-120"/>
              <a:cs typeface="Arial" pitchFamily="34" charset="0"/>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cs typeface="Arial"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cs typeface="Arial" charset="0"/>
              </a:rPr>
              <a:t> 1–3</a:t>
            </a:r>
            <a:endParaRPr kumimoji="0" lang="en-US" sz="2800" b="1" i="1" u="sng"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660066"/>
                </a:solidFill>
                <a:effectLst/>
                <a:uLnTx/>
                <a:uFillTx/>
                <a:latin typeface="Arial" charset="0"/>
                <a:ea typeface="ＭＳ Ｐゴシック" charset="0"/>
                <a:cs typeface="Arial" charset="0"/>
              </a:rPr>
              <a:t>启示录</a:t>
            </a:r>
            <a:r>
              <a:rPr kumimoji="0" lang="en-US" sz="3600" b="1" i="0" u="sng" strike="noStrike" kern="1200" cap="none" spc="0" normalizeH="0" baseline="0" noProof="0">
                <a:ln>
                  <a:noFill/>
                </a:ln>
                <a:solidFill>
                  <a:srgbClr val="660066"/>
                </a:solidFill>
                <a:effectLst/>
                <a:uLnTx/>
                <a:uFillTx/>
                <a:latin typeface="Arial" charset="0"/>
                <a:ea typeface="ＭＳ Ｐゴシック" charset="0"/>
                <a:cs typeface="Arial" charset="0"/>
              </a:rPr>
              <a:t> 20–22</a:t>
            </a:r>
            <a:endParaRPr kumimoji="0" lang="en-US" sz="2800" b="1" i="1" u="sng" strike="noStrike" kern="1200" cap="none" spc="0" normalizeH="0" baseline="0" noProof="0">
              <a:ln>
                <a:noFill/>
              </a:ln>
              <a:solidFill>
                <a:srgbClr val="660066"/>
              </a:solidFill>
              <a:effectLst/>
              <a:uLnTx/>
              <a:uFillTx/>
              <a:latin typeface="Arial" charset="0"/>
              <a:ea typeface="ＭＳ Ｐゴシック" charset="0"/>
              <a:cs typeface="Arial" charset="0"/>
            </a:endParaRPr>
          </a:p>
        </p:txBody>
      </p:sp>
      <p:sp>
        <p:nvSpPr>
          <p:cNvPr id="3094" name="Text Box 22"/>
          <p:cNvSpPr txBox="1">
            <a:spLocks noChangeArrowheads="1"/>
          </p:cNvSpPr>
          <p:nvPr/>
        </p:nvSpPr>
        <p:spPr bwMode="auto">
          <a:xfrm>
            <a:off x="107950" y="1628775"/>
            <a:ext cx="3546475"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a:ln>
                  <a:noFill/>
                </a:ln>
                <a:solidFill>
                  <a:srgbClr val="FFFFFF"/>
                </a:solidFill>
                <a:effectLst/>
                <a:uLnTx/>
                <a:uFillTx/>
                <a:latin typeface="Arial" charset="0"/>
                <a:ea typeface="ＭＳ Ｐゴシック" charset="0"/>
              </a:rPr>
              <a:t>“他呼吁夜间的</a:t>
            </a:r>
            <a:r>
              <a:rPr kumimoji="0" lang="zh-CN" altLang="en-US" sz="3600" b="1" i="0" u="none" strike="noStrike" kern="1200" cap="none" spc="0" normalizeH="0" baseline="0" noProof="0">
                <a:ln>
                  <a:noFill/>
                </a:ln>
                <a:solidFill>
                  <a:srgbClr val="FFFF00"/>
                </a:solidFill>
                <a:effectLst/>
                <a:uLnTx/>
                <a:uFillTx/>
                <a:latin typeface="Arial" charset="0"/>
                <a:ea typeface="ＭＳ Ｐゴシック" charset="0"/>
              </a:rPr>
              <a:t>黑暗</a:t>
            </a:r>
            <a:r>
              <a:rPr kumimoji="0" lang="zh-CN" altLang="en-US" sz="3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Arial" charset="0"/>
              </a:rPr>
              <a:t>(1:5) </a:t>
            </a:r>
          </a:p>
        </p:txBody>
      </p:sp>
      <p:sp>
        <p:nvSpPr>
          <p:cNvPr id="3095" name="Text Box 23"/>
          <p:cNvSpPr txBox="1">
            <a:spLocks noChangeArrowheads="1"/>
          </p:cNvSpPr>
          <p:nvPr/>
        </p:nvSpPr>
        <p:spPr bwMode="auto">
          <a:xfrm>
            <a:off x="4572000" y="1628775"/>
            <a:ext cx="4572000" cy="12001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a:t>
            </a:r>
            <a:r>
              <a:rPr kumimoji="0" lang="zh-CN" altLang="en-US" sz="3600" b="0" i="0" u="none" strike="noStrike" kern="1200" cap="none" spc="0" normalizeH="0" baseline="0" noProof="0">
                <a:ln>
                  <a:noFill/>
                </a:ln>
                <a:solidFill>
                  <a:srgbClr val="0000FF"/>
                </a:solidFill>
                <a:effectLst/>
                <a:uLnTx/>
                <a:uFillTx/>
                <a:latin typeface="Arial" charset="0"/>
                <a:ea typeface="ＭＳ Ｐゴシック" charset="0"/>
              </a:rPr>
              <a:t>那里将会有没有</a:t>
            </a: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黑夜” </a:t>
            </a:r>
            <a:br>
              <a:rPr kumimoji="0" lang="en-US" sz="3600" b="1" i="0" u="none" strike="noStrike" kern="1200" cap="none" spc="0" normalizeH="0" baseline="0" noProof="0">
                <a:ln>
                  <a:noFill/>
                </a:ln>
                <a:solidFill>
                  <a:srgbClr val="660066"/>
                </a:solidFill>
                <a:effectLst/>
                <a:uLnTx/>
                <a:uFillTx/>
                <a:latin typeface="Arial" charset="0"/>
                <a:ea typeface="ＭＳ Ｐゴシック" charset="0"/>
                <a:cs typeface="Arial" charset="0"/>
              </a:rPr>
            </a:br>
            <a:r>
              <a:rPr kumimoji="0" lang="en-US" sz="3600" b="1" i="0" u="none" strike="noStrike" kern="1200" cap="none" spc="0" normalizeH="0" baseline="0" noProof="0">
                <a:ln>
                  <a:noFill/>
                </a:ln>
                <a:solidFill>
                  <a:srgbClr val="660066"/>
                </a:solidFill>
                <a:effectLst/>
                <a:uLnTx/>
                <a:uFillTx/>
                <a:latin typeface="Arial" charset="0"/>
                <a:ea typeface="ＭＳ Ｐゴシック" charset="0"/>
                <a:cs typeface="Arial" charset="0"/>
              </a:rPr>
              <a:t>(21:25; 22:5) </a:t>
            </a:r>
            <a:endParaRPr kumimoji="0" lang="en-US" sz="2800" b="1" i="1" u="none" strike="noStrike" kern="1200" cap="none" spc="0" normalizeH="0" baseline="0" noProof="0">
              <a:ln>
                <a:noFill/>
              </a:ln>
              <a:solidFill>
                <a:srgbClr val="660066"/>
              </a:solidFill>
              <a:effectLst/>
              <a:uLnTx/>
              <a:uFillTx/>
              <a:latin typeface="Arial" charset="0"/>
              <a:ea typeface="ＭＳ Ｐゴシック" charset="0"/>
              <a:cs typeface="Arial" charset="0"/>
            </a:endParaRPr>
          </a:p>
        </p:txBody>
      </p:sp>
      <p:sp>
        <p:nvSpPr>
          <p:cNvPr id="10" name="Text Box 4"/>
          <p:cNvSpPr txBox="1">
            <a:spLocks noChangeArrowheads="1"/>
          </p:cNvSpPr>
          <p:nvPr/>
        </p:nvSpPr>
        <p:spPr bwMode="auto">
          <a:xfrm>
            <a:off x="8366125" y="76200"/>
            <a:ext cx="698500" cy="8302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b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b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464</a:t>
            </a:r>
          </a:p>
        </p:txBody>
      </p:sp>
    </p:spTree>
    <p:extLst>
      <p:ext uri="{BB962C8B-B14F-4D97-AF65-F5344CB8AC3E}">
        <p14:creationId xmlns:p14="http://schemas.microsoft.com/office/powerpoint/2010/main" val="34677660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3089"/>
                                        </p:tgtEl>
                                        <p:attrNameLst>
                                          <p:attrName>style.visibility</p:attrName>
                                        </p:attrNameLst>
                                      </p:cBhvr>
                                      <p:to>
                                        <p:strVal val="visible"/>
                                      </p:to>
                                    </p:set>
                                    <p:animEffect transition="in" filter="fade">
                                      <p:cBhvr>
                                        <p:cTn id="11" dur="2000"/>
                                        <p:tgtEl>
                                          <p:spTgt spid="3089"/>
                                        </p:tgtEl>
                                      </p:cBhvr>
                                    </p:animEffect>
                                  </p:childTnLst>
                                </p:cTn>
                              </p:par>
                            </p:childTnLst>
                          </p:cTn>
                        </p:par>
                        <p:par>
                          <p:cTn id="12" fill="hold" nodeType="afterGroup">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3095"/>
                                        </p:tgtEl>
                                        <p:attrNameLst>
                                          <p:attrName>style.visibility</p:attrName>
                                        </p:attrNameLst>
                                      </p:cBhvr>
                                      <p:to>
                                        <p:strVal val="visible"/>
                                      </p:to>
                                    </p:set>
                                  </p:childTnLst>
                                </p:cTn>
                              </p:par>
                            </p:childTnLst>
                          </p:cTn>
                        </p:par>
                        <p:par>
                          <p:cTn id="15" fill="hold" nodeType="afterGroup">
                            <p:stCondLst>
                              <p:cond delay="2000"/>
                            </p:stCondLst>
                            <p:childTnLst>
                              <p:par>
                                <p:cTn id="16" presetID="1"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34 Foundations of the C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531813"/>
            <a:ext cx="9261475" cy="7405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67267" name="Title 4"/>
          <p:cNvSpPr>
            <a:spLocks noGrp="1"/>
          </p:cNvSpPr>
          <p:nvPr>
            <p:ph type="title"/>
          </p:nvPr>
        </p:nvSpPr>
        <p:spPr>
          <a:xfrm>
            <a:off x="71438" y="188913"/>
            <a:ext cx="9037637" cy="1131887"/>
          </a:xfrm>
        </p:spPr>
        <p:txBody>
          <a:bodyPr/>
          <a:lstStyle/>
          <a:p>
            <a:r>
              <a:rPr lang="zh-CN" altLang="en-US" b="1" dirty="0">
                <a:solidFill>
                  <a:srgbClr val="000000"/>
                </a:solidFill>
                <a:latin typeface="Arial" charset="0"/>
                <a:ea typeface="ＭＳ Ｐゴシック" charset="0"/>
              </a:rPr>
              <a:t>圣城的根基</a:t>
            </a:r>
            <a:r>
              <a:rPr lang="en-US" b="1" dirty="0">
                <a:solidFill>
                  <a:srgbClr val="000000"/>
                </a:solidFill>
                <a:latin typeface="Arial" charset="0"/>
                <a:ea typeface="ＭＳ Ｐゴシック" charset="0"/>
              </a:rPr>
              <a:t> (</a:t>
            </a:r>
            <a:r>
              <a:rPr lang="zh-CN" altLang="en-US" b="1" dirty="0">
                <a:solidFill>
                  <a:srgbClr val="000000"/>
                </a:solidFill>
                <a:latin typeface="Arial" charset="0"/>
                <a:ea typeface="ＭＳ Ｐゴシック" charset="0"/>
              </a:rPr>
              <a:t>启</a:t>
            </a:r>
            <a:r>
              <a:rPr lang="en-US" b="1" dirty="0">
                <a:solidFill>
                  <a:srgbClr val="000000"/>
                </a:solidFill>
                <a:latin typeface="Arial" charset="0"/>
                <a:ea typeface="ＭＳ Ｐゴシック" charset="0"/>
              </a:rPr>
              <a:t>21:12-21)</a:t>
            </a:r>
          </a:p>
        </p:txBody>
      </p:sp>
    </p:spTree>
    <p:extLst>
      <p:ext uri="{BB962C8B-B14F-4D97-AF65-F5344CB8AC3E}">
        <p14:creationId xmlns:p14="http://schemas.microsoft.com/office/powerpoint/2010/main" val="1527935957"/>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descr="Rev 21.20c Chrysolite_small.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843213" y="2493963"/>
            <a:ext cx="3181350" cy="151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44" descr="rev 21v20f chrysopras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011863" y="3789363"/>
            <a:ext cx="3132137" cy="1677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43" descr="rev 21v20h amethyst-cabochon.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029325" y="774700"/>
            <a:ext cx="3114675" cy="174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42" descr="Rev 21.20g Hyacinth Cinnamon Stone_small.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011863" y="2492375"/>
            <a:ext cx="3132137" cy="144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 name="Picture 41" descr="Rev 21.20e topaz-839_small.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978525" y="5375275"/>
            <a:ext cx="3165475" cy="1725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 name="Picture 20" descr="Rev 21.20d beryl-835_small.jpg"/>
          <p:cNvPicPr>
            <a:picLocks noChangeAspect="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2870200" y="765175"/>
            <a:ext cx="3141663"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 name="Picture 18" descr="Rev 21.20b Carnelian or Sardius Bloodstone.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2841625" y="3860800"/>
            <a:ext cx="3170238" cy="158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 name="Picture 17" descr="Rev 21.20a Onyx Blue.jpg"/>
          <p:cNvPicPr>
            <a:picLocks noChangeAspect="1"/>
          </p:cNvPicPr>
          <p:nvPr/>
        </p:nvPicPr>
        <p:blipFill>
          <a:blip r:embed="rId9" cstate="screen">
            <a:extLst>
              <a:ext uri="{28A0092B-C50C-407E-A947-70E740481C1C}">
                <a14:useLocalDpi xmlns:a14="http://schemas.microsoft.com/office/drawing/2010/main" val="0"/>
              </a:ext>
            </a:extLst>
          </a:blip>
          <a:srcRect/>
          <a:stretch>
            <a:fillRect/>
          </a:stretch>
        </p:blipFill>
        <p:spPr bwMode="auto">
          <a:xfrm>
            <a:off x="2843213" y="5446713"/>
            <a:ext cx="3151187"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15" descr="Rev 21.19c AgateorChalcedony.jp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07950" y="2133600"/>
            <a:ext cx="2951163"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Rev 21.19d emerald.jpg"/>
          <p:cNvPicPr>
            <a:picLocks noChangeAspect="1"/>
          </p:cNvPicPr>
          <p:nvPr/>
        </p:nvPicPr>
        <p:blipFill>
          <a:blip r:embed="rId11" cstate="screen">
            <a:extLst>
              <a:ext uri="{28A0092B-C50C-407E-A947-70E740481C1C}">
                <a14:useLocalDpi xmlns:a14="http://schemas.microsoft.com/office/drawing/2010/main" val="0"/>
              </a:ext>
            </a:extLst>
          </a:blip>
          <a:srcRect/>
          <a:stretch>
            <a:fillRect/>
          </a:stretch>
        </p:blipFill>
        <p:spPr bwMode="auto">
          <a:xfrm>
            <a:off x="-107950" y="765175"/>
            <a:ext cx="2949575" cy="172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14" descr="rev 19.19b blue sapphire.jpg"/>
          <p:cNvPicPr>
            <a:picLocks noChangeAspect="1"/>
          </p:cNvPicPr>
          <p:nvPr/>
        </p:nvPicPr>
        <p:blipFill>
          <a:blip r:embed="rId12" cstate="screen">
            <a:extLst>
              <a:ext uri="{28A0092B-C50C-407E-A947-70E740481C1C}">
                <a14:useLocalDpi xmlns:a14="http://schemas.microsoft.com/office/drawing/2010/main" val="0"/>
              </a:ext>
            </a:extLst>
          </a:blip>
          <a:srcRect t="-30589"/>
          <a:stretch>
            <a:fillRect/>
          </a:stretch>
        </p:blipFill>
        <p:spPr bwMode="auto">
          <a:xfrm>
            <a:off x="-71438" y="3284538"/>
            <a:ext cx="2914651" cy="2160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21.19a Jasper.jpg"/>
          <p:cNvPicPr>
            <a:picLocks noChangeAspect="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263" y="5446713"/>
            <a:ext cx="2911476" cy="155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06363" y="5949950"/>
            <a:ext cx="2665412"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42415" name="Title 1"/>
          <p:cNvSpPr>
            <a:spLocks noGrp="1"/>
          </p:cNvSpPr>
          <p:nvPr>
            <p:ph type="title"/>
          </p:nvPr>
        </p:nvSpPr>
        <p:spPr>
          <a:xfrm>
            <a:off x="0" y="-12700"/>
            <a:ext cx="9144000" cy="704850"/>
          </a:xfrm>
        </p:spPr>
        <p:txBody>
          <a:bodyPr/>
          <a:lstStyle/>
          <a:p>
            <a:pPr>
              <a:defRPr/>
            </a:pPr>
            <a:r>
              <a:rPr lang="zh-CN" sz="4800" b="1" dirty="0">
                <a:effectLst>
                  <a:outerShdw blurRad="38100" dist="38100" dir="2700000" algn="tl">
                    <a:srgbClr val="000000">
                      <a:alpha val="43137"/>
                    </a:srgbClr>
                  </a:outerShdw>
                </a:effectLst>
              </a:rPr>
              <a:t>基石</a:t>
            </a:r>
            <a:r>
              <a:rPr lang="en-US" sz="3600" b="1" dirty="0">
                <a:latin typeface="Arial" pitchFamily="34" charset="0"/>
                <a:cs typeface="Arial" pitchFamily="34" charset="0"/>
              </a:rPr>
              <a:t>(21:19-20)</a:t>
            </a:r>
          </a:p>
        </p:txBody>
      </p:sp>
      <p:sp>
        <p:nvSpPr>
          <p:cNvPr id="4" name="Title 1"/>
          <p:cNvSpPr txBox="1">
            <a:spLocks/>
          </p:cNvSpPr>
          <p:nvPr/>
        </p:nvSpPr>
        <p:spPr bwMode="auto">
          <a:xfrm>
            <a:off x="107950" y="429260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106363" y="2854325"/>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107950" y="14843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128963" y="5949950"/>
            <a:ext cx="2665412"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缟玛瑙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132138" y="4316413"/>
            <a:ext cx="2665412"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132138" y="2851150"/>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3203575" y="148431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0000">
                    <a:lumMod val="95000"/>
                    <a:lumOff val="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4000" b="1" i="0" u="none" strike="noStrike" kern="1200" cap="none" spc="0" normalizeH="0" baseline="0" noProof="0" dirty="0">
              <a:ln>
                <a:noFill/>
              </a:ln>
              <a:solidFill>
                <a:srgbClr val="000000">
                  <a:lumMod val="95000"/>
                  <a:lumOff val="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6313488" y="5949950"/>
            <a:ext cx="2665412"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40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6318250" y="43164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6318250" y="284956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6389688" y="1484313"/>
            <a:ext cx="2665412"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40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7"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462</a:t>
            </a:r>
          </a:p>
        </p:txBody>
      </p:sp>
    </p:spTree>
    <p:extLst>
      <p:ext uri="{BB962C8B-B14F-4D97-AF65-F5344CB8AC3E}">
        <p14:creationId xmlns:p14="http://schemas.microsoft.com/office/powerpoint/2010/main" val="360590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2" grpId="0"/>
      <p:bldP spid="13" grpId="0"/>
      <p:bldP spid="14"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6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199438" y="4046492"/>
            <a:ext cx="3944562" cy="2540902"/>
          </a:xfrm>
        </p:spPr>
        <p:txBody>
          <a:bodyPr/>
          <a:lstStyle/>
          <a:p>
            <a:pPr>
              <a:defRPr/>
            </a:pPr>
            <a:r>
              <a:rPr lang="zh-CN" altLang="en-US" sz="4800" b="1" dirty="0">
                <a:effectLst>
                  <a:glow rad="177800">
                    <a:schemeClr val="tx1"/>
                  </a:glow>
                </a:effectLst>
                <a:latin typeface="Arial" charset="0"/>
                <a:ea typeface="ＭＳ Ｐゴシック" charset="0"/>
              </a:rPr>
              <a:t>大祭司的胸牌</a:t>
            </a:r>
            <a:r>
              <a:rPr lang="en-US" sz="4800" b="1" dirty="0">
                <a:effectLst>
                  <a:glow rad="177800">
                    <a:schemeClr val="tx1"/>
                  </a:glow>
                </a:effectLst>
                <a:latin typeface="Arial" charset="0"/>
                <a:ea typeface="ＭＳ Ｐゴシック" charset="0"/>
              </a:rPr>
              <a:t> </a:t>
            </a:r>
            <a:br>
              <a:rPr lang="en-US" sz="4000" b="1" dirty="0">
                <a:effectLst>
                  <a:glow rad="177800">
                    <a:schemeClr val="tx1"/>
                  </a:glow>
                </a:effectLst>
                <a:latin typeface="Arial" charset="0"/>
                <a:ea typeface="ＭＳ Ｐゴシック" charset="0"/>
              </a:rPr>
            </a:br>
            <a:r>
              <a:rPr lang="en-US" sz="2400" b="1" dirty="0"/>
              <a:t>(</a:t>
            </a:r>
            <a:r>
              <a:rPr lang="zh-CN" altLang="en-US" sz="2400" b="1" dirty="0"/>
              <a:t>出</a:t>
            </a:r>
            <a:r>
              <a:rPr lang="en-US" sz="2400" b="1" dirty="0"/>
              <a:t>28:15-21)</a:t>
            </a:r>
            <a:endParaRPr lang="en-US" sz="32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2456510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528133" y="254566"/>
            <a:ext cx="8215502" cy="1132162"/>
          </a:xfrm>
        </p:spPr>
        <p:txBody>
          <a:bodyPr/>
          <a:lstStyle/>
          <a:p>
            <a:r>
              <a:rPr lang="en-US" sz="4800" b="1" dirty="0">
                <a:effectLst>
                  <a:glow rad="165100">
                    <a:schemeClr val="tx1"/>
                  </a:glow>
                </a:effectLst>
              </a:rPr>
              <a:t>What does it mean for Satan to be bound?</a:t>
            </a:r>
          </a:p>
        </p:txBody>
      </p:sp>
      <p:pic>
        <p:nvPicPr>
          <p:cNvPr id="4" name="Picture 3"/>
          <p:cNvPicPr>
            <a:picLocks noChangeAspect="1"/>
          </p:cNvPicPr>
          <p:nvPr/>
        </p:nvPicPr>
        <p:blipFill>
          <a:blip r:embed="rId2"/>
          <a:stretch>
            <a:fillRect/>
          </a:stretch>
        </p:blipFill>
        <p:spPr>
          <a:xfrm>
            <a:off x="528133" y="1657994"/>
            <a:ext cx="8049832" cy="4829899"/>
          </a:xfrm>
          <a:prstGeom prst="rect">
            <a:avLst/>
          </a:prstGeom>
        </p:spPr>
      </p:pic>
    </p:spTree>
    <p:extLst>
      <p:ext uri="{BB962C8B-B14F-4D97-AF65-F5344CB8AC3E}">
        <p14:creationId xmlns:p14="http://schemas.microsoft.com/office/powerpoint/2010/main" val="83049866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23" name="Rectangle 2"/>
          <p:cNvSpPr>
            <a:spLocks noGrp="1" noChangeArrowheads="1"/>
          </p:cNvSpPr>
          <p:nvPr>
            <p:ph type="ctrTitle"/>
          </p:nvPr>
        </p:nvSpPr>
        <p:spPr>
          <a:xfrm>
            <a:off x="5199438" y="4046492"/>
            <a:ext cx="3944562" cy="2540902"/>
          </a:xfrm>
        </p:spPr>
        <p:txBody>
          <a:bodyPr/>
          <a:lstStyle/>
          <a:p>
            <a:pPr>
              <a:defRPr/>
            </a:pPr>
            <a:r>
              <a:rPr lang="zh-CN" altLang="en-US" sz="4800" b="1" dirty="0">
                <a:effectLst>
                  <a:glow rad="177800">
                    <a:schemeClr val="tx1"/>
                  </a:glow>
                </a:effectLst>
                <a:latin typeface="Arial" charset="0"/>
                <a:ea typeface="ＭＳ Ｐゴシック" charset="0"/>
              </a:rPr>
              <a:t>大祭司胸牌</a:t>
            </a:r>
            <a:r>
              <a:rPr lang="en-US" sz="4800" b="1" dirty="0">
                <a:effectLst>
                  <a:glow rad="177800">
                    <a:schemeClr val="tx1"/>
                  </a:glow>
                </a:effectLst>
                <a:latin typeface="Arial" charset="0"/>
                <a:ea typeface="ＭＳ Ｐゴシック" charset="0"/>
              </a:rPr>
              <a:t> </a:t>
            </a:r>
            <a:br>
              <a:rPr lang="en-US" sz="4000" b="1" dirty="0">
                <a:effectLst>
                  <a:glow rad="177800">
                    <a:schemeClr val="tx1"/>
                  </a:glow>
                </a:effectLst>
                <a:latin typeface="Arial" charset="0"/>
                <a:ea typeface="ＭＳ Ｐゴシック" charset="0"/>
              </a:rPr>
            </a:br>
            <a:br>
              <a:rPr lang="en-US" sz="4000" b="1" dirty="0">
                <a:effectLst>
                  <a:glow rad="177800">
                    <a:schemeClr val="tx1"/>
                  </a:glow>
                </a:effectLst>
                <a:latin typeface="Arial" charset="0"/>
                <a:ea typeface="ＭＳ Ｐゴシック" charset="0"/>
              </a:rPr>
            </a:br>
            <a:r>
              <a:rPr lang="en-US" sz="2400" b="1" dirty="0"/>
              <a:t>(</a:t>
            </a:r>
            <a:r>
              <a:rPr lang="zh-CN" altLang="en-US" sz="2400" b="1" dirty="0"/>
              <a:t>出 </a:t>
            </a:r>
            <a:r>
              <a:rPr lang="en-US" sz="2400" b="1" dirty="0"/>
              <a:t>28:15-21</a:t>
            </a:r>
            <a:r>
              <a:rPr lang="zh-CN" altLang="en-US" sz="2400" b="1" dirty="0"/>
              <a:t>，</a:t>
            </a:r>
            <a:r>
              <a:rPr lang="en-US" altLang="zh-CN" sz="2400" b="1" dirty="0"/>
              <a:t>CNV</a:t>
            </a:r>
            <a:r>
              <a:rPr lang="en-US" sz="2400" b="1" dirty="0"/>
              <a:t>)</a:t>
            </a:r>
            <a:endParaRPr lang="en-US" sz="3200" b="1" dirty="0">
              <a:solidFill>
                <a:srgbClr val="CC0000"/>
              </a:solidFill>
              <a:effectLst>
                <a:glow rad="177800">
                  <a:schemeClr val="tx1"/>
                </a:glow>
              </a:effectLst>
              <a:latin typeface="Arial" charset="0"/>
              <a:ea typeface="ＭＳ Ｐゴシック" charset="0"/>
            </a:endParaRPr>
          </a:p>
        </p:txBody>
      </p:sp>
      <p:sp>
        <p:nvSpPr>
          <p:cNvPr id="2" name="Rectangle 1"/>
          <p:cNvSpPr/>
          <p:nvPr/>
        </p:nvSpPr>
        <p:spPr>
          <a:xfrm>
            <a:off x="236538" y="797511"/>
            <a:ext cx="4962525" cy="5262979"/>
          </a:xfrm>
          <a:prstGeom prst="rect">
            <a:avLst/>
          </a:prstGeom>
        </p:spPr>
        <p:txBody>
          <a:bodyPr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30000" noProof="0" dirty="0">
                <a:ln>
                  <a:noFill/>
                </a:ln>
                <a:solidFill>
                  <a:srgbClr val="FFFFFF"/>
                </a:solidFill>
                <a:effectLst/>
                <a:uLnTx/>
                <a:uFillTx/>
                <a:latin typeface="Arial"/>
                <a:ea typeface="ＭＳ Ｐゴシック" charset="0"/>
                <a:cs typeface="Arial"/>
              </a:rPr>
              <a:t>15</a:t>
            </a:r>
            <a:r>
              <a:rPr kumimoji="0" lang="mr-IN"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你要用巧工做一个作判断用的胸牌，像以弗得的做法一样，要用金线、蓝色紫色朱红色线和捻的细麻做成。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16</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胸牌要四方的，双层的，长二十二公分，宽二十二公分。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17</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你要在胸牌上面镶上四行宝石：第一行是红宝石、黄玉、翡翠；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18</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第二行是绿宝石、蓝宝石、金钢石；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19</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第三行是黄玛瑙、白玛瑙、紫晶；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20</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第四行是水苍玉、红玛瑙、碧玉。这些宝石都是镶在金槽里。 </a:t>
            </a:r>
            <a:r>
              <a:rPr kumimoji="0" lang="en-US" altLang="zh-CN" sz="2400" b="1" i="0" u="none" strike="noStrike" kern="1200" cap="none" spc="0" normalizeH="0" baseline="30000" noProof="0" dirty="0">
                <a:ln>
                  <a:noFill/>
                </a:ln>
                <a:solidFill>
                  <a:srgbClr val="FFFFFF"/>
                </a:solidFill>
                <a:effectLst/>
                <a:uLnTx/>
                <a:uFillTx/>
                <a:latin typeface="Arial"/>
                <a:ea typeface="ＭＳ Ｐゴシック" charset="0"/>
                <a:cs typeface="Arial"/>
              </a:rPr>
              <a:t>21</a:t>
            </a:r>
            <a:r>
              <a:rPr kumimoji="0" lang="en-US" altLang="zh-CN" sz="24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按着以色列众子的名字，这些宝石要有十二块；按着他们的名字刻印章，按他们的名字各代表十二个支派。”</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70758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494338" y="365125"/>
            <a:ext cx="3175000" cy="387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478083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3" name="Rectangle 15"/>
          <p:cNvSpPr>
            <a:spLocks noChangeArrowheads="1"/>
          </p:cNvSpPr>
          <p:nvPr/>
        </p:nvSpPr>
        <p:spPr bwMode="auto">
          <a:xfrm>
            <a:off x="-36513" y="6367463"/>
            <a:ext cx="9215438" cy="517525"/>
          </a:xfrm>
          <a:prstGeom prst="rect">
            <a:avLst/>
          </a:prstGeom>
          <a:blipFill dpi="0" rotWithShape="1">
            <a:blip r:embed="rId2"/>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 name="Title 1"/>
          <p:cNvSpPr txBox="1">
            <a:spLocks/>
          </p:cNvSpPr>
          <p:nvPr/>
        </p:nvSpPr>
        <p:spPr bwMode="auto">
          <a:xfrm>
            <a:off x="34925" y="63531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96035" name="Rectangle 16"/>
          <p:cNvSpPr>
            <a:spLocks noChangeArrowheads="1"/>
          </p:cNvSpPr>
          <p:nvPr/>
        </p:nvSpPr>
        <p:spPr bwMode="auto">
          <a:xfrm>
            <a:off x="-36513" y="5851525"/>
            <a:ext cx="9215438" cy="515938"/>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6" name="Rectangle 17"/>
          <p:cNvSpPr>
            <a:spLocks noChangeArrowheads="1"/>
          </p:cNvSpPr>
          <p:nvPr/>
        </p:nvSpPr>
        <p:spPr bwMode="auto">
          <a:xfrm>
            <a:off x="-36513" y="5334000"/>
            <a:ext cx="9215438" cy="517525"/>
          </a:xfrm>
          <a:prstGeom prst="rect">
            <a:avLst/>
          </a:prstGeom>
          <a:blipFill dpi="0" rotWithShape="1">
            <a:blip r:embed="rId4"/>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7" name="Rectangle 18"/>
          <p:cNvSpPr>
            <a:spLocks noChangeArrowheads="1"/>
          </p:cNvSpPr>
          <p:nvPr/>
        </p:nvSpPr>
        <p:spPr bwMode="auto">
          <a:xfrm>
            <a:off x="-36513" y="4816475"/>
            <a:ext cx="9215438" cy="517525"/>
          </a:xfrm>
          <a:prstGeom prst="rect">
            <a:avLst/>
          </a:prstGeom>
          <a:blipFill dpi="0" rotWithShape="1">
            <a:blip r:embed="rId5"/>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8" name="Rectangle 19"/>
          <p:cNvSpPr>
            <a:spLocks noChangeArrowheads="1"/>
          </p:cNvSpPr>
          <p:nvPr/>
        </p:nvSpPr>
        <p:spPr bwMode="auto">
          <a:xfrm>
            <a:off x="-36513" y="4298950"/>
            <a:ext cx="9215438" cy="517525"/>
          </a:xfrm>
          <a:prstGeom prst="rect">
            <a:avLst/>
          </a:prstGeom>
          <a:blipFill dpi="0" rotWithShape="1">
            <a:blip r:embed="rId6"/>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96039" name="Rectangle 20"/>
          <p:cNvSpPr>
            <a:spLocks noChangeArrowheads="1"/>
          </p:cNvSpPr>
          <p:nvPr/>
        </p:nvSpPr>
        <p:spPr bwMode="auto">
          <a:xfrm>
            <a:off x="-36513" y="3783013"/>
            <a:ext cx="9215438" cy="515937"/>
          </a:xfrm>
          <a:prstGeom prst="rect">
            <a:avLst/>
          </a:prstGeom>
          <a:blipFill dpi="0" rotWithShape="1">
            <a:blip r:embed="rId7"/>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 name="Rectangle 21"/>
          <p:cNvSpPr>
            <a:spLocks noChangeArrowheads="1"/>
          </p:cNvSpPr>
          <p:nvPr/>
        </p:nvSpPr>
        <p:spPr bwMode="auto">
          <a:xfrm>
            <a:off x="-36513" y="3265488"/>
            <a:ext cx="9215438" cy="517525"/>
          </a:xfrm>
          <a:prstGeom prst="rect">
            <a:avLst/>
          </a:prstGeom>
          <a:blipFill dpi="0" rotWithShape="1">
            <a:blip r:embed="rId8"/>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 name="Rectangle 22"/>
          <p:cNvSpPr>
            <a:spLocks noChangeArrowheads="1"/>
          </p:cNvSpPr>
          <p:nvPr/>
        </p:nvSpPr>
        <p:spPr bwMode="auto">
          <a:xfrm>
            <a:off x="-36513" y="2747963"/>
            <a:ext cx="9215438" cy="517525"/>
          </a:xfrm>
          <a:prstGeom prst="rect">
            <a:avLst/>
          </a:prstGeom>
          <a:blipFill dpi="0" rotWithShape="1">
            <a:blip r:embed="rId9"/>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 name="Rectangle 23"/>
          <p:cNvSpPr>
            <a:spLocks noChangeArrowheads="1"/>
          </p:cNvSpPr>
          <p:nvPr/>
        </p:nvSpPr>
        <p:spPr bwMode="auto">
          <a:xfrm>
            <a:off x="-36513" y="2230438"/>
            <a:ext cx="9215438" cy="517525"/>
          </a:xfrm>
          <a:prstGeom prst="rect">
            <a:avLst/>
          </a:prstGeom>
          <a:blipFill dpi="0" rotWithShape="1">
            <a:blip r:embed="rId10"/>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 name="Rectangle 24"/>
          <p:cNvSpPr>
            <a:spLocks noChangeArrowheads="1"/>
          </p:cNvSpPr>
          <p:nvPr/>
        </p:nvSpPr>
        <p:spPr bwMode="auto">
          <a:xfrm>
            <a:off x="-36513" y="1714500"/>
            <a:ext cx="9215438" cy="515938"/>
          </a:xfrm>
          <a:prstGeom prst="rect">
            <a:avLst/>
          </a:prstGeom>
          <a:blipFill dpi="0" rotWithShape="1">
            <a:blip r:embed="rId11"/>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 name="Rectangle 25"/>
          <p:cNvSpPr>
            <a:spLocks noChangeArrowheads="1"/>
          </p:cNvSpPr>
          <p:nvPr/>
        </p:nvSpPr>
        <p:spPr bwMode="auto">
          <a:xfrm>
            <a:off x="0" y="1158875"/>
            <a:ext cx="9215438" cy="517525"/>
          </a:xfrm>
          <a:prstGeom prst="rect">
            <a:avLst/>
          </a:prstGeom>
          <a:blipFill dpi="0" rotWithShape="1">
            <a:blip r:embed="rId1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7" name="Rectangle 26"/>
          <p:cNvSpPr>
            <a:spLocks noChangeArrowheads="1"/>
          </p:cNvSpPr>
          <p:nvPr/>
        </p:nvSpPr>
        <p:spPr bwMode="auto">
          <a:xfrm>
            <a:off x="-36513" y="679450"/>
            <a:ext cx="9215438" cy="517525"/>
          </a:xfrm>
          <a:prstGeom prst="rect">
            <a:avLst/>
          </a:prstGeom>
          <a:blipFill dpi="0" rotWithShape="1">
            <a:blip r:embed="rId13"/>
            <a:srcRect/>
            <a:stretch>
              <a:fillRect/>
            </a:stretch>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3439" name="Title 1"/>
          <p:cNvSpPr>
            <a:spLocks noGrp="1"/>
          </p:cNvSpPr>
          <p:nvPr>
            <p:ph type="title"/>
          </p:nvPr>
        </p:nvSpPr>
        <p:spPr>
          <a:xfrm>
            <a:off x="0" y="-12700"/>
            <a:ext cx="9144000" cy="704850"/>
          </a:xfrm>
        </p:spPr>
        <p:txBody>
          <a:bodyPr/>
          <a:lstStyle/>
          <a:p>
            <a:r>
              <a:rPr lang="zh-CN" sz="4800">
                <a:latin typeface="Arial" charset="0"/>
                <a:ea typeface="ＭＳ Ｐゴシック" charset="0"/>
                <a:cs typeface="Arial" charset="0"/>
              </a:rPr>
              <a:t>基石</a:t>
            </a:r>
            <a:r>
              <a:rPr lang="en-US" sz="3600" b="1">
                <a:latin typeface="Arial" charset="0"/>
                <a:ea typeface="ＭＳ Ｐゴシック" charset="0"/>
                <a:cs typeface="Arial" charset="0"/>
              </a:rPr>
              <a:t>(21:19-20)</a:t>
            </a:r>
          </a:p>
        </p:txBody>
      </p:sp>
      <p:sp>
        <p:nvSpPr>
          <p:cNvPr id="4" name="Title 1"/>
          <p:cNvSpPr txBox="1">
            <a:spLocks/>
          </p:cNvSpPr>
          <p:nvPr/>
        </p:nvSpPr>
        <p:spPr bwMode="auto">
          <a:xfrm>
            <a:off x="34925" y="58324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5" name="Title 1"/>
          <p:cNvSpPr txBox="1">
            <a:spLocks/>
          </p:cNvSpPr>
          <p:nvPr/>
        </p:nvSpPr>
        <p:spPr bwMode="auto">
          <a:xfrm>
            <a:off x="34925" y="53117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6" name="Title 1"/>
          <p:cNvSpPr txBox="1">
            <a:spLocks/>
          </p:cNvSpPr>
          <p:nvPr/>
        </p:nvSpPr>
        <p:spPr bwMode="auto">
          <a:xfrm>
            <a:off x="34925" y="47910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7" name="Title 1"/>
          <p:cNvSpPr txBox="1">
            <a:spLocks/>
          </p:cNvSpPr>
          <p:nvPr/>
        </p:nvSpPr>
        <p:spPr bwMode="auto">
          <a:xfrm>
            <a:off x="34925" y="4268788"/>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缟玛瑙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8" name="Title 1"/>
          <p:cNvSpPr txBox="1">
            <a:spLocks/>
          </p:cNvSpPr>
          <p:nvPr/>
        </p:nvSpPr>
        <p:spPr bwMode="auto">
          <a:xfrm>
            <a:off x="34925" y="37480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9" name="Title 1"/>
          <p:cNvSpPr txBox="1">
            <a:spLocks/>
          </p:cNvSpPr>
          <p:nvPr/>
        </p:nvSpPr>
        <p:spPr bwMode="auto">
          <a:xfrm>
            <a:off x="34925" y="32273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0" name="Title 1"/>
          <p:cNvSpPr txBox="1">
            <a:spLocks/>
          </p:cNvSpPr>
          <p:nvPr/>
        </p:nvSpPr>
        <p:spPr bwMode="auto">
          <a:xfrm>
            <a:off x="34925" y="270510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1" name="Title 1"/>
          <p:cNvSpPr txBox="1">
            <a:spLocks/>
          </p:cNvSpPr>
          <p:nvPr/>
        </p:nvSpPr>
        <p:spPr bwMode="auto">
          <a:xfrm>
            <a:off x="34925" y="218440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2" name="Title 1"/>
          <p:cNvSpPr txBox="1">
            <a:spLocks/>
          </p:cNvSpPr>
          <p:nvPr/>
        </p:nvSpPr>
        <p:spPr bwMode="auto">
          <a:xfrm>
            <a:off x="34925" y="166370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3" name="Title 1"/>
          <p:cNvSpPr txBox="1">
            <a:spLocks/>
          </p:cNvSpPr>
          <p:nvPr/>
        </p:nvSpPr>
        <p:spPr bwMode="auto">
          <a:xfrm>
            <a:off x="34925" y="114141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14" name="Title 1"/>
          <p:cNvSpPr txBox="1">
            <a:spLocks/>
          </p:cNvSpPr>
          <p:nvPr/>
        </p:nvSpPr>
        <p:spPr bwMode="auto">
          <a:xfrm>
            <a:off x="34925" y="62071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8" name="Title 1"/>
          <p:cNvSpPr txBox="1">
            <a:spLocks/>
          </p:cNvSpPr>
          <p:nvPr/>
        </p:nvSpPr>
        <p:spPr bwMode="auto">
          <a:xfrm>
            <a:off x="6492875" y="635635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碧玉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29" name="Title 1"/>
          <p:cNvSpPr txBox="1">
            <a:spLocks/>
          </p:cNvSpPr>
          <p:nvPr/>
        </p:nvSpPr>
        <p:spPr bwMode="auto">
          <a:xfrm>
            <a:off x="6492875" y="5835650"/>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蓝宝石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0" name="Title 1"/>
          <p:cNvSpPr txBox="1">
            <a:spLocks/>
          </p:cNvSpPr>
          <p:nvPr/>
        </p:nvSpPr>
        <p:spPr bwMode="auto">
          <a:xfrm>
            <a:off x="6492875" y="531495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1" name="Title 1"/>
          <p:cNvSpPr txBox="1">
            <a:spLocks/>
          </p:cNvSpPr>
          <p:nvPr/>
        </p:nvSpPr>
        <p:spPr bwMode="auto">
          <a:xfrm>
            <a:off x="6492875" y="4794250"/>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绿宝石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2" name="Title 1"/>
          <p:cNvSpPr txBox="1">
            <a:spLocks/>
          </p:cNvSpPr>
          <p:nvPr/>
        </p:nvSpPr>
        <p:spPr bwMode="auto">
          <a:xfrm>
            <a:off x="6492875" y="4271963"/>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瑀</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3" name="Title 1"/>
          <p:cNvSpPr txBox="1">
            <a:spLocks/>
          </p:cNvSpPr>
          <p:nvPr/>
        </p:nvSpPr>
        <p:spPr bwMode="auto">
          <a:xfrm>
            <a:off x="6492875" y="375126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红宝石</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4" name="Title 1"/>
          <p:cNvSpPr txBox="1">
            <a:spLocks/>
          </p:cNvSpPr>
          <p:nvPr/>
        </p:nvSpPr>
        <p:spPr bwMode="auto">
          <a:xfrm>
            <a:off x="6492875" y="3230563"/>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贵橄榄石</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5" name="Title 1"/>
          <p:cNvSpPr txBox="1">
            <a:spLocks/>
          </p:cNvSpPr>
          <p:nvPr/>
        </p:nvSpPr>
        <p:spPr bwMode="auto">
          <a:xfrm>
            <a:off x="6492875" y="2708275"/>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rPr>
              <a:t>绿玉</a:t>
            </a:r>
            <a:endParaRPr kumimoji="0" lang="en-US" sz="3200" b="1" i="0" u="none" strike="noStrike" kern="1200" cap="none" spc="0" normalizeH="0" baseline="0" noProof="0" dirty="0">
              <a:ln>
                <a:noFill/>
              </a:ln>
              <a:solidFill>
                <a:srgbClr val="003399">
                  <a:lumMod val="75000"/>
                </a:srgbClr>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6" name="Title 1"/>
          <p:cNvSpPr txBox="1">
            <a:spLocks/>
          </p:cNvSpPr>
          <p:nvPr/>
        </p:nvSpPr>
        <p:spPr bwMode="auto">
          <a:xfrm>
            <a:off x="6492875" y="21875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黄玉</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7" name="Title 1"/>
          <p:cNvSpPr txBox="1">
            <a:spLocks/>
          </p:cNvSpPr>
          <p:nvPr/>
        </p:nvSpPr>
        <p:spPr bwMode="auto">
          <a:xfrm>
            <a:off x="6492875" y="1666875"/>
            <a:ext cx="2665413" cy="503238"/>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玉髓</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8" name="Title 1"/>
          <p:cNvSpPr txBox="1">
            <a:spLocks/>
          </p:cNvSpPr>
          <p:nvPr/>
        </p:nvSpPr>
        <p:spPr bwMode="auto">
          <a:xfrm>
            <a:off x="6492875" y="1144588"/>
            <a:ext cx="2665413" cy="504825"/>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玛瑙</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39" name="Title 1"/>
          <p:cNvSpPr txBox="1">
            <a:spLocks/>
          </p:cNvSpPr>
          <p:nvPr/>
        </p:nvSpPr>
        <p:spPr bwMode="auto">
          <a:xfrm>
            <a:off x="6492875" y="623888"/>
            <a:ext cx="2665413" cy="503237"/>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rPr>
              <a:t>紫晶</a:t>
            </a:r>
            <a:endParaRPr kumimoji="0" lang="en-US" sz="3200" b="1" i="0" u="none" strike="noStrike" kern="1200" cap="none" spc="0" normalizeH="0" baseline="0" noProof="0" dirty="0">
              <a:ln>
                <a:noFill/>
              </a:ln>
              <a:solidFill>
                <a:srgbClr val="E3EBF1"/>
              </a:solidFill>
              <a:effectLst>
                <a:outerShdw blurRad="38100" dist="38100" dir="2700000" algn="tl">
                  <a:srgbClr val="000000">
                    <a:alpha val="43137"/>
                  </a:srgbClr>
                </a:outerShdw>
              </a:effectLst>
              <a:uLnTx/>
              <a:uFillTx/>
              <a:latin typeface="Arial"/>
              <a:ea typeface="ＭＳ Ｐゴシック"/>
              <a:cs typeface="Arial"/>
            </a:endParaRPr>
          </a:p>
        </p:txBody>
      </p:sp>
      <p:sp>
        <p:nvSpPr>
          <p:cNvPr id="40" name="Title 1"/>
          <p:cNvSpPr txBox="1">
            <a:spLocks/>
          </p:cNvSpPr>
          <p:nvPr/>
        </p:nvSpPr>
        <p:spPr bwMode="auto">
          <a:xfrm rot="20807233">
            <a:off x="-146050" y="349250"/>
            <a:ext cx="1152525" cy="433388"/>
          </a:xfrm>
          <a:prstGeom prst="rect">
            <a:avLst/>
          </a:prstGeom>
          <a:noFill/>
          <a:ln>
            <a:noFill/>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E3EBF1"/>
                </a:solidFill>
                <a:effectLst>
                  <a:outerShdw blurRad="38100" dist="38100" dir="2700000" algn="tl">
                    <a:srgbClr val="FFFFFF"/>
                  </a:outerShdw>
                </a:effectLst>
                <a:uLnTx/>
                <a:uFillTx/>
                <a:latin typeface="Arial" charset="0"/>
                <a:ea typeface="ＭＳ Ｐゴシック" charset="0"/>
                <a:cs typeface="Arial" charset="0"/>
              </a:rPr>
              <a:t>NLT</a:t>
            </a:r>
          </a:p>
        </p:txBody>
      </p:sp>
      <p:sp>
        <p:nvSpPr>
          <p:cNvPr id="41" name="Title 1"/>
          <p:cNvSpPr txBox="1">
            <a:spLocks/>
          </p:cNvSpPr>
          <p:nvPr/>
        </p:nvSpPr>
        <p:spPr bwMode="auto">
          <a:xfrm rot="20807233">
            <a:off x="6189663" y="530225"/>
            <a:ext cx="1152525" cy="433388"/>
          </a:xfrm>
          <a:prstGeom prst="rect">
            <a:avLst/>
          </a:prstGeom>
          <a:noFill/>
          <a:ln>
            <a:noFill/>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E3EBF1"/>
                </a:solidFill>
                <a:effectLst>
                  <a:outerShdw blurRad="38100" dist="38100" dir="2700000" algn="tl">
                    <a:srgbClr val="FFFFFF"/>
                  </a:outerShdw>
                </a:effectLst>
                <a:uLnTx/>
                <a:uFillTx/>
                <a:latin typeface="Arial" charset="0"/>
                <a:ea typeface="ＭＳ Ｐゴシック" charset="0"/>
                <a:cs typeface="Arial" charset="0"/>
              </a:rPr>
              <a:t>NAU</a:t>
            </a:r>
          </a:p>
        </p:txBody>
      </p:sp>
      <p:sp>
        <p:nvSpPr>
          <p:cNvPr id="42"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462</a:t>
            </a:r>
          </a:p>
        </p:txBody>
      </p:sp>
    </p:spTree>
    <p:extLst>
      <p:ext uri="{BB962C8B-B14F-4D97-AF65-F5344CB8AC3E}">
        <p14:creationId xmlns:p14="http://schemas.microsoft.com/office/powerpoint/2010/main" val="1876657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960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960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9603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9603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9603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9603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033" grpId="0" animBg="1"/>
      <p:bldP spid="3" grpId="0"/>
      <p:bldP spid="1196035" grpId="0" animBg="1"/>
      <p:bldP spid="1196036" grpId="0" animBg="1"/>
      <p:bldP spid="1196037" grpId="0" animBg="1"/>
      <p:bldP spid="1196038" grpId="0" animBg="1"/>
      <p:bldP spid="1196039" grpId="0" animBg="1"/>
      <p:bldP spid="22" grpId="0" animBg="1"/>
      <p:bldP spid="23" grpId="0" animBg="1"/>
      <p:bldP spid="24" grpId="0" animBg="1"/>
      <p:bldP spid="25" grpId="0" animBg="1"/>
      <p:bldP spid="26" grpId="0" animBg="1"/>
      <p:bldP spid="27" grpId="0" animBg="1"/>
      <p:bldP spid="4" grpId="0"/>
      <p:bldP spid="5" grpId="0"/>
      <p:bldP spid="6" grpId="0"/>
      <p:bldP spid="7" grpId="0"/>
      <p:bldP spid="8" grpId="0"/>
      <p:bldP spid="9" grpId="0"/>
      <p:bldP spid="10" grpId="0"/>
      <p:bldP spid="11" grpId="0"/>
      <p:bldP spid="12" grpId="0"/>
      <p:bldP spid="13" grpId="0"/>
      <p:bldP spid="14"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0337" name="Picture 1" descr="35 Though the Gat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44475" y="0"/>
            <a:ext cx="8575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70339" name="Title 4"/>
          <p:cNvSpPr>
            <a:spLocks noGrp="1"/>
          </p:cNvSpPr>
          <p:nvPr>
            <p:ph type="title"/>
          </p:nvPr>
        </p:nvSpPr>
        <p:spPr>
          <a:xfrm>
            <a:off x="2339975" y="692150"/>
            <a:ext cx="5688013" cy="1800225"/>
          </a:xfrm>
        </p:spPr>
        <p:txBody>
          <a:bodyPr/>
          <a:lstStyle/>
          <a:p>
            <a:r>
              <a:rPr lang="zh-CN" altLang="en-US" b="1" dirty="0">
                <a:solidFill>
                  <a:srgbClr val="000000"/>
                </a:solidFill>
                <a:latin typeface="Arial" charset="0"/>
                <a:ea typeface="ＭＳ Ｐゴシック" charset="0"/>
              </a:rPr>
              <a:t>城门</a:t>
            </a:r>
            <a:r>
              <a:rPr lang="en-US" b="1" dirty="0">
                <a:solidFill>
                  <a:srgbClr val="000000"/>
                </a:solidFill>
                <a:latin typeface="Arial" charset="0"/>
                <a:ea typeface="ＭＳ Ｐゴシック" charset="0"/>
              </a:rPr>
              <a:t> (</a:t>
            </a:r>
            <a:r>
              <a:rPr lang="zh-CN" altLang="en-US" b="1" dirty="0">
                <a:solidFill>
                  <a:srgbClr val="000000"/>
                </a:solidFill>
                <a:latin typeface="Arial" charset="0"/>
                <a:ea typeface="ＭＳ Ｐゴシック" charset="0"/>
              </a:rPr>
              <a:t>启</a:t>
            </a:r>
            <a:r>
              <a:rPr lang="en-US" b="1" dirty="0">
                <a:solidFill>
                  <a:srgbClr val="000000"/>
                </a:solidFill>
                <a:latin typeface="Arial" charset="0"/>
                <a:ea typeface="ＭＳ Ｐゴシック" charset="0"/>
              </a:rPr>
              <a:t>21:21)</a:t>
            </a:r>
          </a:p>
        </p:txBody>
      </p:sp>
      <p:sp>
        <p:nvSpPr>
          <p:cNvPr id="5" name="Text Box 4"/>
          <p:cNvSpPr txBox="1">
            <a:spLocks noChangeArrowheads="1"/>
          </p:cNvSpPr>
          <p:nvPr/>
        </p:nvSpPr>
        <p:spPr bwMode="auto">
          <a:xfrm>
            <a:off x="8366125" y="76200"/>
            <a:ext cx="6985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185</a:t>
            </a:r>
          </a:p>
        </p:txBody>
      </p:sp>
    </p:spTree>
    <p:extLst>
      <p:ext uri="{BB962C8B-B14F-4D97-AF65-F5344CB8AC3E}">
        <p14:creationId xmlns:p14="http://schemas.microsoft.com/office/powerpoint/2010/main" val="229852846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01" name="Picture 1" descr="rev 21 gates-of-heave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20725" y="0"/>
            <a:ext cx="7812088"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1" name="Rectangle 3"/>
          <p:cNvSpPr>
            <a:spLocks noGrp="1" noChangeArrowheads="1"/>
          </p:cNvSpPr>
          <p:nvPr>
            <p:ph type="title"/>
          </p:nvPr>
        </p:nvSpPr>
        <p:spPr>
          <a:xfrm>
            <a:off x="0" y="5743575"/>
            <a:ext cx="9144000" cy="1143000"/>
          </a:xfrm>
          <a:effectLst>
            <a:outerShdw blurRad="63500" dist="107763" dir="2700000" algn="ctr" rotWithShape="0">
              <a:schemeClr val="tx1">
                <a:alpha val="74998"/>
              </a:schemeClr>
            </a:outerShdw>
          </a:effectLst>
        </p:spPr>
        <p:txBody>
          <a:bodyPr/>
          <a:lstStyle/>
          <a:p>
            <a:pPr eaLnBrk="1" hangingPunct="1">
              <a:defRPr/>
            </a:pPr>
            <a:r>
              <a:rPr lang="zh-CN" altLang="en-US" dirty="0">
                <a:solidFill>
                  <a:srgbClr val="2D2DB9">
                    <a:lumMod val="50000"/>
                  </a:srgbClr>
                </a:solidFill>
                <a:effectLst>
                  <a:glow rad="101600">
                    <a:srgbClr val="FFFFFF">
                      <a:alpha val="75000"/>
                    </a:srgbClr>
                  </a:glow>
                </a:effectLst>
                <a:latin typeface="Arial" charset="0"/>
                <a:ea typeface="ＭＳ Ｐゴシック" charset="-128"/>
              </a:rPr>
              <a:t>一颗珍珠的门</a:t>
            </a:r>
            <a:r>
              <a:rPr lang="en-US" dirty="0">
                <a:solidFill>
                  <a:srgbClr val="2D2DB9">
                    <a:lumMod val="50000"/>
                  </a:srgbClr>
                </a:solidFill>
                <a:effectLst>
                  <a:glow rad="101600">
                    <a:srgbClr val="FFFFFF">
                      <a:alpha val="75000"/>
                    </a:srgbClr>
                  </a:glow>
                </a:effectLst>
                <a:latin typeface="Arial" charset="0"/>
                <a:ea typeface="ＭＳ Ｐゴシック" charset="-128"/>
              </a:rPr>
              <a:t> (21:21)!</a:t>
            </a:r>
            <a:endParaRPr lang="en-US" sz="3600" b="1" dirty="0">
              <a:latin typeface="Arial" charset="0"/>
              <a:ea typeface="ＭＳ Ｐゴシック" charset="0"/>
            </a:endParaRPr>
          </a:p>
        </p:txBody>
      </p:sp>
    </p:spTree>
    <p:extLst>
      <p:ext uri="{BB962C8B-B14F-4D97-AF65-F5344CB8AC3E}">
        <p14:creationId xmlns:p14="http://schemas.microsoft.com/office/powerpoint/2010/main" val="83464435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5474" name="Picture 1" descr="rev 21 serpent.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925" y="788988"/>
            <a:ext cx="51435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62243" name="Picture 13" descr="rev 21 new-jerusalem-cit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56100" y="855663"/>
            <a:ext cx="4787900" cy="600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创世纪</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1–3</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zh-CN" altLang="en-US" sz="3600" b="1" i="0" u="sng" strike="noStrike" kern="1200" cap="none" spc="0" normalizeH="0" baseline="0" noProof="0">
                <a:ln>
                  <a:noFill/>
                </a:ln>
                <a:solidFill>
                  <a:srgbClr val="FFFFFF"/>
                </a:solidFill>
                <a:effectLst/>
                <a:uLnTx/>
                <a:uFillTx/>
                <a:latin typeface="Arial" charset="0"/>
                <a:ea typeface="ＭＳ Ｐゴシック" charset="0"/>
              </a:rPr>
              <a:t>启示录</a:t>
            </a:r>
            <a:r>
              <a:rPr kumimoji="0" lang="en-US" sz="3600" b="1" i="0" u="sng" strike="noStrike" kern="1200" cap="none" spc="0" normalizeH="0" baseline="0" noProof="0">
                <a:ln>
                  <a:noFill/>
                </a:ln>
                <a:solidFill>
                  <a:srgbClr val="FFFFFF"/>
                </a:solidFill>
                <a:effectLst/>
                <a:uLnTx/>
                <a:uFillTx/>
                <a:latin typeface="Arial" charset="0"/>
                <a:ea typeface="ＭＳ Ｐゴシック" charset="0"/>
              </a:rPr>
              <a:t> 20–22</a:t>
            </a:r>
            <a:endParaRPr kumimoji="0" lang="en-US" sz="2800" b="1" i="1" u="sng"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0" name="Text Box 18"/>
          <p:cNvSpPr txBox="1">
            <a:spLocks noChangeArrowheads="1"/>
          </p:cNvSpPr>
          <p:nvPr/>
        </p:nvSpPr>
        <p:spPr bwMode="auto">
          <a:xfrm>
            <a:off x="317500" y="1412875"/>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撒旦</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的出现为人类骗子</a:t>
            </a:r>
            <a:r>
              <a:rPr kumimoji="0" lang="en-US" sz="4000" b="1" i="0" u="none" strike="noStrike" kern="1200" cap="none" spc="0" normalizeH="0" baseline="0" noProof="0">
                <a:ln>
                  <a:noFill/>
                </a:ln>
                <a:solidFill>
                  <a:srgbClr val="FFFFFF"/>
                </a:solidFill>
                <a:effectLst/>
                <a:uLnTx/>
                <a:uFillTx/>
                <a:latin typeface="Arial" charset="0"/>
                <a:ea typeface="ＭＳ Ｐゴシック" charset="0"/>
              </a:rPr>
              <a:t>(3:1) </a:t>
            </a:r>
            <a:endParaRPr kumimoji="0" lang="en-US" sz="40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1" name="Text Box 19"/>
          <p:cNvSpPr txBox="1">
            <a:spLocks noChangeArrowheads="1"/>
          </p:cNvSpPr>
          <p:nvPr/>
        </p:nvSpPr>
        <p:spPr bwMode="auto">
          <a:xfrm>
            <a:off x="4572000" y="1412875"/>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撒旦</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消失永远</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(20:10)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4" name="Text Box 22"/>
          <p:cNvSpPr txBox="1">
            <a:spLocks noChangeArrowheads="1"/>
          </p:cNvSpPr>
          <p:nvPr/>
        </p:nvSpPr>
        <p:spPr bwMode="auto">
          <a:xfrm>
            <a:off x="304800" y="4914900"/>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0" i="0" u="none" strike="noStrike" kern="1200" cap="none" spc="0" normalizeH="0" baseline="0" noProof="0">
                <a:ln>
                  <a:noFill/>
                </a:ln>
                <a:solidFill>
                  <a:srgbClr val="000000"/>
                </a:solidFill>
                <a:effectLst/>
                <a:uLnTx/>
                <a:uFillTx/>
                <a:latin typeface="Arial" charset="0"/>
                <a:ea typeface="ＭＳ Ｐゴシック" charset="0"/>
              </a:rPr>
              <a:t>污</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辱进入</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花园</a:t>
            </a:r>
            <a:r>
              <a:rPr kumimoji="0" 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3:6-7)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95" name="Text Box 23"/>
          <p:cNvSpPr txBox="1">
            <a:spLocks noChangeArrowheads="1"/>
          </p:cNvSpPr>
          <p:nvPr/>
        </p:nvSpPr>
        <p:spPr bwMode="auto">
          <a:xfrm>
            <a:off x="4572000" y="4914900"/>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污辱从未进入</a:t>
            </a: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城市</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(21:27)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448</a:t>
            </a:r>
          </a:p>
        </p:txBody>
      </p:sp>
      <p:sp>
        <p:nvSpPr>
          <p:cNvPr id="12" name="Text Box 22"/>
          <p:cNvSpPr txBox="1">
            <a:spLocks noChangeArrowheads="1"/>
          </p:cNvSpPr>
          <p:nvPr/>
        </p:nvSpPr>
        <p:spPr bwMode="auto">
          <a:xfrm>
            <a:off x="304800" y="3217863"/>
            <a:ext cx="4038600" cy="12620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蛇的</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初步胜利</a:t>
            </a: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(3:13)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3" name="Text Box 23"/>
          <p:cNvSpPr txBox="1">
            <a:spLocks noChangeArrowheads="1"/>
          </p:cNvSpPr>
          <p:nvPr/>
        </p:nvSpPr>
        <p:spPr bwMode="auto">
          <a:xfrm>
            <a:off x="4572000" y="3217863"/>
            <a:ext cx="4572000" cy="12620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t>最终胜利的</a:t>
            </a:r>
            <a:r>
              <a:rPr kumimoji="0" lang="zh-CN" altLang="en-US" sz="4000" b="1" i="0" u="none" strike="noStrike" kern="1200" cap="none" spc="0" normalizeH="0" baseline="0" noProof="0">
                <a:ln>
                  <a:noFill/>
                </a:ln>
                <a:solidFill>
                  <a:srgbClr val="FFFF00"/>
                </a:solidFill>
                <a:effectLst>
                  <a:outerShdw blurRad="38100" dist="38100" dir="2700000" algn="tl">
                    <a:srgbClr val="FFFFFF"/>
                  </a:outerShdw>
                </a:effectLst>
                <a:uLnTx/>
                <a:uFillTx/>
                <a:latin typeface="Arial" charset="0"/>
                <a:ea typeface="ＭＳ Ｐゴシック" charset="0"/>
              </a:rPr>
              <a:t>羔羊</a:t>
            </a:r>
            <a:br>
              <a:rPr kumimoji="0" lang="en-US" sz="40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rPr>
            </a:br>
            <a:r>
              <a:rPr kumimoji="0" lang="en-US" sz="3600" b="1" i="0" u="none" strike="noStrike" kern="1200" cap="none" spc="0" normalizeH="0" baseline="0" noProof="0">
                <a:ln>
                  <a:noFill/>
                </a:ln>
                <a:solidFill>
                  <a:srgbClr val="FFFFFF"/>
                </a:solidFill>
                <a:effectLst/>
                <a:uLnTx/>
                <a:uFillTx/>
                <a:latin typeface="Arial" charset="0"/>
                <a:ea typeface="ＭＳ Ｐゴシック" charset="0"/>
              </a:rPr>
              <a:t>(20:10; 22:3) </a:t>
            </a:r>
            <a:endParaRPr kumimoji="0" lang="en-US" sz="2800" b="1" i="1"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3987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309"/>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622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9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P spid="3094" grpId="0"/>
      <p:bldP spid="3095" grpId="0"/>
      <p:bldP spid="12" grpId="0"/>
      <p:bldP spid="13"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6172200" y="1666875"/>
            <a:ext cx="2971800" cy="1935163"/>
          </a:xfrm>
        </p:spPr>
        <p:txBody>
          <a:bodyPr/>
          <a:lstStyle/>
          <a:p>
            <a:pPr eaLnBrk="1" hangingPunct="1">
              <a:defRPr/>
            </a:pPr>
            <a:r>
              <a:rPr lang="zh-CN" sz="4800" b="1" dirty="0">
                <a:solidFill>
                  <a:srgbClr val="008000"/>
                </a:solidFill>
                <a:effectLst>
                  <a:outerShdw blurRad="38100" dist="38100" dir="2700000" algn="tl">
                    <a:srgbClr val="000000">
                      <a:alpha val="43137"/>
                    </a:srgbClr>
                  </a:outerShdw>
                </a:effectLst>
              </a:rPr>
              <a:t>没有更多的罪恶和死亡！</a:t>
            </a:r>
            <a:endParaRPr lang="en-US" sz="4800" b="1" dirty="0">
              <a:solidFill>
                <a:srgbClr val="008000"/>
              </a:solidFill>
              <a:effectLst>
                <a:outerShdw blurRad="38100" dist="38100" dir="2700000" algn="tl">
                  <a:srgbClr val="000000">
                    <a:alpha val="43137"/>
                  </a:srgbClr>
                </a:outerShdw>
              </a:effectLst>
              <a:ea typeface="ＭＳ Ｐゴシック" pitchFamily="34" charset="-128"/>
            </a:endParaRPr>
          </a:p>
        </p:txBody>
      </p:sp>
      <p:grpSp>
        <p:nvGrpSpPr>
          <p:cNvPr id="746499" name="Group 10"/>
          <p:cNvGrpSpPr>
            <a:grpSpLocks/>
          </p:cNvGrpSpPr>
          <p:nvPr/>
        </p:nvGrpSpPr>
        <p:grpSpPr bwMode="auto">
          <a:xfrm>
            <a:off x="874713" y="76200"/>
            <a:ext cx="5227637" cy="6858000"/>
            <a:chOff x="551" y="48"/>
            <a:chExt cx="3293" cy="4320"/>
          </a:xfrm>
        </p:grpSpPr>
        <p:pic>
          <p:nvPicPr>
            <p:cNvPr id="746502" name="Picture 8" descr="HeavenHunt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51" y="48"/>
              <a:ext cx="329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6503" name="Line 9"/>
            <p:cNvSpPr>
              <a:spLocks noChangeShapeType="1"/>
            </p:cNvSpPr>
            <p:nvPr/>
          </p:nvSpPr>
          <p:spPr bwMode="auto">
            <a:xfrm>
              <a:off x="624" y="48"/>
              <a:ext cx="3120" cy="0"/>
            </a:xfrm>
            <a:prstGeom prst="line">
              <a:avLst/>
            </a:prstGeom>
            <a:noFill/>
            <a:ln w="7620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746500" name="Rectangle 2"/>
          <p:cNvSpPr txBox="1">
            <a:spLocks noChangeArrowheads="1"/>
          </p:cNvSpPr>
          <p:nvPr/>
        </p:nvSpPr>
        <p:spPr bwMode="auto">
          <a:xfrm>
            <a:off x="323850" y="5876925"/>
            <a:ext cx="6610350" cy="981075"/>
          </a:xfrm>
          <a:prstGeom prst="rect">
            <a:avLst/>
          </a:prstGeom>
          <a:solidFill>
            <a:srgbClr val="FFFFFF"/>
          </a:solidFill>
          <a:ln w="9525">
            <a:noFill/>
            <a:miter lim="800000"/>
            <a:headEnd/>
            <a:tailEnd/>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a:ln>
                  <a:noFill/>
                </a:ln>
                <a:solidFill>
                  <a:srgbClr val="996633"/>
                </a:solidFill>
                <a:effectLst>
                  <a:outerShdw blurRad="38100" dist="38100" dir="2700000" algn="tl">
                    <a:srgbClr val="DDDDDD"/>
                  </a:outerShdw>
                </a:effectLst>
                <a:uLnTx/>
                <a:uFillTx/>
                <a:latin typeface="Comic Sans MS" charset="0"/>
                <a:ea typeface="ＭＳ Ｐゴシック" charset="0"/>
              </a:rPr>
              <a:t>“你确定你应该做”，米奇？“</a:t>
            </a:r>
            <a:endParaRPr kumimoji="0" lang="en-US" sz="4000" b="1" i="0" u="none" strike="noStrike" kern="1200" cap="none" spc="0" normalizeH="0" baseline="0" noProof="0">
              <a:ln>
                <a:noFill/>
              </a:ln>
              <a:solidFill>
                <a:srgbClr val="996633"/>
              </a:solidFill>
              <a:effectLst>
                <a:outerShdw blurRad="38100" dist="38100" dir="2700000" algn="tl">
                  <a:srgbClr val="DDDDDD"/>
                </a:outerShdw>
              </a:effectLst>
              <a:uLnTx/>
              <a:uFillTx/>
              <a:latin typeface="Arial" charset="0"/>
              <a:ea typeface="ＭＳ Ｐゴシック" charset="0"/>
            </a:endParaRPr>
          </a:p>
        </p:txBody>
      </p:sp>
      <p:sp>
        <p:nvSpPr>
          <p:cNvPr id="7"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19269112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p:cTn id="7" dur="5000" fill="hold"/>
                                        <p:tgtEl>
                                          <p:spTgt spid="22530"/>
                                        </p:tgtEl>
                                        <p:attrNameLst>
                                          <p:attrName>ppt_w</p:attrName>
                                        </p:attrNameLst>
                                      </p:cBhvr>
                                      <p:tavLst>
                                        <p:tav tm="0" fmla="#ppt_w*sin(2.5*pi*$)">
                                          <p:val>
                                            <p:fltVal val="0"/>
                                          </p:val>
                                        </p:tav>
                                        <p:tav tm="100000">
                                          <p:val>
                                            <p:fltVal val="1"/>
                                          </p:val>
                                        </p:tav>
                                      </p:tavLst>
                                    </p:anim>
                                    <p:anim calcmode="lin" valueType="num">
                                      <p:cBhvr>
                                        <p:cTn id="8" dur="5000" fill="hold"/>
                                        <p:tgtEl>
                                          <p:spTgt spid="225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752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747523" name="Picture 2" descr="Rev 21.18 New Jerusalem.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9525"/>
            <a:ext cx="52197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24" name="Rectangle 3"/>
          <p:cNvSpPr>
            <a:spLocks noGrp="1" noChangeArrowheads="1"/>
          </p:cNvSpPr>
          <p:nvPr>
            <p:ph type="ctrTitle"/>
          </p:nvPr>
        </p:nvSpPr>
        <p:spPr>
          <a:xfrm>
            <a:off x="211138" y="260350"/>
            <a:ext cx="3568700" cy="6165850"/>
          </a:xfrm>
        </p:spPr>
        <p:txBody>
          <a:bodyPr/>
          <a:lstStyle/>
          <a:p>
            <a:r>
              <a:rPr lang="zh-CN" sz="4000" b="1">
                <a:effectLst>
                  <a:outerShdw blurRad="38100" dist="38100" dir="2700000" algn="tl">
                    <a:srgbClr val="808080"/>
                  </a:outerShdw>
                </a:effectLst>
                <a:latin typeface="Arial" charset="0"/>
                <a:ea typeface="ＭＳ Ｐゴシック" charset="0"/>
                <a:cs typeface="Arial" charset="0"/>
              </a:rPr>
              <a:t>没有邪恶将被允许进入，也不是任何人，谁的做法可耻的偶像崇拜和不诚实，但只有那些名字写在羔羊生命册</a:t>
            </a:r>
            <a:r>
              <a:rPr lang="en-US" sz="3200" b="1">
                <a:latin typeface="Arial" charset="0"/>
                <a:ea typeface="ＭＳ Ｐゴシック" charset="0"/>
                <a:cs typeface="Arial" charset="0"/>
              </a:rPr>
              <a:t>(21:27 </a:t>
            </a:r>
            <a:r>
              <a:rPr lang="en-US" sz="2400" b="1">
                <a:latin typeface="Arial" charset="0"/>
                <a:ea typeface="ＭＳ Ｐゴシック" charset="0"/>
                <a:cs typeface="Arial" charset="0"/>
              </a:rPr>
              <a:t>NLT</a:t>
            </a:r>
            <a:r>
              <a:rPr lang="en-US" sz="3200" b="1">
                <a:latin typeface="Arial" charset="0"/>
                <a:ea typeface="ＭＳ Ｐゴシック" charset="0"/>
                <a:cs typeface="Arial" charset="0"/>
              </a:rPr>
              <a:t>).</a:t>
            </a:r>
            <a:endParaRPr lang="en-US" sz="3200" b="1">
              <a:solidFill>
                <a:srgbClr val="CC0000"/>
              </a:solidFill>
              <a:latin typeface="Arial" charset="0"/>
              <a:ea typeface="ＭＳ Ｐゴシック" charset="0"/>
              <a:cs typeface="Arial" charset="0"/>
            </a:endParaRPr>
          </a:p>
        </p:txBody>
      </p:sp>
      <p:sp>
        <p:nvSpPr>
          <p:cNvPr id="6"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3372888299"/>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启示录</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26012165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8546" name="Picture 1" descr="rev 21 a-new-heaven-and-a-new-earth.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11163"/>
            <a:ext cx="9144000" cy="647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8547" name="Picture 2" descr="rev 21 river-of-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330700" y="766763"/>
            <a:ext cx="48133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b="1" u="sng">
                <a:solidFill>
                  <a:srgbClr val="000000"/>
                </a:solidFill>
                <a:latin typeface="Arial" charset="0"/>
              </a:rPr>
              <a:t>启示录</a:t>
            </a:r>
            <a:r>
              <a:rPr lang="en-US" sz="3600" b="1" u="sng">
                <a:solidFill>
                  <a:srgbClr val="000000"/>
                </a:solidFill>
                <a:latin typeface="Arial" charset="0"/>
              </a:rPr>
              <a:t>20–22</a:t>
            </a:r>
            <a:endParaRPr lang="en-US" sz="2800" b="1" i="1" u="sng">
              <a:solidFill>
                <a:srgbClr val="000000"/>
              </a:solidFill>
              <a:latin typeface="Times New Roman" charset="0"/>
            </a:endParaRPr>
          </a:p>
        </p:txBody>
      </p:sp>
      <p:sp>
        <p:nvSpPr>
          <p:cNvPr id="3094" name="Text Box 22"/>
          <p:cNvSpPr txBox="1">
            <a:spLocks noChangeArrowheads="1"/>
          </p:cNvSpPr>
          <p:nvPr/>
        </p:nvSpPr>
        <p:spPr bwMode="auto">
          <a:xfrm>
            <a:off x="304800" y="1916113"/>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b="1">
                <a:solidFill>
                  <a:srgbClr val="FFFF00"/>
                </a:solidFill>
                <a:effectLst>
                  <a:outerShdw blurRad="38100" dist="38100" dir="2700000" algn="tl">
                    <a:srgbClr val="FFFFFF"/>
                  </a:outerShdw>
                </a:effectLst>
                <a:latin typeface="Arial" charset="0"/>
              </a:rPr>
              <a:t>树木和河流</a:t>
            </a:r>
            <a:endParaRPr lang="en-US" altLang="zh-CN" sz="4400" b="1">
              <a:solidFill>
                <a:srgbClr val="FFFF00"/>
              </a:solidFill>
              <a:effectLst>
                <a:outerShdw blurRad="38100" dist="38100" dir="2700000" algn="tl">
                  <a:srgbClr val="FFFFFF"/>
                </a:outerShdw>
              </a:effectLst>
              <a:latin typeface="Arial" charset="0"/>
            </a:endParaRPr>
          </a:p>
          <a:p>
            <a:pPr eaLnBrk="1" hangingPunct="1"/>
            <a:r>
              <a:rPr lang="en-US" sz="3600" b="1">
                <a:solidFill>
                  <a:srgbClr val="FFFFFF"/>
                </a:solidFill>
                <a:latin typeface="Arial" charset="0"/>
              </a:rPr>
              <a:t>(2:8-14)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72000" y="1916113"/>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0D0D0D"/>
                </a:solidFill>
                <a:effectLst>
                  <a:outerShdw blurRad="38100" dist="38100" dir="2700000" algn="tl">
                    <a:srgbClr val="FFFFFF"/>
                  </a:outerShdw>
                </a:effectLst>
                <a:latin typeface="Arial" charset="0"/>
              </a:rPr>
              <a:t>树木和河流</a:t>
            </a:r>
            <a:endParaRPr lang="en-US" altLang="zh-CN" sz="4400" b="1">
              <a:solidFill>
                <a:srgbClr val="0D0D0D"/>
              </a:solidFill>
              <a:effectLst>
                <a:outerShdw blurRad="38100" dist="38100" dir="2700000" algn="tl">
                  <a:srgbClr val="FFFFFF"/>
                </a:outerShdw>
              </a:effectLst>
              <a:latin typeface="Arial" charset="0"/>
            </a:endParaRPr>
          </a:p>
          <a:p>
            <a:pPr algn="ctr" eaLnBrk="1" hangingPunct="1"/>
            <a:r>
              <a:rPr lang="en-US" sz="3600" b="1">
                <a:solidFill>
                  <a:srgbClr val="000000"/>
                </a:solidFill>
                <a:latin typeface="Arial" charset="0"/>
              </a:rPr>
              <a:t>(22:1-2) </a:t>
            </a:r>
            <a:endParaRPr lang="en-US" sz="2800" b="1" i="1">
              <a:solidFill>
                <a:srgbClr val="000000"/>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2057155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p:bldP spid="3095" grpId="0"/>
    </p:bld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49570" name="Picture 2" descr="sharing frui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836613"/>
            <a:ext cx="6142038"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descr="rev 21 tree1.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4400"/>
                </a:solidFill>
                <a:latin typeface="Arial" charset="0"/>
              </a:rPr>
              <a:t>启示录</a:t>
            </a:r>
            <a:r>
              <a:rPr lang="en-US" sz="3600" b="1" u="sng">
                <a:solidFill>
                  <a:srgbClr val="004400"/>
                </a:solidFill>
                <a:latin typeface="Arial" charset="0"/>
              </a:rPr>
              <a:t> 20–22</a:t>
            </a:r>
            <a:endParaRPr lang="en-US" sz="2800" b="1" i="1" u="sng">
              <a:solidFill>
                <a:srgbClr val="004400"/>
              </a:solidFill>
              <a:latin typeface="Times New Roman" charset="0"/>
            </a:endParaRPr>
          </a:p>
        </p:txBody>
      </p:sp>
      <p:sp>
        <p:nvSpPr>
          <p:cNvPr id="3090" name="Text Box 18"/>
          <p:cNvSpPr txBox="1">
            <a:spLocks noChangeArrowheads="1"/>
          </p:cNvSpPr>
          <p:nvPr/>
        </p:nvSpPr>
        <p:spPr bwMode="auto">
          <a:xfrm>
            <a:off x="-107950" y="5013325"/>
            <a:ext cx="4751388"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00"/>
                </a:solidFill>
                <a:effectLst>
                  <a:outerShdw blurRad="38100" dist="38100" dir="2700000" algn="tl">
                    <a:srgbClr val="FFFFFF"/>
                  </a:outerShdw>
                </a:effectLst>
                <a:latin typeface="Arial" charset="0"/>
              </a:rPr>
              <a:t>禁止</a:t>
            </a:r>
            <a:r>
              <a:rPr lang="zh-CN" altLang="en-US" sz="4000" b="1">
                <a:solidFill>
                  <a:srgbClr val="FFFFFF"/>
                </a:solidFill>
                <a:effectLst>
                  <a:outerShdw blurRad="38100" dist="38100" dir="2700000" algn="tl">
                    <a:srgbClr val="808080"/>
                  </a:outerShdw>
                </a:effectLst>
                <a:latin typeface="Arial" charset="0"/>
              </a:rPr>
              <a:t>从生命之树</a:t>
            </a:r>
            <a:r>
              <a:rPr lang="en-US" sz="3600" b="1">
                <a:solidFill>
                  <a:srgbClr val="FFFFFF"/>
                </a:solidFill>
                <a:latin typeface="Arial" charset="0"/>
              </a:rPr>
              <a:t>(3:24) </a:t>
            </a:r>
            <a:endParaRPr lang="en-US" sz="2800" b="1" i="1">
              <a:solidFill>
                <a:srgbClr val="FFFFFF"/>
              </a:solidFill>
              <a:latin typeface="Times New Roman" charset="0"/>
            </a:endParaRPr>
          </a:p>
        </p:txBody>
      </p:sp>
      <p:sp>
        <p:nvSpPr>
          <p:cNvPr id="3091" name="Text Box 19"/>
          <p:cNvSpPr txBox="1">
            <a:spLocks noChangeArrowheads="1"/>
          </p:cNvSpPr>
          <p:nvPr/>
        </p:nvSpPr>
        <p:spPr bwMode="auto">
          <a:xfrm>
            <a:off x="4545013" y="5013325"/>
            <a:ext cx="45720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FF"/>
                </a:solidFill>
                <a:effectLst>
                  <a:outerShdw blurRad="38100" dist="38100" dir="2700000" algn="tl">
                    <a:srgbClr val="808080"/>
                  </a:outerShdw>
                </a:effectLst>
                <a:latin typeface="Arial" charset="0"/>
              </a:rPr>
              <a:t>生命之树</a:t>
            </a:r>
            <a:r>
              <a:rPr lang="en-US" sz="3600" b="1">
                <a:solidFill>
                  <a:srgbClr val="FFFFFF"/>
                </a:solidFill>
                <a:latin typeface="Arial" charset="0"/>
              </a:rPr>
              <a:t>(22:14)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1606894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7217" name="Picture 11" descr="dragonj"/>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2" name="Rectangle 2"/>
          <p:cNvSpPr>
            <a:spLocks noGrp="1" noChangeArrowheads="1"/>
          </p:cNvSpPr>
          <p:nvPr>
            <p:ph type="title" idx="4294967295"/>
          </p:nvPr>
        </p:nvSpPr>
        <p:spPr>
          <a:xfrm>
            <a:off x="0" y="152400"/>
            <a:ext cx="9144000" cy="838200"/>
          </a:xfrm>
          <a:effectLst>
            <a:outerShdw blurRad="63500" dist="35921" dir="2700000" algn="ctr" rotWithShape="0">
              <a:srgbClr val="020000">
                <a:alpha val="74997"/>
              </a:srgbClr>
            </a:outerShdw>
          </a:effectLst>
        </p:spPr>
        <p:txBody>
          <a:bodyPr/>
          <a:lstStyle/>
          <a:p>
            <a:r>
              <a:rPr lang="zh-CN" altLang="en-US" sz="4800" b="1">
                <a:solidFill>
                  <a:schemeClr val="bg1"/>
                </a:solidFill>
                <a:latin typeface="SimSun" pitchFamily="2" charset="-122"/>
                <a:ea typeface="SimSun" pitchFamily="2" charset="-122"/>
              </a:rPr>
              <a:t>撒但是否现在欺骗万国？</a:t>
            </a:r>
            <a:endParaRPr lang="en-US" sz="4800" b="1">
              <a:latin typeface="SimSun" pitchFamily="2" charset="-122"/>
              <a:ea typeface="SimSun" pitchFamily="2" charset="-122"/>
            </a:endParaRPr>
          </a:p>
        </p:txBody>
      </p:sp>
      <p:sp>
        <p:nvSpPr>
          <p:cNvPr id="512003" name="Rectangle 3"/>
          <p:cNvSpPr>
            <a:spLocks noChangeArrowheads="1"/>
          </p:cNvSpPr>
          <p:nvPr/>
        </p:nvSpPr>
        <p:spPr bwMode="auto">
          <a:xfrm>
            <a:off x="457200" y="1752600"/>
            <a:ext cx="3962400" cy="2382838"/>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FF"/>
                </a:solidFill>
                <a:latin typeface="SimSun" pitchFamily="2" charset="-122"/>
                <a:ea typeface="SimSun" pitchFamily="2" charset="-122"/>
                <a:cs typeface="+mn-cs"/>
              </a:rPr>
              <a:t>此等不信之人、被</a:t>
            </a:r>
            <a:r>
              <a:rPr lang="zh-CN" altLang="en-US" b="1">
                <a:solidFill>
                  <a:srgbClr val="FFFF00"/>
                </a:solidFill>
                <a:latin typeface="SimSun" pitchFamily="2" charset="-122"/>
                <a:ea typeface="SimSun" pitchFamily="2" charset="-122"/>
                <a:cs typeface="+mn-cs"/>
              </a:rPr>
              <a:t>这世界的　神</a:t>
            </a:r>
            <a:r>
              <a:rPr lang="zh-CN" altLang="en-US" b="1">
                <a:solidFill>
                  <a:srgbClr val="FFFFFF"/>
                </a:solidFill>
                <a:latin typeface="SimSun" pitchFamily="2" charset="-122"/>
                <a:ea typeface="SimSun" pitchFamily="2" charset="-122"/>
                <a:cs typeface="+mn-cs"/>
              </a:rPr>
              <a:t>弄瞎了心眼、不叫基督荣耀福音的光照着他们．</a:t>
            </a:r>
            <a:br>
              <a:rPr lang="en-US" altLang="zh-CN" b="1">
                <a:solidFill>
                  <a:srgbClr val="FFFFFF"/>
                </a:solidFill>
                <a:latin typeface="SimSun" pitchFamily="2" charset="-122"/>
                <a:ea typeface="SimSun" pitchFamily="2" charset="-122"/>
                <a:cs typeface="+mn-cs"/>
              </a:rPr>
            </a:br>
            <a:r>
              <a:rPr lang="zh-CN" altLang="en-US" b="1">
                <a:solidFill>
                  <a:srgbClr val="FFFFFF"/>
                </a:solidFill>
                <a:latin typeface="SimSun" pitchFamily="2" charset="-122"/>
                <a:ea typeface="SimSun" pitchFamily="2" charset="-122"/>
                <a:cs typeface="+mn-cs"/>
              </a:rPr>
              <a:t>基督本是　神的像。  </a:t>
            </a:r>
            <a:endParaRPr lang="en-US" altLang="zh-CN" b="1">
              <a:solidFill>
                <a:srgbClr val="FFFFFF"/>
              </a:solidFill>
              <a:latin typeface="SimSun" pitchFamily="2" charset="-122"/>
              <a:ea typeface="SimSun" pitchFamily="2" charset="-122"/>
              <a:cs typeface="+mn-cs"/>
            </a:endParaRPr>
          </a:p>
          <a:p>
            <a:pPr algn="ctr"/>
            <a:r>
              <a:rPr lang="en-US" b="1">
                <a:solidFill>
                  <a:srgbClr val="FFFFFF"/>
                </a:solidFill>
                <a:latin typeface="Arial" pitchFamily="34" charset="0"/>
                <a:ea typeface="SimSun" pitchFamily="2" charset="-122"/>
                <a:cs typeface="+mn-cs"/>
              </a:rPr>
              <a:t> </a:t>
            </a: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林後</a:t>
            </a:r>
            <a:r>
              <a:rPr lang="en-US" altLang="ja-JP" sz="2000" b="1">
                <a:solidFill>
                  <a:srgbClr val="FFFFFF"/>
                </a:solidFill>
                <a:latin typeface="Arial" pitchFamily="34" charset="0"/>
                <a:ea typeface="PMingLiU" pitchFamily="18" charset="-120"/>
                <a:cs typeface="+mn-cs"/>
              </a:rPr>
              <a:t> 4:4)</a:t>
            </a:r>
            <a:endParaRPr lang="en-US" b="1">
              <a:solidFill>
                <a:srgbClr val="FFFFFF"/>
              </a:solidFill>
              <a:latin typeface="Arial" pitchFamily="34" charset="0"/>
              <a:ea typeface="PMingLiU" pitchFamily="18" charset="-120"/>
              <a:cs typeface="+mn-cs"/>
            </a:endParaRPr>
          </a:p>
        </p:txBody>
      </p:sp>
      <p:sp>
        <p:nvSpPr>
          <p:cNvPr id="512005" name="Rectangle 5"/>
          <p:cNvSpPr>
            <a:spLocks noChangeArrowheads="1"/>
          </p:cNvSpPr>
          <p:nvPr/>
        </p:nvSpPr>
        <p:spPr bwMode="auto">
          <a:xfrm>
            <a:off x="457200" y="4419600"/>
            <a:ext cx="39624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sz="2000" b="1">
                <a:solidFill>
                  <a:srgbClr val="FFFFFF"/>
                </a:solidFill>
                <a:latin typeface="Arial" pitchFamily="34" charset="0"/>
                <a:ea typeface="SimSun" pitchFamily="2" charset="-122"/>
                <a:cs typeface="+mn-cs"/>
              </a:rPr>
              <a:t>那时、你们在其中行事为人随从今世的风俗、</a:t>
            </a:r>
            <a:r>
              <a:rPr lang="zh-CN" altLang="en-US" sz="2000" b="1">
                <a:solidFill>
                  <a:srgbClr val="FFFF00"/>
                </a:solidFill>
                <a:latin typeface="Arial" pitchFamily="34" charset="0"/>
                <a:ea typeface="SimSun" pitchFamily="2" charset="-122"/>
                <a:cs typeface="+mn-cs"/>
              </a:rPr>
              <a:t>顺服空中掌权者的首领、就是现今在悖逆之子心中运行的邪灵． </a:t>
            </a:r>
            <a:br>
              <a:rPr lang="zh-CN" altLang="en-US" sz="2000" b="1">
                <a:solidFill>
                  <a:srgbClr val="FFFFFF"/>
                </a:solidFill>
                <a:latin typeface="Arial" pitchFamily="34" charset="0"/>
                <a:ea typeface="SimSun" pitchFamily="2" charset="-122"/>
                <a:cs typeface="+mn-cs"/>
              </a:rPr>
            </a:br>
            <a:r>
              <a:rPr lang="zh-CN" altLang="en-US" sz="2000" b="1">
                <a:solidFill>
                  <a:srgbClr val="FFFFFF"/>
                </a:solidFill>
                <a:latin typeface="Arial" pitchFamily="34" charset="0"/>
                <a:ea typeface="SimSun" pitchFamily="2" charset="-122"/>
                <a:cs typeface="+mn-cs"/>
              </a:rPr>
              <a:t>我们从前也都在他们中间、</a:t>
            </a:r>
            <a:endParaRPr lang="en-US" altLang="ja-JP" sz="2000" b="1">
              <a:solidFill>
                <a:srgbClr val="FFFFFF"/>
              </a:solidFill>
              <a:latin typeface="Arial" pitchFamily="34" charset="0"/>
              <a:ea typeface="SimSun" pitchFamily="2" charset="-122"/>
              <a:cs typeface="+mn-cs"/>
            </a:endParaRPr>
          </a:p>
          <a:p>
            <a:pPr algn="ctr"/>
            <a:r>
              <a:rPr lang="en-US"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弗</a:t>
            </a:r>
            <a:r>
              <a:rPr lang="en-US" altLang="ja-JP" sz="2000" b="1">
                <a:solidFill>
                  <a:srgbClr val="FFFFFF"/>
                </a:solidFill>
                <a:latin typeface="Arial" pitchFamily="34" charset="0"/>
                <a:ea typeface="PMingLiU" pitchFamily="18" charset="-120"/>
                <a:cs typeface="+mn-cs"/>
              </a:rPr>
              <a:t> 2:2-3a)</a:t>
            </a:r>
            <a:endParaRPr lang="en-US" sz="2000" b="1">
              <a:solidFill>
                <a:srgbClr val="FFFFFF"/>
              </a:solidFill>
              <a:latin typeface="Arial" pitchFamily="34" charset="0"/>
              <a:ea typeface="PMingLiU" pitchFamily="18" charset="-120"/>
              <a:cs typeface="+mn-cs"/>
            </a:endParaRPr>
          </a:p>
        </p:txBody>
      </p:sp>
      <p:sp>
        <p:nvSpPr>
          <p:cNvPr id="512006" name="Rectangle 6"/>
          <p:cNvSpPr>
            <a:spLocks noChangeArrowheads="1"/>
          </p:cNvSpPr>
          <p:nvPr/>
        </p:nvSpPr>
        <p:spPr bwMode="auto">
          <a:xfrm>
            <a:off x="4724400" y="4419600"/>
            <a:ext cx="4114800" cy="22860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lang="zh-CN" altLang="en-US" b="1">
                <a:solidFill>
                  <a:srgbClr val="FFFF00"/>
                </a:solidFill>
                <a:latin typeface="Arial" pitchFamily="34" charset="0"/>
                <a:ea typeface="SimSun" pitchFamily="2" charset="-122"/>
                <a:cs typeface="+mn-cs"/>
              </a:rPr>
              <a:t>叫他们这已经被魔鬼任意掳去的、</a:t>
            </a:r>
            <a:r>
              <a:rPr lang="zh-CN" altLang="en-US" b="1">
                <a:solidFill>
                  <a:srgbClr val="FFFFFF"/>
                </a:solidFill>
                <a:latin typeface="Arial" pitchFamily="34" charset="0"/>
                <a:ea typeface="SimSun" pitchFamily="2" charset="-122"/>
                <a:cs typeface="+mn-cs"/>
              </a:rPr>
              <a:t>可以醒悟、脱离他的网罗。 </a:t>
            </a:r>
            <a:br>
              <a:rPr lang="en-US" altLang="ja-JP" sz="1800" b="1">
                <a:solidFill>
                  <a:srgbClr val="FFFFFF"/>
                </a:solidFill>
                <a:latin typeface="Arial" pitchFamily="34" charset="0"/>
                <a:ea typeface="SimSun" pitchFamily="2" charset="-122"/>
                <a:cs typeface="+mn-cs"/>
              </a:rPr>
            </a:br>
            <a:r>
              <a:rPr lang="en-US" altLang="ja-JP" sz="2000" b="1">
                <a:solidFill>
                  <a:srgbClr val="FFFFFF"/>
                </a:solidFill>
                <a:latin typeface="Arial" pitchFamily="34" charset="0"/>
                <a:ea typeface="SimSun" pitchFamily="2" charset="-122"/>
                <a:cs typeface="+mn-cs"/>
              </a:rPr>
              <a:t>(</a:t>
            </a:r>
            <a:r>
              <a:rPr lang="zh-TW" altLang="en-US" sz="2000" b="1">
                <a:solidFill>
                  <a:srgbClr val="FFFFFF"/>
                </a:solidFill>
                <a:latin typeface="Arial" pitchFamily="34" charset="0"/>
                <a:ea typeface="PMingLiU" pitchFamily="18" charset="-120"/>
                <a:cs typeface="+mn-cs"/>
              </a:rPr>
              <a:t>提 太</a:t>
            </a:r>
            <a:r>
              <a:rPr lang="en-US" altLang="zh-TW" sz="2000" b="1">
                <a:solidFill>
                  <a:srgbClr val="FFFFFF"/>
                </a:solidFill>
                <a:latin typeface="Arial" pitchFamily="34" charset="0"/>
                <a:ea typeface="PMingLiU" pitchFamily="18" charset="-120"/>
                <a:cs typeface="+mn-cs"/>
              </a:rPr>
              <a:t> </a:t>
            </a:r>
            <a:r>
              <a:rPr lang="en-US" altLang="ja-JP" sz="2000" b="1">
                <a:solidFill>
                  <a:srgbClr val="FFFFFF"/>
                </a:solidFill>
                <a:latin typeface="Arial" pitchFamily="34" charset="0"/>
                <a:ea typeface="PMingLiU" pitchFamily="18" charset="-120"/>
                <a:cs typeface="+mn-cs"/>
              </a:rPr>
              <a:t>2:26)</a:t>
            </a:r>
            <a:endParaRPr lang="en-US" sz="1800" b="1">
              <a:solidFill>
                <a:srgbClr val="FFFF00"/>
              </a:solidFill>
              <a:latin typeface="Arial" pitchFamily="34" charset="0"/>
              <a:ea typeface="PMingLiU" pitchFamily="18" charset="-120"/>
              <a:cs typeface="+mn-cs"/>
            </a:endParaRPr>
          </a:p>
        </p:txBody>
      </p:sp>
      <p:sp>
        <p:nvSpPr>
          <p:cNvPr id="178183" name="Rectangle 7"/>
          <p:cNvSpPr>
            <a:spLocks noChangeArrowheads="1"/>
          </p:cNvSpPr>
          <p:nvPr/>
        </p:nvSpPr>
        <p:spPr bwMode="auto">
          <a:xfrm>
            <a:off x="0" y="990600"/>
            <a:ext cx="9144000" cy="838200"/>
          </a:xfrm>
          <a:prstGeom prst="rect">
            <a:avLst/>
          </a:prstGeom>
          <a:noFill/>
          <a:ln w="9525">
            <a:noFill/>
            <a:miter lim="800000"/>
            <a:headEnd/>
            <a:tailEnd/>
          </a:ln>
          <a:effectLst>
            <a:outerShdw blurRad="63500" dist="38099" dir="2700000" algn="ctr" rotWithShape="0">
              <a:srgbClr val="020000">
                <a:alpha val="74997"/>
              </a:srgbClr>
            </a:outerShdw>
          </a:effectLst>
        </p:spPr>
        <p:txBody>
          <a:bodyPr anchor="ctr"/>
          <a:lstStyle/>
          <a:p>
            <a:pPr algn="ct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是</a:t>
            </a:r>
            <a:r>
              <a:rPr lang="en-US" altLang="zh-CN" sz="4000" b="1">
                <a:solidFill>
                  <a:srgbClr val="FFFFFF"/>
                </a:solidFill>
                <a:latin typeface="SimSun" pitchFamily="2" charset="-122"/>
                <a:ea typeface="SimSun" pitchFamily="2" charset="-122"/>
                <a:cs typeface="+mn-cs"/>
              </a:rPr>
              <a:t>”</a:t>
            </a:r>
            <a:r>
              <a:rPr lang="zh-CN" altLang="en-US" sz="4000" b="1">
                <a:solidFill>
                  <a:srgbClr val="FFFFFF"/>
                </a:solidFill>
                <a:latin typeface="SimSun" pitchFamily="2" charset="-122"/>
                <a:ea typeface="SimSun" pitchFamily="2" charset="-122"/>
                <a:cs typeface="+mn-cs"/>
              </a:rPr>
              <a:t>看起来</a:t>
            </a:r>
            <a:r>
              <a:rPr lang="zh-TW" altLang="en-US" sz="4000" b="1">
                <a:solidFill>
                  <a:srgbClr val="FFFFFF"/>
                </a:solidFill>
                <a:latin typeface="SimSun" pitchFamily="2" charset="-122"/>
                <a:ea typeface="SimSun" pitchFamily="2" charset="-122"/>
                <a:cs typeface="+mn-cs"/>
              </a:rPr>
              <a:t>是</a:t>
            </a:r>
            <a:r>
              <a:rPr lang="zh-CN" altLang="en-US" sz="4000" b="1">
                <a:solidFill>
                  <a:srgbClr val="FFFFFF"/>
                </a:solidFill>
                <a:latin typeface="SimSun" pitchFamily="2" charset="-122"/>
                <a:ea typeface="SimSun" pitchFamily="2" charset="-122"/>
                <a:cs typeface="+mn-cs"/>
              </a:rPr>
              <a:t>明显</a:t>
            </a:r>
            <a:r>
              <a:rPr lang="zh-TW" altLang="en-US" sz="4000" b="1">
                <a:solidFill>
                  <a:srgbClr val="FFFFFF"/>
                </a:solidFill>
                <a:latin typeface="SimSun" pitchFamily="2" charset="-122"/>
                <a:ea typeface="SimSun" pitchFamily="2" charset="-122"/>
                <a:cs typeface="+mn-cs"/>
              </a:rPr>
              <a:t>答案</a:t>
            </a:r>
            <a:r>
              <a:rPr lang="zh-TW" altLang="en-US" sz="3600" b="1">
                <a:solidFill>
                  <a:srgbClr val="FFFFFF"/>
                </a:solidFill>
                <a:latin typeface="Arial" pitchFamily="34" charset="0"/>
                <a:ea typeface="ヒラギノ角ゴ Pro W3" pitchFamily="1" charset="-128"/>
                <a:cs typeface="+mn-cs"/>
              </a:rPr>
              <a:t> </a:t>
            </a:r>
            <a:r>
              <a:rPr lang="en-US" altLang="ja-JP" sz="3600" b="1">
                <a:solidFill>
                  <a:srgbClr val="FFFFFF"/>
                </a:solidFill>
                <a:latin typeface="Arial" pitchFamily="34" charset="0"/>
                <a:ea typeface="ヒラギノ角ゴ Pro W3" pitchFamily="1" charset="-128"/>
                <a:cs typeface="+mn-cs"/>
              </a:rPr>
              <a:t>…</a:t>
            </a:r>
            <a:endParaRPr lang="en-US" sz="3600" b="1">
              <a:solidFill>
                <a:srgbClr val="000000"/>
              </a:solidFill>
              <a:latin typeface="Arial" pitchFamily="34" charset="0"/>
              <a:ea typeface="ヒラギノ角ゴ Pro W3" pitchFamily="1" charset="-128"/>
              <a:cs typeface="+mn-cs"/>
            </a:endParaRPr>
          </a:p>
        </p:txBody>
      </p:sp>
      <p:sp>
        <p:nvSpPr>
          <p:cNvPr id="512004" name="Rectangle 4"/>
          <p:cNvSpPr>
            <a:spLocks noChangeArrowheads="1"/>
          </p:cNvSpPr>
          <p:nvPr/>
        </p:nvSpPr>
        <p:spPr bwMode="auto">
          <a:xfrm>
            <a:off x="4724400" y="1828800"/>
            <a:ext cx="4114800" cy="2362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just"/>
            <a:r>
              <a:rPr lang="zh-CN" altLang="en-US" sz="3600" b="1" baseline="30000">
                <a:solidFill>
                  <a:srgbClr val="FFFFFF"/>
                </a:solidFill>
                <a:latin typeface="SimSun" pitchFamily="2" charset="-122"/>
                <a:ea typeface="SimSun" pitchFamily="2" charset="-122"/>
                <a:cs typeface="+mn-cs"/>
              </a:rPr>
              <a:t>那等人是假使徒、行事诡诈、装作基督使徒的模样。 这也不足为怪．</a:t>
            </a:r>
            <a:br>
              <a:rPr lang="en-US" altLang="zh-CN" sz="3600" b="1" baseline="30000">
                <a:solidFill>
                  <a:srgbClr val="FFFFFF"/>
                </a:solidFill>
                <a:latin typeface="SimSun" pitchFamily="2" charset="-122"/>
                <a:ea typeface="SimSun" pitchFamily="2" charset="-122"/>
                <a:cs typeface="+mn-cs"/>
              </a:rPr>
            </a:br>
            <a:r>
              <a:rPr lang="zh-CN" altLang="en-US" sz="3600" b="1" baseline="30000">
                <a:solidFill>
                  <a:srgbClr val="FFFFFF"/>
                </a:solidFill>
                <a:latin typeface="SimSun" pitchFamily="2" charset="-122"/>
                <a:ea typeface="SimSun" pitchFamily="2" charset="-122"/>
                <a:cs typeface="+mn-cs"/>
              </a:rPr>
              <a:t>因为连</a:t>
            </a:r>
            <a:r>
              <a:rPr lang="zh-CN" altLang="en-US" sz="3600" b="1" baseline="30000">
                <a:solidFill>
                  <a:srgbClr val="FFFF00"/>
                </a:solidFill>
                <a:latin typeface="SimSun" pitchFamily="2" charset="-122"/>
                <a:ea typeface="SimSun" pitchFamily="2" charset="-122"/>
                <a:cs typeface="+mn-cs"/>
              </a:rPr>
              <a:t>撒但也装作光明的天使。</a:t>
            </a:r>
            <a:r>
              <a:rPr lang="en-US" altLang="ja-JP" sz="3200" b="1">
                <a:solidFill>
                  <a:srgbClr val="FFFFFF"/>
                </a:solidFill>
                <a:latin typeface="SimSun" pitchFamily="2" charset="-122"/>
                <a:ea typeface="SimSun" pitchFamily="2" charset="-122"/>
                <a:cs typeface="+mn-cs"/>
              </a:rPr>
              <a:t> </a:t>
            </a:r>
            <a:r>
              <a:rPr lang="zh-TW" altLang="en-US" sz="3200" b="1">
                <a:solidFill>
                  <a:srgbClr val="FFFFFF"/>
                </a:solidFill>
                <a:latin typeface="SimSun" pitchFamily="2" charset="-122"/>
                <a:ea typeface="SimSun" pitchFamily="2" charset="-122"/>
                <a:cs typeface="+mn-cs"/>
              </a:rPr>
              <a:t> </a:t>
            </a:r>
            <a:r>
              <a:rPr lang="en-US" altLang="ja-JP" sz="2000" b="1">
                <a:solidFill>
                  <a:srgbClr val="FFFFFF"/>
                </a:solidFill>
                <a:latin typeface="Arial" pitchFamily="34" charset="0"/>
                <a:ea typeface="SimSun" pitchFamily="2" charset="-122"/>
                <a:cs typeface="+mn-cs"/>
              </a:rPr>
              <a:t>(</a:t>
            </a:r>
            <a:r>
              <a:rPr lang="zh-TW" altLang="en-US" b="1">
                <a:solidFill>
                  <a:srgbClr val="FFFFFF"/>
                </a:solidFill>
                <a:latin typeface="SimSun" pitchFamily="2" charset="-122"/>
                <a:ea typeface="SimSun" pitchFamily="2" charset="-122"/>
                <a:cs typeface="+mn-cs"/>
              </a:rPr>
              <a:t>林後</a:t>
            </a:r>
            <a:r>
              <a:rPr lang="en-US" altLang="ja-JP" sz="2000" b="1">
                <a:solidFill>
                  <a:srgbClr val="FFFFFF"/>
                </a:solidFill>
                <a:latin typeface="Arial" pitchFamily="34" charset="0"/>
                <a:ea typeface="MS PGothic" pitchFamily="34" charset="-128"/>
                <a:cs typeface="Arial" pitchFamily="34" charset="0"/>
              </a:rPr>
              <a:t>11:14)</a:t>
            </a:r>
            <a:endParaRPr lang="en-US" b="1">
              <a:solidFill>
                <a:srgbClr val="FFFFFF"/>
              </a:solidFill>
              <a:latin typeface="Arial" pitchFamily="34" charset="0"/>
              <a:ea typeface="MS PGothic" pitchFamily="34" charset="-128"/>
              <a:cs typeface="Arial" pitchFamily="34" charset="0"/>
            </a:endParaRPr>
          </a:p>
        </p:txBody>
      </p:sp>
      <p:sp>
        <p:nvSpPr>
          <p:cNvPr id="512008" name="Text Box 8"/>
          <p:cNvSpPr txBox="1">
            <a:spLocks noChangeArrowheads="1"/>
          </p:cNvSpPr>
          <p:nvPr/>
        </p:nvSpPr>
        <p:spPr bwMode="auto">
          <a:xfrm>
            <a:off x="2438400" y="3352800"/>
            <a:ext cx="5029200" cy="1755775"/>
          </a:xfrm>
          <a:prstGeom prst="rect">
            <a:avLst/>
          </a:prstGeom>
          <a:solidFill>
            <a:srgbClr val="02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sz="3600" b="1">
                <a:solidFill>
                  <a:srgbClr val="FFFF00"/>
                </a:solidFill>
                <a:latin typeface="Arial" pitchFamily="34" charset="0"/>
                <a:ea typeface="SimSun" pitchFamily="2" charset="-122"/>
                <a:cs typeface="+mn-cs"/>
              </a:rPr>
              <a:t>通过这种方式命名一个国家，现在</a:t>
            </a:r>
            <a:r>
              <a:rPr lang="en-US" altLang="zh-TW" sz="3600" b="1">
                <a:solidFill>
                  <a:srgbClr val="FFFF00"/>
                </a:solidFill>
                <a:latin typeface="Arial" pitchFamily="34" charset="0"/>
                <a:ea typeface="PMingLiU" pitchFamily="18" charset="-120"/>
                <a:cs typeface="+mn-cs"/>
              </a:rPr>
              <a:t>,</a:t>
            </a:r>
            <a:r>
              <a:rPr lang="zh-CN" altLang="en-US" sz="3600" b="1">
                <a:solidFill>
                  <a:srgbClr val="FFFF00"/>
                </a:solidFill>
                <a:latin typeface="Arial" pitchFamily="34" charset="0"/>
                <a:ea typeface="SimSun" pitchFamily="2" charset="-122"/>
                <a:cs typeface="+mn-cs"/>
              </a:rPr>
              <a:t>撒但不是在欺骗</a:t>
            </a:r>
            <a:r>
              <a:rPr lang="zh-TW" altLang="en-US" sz="3600" b="1">
                <a:solidFill>
                  <a:srgbClr val="FFFF00"/>
                </a:solidFill>
                <a:latin typeface="Arial" pitchFamily="34" charset="0"/>
                <a:ea typeface="PMingLiU" pitchFamily="18" charset="-120"/>
                <a:cs typeface="+mn-cs"/>
              </a:rPr>
              <a:t>了</a:t>
            </a:r>
            <a:r>
              <a:rPr lang="en-US" altLang="ja-JP" sz="3600" b="1">
                <a:solidFill>
                  <a:srgbClr val="FFFF00"/>
                </a:solidFill>
                <a:latin typeface="Arial" pitchFamily="34" charset="0"/>
                <a:ea typeface="PMingLiU" pitchFamily="18" charset="-120"/>
                <a:cs typeface="+mn-cs"/>
              </a:rPr>
              <a:t>…</a:t>
            </a:r>
            <a:endParaRPr lang="en-US" sz="3600" b="1">
              <a:solidFill>
                <a:srgbClr val="FFFF00"/>
              </a:solidFill>
              <a:latin typeface="Arial" pitchFamily="34" charset="0"/>
              <a:ea typeface="PMingLiU" pitchFamily="18" charset="-120"/>
              <a:cs typeface="+mn-cs"/>
            </a:endParaRPr>
          </a:p>
        </p:txBody>
      </p:sp>
    </p:spTree>
    <p:extLst>
      <p:ext uri="{BB962C8B-B14F-4D97-AF65-F5344CB8AC3E}">
        <p14:creationId xmlns:p14="http://schemas.microsoft.com/office/powerpoint/2010/main" val="42887612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1200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120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1200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1200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120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autoUpdateAnimBg="0"/>
      <p:bldP spid="512005" grpId="0" animBg="1" autoUpdateAnimBg="0"/>
      <p:bldP spid="512006" grpId="0" animBg="1" autoUpdateAnimBg="0"/>
      <p:bldP spid="512004" grpId="0" animBg="1" autoUpdateAnimBg="0"/>
      <p:bldP spid="512008"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7" name="Rectangle 7"/>
          <p:cNvSpPr>
            <a:spLocks noGrp="1" noChangeArrowheads="1"/>
          </p:cNvSpPr>
          <p:nvPr>
            <p:ph type="title"/>
          </p:nvPr>
        </p:nvSpPr>
        <p:spPr>
          <a:xfrm>
            <a:off x="160430" y="161365"/>
            <a:ext cx="9109075" cy="925793"/>
          </a:xfrm>
          <a:effectLst>
            <a:outerShdw blurRad="63500" dist="107763" dir="2700000" algn="ctr" rotWithShape="0">
              <a:schemeClr val="bg1">
                <a:alpha val="74998"/>
              </a:schemeClr>
            </a:outerShdw>
          </a:effectLst>
        </p:spPr>
        <p:txBody>
          <a:bodyPr/>
          <a:lstStyle/>
          <a:p>
            <a:pPr eaLnBrk="1" hangingPunct="1">
              <a:defRPr/>
            </a:pPr>
            <a:r>
              <a:rPr lang="ja-JP" altLang="en-US" dirty="0">
                <a:solidFill>
                  <a:srgbClr val="FFFFFF"/>
                </a:solidFill>
                <a:effectLst>
                  <a:glow rad="101600">
                    <a:srgbClr val="000000"/>
                  </a:glow>
                </a:effectLst>
                <a:latin typeface="Times New Roman"/>
                <a:ea typeface="ＭＳ Ｐゴシック" charset="-128"/>
              </a:rPr>
              <a:t>生命之树</a:t>
            </a:r>
            <a:br>
              <a:rPr lang="en-US" altLang="ja-JP" dirty="0">
                <a:solidFill>
                  <a:srgbClr val="FFFFFF"/>
                </a:solidFill>
                <a:effectLst>
                  <a:glow rad="101600">
                    <a:srgbClr val="000000"/>
                  </a:glow>
                </a:effectLst>
                <a:latin typeface="Times New Roman"/>
                <a:ea typeface="ＭＳ Ｐゴシック" charset="-128"/>
              </a:rPr>
            </a:br>
            <a:r>
              <a:rPr lang="en-US" dirty="0">
                <a:solidFill>
                  <a:srgbClr val="FFFFFF"/>
                </a:solidFill>
                <a:effectLst>
                  <a:glow rad="101600">
                    <a:srgbClr val="000000"/>
                  </a:glow>
                </a:effectLst>
                <a:latin typeface="Times New Roman"/>
                <a:ea typeface="ＭＳ Ｐゴシック" charset="-128"/>
              </a:rPr>
              <a:t>(22:2)</a:t>
            </a:r>
            <a:endParaRPr lang="en-US" sz="3600" b="1" dirty="0">
              <a:cs typeface="+mj-cs"/>
            </a:endParaRPr>
          </a:p>
        </p:txBody>
      </p:sp>
      <p:pic>
        <p:nvPicPr>
          <p:cNvPr id="1340419" name="Picture 2" descr="rev 22 tree_of_lif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1272988"/>
            <a:ext cx="9185275" cy="5585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1618" name="Picture 1" descr="Gen 3 Hard Work in Soil.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 joy no black lady.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26988"/>
            <a:ext cx="52482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12" name="Text Box 22"/>
          <p:cNvSpPr txBox="1">
            <a:spLocks noChangeArrowheads="1"/>
          </p:cNvSpPr>
          <p:nvPr/>
        </p:nvSpPr>
        <p:spPr bwMode="auto">
          <a:xfrm>
            <a:off x="304800" y="3114675"/>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a:t>
            </a:r>
            <a:r>
              <a:rPr lang="zh-CN" altLang="en-US" sz="4000" b="1">
                <a:solidFill>
                  <a:srgbClr val="FFFF00"/>
                </a:solidFill>
                <a:effectLst>
                  <a:outerShdw blurRad="38100" dist="38100" dir="2700000" algn="tl">
                    <a:srgbClr val="FFFFFF"/>
                  </a:outerShdw>
                </a:effectLst>
                <a:latin typeface="Arial" charset="0"/>
              </a:rPr>
              <a:t>诅咒</a:t>
            </a:r>
            <a:r>
              <a:rPr lang="zh-CN" altLang="en-US" sz="4000" b="1">
                <a:solidFill>
                  <a:srgbClr val="FFFFFF"/>
                </a:solidFill>
                <a:effectLst>
                  <a:outerShdw blurRad="38100" dist="38100" dir="2700000" algn="tl">
                    <a:srgbClr val="808080"/>
                  </a:outerShdw>
                </a:effectLst>
                <a:latin typeface="Arial" charset="0"/>
              </a:rPr>
              <a:t>是因为你的理由”</a:t>
            </a:r>
            <a:r>
              <a:rPr lang="en-US" sz="3600" b="1">
                <a:solidFill>
                  <a:srgbClr val="FFFFFF"/>
                </a:solidFill>
                <a:latin typeface="Arial" charset="0"/>
              </a:rPr>
              <a:t>(3:17) </a:t>
            </a:r>
            <a:endParaRPr lang="en-US" sz="2800" b="1" i="1">
              <a:solidFill>
                <a:srgbClr val="FFFFFF"/>
              </a:solidFill>
              <a:latin typeface="Times New Roman" charset="0"/>
            </a:endParaRPr>
          </a:p>
        </p:txBody>
      </p:sp>
      <p:sp>
        <p:nvSpPr>
          <p:cNvPr id="13" name="Text Box 23"/>
          <p:cNvSpPr txBox="1">
            <a:spLocks noChangeArrowheads="1"/>
          </p:cNvSpPr>
          <p:nvPr/>
        </p:nvSpPr>
        <p:spPr bwMode="auto">
          <a:xfrm>
            <a:off x="4572000" y="3114675"/>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a:t>
            </a:r>
            <a:r>
              <a:rPr lang="zh-CN" altLang="en-US" sz="4000" b="1">
                <a:solidFill>
                  <a:srgbClr val="FFFF00"/>
                </a:solidFill>
                <a:effectLst>
                  <a:outerShdw blurRad="38100" dist="38100" dir="2700000" algn="tl">
                    <a:srgbClr val="FFFFFF"/>
                  </a:outerShdw>
                </a:effectLst>
                <a:latin typeface="Arial" charset="0"/>
              </a:rPr>
              <a:t>再</a:t>
            </a:r>
            <a:r>
              <a:rPr lang="zh-CN" altLang="en-US" sz="4000" b="1">
                <a:solidFill>
                  <a:srgbClr val="FFFFFF"/>
                </a:solidFill>
                <a:effectLst>
                  <a:outerShdw blurRad="38100" dist="38100" dir="2700000" algn="tl">
                    <a:srgbClr val="808080"/>
                  </a:outerShdw>
                </a:effectLst>
                <a:latin typeface="Arial" charset="0"/>
              </a:rPr>
              <a:t>也不会有任何的</a:t>
            </a:r>
            <a:r>
              <a:rPr lang="zh-CN" altLang="en-US" sz="4000" b="1">
                <a:solidFill>
                  <a:srgbClr val="FFFF00"/>
                </a:solidFill>
                <a:effectLst>
                  <a:outerShdw blurRad="38100" dist="38100" dir="2700000" algn="tl">
                    <a:srgbClr val="FFFFFF"/>
                  </a:outerShdw>
                </a:effectLst>
                <a:latin typeface="Arial" charset="0"/>
              </a:rPr>
              <a:t>诅咒</a:t>
            </a:r>
            <a:r>
              <a:rPr lang="en-US" sz="4000" b="1">
                <a:solidFill>
                  <a:srgbClr val="FFFFFF"/>
                </a:solidFill>
                <a:effectLst>
                  <a:outerShdw blurRad="38100" dist="38100" dir="2700000" algn="tl">
                    <a:srgbClr val="808080"/>
                  </a:outerShdw>
                </a:effectLst>
                <a:latin typeface="Arial" charset="0"/>
              </a:rPr>
              <a:t>"</a:t>
            </a:r>
            <a:r>
              <a:rPr lang="en-US" sz="3600" b="1">
                <a:solidFill>
                  <a:srgbClr val="FFFFFF"/>
                </a:solidFill>
                <a:latin typeface="Arial" charset="0"/>
              </a:rPr>
              <a:t> (22:3)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1466947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12" grpId="0"/>
      <p:bldP spid="13" grpId="0"/>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1 children in ChristNewEarth-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863600"/>
            <a:ext cx="8027987" cy="6021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2643" name="Picture 2" descr="rev 21 adam_eve_drive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838200"/>
            <a:ext cx="4427538" cy="6007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000000"/>
                </a:solidFill>
                <a:latin typeface="Arial" charset="0"/>
              </a:rPr>
              <a:t>创世纪</a:t>
            </a:r>
            <a:r>
              <a:rPr lang="en-US" sz="3600" b="1" u="sng">
                <a:solidFill>
                  <a:srgbClr val="000000"/>
                </a:solidFill>
                <a:latin typeface="Arial" charset="0"/>
              </a:rPr>
              <a:t> 1–3</a:t>
            </a:r>
            <a:endParaRPr lang="en-US" sz="2800" b="1" i="1" u="sng">
              <a:solidFill>
                <a:srgbClr val="000000"/>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296863" y="5103813"/>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00"/>
                </a:solidFill>
                <a:effectLst>
                  <a:outerShdw blurRad="38100" dist="38100" dir="2700000" algn="tl">
                    <a:srgbClr val="FFFFFF"/>
                  </a:outerShdw>
                </a:effectLst>
                <a:latin typeface="Arial" charset="0"/>
              </a:rPr>
              <a:t>驾驶人</a:t>
            </a:r>
            <a:r>
              <a:rPr lang="zh-CN" altLang="en-US" sz="4000" b="1">
                <a:solidFill>
                  <a:srgbClr val="FFFFFF"/>
                </a:solidFill>
                <a:effectLst>
                  <a:outerShdw blurRad="38100" dist="38100" dir="2700000" algn="tl">
                    <a:srgbClr val="808080"/>
                  </a:outerShdw>
                </a:effectLst>
                <a:latin typeface="Arial" charset="0"/>
              </a:rPr>
              <a:t>从神的存在</a:t>
            </a:r>
            <a:r>
              <a:rPr lang="en-US" sz="3600" b="1">
                <a:solidFill>
                  <a:srgbClr val="FFFFFF"/>
                </a:solidFill>
                <a:latin typeface="Arial" charset="0"/>
              </a:rPr>
              <a:t>(3:24)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92638" y="1341438"/>
            <a:ext cx="45720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“他们将看到他的</a:t>
            </a:r>
            <a:r>
              <a:rPr lang="zh-CN" altLang="en-US" sz="4000" b="1">
                <a:solidFill>
                  <a:srgbClr val="FFFF00"/>
                </a:solidFill>
                <a:effectLst>
                  <a:outerShdw blurRad="38100" dist="38100" dir="2700000" algn="tl">
                    <a:srgbClr val="FFFFFF"/>
                  </a:outerShdw>
                </a:effectLst>
                <a:latin typeface="Arial" charset="0"/>
              </a:rPr>
              <a:t>脸</a:t>
            </a:r>
            <a:r>
              <a:rPr lang="zh-CN" altLang="en-US" sz="4000" b="1">
                <a:solidFill>
                  <a:srgbClr val="FFFFFF"/>
                </a:solidFill>
                <a:effectLst>
                  <a:outerShdw blurRad="38100" dist="38100" dir="2700000" algn="tl">
                    <a:srgbClr val="808080"/>
                  </a:outerShdw>
                </a:effectLst>
                <a:latin typeface="Arial" charset="0"/>
              </a:rPr>
              <a:t>”</a:t>
            </a:r>
            <a:r>
              <a:rPr lang="en-US" sz="4000" b="1">
                <a:solidFill>
                  <a:srgbClr val="FFFFFF"/>
                </a:solidFill>
                <a:effectLst>
                  <a:outerShdw blurRad="38100" dist="38100" dir="2700000" algn="tl">
                    <a:srgbClr val="808080"/>
                  </a:outerShdw>
                </a:effectLst>
                <a:latin typeface="Arial" charset="0"/>
              </a:rPr>
              <a:t>(22:4) </a:t>
            </a:r>
            <a:endParaRPr lang="en-US" sz="4000" b="1" i="1">
              <a:solidFill>
                <a:srgbClr val="FFFFFF"/>
              </a:solidFill>
              <a:effectLst>
                <a:outerShdw blurRad="38100" dist="38100" dir="2700000" algn="tl">
                  <a:srgbClr val="808080"/>
                </a:outerShdw>
              </a:effectLst>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7061842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3666" name="Picture 2" descr="Adam &amp; Eve coats of sk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rev 21_jesus-thron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836613"/>
            <a:ext cx="5424488" cy="6021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0" name="Text Box 18"/>
          <p:cNvSpPr txBox="1">
            <a:spLocks noChangeArrowheads="1"/>
          </p:cNvSpPr>
          <p:nvPr/>
        </p:nvSpPr>
        <p:spPr bwMode="auto">
          <a:xfrm>
            <a:off x="120650" y="4508500"/>
            <a:ext cx="4038600" cy="1938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在秋天的第一人，亚当的打破</a:t>
            </a:r>
            <a:r>
              <a:rPr lang="zh-CN" altLang="en-US" sz="4000" b="1">
                <a:solidFill>
                  <a:srgbClr val="FFFF00"/>
                </a:solidFill>
                <a:effectLst>
                  <a:outerShdw blurRad="38100" dist="38100" dir="2700000" algn="tl">
                    <a:srgbClr val="FFFFFF"/>
                  </a:outerShdw>
                </a:effectLst>
                <a:latin typeface="Arial" charset="0"/>
              </a:rPr>
              <a:t>男子</a:t>
            </a:r>
            <a:r>
              <a:rPr lang="en-US" sz="3600" b="1">
                <a:solidFill>
                  <a:srgbClr val="FFFFFF"/>
                </a:solidFill>
                <a:latin typeface="Arial" charset="0"/>
              </a:rPr>
              <a:t>(3:19) </a:t>
            </a:r>
            <a:endParaRPr lang="en-US" sz="2800" b="1" i="1">
              <a:solidFill>
                <a:srgbClr val="FFFFFF"/>
              </a:solidFill>
              <a:latin typeface="Times New Roman" charset="0"/>
            </a:endParaRPr>
          </a:p>
        </p:txBody>
      </p:sp>
      <p:sp>
        <p:nvSpPr>
          <p:cNvPr id="3091" name="Text Box 19"/>
          <p:cNvSpPr txBox="1">
            <a:spLocks noChangeArrowheads="1"/>
          </p:cNvSpPr>
          <p:nvPr/>
        </p:nvSpPr>
        <p:spPr bwMode="auto">
          <a:xfrm>
            <a:off x="4572000" y="4622800"/>
            <a:ext cx="4572000" cy="1938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在</a:t>
            </a:r>
            <a:r>
              <a:rPr lang="zh-CN" altLang="en-US" sz="4000" b="1">
                <a:solidFill>
                  <a:srgbClr val="FFFF00"/>
                </a:solidFill>
                <a:effectLst>
                  <a:outerShdw blurRad="38100" dist="38100" dir="2700000" algn="tl">
                    <a:srgbClr val="FFFFFF"/>
                  </a:outerShdw>
                </a:effectLst>
                <a:latin typeface="Arial" charset="0"/>
              </a:rPr>
              <a:t>新的人</a:t>
            </a:r>
            <a:r>
              <a:rPr lang="zh-CN" altLang="en-US" sz="4000" b="1">
                <a:solidFill>
                  <a:srgbClr val="FFFFFF"/>
                </a:solidFill>
                <a:effectLst>
                  <a:outerShdw blurRad="38100" dist="38100" dir="2700000" algn="tl">
                    <a:srgbClr val="808080"/>
                  </a:outerShdw>
                </a:effectLst>
                <a:latin typeface="Arial" charset="0"/>
              </a:rPr>
              <a:t>，基督统治人的统治恢复</a:t>
            </a:r>
            <a:r>
              <a:rPr lang="en-US" sz="4000" b="1">
                <a:solidFill>
                  <a:srgbClr val="FFFFFF"/>
                </a:solidFill>
                <a:effectLst>
                  <a:outerShdw blurRad="38100" dist="38100" dir="2700000" algn="tl">
                    <a:srgbClr val="808080"/>
                  </a:outerShdw>
                </a:effectLst>
                <a:latin typeface="Arial" charset="0"/>
              </a:rPr>
              <a:t>(</a:t>
            </a:r>
            <a:r>
              <a:rPr lang="en-US" sz="3600" b="1">
                <a:solidFill>
                  <a:srgbClr val="FFFFFF"/>
                </a:solidFill>
                <a:latin typeface="Arial" charset="0"/>
              </a:rPr>
              <a:t>22:5) </a:t>
            </a:r>
            <a:endParaRPr lang="en-US" sz="2800" b="1" i="1">
              <a:solidFill>
                <a:srgbClr val="FFFFFF"/>
              </a:solidFill>
              <a:latin typeface="Times New Roman" charset="0"/>
            </a:endParaRPr>
          </a:p>
        </p:txBody>
      </p:sp>
      <p:sp>
        <p:nvSpPr>
          <p:cNvPr id="10"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69233313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9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8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0" grpId="0"/>
      <p:bldP spid="3091" grpId="0"/>
    </p:bld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1 goldencity revelation New Jerusal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00513" y="765175"/>
            <a:ext cx="5080000" cy="431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1" name="Picture 1" descr="rev 21 adam ev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765175"/>
            <a:ext cx="4140200" cy="4308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一切事物的完善</a:t>
            </a:r>
            <a:endParaRPr lang="en-US"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 20–22</a:t>
            </a:r>
            <a:endParaRPr lang="en-US" sz="2800" b="1" i="1" u="sng">
              <a:solidFill>
                <a:srgbClr val="FFFFFF"/>
              </a:solidFill>
              <a:latin typeface="Times New Roman" charset="0"/>
            </a:endParaRPr>
          </a:p>
        </p:txBody>
      </p:sp>
      <p:sp>
        <p:nvSpPr>
          <p:cNvPr id="3094" name="Text Box 22"/>
          <p:cNvSpPr txBox="1">
            <a:spLocks noChangeArrowheads="1"/>
          </p:cNvSpPr>
          <p:nvPr/>
        </p:nvSpPr>
        <p:spPr bwMode="auto">
          <a:xfrm>
            <a:off x="107950" y="5181600"/>
            <a:ext cx="40386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808080"/>
                  </a:outerShdw>
                </a:effectLst>
                <a:latin typeface="Arial" charset="0"/>
              </a:rPr>
              <a:t>首先</a:t>
            </a:r>
            <a:r>
              <a:rPr lang="zh-CN" altLang="en-US" sz="4400" b="1">
                <a:solidFill>
                  <a:srgbClr val="FFFF00"/>
                </a:solidFill>
                <a:effectLst>
                  <a:outerShdw blurRad="38100" dist="38100" dir="2700000" algn="tl">
                    <a:srgbClr val="FFFFFF"/>
                  </a:outerShdw>
                </a:effectLst>
                <a:latin typeface="Arial" charset="0"/>
              </a:rPr>
              <a:t>天堂关闭</a:t>
            </a:r>
            <a:r>
              <a:rPr lang="en-US" sz="3600" b="1">
                <a:solidFill>
                  <a:srgbClr val="FFFFFF"/>
                </a:solidFill>
                <a:latin typeface="Arial" charset="0"/>
              </a:rPr>
              <a:t>(3:23) </a:t>
            </a:r>
            <a:endParaRPr lang="en-US" sz="2800" b="1" i="1">
              <a:solidFill>
                <a:srgbClr val="FFFFFF"/>
              </a:solidFill>
              <a:latin typeface="Times New Roman" charset="0"/>
            </a:endParaRPr>
          </a:p>
        </p:txBody>
      </p:sp>
      <p:sp>
        <p:nvSpPr>
          <p:cNvPr id="3095" name="Text Box 23"/>
          <p:cNvSpPr txBox="1">
            <a:spLocks noChangeArrowheads="1"/>
          </p:cNvSpPr>
          <p:nvPr/>
        </p:nvSpPr>
        <p:spPr bwMode="auto">
          <a:xfrm>
            <a:off x="4572000" y="5181600"/>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000" b="1">
                <a:solidFill>
                  <a:srgbClr val="FFFFFF"/>
                </a:solidFill>
                <a:effectLst>
                  <a:outerShdw blurRad="38100" dist="38100" dir="2700000" algn="tl">
                    <a:srgbClr val="808080"/>
                  </a:outerShdw>
                </a:effectLst>
                <a:latin typeface="Arial" charset="0"/>
              </a:rPr>
              <a:t>开设</a:t>
            </a:r>
            <a:r>
              <a:rPr lang="zh-CN" altLang="en-US" sz="4000" b="1">
                <a:solidFill>
                  <a:srgbClr val="FFFF00"/>
                </a:solidFill>
                <a:effectLst>
                  <a:outerShdw blurRad="38100" dist="38100" dir="2700000" algn="tl">
                    <a:srgbClr val="FFFFFF"/>
                  </a:outerShdw>
                </a:effectLst>
                <a:latin typeface="Arial" charset="0"/>
              </a:rPr>
              <a:t>新天堂</a:t>
            </a:r>
            <a:endParaRPr lang="en-US" altLang="zh-CN" sz="4000" b="1">
              <a:solidFill>
                <a:srgbClr val="FFFF00"/>
              </a:solidFill>
              <a:effectLst>
                <a:outerShdw blurRad="38100" dist="38100" dir="2700000" algn="tl">
                  <a:srgbClr val="FFFFFF"/>
                </a:outerShdw>
              </a:effectLst>
              <a:latin typeface="Arial" charset="0"/>
            </a:endParaRPr>
          </a:p>
          <a:p>
            <a:pPr algn="ctr" eaLnBrk="1" hangingPunct="1"/>
            <a:r>
              <a:rPr lang="en-US" sz="3600" b="1">
                <a:solidFill>
                  <a:srgbClr val="FFFFFF"/>
                </a:solidFill>
                <a:latin typeface="Arial" charset="0"/>
              </a:rPr>
              <a:t>(21:25) </a:t>
            </a:r>
            <a:endParaRPr lang="en-US" sz="2800" b="1" i="1">
              <a:solidFill>
                <a:srgbClr val="FFFFFF"/>
              </a:solidFill>
              <a:latin typeface="Times New Roman" charset="0"/>
            </a:endParaRPr>
          </a:p>
        </p:txBody>
      </p:sp>
      <p:grpSp>
        <p:nvGrpSpPr>
          <p:cNvPr id="2" name="Group 5"/>
          <p:cNvGrpSpPr>
            <a:grpSpLocks/>
          </p:cNvGrpSpPr>
          <p:nvPr/>
        </p:nvGrpSpPr>
        <p:grpSpPr bwMode="auto">
          <a:xfrm>
            <a:off x="179388" y="1196975"/>
            <a:ext cx="3529012" cy="3608388"/>
            <a:chOff x="179512" y="1196752"/>
            <a:chExt cx="3528391" cy="3608784"/>
          </a:xfrm>
        </p:grpSpPr>
        <p:sp>
          <p:nvSpPr>
            <p:cNvPr id="754699" name="Freeform 4"/>
            <p:cNvSpPr>
              <a:spLocks/>
            </p:cNvSpPr>
            <p:nvPr/>
          </p:nvSpPr>
          <p:spPr bwMode="auto">
            <a:xfrm>
              <a:off x="179512" y="1196752"/>
              <a:ext cx="3384376" cy="3528391"/>
            </a:xfrm>
            <a:custGeom>
              <a:avLst/>
              <a:gdLst>
                <a:gd name="T0" fmla="*/ 0 w 2140857"/>
                <a:gd name="T1" fmla="*/ 0 h 1874762"/>
                <a:gd name="T2" fmla="*/ 183955364 w 2140857"/>
                <a:gd name="T3" fmla="*/ 2147483647 h 1874762"/>
                <a:gd name="T4" fmla="*/ 321917827 w 2140857"/>
                <a:gd name="T5" fmla="*/ 2147483647 h 1874762"/>
                <a:gd name="T6" fmla="*/ 413898772 w 2140857"/>
                <a:gd name="T7" fmla="*/ 2147483647 h 1874762"/>
                <a:gd name="T8" fmla="*/ 689828352 w 2140857"/>
                <a:gd name="T9" fmla="*/ 2147483647 h 1874762"/>
                <a:gd name="T10" fmla="*/ 1011753160 w 2140857"/>
                <a:gd name="T11" fmla="*/ 2147483647 h 1874762"/>
                <a:gd name="T12" fmla="*/ 1471637244 w 2140857"/>
                <a:gd name="T13" fmla="*/ 2147483647 h 1874762"/>
                <a:gd name="T14" fmla="*/ 1655592658 w 2140857"/>
                <a:gd name="T15" fmla="*/ 2147483647 h 1874762"/>
                <a:gd name="T16" fmla="*/ 1931524970 w 2140857"/>
                <a:gd name="T17" fmla="*/ 2147483647 h 1874762"/>
                <a:gd name="T18" fmla="*/ 2147483647 w 2140857"/>
                <a:gd name="T19" fmla="*/ 2147483647 h 1874762"/>
                <a:gd name="T20" fmla="*/ 2147483647 w 2140857"/>
                <a:gd name="T21" fmla="*/ 2147483647 h 1874762"/>
                <a:gd name="T22" fmla="*/ 2147483647 w 2140857"/>
                <a:gd name="T23" fmla="*/ 2147483647 h 1874762"/>
                <a:gd name="T24" fmla="*/ 2147483647 w 2140857"/>
                <a:gd name="T25" fmla="*/ 2147483647 h 1874762"/>
                <a:gd name="T26" fmla="*/ 2147483647 w 2140857"/>
                <a:gd name="T27" fmla="*/ 2147483647 h 1874762"/>
                <a:gd name="T28" fmla="*/ 2147483647 w 2140857"/>
                <a:gd name="T29" fmla="*/ 2147483647 h 1874762"/>
                <a:gd name="T30" fmla="*/ 2147483647 w 2140857"/>
                <a:gd name="T31" fmla="*/ 2147483647 h 1874762"/>
                <a:gd name="T32" fmla="*/ 214748364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0857"/>
                <a:gd name="T106" fmla="*/ 0 h 1874762"/>
                <a:gd name="T107" fmla="*/ 2140857 w 2140857"/>
                <a:gd name="T108" fmla="*/ 1874762 h 18747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ndParaRPr>
            </a:p>
          </p:txBody>
        </p:sp>
        <p:sp>
          <p:nvSpPr>
            <p:cNvPr id="754700" name="Freeform 14"/>
            <p:cNvSpPr>
              <a:spLocks/>
            </p:cNvSpPr>
            <p:nvPr/>
          </p:nvSpPr>
          <p:spPr bwMode="auto">
            <a:xfrm rot="-5400000">
              <a:off x="251520" y="1349152"/>
              <a:ext cx="3384376" cy="3528391"/>
            </a:xfrm>
            <a:custGeom>
              <a:avLst/>
              <a:gdLst>
                <a:gd name="T0" fmla="*/ 0 w 2140857"/>
                <a:gd name="T1" fmla="*/ 0 h 1874762"/>
                <a:gd name="T2" fmla="*/ 183955364 w 2140857"/>
                <a:gd name="T3" fmla="*/ 2147483647 h 1874762"/>
                <a:gd name="T4" fmla="*/ 321917827 w 2140857"/>
                <a:gd name="T5" fmla="*/ 2147483647 h 1874762"/>
                <a:gd name="T6" fmla="*/ 413898772 w 2140857"/>
                <a:gd name="T7" fmla="*/ 2147483647 h 1874762"/>
                <a:gd name="T8" fmla="*/ 689828352 w 2140857"/>
                <a:gd name="T9" fmla="*/ 2147483647 h 1874762"/>
                <a:gd name="T10" fmla="*/ 1011753160 w 2140857"/>
                <a:gd name="T11" fmla="*/ 2147483647 h 1874762"/>
                <a:gd name="T12" fmla="*/ 1471637244 w 2140857"/>
                <a:gd name="T13" fmla="*/ 2147483647 h 1874762"/>
                <a:gd name="T14" fmla="*/ 1655592658 w 2140857"/>
                <a:gd name="T15" fmla="*/ 2147483647 h 1874762"/>
                <a:gd name="T16" fmla="*/ 1931524970 w 2140857"/>
                <a:gd name="T17" fmla="*/ 2147483647 h 1874762"/>
                <a:gd name="T18" fmla="*/ 2147483647 w 2140857"/>
                <a:gd name="T19" fmla="*/ 2147483647 h 1874762"/>
                <a:gd name="T20" fmla="*/ 2147483647 w 2140857"/>
                <a:gd name="T21" fmla="*/ 2147483647 h 1874762"/>
                <a:gd name="T22" fmla="*/ 2147483647 w 2140857"/>
                <a:gd name="T23" fmla="*/ 2147483647 h 1874762"/>
                <a:gd name="T24" fmla="*/ 2147483647 w 2140857"/>
                <a:gd name="T25" fmla="*/ 2147483647 h 1874762"/>
                <a:gd name="T26" fmla="*/ 2147483647 w 2140857"/>
                <a:gd name="T27" fmla="*/ 2147483647 h 1874762"/>
                <a:gd name="T28" fmla="*/ 2147483647 w 2140857"/>
                <a:gd name="T29" fmla="*/ 2147483647 h 1874762"/>
                <a:gd name="T30" fmla="*/ 2147483647 w 2140857"/>
                <a:gd name="T31" fmla="*/ 2147483647 h 1874762"/>
                <a:gd name="T32" fmla="*/ 2147483647 w 2140857"/>
                <a:gd name="T33" fmla="*/ 2147483647 h 1874762"/>
                <a:gd name="T34" fmla="*/ 2147483647 w 2140857"/>
                <a:gd name="T35" fmla="*/ 2147483647 h 1874762"/>
                <a:gd name="T36" fmla="*/ 2147483647 w 2140857"/>
                <a:gd name="T37" fmla="*/ 2147483647 h 1874762"/>
                <a:gd name="T38" fmla="*/ 2147483647 w 2140857"/>
                <a:gd name="T39" fmla="*/ 2147483647 h 1874762"/>
                <a:gd name="T40" fmla="*/ 2147483647 w 2140857"/>
                <a:gd name="T41" fmla="*/ 2147483647 h 1874762"/>
                <a:gd name="T42" fmla="*/ 2147483647 w 2140857"/>
                <a:gd name="T43" fmla="*/ 2147483647 h 1874762"/>
                <a:gd name="T44" fmla="*/ 2147483647 w 2140857"/>
                <a:gd name="T45" fmla="*/ 2147483647 h 1874762"/>
                <a:gd name="T46" fmla="*/ 2147483647 w 2140857"/>
                <a:gd name="T47" fmla="*/ 2147483647 h 1874762"/>
                <a:gd name="T48" fmla="*/ 2147483647 w 2140857"/>
                <a:gd name="T49" fmla="*/ 2147483647 h 1874762"/>
                <a:gd name="T50" fmla="*/ 2147483647 w 2140857"/>
                <a:gd name="T51" fmla="*/ 2147483647 h 1874762"/>
                <a:gd name="T52" fmla="*/ 2147483647 w 2140857"/>
                <a:gd name="T53" fmla="*/ 2147483647 h 1874762"/>
                <a:gd name="T54" fmla="*/ 2147483647 w 2140857"/>
                <a:gd name="T55" fmla="*/ 2147483647 h 1874762"/>
                <a:gd name="T56" fmla="*/ 2147483647 w 2140857"/>
                <a:gd name="T57" fmla="*/ 2147483647 h 1874762"/>
                <a:gd name="T58" fmla="*/ 2147483647 w 2140857"/>
                <a:gd name="T59" fmla="*/ 2147483647 h 1874762"/>
                <a:gd name="T60" fmla="*/ 2147483647 w 2140857"/>
                <a:gd name="T61" fmla="*/ 2147483647 h 1874762"/>
                <a:gd name="T62" fmla="*/ 2147483647 w 2140857"/>
                <a:gd name="T63" fmla="*/ 2147483647 h 1874762"/>
                <a:gd name="T64" fmla="*/ 2147483647 w 2140857"/>
                <a:gd name="T65" fmla="*/ 2147483647 h 1874762"/>
                <a:gd name="T66" fmla="*/ 2147483647 w 2140857"/>
                <a:gd name="T67" fmla="*/ 2147483647 h 1874762"/>
                <a:gd name="T68" fmla="*/ 2147483647 w 2140857"/>
                <a:gd name="T69" fmla="*/ 2147483647 h 18747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40857"/>
                <a:gd name="T106" fmla="*/ 0 h 1874762"/>
                <a:gd name="T107" fmla="*/ 2140857 w 2140857"/>
                <a:gd name="T108" fmla="*/ 1874762 h 187476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40857" h="1874762">
                  <a:moveTo>
                    <a:pt x="0" y="0"/>
                  </a:moveTo>
                  <a:cubicBezTo>
                    <a:pt x="7521" y="22564"/>
                    <a:pt x="28605" y="97220"/>
                    <a:pt x="48381" y="120952"/>
                  </a:cubicBezTo>
                  <a:cubicBezTo>
                    <a:pt x="57687" y="132119"/>
                    <a:pt x="73315" y="136062"/>
                    <a:pt x="84666" y="145143"/>
                  </a:cubicBezTo>
                  <a:cubicBezTo>
                    <a:pt x="93571" y="152267"/>
                    <a:pt x="98657" y="164233"/>
                    <a:pt x="108857" y="169333"/>
                  </a:cubicBezTo>
                  <a:cubicBezTo>
                    <a:pt x="131664" y="180736"/>
                    <a:pt x="158621" y="182119"/>
                    <a:pt x="181428" y="193523"/>
                  </a:cubicBezTo>
                  <a:cubicBezTo>
                    <a:pt x="274773" y="240197"/>
                    <a:pt x="188973" y="200147"/>
                    <a:pt x="266095" y="229809"/>
                  </a:cubicBezTo>
                  <a:cubicBezTo>
                    <a:pt x="306624" y="245397"/>
                    <a:pt x="344920" y="267659"/>
                    <a:pt x="387047" y="278190"/>
                  </a:cubicBezTo>
                  <a:cubicBezTo>
                    <a:pt x="403174" y="282222"/>
                    <a:pt x="419506" y="285508"/>
                    <a:pt x="435428" y="290285"/>
                  </a:cubicBezTo>
                  <a:cubicBezTo>
                    <a:pt x="459852" y="297612"/>
                    <a:pt x="508000" y="314476"/>
                    <a:pt x="508000" y="314476"/>
                  </a:cubicBezTo>
                  <a:cubicBezTo>
                    <a:pt x="557846" y="389247"/>
                    <a:pt x="502502" y="316309"/>
                    <a:pt x="568476" y="374952"/>
                  </a:cubicBezTo>
                  <a:cubicBezTo>
                    <a:pt x="594045" y="397680"/>
                    <a:pt x="610449" y="432223"/>
                    <a:pt x="641047" y="447523"/>
                  </a:cubicBezTo>
                  <a:cubicBezTo>
                    <a:pt x="657174" y="455587"/>
                    <a:pt x="675195" y="460644"/>
                    <a:pt x="689428" y="471714"/>
                  </a:cubicBezTo>
                  <a:cubicBezTo>
                    <a:pt x="711932" y="489217"/>
                    <a:pt x="749905" y="532190"/>
                    <a:pt x="749905" y="532190"/>
                  </a:cubicBezTo>
                  <a:cubicBezTo>
                    <a:pt x="766032" y="564444"/>
                    <a:pt x="772788" y="603452"/>
                    <a:pt x="798286" y="628952"/>
                  </a:cubicBezTo>
                  <a:cubicBezTo>
                    <a:pt x="820785" y="651452"/>
                    <a:pt x="831408" y="658913"/>
                    <a:pt x="846666" y="689428"/>
                  </a:cubicBezTo>
                  <a:cubicBezTo>
                    <a:pt x="852368" y="700832"/>
                    <a:pt x="853060" y="714310"/>
                    <a:pt x="858762" y="725714"/>
                  </a:cubicBezTo>
                  <a:cubicBezTo>
                    <a:pt x="865263" y="738716"/>
                    <a:pt x="876451" y="748998"/>
                    <a:pt x="882952" y="762000"/>
                  </a:cubicBezTo>
                  <a:cubicBezTo>
                    <a:pt x="896775" y="789647"/>
                    <a:pt x="900243" y="831161"/>
                    <a:pt x="907143" y="858762"/>
                  </a:cubicBezTo>
                  <a:cubicBezTo>
                    <a:pt x="910235" y="871131"/>
                    <a:pt x="911828" y="884673"/>
                    <a:pt x="919238" y="895047"/>
                  </a:cubicBezTo>
                  <a:cubicBezTo>
                    <a:pt x="955111" y="945269"/>
                    <a:pt x="958014" y="940226"/>
                    <a:pt x="1003905" y="955523"/>
                  </a:cubicBezTo>
                  <a:cubicBezTo>
                    <a:pt x="1020032" y="967618"/>
                    <a:pt x="1036800" y="978904"/>
                    <a:pt x="1052286" y="991809"/>
                  </a:cubicBezTo>
                  <a:cubicBezTo>
                    <a:pt x="1100932" y="1032348"/>
                    <a:pt x="1091386" y="1065085"/>
                    <a:pt x="1185333" y="1088571"/>
                  </a:cubicBezTo>
                  <a:lnTo>
                    <a:pt x="1233714" y="1100666"/>
                  </a:lnTo>
                  <a:cubicBezTo>
                    <a:pt x="1245809" y="1108730"/>
                    <a:pt x="1257673" y="1117152"/>
                    <a:pt x="1270000" y="1124857"/>
                  </a:cubicBezTo>
                  <a:cubicBezTo>
                    <a:pt x="1289935" y="1137317"/>
                    <a:pt x="1311669" y="1147038"/>
                    <a:pt x="1330476" y="1161143"/>
                  </a:cubicBezTo>
                  <a:cubicBezTo>
                    <a:pt x="1344160" y="1171406"/>
                    <a:pt x="1352530" y="1187940"/>
                    <a:pt x="1366762" y="1197428"/>
                  </a:cubicBezTo>
                  <a:cubicBezTo>
                    <a:pt x="1377370" y="1204500"/>
                    <a:pt x="1391329" y="1204501"/>
                    <a:pt x="1403047" y="1209523"/>
                  </a:cubicBezTo>
                  <a:cubicBezTo>
                    <a:pt x="1419620" y="1216626"/>
                    <a:pt x="1436138" y="1224158"/>
                    <a:pt x="1451428" y="1233714"/>
                  </a:cubicBezTo>
                  <a:cubicBezTo>
                    <a:pt x="1468523" y="1244398"/>
                    <a:pt x="1483036" y="1258818"/>
                    <a:pt x="1499809" y="1270000"/>
                  </a:cubicBezTo>
                  <a:cubicBezTo>
                    <a:pt x="1578706" y="1322598"/>
                    <a:pt x="1616960" y="1323495"/>
                    <a:pt x="1693333" y="1415143"/>
                  </a:cubicBezTo>
                  <a:cubicBezTo>
                    <a:pt x="1750086" y="1483246"/>
                    <a:pt x="1791147" y="1536972"/>
                    <a:pt x="1862666" y="1596571"/>
                  </a:cubicBezTo>
                  <a:cubicBezTo>
                    <a:pt x="1886857" y="1616730"/>
                    <a:pt x="1911938" y="1635865"/>
                    <a:pt x="1935238" y="1657047"/>
                  </a:cubicBezTo>
                  <a:cubicBezTo>
                    <a:pt x="1956333" y="1676224"/>
                    <a:pt x="1974406" y="1698583"/>
                    <a:pt x="1995714" y="1717523"/>
                  </a:cubicBezTo>
                  <a:cubicBezTo>
                    <a:pt x="2010781" y="1730916"/>
                    <a:pt x="2031190" y="1738323"/>
                    <a:pt x="2044095" y="1753809"/>
                  </a:cubicBezTo>
                  <a:cubicBezTo>
                    <a:pt x="2154913" y="1886791"/>
                    <a:pt x="2070787" y="1839726"/>
                    <a:pt x="2140857" y="1874762"/>
                  </a:cubicBezTo>
                </a:path>
              </a:pathLst>
            </a:custGeom>
            <a:noFill/>
            <a:ln w="76200" cmpd="sng">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ndParaRPr>
            </a:p>
          </p:txBody>
        </p:sp>
      </p:grpSp>
      <p:sp>
        <p:nvSpPr>
          <p:cNvPr id="13"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3687046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094"/>
                                        </p:tgtEl>
                                        <p:attrNameLst>
                                          <p:attrName>style.visibility</p:attrName>
                                        </p:attrNameLst>
                                      </p:cBhvr>
                                      <p:to>
                                        <p:strVal val="visible"/>
                                      </p:to>
                                    </p:set>
                                  </p:childTnLst>
                                </p:cTn>
                              </p:par>
                            </p:childTnLst>
                          </p:cTn>
                        </p:par>
                        <p:par>
                          <p:cTn id="7" fill="hold" nodeType="afterGroup">
                            <p:stCondLst>
                              <p:cond delay="0"/>
                            </p:stCondLst>
                            <p:childTnLst>
                              <p:par>
                                <p:cTn id="8" presetID="55"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p:cTn id="10" dur="1000" fill="hold"/>
                                        <p:tgtEl>
                                          <p:spTgt spid="2"/>
                                        </p:tgtEl>
                                        <p:attrNameLst>
                                          <p:attrName>ppt_w</p:attrName>
                                        </p:attrNameLst>
                                      </p:cBhvr>
                                      <p:tavLst>
                                        <p:tav tm="0">
                                          <p:val>
                                            <p:strVal val="#ppt_w*0.70"/>
                                          </p:val>
                                        </p:tav>
                                        <p:tav tm="100000">
                                          <p:val>
                                            <p:strVal val="#ppt_w"/>
                                          </p:val>
                                        </p:tav>
                                      </p:tavLst>
                                    </p:anim>
                                    <p:anim calcmode="lin" valueType="num">
                                      <p:cBhvr>
                                        <p:cTn id="11" dur="1000" fill="hold"/>
                                        <p:tgtEl>
                                          <p:spTgt spid="2"/>
                                        </p:tgtEl>
                                        <p:attrNameLst>
                                          <p:attrName>ppt_h</p:attrName>
                                        </p:attrNameLst>
                                      </p:cBhvr>
                                      <p:tavLst>
                                        <p:tav tm="0">
                                          <p:val>
                                            <p:strVal val="#ppt_h"/>
                                          </p:val>
                                        </p:tav>
                                        <p:tav tm="100000">
                                          <p:val>
                                            <p:strVal val="#ppt_h"/>
                                          </p:val>
                                        </p:tav>
                                      </p:tavLst>
                                    </p:anim>
                                    <p:animEffect transition="in" filter="fade">
                                      <p:cBhvr>
                                        <p:cTn id="12" dur="1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89"/>
                                        </p:tgtEl>
                                        <p:attrNameLst>
                                          <p:attrName>style.visibility</p:attrName>
                                        </p:attrNameLst>
                                      </p:cBhvr>
                                      <p:to>
                                        <p:strVal val="visible"/>
                                      </p:to>
                                    </p:set>
                                  </p:childTnLst>
                                </p:cTn>
                              </p:par>
                              <p:par>
                                <p:cTn id="19" presetID="9"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9" grpId="0"/>
      <p:bldP spid="3094" grpId="0"/>
      <p:bldP spid="3095"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5714" name="Picture 2" descr="rev 21 church glass window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360488"/>
            <a:ext cx="9180513" cy="5524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3088" name="Text Box 16"/>
          <p:cNvSpPr txBox="1">
            <a:spLocks noChangeArrowheads="1"/>
          </p:cNvSpPr>
          <p:nvPr/>
        </p:nvSpPr>
        <p:spPr bwMode="auto">
          <a:xfrm>
            <a:off x="304800" y="801688"/>
            <a:ext cx="40386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创世纪</a:t>
            </a:r>
            <a:r>
              <a:rPr lang="en-US" sz="3600" b="1" u="sng">
                <a:solidFill>
                  <a:srgbClr val="FFFFFF"/>
                </a:solidFill>
                <a:latin typeface="Arial" charset="0"/>
              </a:rPr>
              <a:t> 1–3</a:t>
            </a:r>
            <a:endParaRPr lang="en-US" sz="2800" b="1" i="1" u="sng">
              <a:solidFill>
                <a:srgbClr val="FFFFFF"/>
              </a:solidFill>
              <a:latin typeface="Times New Roman" charset="0"/>
            </a:endParaRPr>
          </a:p>
        </p:txBody>
      </p:sp>
      <p:sp>
        <p:nvSpPr>
          <p:cNvPr id="3089" name="Text Box 17"/>
          <p:cNvSpPr txBox="1">
            <a:spLocks noChangeArrowheads="1"/>
          </p:cNvSpPr>
          <p:nvPr/>
        </p:nvSpPr>
        <p:spPr bwMode="auto">
          <a:xfrm>
            <a:off x="4572000" y="801688"/>
            <a:ext cx="4572000" cy="6461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3600" b="1" u="sng">
                <a:solidFill>
                  <a:srgbClr val="FFFFFF"/>
                </a:solidFill>
                <a:latin typeface="Arial" charset="0"/>
              </a:rPr>
              <a:t>启示录</a:t>
            </a:r>
            <a:r>
              <a:rPr lang="en-US" sz="3600" b="1" u="sng">
                <a:solidFill>
                  <a:srgbClr val="FFFFFF"/>
                </a:solidFill>
                <a:latin typeface="Arial" charset="0"/>
              </a:rPr>
              <a:t>20–22</a:t>
            </a:r>
            <a:endParaRPr lang="en-US" sz="2800" b="1" i="1" u="sng">
              <a:solidFill>
                <a:srgbClr val="FFFFFF"/>
              </a:solidFill>
              <a:latin typeface="Times New Roman" charset="0"/>
            </a:endParaRPr>
          </a:p>
        </p:txBody>
      </p:sp>
      <p:sp>
        <p:nvSpPr>
          <p:cNvPr id="18" name="Text Box 24"/>
          <p:cNvSpPr txBox="1">
            <a:spLocks noChangeArrowheads="1"/>
          </p:cNvSpPr>
          <p:nvPr/>
        </p:nvSpPr>
        <p:spPr bwMode="auto">
          <a:xfrm>
            <a:off x="250825" y="1628775"/>
            <a:ext cx="40386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为神先</a:t>
            </a:r>
            <a:r>
              <a:rPr lang="zh-CN" altLang="en-US" sz="4000" b="1">
                <a:solidFill>
                  <a:srgbClr val="FFFF00"/>
                </a:solidFill>
                <a:effectLst>
                  <a:outerShdw blurRad="38100" dist="38100" dir="2700000" algn="tl">
                    <a:srgbClr val="FFFFFF"/>
                  </a:outerShdw>
                </a:effectLst>
                <a:latin typeface="Arial" charset="0"/>
              </a:rPr>
              <a:t>休息</a:t>
            </a:r>
            <a:endParaRPr lang="en-US" altLang="zh-CN" sz="4000" b="1">
              <a:solidFill>
                <a:srgbClr val="FFFF00"/>
              </a:solidFill>
              <a:effectLst>
                <a:outerShdw blurRad="38100" dist="38100" dir="2700000" algn="tl">
                  <a:srgbClr val="FFFFFF"/>
                </a:outerShdw>
              </a:effectLst>
              <a:latin typeface="Arial" charset="0"/>
            </a:endParaRPr>
          </a:p>
          <a:p>
            <a:pPr eaLnBrk="1" hangingPunct="1"/>
            <a:r>
              <a:rPr lang="en-US" sz="3600" b="1">
                <a:solidFill>
                  <a:srgbClr val="FFFFFF"/>
                </a:solidFill>
                <a:latin typeface="Arial" charset="0"/>
              </a:rPr>
              <a:t>(2:1-3) </a:t>
            </a:r>
            <a:endParaRPr lang="en-US" sz="2800" b="1" i="1">
              <a:solidFill>
                <a:srgbClr val="FFFFFF"/>
              </a:solidFill>
              <a:latin typeface="Times New Roman" charset="0"/>
            </a:endParaRPr>
          </a:p>
        </p:txBody>
      </p:sp>
      <p:sp>
        <p:nvSpPr>
          <p:cNvPr id="19" name="Text Box 25"/>
          <p:cNvSpPr txBox="1">
            <a:spLocks noChangeArrowheads="1"/>
          </p:cNvSpPr>
          <p:nvPr/>
        </p:nvSpPr>
        <p:spPr bwMode="auto">
          <a:xfrm>
            <a:off x="4518025" y="1628775"/>
            <a:ext cx="4572000" cy="12620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FFFFF"/>
                </a:solidFill>
                <a:effectLst>
                  <a:outerShdw blurRad="38100" dist="38100" dir="2700000" algn="tl">
                    <a:srgbClr val="808080"/>
                  </a:outerShdw>
                </a:effectLst>
                <a:latin typeface="Arial" charset="0"/>
              </a:rPr>
              <a:t>最后剩下的</a:t>
            </a:r>
            <a:r>
              <a:rPr lang="zh-CN" altLang="en-US" sz="4000" b="1">
                <a:solidFill>
                  <a:srgbClr val="FFFF00"/>
                </a:solidFill>
                <a:effectLst>
                  <a:outerShdw blurRad="38100" dist="38100" dir="2700000" algn="tl">
                    <a:srgbClr val="FFFFFF"/>
                  </a:outerShdw>
                </a:effectLst>
                <a:latin typeface="Arial" charset="0"/>
              </a:rPr>
              <a:t>男子</a:t>
            </a:r>
            <a:r>
              <a:rPr lang="en-US" sz="3600" b="1">
                <a:solidFill>
                  <a:srgbClr val="FFFFFF"/>
                </a:solidFill>
                <a:latin typeface="Arial" charset="0"/>
              </a:rPr>
              <a:t>(14:13) </a:t>
            </a:r>
            <a:endParaRPr lang="en-US" sz="2800" b="1" i="1">
              <a:solidFill>
                <a:srgbClr val="FFFFFF"/>
              </a:solidFill>
              <a:latin typeface="Times New Roman" charset="0"/>
            </a:endParaRPr>
          </a:p>
        </p:txBody>
      </p:sp>
      <p:sp>
        <p:nvSpPr>
          <p:cNvPr id="9"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a:rPr>
              <a:t>448</a:t>
            </a:r>
          </a:p>
        </p:txBody>
      </p:sp>
    </p:spTree>
    <p:extLst>
      <p:ext uri="{BB962C8B-B14F-4D97-AF65-F5344CB8AC3E}">
        <p14:creationId xmlns:p14="http://schemas.microsoft.com/office/powerpoint/2010/main" val="18458909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4001" cy="6858000"/>
          </a:xfrm>
          <a:prstGeom prst="rect">
            <a:avLst/>
          </a:prstGeom>
        </p:spPr>
      </p:pic>
      <p:sp>
        <p:nvSpPr>
          <p:cNvPr id="1361923" name="Rectangle 2"/>
          <p:cNvSpPr>
            <a:spLocks noGrp="1" noChangeArrowheads="1"/>
          </p:cNvSpPr>
          <p:nvPr>
            <p:ph type="ctrTitle"/>
          </p:nvPr>
        </p:nvSpPr>
        <p:spPr>
          <a:xfrm>
            <a:off x="4860032" y="3225098"/>
            <a:ext cx="4283967" cy="3446122"/>
          </a:xfrm>
        </p:spPr>
        <p:txBody>
          <a:bodyPr anchor="b"/>
          <a:lstStyle/>
          <a:p>
            <a:r>
              <a:rPr lang="en-US" sz="2800" b="1" dirty="0">
                <a:effectLst>
                  <a:glow rad="177800">
                    <a:schemeClr val="tx1"/>
                  </a:glow>
                </a:effectLst>
                <a:latin typeface="Arial" charset="0"/>
                <a:ea typeface="ＭＳ Ｐゴシック" charset="0"/>
              </a:rPr>
              <a:t>"</a:t>
            </a:r>
            <a:r>
              <a:rPr lang="zh-CN" altLang="en-US" sz="2800" b="1" dirty="0">
                <a:effectLst>
                  <a:glow rad="177800">
                    <a:schemeClr val="tx1"/>
                  </a:glow>
                </a:effectLst>
                <a:latin typeface="Arial" charset="0"/>
                <a:ea typeface="ＭＳ Ｐゴシック" charset="0"/>
              </a:rPr>
              <a:t>不再有黑夜了，他们也不需要灯光或日光了，因为主　神要光照他们。他们要作王，直到永永远远。</a:t>
            </a:r>
            <a:r>
              <a:rPr lang="en-US" sz="2800" b="1" dirty="0">
                <a:effectLst>
                  <a:glow rad="177800">
                    <a:schemeClr val="tx1"/>
                  </a:glow>
                </a:effectLst>
                <a:latin typeface="Arial" charset="0"/>
                <a:ea typeface="ＭＳ Ｐゴシック" charset="0"/>
              </a:rPr>
              <a:t>" (22:5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11605173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58786" name="Picture 1" descr="rev 21 lion lamb in new earth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64638"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7" name="Rectangle 15"/>
          <p:cNvSpPr>
            <a:spLocks noGrp="1" noChangeArrowheads="1"/>
          </p:cNvSpPr>
          <p:nvPr>
            <p:ph type="title" idx="4294967295"/>
          </p:nvPr>
        </p:nvSpPr>
        <p:spPr>
          <a:xfrm>
            <a:off x="0" y="0"/>
            <a:ext cx="9144000" cy="838200"/>
          </a:xfrm>
          <a:gradFill rotWithShape="1">
            <a:gsLst>
              <a:gs pos="0">
                <a:srgbClr val="800000"/>
              </a:gs>
              <a:gs pos="100000">
                <a:schemeClr val="tx1"/>
              </a:gs>
            </a:gsLst>
            <a:path path="rect">
              <a:fillToRect l="100000" t="100000"/>
            </a:path>
          </a:gradFill>
          <a:effectLst>
            <a:outerShdw blurRad="63500" dist="35921" dir="2700000" algn="ctr" rotWithShape="0">
              <a:schemeClr val="tx2">
                <a:alpha val="74997"/>
              </a:schemeClr>
            </a:outerShdw>
          </a:effectLst>
        </p:spPr>
        <p:txBody>
          <a:bodyPr/>
          <a:lstStyle/>
          <a:p>
            <a:pPr eaLnBrk="1" hangingPunct="1">
              <a:defRPr/>
            </a:pPr>
            <a:r>
              <a:rPr lang="zh-CN" altLang="en-US" sz="4000" b="1" dirty="0">
                <a:solidFill>
                  <a:srgbClr val="FFFFFF"/>
                </a:solidFill>
                <a:effectLst>
                  <a:outerShdw blurRad="38100" dist="38100" dir="2700000" algn="tl">
                    <a:srgbClr val="000000">
                      <a:alpha val="43137"/>
                    </a:srgbClr>
                  </a:outerShdw>
                </a:effectLst>
              </a:rPr>
              <a:t>一切事物的完善</a:t>
            </a:r>
            <a:endParaRPr lang="en-US" sz="4000" b="1" dirty="0">
              <a:solidFill>
                <a:srgbClr val="FFFFFF"/>
              </a:solidFill>
              <a:effectLst>
                <a:outerShdw blurRad="38100" dist="38100" dir="2700000" algn="tl">
                  <a:srgbClr val="000000">
                    <a:alpha val="43137"/>
                  </a:srgbClr>
                </a:outerShdw>
              </a:effectLst>
            </a:endParaRPr>
          </a:p>
        </p:txBody>
      </p:sp>
      <p:sp>
        <p:nvSpPr>
          <p:cNvPr id="26"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a:rPr>
              <a:t>464</a:t>
            </a:r>
          </a:p>
        </p:txBody>
      </p:sp>
    </p:spTree>
    <p:extLst>
      <p:ext uri="{BB962C8B-B14F-4D97-AF65-F5344CB8AC3E}">
        <p14:creationId xmlns:p14="http://schemas.microsoft.com/office/powerpoint/2010/main" val="2587060916"/>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5938" name="Rectangle 2"/>
          <p:cNvSpPr>
            <a:spLocks noGrp="1" noChangeArrowheads="1"/>
          </p:cNvSpPr>
          <p:nvPr>
            <p:ph type="ctrTitle"/>
          </p:nvPr>
        </p:nvSpPr>
        <p:spPr>
          <a:xfrm>
            <a:off x="304800" y="0"/>
            <a:ext cx="8610600" cy="1371600"/>
          </a:xfrm>
        </p:spPr>
        <p:txBody>
          <a:bodyPr/>
          <a:lstStyle/>
          <a:p>
            <a:pPr eaLnBrk="1" hangingPunct="1"/>
            <a:r>
              <a:rPr lang="zh-CN" altLang="en-US" sz="6000" b="1" dirty="0">
                <a:solidFill>
                  <a:schemeClr val="bg1"/>
                </a:solidFill>
                <a:latin typeface="Arial" charset="0"/>
                <a:ea typeface="ＭＳ Ｐゴシック" charset="0"/>
                <a:cs typeface="ＭＳ Ｐゴシック" charset="0"/>
              </a:rPr>
              <a:t>其他问题</a:t>
            </a:r>
            <a:r>
              <a:rPr lang="en-US" sz="6000" b="1" dirty="0">
                <a:solidFill>
                  <a:schemeClr val="bg1"/>
                </a:solidFill>
                <a:latin typeface="Arial" charset="0"/>
                <a:ea typeface="ＭＳ Ｐゴシック" charset="0"/>
                <a:cs typeface="ＭＳ Ｐゴシック" charset="0"/>
              </a:rPr>
              <a:t>…</a:t>
            </a:r>
            <a:endParaRPr lang="en-US" sz="6000" b="1" dirty="0">
              <a:solidFill>
                <a:srgbClr val="CC0000"/>
              </a:solidFill>
              <a:latin typeface="Arial" charset="0"/>
              <a:ea typeface="ＭＳ Ｐゴシック" charset="0"/>
              <a:cs typeface="ＭＳ Ｐゴシック" charset="0"/>
            </a:endParaRPr>
          </a:p>
        </p:txBody>
      </p:sp>
      <p:pic>
        <p:nvPicPr>
          <p:cNvPr id="295939" name="Picture 3" descr="HeavenDogs"/>
          <p:cNvPicPr>
            <a:picLocks noChangeAspect="1" noChangeArrowheads="1"/>
          </p:cNvPicPr>
          <p:nvPr/>
        </p:nvPicPr>
        <p:blipFill>
          <a:blip r:embed="rId3" cstate="screen">
            <a:extLst>
              <a:ext uri="{28A0092B-C50C-407E-A947-70E740481C1C}">
                <a14:useLocalDpi xmlns:a14="http://schemas.microsoft.com/office/drawing/2010/main"/>
              </a:ext>
            </a:extLst>
          </a:blip>
          <a:srcRect l="27258" t="2452" r="11290" b="5188"/>
          <a:stretch>
            <a:fillRect/>
          </a:stretch>
        </p:blipFill>
        <p:spPr bwMode="auto">
          <a:xfrm rot="5400000">
            <a:off x="2589212" y="-611187"/>
            <a:ext cx="4194175" cy="891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5" name="Rectangle 5"/>
          <p:cNvSpPr>
            <a:spLocks noChangeArrowheads="1"/>
          </p:cNvSpPr>
          <p:nvPr/>
        </p:nvSpPr>
        <p:spPr bwMode="auto">
          <a:xfrm>
            <a:off x="62484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6" name="Rectangle 6"/>
          <p:cNvSpPr>
            <a:spLocks noChangeArrowheads="1"/>
          </p:cNvSpPr>
          <p:nvPr/>
        </p:nvSpPr>
        <p:spPr bwMode="auto">
          <a:xfrm>
            <a:off x="32004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7" name="Rectangle 7"/>
          <p:cNvSpPr>
            <a:spLocks noChangeArrowheads="1"/>
          </p:cNvSpPr>
          <p:nvPr/>
        </p:nvSpPr>
        <p:spPr bwMode="auto">
          <a:xfrm>
            <a:off x="228600" y="38862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9" name="Rectangle 9"/>
          <p:cNvSpPr>
            <a:spLocks noChangeArrowheads="1"/>
          </p:cNvSpPr>
          <p:nvPr/>
        </p:nvSpPr>
        <p:spPr bwMode="auto">
          <a:xfrm>
            <a:off x="312420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70" name="Rectangle 10"/>
          <p:cNvSpPr>
            <a:spLocks noChangeArrowheads="1"/>
          </p:cNvSpPr>
          <p:nvPr/>
        </p:nvSpPr>
        <p:spPr bwMode="auto">
          <a:xfrm>
            <a:off x="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68" name="Rectangle 8"/>
          <p:cNvSpPr>
            <a:spLocks noChangeArrowheads="1"/>
          </p:cNvSpPr>
          <p:nvPr/>
        </p:nvSpPr>
        <p:spPr bwMode="auto">
          <a:xfrm>
            <a:off x="6096000" y="1371600"/>
            <a:ext cx="3124200" cy="25146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21197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40970"/>
                                        </p:tgtEl>
                                      </p:cBhvr>
                                    </p:animEffect>
                                    <p:set>
                                      <p:cBhvr>
                                        <p:cTn id="7" dur="1" fill="hold">
                                          <p:stCondLst>
                                            <p:cond delay="499"/>
                                          </p:stCondLst>
                                        </p:cTn>
                                        <p:tgtEl>
                                          <p:spTgt spid="40970"/>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500"/>
                                        <p:tgtEl>
                                          <p:spTgt spid="40969"/>
                                        </p:tgtEl>
                                      </p:cBhvr>
                                    </p:animEffect>
                                    <p:set>
                                      <p:cBhvr>
                                        <p:cTn id="12" dur="1" fill="hold">
                                          <p:stCondLst>
                                            <p:cond delay="499"/>
                                          </p:stCondLst>
                                        </p:cTn>
                                        <p:tgtEl>
                                          <p:spTgt spid="40969"/>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xit" presetSubtype="0" fill="hold" grpId="0" nodeType="clickEffect">
                                  <p:stCondLst>
                                    <p:cond delay="0"/>
                                  </p:stCondLst>
                                  <p:childTnLst>
                                    <p:animEffect transition="out" filter="fade">
                                      <p:cBhvr>
                                        <p:cTn id="16" dur="500"/>
                                        <p:tgtEl>
                                          <p:spTgt spid="40968"/>
                                        </p:tgtEl>
                                      </p:cBhvr>
                                    </p:animEffect>
                                    <p:set>
                                      <p:cBhvr>
                                        <p:cTn id="17" dur="1" fill="hold">
                                          <p:stCondLst>
                                            <p:cond delay="499"/>
                                          </p:stCondLst>
                                        </p:cTn>
                                        <p:tgtEl>
                                          <p:spTgt spid="40968"/>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0" nodeType="clickEffect">
                                  <p:stCondLst>
                                    <p:cond delay="0"/>
                                  </p:stCondLst>
                                  <p:childTnLst>
                                    <p:animEffect transition="out" filter="fade">
                                      <p:cBhvr>
                                        <p:cTn id="21" dur="500"/>
                                        <p:tgtEl>
                                          <p:spTgt spid="40967"/>
                                        </p:tgtEl>
                                      </p:cBhvr>
                                    </p:animEffect>
                                    <p:set>
                                      <p:cBhvr>
                                        <p:cTn id="22" dur="1" fill="hold">
                                          <p:stCondLst>
                                            <p:cond delay="499"/>
                                          </p:stCondLst>
                                        </p:cTn>
                                        <p:tgtEl>
                                          <p:spTgt spid="40967"/>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xit" presetSubtype="0" fill="hold" grpId="0" nodeType="clickEffect">
                                  <p:stCondLst>
                                    <p:cond delay="0"/>
                                  </p:stCondLst>
                                  <p:childTnLst>
                                    <p:animEffect transition="out" filter="fade">
                                      <p:cBhvr>
                                        <p:cTn id="26" dur="500"/>
                                        <p:tgtEl>
                                          <p:spTgt spid="40966"/>
                                        </p:tgtEl>
                                      </p:cBhvr>
                                    </p:animEffect>
                                    <p:set>
                                      <p:cBhvr>
                                        <p:cTn id="27" dur="1" fill="hold">
                                          <p:stCondLst>
                                            <p:cond delay="499"/>
                                          </p:stCondLst>
                                        </p:cTn>
                                        <p:tgtEl>
                                          <p:spTgt spid="40966"/>
                                        </p:tgtEl>
                                        <p:attrNameLst>
                                          <p:attrName>style.visibility</p:attrName>
                                        </p:attrNameLst>
                                      </p:cBhvr>
                                      <p:to>
                                        <p:strVal val="hidden"/>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xit" presetSubtype="0" fill="hold" grpId="0" nodeType="clickEffect">
                                  <p:stCondLst>
                                    <p:cond delay="0"/>
                                  </p:stCondLst>
                                  <p:childTnLst>
                                    <p:animEffect transition="out" filter="fade">
                                      <p:cBhvr>
                                        <p:cTn id="31" dur="500"/>
                                        <p:tgtEl>
                                          <p:spTgt spid="40965"/>
                                        </p:tgtEl>
                                      </p:cBhvr>
                                    </p:animEffect>
                                    <p:set>
                                      <p:cBhvr>
                                        <p:cTn id="32" dur="1" fill="hold">
                                          <p:stCondLst>
                                            <p:cond delay="499"/>
                                          </p:stCondLst>
                                        </p:cTn>
                                        <p:tgtEl>
                                          <p:spTgt spid="409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animBg="1"/>
      <p:bldP spid="40966" grpId="0" animBg="1"/>
      <p:bldP spid="40967" grpId="0" animBg="1"/>
      <p:bldP spid="40969" grpId="0" animBg="1"/>
      <p:bldP spid="40970" grpId="0" animBg="1"/>
      <p:bldP spid="40968"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7986" name="Picture 3"/>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4762"/>
          <a:stretch/>
        </p:blipFill>
        <p:spPr bwMode="auto">
          <a:xfrm>
            <a:off x="0" y="0"/>
            <a:ext cx="9144000" cy="6848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4739" name="Rectangle 2"/>
          <p:cNvSpPr>
            <a:spLocks noGrp="1" noChangeArrowheads="1"/>
          </p:cNvSpPr>
          <p:nvPr>
            <p:ph type="ctrTitle"/>
          </p:nvPr>
        </p:nvSpPr>
        <p:spPr>
          <a:xfrm>
            <a:off x="0" y="0"/>
            <a:ext cx="9144000" cy="2780928"/>
          </a:xfrm>
        </p:spPr>
        <p:txBody>
          <a:bodyPr/>
          <a:lstStyle/>
          <a:p>
            <a:pPr eaLnBrk="1" hangingPunct="1">
              <a:defRPr/>
            </a:pPr>
            <a:r>
              <a:rPr lang="zh-CN" alt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天堂会有动物吗</a:t>
            </a:r>
            <a:r>
              <a:rPr lang="en-US" sz="7200" b="1" dirty="0">
                <a:solidFill>
                  <a:srgbClr val="FFFFFF"/>
                </a:solidFill>
                <a:effectLst>
                  <a:glow rad="101600">
                    <a:schemeClr val="tx1">
                      <a:alpha val="75000"/>
                    </a:schemeClr>
                  </a:glow>
                </a:effectLst>
                <a:latin typeface="Arial" charset="0"/>
                <a:ea typeface="ＭＳ Ｐゴシック" charset="0"/>
                <a:cs typeface="ＭＳ Ｐゴシック" charset="0"/>
              </a:rPr>
              <a:t>?</a:t>
            </a:r>
            <a:endParaRPr lang="en-US" sz="4800" b="1" dirty="0">
              <a:solidFill>
                <a:srgbClr val="FFFFFF"/>
              </a:solidFill>
              <a:effectLst>
                <a:glow rad="101600">
                  <a:schemeClr val="tx1">
                    <a:alpha val="75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3356992"/>
            <a:ext cx="9115120" cy="350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为什么不会有</a:t>
            </a: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我们即统治创造物，为何不统治动物</a:t>
            </a:r>
            <a: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  </a:t>
            </a:r>
            <a:br>
              <a:rPr kumimoji="0" 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rPr>
              <a:t>人类已不再需要统治者。</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6852452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2"/>
          <p:cNvSpPr>
            <a:spLocks noGrp="1" noChangeArrowheads="1"/>
          </p:cNvSpPr>
          <p:nvPr>
            <p:ph type="ctrTitle"/>
          </p:nvPr>
        </p:nvSpPr>
        <p:spPr>
          <a:xfrm>
            <a:off x="0" y="0"/>
            <a:ext cx="8686800" cy="1524000"/>
          </a:xfrm>
          <a:solidFill>
            <a:schemeClr val="tx1"/>
          </a:solidFill>
        </p:spPr>
        <p:txBody>
          <a:bodyPr/>
          <a:lstStyle/>
          <a:p>
            <a:pPr algn="ctr" eaLnBrk="1" hangingPunct="1"/>
            <a:r>
              <a:rPr lang="zh-TW" altLang="en-US" sz="6000" dirty="0">
                <a:solidFill>
                  <a:srgbClr val="FFFFFF"/>
                </a:solidFill>
                <a:latin typeface="NSimSun" pitchFamily="49" charset="-122"/>
                <a:ea typeface="NSimSun" pitchFamily="49" charset="-122"/>
              </a:rPr>
              <a:t>启 示 录</a:t>
            </a:r>
            <a:r>
              <a:rPr lang="en-US" altLang="ja-JP" sz="6000" dirty="0">
                <a:solidFill>
                  <a:srgbClr val="FFFFFF"/>
                </a:solidFill>
                <a:latin typeface="PerryGothic Regular" pitchFamily="-128" charset="0"/>
              </a:rPr>
              <a:t> </a:t>
            </a:r>
            <a:r>
              <a:rPr lang="en-US" altLang="ja-JP" sz="4800" dirty="0">
                <a:solidFill>
                  <a:srgbClr val="FFFFFF"/>
                </a:solidFill>
                <a:latin typeface="PerryGothic Regular" pitchFamily="-128" charset="0"/>
              </a:rPr>
              <a:t>20:1-3</a:t>
            </a:r>
            <a:endParaRPr lang="en-US" sz="4800" dirty="0">
              <a:solidFill>
                <a:srgbClr val="FFFFFF"/>
              </a:solidFill>
              <a:latin typeface="PerryGothic Regular" pitchFamily="-128" charset="0"/>
            </a:endParaRPr>
          </a:p>
        </p:txBody>
      </p:sp>
      <p:sp>
        <p:nvSpPr>
          <p:cNvPr id="779266" name="Rectangle 3"/>
          <p:cNvSpPr>
            <a:spLocks noChangeArrowheads="1"/>
          </p:cNvSpPr>
          <p:nvPr/>
        </p:nvSpPr>
        <p:spPr bwMode="auto">
          <a:xfrm>
            <a:off x="609600" y="1828800"/>
            <a:ext cx="80010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altLang="zh-CN" sz="2800" b="1">
                <a:solidFill>
                  <a:srgbClr val="000000"/>
                </a:solidFill>
                <a:latin typeface="NSimSun" pitchFamily="49" charset="-122"/>
                <a:ea typeface="NSimSun" pitchFamily="49" charset="-122"/>
                <a:cs typeface="+mn-cs"/>
              </a:rPr>
              <a:t>1</a:t>
            </a:r>
            <a:r>
              <a:rPr lang="en-US" altLang="zh-CN" sz="2800" b="1">
                <a:solidFill>
                  <a:srgbClr val="000000"/>
                </a:solidFill>
                <a:latin typeface="Comic Sans MS" pitchFamily="66" charset="0"/>
                <a:ea typeface="NSimSun" pitchFamily="49" charset="-122"/>
                <a:cs typeface="+mn-cs"/>
              </a:rPr>
              <a:t> </a:t>
            </a:r>
            <a:r>
              <a:rPr lang="zh-CN" altLang="en-US" sz="4000" b="1">
                <a:solidFill>
                  <a:srgbClr val="000000"/>
                </a:solidFill>
                <a:latin typeface="NSimSun" pitchFamily="49" charset="-122"/>
                <a:ea typeface="NSimSun" pitchFamily="49" charset="-122"/>
                <a:cs typeface="+mn-cs"/>
              </a:rPr>
              <a:t>我又看见一位天使从天降下、手里拿着无底坑的钥匙、和一条大链子。</a:t>
            </a:r>
            <a:r>
              <a:rPr lang="en-US" altLang="zh-CN" sz="2800" b="1">
                <a:solidFill>
                  <a:srgbClr val="000000"/>
                </a:solidFill>
                <a:latin typeface="NSimSun" pitchFamily="49" charset="-122"/>
                <a:ea typeface="NSimSun" pitchFamily="49" charset="-122"/>
                <a:cs typeface="+mn-cs"/>
              </a:rPr>
              <a:t>2 </a:t>
            </a:r>
            <a:r>
              <a:rPr lang="zh-CN" altLang="en-US" sz="4000" b="1">
                <a:solidFill>
                  <a:srgbClr val="000000"/>
                </a:solidFill>
                <a:latin typeface="NSimSun" pitchFamily="49" charset="-122"/>
                <a:ea typeface="NSimSun" pitchFamily="49" charset="-122"/>
                <a:cs typeface="+mn-cs"/>
              </a:rPr>
              <a:t>他捉住那龙、就是古蛇、又叫魔鬼、也叫撒但、把他捆绑一千年、</a:t>
            </a:r>
            <a:r>
              <a:rPr lang="en-US" altLang="zh-CN" sz="2800" b="1">
                <a:solidFill>
                  <a:srgbClr val="000000"/>
                </a:solidFill>
                <a:latin typeface="NSimSun" pitchFamily="49" charset="-122"/>
                <a:ea typeface="NSimSun" pitchFamily="49" charset="-122"/>
                <a:cs typeface="+mn-cs"/>
              </a:rPr>
              <a:t>3 </a:t>
            </a:r>
            <a:r>
              <a:rPr lang="zh-CN" altLang="en-US" sz="4000" b="1">
                <a:solidFill>
                  <a:srgbClr val="000000"/>
                </a:solidFill>
                <a:latin typeface="NSimSun" pitchFamily="49" charset="-122"/>
                <a:ea typeface="NSimSun" pitchFamily="49" charset="-122"/>
                <a:cs typeface="+mn-cs"/>
              </a:rPr>
              <a:t>扔在无底坑里、将无底坑关闭、用印封上、</a:t>
            </a:r>
            <a:r>
              <a:rPr lang="zh-CN" altLang="en-US" sz="4000" b="1" u="sng">
                <a:solidFill>
                  <a:srgbClr val="2D35A7"/>
                </a:solidFill>
                <a:latin typeface="NSimSun" pitchFamily="49" charset="-122"/>
                <a:ea typeface="NSimSun" pitchFamily="49" charset="-122"/>
                <a:cs typeface="+mn-cs"/>
              </a:rPr>
              <a:t>使他不得再迷惑列国</a:t>
            </a:r>
            <a:r>
              <a:rPr lang="zh-CN" altLang="en-US" sz="4000" b="1">
                <a:solidFill>
                  <a:srgbClr val="000000"/>
                </a:solidFill>
                <a:latin typeface="NSimSun" pitchFamily="49" charset="-122"/>
                <a:ea typeface="NSimSun" pitchFamily="49" charset="-122"/>
                <a:cs typeface="+mn-cs"/>
              </a:rPr>
              <a:t>、等到那一千年完了．以后必须暂时释放他。 </a:t>
            </a:r>
            <a:endParaRPr lang="en-US" sz="4000" b="1">
              <a:solidFill>
                <a:srgbClr val="000000"/>
              </a:solidFill>
              <a:latin typeface="NSimSun" pitchFamily="49" charset="-122"/>
              <a:ea typeface="NSimSun" pitchFamily="49" charset="-122"/>
              <a:cs typeface="+mn-cs"/>
            </a:endParaRPr>
          </a:p>
        </p:txBody>
      </p:sp>
    </p:spTree>
    <p:extLst>
      <p:ext uri="{BB962C8B-B14F-4D97-AF65-F5344CB8AC3E}">
        <p14:creationId xmlns:p14="http://schemas.microsoft.com/office/powerpoint/2010/main" val="936755274"/>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0034"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3717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410200" y="1029773"/>
            <a:ext cx="3733800" cy="5105400"/>
          </a:xfrm>
        </p:spPr>
        <p:txBody>
          <a:bodyPr/>
          <a:lstStyle/>
          <a:p>
            <a:pPr>
              <a:defRPr/>
            </a:pPr>
            <a:r>
              <a:rPr lang="zh-CN" altLang="en-US" sz="6600" b="1" dirty="0">
                <a:effectLst>
                  <a:glow rad="177800">
                    <a:schemeClr val="tx1"/>
                  </a:glow>
                </a:effectLst>
                <a:latin typeface="Arial" charset="0"/>
                <a:ea typeface="ＭＳ Ｐゴシック" charset="0"/>
              </a:rPr>
              <a:t>天堂</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有</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动物</a:t>
            </a:r>
            <a:br>
              <a:rPr lang="en-SG" altLang="zh-CN" sz="6600" b="1" dirty="0">
                <a:effectLst>
                  <a:glow rad="177800">
                    <a:schemeClr val="tx1"/>
                  </a:glow>
                </a:effectLst>
                <a:latin typeface="Arial" charset="0"/>
                <a:ea typeface="ＭＳ Ｐゴシック" charset="0"/>
              </a:rPr>
            </a:br>
            <a:r>
              <a:rPr lang="zh-CN" altLang="en-US" sz="6600" b="1" dirty="0">
                <a:effectLst>
                  <a:glow rad="177800">
                    <a:schemeClr val="tx1"/>
                  </a:glow>
                </a:effectLst>
                <a:latin typeface="Arial" charset="0"/>
                <a:ea typeface="ＭＳ Ｐゴシック" charset="0"/>
              </a:rPr>
              <a:t>吗</a:t>
            </a:r>
            <a:r>
              <a:rPr lang="en-US" sz="6600" b="1" dirty="0">
                <a:effectLst>
                  <a:glow rad="177800">
                    <a:schemeClr val="tx1"/>
                  </a:glow>
                </a:effectLst>
                <a:latin typeface="Arial" charset="0"/>
                <a:ea typeface="ＭＳ Ｐゴシック" charset="0"/>
              </a:rPr>
              <a:t>?</a:t>
            </a:r>
            <a:endParaRPr lang="en-US" sz="66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6207309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3" descr="rev 19 Maranath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0"/>
            <a:ext cx="9113837" cy="543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547" y="5373216"/>
            <a:ext cx="9138965" cy="1512168"/>
          </a:xfrm>
        </p:spPr>
        <p:txBody>
          <a:bodyPr/>
          <a:lstStyle/>
          <a:p>
            <a:pPr>
              <a:defRPr/>
            </a:pPr>
            <a:r>
              <a:rPr lang="zh-CN" altLang="en-US" sz="4800" b="1" dirty="0">
                <a:effectLst>
                  <a:glow rad="228600">
                    <a:schemeClr val="accent4">
                      <a:satMod val="175000"/>
                      <a:alpha val="40000"/>
                    </a:schemeClr>
                  </a:glow>
                </a:effectLst>
              </a:rPr>
              <a:t>耶稣基督和祂的势力将会骑着马回返</a:t>
            </a:r>
            <a:r>
              <a:rPr lang="en-US" sz="4800" b="1" dirty="0">
                <a:effectLst>
                  <a:glow rad="228600">
                    <a:schemeClr val="accent4">
                      <a:satMod val="175000"/>
                      <a:alpha val="40000"/>
                    </a:schemeClr>
                  </a:glow>
                </a:effectLst>
              </a:rPr>
              <a:t> (</a:t>
            </a:r>
            <a:r>
              <a:rPr lang="zh-CN" altLang="en-US" sz="4800" b="1" dirty="0">
                <a:effectLst>
                  <a:glow rad="228600">
                    <a:schemeClr val="accent4">
                      <a:satMod val="175000"/>
                      <a:alpha val="40000"/>
                    </a:schemeClr>
                  </a:glow>
                </a:effectLst>
              </a:rPr>
              <a:t>启</a:t>
            </a:r>
            <a:r>
              <a:rPr lang="en-US" sz="4800" b="1" dirty="0">
                <a:effectLst>
                  <a:glow rad="228600">
                    <a:schemeClr val="accent4">
                      <a:satMod val="175000"/>
                      <a:alpha val="40000"/>
                    </a:schemeClr>
                  </a:glow>
                </a:effectLst>
              </a:rPr>
              <a:t>19:11)</a:t>
            </a:r>
          </a:p>
        </p:txBody>
      </p:sp>
    </p:spTree>
    <p:extLst>
      <p:ext uri="{BB962C8B-B14F-4D97-AF65-F5344CB8AC3E}">
        <p14:creationId xmlns:p14="http://schemas.microsoft.com/office/powerpoint/2010/main" val="2770356354"/>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8" name="Picture 4" descr="HeavenTouris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25450"/>
            <a:ext cx="9144000" cy="6278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2" name="Rectangle 2"/>
          <p:cNvSpPr>
            <a:spLocks noGrp="1" noChangeArrowheads="1"/>
          </p:cNvSpPr>
          <p:nvPr>
            <p:ph type="title"/>
          </p:nvPr>
        </p:nvSpPr>
        <p:spPr>
          <a:xfrm>
            <a:off x="457200" y="44450"/>
            <a:ext cx="8229600" cy="901700"/>
          </a:xfrm>
        </p:spPr>
        <p:txBody>
          <a:bodyPr/>
          <a:lstStyle/>
          <a:p>
            <a:pPr eaLnBrk="1" hangingPunct="1"/>
            <a:r>
              <a:rPr lang="zh-CN" sz="5400" b="1">
                <a:solidFill>
                  <a:srgbClr val="000090"/>
                </a:solidFill>
                <a:effectLst>
                  <a:outerShdw blurRad="38100" dist="38100" dir="2700000" algn="tl">
                    <a:srgbClr val="DDDDDD"/>
                  </a:outerShdw>
                </a:effectLst>
                <a:latin typeface="Arial" charset="0"/>
              </a:rPr>
              <a:t>天堂是永恒的！</a:t>
            </a:r>
            <a:endParaRPr lang="en-US" sz="5400" b="1">
              <a:solidFill>
                <a:srgbClr val="000090"/>
              </a:solidFill>
              <a:effectLst>
                <a:outerShdw blurRad="38100" dist="38100" dir="2700000" algn="tl">
                  <a:srgbClr val="DDDDDD"/>
                </a:outerShdw>
              </a:effectLst>
              <a:latin typeface="Aramis Regular" charset="0"/>
              <a:cs typeface="Aramis Regular" charset="0"/>
            </a:endParaRPr>
          </a:p>
        </p:txBody>
      </p:sp>
      <p:sp>
        <p:nvSpPr>
          <p:cNvPr id="756740" name="Rectangle 2"/>
          <p:cNvSpPr txBox="1">
            <a:spLocks noChangeArrowheads="1"/>
          </p:cNvSpPr>
          <p:nvPr/>
        </p:nvSpPr>
        <p:spPr bwMode="auto">
          <a:xfrm>
            <a:off x="0" y="6092825"/>
            <a:ext cx="9144000" cy="865188"/>
          </a:xfrm>
          <a:prstGeom prst="rect">
            <a:avLst/>
          </a:prstGeom>
          <a:solidFill>
            <a:srgbClr val="FFFFFF"/>
          </a:solidFill>
          <a:ln w="9525">
            <a:noFill/>
            <a:miter lim="800000"/>
            <a:headEnd/>
            <a:tailEnd/>
          </a:ln>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90"/>
                </a:solidFill>
                <a:effectLst>
                  <a:outerShdw blurRad="38100" dist="38100" dir="2700000" algn="tl">
                    <a:srgbClr val="DDDDDD"/>
                  </a:outerShdw>
                </a:effectLst>
                <a:uLnTx/>
                <a:uFillTx/>
                <a:latin typeface="Comic Sans MS" charset="0"/>
                <a:ea typeface="ＭＳ Ｐゴシック" charset="0"/>
              </a:rPr>
              <a:t>“我认为他错过了整点！”</a:t>
            </a:r>
            <a:endParaRPr kumimoji="0" lang="en-US" sz="3600" b="1" i="0" u="none" strike="noStrike" kern="1200" cap="none" spc="0" normalizeH="0" baseline="0" noProof="0" dirty="0">
              <a:ln>
                <a:noFill/>
              </a:ln>
              <a:solidFill>
                <a:srgbClr val="000090"/>
              </a:solidFill>
              <a:effectLst>
                <a:outerShdw blurRad="38100" dist="38100" dir="2700000" algn="tl">
                  <a:srgbClr val="DDDDDD"/>
                </a:outerShdw>
              </a:effectLst>
              <a:uLnTx/>
              <a:uFillTx/>
              <a:latin typeface="Arial" charset="0"/>
              <a:ea typeface="ＭＳ Ｐゴシック" charset="0"/>
            </a:endParaRPr>
          </a:p>
        </p:txBody>
      </p:sp>
      <p:sp>
        <p:nvSpPr>
          <p:cNvPr id="5"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105363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8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2"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Rectangle 2"/>
          <p:cNvSpPr>
            <a:spLocks noGrp="1" noChangeArrowheads="1"/>
          </p:cNvSpPr>
          <p:nvPr>
            <p:ph type="title"/>
          </p:nvPr>
        </p:nvSpPr>
        <p:spPr>
          <a:xfrm>
            <a:off x="457200" y="274638"/>
            <a:ext cx="8229600" cy="871537"/>
          </a:xfrm>
          <a:solidFill>
            <a:srgbClr val="000090"/>
          </a:solidFill>
        </p:spPr>
        <p:txBody>
          <a:bodyPr/>
          <a:lstStyle/>
          <a:p>
            <a:pPr eaLnBrk="1" hangingPunct="1">
              <a:defRPr/>
            </a:pPr>
            <a:r>
              <a:rPr lang="zh-CN" b="1" dirty="0">
                <a:solidFill>
                  <a:srgbClr val="FFFFFF"/>
                </a:solidFill>
                <a:effectLst>
                  <a:outerShdw blurRad="38100" dist="38100" dir="2700000" algn="tl">
                    <a:srgbClr val="000000">
                      <a:alpha val="43137"/>
                    </a:srgbClr>
                  </a:outerShdw>
                </a:effectLst>
              </a:rPr>
              <a:t>天上永远不会结束！</a:t>
            </a:r>
            <a:endParaRPr lang="en-US" b="1" dirty="0">
              <a:solidFill>
                <a:srgbClr val="FFFFFF"/>
              </a:solidFill>
              <a:effectLst>
                <a:outerShdw blurRad="38100" dist="38100" dir="2700000" algn="tl">
                  <a:srgbClr val="000000">
                    <a:alpha val="43137"/>
                  </a:srgbClr>
                </a:outerShdw>
              </a:effectLst>
              <a:ea typeface="ＭＳ Ｐゴシック" pitchFamily="34" charset="-128"/>
            </a:endParaRPr>
          </a:p>
        </p:txBody>
      </p:sp>
      <p:sp>
        <p:nvSpPr>
          <p:cNvPr id="757763" name="Rectangle 3"/>
          <p:cNvSpPr>
            <a:spLocks noGrp="1" noChangeArrowheads="1"/>
          </p:cNvSpPr>
          <p:nvPr>
            <p:ph type="body" idx="1"/>
          </p:nvPr>
        </p:nvSpPr>
        <p:spPr/>
        <p:txBody>
          <a:bodyPr/>
          <a:lstStyle/>
          <a:p>
            <a:pPr eaLnBrk="1" hangingPunct="1"/>
            <a:endParaRPr lang="en-US">
              <a:latin typeface="Arial" charset="0"/>
            </a:endParaRPr>
          </a:p>
        </p:txBody>
      </p:sp>
      <p:pic>
        <p:nvPicPr>
          <p:cNvPr id="757764" name="Picture 4" descr="HeavenEterna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166813"/>
            <a:ext cx="8915400" cy="5386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4"/>
          <p:cNvSpPr txBox="1">
            <a:spLocks noChangeArrowheads="1"/>
          </p:cNvSpPr>
          <p:nvPr/>
        </p:nvSpPr>
        <p:spPr bwMode="auto">
          <a:xfrm>
            <a:off x="8366125" y="76200"/>
            <a:ext cx="698500" cy="461963"/>
          </a:xfrm>
          <a:prstGeom prst="rect">
            <a:avLst/>
          </a:prstGeom>
          <a:solidFill>
            <a:srgbClr val="000000"/>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pitchFamily="-111" charset="-128"/>
                <a:cs typeface="ＭＳ Ｐゴシック" pitchFamily="-111" charset="-128"/>
              </a:rPr>
              <a:t>448</a:t>
            </a:r>
          </a:p>
        </p:txBody>
      </p:sp>
    </p:spTree>
    <p:extLst>
      <p:ext uri="{BB962C8B-B14F-4D97-AF65-F5344CB8AC3E}">
        <p14:creationId xmlns:p14="http://schemas.microsoft.com/office/powerpoint/2010/main" val="252883844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33919" y="0"/>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zh-CN" altLang="en-US" sz="4000" b="1" dirty="0">
                <a:effectLst>
                  <a:glow rad="177800">
                    <a:schemeClr val="tx1"/>
                  </a:glow>
                </a:effectLst>
                <a:latin typeface="Arial" charset="0"/>
                <a:ea typeface="ＭＳ Ｐゴシック" charset="0"/>
              </a:rPr>
              <a:t>耶稣基督鼓励</a:t>
            </a:r>
            <a:r>
              <a:rPr lang="en-US" sz="4000" b="1" dirty="0">
                <a:effectLst>
                  <a:glow rad="177800">
                    <a:schemeClr val="tx1"/>
                  </a:glow>
                </a:effectLst>
                <a:latin typeface="Arial" charset="0"/>
                <a:ea typeface="ＭＳ Ｐゴシック" charset="0"/>
              </a:rPr>
              <a:t> </a:t>
            </a:r>
            <a:r>
              <a:rPr lang="zh-CN" altLang="en-US" sz="4000" b="1" dirty="0">
                <a:effectLst>
                  <a:glow rad="177800">
                    <a:schemeClr val="tx1"/>
                  </a:glow>
                </a:effectLst>
                <a:latin typeface="Arial" charset="0"/>
                <a:ea typeface="ＭＳ Ｐゴシック" charset="0"/>
              </a:rPr>
              <a:t>我们过圣洁的生活，等候祂随时的到来</a:t>
            </a:r>
            <a:br>
              <a:rPr lang="en-SG" altLang="zh-CN" sz="4000" b="1" dirty="0">
                <a:effectLst>
                  <a:glow rad="177800">
                    <a:schemeClr val="tx1"/>
                  </a:glow>
                </a:effectLst>
                <a:latin typeface="Arial" charset="0"/>
                <a:ea typeface="ＭＳ Ｐゴシック" charset="0"/>
              </a:rPr>
            </a:br>
            <a:r>
              <a:rPr lang="en-US" sz="4000" b="1" dirty="0">
                <a:effectLst>
                  <a:glow rad="177800">
                    <a:schemeClr val="tx1"/>
                  </a:glow>
                </a:effectLst>
                <a:latin typeface="Arial" charset="0"/>
                <a:ea typeface="ＭＳ Ｐゴシック" charset="0"/>
              </a:rPr>
              <a:t>(</a:t>
            </a:r>
            <a:r>
              <a:rPr lang="zh-CN" altLang="en-US" sz="4000" b="1" dirty="0">
                <a:effectLst>
                  <a:glow rad="177800">
                    <a:schemeClr val="tx1"/>
                  </a:glow>
                </a:effectLst>
                <a:latin typeface="Arial" charset="0"/>
                <a:ea typeface="ＭＳ Ｐゴシック" charset="0"/>
              </a:rPr>
              <a:t>启</a:t>
            </a:r>
            <a:r>
              <a:rPr lang="en-US" sz="4000" b="1" dirty="0">
                <a:effectLst>
                  <a:glow rad="177800">
                    <a:schemeClr val="tx1"/>
                  </a:glow>
                </a:effectLst>
                <a:latin typeface="Arial" charset="0"/>
                <a:ea typeface="ＭＳ Ｐゴシック" charset="0"/>
              </a:rPr>
              <a:t>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21769" y="3573757"/>
            <a:ext cx="7324559" cy="821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0363" marR="0" lvl="0" indent="-360363"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589677" y="2967334"/>
            <a:ext cx="1986441"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福分</a:t>
            </a: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a:t>
            </a:r>
          </a:p>
        </p:txBody>
      </p:sp>
      <p:sp>
        <p:nvSpPr>
          <p:cNvPr id="8" name="Rectangle 2"/>
          <p:cNvSpPr txBox="1">
            <a:spLocks noChangeArrowheads="1"/>
          </p:cNvSpPr>
          <p:nvPr/>
        </p:nvSpPr>
        <p:spPr bwMode="auto">
          <a:xfrm>
            <a:off x="1197609" y="4458969"/>
            <a:ext cx="6926544" cy="212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看哪，我必快来！那遵守这书上所预言的人是有福的！</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CNV</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2170676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7457"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899"/>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7458" name="Rectangle 3"/>
          <p:cNvSpPr>
            <a:spLocks noGrp="1" noChangeArrowheads="1"/>
          </p:cNvSpPr>
          <p:nvPr>
            <p:ph type="title" idx="4294967295"/>
          </p:nvPr>
        </p:nvSpPr>
        <p:spPr>
          <a:xfrm>
            <a:off x="6896" y="500071"/>
            <a:ext cx="9144000" cy="1143000"/>
          </a:xfrm>
        </p:spPr>
        <p:txBody>
          <a:bodyPr/>
          <a:lstStyle/>
          <a:p>
            <a:r>
              <a:rPr lang="en-US" altLang="ja-JP" b="1" dirty="0">
                <a:latin typeface="Arial" charset="0"/>
                <a:ea typeface="ＭＳ Ｐゴシック" charset="0"/>
              </a:rPr>
              <a:t>“</a:t>
            </a:r>
            <a:r>
              <a:rPr lang="zh-CN" altLang="en-US" b="1" dirty="0">
                <a:latin typeface="Arial" charset="0"/>
                <a:ea typeface="ＭＳ Ｐゴシック" charset="0"/>
              </a:rPr>
              <a:t>我们必和他们一同被提到云里，在空中与主相会</a:t>
            </a:r>
            <a:r>
              <a:rPr lang="en-US" altLang="ja-JP" b="1" dirty="0">
                <a:latin typeface="Arial" charset="0"/>
                <a:ea typeface="ＭＳ Ｐゴシック" charset="0"/>
              </a:rPr>
              <a:t>” </a:t>
            </a:r>
            <a:br>
              <a:rPr lang="en-US" altLang="ja-JP" b="1" dirty="0">
                <a:latin typeface="Arial" charset="0"/>
                <a:ea typeface="ＭＳ Ｐゴシック" charset="0"/>
              </a:rPr>
            </a:br>
            <a:r>
              <a:rPr lang="en-US" altLang="ja-JP" b="1" dirty="0">
                <a:latin typeface="Arial" charset="0"/>
                <a:ea typeface="ＭＳ Ｐゴシック" charset="0"/>
              </a:rPr>
              <a:t>(</a:t>
            </a:r>
            <a:r>
              <a:rPr lang="zh-CN" altLang="en-US" b="1" dirty="0">
                <a:latin typeface="Arial" charset="0"/>
                <a:ea typeface="ＭＳ Ｐゴシック" charset="0"/>
              </a:rPr>
              <a:t>帖前</a:t>
            </a:r>
            <a:r>
              <a:rPr lang="en-US" altLang="ja-JP" b="1" dirty="0">
                <a:latin typeface="Arial" charset="0"/>
                <a:ea typeface="ＭＳ Ｐゴシック" charset="0"/>
              </a:rPr>
              <a:t> 4:17</a:t>
            </a:r>
            <a:r>
              <a:rPr lang="zh-CN" altLang="en-US" b="1" dirty="0">
                <a:latin typeface="Arial" charset="0"/>
                <a:ea typeface="ＭＳ Ｐゴシック" charset="0"/>
              </a:rPr>
              <a:t>，</a:t>
            </a:r>
            <a:r>
              <a:rPr lang="en-US" altLang="zh-CN" b="1" dirty="0">
                <a:latin typeface="Arial" charset="0"/>
                <a:ea typeface="ＭＳ Ｐゴシック" charset="0"/>
              </a:rPr>
              <a:t>CNV</a:t>
            </a:r>
            <a:r>
              <a:rPr lang="en-US" altLang="ja-JP" b="1" dirty="0">
                <a:latin typeface="Arial" charset="0"/>
                <a:ea typeface="ＭＳ Ｐゴシック" charset="0"/>
              </a:rPr>
              <a:t>)</a:t>
            </a:r>
            <a:endParaRPr lang="en-US" b="1" dirty="0">
              <a:latin typeface="Arial" charset="0"/>
              <a:ea typeface="ＭＳ Ｐゴシック" charset="0"/>
            </a:endParaRPr>
          </a:p>
        </p:txBody>
      </p:sp>
      <p:sp>
        <p:nvSpPr>
          <p:cNvPr id="5" name="Rectangle 3"/>
          <p:cNvSpPr txBox="1">
            <a:spLocks noChangeArrowheads="1"/>
          </p:cNvSpPr>
          <p:nvPr/>
        </p:nvSpPr>
        <p:spPr bwMode="auto">
          <a:xfrm>
            <a:off x="0" y="5939657"/>
            <a:ext cx="9144000" cy="916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即将来临</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在任何时候</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
        <p:nvSpPr>
          <p:cNvPr id="6" name="Rectangle 3"/>
          <p:cNvSpPr txBox="1">
            <a:spLocks noChangeArrowheads="1"/>
          </p:cNvSpPr>
          <p:nvPr/>
        </p:nvSpPr>
        <p:spPr bwMode="auto">
          <a:xfrm>
            <a:off x="0" y="3260242"/>
            <a:ext cx="9144000" cy="916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1"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r>
              <a:rPr kumimoji="0" lang="zh-CN" altLang="en-US" sz="4400" b="1" i="1"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希腊语）</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 "</a:t>
            </a:r>
            <a:r>
              <a:rPr kumimoji="0" lang="zh-CN" altLang="en-US" sz="4400" b="1" i="0" u="none" strike="noStrike" kern="1200" cap="none" spc="0" normalizeH="0" baseline="0" noProof="0" dirty="0">
                <a:ln>
                  <a:noFill/>
                </a:ln>
                <a:solidFill>
                  <a:srgbClr val="FFFFFF"/>
                </a:solidFill>
                <a:effectLst>
                  <a:glow rad="254000">
                    <a:srgbClr val="000000"/>
                  </a:glow>
                </a:effectLst>
                <a:highlight>
                  <a:srgbClr val="FFFF00"/>
                </a:highlight>
                <a:uLnTx/>
                <a:uFillTx/>
                <a:latin typeface="Arial" charset="0"/>
                <a:ea typeface="ＭＳ Ｐゴシック" charset="0"/>
                <a:cs typeface="Arial"/>
              </a:rPr>
              <a:t>即将来临</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3537701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008005"/>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zh-CN" altLang="en-US" sz="9600" b="1" dirty="0">
                <a:effectLst>
                  <a:glow rad="165100">
                    <a:schemeClr val="tx1"/>
                  </a:glow>
                </a:effectLst>
                <a:latin typeface="Arial" charset="0"/>
                <a:cs typeface="+mj-cs"/>
              </a:rPr>
              <a:t>耶稣得胜</a:t>
            </a:r>
            <a:r>
              <a:rPr lang="en-US" sz="9600" b="1" dirty="0">
                <a:effectLst>
                  <a:glow rad="165100">
                    <a:schemeClr val="tx1"/>
                  </a:glow>
                </a:effectLst>
                <a:latin typeface="Arial" charset="0"/>
                <a:cs typeface="+mj-cs"/>
              </a:rPr>
              <a:t>!</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zh-CN" alt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启示录篇</a:t>
            </a:r>
            <a:endPar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
        <p:nvSpPr>
          <p:cNvPr id="6" name="Rectangle 3"/>
          <p:cNvSpPr txBox="1">
            <a:spLocks noChangeArrowheads="1"/>
          </p:cNvSpPr>
          <p:nvPr/>
        </p:nvSpPr>
        <p:spPr bwMode="auto">
          <a:xfrm>
            <a:off x="30284" y="3485904"/>
            <a:ext cx="9144000" cy="140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ja-JP" sz="4400" b="1" i="1" u="none" strike="noStrike" kern="1200" cap="none" spc="0" normalizeH="0" baseline="0" noProof="0" dirty="0" err="1">
                <a:ln>
                  <a:noFill/>
                </a:ln>
                <a:solidFill>
                  <a:srgbClr val="FFFFFF"/>
                </a:solidFill>
                <a:effectLst>
                  <a:glow rad="254000">
                    <a:srgbClr val="000000"/>
                  </a:glow>
                </a:effectLst>
                <a:uLnTx/>
                <a:uFillTx/>
                <a:latin typeface="Arial" charset="0"/>
                <a:ea typeface="ＭＳ Ｐゴシック" charset="0"/>
                <a:cs typeface="Arial"/>
              </a:rPr>
              <a:t>tachus</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（希腊语）</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 “</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快，</a:t>
            </a:r>
            <a:r>
              <a:rPr kumimoji="0" lang="zh-CN" altLang="en-US" sz="4400" b="1" i="0" u="none" strike="noStrike" kern="1200" cap="none" spc="0" normalizeH="0" baseline="0" noProof="0" dirty="0">
                <a:ln>
                  <a:noFill/>
                </a:ln>
                <a:solidFill>
                  <a:srgbClr val="FFFF00"/>
                </a:solidFill>
                <a:effectLst>
                  <a:glow rad="254000">
                    <a:srgbClr val="000000"/>
                  </a:glow>
                </a:effectLst>
                <a:uLnTx/>
                <a:uFillTx/>
                <a:latin typeface="Arial" charset="0"/>
                <a:ea typeface="ＭＳ Ｐゴシック" charset="0"/>
                <a:cs typeface="Arial"/>
              </a:rPr>
              <a:t>迅</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，速</a:t>
            </a:r>
            <a:r>
              <a:rPr kumimoji="0" lang="en-US" altLang="ja-JP"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r>
              <a:rPr kumimoji="0" lang="zh-CN" alt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rPr>
              <a:t>？</a:t>
            </a:r>
            <a:endParaRPr kumimoji="0" lang="en-US" sz="4400" b="1" i="0" u="none" strike="noStrike" kern="1200" cap="none" spc="0" normalizeH="0" baseline="0" noProof="0" dirty="0">
              <a:ln>
                <a:noFill/>
              </a:ln>
              <a:solidFill>
                <a:srgbClr val="FFFFFF"/>
              </a:solidFill>
              <a:effectLst>
                <a:glow rad="2540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176046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45531" y="33262"/>
            <a:ext cx="4076700" cy="6858000"/>
          </a:xfrm>
          <a:prstGeom prst="rect">
            <a:avLst/>
          </a:prstGeom>
        </p:spPr>
      </p:pic>
      <p:sp>
        <p:nvSpPr>
          <p:cNvPr id="1361923" name="Rectangle 2"/>
          <p:cNvSpPr>
            <a:spLocks noGrp="1" noChangeArrowheads="1"/>
          </p:cNvSpPr>
          <p:nvPr>
            <p:ph type="ctrTitle"/>
          </p:nvPr>
        </p:nvSpPr>
        <p:spPr>
          <a:xfrm>
            <a:off x="0" y="21180"/>
            <a:ext cx="4660881" cy="2917518"/>
          </a:xfrm>
        </p:spPr>
        <p:txBody>
          <a:bodyPr/>
          <a:lstStyle/>
          <a:p>
            <a:r>
              <a:rPr lang="zh-CN" altLang="en-US" sz="4000" b="1" dirty="0">
                <a:effectLst>
                  <a:glow rad="177800">
                    <a:schemeClr val="tx1"/>
                  </a:glow>
                </a:effectLst>
                <a:latin typeface="Arial" charset="0"/>
                <a:ea typeface="ＭＳ Ｐゴシック" charset="0"/>
              </a:rPr>
              <a:t>耶稣基督鼓励</a:t>
            </a:r>
            <a:r>
              <a:rPr lang="en-US" sz="4000" b="1" dirty="0">
                <a:effectLst>
                  <a:glow rad="177800">
                    <a:schemeClr val="tx1"/>
                  </a:glow>
                </a:effectLst>
                <a:latin typeface="Arial" charset="0"/>
                <a:ea typeface="ＭＳ Ｐゴシック" charset="0"/>
              </a:rPr>
              <a:t> </a:t>
            </a:r>
            <a:r>
              <a:rPr lang="zh-CN" altLang="en-US" sz="4000" b="1" dirty="0">
                <a:effectLst>
                  <a:glow rad="177800">
                    <a:schemeClr val="tx1"/>
                  </a:glow>
                </a:effectLst>
                <a:latin typeface="Arial" charset="0"/>
                <a:ea typeface="ＭＳ Ｐゴシック" charset="0"/>
              </a:rPr>
              <a:t>我们过圣洁的生活，等候祂随时的到来</a:t>
            </a:r>
            <a:br>
              <a:rPr lang="en-SG" altLang="zh-CN" sz="4000" b="1" dirty="0">
                <a:effectLst>
                  <a:glow rad="177800">
                    <a:schemeClr val="tx1"/>
                  </a:glow>
                </a:effectLst>
                <a:latin typeface="Arial" charset="0"/>
                <a:ea typeface="ＭＳ Ｐゴシック" charset="0"/>
              </a:rPr>
            </a:br>
            <a:r>
              <a:rPr lang="en-US" sz="4000" b="1" dirty="0">
                <a:effectLst>
                  <a:glow rad="177800">
                    <a:schemeClr val="tx1"/>
                  </a:glow>
                </a:effectLst>
                <a:latin typeface="Arial" charset="0"/>
                <a:ea typeface="ＭＳ Ｐゴシック" charset="0"/>
              </a:rPr>
              <a:t>(</a:t>
            </a:r>
            <a:r>
              <a:rPr lang="zh-CN" altLang="en-US" sz="4000" b="1" dirty="0">
                <a:effectLst>
                  <a:glow rad="177800">
                    <a:schemeClr val="tx1"/>
                  </a:glow>
                </a:effectLst>
                <a:latin typeface="Arial" charset="0"/>
                <a:ea typeface="ＭＳ Ｐゴシック" charset="0"/>
              </a:rPr>
              <a:t>启</a:t>
            </a:r>
            <a:r>
              <a:rPr lang="en-US" sz="4000" b="1" dirty="0">
                <a:effectLst>
                  <a:glow rad="177800">
                    <a:schemeClr val="tx1"/>
                  </a:glow>
                </a:effectLst>
                <a:latin typeface="Arial" charset="0"/>
                <a:ea typeface="ＭＳ Ｐゴシック" charset="0"/>
              </a:rPr>
              <a:t>22:7-17).</a:t>
            </a:r>
            <a:endParaRPr lang="en-US" sz="54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16760" y="3607019"/>
            <a:ext cx="7324559" cy="3284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22:7)</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a:p>
            <a:pPr marL="230188" marR="0" lvl="0" indent="-230188" algn="l" defTabSz="457200" rtl="0" eaLnBrk="0" fontAlgn="base" latinLnBrk="0" hangingPunct="0">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我必快来</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 (</a:t>
            </a:r>
            <a:r>
              <a:rPr kumimoji="0" lang="zh-CN" alt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启</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22:</a:t>
            </a:r>
            <a:r>
              <a:rPr kumimoji="0" lang="en-US" altLang="zh-CN"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12</a:t>
            </a:r>
            <a:r>
              <a:rPr kumimoji="0" lang="en-US" sz="36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36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
        <p:nvSpPr>
          <p:cNvPr id="3" name="Rectangle 2"/>
          <p:cNvSpPr/>
          <p:nvPr/>
        </p:nvSpPr>
        <p:spPr>
          <a:xfrm rot="20639860">
            <a:off x="6647396" y="2851870"/>
            <a:ext cx="1986441"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rPr>
              <a:t>福分</a:t>
            </a:r>
            <a:r>
              <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rPr>
              <a:t>!</a:t>
            </a:r>
          </a:p>
        </p:txBody>
      </p:sp>
      <p:sp>
        <p:nvSpPr>
          <p:cNvPr id="6" name="Rectangle 5"/>
          <p:cNvSpPr/>
          <p:nvPr/>
        </p:nvSpPr>
        <p:spPr>
          <a:xfrm rot="20639860">
            <a:off x="6572557" y="3864123"/>
            <a:ext cx="2496196" cy="1015663"/>
          </a:xfrm>
          <a:prstGeom prst="rect">
            <a:avLst/>
          </a:prstGeom>
          <a:noFill/>
        </p:spPr>
        <p:txBody>
          <a:bodyPr wrap="non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CN" alt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rPr>
              <a:t>奖赏！</a:t>
            </a:r>
            <a:endParaRPr kumimoji="0" lang="en-US" sz="6000" b="1" i="0" u="none" strike="noStrike" kern="1200" cap="none" spc="0" normalizeH="0" baseline="0" noProof="0" dirty="0">
              <a:ln w="12700">
                <a:solidFill>
                  <a:srgbClr val="000000">
                    <a:satMod val="155000"/>
                  </a:srgbClr>
                </a:solidFill>
                <a:prstDash val="solid"/>
              </a:ln>
              <a:solidFill>
                <a:srgbClr val="FFFF00"/>
              </a:solidFill>
              <a:effectLst>
                <a:glow rad="101600">
                  <a:srgbClr val="000000">
                    <a:alpha val="75000"/>
                  </a:srgbClr>
                </a:glow>
                <a:outerShdw blurRad="41275" dist="20320" dir="1800000" algn="tl" rotWithShape="0">
                  <a:srgbClr val="000000">
                    <a:alpha val="40000"/>
                  </a:srgbClr>
                </a:outerShdw>
              </a:effectLst>
              <a:uLnTx/>
              <a:uFillTx/>
              <a:latin typeface="Times New Roman"/>
              <a:ea typeface="ＭＳ Ｐゴシック" charset="0"/>
              <a:cs typeface="+mn-cs"/>
            </a:endParaRPr>
          </a:p>
        </p:txBody>
      </p:sp>
    </p:spTree>
    <p:extLst>
      <p:ext uri="{BB962C8B-B14F-4D97-AF65-F5344CB8AC3E}">
        <p14:creationId xmlns:p14="http://schemas.microsoft.com/office/powerpoint/2010/main" val="4070535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72872" cy="6891374"/>
          </a:xfrm>
          <a:prstGeom prst="rect">
            <a:avLst/>
          </a:prstGeom>
        </p:spPr>
      </p:pic>
      <p:sp>
        <p:nvSpPr>
          <p:cNvPr id="1361923" name="Rectangle 2"/>
          <p:cNvSpPr>
            <a:spLocks noGrp="1" noChangeArrowheads="1"/>
          </p:cNvSpPr>
          <p:nvPr>
            <p:ph type="ctrTitle"/>
          </p:nvPr>
        </p:nvSpPr>
        <p:spPr>
          <a:xfrm>
            <a:off x="0" y="3187740"/>
            <a:ext cx="2839571" cy="2141763"/>
          </a:xfrm>
        </p:spPr>
        <p:txBody>
          <a:bodyPr anchor="t"/>
          <a:lstStyle/>
          <a:p>
            <a:r>
              <a:rPr lang="zh-CN" altLang="en-US" b="1" dirty="0">
                <a:effectLst>
                  <a:glow rad="177800">
                    <a:schemeClr val="tx1"/>
                  </a:glow>
                </a:effectLst>
                <a:latin typeface="Arial" charset="0"/>
                <a:ea typeface="ＭＳ Ｐゴシック" charset="0"/>
              </a:rPr>
              <a:t>我必快来</a:t>
            </a:r>
            <a:r>
              <a:rPr lang="en-US" b="1" dirty="0">
                <a:effectLst>
                  <a:glow rad="177800">
                    <a:schemeClr val="tx1"/>
                  </a:glow>
                </a:effectLst>
                <a:latin typeface="Arial" charset="0"/>
                <a:ea typeface="ＭＳ Ｐゴシック" charset="0"/>
              </a:rPr>
              <a:t>!</a:t>
            </a:r>
            <a:br>
              <a:rPr lang="en-US" b="1" dirty="0">
                <a:effectLst>
                  <a:glow rad="177800">
                    <a:schemeClr val="tx1"/>
                  </a:glow>
                </a:effectLst>
                <a:latin typeface="Arial" charset="0"/>
                <a:ea typeface="ＭＳ Ｐゴシック" charset="0"/>
              </a:rPr>
            </a:br>
            <a:r>
              <a:rPr lang="en-US" sz="2800" b="1" dirty="0">
                <a:effectLst>
                  <a:glow rad="177800">
                    <a:schemeClr val="tx1"/>
                  </a:glow>
                </a:effectLst>
                <a:latin typeface="Arial" charset="0"/>
                <a:ea typeface="ＭＳ Ｐゴシック" charset="0"/>
              </a:rPr>
              <a:t>(22:12-13</a:t>
            </a:r>
            <a:r>
              <a:rPr lang="zh-CN" altLang="en-US" sz="2800" b="1" dirty="0">
                <a:effectLst>
                  <a:glow rad="177800">
                    <a:schemeClr val="tx1"/>
                  </a:glow>
                </a:effectLst>
                <a:latin typeface="Arial" charset="0"/>
                <a:ea typeface="ＭＳ Ｐゴシック" charset="0"/>
              </a:rPr>
              <a:t>，</a:t>
            </a:r>
            <a:r>
              <a:rPr lang="en-US" sz="2800" b="1" dirty="0">
                <a:effectLst>
                  <a:glow rad="177800">
                    <a:schemeClr val="tx1"/>
                  </a:glow>
                </a:effectLst>
                <a:latin typeface="Arial" charset="0"/>
                <a:ea typeface="ＭＳ Ｐゴシック" charset="0"/>
              </a:rPr>
              <a:t> </a:t>
            </a:r>
            <a:r>
              <a:rPr lang="en-US" altLang="zh-CN" sz="2800" b="1" dirty="0">
                <a:effectLst>
                  <a:glow rad="177800">
                    <a:schemeClr val="tx1"/>
                  </a:glow>
                </a:effectLst>
                <a:latin typeface="Arial" charset="0"/>
                <a:ea typeface="ＭＳ Ｐゴシック" charset="0"/>
              </a:rPr>
              <a:t>CNV</a:t>
            </a:r>
            <a:r>
              <a:rPr lang="en-US" sz="2800" b="1" dirty="0">
                <a:effectLst>
                  <a:glow rad="177800">
                    <a:schemeClr val="tx1"/>
                  </a:glow>
                </a:effectLst>
                <a:latin typeface="Arial" charset="0"/>
                <a:ea typeface="ＭＳ Ｐゴシック" charset="0"/>
              </a:rPr>
              <a:t>)</a:t>
            </a:r>
            <a:endParaRPr lang="en-US" sz="2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199362" y="59736"/>
            <a:ext cx="5973509" cy="3003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看哪，我必快来！赏赐在我，我要照着各人所行的报应他。 </a:t>
            </a:r>
            <a:r>
              <a:rPr kumimoji="0" lang="en-US" altLang="zh-CN" sz="28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cs typeface="Arial"/>
              </a:rPr>
              <a:t>13 </a:t>
            </a:r>
            <a:r>
              <a:rPr kumimoji="0" lang="zh-CN" alt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我是阿拉法，是俄梅格；我是首先的，也是末后的；我是创始的，也是成终的。</a:t>
            </a: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a:t>
            </a:r>
            <a:endParaRPr kumimoji="0" lang="en-US" sz="2800" b="1" i="0" u="none" strike="noStrike" kern="1200" cap="none" spc="0" normalizeH="0" baseline="0" noProof="0" dirty="0">
              <a:ln>
                <a:noFill/>
              </a:ln>
              <a:solidFill>
                <a:srgbClr val="CC0000"/>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61752310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921250" y="836613"/>
            <a:ext cx="3971925" cy="4594225"/>
          </a:xfrm>
        </p:spPr>
        <p:txBody>
          <a:bodyPr/>
          <a:lstStyle/>
          <a:p>
            <a:pPr eaLnBrk="1" hangingPunct="1">
              <a:defRPr/>
            </a:pPr>
            <a:r>
              <a:rPr lang="zh-CN" altLang="en-US" b="1" dirty="0">
                <a:solidFill>
                  <a:srgbClr val="FFFFFF"/>
                </a:solidFill>
                <a:effectLst>
                  <a:outerShdw blurRad="38100" dist="38100" dir="2700000" algn="tl">
                    <a:srgbClr val="000000">
                      <a:alpha val="43137"/>
                    </a:srgbClr>
                  </a:outerShdw>
                </a:effectLst>
              </a:rPr>
              <a:t>你将如何宣传天堂吗？</a:t>
            </a:r>
            <a:endParaRPr lang="en-US" b="1" dirty="0">
              <a:solidFill>
                <a:srgbClr val="FFFFFF"/>
              </a:solidFill>
              <a:effectLst>
                <a:outerShdw blurRad="38100" dist="38100" dir="2700000" algn="tl">
                  <a:srgbClr val="000000">
                    <a:alpha val="43137"/>
                  </a:srgbClr>
                </a:outerShdw>
              </a:effectLst>
            </a:endParaRPr>
          </a:p>
        </p:txBody>
      </p:sp>
      <p:sp>
        <p:nvSpPr>
          <p:cNvPr id="3" name="Rectangle 2"/>
          <p:cNvSpPr/>
          <p:nvPr/>
        </p:nvSpPr>
        <p:spPr bwMode="auto">
          <a:xfrm>
            <a:off x="13813" y="392"/>
            <a:ext cx="4464496" cy="6858000"/>
          </a:xfrm>
          <a:prstGeom prst="rect">
            <a:avLst/>
          </a:prstGeom>
          <a:blipFill rotWithShape="1">
            <a:blip r:embed="rId4"/>
            <a:tile tx="0" ty="0" sx="100000" sy="100000" flip="none" algn="tl"/>
          </a:blipFill>
          <a:ln w="9525" cap="flat" cmpd="sng" algn="ctr">
            <a:solidFill>
              <a:schemeClr val="tx1"/>
            </a:solidFill>
            <a:prstDash val="solid"/>
            <a:round/>
            <a:headEnd type="none" w="med" len="med"/>
            <a:tailEnd type="none" w="med" len="med"/>
          </a:ln>
          <a:effectLst/>
          <a:scene3d>
            <a:camera prst="orthographicFront"/>
            <a:lightRig rig="threePt" dir="t"/>
          </a:scene3d>
          <a:sp3d>
            <a:bevelT w="241300" prst="slope"/>
          </a:sp3d>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endParaRPr lang="en-US" sz="2000">
              <a:solidFill>
                <a:srgbClr val="000000"/>
              </a:solidFill>
              <a:latin typeface="Capitals" charset="0"/>
              <a:cs typeface="Capitals" charset="0"/>
            </a:endParaRPr>
          </a:p>
          <a:p>
            <a:pPr algn="ctr"/>
            <a:r>
              <a:rPr lang="zh-CN" altLang="en-US" sz="2000" b="1">
                <a:solidFill>
                  <a:srgbClr val="000000"/>
                </a:solidFill>
                <a:effectLst>
                  <a:outerShdw blurRad="38100" dist="38100" dir="2700000" algn="tl">
                    <a:srgbClr val="DDDDDD"/>
                  </a:outerShdw>
                </a:effectLst>
              </a:rPr>
              <a:t>一个天堂般的广告</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免费美丽的家园</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是</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送人</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在</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完美的城市</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与 </a:t>
            </a:r>
            <a:r>
              <a:rPr lang="en-US" altLang="zh-CN" sz="2000" b="1">
                <a:solidFill>
                  <a:srgbClr val="000000"/>
                </a:solidFill>
                <a:effectLst>
                  <a:outerShdw blurRad="38100" dist="38100" dir="2700000" algn="tl">
                    <a:srgbClr val="DDDDDD"/>
                  </a:outerShdw>
                </a:effectLst>
              </a:rPr>
              <a:t>- </a:t>
            </a:r>
            <a:br>
              <a:rPr lang="en-US" altLang="zh-CN" sz="2000" b="1">
                <a:solidFill>
                  <a:srgbClr val="000000"/>
                </a:solidFill>
                <a:effectLst>
                  <a:outerShdw blurRad="38100" dist="38100" dir="2700000" algn="tl">
                    <a:srgbClr val="DDDDDD"/>
                  </a:outerShdw>
                </a:effectLst>
              </a:rPr>
            </a:br>
            <a:r>
              <a:rPr lang="en-US" altLang="zh-CN" sz="2000" b="1">
                <a:solidFill>
                  <a:srgbClr val="000000"/>
                </a:solidFill>
                <a:effectLst>
                  <a:outerShdw blurRad="38100" dist="38100" dir="2700000" algn="tl">
                    <a:srgbClr val="DDDDDD"/>
                  </a:outerShdw>
                </a:effectLst>
              </a:rPr>
              <a:t>100</a:t>
            </a:r>
            <a:r>
              <a:rPr lang="zh-CN" altLang="en-US" sz="2000" b="1">
                <a:solidFill>
                  <a:srgbClr val="000000"/>
                </a:solidFill>
                <a:effectLst>
                  <a:outerShdw blurRad="38100" dist="38100" dir="2700000" algn="tl">
                    <a:srgbClr val="DDDDDD"/>
                  </a:outerShdw>
                </a:effectLst>
              </a:rPr>
              <a:t>％纯免费水</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没有灯泡</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永久照明</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永久黄金路面</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没有不良</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新事物</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完美的健康</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意外豁免</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对社会最好的</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优美的音乐</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免费运输</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保护合同今天</a:t>
            </a:r>
            <a:br>
              <a:rPr lang="zh-CN" altLang="en-US" sz="2000" b="1">
                <a:solidFill>
                  <a:srgbClr val="000000"/>
                </a:solidFill>
                <a:effectLst>
                  <a:outerShdw blurRad="38100" dist="38100" dir="2700000" algn="tl">
                    <a:srgbClr val="DDDDDD"/>
                  </a:outerShdw>
                </a:effectLst>
              </a:rPr>
            </a:br>
            <a:r>
              <a:rPr lang="zh-CN" altLang="en-US" sz="2000" b="1">
                <a:solidFill>
                  <a:srgbClr val="000000"/>
                </a:solidFill>
                <a:effectLst>
                  <a:outerShdw blurRad="38100" dist="38100" dir="2700000" algn="tl">
                    <a:srgbClr val="DDDDDD"/>
                  </a:outerShdw>
                </a:effectLst>
              </a:rPr>
              <a:t>对于新耶路撒冷</a:t>
            </a:r>
            <a:endParaRPr lang="en-US" sz="2000" b="1">
              <a:solidFill>
                <a:srgbClr val="000000"/>
              </a:solidFill>
              <a:effectLst>
                <a:outerShdw blurRad="38100" dist="38100" dir="2700000" algn="tl">
                  <a:srgbClr val="DDDDDD"/>
                </a:outerShdw>
              </a:effectLst>
              <a:latin typeface="Capitals" charset="0"/>
              <a:cs typeface="Capitals" charset="0"/>
            </a:endParaRPr>
          </a:p>
        </p:txBody>
      </p:sp>
      <p:sp>
        <p:nvSpPr>
          <p:cNvPr id="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469</a:t>
            </a:r>
          </a:p>
        </p:txBody>
      </p:sp>
    </p:spTree>
    <p:extLst>
      <p:ext uri="{BB962C8B-B14F-4D97-AF65-F5344CB8AC3E}">
        <p14:creationId xmlns:p14="http://schemas.microsoft.com/office/powerpoint/2010/main" val="400488389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1026"/>
          <p:cNvSpPr>
            <a:spLocks noGrp="1" noChangeArrowheads="1"/>
          </p:cNvSpPr>
          <p:nvPr>
            <p:ph type="ctrTitle"/>
          </p:nvPr>
        </p:nvSpPr>
        <p:spPr>
          <a:xfrm>
            <a:off x="457200" y="304800"/>
            <a:ext cx="7772400" cy="12192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a:solidFill>
                  <a:srgbClr val="FFFFFF"/>
                </a:solidFill>
                <a:latin typeface="NSimSun" pitchFamily="49" charset="-122"/>
                <a:ea typeface="NSimSun" pitchFamily="49" charset="-122"/>
              </a:rPr>
              <a:t>启 示 录 </a:t>
            </a:r>
            <a:r>
              <a:rPr lang="en-US" altLang="zh-TW" sz="6000">
                <a:solidFill>
                  <a:srgbClr val="FFFFFF"/>
                </a:solidFill>
                <a:latin typeface="NSimSun" pitchFamily="49" charset="-122"/>
                <a:ea typeface="NSimSun" pitchFamily="49" charset="-122"/>
              </a:rPr>
              <a:t>20:4</a:t>
            </a:r>
            <a:endParaRPr lang="en-US" sz="6000">
              <a:solidFill>
                <a:srgbClr val="FFFFFF"/>
              </a:solidFill>
              <a:latin typeface="NSimSun" pitchFamily="49" charset="-122"/>
              <a:ea typeface="NSimSun" pitchFamily="49" charset="-122"/>
            </a:endParaRPr>
          </a:p>
        </p:txBody>
      </p:sp>
      <p:sp>
        <p:nvSpPr>
          <p:cNvPr id="781314" name="Rectangle 1027"/>
          <p:cNvSpPr>
            <a:spLocks noChangeArrowheads="1"/>
          </p:cNvSpPr>
          <p:nvPr/>
        </p:nvSpPr>
        <p:spPr bwMode="auto">
          <a:xfrm>
            <a:off x="685800" y="1828800"/>
            <a:ext cx="80772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altLang="zh-CN" b="1">
                <a:solidFill>
                  <a:srgbClr val="000000"/>
                </a:solidFill>
                <a:latin typeface="Comic Sans MS" pitchFamily="66" charset="0"/>
                <a:ea typeface="SimSun" pitchFamily="2" charset="-122"/>
                <a:cs typeface="+mn-cs"/>
              </a:rPr>
              <a:t>4</a:t>
            </a:r>
            <a:r>
              <a:rPr lang="en-US" altLang="zh-CN">
                <a:solidFill>
                  <a:srgbClr val="000000"/>
                </a:solidFill>
                <a:latin typeface="Comic Sans MS" pitchFamily="66" charset="0"/>
                <a:ea typeface="SimSun" pitchFamily="2" charset="-122"/>
                <a:cs typeface="+mn-cs"/>
              </a:rPr>
              <a:t> </a:t>
            </a:r>
            <a:r>
              <a:rPr lang="zh-CN" altLang="en-US" sz="4000" b="1">
                <a:solidFill>
                  <a:srgbClr val="000000"/>
                </a:solidFill>
                <a:latin typeface="Comic Sans MS" pitchFamily="66" charset="0"/>
                <a:ea typeface="SimSun" pitchFamily="2" charset="-122"/>
                <a:cs typeface="+mn-cs"/>
              </a:rPr>
              <a:t>我又看见几个宝座、也有坐在上面的、并有审判的权柄赐给他们．我又看见那些因为给耶稣作见证、并为　神之道被斩者的灵魂、和那没有拜过兽与兽像、也没有在额上和手上受过他印记之人的灵魂．他们都复活了、与基督一同作王一千年。  </a:t>
            </a:r>
            <a:endParaRPr lang="en-US" sz="4000" b="1">
              <a:solidFill>
                <a:srgbClr val="000000"/>
              </a:solidFill>
              <a:latin typeface="Arial" pitchFamily="34" charset="0"/>
              <a:ea typeface="MS PGothic" pitchFamily="34" charset="-128"/>
              <a:cs typeface="+mn-cs"/>
            </a:endParaRPr>
          </a:p>
        </p:txBody>
      </p:sp>
    </p:spTree>
    <p:extLst>
      <p:ext uri="{BB962C8B-B14F-4D97-AF65-F5344CB8AC3E}">
        <p14:creationId xmlns:p14="http://schemas.microsoft.com/office/powerpoint/2010/main" val="186650750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74" name="Rectangle 2"/>
          <p:cNvSpPr>
            <a:spLocks noGrp="1" noChangeArrowheads="1"/>
          </p:cNvSpPr>
          <p:nvPr>
            <p:ph type="title"/>
          </p:nvPr>
        </p:nvSpPr>
        <p:spPr>
          <a:effectLst>
            <a:outerShdw blurRad="63500" dist="35921" dir="2700000" algn="ctr" rotWithShape="0">
              <a:srgbClr val="000000">
                <a:alpha val="74998"/>
              </a:srgbClr>
            </a:outerShdw>
          </a:effectLst>
        </p:spPr>
        <p:txBody>
          <a:bodyPr/>
          <a:lstStyle/>
          <a:p>
            <a:pPr eaLnBrk="1" hangingPunct="1">
              <a:defRPr/>
            </a:pPr>
            <a:r>
              <a:rPr lang="zh-CN" altLang="en-US" sz="6000" dirty="0">
                <a:solidFill>
                  <a:schemeClr val="bg1"/>
                </a:solidFill>
                <a:latin typeface="Arial" charset="0"/>
              </a:rPr>
              <a:t>天堂在哪里</a:t>
            </a:r>
            <a:r>
              <a:rPr lang="en-US" sz="6000" dirty="0">
                <a:solidFill>
                  <a:schemeClr val="bg1"/>
                </a:solidFill>
                <a:latin typeface="Arial" charset="0"/>
              </a:rPr>
              <a:t>?</a:t>
            </a:r>
            <a:endParaRPr lang="en-US" dirty="0">
              <a:latin typeface="Arial" charset="0"/>
            </a:endParaRPr>
          </a:p>
        </p:txBody>
      </p:sp>
    </p:spTree>
    <p:extLst>
      <p:ext uri="{BB962C8B-B14F-4D97-AF65-F5344CB8AC3E}">
        <p14:creationId xmlns:p14="http://schemas.microsoft.com/office/powerpoint/2010/main" val="341614752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40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780770290"/>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34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511277463"/>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033919" y="1201402"/>
            <a:ext cx="3733800" cy="5105400"/>
          </a:xfrm>
        </p:spPr>
        <p:txBody>
          <a:bodyPr/>
          <a:lstStyle/>
          <a:p>
            <a:pPr>
              <a:defRPr/>
            </a:pPr>
            <a:r>
              <a:rPr lang="zh-CN" altLang="en-US" sz="6000" b="1" dirty="0">
                <a:effectLst>
                  <a:glow rad="177800">
                    <a:schemeClr val="tx1"/>
                  </a:glow>
                </a:effectLst>
                <a:latin typeface="Arial" charset="0"/>
                <a:ea typeface="ＭＳ Ｐゴシック" charset="0"/>
              </a:rPr>
              <a:t>天堂现在在哪里</a:t>
            </a:r>
            <a:r>
              <a:rPr lang="en-US" sz="6000" b="1" dirty="0">
                <a:effectLst>
                  <a:glow rad="177800">
                    <a:schemeClr val="tx1"/>
                  </a:glow>
                </a:effectLst>
                <a:latin typeface="Arial" charset="0"/>
                <a:ea typeface="ＭＳ Ｐゴシック" charset="0"/>
              </a:rPr>
              <a:t>?</a:t>
            </a:r>
            <a:endParaRPr lang="en-US" sz="60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302615641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25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23" name="Rectangle 2"/>
          <p:cNvSpPr>
            <a:spLocks noGrp="1" noChangeArrowheads="1"/>
          </p:cNvSpPr>
          <p:nvPr>
            <p:ph type="ctrTitle"/>
          </p:nvPr>
        </p:nvSpPr>
        <p:spPr>
          <a:xfrm>
            <a:off x="5303332" y="0"/>
            <a:ext cx="3733800" cy="2655330"/>
          </a:xfrm>
        </p:spPr>
        <p:txBody>
          <a:bodyPr anchor="t"/>
          <a:lstStyle/>
          <a:p>
            <a:pPr>
              <a:defRPr/>
            </a:pPr>
            <a:r>
              <a:rPr lang="zh-CN" altLang="en-US" sz="4800" b="1" dirty="0">
                <a:effectLst>
                  <a:glow rad="177800">
                    <a:schemeClr val="tx1"/>
                  </a:glow>
                </a:effectLst>
                <a:latin typeface="Arial" charset="0"/>
                <a:ea typeface="ＭＳ Ｐゴシック" charset="0"/>
              </a:rPr>
              <a:t>天堂比你</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想象的还要</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靠近</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04998906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1 landscape heaven.jpg"/>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361923" name="Rectangle 2"/>
          <p:cNvSpPr>
            <a:spLocks noGrp="1" noChangeArrowheads="1"/>
          </p:cNvSpPr>
          <p:nvPr>
            <p:ph type="ctrTitle"/>
          </p:nvPr>
        </p:nvSpPr>
        <p:spPr>
          <a:xfrm>
            <a:off x="278735" y="5151797"/>
            <a:ext cx="8147149" cy="1539918"/>
          </a:xfrm>
        </p:spPr>
        <p:txBody>
          <a:bodyPr/>
          <a:lstStyle/>
          <a:p>
            <a:r>
              <a:rPr lang="zh-CN" altLang="en-US" sz="4800" b="1" dirty="0">
                <a:effectLst>
                  <a:outerShdw blurRad="38100" dist="38100" dir="2700000" algn="tl">
                    <a:srgbClr val="000000">
                      <a:alpha val="43137"/>
                    </a:srgbClr>
                  </a:outerShdw>
                </a:effectLst>
              </a:rPr>
              <a:t>天堂：传统观点与圣经观点的对比</a:t>
            </a:r>
            <a:endParaRPr lang="en-US" sz="4800" b="1" dirty="0">
              <a:solidFill>
                <a:srgbClr val="CC0000"/>
              </a:solidFill>
              <a:effectLst>
                <a:outerShdw blurRad="38100" dist="38100" dir="2700000" algn="tl">
                  <a:srgbClr val="000000">
                    <a:alpha val="43137"/>
                  </a:srgbClr>
                </a:outerShdw>
              </a:effectLst>
              <a:latin typeface="Arial" charset="0"/>
              <a:ea typeface="ＭＳ Ｐゴシック" charset="0"/>
            </a:endParaRPr>
          </a:p>
        </p:txBody>
      </p:sp>
      <p:sp>
        <p:nvSpPr>
          <p:cNvPr id="5" name="Text Box 4"/>
          <p:cNvSpPr txBox="1">
            <a:spLocks noChangeArrowheads="1"/>
          </p:cNvSpPr>
          <p:nvPr/>
        </p:nvSpPr>
        <p:spPr bwMode="auto">
          <a:xfrm>
            <a:off x="8366125" y="76200"/>
            <a:ext cx="698178"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457200" eaLnBrk="1" fontAlgn="auto" hangingPunct="1">
              <a:spcBef>
                <a:spcPts val="0"/>
              </a:spcBef>
              <a:spcAft>
                <a:spcPts val="0"/>
              </a:spcAft>
              <a:defRPr/>
            </a:pPr>
            <a:r>
              <a:rPr lang="en-US" sz="1800" b="1" dirty="0">
                <a:solidFill>
                  <a:srgbClr val="FFFFFF"/>
                </a:solidFill>
                <a:latin typeface="Arial" pitchFamily="-111" charset="0"/>
                <a:ea typeface="ＭＳ Ｐゴシック" pitchFamily="-111" charset="-128"/>
                <a:cs typeface="ＭＳ Ｐゴシック" pitchFamily="-111" charset="-128"/>
              </a:rPr>
              <a:t>470</a:t>
            </a:r>
          </a:p>
        </p:txBody>
      </p:sp>
    </p:spTree>
    <p:extLst>
      <p:ext uri="{BB962C8B-B14F-4D97-AF65-F5344CB8AC3E}">
        <p14:creationId xmlns:p14="http://schemas.microsoft.com/office/powerpoint/2010/main" val="180143237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15" descr="deskto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705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9491" name="Text Box 3"/>
          <p:cNvSpPr txBox="1">
            <a:spLocks noChangeArrowheads="1"/>
          </p:cNvSpPr>
          <p:nvPr/>
        </p:nvSpPr>
        <p:spPr bwMode="auto">
          <a:xfrm>
            <a:off x="304800" y="1111250"/>
            <a:ext cx="3810000" cy="707886"/>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rPr>
              <a:t>传统</a:t>
            </a:r>
            <a:endParaRPr kumimoji="0" lang="en-US" sz="32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2" name="Rectangle 4"/>
          <p:cNvSpPr>
            <a:spLocks noGrp="1" noChangeArrowheads="1"/>
          </p:cNvSpPr>
          <p:nvPr>
            <p:ph type="title" idx="4294967295"/>
          </p:nvPr>
        </p:nvSpPr>
        <p:spPr>
          <a:xfrm>
            <a:off x="0" y="-31750"/>
            <a:ext cx="9144000" cy="914400"/>
          </a:xfrm>
          <a:solidFill>
            <a:schemeClr val="accent2"/>
          </a:solidFill>
          <a:effectLst>
            <a:outerShdw blurRad="63500" dist="35921" dir="2700000" algn="ctr" rotWithShape="0">
              <a:schemeClr val="tx2">
                <a:alpha val="74998"/>
              </a:schemeClr>
            </a:outerShdw>
          </a:effectLst>
        </p:spPr>
        <p:txBody>
          <a:bodyPr/>
          <a:lstStyle/>
          <a:p>
            <a:pPr>
              <a:defRPr/>
            </a:pPr>
            <a:r>
              <a:rPr lang="zh-CN" altLang="en-US" b="1" dirty="0"/>
              <a:t>天堂真正是什么</a:t>
            </a:r>
            <a:r>
              <a:rPr lang="en-US" b="1" dirty="0"/>
              <a:t>?</a:t>
            </a:r>
            <a:endParaRPr lang="en-US" dirty="0"/>
          </a:p>
        </p:txBody>
      </p:sp>
      <p:sp>
        <p:nvSpPr>
          <p:cNvPr id="319493" name="Text Box 5"/>
          <p:cNvSpPr txBox="1">
            <a:spLocks noChangeArrowheads="1"/>
          </p:cNvSpPr>
          <p:nvPr/>
        </p:nvSpPr>
        <p:spPr bwMode="auto">
          <a:xfrm>
            <a:off x="4343400" y="1111250"/>
            <a:ext cx="3840163" cy="701675"/>
          </a:xfrm>
          <a:prstGeom prst="rect">
            <a:avLst/>
          </a:prstGeom>
          <a:solidFill>
            <a:schemeClr val="tx2"/>
          </a:soli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rPr>
              <a:t>圣经</a:t>
            </a:r>
            <a:endParaRPr kumimoji="0" lang="en-US" sz="32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4" name="Text Box 6"/>
          <p:cNvSpPr txBox="1">
            <a:spLocks noChangeArrowheads="1"/>
          </p:cNvSpPr>
          <p:nvPr/>
        </p:nvSpPr>
        <p:spPr bwMode="auto">
          <a:xfrm>
            <a:off x="304800" y="19494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审判</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5" name="Text Box 7"/>
          <p:cNvSpPr txBox="1">
            <a:spLocks noChangeArrowheads="1"/>
          </p:cNvSpPr>
          <p:nvPr/>
        </p:nvSpPr>
        <p:spPr bwMode="auto">
          <a:xfrm>
            <a:off x="4343400" y="19494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祝福</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6" name="Text Box 8"/>
          <p:cNvSpPr txBox="1">
            <a:spLocks noChangeArrowheads="1"/>
          </p:cNvSpPr>
          <p:nvPr/>
        </p:nvSpPr>
        <p:spPr bwMode="auto">
          <a:xfrm>
            <a:off x="304800" y="2787650"/>
            <a:ext cx="42672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我们去天堂</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7" name="Text Box 9"/>
          <p:cNvSpPr txBox="1">
            <a:spLocks noChangeArrowheads="1"/>
          </p:cNvSpPr>
          <p:nvPr/>
        </p:nvSpPr>
        <p:spPr bwMode="auto">
          <a:xfrm>
            <a:off x="4343400" y="27876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天堂临到我们</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8" name="Text Box 10"/>
          <p:cNvSpPr txBox="1">
            <a:spLocks noChangeArrowheads="1"/>
          </p:cNvSpPr>
          <p:nvPr/>
        </p:nvSpPr>
        <p:spPr bwMode="auto">
          <a:xfrm>
            <a:off x="304800" y="3625850"/>
            <a:ext cx="41148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我们与上帝在一起</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499" name="Text Box 11"/>
          <p:cNvSpPr txBox="1">
            <a:spLocks noChangeArrowheads="1"/>
          </p:cNvSpPr>
          <p:nvPr/>
        </p:nvSpPr>
        <p:spPr bwMode="auto">
          <a:xfrm>
            <a:off x="4343400" y="36258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上帝在我们当中</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0" name="Text Box 12"/>
          <p:cNvSpPr txBox="1">
            <a:spLocks noChangeArrowheads="1"/>
          </p:cNvSpPr>
          <p:nvPr/>
        </p:nvSpPr>
        <p:spPr bwMode="auto">
          <a:xfrm>
            <a:off x="304800" y="4464050"/>
            <a:ext cx="38100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天堂</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rPr>
              <a:t>"</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1" name="Text Box 13"/>
          <p:cNvSpPr txBox="1">
            <a:spLocks noChangeArrowheads="1"/>
          </p:cNvSpPr>
          <p:nvPr/>
        </p:nvSpPr>
        <p:spPr bwMode="auto">
          <a:xfrm>
            <a:off x="4343400" y="44640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新天与新地</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4" name="Text Box 16"/>
          <p:cNvSpPr txBox="1">
            <a:spLocks noChangeArrowheads="1"/>
          </p:cNvSpPr>
          <p:nvPr/>
        </p:nvSpPr>
        <p:spPr bwMode="auto">
          <a:xfrm>
            <a:off x="304800" y="5226050"/>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乡间式的住宿</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rPr>
              <a:t> </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5" name="Text Box 17"/>
          <p:cNvSpPr txBox="1">
            <a:spLocks noChangeArrowheads="1"/>
          </p:cNvSpPr>
          <p:nvPr/>
        </p:nvSpPr>
        <p:spPr bwMode="auto">
          <a:xfrm>
            <a:off x="4343400" y="5226050"/>
            <a:ext cx="48006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政府组屋式的住宿</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6" name="Text Box 18"/>
          <p:cNvSpPr txBox="1">
            <a:spLocks noChangeArrowheads="1"/>
          </p:cNvSpPr>
          <p:nvPr/>
        </p:nvSpPr>
        <p:spPr bwMode="auto">
          <a:xfrm>
            <a:off x="304800" y="6118313"/>
            <a:ext cx="35814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安息</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319507" name="Text Box 19"/>
          <p:cNvSpPr txBox="1">
            <a:spLocks noChangeArrowheads="1"/>
          </p:cNvSpPr>
          <p:nvPr/>
        </p:nvSpPr>
        <p:spPr bwMode="auto">
          <a:xfrm>
            <a:off x="4343400" y="6064250"/>
            <a:ext cx="48006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1260475">
              <a:defRPr sz="2400">
                <a:solidFill>
                  <a:schemeClr val="tx1"/>
                </a:solidFill>
                <a:latin typeface="Arial" charset="0"/>
                <a:ea typeface="ＭＳ Ｐゴシック" charset="0"/>
              </a:defRPr>
            </a:lvl2pPr>
            <a:lvl3pPr marL="1374775">
              <a:defRPr sz="2400">
                <a:solidFill>
                  <a:schemeClr val="tx1"/>
                </a:solidFill>
                <a:latin typeface="Arial" charset="0"/>
                <a:ea typeface="ＭＳ Ｐゴシック" charset="0"/>
              </a:defRPr>
            </a:lvl3pPr>
            <a:lvl4pPr marL="1489075">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charset="0"/>
                <a:ea typeface="ＭＳ Ｐゴシック" charset="0"/>
              </a:rPr>
              <a:t>服侍</a:t>
            </a:r>
            <a:endParaRPr kumimoji="0" lang="en-US" sz="2800" b="1" i="1"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265561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19494"/>
                                        </p:tgtEl>
                                        <p:attrNameLst>
                                          <p:attrName>style.visibility</p:attrName>
                                        </p:attrNameLst>
                                      </p:cBhvr>
                                      <p:to>
                                        <p:strVal val="visible"/>
                                      </p:to>
                                    </p:set>
                                    <p:anim calcmode="lin" valueType="num">
                                      <p:cBhvr>
                                        <p:cTn id="7" dur="2000" fill="hold"/>
                                        <p:tgtEl>
                                          <p:spTgt spid="319494"/>
                                        </p:tgtEl>
                                        <p:attrNameLst>
                                          <p:attrName>ppt_w</p:attrName>
                                        </p:attrNameLst>
                                      </p:cBhvr>
                                      <p:tavLst>
                                        <p:tav tm="0">
                                          <p:val>
                                            <p:fltVal val="0"/>
                                          </p:val>
                                        </p:tav>
                                        <p:tav tm="100000">
                                          <p:val>
                                            <p:strVal val="#ppt_w"/>
                                          </p:val>
                                        </p:tav>
                                      </p:tavLst>
                                    </p:anim>
                                    <p:anim calcmode="lin" valueType="num">
                                      <p:cBhvr>
                                        <p:cTn id="8" dur="2000" fill="hold"/>
                                        <p:tgtEl>
                                          <p:spTgt spid="319494"/>
                                        </p:tgtEl>
                                        <p:attrNameLst>
                                          <p:attrName>ppt_h</p:attrName>
                                        </p:attrNameLst>
                                      </p:cBhvr>
                                      <p:tavLst>
                                        <p:tav tm="0">
                                          <p:val>
                                            <p:fltVal val="0"/>
                                          </p:val>
                                        </p:tav>
                                        <p:tav tm="100000">
                                          <p:val>
                                            <p:strVal val="#ppt_h"/>
                                          </p:val>
                                        </p:tav>
                                      </p:tavLst>
                                    </p:anim>
                                    <p:anim calcmode="lin" valueType="num">
                                      <p:cBhvr>
                                        <p:cTn id="9" dur="2000" fill="hold"/>
                                        <p:tgtEl>
                                          <p:spTgt spid="319494"/>
                                        </p:tgtEl>
                                        <p:attrNameLst>
                                          <p:attrName>ppt_x</p:attrName>
                                        </p:attrNameLst>
                                      </p:cBhvr>
                                      <p:tavLst>
                                        <p:tav tm="0" fmla="#ppt_x+(cos(-2*pi*(1-$))*-#ppt_x-sin(-2*pi*(1-$))*(1-#ppt_y))*(1-$)">
                                          <p:val>
                                            <p:fltVal val="0"/>
                                          </p:val>
                                        </p:tav>
                                        <p:tav tm="100000">
                                          <p:val>
                                            <p:fltVal val="1"/>
                                          </p:val>
                                        </p:tav>
                                      </p:tavLst>
                                    </p:anim>
                                    <p:anim calcmode="lin" valueType="num">
                                      <p:cBhvr>
                                        <p:cTn id="10" dur="2000" fill="hold"/>
                                        <p:tgtEl>
                                          <p:spTgt spid="319494"/>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2000"/>
                            </p:stCondLst>
                            <p:childTnLst>
                              <p:par>
                                <p:cTn id="12" presetID="15" presetClass="entr" presetSubtype="0" fill="hold" grpId="0" nodeType="afterEffect">
                                  <p:stCondLst>
                                    <p:cond delay="0"/>
                                  </p:stCondLst>
                                  <p:childTnLst>
                                    <p:set>
                                      <p:cBhvr>
                                        <p:cTn id="13" dur="1" fill="hold">
                                          <p:stCondLst>
                                            <p:cond delay="0"/>
                                          </p:stCondLst>
                                        </p:cTn>
                                        <p:tgtEl>
                                          <p:spTgt spid="319495"/>
                                        </p:tgtEl>
                                        <p:attrNameLst>
                                          <p:attrName>style.visibility</p:attrName>
                                        </p:attrNameLst>
                                      </p:cBhvr>
                                      <p:to>
                                        <p:strVal val="visible"/>
                                      </p:to>
                                    </p:set>
                                    <p:anim calcmode="lin" valueType="num">
                                      <p:cBhvr>
                                        <p:cTn id="14" dur="2000" fill="hold"/>
                                        <p:tgtEl>
                                          <p:spTgt spid="319495"/>
                                        </p:tgtEl>
                                        <p:attrNameLst>
                                          <p:attrName>ppt_w</p:attrName>
                                        </p:attrNameLst>
                                      </p:cBhvr>
                                      <p:tavLst>
                                        <p:tav tm="0">
                                          <p:val>
                                            <p:fltVal val="0"/>
                                          </p:val>
                                        </p:tav>
                                        <p:tav tm="100000">
                                          <p:val>
                                            <p:strVal val="#ppt_w"/>
                                          </p:val>
                                        </p:tav>
                                      </p:tavLst>
                                    </p:anim>
                                    <p:anim calcmode="lin" valueType="num">
                                      <p:cBhvr>
                                        <p:cTn id="15" dur="2000" fill="hold"/>
                                        <p:tgtEl>
                                          <p:spTgt spid="319495"/>
                                        </p:tgtEl>
                                        <p:attrNameLst>
                                          <p:attrName>ppt_h</p:attrName>
                                        </p:attrNameLst>
                                      </p:cBhvr>
                                      <p:tavLst>
                                        <p:tav tm="0">
                                          <p:val>
                                            <p:fltVal val="0"/>
                                          </p:val>
                                        </p:tav>
                                        <p:tav tm="100000">
                                          <p:val>
                                            <p:strVal val="#ppt_h"/>
                                          </p:val>
                                        </p:tav>
                                      </p:tavLst>
                                    </p:anim>
                                    <p:anim calcmode="lin" valueType="num">
                                      <p:cBhvr>
                                        <p:cTn id="16" dur="2000" fill="hold"/>
                                        <p:tgtEl>
                                          <p:spTgt spid="319495"/>
                                        </p:tgtEl>
                                        <p:attrNameLst>
                                          <p:attrName>ppt_x</p:attrName>
                                        </p:attrNameLst>
                                      </p:cBhvr>
                                      <p:tavLst>
                                        <p:tav tm="0" fmla="#ppt_x+(cos(-2*pi*(1-$))*-#ppt_x-sin(-2*pi*(1-$))*(1-#ppt_y))*(1-$)">
                                          <p:val>
                                            <p:fltVal val="0"/>
                                          </p:val>
                                        </p:tav>
                                        <p:tav tm="100000">
                                          <p:val>
                                            <p:fltVal val="1"/>
                                          </p:val>
                                        </p:tav>
                                      </p:tavLst>
                                    </p:anim>
                                    <p:anim calcmode="lin" valueType="num">
                                      <p:cBhvr>
                                        <p:cTn id="17" dur="2000" fill="hold"/>
                                        <p:tgtEl>
                                          <p:spTgt spid="319495"/>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4000"/>
                            </p:stCondLst>
                            <p:childTnLst>
                              <p:par>
                                <p:cTn id="19" presetID="15" presetClass="entr" presetSubtype="0" fill="hold" grpId="0" nodeType="afterEffect">
                                  <p:stCondLst>
                                    <p:cond delay="0"/>
                                  </p:stCondLst>
                                  <p:childTnLst>
                                    <p:set>
                                      <p:cBhvr>
                                        <p:cTn id="20" dur="1" fill="hold">
                                          <p:stCondLst>
                                            <p:cond delay="0"/>
                                          </p:stCondLst>
                                        </p:cTn>
                                        <p:tgtEl>
                                          <p:spTgt spid="319496"/>
                                        </p:tgtEl>
                                        <p:attrNameLst>
                                          <p:attrName>style.visibility</p:attrName>
                                        </p:attrNameLst>
                                      </p:cBhvr>
                                      <p:to>
                                        <p:strVal val="visible"/>
                                      </p:to>
                                    </p:set>
                                    <p:anim calcmode="lin" valueType="num">
                                      <p:cBhvr>
                                        <p:cTn id="21" dur="2000" fill="hold"/>
                                        <p:tgtEl>
                                          <p:spTgt spid="319496"/>
                                        </p:tgtEl>
                                        <p:attrNameLst>
                                          <p:attrName>ppt_w</p:attrName>
                                        </p:attrNameLst>
                                      </p:cBhvr>
                                      <p:tavLst>
                                        <p:tav tm="0">
                                          <p:val>
                                            <p:fltVal val="0"/>
                                          </p:val>
                                        </p:tav>
                                        <p:tav tm="100000">
                                          <p:val>
                                            <p:strVal val="#ppt_w"/>
                                          </p:val>
                                        </p:tav>
                                      </p:tavLst>
                                    </p:anim>
                                    <p:anim calcmode="lin" valueType="num">
                                      <p:cBhvr>
                                        <p:cTn id="22" dur="2000" fill="hold"/>
                                        <p:tgtEl>
                                          <p:spTgt spid="319496"/>
                                        </p:tgtEl>
                                        <p:attrNameLst>
                                          <p:attrName>ppt_h</p:attrName>
                                        </p:attrNameLst>
                                      </p:cBhvr>
                                      <p:tavLst>
                                        <p:tav tm="0">
                                          <p:val>
                                            <p:fltVal val="0"/>
                                          </p:val>
                                        </p:tav>
                                        <p:tav tm="100000">
                                          <p:val>
                                            <p:strVal val="#ppt_h"/>
                                          </p:val>
                                        </p:tav>
                                      </p:tavLst>
                                    </p:anim>
                                    <p:anim calcmode="lin" valueType="num">
                                      <p:cBhvr>
                                        <p:cTn id="23" dur="2000" fill="hold"/>
                                        <p:tgtEl>
                                          <p:spTgt spid="319496"/>
                                        </p:tgtEl>
                                        <p:attrNameLst>
                                          <p:attrName>ppt_x</p:attrName>
                                        </p:attrNameLst>
                                      </p:cBhvr>
                                      <p:tavLst>
                                        <p:tav tm="0" fmla="#ppt_x+(cos(-2*pi*(1-$))*-#ppt_x-sin(-2*pi*(1-$))*(1-#ppt_y))*(1-$)">
                                          <p:val>
                                            <p:fltVal val="0"/>
                                          </p:val>
                                        </p:tav>
                                        <p:tav tm="100000">
                                          <p:val>
                                            <p:fltVal val="1"/>
                                          </p:val>
                                        </p:tav>
                                      </p:tavLst>
                                    </p:anim>
                                    <p:anim calcmode="lin" valueType="num">
                                      <p:cBhvr>
                                        <p:cTn id="24" dur="2000" fill="hold"/>
                                        <p:tgtEl>
                                          <p:spTgt spid="319496"/>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6000"/>
                            </p:stCondLst>
                            <p:childTnLst>
                              <p:par>
                                <p:cTn id="26" presetID="15" presetClass="entr" presetSubtype="0" fill="hold" grpId="0" nodeType="afterEffect">
                                  <p:stCondLst>
                                    <p:cond delay="0"/>
                                  </p:stCondLst>
                                  <p:childTnLst>
                                    <p:set>
                                      <p:cBhvr>
                                        <p:cTn id="27" dur="1" fill="hold">
                                          <p:stCondLst>
                                            <p:cond delay="0"/>
                                          </p:stCondLst>
                                        </p:cTn>
                                        <p:tgtEl>
                                          <p:spTgt spid="319497"/>
                                        </p:tgtEl>
                                        <p:attrNameLst>
                                          <p:attrName>style.visibility</p:attrName>
                                        </p:attrNameLst>
                                      </p:cBhvr>
                                      <p:to>
                                        <p:strVal val="visible"/>
                                      </p:to>
                                    </p:set>
                                    <p:anim calcmode="lin" valueType="num">
                                      <p:cBhvr>
                                        <p:cTn id="28" dur="2000" fill="hold"/>
                                        <p:tgtEl>
                                          <p:spTgt spid="319497"/>
                                        </p:tgtEl>
                                        <p:attrNameLst>
                                          <p:attrName>ppt_w</p:attrName>
                                        </p:attrNameLst>
                                      </p:cBhvr>
                                      <p:tavLst>
                                        <p:tav tm="0">
                                          <p:val>
                                            <p:fltVal val="0"/>
                                          </p:val>
                                        </p:tav>
                                        <p:tav tm="100000">
                                          <p:val>
                                            <p:strVal val="#ppt_w"/>
                                          </p:val>
                                        </p:tav>
                                      </p:tavLst>
                                    </p:anim>
                                    <p:anim calcmode="lin" valueType="num">
                                      <p:cBhvr>
                                        <p:cTn id="29" dur="2000" fill="hold"/>
                                        <p:tgtEl>
                                          <p:spTgt spid="319497"/>
                                        </p:tgtEl>
                                        <p:attrNameLst>
                                          <p:attrName>ppt_h</p:attrName>
                                        </p:attrNameLst>
                                      </p:cBhvr>
                                      <p:tavLst>
                                        <p:tav tm="0">
                                          <p:val>
                                            <p:fltVal val="0"/>
                                          </p:val>
                                        </p:tav>
                                        <p:tav tm="100000">
                                          <p:val>
                                            <p:strVal val="#ppt_h"/>
                                          </p:val>
                                        </p:tav>
                                      </p:tavLst>
                                    </p:anim>
                                    <p:anim calcmode="lin" valueType="num">
                                      <p:cBhvr>
                                        <p:cTn id="30" dur="2000" fill="hold"/>
                                        <p:tgtEl>
                                          <p:spTgt spid="319497"/>
                                        </p:tgtEl>
                                        <p:attrNameLst>
                                          <p:attrName>ppt_x</p:attrName>
                                        </p:attrNameLst>
                                      </p:cBhvr>
                                      <p:tavLst>
                                        <p:tav tm="0" fmla="#ppt_x+(cos(-2*pi*(1-$))*-#ppt_x-sin(-2*pi*(1-$))*(1-#ppt_y))*(1-$)">
                                          <p:val>
                                            <p:fltVal val="0"/>
                                          </p:val>
                                        </p:tav>
                                        <p:tav tm="100000">
                                          <p:val>
                                            <p:fltVal val="1"/>
                                          </p:val>
                                        </p:tav>
                                      </p:tavLst>
                                    </p:anim>
                                    <p:anim calcmode="lin" valueType="num">
                                      <p:cBhvr>
                                        <p:cTn id="31" dur="2000" fill="hold"/>
                                        <p:tgtEl>
                                          <p:spTgt spid="319497"/>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8000"/>
                            </p:stCondLst>
                            <p:childTnLst>
                              <p:par>
                                <p:cTn id="33" presetID="15" presetClass="entr" presetSubtype="0" fill="hold" grpId="0" nodeType="afterEffect">
                                  <p:stCondLst>
                                    <p:cond delay="0"/>
                                  </p:stCondLst>
                                  <p:childTnLst>
                                    <p:set>
                                      <p:cBhvr>
                                        <p:cTn id="34" dur="1" fill="hold">
                                          <p:stCondLst>
                                            <p:cond delay="0"/>
                                          </p:stCondLst>
                                        </p:cTn>
                                        <p:tgtEl>
                                          <p:spTgt spid="319498"/>
                                        </p:tgtEl>
                                        <p:attrNameLst>
                                          <p:attrName>style.visibility</p:attrName>
                                        </p:attrNameLst>
                                      </p:cBhvr>
                                      <p:to>
                                        <p:strVal val="visible"/>
                                      </p:to>
                                    </p:set>
                                    <p:anim calcmode="lin" valueType="num">
                                      <p:cBhvr>
                                        <p:cTn id="35" dur="2000" fill="hold"/>
                                        <p:tgtEl>
                                          <p:spTgt spid="319498"/>
                                        </p:tgtEl>
                                        <p:attrNameLst>
                                          <p:attrName>ppt_w</p:attrName>
                                        </p:attrNameLst>
                                      </p:cBhvr>
                                      <p:tavLst>
                                        <p:tav tm="0">
                                          <p:val>
                                            <p:fltVal val="0"/>
                                          </p:val>
                                        </p:tav>
                                        <p:tav tm="100000">
                                          <p:val>
                                            <p:strVal val="#ppt_w"/>
                                          </p:val>
                                        </p:tav>
                                      </p:tavLst>
                                    </p:anim>
                                    <p:anim calcmode="lin" valueType="num">
                                      <p:cBhvr>
                                        <p:cTn id="36" dur="2000" fill="hold"/>
                                        <p:tgtEl>
                                          <p:spTgt spid="319498"/>
                                        </p:tgtEl>
                                        <p:attrNameLst>
                                          <p:attrName>ppt_h</p:attrName>
                                        </p:attrNameLst>
                                      </p:cBhvr>
                                      <p:tavLst>
                                        <p:tav tm="0">
                                          <p:val>
                                            <p:fltVal val="0"/>
                                          </p:val>
                                        </p:tav>
                                        <p:tav tm="100000">
                                          <p:val>
                                            <p:strVal val="#ppt_h"/>
                                          </p:val>
                                        </p:tav>
                                      </p:tavLst>
                                    </p:anim>
                                    <p:anim calcmode="lin" valueType="num">
                                      <p:cBhvr>
                                        <p:cTn id="37" dur="2000" fill="hold"/>
                                        <p:tgtEl>
                                          <p:spTgt spid="319498"/>
                                        </p:tgtEl>
                                        <p:attrNameLst>
                                          <p:attrName>ppt_x</p:attrName>
                                        </p:attrNameLst>
                                      </p:cBhvr>
                                      <p:tavLst>
                                        <p:tav tm="0" fmla="#ppt_x+(cos(-2*pi*(1-$))*-#ppt_x-sin(-2*pi*(1-$))*(1-#ppt_y))*(1-$)">
                                          <p:val>
                                            <p:fltVal val="0"/>
                                          </p:val>
                                        </p:tav>
                                        <p:tav tm="100000">
                                          <p:val>
                                            <p:fltVal val="1"/>
                                          </p:val>
                                        </p:tav>
                                      </p:tavLst>
                                    </p:anim>
                                    <p:anim calcmode="lin" valueType="num">
                                      <p:cBhvr>
                                        <p:cTn id="38" dur="2000" fill="hold"/>
                                        <p:tgtEl>
                                          <p:spTgt spid="319498"/>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10000"/>
                            </p:stCondLst>
                            <p:childTnLst>
                              <p:par>
                                <p:cTn id="40" presetID="15" presetClass="entr" presetSubtype="0" fill="hold" grpId="0" nodeType="afterEffect">
                                  <p:stCondLst>
                                    <p:cond delay="0"/>
                                  </p:stCondLst>
                                  <p:childTnLst>
                                    <p:set>
                                      <p:cBhvr>
                                        <p:cTn id="41" dur="1" fill="hold">
                                          <p:stCondLst>
                                            <p:cond delay="0"/>
                                          </p:stCondLst>
                                        </p:cTn>
                                        <p:tgtEl>
                                          <p:spTgt spid="319499"/>
                                        </p:tgtEl>
                                        <p:attrNameLst>
                                          <p:attrName>style.visibility</p:attrName>
                                        </p:attrNameLst>
                                      </p:cBhvr>
                                      <p:to>
                                        <p:strVal val="visible"/>
                                      </p:to>
                                    </p:set>
                                    <p:anim calcmode="lin" valueType="num">
                                      <p:cBhvr>
                                        <p:cTn id="42" dur="2000" fill="hold"/>
                                        <p:tgtEl>
                                          <p:spTgt spid="319499"/>
                                        </p:tgtEl>
                                        <p:attrNameLst>
                                          <p:attrName>ppt_w</p:attrName>
                                        </p:attrNameLst>
                                      </p:cBhvr>
                                      <p:tavLst>
                                        <p:tav tm="0">
                                          <p:val>
                                            <p:fltVal val="0"/>
                                          </p:val>
                                        </p:tav>
                                        <p:tav tm="100000">
                                          <p:val>
                                            <p:strVal val="#ppt_w"/>
                                          </p:val>
                                        </p:tav>
                                      </p:tavLst>
                                    </p:anim>
                                    <p:anim calcmode="lin" valueType="num">
                                      <p:cBhvr>
                                        <p:cTn id="43" dur="2000" fill="hold"/>
                                        <p:tgtEl>
                                          <p:spTgt spid="319499"/>
                                        </p:tgtEl>
                                        <p:attrNameLst>
                                          <p:attrName>ppt_h</p:attrName>
                                        </p:attrNameLst>
                                      </p:cBhvr>
                                      <p:tavLst>
                                        <p:tav tm="0">
                                          <p:val>
                                            <p:fltVal val="0"/>
                                          </p:val>
                                        </p:tav>
                                        <p:tav tm="100000">
                                          <p:val>
                                            <p:strVal val="#ppt_h"/>
                                          </p:val>
                                        </p:tav>
                                      </p:tavLst>
                                    </p:anim>
                                    <p:anim calcmode="lin" valueType="num">
                                      <p:cBhvr>
                                        <p:cTn id="44" dur="2000" fill="hold"/>
                                        <p:tgtEl>
                                          <p:spTgt spid="319499"/>
                                        </p:tgtEl>
                                        <p:attrNameLst>
                                          <p:attrName>ppt_x</p:attrName>
                                        </p:attrNameLst>
                                      </p:cBhvr>
                                      <p:tavLst>
                                        <p:tav tm="0" fmla="#ppt_x+(cos(-2*pi*(1-$))*-#ppt_x-sin(-2*pi*(1-$))*(1-#ppt_y))*(1-$)">
                                          <p:val>
                                            <p:fltVal val="0"/>
                                          </p:val>
                                        </p:tav>
                                        <p:tav tm="100000">
                                          <p:val>
                                            <p:fltVal val="1"/>
                                          </p:val>
                                        </p:tav>
                                      </p:tavLst>
                                    </p:anim>
                                    <p:anim calcmode="lin" valueType="num">
                                      <p:cBhvr>
                                        <p:cTn id="45" dur="2000" fill="hold"/>
                                        <p:tgtEl>
                                          <p:spTgt spid="319499"/>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12000"/>
                            </p:stCondLst>
                            <p:childTnLst>
                              <p:par>
                                <p:cTn id="47" presetID="15" presetClass="entr" presetSubtype="0" fill="hold" grpId="0" nodeType="afterEffect">
                                  <p:stCondLst>
                                    <p:cond delay="0"/>
                                  </p:stCondLst>
                                  <p:childTnLst>
                                    <p:set>
                                      <p:cBhvr>
                                        <p:cTn id="48" dur="1" fill="hold">
                                          <p:stCondLst>
                                            <p:cond delay="0"/>
                                          </p:stCondLst>
                                        </p:cTn>
                                        <p:tgtEl>
                                          <p:spTgt spid="319500"/>
                                        </p:tgtEl>
                                        <p:attrNameLst>
                                          <p:attrName>style.visibility</p:attrName>
                                        </p:attrNameLst>
                                      </p:cBhvr>
                                      <p:to>
                                        <p:strVal val="visible"/>
                                      </p:to>
                                    </p:set>
                                    <p:anim calcmode="lin" valueType="num">
                                      <p:cBhvr>
                                        <p:cTn id="49" dur="2000" fill="hold"/>
                                        <p:tgtEl>
                                          <p:spTgt spid="319500"/>
                                        </p:tgtEl>
                                        <p:attrNameLst>
                                          <p:attrName>ppt_w</p:attrName>
                                        </p:attrNameLst>
                                      </p:cBhvr>
                                      <p:tavLst>
                                        <p:tav tm="0">
                                          <p:val>
                                            <p:fltVal val="0"/>
                                          </p:val>
                                        </p:tav>
                                        <p:tav tm="100000">
                                          <p:val>
                                            <p:strVal val="#ppt_w"/>
                                          </p:val>
                                        </p:tav>
                                      </p:tavLst>
                                    </p:anim>
                                    <p:anim calcmode="lin" valueType="num">
                                      <p:cBhvr>
                                        <p:cTn id="50" dur="2000" fill="hold"/>
                                        <p:tgtEl>
                                          <p:spTgt spid="319500"/>
                                        </p:tgtEl>
                                        <p:attrNameLst>
                                          <p:attrName>ppt_h</p:attrName>
                                        </p:attrNameLst>
                                      </p:cBhvr>
                                      <p:tavLst>
                                        <p:tav tm="0">
                                          <p:val>
                                            <p:fltVal val="0"/>
                                          </p:val>
                                        </p:tav>
                                        <p:tav tm="100000">
                                          <p:val>
                                            <p:strVal val="#ppt_h"/>
                                          </p:val>
                                        </p:tav>
                                      </p:tavLst>
                                    </p:anim>
                                    <p:anim calcmode="lin" valueType="num">
                                      <p:cBhvr>
                                        <p:cTn id="51" dur="2000" fill="hold"/>
                                        <p:tgtEl>
                                          <p:spTgt spid="319500"/>
                                        </p:tgtEl>
                                        <p:attrNameLst>
                                          <p:attrName>ppt_x</p:attrName>
                                        </p:attrNameLst>
                                      </p:cBhvr>
                                      <p:tavLst>
                                        <p:tav tm="0" fmla="#ppt_x+(cos(-2*pi*(1-$))*-#ppt_x-sin(-2*pi*(1-$))*(1-#ppt_y))*(1-$)">
                                          <p:val>
                                            <p:fltVal val="0"/>
                                          </p:val>
                                        </p:tav>
                                        <p:tav tm="100000">
                                          <p:val>
                                            <p:fltVal val="1"/>
                                          </p:val>
                                        </p:tav>
                                      </p:tavLst>
                                    </p:anim>
                                    <p:anim calcmode="lin" valueType="num">
                                      <p:cBhvr>
                                        <p:cTn id="52" dur="2000" fill="hold"/>
                                        <p:tgtEl>
                                          <p:spTgt spid="319500"/>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14000"/>
                            </p:stCondLst>
                            <p:childTnLst>
                              <p:par>
                                <p:cTn id="54" presetID="15" presetClass="entr" presetSubtype="0" fill="hold" grpId="0" nodeType="afterEffect">
                                  <p:stCondLst>
                                    <p:cond delay="0"/>
                                  </p:stCondLst>
                                  <p:childTnLst>
                                    <p:set>
                                      <p:cBhvr>
                                        <p:cTn id="55" dur="1" fill="hold">
                                          <p:stCondLst>
                                            <p:cond delay="0"/>
                                          </p:stCondLst>
                                        </p:cTn>
                                        <p:tgtEl>
                                          <p:spTgt spid="319501"/>
                                        </p:tgtEl>
                                        <p:attrNameLst>
                                          <p:attrName>style.visibility</p:attrName>
                                        </p:attrNameLst>
                                      </p:cBhvr>
                                      <p:to>
                                        <p:strVal val="visible"/>
                                      </p:to>
                                    </p:set>
                                    <p:anim calcmode="lin" valueType="num">
                                      <p:cBhvr>
                                        <p:cTn id="56" dur="2000" fill="hold"/>
                                        <p:tgtEl>
                                          <p:spTgt spid="319501"/>
                                        </p:tgtEl>
                                        <p:attrNameLst>
                                          <p:attrName>ppt_w</p:attrName>
                                        </p:attrNameLst>
                                      </p:cBhvr>
                                      <p:tavLst>
                                        <p:tav tm="0">
                                          <p:val>
                                            <p:fltVal val="0"/>
                                          </p:val>
                                        </p:tav>
                                        <p:tav tm="100000">
                                          <p:val>
                                            <p:strVal val="#ppt_w"/>
                                          </p:val>
                                        </p:tav>
                                      </p:tavLst>
                                    </p:anim>
                                    <p:anim calcmode="lin" valueType="num">
                                      <p:cBhvr>
                                        <p:cTn id="57" dur="2000" fill="hold"/>
                                        <p:tgtEl>
                                          <p:spTgt spid="319501"/>
                                        </p:tgtEl>
                                        <p:attrNameLst>
                                          <p:attrName>ppt_h</p:attrName>
                                        </p:attrNameLst>
                                      </p:cBhvr>
                                      <p:tavLst>
                                        <p:tav tm="0">
                                          <p:val>
                                            <p:fltVal val="0"/>
                                          </p:val>
                                        </p:tav>
                                        <p:tav tm="100000">
                                          <p:val>
                                            <p:strVal val="#ppt_h"/>
                                          </p:val>
                                        </p:tav>
                                      </p:tavLst>
                                    </p:anim>
                                    <p:anim calcmode="lin" valueType="num">
                                      <p:cBhvr>
                                        <p:cTn id="58" dur="2000" fill="hold"/>
                                        <p:tgtEl>
                                          <p:spTgt spid="319501"/>
                                        </p:tgtEl>
                                        <p:attrNameLst>
                                          <p:attrName>ppt_x</p:attrName>
                                        </p:attrNameLst>
                                      </p:cBhvr>
                                      <p:tavLst>
                                        <p:tav tm="0" fmla="#ppt_x+(cos(-2*pi*(1-$))*-#ppt_x-sin(-2*pi*(1-$))*(1-#ppt_y))*(1-$)">
                                          <p:val>
                                            <p:fltVal val="0"/>
                                          </p:val>
                                        </p:tav>
                                        <p:tav tm="100000">
                                          <p:val>
                                            <p:fltVal val="1"/>
                                          </p:val>
                                        </p:tav>
                                      </p:tavLst>
                                    </p:anim>
                                    <p:anim calcmode="lin" valueType="num">
                                      <p:cBhvr>
                                        <p:cTn id="59" dur="2000" fill="hold"/>
                                        <p:tgtEl>
                                          <p:spTgt spid="319501"/>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16000"/>
                            </p:stCondLst>
                            <p:childTnLst>
                              <p:par>
                                <p:cTn id="61" presetID="15" presetClass="entr" presetSubtype="0" fill="hold" grpId="0" nodeType="afterEffect">
                                  <p:stCondLst>
                                    <p:cond delay="0"/>
                                  </p:stCondLst>
                                  <p:childTnLst>
                                    <p:set>
                                      <p:cBhvr>
                                        <p:cTn id="62" dur="1" fill="hold">
                                          <p:stCondLst>
                                            <p:cond delay="0"/>
                                          </p:stCondLst>
                                        </p:cTn>
                                        <p:tgtEl>
                                          <p:spTgt spid="319504"/>
                                        </p:tgtEl>
                                        <p:attrNameLst>
                                          <p:attrName>style.visibility</p:attrName>
                                        </p:attrNameLst>
                                      </p:cBhvr>
                                      <p:to>
                                        <p:strVal val="visible"/>
                                      </p:to>
                                    </p:set>
                                    <p:anim calcmode="lin" valueType="num">
                                      <p:cBhvr>
                                        <p:cTn id="63" dur="2000" fill="hold"/>
                                        <p:tgtEl>
                                          <p:spTgt spid="319504"/>
                                        </p:tgtEl>
                                        <p:attrNameLst>
                                          <p:attrName>ppt_w</p:attrName>
                                        </p:attrNameLst>
                                      </p:cBhvr>
                                      <p:tavLst>
                                        <p:tav tm="0">
                                          <p:val>
                                            <p:fltVal val="0"/>
                                          </p:val>
                                        </p:tav>
                                        <p:tav tm="100000">
                                          <p:val>
                                            <p:strVal val="#ppt_w"/>
                                          </p:val>
                                        </p:tav>
                                      </p:tavLst>
                                    </p:anim>
                                    <p:anim calcmode="lin" valueType="num">
                                      <p:cBhvr>
                                        <p:cTn id="64" dur="2000" fill="hold"/>
                                        <p:tgtEl>
                                          <p:spTgt spid="319504"/>
                                        </p:tgtEl>
                                        <p:attrNameLst>
                                          <p:attrName>ppt_h</p:attrName>
                                        </p:attrNameLst>
                                      </p:cBhvr>
                                      <p:tavLst>
                                        <p:tav tm="0">
                                          <p:val>
                                            <p:fltVal val="0"/>
                                          </p:val>
                                        </p:tav>
                                        <p:tav tm="100000">
                                          <p:val>
                                            <p:strVal val="#ppt_h"/>
                                          </p:val>
                                        </p:tav>
                                      </p:tavLst>
                                    </p:anim>
                                    <p:anim calcmode="lin" valueType="num">
                                      <p:cBhvr>
                                        <p:cTn id="65" dur="2000" fill="hold"/>
                                        <p:tgtEl>
                                          <p:spTgt spid="319504"/>
                                        </p:tgtEl>
                                        <p:attrNameLst>
                                          <p:attrName>ppt_x</p:attrName>
                                        </p:attrNameLst>
                                      </p:cBhvr>
                                      <p:tavLst>
                                        <p:tav tm="0" fmla="#ppt_x+(cos(-2*pi*(1-$))*-#ppt_x-sin(-2*pi*(1-$))*(1-#ppt_y))*(1-$)">
                                          <p:val>
                                            <p:fltVal val="0"/>
                                          </p:val>
                                        </p:tav>
                                        <p:tav tm="100000">
                                          <p:val>
                                            <p:fltVal val="1"/>
                                          </p:val>
                                        </p:tav>
                                      </p:tavLst>
                                    </p:anim>
                                    <p:anim calcmode="lin" valueType="num">
                                      <p:cBhvr>
                                        <p:cTn id="66" dur="2000" fill="hold"/>
                                        <p:tgtEl>
                                          <p:spTgt spid="31950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18000"/>
                            </p:stCondLst>
                            <p:childTnLst>
                              <p:par>
                                <p:cTn id="68" presetID="15" presetClass="entr" presetSubtype="0" fill="hold" grpId="0" nodeType="afterEffect">
                                  <p:stCondLst>
                                    <p:cond delay="0"/>
                                  </p:stCondLst>
                                  <p:childTnLst>
                                    <p:set>
                                      <p:cBhvr>
                                        <p:cTn id="69" dur="1" fill="hold">
                                          <p:stCondLst>
                                            <p:cond delay="0"/>
                                          </p:stCondLst>
                                        </p:cTn>
                                        <p:tgtEl>
                                          <p:spTgt spid="319505"/>
                                        </p:tgtEl>
                                        <p:attrNameLst>
                                          <p:attrName>style.visibility</p:attrName>
                                        </p:attrNameLst>
                                      </p:cBhvr>
                                      <p:to>
                                        <p:strVal val="visible"/>
                                      </p:to>
                                    </p:set>
                                    <p:anim calcmode="lin" valueType="num">
                                      <p:cBhvr>
                                        <p:cTn id="70" dur="2000" fill="hold"/>
                                        <p:tgtEl>
                                          <p:spTgt spid="319505"/>
                                        </p:tgtEl>
                                        <p:attrNameLst>
                                          <p:attrName>ppt_w</p:attrName>
                                        </p:attrNameLst>
                                      </p:cBhvr>
                                      <p:tavLst>
                                        <p:tav tm="0">
                                          <p:val>
                                            <p:fltVal val="0"/>
                                          </p:val>
                                        </p:tav>
                                        <p:tav tm="100000">
                                          <p:val>
                                            <p:strVal val="#ppt_w"/>
                                          </p:val>
                                        </p:tav>
                                      </p:tavLst>
                                    </p:anim>
                                    <p:anim calcmode="lin" valueType="num">
                                      <p:cBhvr>
                                        <p:cTn id="71" dur="2000" fill="hold"/>
                                        <p:tgtEl>
                                          <p:spTgt spid="319505"/>
                                        </p:tgtEl>
                                        <p:attrNameLst>
                                          <p:attrName>ppt_h</p:attrName>
                                        </p:attrNameLst>
                                      </p:cBhvr>
                                      <p:tavLst>
                                        <p:tav tm="0">
                                          <p:val>
                                            <p:fltVal val="0"/>
                                          </p:val>
                                        </p:tav>
                                        <p:tav tm="100000">
                                          <p:val>
                                            <p:strVal val="#ppt_h"/>
                                          </p:val>
                                        </p:tav>
                                      </p:tavLst>
                                    </p:anim>
                                    <p:anim calcmode="lin" valueType="num">
                                      <p:cBhvr>
                                        <p:cTn id="72" dur="2000" fill="hold"/>
                                        <p:tgtEl>
                                          <p:spTgt spid="319505"/>
                                        </p:tgtEl>
                                        <p:attrNameLst>
                                          <p:attrName>ppt_x</p:attrName>
                                        </p:attrNameLst>
                                      </p:cBhvr>
                                      <p:tavLst>
                                        <p:tav tm="0" fmla="#ppt_x+(cos(-2*pi*(1-$))*-#ppt_x-sin(-2*pi*(1-$))*(1-#ppt_y))*(1-$)">
                                          <p:val>
                                            <p:fltVal val="0"/>
                                          </p:val>
                                        </p:tav>
                                        <p:tav tm="100000">
                                          <p:val>
                                            <p:fltVal val="1"/>
                                          </p:val>
                                        </p:tav>
                                      </p:tavLst>
                                    </p:anim>
                                    <p:anim calcmode="lin" valueType="num">
                                      <p:cBhvr>
                                        <p:cTn id="73" dur="2000" fill="hold"/>
                                        <p:tgtEl>
                                          <p:spTgt spid="31950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20000"/>
                            </p:stCondLst>
                            <p:childTnLst>
                              <p:par>
                                <p:cTn id="75" presetID="15" presetClass="entr" presetSubtype="0" fill="hold" grpId="0" nodeType="afterEffect">
                                  <p:stCondLst>
                                    <p:cond delay="0"/>
                                  </p:stCondLst>
                                  <p:childTnLst>
                                    <p:set>
                                      <p:cBhvr>
                                        <p:cTn id="76" dur="1" fill="hold">
                                          <p:stCondLst>
                                            <p:cond delay="0"/>
                                          </p:stCondLst>
                                        </p:cTn>
                                        <p:tgtEl>
                                          <p:spTgt spid="319506"/>
                                        </p:tgtEl>
                                        <p:attrNameLst>
                                          <p:attrName>style.visibility</p:attrName>
                                        </p:attrNameLst>
                                      </p:cBhvr>
                                      <p:to>
                                        <p:strVal val="visible"/>
                                      </p:to>
                                    </p:set>
                                    <p:anim calcmode="lin" valueType="num">
                                      <p:cBhvr>
                                        <p:cTn id="77" dur="3000" fill="hold"/>
                                        <p:tgtEl>
                                          <p:spTgt spid="319506"/>
                                        </p:tgtEl>
                                        <p:attrNameLst>
                                          <p:attrName>ppt_w</p:attrName>
                                        </p:attrNameLst>
                                      </p:cBhvr>
                                      <p:tavLst>
                                        <p:tav tm="0">
                                          <p:val>
                                            <p:fltVal val="0"/>
                                          </p:val>
                                        </p:tav>
                                        <p:tav tm="100000">
                                          <p:val>
                                            <p:strVal val="#ppt_w"/>
                                          </p:val>
                                        </p:tav>
                                      </p:tavLst>
                                    </p:anim>
                                    <p:anim calcmode="lin" valueType="num">
                                      <p:cBhvr>
                                        <p:cTn id="78" dur="3000" fill="hold"/>
                                        <p:tgtEl>
                                          <p:spTgt spid="319506"/>
                                        </p:tgtEl>
                                        <p:attrNameLst>
                                          <p:attrName>ppt_h</p:attrName>
                                        </p:attrNameLst>
                                      </p:cBhvr>
                                      <p:tavLst>
                                        <p:tav tm="0">
                                          <p:val>
                                            <p:fltVal val="0"/>
                                          </p:val>
                                        </p:tav>
                                        <p:tav tm="100000">
                                          <p:val>
                                            <p:strVal val="#ppt_h"/>
                                          </p:val>
                                        </p:tav>
                                      </p:tavLst>
                                    </p:anim>
                                    <p:anim calcmode="lin" valueType="num">
                                      <p:cBhvr>
                                        <p:cTn id="79" dur="3000" fill="hold"/>
                                        <p:tgtEl>
                                          <p:spTgt spid="319506"/>
                                        </p:tgtEl>
                                        <p:attrNameLst>
                                          <p:attrName>ppt_x</p:attrName>
                                        </p:attrNameLst>
                                      </p:cBhvr>
                                      <p:tavLst>
                                        <p:tav tm="0" fmla="#ppt_x+(cos(-2*pi*(1-$))*-#ppt_x-sin(-2*pi*(1-$))*(1-#ppt_y))*(1-$)">
                                          <p:val>
                                            <p:fltVal val="0"/>
                                          </p:val>
                                        </p:tav>
                                        <p:tav tm="100000">
                                          <p:val>
                                            <p:fltVal val="1"/>
                                          </p:val>
                                        </p:tav>
                                      </p:tavLst>
                                    </p:anim>
                                    <p:anim calcmode="lin" valueType="num">
                                      <p:cBhvr>
                                        <p:cTn id="80" dur="3000" fill="hold"/>
                                        <p:tgtEl>
                                          <p:spTgt spid="31950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23000"/>
                            </p:stCondLst>
                            <p:childTnLst>
                              <p:par>
                                <p:cTn id="82" presetID="15" presetClass="entr" presetSubtype="0" fill="hold" grpId="0" nodeType="afterEffect">
                                  <p:stCondLst>
                                    <p:cond delay="0"/>
                                  </p:stCondLst>
                                  <p:childTnLst>
                                    <p:set>
                                      <p:cBhvr>
                                        <p:cTn id="83" dur="1" fill="hold">
                                          <p:stCondLst>
                                            <p:cond delay="0"/>
                                          </p:stCondLst>
                                        </p:cTn>
                                        <p:tgtEl>
                                          <p:spTgt spid="319507"/>
                                        </p:tgtEl>
                                        <p:attrNameLst>
                                          <p:attrName>style.visibility</p:attrName>
                                        </p:attrNameLst>
                                      </p:cBhvr>
                                      <p:to>
                                        <p:strVal val="visible"/>
                                      </p:to>
                                    </p:set>
                                    <p:anim calcmode="lin" valueType="num">
                                      <p:cBhvr>
                                        <p:cTn id="84" dur="3000" fill="hold"/>
                                        <p:tgtEl>
                                          <p:spTgt spid="319507"/>
                                        </p:tgtEl>
                                        <p:attrNameLst>
                                          <p:attrName>ppt_w</p:attrName>
                                        </p:attrNameLst>
                                      </p:cBhvr>
                                      <p:tavLst>
                                        <p:tav tm="0">
                                          <p:val>
                                            <p:fltVal val="0"/>
                                          </p:val>
                                        </p:tav>
                                        <p:tav tm="100000">
                                          <p:val>
                                            <p:strVal val="#ppt_w"/>
                                          </p:val>
                                        </p:tav>
                                      </p:tavLst>
                                    </p:anim>
                                    <p:anim calcmode="lin" valueType="num">
                                      <p:cBhvr>
                                        <p:cTn id="85" dur="3000" fill="hold"/>
                                        <p:tgtEl>
                                          <p:spTgt spid="319507"/>
                                        </p:tgtEl>
                                        <p:attrNameLst>
                                          <p:attrName>ppt_h</p:attrName>
                                        </p:attrNameLst>
                                      </p:cBhvr>
                                      <p:tavLst>
                                        <p:tav tm="0">
                                          <p:val>
                                            <p:fltVal val="0"/>
                                          </p:val>
                                        </p:tav>
                                        <p:tav tm="100000">
                                          <p:val>
                                            <p:strVal val="#ppt_h"/>
                                          </p:val>
                                        </p:tav>
                                      </p:tavLst>
                                    </p:anim>
                                    <p:anim calcmode="lin" valueType="num">
                                      <p:cBhvr>
                                        <p:cTn id="86" dur="3000" fill="hold"/>
                                        <p:tgtEl>
                                          <p:spTgt spid="319507"/>
                                        </p:tgtEl>
                                        <p:attrNameLst>
                                          <p:attrName>ppt_x</p:attrName>
                                        </p:attrNameLst>
                                      </p:cBhvr>
                                      <p:tavLst>
                                        <p:tav tm="0" fmla="#ppt_x+(cos(-2*pi*(1-$))*-#ppt_x-sin(-2*pi*(1-$))*(1-#ppt_y))*(1-$)">
                                          <p:val>
                                            <p:fltVal val="0"/>
                                          </p:val>
                                        </p:tav>
                                        <p:tav tm="100000">
                                          <p:val>
                                            <p:fltVal val="1"/>
                                          </p:val>
                                        </p:tav>
                                      </p:tavLst>
                                    </p:anim>
                                    <p:anim calcmode="lin" valueType="num">
                                      <p:cBhvr>
                                        <p:cTn id="87" dur="3000" fill="hold"/>
                                        <p:tgtEl>
                                          <p:spTgt spid="31950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4" grpId="0"/>
      <p:bldP spid="319495" grpId="0"/>
      <p:bldP spid="319496" grpId="0"/>
      <p:bldP spid="319497" grpId="0"/>
      <p:bldP spid="319498" grpId="0"/>
      <p:bldP spid="319499" grpId="0"/>
      <p:bldP spid="319500" grpId="0"/>
      <p:bldP spid="319501" grpId="0"/>
      <p:bldP spid="319504" grpId="0"/>
      <p:bldP spid="319505" grpId="0"/>
      <p:bldP spid="319506" grpId="0"/>
      <p:bldP spid="319507"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4" descr="Jesus_--_Transfiguration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52475"/>
            <a:ext cx="9144000" cy="610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Rectangle 2"/>
          <p:cNvSpPr>
            <a:spLocks noGrp="1" noChangeArrowheads="1"/>
          </p:cNvSpPr>
          <p:nvPr>
            <p:ph type="title"/>
          </p:nvPr>
        </p:nvSpPr>
        <p:spPr>
          <a:xfrm>
            <a:off x="685800" y="-76200"/>
            <a:ext cx="7772400" cy="838200"/>
          </a:xfrm>
        </p:spPr>
        <p:txBody>
          <a:bodyPr/>
          <a:lstStyle/>
          <a:p>
            <a:pPr eaLnBrk="1" hangingPunct="1"/>
            <a:r>
              <a:rPr lang="zh-CN" altLang="en-US" dirty="0">
                <a:latin typeface="Arial" charset="0"/>
                <a:ea typeface="ＭＳ Ｐゴシック" charset="0"/>
                <a:cs typeface="ＭＳ Ｐゴシック" charset="0"/>
              </a:rPr>
              <a:t>登山变相</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393977316"/>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274434" name="Rectangle 2"/>
          <p:cNvSpPr>
            <a:spLocks noGrp="1" noChangeArrowheads="1"/>
          </p:cNvSpPr>
          <p:nvPr>
            <p:ph type="title"/>
          </p:nvPr>
        </p:nvSpPr>
        <p:spPr>
          <a:xfrm>
            <a:off x="6248400" y="274638"/>
            <a:ext cx="2590800" cy="2773362"/>
          </a:xfrm>
          <a:effectLst>
            <a:outerShdw blurRad="63500" dist="35921" dir="2700000" algn="ctr" rotWithShape="0">
              <a:srgbClr val="000000">
                <a:alpha val="74998"/>
              </a:srgbClr>
            </a:outerShdw>
          </a:effectLst>
        </p:spPr>
        <p:txBody>
          <a:bodyPr/>
          <a:lstStyle/>
          <a:p>
            <a:pPr eaLnBrk="1" hangingPunct="1">
              <a:defRPr/>
            </a:pPr>
            <a:r>
              <a:rPr lang="zh-CN" altLang="en-US" b="1" dirty="0">
                <a:solidFill>
                  <a:schemeClr val="bg1"/>
                </a:solidFill>
                <a:latin typeface="Arial" charset="0"/>
              </a:rPr>
              <a:t>什么人去天堂</a:t>
            </a:r>
            <a:r>
              <a:rPr lang="en-US" b="1" dirty="0">
                <a:solidFill>
                  <a:schemeClr val="bg1"/>
                </a:solidFill>
                <a:latin typeface="Arial" charset="0"/>
              </a:rPr>
              <a:t>?</a:t>
            </a:r>
            <a:endParaRPr lang="en-US" b="1" dirty="0">
              <a:latin typeface="Arial" charset="0"/>
            </a:endParaRPr>
          </a:p>
        </p:txBody>
      </p:sp>
      <p:sp>
        <p:nvSpPr>
          <p:cNvPr id="274435" name="Rectangle 3"/>
          <p:cNvSpPr>
            <a:spLocks noGrp="1" noChangeArrowheads="1"/>
          </p:cNvSpPr>
          <p:nvPr>
            <p:ph type="body" idx="1"/>
          </p:nvPr>
        </p:nvSpPr>
        <p:spPr>
          <a:xfrm>
            <a:off x="6096000" y="3352800"/>
            <a:ext cx="3048000" cy="3505200"/>
          </a:xfrm>
          <a:effectLst>
            <a:outerShdw blurRad="63500" dist="35921" dir="2700000" algn="ctr" rotWithShape="0">
              <a:schemeClr val="tx2">
                <a:alpha val="74998"/>
              </a:schemeClr>
            </a:outerShdw>
          </a:effectLst>
        </p:spPr>
        <p:txBody>
          <a:bodyPr/>
          <a:lstStyle/>
          <a:p>
            <a:pPr marL="0" indent="0" algn="ctr" eaLnBrk="1" hangingPunct="1">
              <a:buFontTx/>
              <a:buNone/>
              <a:defRPr/>
            </a:pPr>
            <a:r>
              <a:rPr lang="en-US" altLang="ja-JP" b="1" dirty="0">
                <a:solidFill>
                  <a:schemeClr val="bg1"/>
                </a:solidFill>
                <a:latin typeface="Arial" charset="0"/>
              </a:rPr>
              <a:t>“</a:t>
            </a:r>
            <a:r>
              <a:rPr lang="en-US" b="1" dirty="0">
                <a:solidFill>
                  <a:schemeClr val="bg1"/>
                </a:solidFill>
                <a:latin typeface="Arial" charset="0"/>
              </a:rPr>
              <a:t>CV</a:t>
            </a:r>
            <a:r>
              <a:rPr lang="en-US" altLang="ja-JP" b="1" dirty="0">
                <a:solidFill>
                  <a:schemeClr val="bg1"/>
                </a:solidFill>
                <a:latin typeface="Arial" charset="0"/>
              </a:rPr>
              <a:t>”</a:t>
            </a:r>
            <a:r>
              <a:rPr lang="en-US" b="1" dirty="0">
                <a:solidFill>
                  <a:schemeClr val="bg1"/>
                </a:solidFill>
                <a:latin typeface="Arial" charset="0"/>
              </a:rPr>
              <a:t> </a:t>
            </a:r>
            <a:r>
              <a:rPr lang="zh-CN" altLang="en-US" b="1" dirty="0">
                <a:solidFill>
                  <a:schemeClr val="bg1"/>
                </a:solidFill>
                <a:latin typeface="Arial" charset="0"/>
              </a:rPr>
              <a:t>（</a:t>
            </a:r>
            <a:r>
              <a:rPr lang="en-US" altLang="zh-CN" b="1" dirty="0">
                <a:solidFill>
                  <a:schemeClr val="bg1"/>
                </a:solidFill>
                <a:latin typeface="Arial" charset="0"/>
              </a:rPr>
              <a:t>Christ Victorious)</a:t>
            </a:r>
            <a:br>
              <a:rPr lang="en-US" b="1" dirty="0">
                <a:solidFill>
                  <a:schemeClr val="bg1"/>
                </a:solidFill>
                <a:latin typeface="Arial" charset="0"/>
              </a:rPr>
            </a:br>
            <a:r>
              <a:rPr lang="zh-CN" altLang="en-US" b="1" dirty="0">
                <a:solidFill>
                  <a:schemeClr val="bg1"/>
                </a:solidFill>
                <a:latin typeface="Arial" charset="0"/>
              </a:rPr>
              <a:t>是指</a:t>
            </a:r>
            <a:r>
              <a:rPr lang="en-US" b="1" dirty="0">
                <a:solidFill>
                  <a:schemeClr val="bg1"/>
                </a:solidFill>
                <a:latin typeface="Arial" charset="0"/>
              </a:rPr>
              <a:t> </a:t>
            </a:r>
          </a:p>
          <a:p>
            <a:pPr marL="0" indent="0" algn="ctr" eaLnBrk="1" hangingPunct="1">
              <a:buFontTx/>
              <a:buNone/>
              <a:defRPr/>
            </a:pPr>
            <a:r>
              <a:rPr lang="en-US" altLang="ja-JP" b="1" dirty="0">
                <a:solidFill>
                  <a:schemeClr val="bg1"/>
                </a:solidFill>
                <a:latin typeface="Arial" charset="0"/>
              </a:rPr>
              <a:t>“</a:t>
            </a:r>
            <a:r>
              <a:rPr lang="zh-CN" altLang="en-US" b="1" dirty="0">
                <a:solidFill>
                  <a:schemeClr val="bg1"/>
                </a:solidFill>
                <a:latin typeface="Arial" charset="0"/>
              </a:rPr>
              <a:t>靠耶稣得胜</a:t>
            </a:r>
            <a:r>
              <a:rPr lang="en-US" altLang="ja-JP" b="1" dirty="0">
                <a:solidFill>
                  <a:schemeClr val="bg1"/>
                </a:solidFill>
                <a:latin typeface="Arial" charset="0"/>
              </a:rPr>
              <a:t>“</a:t>
            </a:r>
          </a:p>
          <a:p>
            <a:pPr marL="0" indent="0" algn="ctr" eaLnBrk="1" hangingPunct="1">
              <a:buFontTx/>
              <a:buNone/>
              <a:defRPr/>
            </a:pPr>
            <a:endParaRPr lang="en-US" b="1" dirty="0">
              <a:solidFill>
                <a:schemeClr val="bg1"/>
              </a:solidFill>
              <a:latin typeface="Arial" charset="0"/>
            </a:endParaRPr>
          </a:p>
        </p:txBody>
      </p:sp>
      <p:pic>
        <p:nvPicPr>
          <p:cNvPr id="329732"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0"/>
            <a:ext cx="5753100" cy="662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50E5893B-8F45-4F5B-ABBF-05BFF2F8083A}"/>
              </a:ext>
            </a:extLst>
          </p:cNvPr>
          <p:cNvSpPr/>
          <p:nvPr/>
        </p:nvSpPr>
        <p:spPr bwMode="auto">
          <a:xfrm>
            <a:off x="493068" y="300522"/>
            <a:ext cx="1872208" cy="864096"/>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3" name="TextBox 2">
            <a:extLst>
              <a:ext uri="{FF2B5EF4-FFF2-40B4-BE49-F238E27FC236}">
                <a16:creationId xmlns:a16="http://schemas.microsoft.com/office/drawing/2014/main" id="{4C4F9FCF-A314-4B63-AFB6-494C39820268}"/>
              </a:ext>
            </a:extLst>
          </p:cNvPr>
          <p:cNvSpPr txBox="1"/>
          <p:nvPr/>
        </p:nvSpPr>
        <p:spPr>
          <a:xfrm>
            <a:off x="637084" y="135915"/>
            <a:ext cx="1728192" cy="120032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欢迎来到天堂！准备好你的</a:t>
            </a:r>
            <a:r>
              <a:rPr kumimoji="0" lang="en-US" altLang="zh-CN" sz="2400" b="0" i="0" u="none" strike="noStrike" kern="1200" cap="none" spc="0" normalizeH="0" baseline="0" noProof="0" dirty="0">
                <a:ln>
                  <a:noFill/>
                </a:ln>
                <a:solidFill>
                  <a:srgbClr val="000000"/>
                </a:solidFill>
                <a:effectLst/>
                <a:uLnTx/>
                <a:uFillTx/>
                <a:latin typeface="Arial" charset="0"/>
                <a:ea typeface="ＭＳ Ｐゴシック" charset="0"/>
              </a:rPr>
              <a:t>CV</a:t>
            </a: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 name="Rectangle 3">
            <a:extLst>
              <a:ext uri="{FF2B5EF4-FFF2-40B4-BE49-F238E27FC236}">
                <a16:creationId xmlns:a16="http://schemas.microsoft.com/office/drawing/2014/main" id="{106DE1D5-23CC-4D79-85F7-E2C6C8FB414F}"/>
              </a:ext>
            </a:extLst>
          </p:cNvPr>
          <p:cNvSpPr/>
          <p:nvPr/>
        </p:nvSpPr>
        <p:spPr bwMode="auto">
          <a:xfrm>
            <a:off x="3707904" y="4221088"/>
            <a:ext cx="1728192" cy="122413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5" name="TextBox 4">
            <a:extLst>
              <a:ext uri="{FF2B5EF4-FFF2-40B4-BE49-F238E27FC236}">
                <a16:creationId xmlns:a16="http://schemas.microsoft.com/office/drawing/2014/main" id="{19FD917E-576F-4883-90D3-78F38D5FBA33}"/>
              </a:ext>
            </a:extLst>
          </p:cNvPr>
          <p:cNvSpPr txBox="1"/>
          <p:nvPr/>
        </p:nvSpPr>
        <p:spPr>
          <a:xfrm>
            <a:off x="3559649" y="4149080"/>
            <a:ext cx="1876447" cy="120032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开玩笑！你这份是工作申请信。</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 name="Rectangle 5">
            <a:extLst>
              <a:ext uri="{FF2B5EF4-FFF2-40B4-BE49-F238E27FC236}">
                <a16:creationId xmlns:a16="http://schemas.microsoft.com/office/drawing/2014/main" id="{5C72064F-7AB0-481C-AAA7-C775B84B7CC9}"/>
              </a:ext>
            </a:extLst>
          </p:cNvPr>
          <p:cNvSpPr/>
          <p:nvPr/>
        </p:nvSpPr>
        <p:spPr bwMode="auto">
          <a:xfrm>
            <a:off x="1501180" y="6175291"/>
            <a:ext cx="3168352" cy="41276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2400" b="0"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endParaRPr>
          </a:p>
        </p:txBody>
      </p:sp>
      <p:sp>
        <p:nvSpPr>
          <p:cNvPr id="7" name="TextBox 6">
            <a:extLst>
              <a:ext uri="{FF2B5EF4-FFF2-40B4-BE49-F238E27FC236}">
                <a16:creationId xmlns:a16="http://schemas.microsoft.com/office/drawing/2014/main" id="{DAF67CB5-3868-4C28-8071-29AFFC2BC77F}"/>
              </a:ext>
            </a:extLst>
          </p:cNvPr>
          <p:cNvSpPr txBox="1"/>
          <p:nvPr/>
        </p:nvSpPr>
        <p:spPr>
          <a:xfrm>
            <a:off x="1763688" y="5617811"/>
            <a:ext cx="2448272"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000000"/>
                </a:solidFill>
                <a:effectLst/>
                <a:uLnTx/>
                <a:uFillTx/>
                <a:latin typeface="Arial" charset="0"/>
                <a:ea typeface="ＭＳ Ｐゴシック" charset="0"/>
              </a:rPr>
              <a:t>当中有分别。</a:t>
            </a:r>
            <a:endParaRPr kumimoji="0" lang="en-SG"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8" name="TextBox 7">
            <a:extLst>
              <a:ext uri="{FF2B5EF4-FFF2-40B4-BE49-F238E27FC236}">
                <a16:creationId xmlns:a16="http://schemas.microsoft.com/office/drawing/2014/main" id="{C8BEA5E7-C64A-4291-BD26-81B92EF06F11}"/>
              </a:ext>
            </a:extLst>
          </p:cNvPr>
          <p:cNvSpPr txBox="1"/>
          <p:nvPr/>
        </p:nvSpPr>
        <p:spPr>
          <a:xfrm>
            <a:off x="493068" y="6237312"/>
            <a:ext cx="5564832" cy="307777"/>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注：</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CV</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一般是代表</a:t>
            </a:r>
            <a:r>
              <a:rPr kumimoji="0" lang="en-US" altLang="zh-CN" sz="1400" b="0" i="0" u="none" strike="noStrike" kern="1200" cap="none" spc="0" normalizeH="0" baseline="0" noProof="0" dirty="0">
                <a:ln>
                  <a:noFill/>
                </a:ln>
                <a:solidFill>
                  <a:srgbClr val="000000"/>
                </a:solidFill>
                <a:effectLst/>
                <a:uLnTx/>
                <a:uFillTx/>
                <a:latin typeface="Arial" charset="0"/>
                <a:ea typeface="ＭＳ Ｐゴシック" charset="0"/>
              </a:rPr>
              <a:t>Curriculum Vita</a:t>
            </a:r>
            <a:r>
              <a:rPr kumimoji="0" lang="zh-CN" altLang="en-US" sz="1400" b="0" i="0" u="none" strike="noStrike" kern="1200" cap="none" spc="0" normalizeH="0" baseline="0" noProof="0" dirty="0">
                <a:ln>
                  <a:noFill/>
                </a:ln>
                <a:solidFill>
                  <a:srgbClr val="000000"/>
                </a:solidFill>
                <a:effectLst/>
                <a:uLnTx/>
                <a:uFillTx/>
                <a:latin typeface="Arial" charset="0"/>
                <a:ea typeface="ＭＳ Ｐゴシック" charset="0"/>
              </a:rPr>
              <a:t>，指的是工作申请信。</a:t>
            </a:r>
            <a:endParaRPr kumimoji="0" lang="en-SG" sz="1400" b="0"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817903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44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44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435" grpId="0" build="p"/>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6241" name="Group 2"/>
          <p:cNvGrpSpPr>
            <a:grpSpLocks/>
          </p:cNvGrpSpPr>
          <p:nvPr/>
        </p:nvGrpSpPr>
        <p:grpSpPr bwMode="auto">
          <a:xfrm>
            <a:off x="0" y="0"/>
            <a:ext cx="9144000" cy="6858000"/>
            <a:chOff x="2208" y="508"/>
            <a:chExt cx="4958" cy="3560"/>
          </a:xfrm>
        </p:grpSpPr>
        <p:pic>
          <p:nvPicPr>
            <p:cNvPr id="906243" name="Picture 3" descr="Sunset from Kursi, tb n111800 sr"/>
            <p:cNvPicPr preferRelativeResize="0">
              <a:picLocks noChangeAspect="1" noChangeArrowheads="1"/>
            </p:cNvPicPr>
            <p:nvPr>
              <p:custDataLst>
                <p:tags r:id="rId1"/>
              </p:custDataLst>
            </p:nvPr>
          </p:nvPicPr>
          <p:blipFill>
            <a:blip r:embed="rId3">
              <a:extLst>
                <a:ext uri="{28A0092B-C50C-407E-A947-70E740481C1C}">
                  <a14:useLocalDpi xmlns:a14="http://schemas.microsoft.com/office/drawing/2010/main" val="0"/>
                </a:ext>
              </a:extLst>
            </a:blip>
            <a:srcRect/>
            <a:stretch>
              <a:fillRect/>
            </a:stretch>
          </p:blipFill>
          <p:spPr bwMode="auto">
            <a:xfrm>
              <a:off x="2208" y="528"/>
              <a:ext cx="4958" cy="35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906244" name="Rectangle 4"/>
            <p:cNvSpPr>
              <a:spLocks noChangeArrowheads="1"/>
            </p:cNvSpPr>
            <p:nvPr/>
          </p:nvSpPr>
          <p:spPr bwMode="auto">
            <a:xfrm>
              <a:off x="2209" y="508"/>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000000"/>
                </a:solidFill>
                <a:latin typeface="Comic Sans MS" pitchFamily="66" charset="0"/>
                <a:ea typeface="MS PGothic" pitchFamily="34" charset="-128"/>
                <a:cs typeface="+mn-cs"/>
              </a:endParaRPr>
            </a:p>
          </p:txBody>
        </p:sp>
      </p:grpSp>
      <p:sp>
        <p:nvSpPr>
          <p:cNvPr id="906242" name="Rectangle 5"/>
          <p:cNvSpPr>
            <a:spLocks noGrp="1" noChangeArrowheads="1"/>
          </p:cNvSpPr>
          <p:nvPr>
            <p:ph type="title"/>
          </p:nvPr>
        </p:nvSpPr>
        <p:spPr>
          <a:xfrm>
            <a:off x="381000" y="5715000"/>
            <a:ext cx="8077200" cy="762000"/>
          </a:xfrm>
        </p:spPr>
        <p:txBody>
          <a:bodyPr/>
          <a:lstStyle/>
          <a:p>
            <a:r>
              <a:rPr lang="zh-CN" altLang="en-US" b="1">
                <a:solidFill>
                  <a:schemeClr val="bg1"/>
                </a:solidFill>
                <a:ea typeface="SimSun" pitchFamily="2" charset="-122"/>
              </a:rPr>
              <a:t>天 堂 将 有 自 然 美</a:t>
            </a:r>
            <a:r>
              <a:rPr lang="zh-CN" altLang="en-US">
                <a:ea typeface="SimSun" pitchFamily="2" charset="-122"/>
              </a:rPr>
              <a:t> </a:t>
            </a:r>
            <a:endParaRPr lang="en-US" altLang="zh-CN" sz="2400" b="1">
              <a:solidFill>
                <a:schemeClr val="bg1"/>
              </a:solidFill>
              <a:latin typeface="Comic Sans MS" pitchFamily="66" charset="0"/>
              <a:ea typeface="SimSun" pitchFamily="2" charset="-122"/>
            </a:endParaRPr>
          </a:p>
        </p:txBody>
      </p:sp>
    </p:spTree>
    <p:extLst>
      <p:ext uri="{BB962C8B-B14F-4D97-AF65-F5344CB8AC3E}">
        <p14:creationId xmlns:p14="http://schemas.microsoft.com/office/powerpoint/2010/main" val="13708967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368300"/>
            <a:ext cx="9144000" cy="6106160"/>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Thy Kingdom Come</a:t>
            </a:r>
          </a:p>
        </p:txBody>
      </p:sp>
      <p:sp>
        <p:nvSpPr>
          <p:cNvPr id="5" name="Text Box 1028"/>
          <p:cNvSpPr txBox="1">
            <a:spLocks noChangeArrowheads="1"/>
          </p:cNvSpPr>
          <p:nvPr/>
        </p:nvSpPr>
        <p:spPr bwMode="auto">
          <a:xfrm>
            <a:off x="0"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Crossroads International Church • BibleStudyDownloads.org</a:t>
            </a:r>
          </a:p>
        </p:txBody>
      </p:sp>
      <p:sp>
        <p:nvSpPr>
          <p:cNvPr id="6" name="Title 1"/>
          <p:cNvSpPr txBox="1">
            <a:spLocks/>
          </p:cNvSpPr>
          <p:nvPr/>
        </p:nvSpPr>
        <p:spPr bwMode="auto">
          <a:xfrm>
            <a:off x="0" y="5600361"/>
            <a:ext cx="9144000" cy="756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Revelation 20</a:t>
            </a:r>
          </a:p>
        </p:txBody>
      </p:sp>
    </p:spTree>
    <p:extLst>
      <p:ext uri="{BB962C8B-B14F-4D97-AF65-F5344CB8AC3E}">
        <p14:creationId xmlns:p14="http://schemas.microsoft.com/office/powerpoint/2010/main" val="413393680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1026"/>
          <p:cNvSpPr>
            <a:spLocks noGrp="1" noChangeArrowheads="1"/>
          </p:cNvSpPr>
          <p:nvPr>
            <p:ph type="ctrTitle"/>
          </p:nvPr>
        </p:nvSpPr>
        <p:spPr>
          <a:xfrm>
            <a:off x="457200" y="152400"/>
            <a:ext cx="7772400" cy="13716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altLang="zh-TW" sz="6000" dirty="0">
                <a:solidFill>
                  <a:srgbClr val="FFFFFF"/>
                </a:solidFill>
                <a:latin typeface="NSimSun" pitchFamily="49" charset="-122"/>
                <a:ea typeface="NSimSun" pitchFamily="49" charset="-122"/>
              </a:rPr>
              <a:t>20:5-6</a:t>
            </a:r>
            <a:endParaRPr lang="en-US" sz="6000" dirty="0">
              <a:solidFill>
                <a:srgbClr val="FFFFFF"/>
              </a:solidFill>
              <a:latin typeface="NSimSun" pitchFamily="49" charset="-122"/>
              <a:ea typeface="NSimSun" pitchFamily="49" charset="-122"/>
            </a:endParaRPr>
          </a:p>
        </p:txBody>
      </p:sp>
      <p:sp>
        <p:nvSpPr>
          <p:cNvPr id="783362"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en-US" altLang="zh-CN" sz="2800" dirty="0">
                <a:solidFill>
                  <a:srgbClr val="000000"/>
                </a:solidFill>
                <a:latin typeface="Comic Sans MS" pitchFamily="66" charset="0"/>
                <a:ea typeface="SimSun" pitchFamily="2" charset="-122"/>
                <a:cs typeface="+mn-cs"/>
              </a:rPr>
              <a:t>5 </a:t>
            </a:r>
            <a:r>
              <a:rPr lang="zh-CN" altLang="en-US" sz="4000" b="1" dirty="0">
                <a:solidFill>
                  <a:srgbClr val="000000"/>
                </a:solidFill>
                <a:latin typeface="Comic Sans MS" pitchFamily="66" charset="0"/>
                <a:ea typeface="SimSun" pitchFamily="2" charset="-122"/>
                <a:cs typeface="+mn-cs"/>
              </a:rPr>
              <a:t>这是头一次的复活。其余的死人还没有复活、直等那一千年完了。 </a:t>
            </a:r>
            <a:br>
              <a:rPr lang="zh-CN" altLang="en-US" sz="4000" b="1" dirty="0">
                <a:solidFill>
                  <a:srgbClr val="000000"/>
                </a:solidFill>
                <a:latin typeface="Comic Sans MS" pitchFamily="66" charset="0"/>
                <a:ea typeface="SimSun" pitchFamily="2" charset="-122"/>
                <a:cs typeface="+mn-cs"/>
              </a:rPr>
            </a:br>
            <a:r>
              <a:rPr lang="en-US" altLang="zh-CN" sz="2800" b="1" dirty="0">
                <a:solidFill>
                  <a:srgbClr val="000000"/>
                </a:solidFill>
                <a:latin typeface="Comic Sans MS" pitchFamily="66" charset="0"/>
                <a:ea typeface="SimSun" pitchFamily="2" charset="-122"/>
                <a:cs typeface="+mn-cs"/>
              </a:rPr>
              <a:t>6</a:t>
            </a:r>
            <a:r>
              <a:rPr lang="en-US" altLang="zh-CN" sz="4000" b="1" dirty="0">
                <a:solidFill>
                  <a:srgbClr val="000000"/>
                </a:solidFill>
                <a:latin typeface="Comic Sans MS" pitchFamily="66" charset="0"/>
                <a:ea typeface="SimSun" pitchFamily="2" charset="-122"/>
                <a:cs typeface="+mn-cs"/>
              </a:rPr>
              <a:t> </a:t>
            </a:r>
            <a:r>
              <a:rPr lang="zh-CN" altLang="en-US" sz="4000" b="1" dirty="0">
                <a:solidFill>
                  <a:srgbClr val="000000"/>
                </a:solidFill>
                <a:latin typeface="Comic Sans MS" pitchFamily="66" charset="0"/>
                <a:ea typeface="SimSun" pitchFamily="2" charset="-122"/>
                <a:cs typeface="+mn-cs"/>
              </a:rPr>
              <a:t>在头一次复活有分的、有福了、圣洁了．第二次的死在他们身上没有权柄．他们必作　神和基督的祭司、并要与基督一同作王一千年。 </a:t>
            </a:r>
            <a:br>
              <a:rPr lang="zh-CN" altLang="en-US" sz="4000" b="1" dirty="0">
                <a:solidFill>
                  <a:srgbClr val="000000"/>
                </a:solidFill>
                <a:latin typeface="Comic Sans MS" pitchFamily="66" charset="0"/>
                <a:ea typeface="SimSun" pitchFamily="2" charset="-122"/>
                <a:cs typeface="+mn-cs"/>
              </a:rPr>
            </a:br>
            <a:br>
              <a:rPr lang="zh-CN" altLang="en-US" sz="3200" dirty="0">
                <a:solidFill>
                  <a:srgbClr val="000000"/>
                </a:solidFill>
                <a:latin typeface="Comic Sans MS" pitchFamily="66" charset="0"/>
                <a:ea typeface="SimSun" pitchFamily="2" charset="-122"/>
                <a:cs typeface="+mn-cs"/>
              </a:rPr>
            </a:br>
            <a:endParaRPr lang="en-US" dirty="0">
              <a:solidFill>
                <a:srgbClr val="000000"/>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21403077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0834" name="Picture 3" descr="Landscape 0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0835" name="Rectangle 2"/>
          <p:cNvSpPr>
            <a:spLocks noGrp="1" noChangeArrowheads="1"/>
          </p:cNvSpPr>
          <p:nvPr>
            <p:ph type="title" idx="4294967295"/>
          </p:nvPr>
        </p:nvSpPr>
        <p:spPr/>
        <p:txBody>
          <a:bodyPr/>
          <a:lstStyle/>
          <a:p>
            <a:r>
              <a:rPr lang="zh-CN">
                <a:latin typeface="Arial" charset="0"/>
                <a:ea typeface="ＭＳ Ｐゴシック" charset="0"/>
                <a:cs typeface="Arial" charset="0"/>
              </a:rPr>
              <a:t>天工绿化</a:t>
            </a:r>
            <a:endParaRPr lang="en-US">
              <a:solidFill>
                <a:srgbClr val="FFFFFF"/>
              </a:solidFill>
              <a:latin typeface="Arial" charset="0"/>
              <a:ea typeface="ＭＳ Ｐゴシック" charset="0"/>
              <a:cs typeface="Arial" charset="0"/>
            </a:endParaRPr>
          </a:p>
        </p:txBody>
      </p:sp>
      <p:sp>
        <p:nvSpPr>
          <p:cNvPr id="4"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defRPr/>
            </a:pPr>
            <a:r>
              <a:rPr lang="en-US" b="1" dirty="0">
                <a:solidFill>
                  <a:srgbClr val="FFFFFF"/>
                </a:solidFill>
                <a:latin typeface="Arial" pitchFamily="-111" charset="0"/>
                <a:ea typeface="ＭＳ Ｐゴシック" pitchFamily="-111" charset="-128"/>
                <a:cs typeface="ＭＳ Ｐゴシック" pitchFamily="-111" charset="-128"/>
              </a:rPr>
              <a:t>465</a:t>
            </a:r>
          </a:p>
        </p:txBody>
      </p:sp>
    </p:spTree>
    <p:extLst>
      <p:ext uri="{BB962C8B-B14F-4D97-AF65-F5344CB8AC3E}">
        <p14:creationId xmlns:p14="http://schemas.microsoft.com/office/powerpoint/2010/main" val="1812907608"/>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9313" name="Picture 2" descr="9406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0307" name="Rectangle 3"/>
          <p:cNvSpPr>
            <a:spLocks noGrp="1" noChangeArrowheads="1"/>
          </p:cNvSpPr>
          <p:nvPr>
            <p:ph type="title" idx="4294967295"/>
          </p:nvPr>
        </p:nvSpPr>
        <p:spPr>
          <a:xfrm>
            <a:off x="457200" y="5715000"/>
            <a:ext cx="8229600" cy="1143000"/>
          </a:xfrm>
          <a:effectLst>
            <a:outerShdw blurRad="63500" dist="35921" dir="2700000" algn="ctr" rotWithShape="0">
              <a:schemeClr val="tx2"/>
            </a:outerShdw>
          </a:effectLst>
        </p:spPr>
        <p:txBody>
          <a:bodyPr/>
          <a:lstStyle/>
          <a:p>
            <a:r>
              <a:rPr lang="zh-CN" altLang="en-US" b="1">
                <a:solidFill>
                  <a:schemeClr val="bg1"/>
                </a:solidFill>
                <a:ea typeface="SimSun" pitchFamily="2" charset="-122"/>
              </a:rPr>
              <a:t>天 堂 的 地 形</a:t>
            </a:r>
            <a:r>
              <a:rPr lang="zh-CN" altLang="en-US">
                <a:ea typeface="SimSun" pitchFamily="2" charset="-122"/>
              </a:rPr>
              <a:t> </a:t>
            </a:r>
            <a:r>
              <a:rPr lang="en-US" altLang="zh-CN" b="1">
                <a:solidFill>
                  <a:schemeClr val="bg1"/>
                </a:solidFill>
                <a:ea typeface="SimSun" pitchFamily="2" charset="-122"/>
              </a:rPr>
              <a:t>?</a:t>
            </a:r>
          </a:p>
        </p:txBody>
      </p:sp>
    </p:spTree>
    <p:extLst>
      <p:ext uri="{BB962C8B-B14F-4D97-AF65-F5344CB8AC3E}">
        <p14:creationId xmlns:p14="http://schemas.microsoft.com/office/powerpoint/2010/main" val="293694847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61" name="Picture 2" descr="City Life for Eternit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1362" name="Rectangle 3"/>
          <p:cNvSpPr>
            <a:spLocks noGrp="1" noChangeArrowheads="1"/>
          </p:cNvSpPr>
          <p:nvPr>
            <p:ph type="ctrTitle"/>
          </p:nvPr>
        </p:nvSpPr>
        <p:spPr>
          <a:xfrm>
            <a:off x="685800" y="5181600"/>
            <a:ext cx="7772400" cy="1371600"/>
          </a:xfrm>
        </p:spPr>
        <p:txBody>
          <a:bodyPr/>
          <a:lstStyle/>
          <a:p>
            <a:r>
              <a:rPr lang="zh-CN" altLang="en-US" b="1" i="1">
                <a:solidFill>
                  <a:schemeClr val="bg1"/>
                </a:solidFill>
                <a:ea typeface="SimSun" pitchFamily="2" charset="-122"/>
              </a:rPr>
              <a:t>永 恒 的 城 市 生 活</a:t>
            </a:r>
            <a:r>
              <a:rPr lang="en-US" altLang="zh-CN" b="1" i="1">
                <a:solidFill>
                  <a:srgbClr val="FFFFFF"/>
                </a:solidFill>
                <a:ea typeface="SimSun" pitchFamily="2" charset="-122"/>
              </a:rPr>
              <a:t>?</a:t>
            </a:r>
          </a:p>
        </p:txBody>
      </p:sp>
    </p:spTree>
    <p:extLst>
      <p:ext uri="{BB962C8B-B14F-4D97-AF65-F5344CB8AC3E}">
        <p14:creationId xmlns:p14="http://schemas.microsoft.com/office/powerpoint/2010/main" val="190937327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latin typeface="Comic Sans MS" pitchFamily="66" charset="0"/>
              <a:ea typeface="MS PGothic" pitchFamily="34" charset="-128"/>
              <a:cs typeface="+mn-cs"/>
            </a:endParaRPr>
          </a:p>
        </p:txBody>
      </p:sp>
      <p:sp>
        <p:nvSpPr>
          <p:cNvPr id="913410" name="Rectangle 2"/>
          <p:cNvSpPr>
            <a:spLocks noGrp="1" noChangeArrowheads="1"/>
          </p:cNvSpPr>
          <p:nvPr>
            <p:ph type="ctrTitle"/>
          </p:nvPr>
        </p:nvSpPr>
        <p:spPr>
          <a:xfrm>
            <a:off x="304800" y="0"/>
            <a:ext cx="3733800" cy="5105400"/>
          </a:xfrm>
        </p:spPr>
        <p:txBody>
          <a:bodyPr/>
          <a:lstStyle/>
          <a:p>
            <a:r>
              <a:rPr lang="zh-TW" altLang="en-US" sz="6000" b="1">
                <a:solidFill>
                  <a:schemeClr val="bg1"/>
                </a:solidFill>
                <a:latin typeface="NSimSun" pitchFamily="49" charset="-122"/>
                <a:ea typeface="NSimSun" pitchFamily="49" charset="-122"/>
              </a:rPr>
              <a:t>精金的城</a:t>
            </a:r>
            <a:endParaRPr lang="en-US" sz="6000" b="1">
              <a:solidFill>
                <a:srgbClr val="CC0000"/>
              </a:solidFill>
              <a:latin typeface="NSimSun" pitchFamily="49" charset="-122"/>
              <a:ea typeface="NSimSun" pitchFamily="49" charset="-122"/>
            </a:endParaRPr>
          </a:p>
        </p:txBody>
      </p:sp>
      <p:pic>
        <p:nvPicPr>
          <p:cNvPr id="9134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16363" y="0"/>
            <a:ext cx="5227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383625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2754"/>
            <a:ext cx="9144000" cy="6805246"/>
          </a:xfrm>
          <a:prstGeom prst="rect">
            <a:avLst/>
          </a:prstGeom>
        </p:spPr>
      </p:pic>
      <p:sp>
        <p:nvSpPr>
          <p:cNvPr id="1433602" name="Rectangle 5"/>
          <p:cNvSpPr>
            <a:spLocks noGrp="1" noChangeArrowheads="1"/>
          </p:cNvSpPr>
          <p:nvPr>
            <p:ph type="title"/>
          </p:nvPr>
        </p:nvSpPr>
        <p:spPr>
          <a:xfrm>
            <a:off x="-1" y="4271074"/>
            <a:ext cx="9052171" cy="2524665"/>
          </a:xfrm>
        </p:spPr>
        <p:txBody>
          <a:bodyPr anchor="t"/>
          <a:lstStyle/>
          <a:p>
            <a:r>
              <a:rPr lang="en-US" sz="3200" b="1" dirty="0">
                <a:solidFill>
                  <a:srgbClr val="FFFFFF"/>
                </a:solidFill>
                <a:effectLst>
                  <a:glow rad="215900">
                    <a:schemeClr val="tx1"/>
                  </a:glow>
                </a:effectLst>
                <a:ea typeface="ＭＳ Ｐゴシック" charset="0"/>
                <a:cs typeface="Arial"/>
              </a:rPr>
              <a:t>“</a:t>
            </a:r>
            <a:r>
              <a:rPr lang="fr-FR" sz="3200" b="1" dirty="0">
                <a:solidFill>
                  <a:srgbClr val="FFFFFF"/>
                </a:solidFill>
                <a:effectLst>
                  <a:glow rad="215900">
                    <a:schemeClr val="tx1"/>
                  </a:glow>
                </a:effectLst>
                <a:ea typeface="ＭＳ Ｐゴシック" charset="0"/>
                <a:cs typeface="Arial"/>
              </a:rPr>
              <a:t>‘</a:t>
            </a:r>
            <a:r>
              <a:rPr lang="zh-CN" altLang="en-US" sz="3200" b="1" dirty="0">
                <a:solidFill>
                  <a:srgbClr val="FFFFFF"/>
                </a:solidFill>
                <a:effectLst>
                  <a:glow rad="215900">
                    <a:schemeClr val="tx1"/>
                  </a:glow>
                </a:effectLst>
                <a:ea typeface="ＭＳ Ｐゴシック" charset="0"/>
                <a:cs typeface="Arial"/>
              </a:rPr>
              <a:t>是的，我必快来！</a:t>
            </a:r>
            <a:br>
              <a:rPr lang="en-SG" altLang="zh-CN" sz="3200" b="1" dirty="0">
                <a:solidFill>
                  <a:srgbClr val="FFFFFF"/>
                </a:solidFill>
                <a:effectLst>
                  <a:glow rad="215900">
                    <a:schemeClr val="tx1"/>
                  </a:glow>
                </a:effectLst>
                <a:ea typeface="ＭＳ Ｐゴシック" charset="0"/>
                <a:cs typeface="Arial"/>
              </a:rPr>
            </a:br>
            <a:r>
              <a:rPr lang="zh-CN" altLang="en-US" sz="3200" b="1" dirty="0">
                <a:solidFill>
                  <a:srgbClr val="FFFFFF"/>
                </a:solidFill>
                <a:effectLst>
                  <a:glow rad="215900">
                    <a:schemeClr val="tx1"/>
                  </a:glow>
                </a:effectLst>
                <a:ea typeface="ＭＳ Ｐゴシック" charset="0"/>
                <a:cs typeface="Arial"/>
              </a:rPr>
              <a:t>阿们！主耶稣啊，请你来吧！</a:t>
            </a:r>
            <a:br>
              <a:rPr lang="zh-CN" altLang="en-US" sz="3200" b="1" dirty="0">
                <a:solidFill>
                  <a:srgbClr val="FFFFFF"/>
                </a:solidFill>
                <a:effectLst>
                  <a:glow rad="215900">
                    <a:schemeClr val="tx1"/>
                  </a:glow>
                </a:effectLst>
                <a:ea typeface="ＭＳ Ｐゴシック" charset="0"/>
                <a:cs typeface="Arial"/>
              </a:rPr>
            </a:br>
            <a:r>
              <a:rPr lang="en-US" altLang="zh-CN" sz="3200" b="1" dirty="0">
                <a:solidFill>
                  <a:srgbClr val="FFFFFF"/>
                </a:solidFill>
                <a:effectLst>
                  <a:glow rad="215900">
                    <a:schemeClr val="tx1"/>
                  </a:glow>
                </a:effectLst>
                <a:ea typeface="ＭＳ Ｐゴシック" charset="0"/>
                <a:cs typeface="Arial"/>
              </a:rPr>
              <a:t> </a:t>
            </a:r>
            <a:r>
              <a:rPr lang="zh-CN" altLang="en-US" sz="3200" b="1" dirty="0">
                <a:solidFill>
                  <a:srgbClr val="FFFFFF"/>
                </a:solidFill>
                <a:effectLst>
                  <a:glow rad="215900">
                    <a:schemeClr val="tx1"/>
                  </a:glow>
                </a:effectLst>
                <a:ea typeface="ＭＳ Ｐゴシック" charset="0"/>
                <a:cs typeface="Arial"/>
              </a:rPr>
              <a:t>愿主耶稣的恩惠与所有的圣徒同在！阿们！</a:t>
            </a:r>
            <a:r>
              <a:rPr lang="en-US" sz="3200" b="1" dirty="0">
                <a:solidFill>
                  <a:srgbClr val="FFFFFF"/>
                </a:solidFill>
                <a:effectLst>
                  <a:glow rad="215900">
                    <a:schemeClr val="tx1"/>
                  </a:glow>
                </a:effectLst>
                <a:ea typeface="ＭＳ Ｐゴシック" charset="0"/>
                <a:cs typeface="Arial"/>
              </a:rPr>
              <a:t>“ </a:t>
            </a:r>
            <a:br>
              <a:rPr lang="en-US" sz="3200" b="1" dirty="0">
                <a:solidFill>
                  <a:srgbClr val="FFFFFF"/>
                </a:solidFill>
                <a:effectLst>
                  <a:glow rad="215900">
                    <a:schemeClr val="tx1"/>
                  </a:glow>
                </a:effectLst>
                <a:ea typeface="ＭＳ Ｐゴシック" charset="0"/>
                <a:cs typeface="Arial"/>
              </a:rPr>
            </a:br>
            <a:r>
              <a:rPr lang="en-US" sz="3200" b="1" dirty="0">
                <a:solidFill>
                  <a:srgbClr val="FFFFFF"/>
                </a:solidFill>
                <a:effectLst>
                  <a:glow rad="215900">
                    <a:schemeClr val="tx1"/>
                  </a:glow>
                </a:effectLst>
                <a:ea typeface="ＭＳ Ｐゴシック" charset="0"/>
                <a:cs typeface="Arial"/>
              </a:rPr>
              <a:t>(</a:t>
            </a:r>
            <a:r>
              <a:rPr lang="zh-CN" altLang="en-US" sz="3200" b="1" dirty="0">
                <a:solidFill>
                  <a:srgbClr val="FFFFFF"/>
                </a:solidFill>
                <a:effectLst>
                  <a:glow rad="215900">
                    <a:schemeClr val="tx1"/>
                  </a:glow>
                </a:effectLst>
                <a:ea typeface="ＭＳ Ｐゴシック" charset="0"/>
                <a:cs typeface="Arial"/>
              </a:rPr>
              <a:t>启</a:t>
            </a:r>
            <a:r>
              <a:rPr lang="en-US" sz="3200" b="1" dirty="0">
                <a:solidFill>
                  <a:srgbClr val="FFFFFF"/>
                </a:solidFill>
                <a:effectLst>
                  <a:glow rad="215900">
                    <a:schemeClr val="tx1"/>
                  </a:glow>
                </a:effectLst>
                <a:ea typeface="ＭＳ Ｐゴシック" charset="0"/>
                <a:cs typeface="Arial"/>
              </a:rPr>
              <a:t>22:20-21</a:t>
            </a:r>
            <a:r>
              <a:rPr lang="zh-CN" altLang="en-US" sz="3200" b="1" dirty="0">
                <a:solidFill>
                  <a:srgbClr val="FFFFFF"/>
                </a:solidFill>
                <a:effectLst>
                  <a:glow rad="215900">
                    <a:schemeClr val="tx1"/>
                  </a:glow>
                </a:effectLst>
                <a:ea typeface="ＭＳ Ｐゴシック" charset="0"/>
                <a:cs typeface="Arial"/>
              </a:rPr>
              <a:t>，</a:t>
            </a:r>
            <a:r>
              <a:rPr lang="en-US" altLang="zh-CN" sz="3200" b="1" dirty="0">
                <a:solidFill>
                  <a:srgbClr val="FFFFFF"/>
                </a:solidFill>
                <a:effectLst>
                  <a:glow rad="215900">
                    <a:schemeClr val="tx1"/>
                  </a:glow>
                </a:effectLst>
                <a:ea typeface="ＭＳ Ｐゴシック" charset="0"/>
                <a:cs typeface="Arial"/>
              </a:rPr>
              <a:t>CNV</a:t>
            </a:r>
            <a:r>
              <a:rPr lang="en-US" sz="3200" b="1" dirty="0">
                <a:solidFill>
                  <a:srgbClr val="FFFFFF"/>
                </a:solidFill>
                <a:effectLst>
                  <a:glow rad="215900">
                    <a:schemeClr val="tx1"/>
                  </a:glow>
                </a:effectLst>
                <a:ea typeface="ＭＳ Ｐゴシック" charset="0"/>
                <a:cs typeface="Arial"/>
              </a:rPr>
              <a:t>)</a:t>
            </a:r>
            <a:endParaRPr lang="en-US" sz="3200" b="1" dirty="0">
              <a:solidFill>
                <a:srgbClr val="FFFFFF"/>
              </a:solidFill>
              <a:effectLst>
                <a:glow rad="215900">
                  <a:schemeClr val="tx1"/>
                </a:glow>
              </a:effectLst>
              <a:latin typeface="Arial"/>
              <a:ea typeface="ＭＳ Ｐゴシック" charset="0"/>
              <a:cs typeface="Arial"/>
            </a:endParaRPr>
          </a:p>
        </p:txBody>
      </p:sp>
    </p:spTree>
    <p:extLst>
      <p:ext uri="{BB962C8B-B14F-4D97-AF65-F5344CB8AC3E}">
        <p14:creationId xmlns:p14="http://schemas.microsoft.com/office/powerpoint/2010/main" val="3671086065"/>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381946"/>
            <a:ext cx="9049932" cy="7239946"/>
          </a:xfrm>
          <a:prstGeom prst="rect">
            <a:avLst/>
          </a:prstGeom>
        </p:spPr>
      </p:pic>
      <p:sp>
        <p:nvSpPr>
          <p:cNvPr id="1361923" name="Rectangle 2"/>
          <p:cNvSpPr>
            <a:spLocks noGrp="1" noChangeArrowheads="1"/>
          </p:cNvSpPr>
          <p:nvPr>
            <p:ph type="ctrTitle"/>
          </p:nvPr>
        </p:nvSpPr>
        <p:spPr>
          <a:xfrm>
            <a:off x="0" y="-14596"/>
            <a:ext cx="9144000" cy="3085115"/>
          </a:xfrm>
        </p:spPr>
        <p:txBody>
          <a:bodyPr/>
          <a:lstStyle/>
          <a:p>
            <a:r>
              <a:rPr lang="zh-CN" altLang="en-US" sz="4800" b="1" dirty="0">
                <a:effectLst>
                  <a:glow rad="177800">
                    <a:schemeClr val="tx1"/>
                  </a:glow>
                </a:effectLst>
                <a:latin typeface="Arial" charset="0"/>
                <a:ea typeface="ＭＳ Ｐゴシック" charset="0"/>
              </a:rPr>
              <a:t>要如何总结新天，</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新地及</a:t>
            </a:r>
            <a:br>
              <a:rPr lang="en-SG" altLang="zh-CN" sz="4800" b="1" dirty="0">
                <a:effectLst>
                  <a:glow rad="177800">
                    <a:schemeClr val="tx1"/>
                  </a:glow>
                </a:effectLst>
                <a:latin typeface="Arial" charset="0"/>
                <a:ea typeface="ＭＳ Ｐゴシック" charset="0"/>
              </a:rPr>
            </a:br>
            <a:r>
              <a:rPr lang="zh-CN" altLang="en-US" sz="4800" b="1" dirty="0">
                <a:effectLst>
                  <a:glow rad="177800">
                    <a:schemeClr val="tx1"/>
                  </a:glow>
                </a:effectLst>
                <a:latin typeface="Arial" charset="0"/>
                <a:ea typeface="ＭＳ Ｐゴシック" charset="0"/>
              </a:rPr>
              <a:t>新耶路撒冷</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2372866171"/>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46744"/>
            <a:ext cx="9183863" cy="6011256"/>
          </a:xfrm>
          <a:prstGeom prst="rect">
            <a:avLst/>
          </a:prstGeom>
        </p:spPr>
      </p:pic>
      <p:sp>
        <p:nvSpPr>
          <p:cNvPr id="1361923" name="Rectangle 2"/>
          <p:cNvSpPr>
            <a:spLocks noGrp="1" noChangeArrowheads="1"/>
          </p:cNvSpPr>
          <p:nvPr>
            <p:ph type="ctrTitle"/>
          </p:nvPr>
        </p:nvSpPr>
        <p:spPr>
          <a:xfrm>
            <a:off x="-1" y="29114"/>
            <a:ext cx="9144000" cy="759898"/>
          </a:xfrm>
        </p:spPr>
        <p:txBody>
          <a:bodyPr/>
          <a:lstStyle/>
          <a:p>
            <a:r>
              <a:rPr lang="zh-CN" altLang="en-US" sz="4800" b="1" dirty="0">
                <a:effectLst>
                  <a:glow rad="177800">
                    <a:schemeClr val="tx1"/>
                  </a:glow>
                </a:effectLst>
                <a:latin typeface="Arial" charset="0"/>
                <a:ea typeface="ＭＳ Ｐゴシック" charset="0"/>
              </a:rPr>
              <a:t>要旨</a:t>
            </a:r>
            <a:r>
              <a:rPr lang="en-US" sz="4800" b="1" dirty="0">
                <a:effectLst>
                  <a:glow rad="177800">
                    <a:schemeClr val="tx1"/>
                  </a:glow>
                </a:effectLst>
                <a:latin typeface="Arial" charset="0"/>
                <a:ea typeface="ＭＳ Ｐゴシック" charset="0"/>
              </a:rPr>
              <a:t>:</a:t>
            </a:r>
            <a:endParaRPr lang="en-US" sz="4800" b="1" dirty="0">
              <a:solidFill>
                <a:srgbClr val="CC0000"/>
              </a:solidFill>
              <a:effectLst>
                <a:glow rad="177800">
                  <a:schemeClr val="tx1"/>
                </a:glow>
              </a:effectLst>
              <a:latin typeface="Arial" charset="0"/>
              <a:ea typeface="ＭＳ Ｐゴシック" charset="0"/>
            </a:endParaRPr>
          </a:p>
        </p:txBody>
      </p:sp>
      <p:sp>
        <p:nvSpPr>
          <p:cNvPr id="4" name="Rectangle 2"/>
          <p:cNvSpPr txBox="1">
            <a:spLocks noChangeArrowheads="1"/>
          </p:cNvSpPr>
          <p:nvPr/>
        </p:nvSpPr>
        <p:spPr bwMode="auto">
          <a:xfrm>
            <a:off x="39862" y="1029772"/>
            <a:ext cx="9144000" cy="22451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有</a:t>
            </a:r>
            <a:r>
              <a:rPr kumimoji="0" lang="zh-CN" alt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耶稣基督</a:t>
            </a: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活在我们里</a:t>
            </a:r>
            <a:endParaRPr kumimoji="0" lang="en-SG" altLang="zh-CN"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面激励我们为</a:t>
            </a:r>
            <a:endParaRPr kumimoji="0" lang="en-SG" altLang="zh-CN"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cs typeface="Arial"/>
              </a:rPr>
              <a:t>基督</a:t>
            </a:r>
            <a:r>
              <a:rPr kumimoji="0" lang="zh-CN" alt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rPr>
              <a:t>而活</a:t>
            </a:r>
            <a:endParaRPr kumimoji="0" lang="en-US" sz="4400" b="1" i="0" u="none" strike="noStrike" kern="1200" cap="none" spc="0" normalizeH="0" baseline="0" noProof="0" dirty="0">
              <a:ln>
                <a:noFill/>
              </a:ln>
              <a:solidFill>
                <a:srgbClr val="FFFFFF">
                  <a:lumMod val="95000"/>
                </a:srgbClr>
              </a:solidFill>
              <a:effectLst>
                <a:glow rad="177800">
                  <a:srgbClr val="000000"/>
                </a:glow>
              </a:effectLst>
              <a:uLnTx/>
              <a:uFillTx/>
              <a:latin typeface="Arial" charset="0"/>
              <a:ea typeface="ＭＳ Ｐゴシック" charset="0"/>
              <a:cs typeface="Arial"/>
            </a:endParaRPr>
          </a:p>
        </p:txBody>
      </p:sp>
    </p:spTree>
    <p:extLst>
      <p:ext uri="{BB962C8B-B14F-4D97-AF65-F5344CB8AC3E}">
        <p14:creationId xmlns:p14="http://schemas.microsoft.com/office/powerpoint/2010/main" val="197918098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11664" cy="6196495"/>
          </a:xfrm>
          <a:prstGeom prst="rect">
            <a:avLst/>
          </a:prstGeom>
        </p:spPr>
      </p:pic>
      <p:sp>
        <p:nvSpPr>
          <p:cNvPr id="1361923" name="Rectangle 2"/>
          <p:cNvSpPr>
            <a:spLocks noGrp="1" noChangeArrowheads="1"/>
          </p:cNvSpPr>
          <p:nvPr>
            <p:ph type="ctrTitle"/>
          </p:nvPr>
        </p:nvSpPr>
        <p:spPr>
          <a:xfrm>
            <a:off x="615694" y="307900"/>
            <a:ext cx="6324188" cy="2751859"/>
          </a:xfrm>
        </p:spPr>
        <p:txBody>
          <a:bodyPr/>
          <a:lstStyle/>
          <a:p>
            <a:r>
              <a:rPr lang="zh-CN" altLang="en-US" sz="4800" b="1" dirty="0">
                <a:effectLst>
                  <a:glow rad="685800">
                    <a:schemeClr val="tx1"/>
                  </a:glow>
                </a:effectLst>
                <a:latin typeface="Arial" charset="0"/>
                <a:ea typeface="ＭＳ Ｐゴシック" charset="0"/>
              </a:rPr>
              <a:t>你的焦点是上帝的礼物还是祂的同在</a:t>
            </a:r>
            <a:r>
              <a:rPr lang="en-US" sz="4800" b="1" dirty="0">
                <a:effectLst>
                  <a:glow rad="685800">
                    <a:schemeClr val="tx1"/>
                  </a:glow>
                </a:effectLst>
                <a:latin typeface="Arial" charset="0"/>
                <a:ea typeface="ＭＳ Ｐゴシック" charset="0"/>
              </a:rPr>
              <a:t>?</a:t>
            </a:r>
            <a:endParaRPr lang="en-US" sz="4800" b="1" dirty="0">
              <a:solidFill>
                <a:srgbClr val="CC0000"/>
              </a:solidFill>
              <a:effectLst>
                <a:glow rad="685800">
                  <a:schemeClr val="tx1"/>
                </a:glow>
              </a:effectLst>
              <a:latin typeface="Arial" charset="0"/>
              <a:ea typeface="ＭＳ Ｐゴシック" charset="0"/>
            </a:endParaRPr>
          </a:p>
        </p:txBody>
      </p:sp>
    </p:spTree>
    <p:extLst>
      <p:ext uri="{BB962C8B-B14F-4D97-AF65-F5344CB8AC3E}">
        <p14:creationId xmlns:p14="http://schemas.microsoft.com/office/powerpoint/2010/main" val="229137082"/>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58000"/>
          </a:xfrm>
          <a:prstGeom prst="rect">
            <a:avLst/>
          </a:prstGeom>
        </p:spPr>
      </p:pic>
      <p:sp>
        <p:nvSpPr>
          <p:cNvPr id="247811" name="Rectangle 1027"/>
          <p:cNvSpPr>
            <a:spLocks noGrp="1" noChangeArrowheads="1"/>
          </p:cNvSpPr>
          <p:nvPr>
            <p:ph type="title"/>
          </p:nvPr>
        </p:nvSpPr>
        <p:spPr>
          <a:xfrm>
            <a:off x="0" y="5234307"/>
            <a:ext cx="9144000" cy="1424363"/>
          </a:xfrm>
          <a:effectLst>
            <a:outerShdw blurRad="63500" dist="35921" dir="2700000" algn="ctr" rotWithShape="0">
              <a:schemeClr val="tx2">
                <a:alpha val="74998"/>
              </a:schemeClr>
            </a:outerShdw>
          </a:effectLst>
        </p:spPr>
        <p:txBody>
          <a:bodyPr/>
          <a:lstStyle/>
          <a:p>
            <a:r>
              <a:rPr lang="en-US" sz="4800" b="1" dirty="0">
                <a:solidFill>
                  <a:schemeClr val="bg1"/>
                </a:solidFill>
                <a:effectLst>
                  <a:glow rad="254000">
                    <a:schemeClr val="tx1"/>
                  </a:glow>
                </a:effectLst>
              </a:rPr>
              <a:t>I.  </a:t>
            </a:r>
            <a:r>
              <a:rPr lang="zh-CN" altLang="en-US" sz="4800" b="1" dirty="0">
                <a:solidFill>
                  <a:schemeClr val="bg1"/>
                </a:solidFill>
                <a:effectLst>
                  <a:glow rad="254000">
                    <a:schemeClr val="tx1"/>
                  </a:glow>
                </a:effectLst>
              </a:rPr>
              <a:t>上帝会再次与人</a:t>
            </a:r>
            <a:r>
              <a:rPr lang="zh-CN" altLang="en-US" sz="4800" b="1" dirty="0">
                <a:solidFill>
                  <a:srgbClr val="FFFF00"/>
                </a:solidFill>
                <a:effectLst>
                  <a:glow rad="254000">
                    <a:schemeClr val="tx1"/>
                  </a:glow>
                </a:effectLst>
              </a:rPr>
              <a:t>共居</a:t>
            </a:r>
            <a:r>
              <a:rPr lang="en-US" sz="4800" b="1" dirty="0">
                <a:solidFill>
                  <a:schemeClr val="bg1"/>
                </a:solidFill>
                <a:effectLst>
                  <a:glow rad="254000">
                    <a:schemeClr val="tx1"/>
                  </a:glow>
                </a:effectLst>
              </a:rPr>
              <a:t> </a:t>
            </a:r>
            <a:br>
              <a:rPr lang="en-US" sz="4800" b="1" dirty="0">
                <a:solidFill>
                  <a:schemeClr val="bg1"/>
                </a:solidFill>
                <a:effectLst>
                  <a:glow rad="254000">
                    <a:schemeClr val="tx1"/>
                  </a:glow>
                </a:effectLst>
              </a:rPr>
            </a:br>
            <a:r>
              <a:rPr lang="en-US" sz="4800" b="1" dirty="0">
                <a:solidFill>
                  <a:schemeClr val="bg1"/>
                </a:solidFill>
                <a:effectLst>
                  <a:glow rad="254000">
                    <a:schemeClr val="tx1"/>
                  </a:glow>
                </a:effectLst>
              </a:rPr>
              <a:t>(</a:t>
            </a:r>
            <a:r>
              <a:rPr lang="zh-CN" altLang="en-US" sz="4800" b="1" dirty="0">
                <a:solidFill>
                  <a:schemeClr val="bg1"/>
                </a:solidFill>
                <a:effectLst>
                  <a:glow rad="254000">
                    <a:schemeClr val="tx1"/>
                  </a:glow>
                </a:effectLst>
              </a:rPr>
              <a:t>启示</a:t>
            </a:r>
            <a:r>
              <a:rPr lang="en-US" sz="4800" b="1" dirty="0">
                <a:solidFill>
                  <a:schemeClr val="bg1"/>
                </a:solidFill>
                <a:effectLst>
                  <a:glow rad="254000">
                    <a:schemeClr val="tx1"/>
                  </a:glow>
                </a:effectLst>
              </a:rPr>
              <a:t>21:1–22:6).</a:t>
            </a:r>
            <a:endParaRPr lang="en-US" sz="3600" dirty="0">
              <a:solidFill>
                <a:schemeClr val="bg1"/>
              </a:solidFill>
              <a:effectLst>
                <a:glow rad="254000">
                  <a:schemeClr val="tx1"/>
                </a:glow>
              </a:effectLst>
            </a:endParaRPr>
          </a:p>
        </p:txBody>
      </p:sp>
    </p:spTree>
    <p:extLst>
      <p:ext uri="{BB962C8B-B14F-4D97-AF65-F5344CB8AC3E}">
        <p14:creationId xmlns:p14="http://schemas.microsoft.com/office/powerpoint/2010/main" val="256694447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7" name="Picture 3" descr="Sunset from Kursi, tb n111800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630238" y="628650"/>
            <a:ext cx="7870825" cy="5591175"/>
          </a:xfrm>
          <a:prstGeom prst="rect">
            <a:avLst/>
          </a:prstGeom>
          <a:noFill/>
          <a:ln>
            <a:noFill/>
          </a:ln>
          <a:effectLst/>
          <a:extLst>
            <a:ext uri="{909E8E84-426E-40dd-AFC4-6F175D3DCCD1}">
              <a14:hiddenFill xmlns="" xmlns:a14="http://schemas.microsoft.com/office/drawing/2010/main">
                <a:blipFill dpi="0" rotWithShape="0">
                  <a:blip r:embed="rId5"/>
                  <a:srcRect/>
                  <a:stretch>
                    <a:fillRect/>
                  </a:stretch>
                </a:blipFill>
              </a14:hiddenFill>
            </a:ext>
            <a:ext uri="{91240B29-F687-4f45-9708-019B960494DF}">
              <a14:hiddenLine xmlns="" xmlns:a14="http://schemas.microsoft.com/office/drawing/2010/main" w="101600" cmpd="thinThick">
                <a:solidFill>
                  <a:schemeClr val="tx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72390" name="Rectangle 6"/>
          <p:cNvSpPr>
            <a:spLocks noChangeArrowheads="1"/>
          </p:cNvSpPr>
          <p:nvPr/>
        </p:nvSpPr>
        <p:spPr bwMode="auto">
          <a:xfrm>
            <a:off x="631825" y="596900"/>
            <a:ext cx="7869238" cy="5651500"/>
          </a:xfrm>
          <a:prstGeom prst="rect">
            <a:avLst/>
          </a:prstGeom>
          <a:noFill/>
          <a:ln w="155575">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81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72392" name="Rectangle 8"/>
          <p:cNvSpPr>
            <a:spLocks noGrp="1" noChangeArrowheads="1"/>
          </p:cNvSpPr>
          <p:nvPr>
            <p:ph type="title"/>
          </p:nvPr>
        </p:nvSpPr>
        <p:spPr bwMode="auto">
          <a:xfrm>
            <a:off x="533400" y="838200"/>
            <a:ext cx="8077200" cy="2221560"/>
          </a:xfrm>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40" tIns="45720" rIns="91440" bIns="45720" numCol="1" anchor="t" anchorCtr="0" compatLnSpc="1">
            <a:prstTxWarp prst="textNoShape">
              <a:avLst/>
            </a:prstTxWarp>
          </a:bodyPr>
          <a:lstStyle/>
          <a:p>
            <a:pPr algn="ctr"/>
            <a:r>
              <a:rPr lang="en-US" sz="4800" b="1" dirty="0">
                <a:solidFill>
                  <a:schemeClr val="accent2"/>
                </a:solidFill>
                <a:latin typeface="Arial"/>
                <a:cs typeface="Arial"/>
              </a:rPr>
              <a:t>II.	</a:t>
            </a:r>
            <a:r>
              <a:rPr lang="zh-CN" altLang="en-US" sz="4800" b="1" dirty="0">
                <a:solidFill>
                  <a:schemeClr val="accent2"/>
                </a:solidFill>
                <a:latin typeface="Arial"/>
                <a:cs typeface="Arial"/>
              </a:rPr>
              <a:t>活在</a:t>
            </a:r>
            <a:r>
              <a:rPr lang="zh-CN" altLang="en-US" sz="4800" b="1" dirty="0">
                <a:solidFill>
                  <a:schemeClr val="accent1">
                    <a:lumMod val="75000"/>
                  </a:schemeClr>
                </a:solidFill>
                <a:latin typeface="Arial"/>
                <a:cs typeface="Arial"/>
              </a:rPr>
              <a:t>末后</a:t>
            </a:r>
            <a:r>
              <a:rPr lang="zh-CN" altLang="en-US" sz="4800" b="1" dirty="0">
                <a:solidFill>
                  <a:schemeClr val="accent2"/>
                </a:solidFill>
                <a:latin typeface="Arial"/>
                <a:cs typeface="Arial"/>
              </a:rPr>
              <a:t>的亮光</a:t>
            </a:r>
            <a:r>
              <a:rPr lang="en-US" sz="4800" b="1" dirty="0">
                <a:solidFill>
                  <a:schemeClr val="accent2"/>
                </a:solidFill>
                <a:latin typeface="Arial"/>
                <a:cs typeface="Arial"/>
              </a:rPr>
              <a:t> </a:t>
            </a:r>
            <a:br>
              <a:rPr lang="en-US" sz="4800" b="1" dirty="0">
                <a:solidFill>
                  <a:schemeClr val="accent2"/>
                </a:solidFill>
                <a:latin typeface="Arial"/>
                <a:cs typeface="Arial"/>
              </a:rPr>
            </a:br>
            <a:r>
              <a:rPr lang="en-US" sz="4800" b="1" dirty="0">
                <a:solidFill>
                  <a:schemeClr val="accent2"/>
                </a:solidFill>
                <a:latin typeface="Arial"/>
                <a:cs typeface="Arial"/>
              </a:rPr>
              <a:t>(</a:t>
            </a:r>
            <a:r>
              <a:rPr lang="zh-CN" altLang="en-US" sz="4800" b="1" dirty="0">
                <a:solidFill>
                  <a:schemeClr val="accent2"/>
                </a:solidFill>
                <a:latin typeface="Arial"/>
                <a:cs typeface="Arial"/>
              </a:rPr>
              <a:t>启</a:t>
            </a:r>
            <a:r>
              <a:rPr lang="en-US" sz="4800" b="1" dirty="0">
                <a:solidFill>
                  <a:schemeClr val="accent2"/>
                </a:solidFill>
                <a:latin typeface="Arial"/>
                <a:cs typeface="Arial"/>
              </a:rPr>
              <a:t>22:7-21).</a:t>
            </a:r>
          </a:p>
        </p:txBody>
      </p:sp>
    </p:spTree>
    <p:extLst>
      <p:ext uri="{BB962C8B-B14F-4D97-AF65-F5344CB8AC3E}">
        <p14:creationId xmlns:p14="http://schemas.microsoft.com/office/powerpoint/2010/main" val="3089195753"/>
      </p:ext>
    </p:extLst>
  </p:cSld>
  <p:clrMapOvr>
    <a:masterClrMapping/>
  </p:clrMapOvr>
  <p:transition>
    <p:wheel spokes="0"/>
  </p:transition>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2" name="Title 1"/>
          <p:cNvSpPr>
            <a:spLocks noGrp="1"/>
          </p:cNvSpPr>
          <p:nvPr>
            <p:ph type="title"/>
          </p:nvPr>
        </p:nvSpPr>
        <p:spPr>
          <a:xfrm>
            <a:off x="0" y="624889"/>
            <a:ext cx="9144000" cy="1132162"/>
          </a:xfrm>
        </p:spPr>
        <p:txBody>
          <a:bodyPr/>
          <a:lstStyle/>
          <a:p>
            <a:r>
              <a:rPr lang="en-US" sz="5400" b="1" dirty="0">
                <a:effectLst>
                  <a:glow rad="165100">
                    <a:schemeClr val="tx1"/>
                  </a:glow>
                </a:effectLst>
              </a:rPr>
              <a:t>Jesus will rule</a:t>
            </a:r>
          </a:p>
        </p:txBody>
      </p:sp>
    </p:spTree>
    <p:extLst>
      <p:ext uri="{BB962C8B-B14F-4D97-AF65-F5344CB8AC3E}">
        <p14:creationId xmlns:p14="http://schemas.microsoft.com/office/powerpoint/2010/main" val="4187832819"/>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3" descr="rev 22 forest fall tebyan_nature_871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8595" name="Picture 1" descr="rev 22 water on hand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24075" cy="1590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0" y="388740"/>
            <a:ext cx="9144000" cy="1143000"/>
          </a:xfrm>
          <a:ln>
            <a:miter lim="800000"/>
            <a:headEnd/>
            <a:tailEnd/>
          </a:ln>
          <a:effectLst>
            <a:outerShdw blurRad="63500" dist="35921" dir="2700000" algn="ctr" rotWithShape="0">
              <a:schemeClr val="tx2">
                <a:alpha val="74998"/>
              </a:schemeClr>
            </a:outerShdw>
          </a:effectLst>
        </p:spPr>
        <p:txBody>
          <a:bodyPr/>
          <a:lstStyle/>
          <a:p>
            <a:pPr eaLnBrk="1" hangingPunct="1">
              <a:defRPr/>
            </a:pPr>
            <a:r>
              <a:rPr lang="zh-CN" altLang="en-US" dirty="0">
                <a:solidFill>
                  <a:srgbClr val="FFFF00"/>
                </a:solidFill>
                <a:effectLst>
                  <a:glow rad="101600">
                    <a:schemeClr val="tx1">
                      <a:alpha val="75000"/>
                    </a:schemeClr>
                  </a:glow>
                </a:effectLst>
                <a:latin typeface="Times New Roman" charset="0"/>
                <a:ea typeface="ＭＳ Ｐゴシック" charset="0"/>
                <a:cs typeface="ＭＳ Ｐゴシック" charset="0"/>
              </a:rPr>
              <a:t>                                           来</a:t>
            </a:r>
            <a:r>
              <a:rPr lang="zh-CN" altLang="en-US" dirty="0">
                <a:solidFill>
                  <a:schemeClr val="bg1"/>
                </a:solidFill>
                <a:effectLst>
                  <a:glow rad="101600">
                    <a:schemeClr val="tx1">
                      <a:alpha val="75000"/>
                    </a:schemeClr>
                  </a:glow>
                </a:effectLst>
                <a:latin typeface="Times New Roman" charset="0"/>
                <a:ea typeface="ＭＳ Ｐゴシック" charset="0"/>
                <a:cs typeface="ＭＳ Ｐゴシック" charset="0"/>
              </a:rPr>
              <a:t>喝水！</a:t>
            </a:r>
            <a:endParaRPr lang="en-US" dirty="0">
              <a:solidFill>
                <a:schemeClr val="bg1"/>
              </a:solidFill>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400" b="1" i="0" u="none" strike="noStrike" kern="1200" cap="none" spc="0" normalizeH="0" baseline="30000" noProof="0" dirty="0">
                <a:ln>
                  <a:noFill/>
                </a:ln>
                <a:solidFill>
                  <a:srgbClr val="FFFFFF"/>
                </a:solidFill>
                <a:effectLst/>
                <a:uLnTx/>
                <a:uFillTx/>
                <a:latin typeface="Arial"/>
                <a:ea typeface="ＭＳ Ｐゴシック" pitchFamily="-110" charset="-128"/>
                <a:cs typeface="Arial"/>
              </a:rPr>
              <a:t>17 </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圣灵和新娘都说：“</a:t>
            </a:r>
            <a:r>
              <a:rPr kumimoji="0" lang="zh-CN" altLang="en-US" sz="4400" b="0" i="0" u="none" strike="noStrike" kern="1200" cap="none" spc="0" normalizeH="0" baseline="0" noProof="0" dirty="0">
                <a:ln>
                  <a:noFill/>
                </a:ln>
                <a:solidFill>
                  <a:srgbClr val="FFFFFF"/>
                </a:solidFill>
                <a:effectLst/>
                <a:highlight>
                  <a:srgbClr val="FFFF00"/>
                </a:highlight>
                <a:uLnTx/>
                <a:uFillTx/>
                <a:latin typeface="Arial"/>
                <a:ea typeface="ＭＳ Ｐゴシック" pitchFamily="-110" charset="-128"/>
                <a:cs typeface="Arial"/>
              </a:rPr>
              <a:t>来</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！”听见的人也要说：“</a:t>
            </a:r>
            <a:r>
              <a:rPr kumimoji="0" lang="zh-CN" altLang="en-US" sz="4400" b="0" i="0" u="none" strike="noStrike" kern="1200" cap="none" spc="0" normalizeH="0" baseline="0" noProof="0" dirty="0">
                <a:ln>
                  <a:noFill/>
                </a:ln>
                <a:solidFill>
                  <a:srgbClr val="FFFFFF"/>
                </a:solidFill>
                <a:effectLst/>
                <a:highlight>
                  <a:srgbClr val="FFFF00"/>
                </a:highlight>
                <a:uLnTx/>
                <a:uFillTx/>
                <a:latin typeface="Arial"/>
                <a:ea typeface="ＭＳ Ｐゴシック" pitchFamily="-110" charset="-128"/>
                <a:cs typeface="Arial"/>
              </a:rPr>
              <a:t>来</a:t>
            </a:r>
            <a:r>
              <a:rPr kumimoji="0" lang="zh-CN" altLang="en-US" sz="4400" b="0" i="0" u="none" strike="noStrike" kern="1200" cap="none" spc="0" normalizeH="0" baseline="0" noProof="0" dirty="0">
                <a:ln>
                  <a:noFill/>
                </a:ln>
                <a:solidFill>
                  <a:srgbClr val="FFFFFF"/>
                </a:solidFill>
                <a:effectLst/>
                <a:uLnTx/>
                <a:uFillTx/>
                <a:latin typeface="Arial"/>
                <a:ea typeface="ＭＳ Ｐゴシック" pitchFamily="-110" charset="-128"/>
                <a:cs typeface="Arial"/>
              </a:rPr>
              <a:t>！”口渴的人也要来！愿意的人都要白白接受生命的水！</a:t>
            </a:r>
            <a:b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(22:17</a:t>
            </a:r>
            <a:r>
              <a:rPr kumimoji="0" lang="zh-CN" alt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a:t>
            </a:r>
            <a:r>
              <a:rPr kumimoji="0" lang="en-US" altLang="zh-CN"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CNV</a:t>
            </a:r>
            <a:r>
              <a:rPr kumimoji="0" lang="en-US" sz="3600" b="1" i="0" u="none" strike="noStrike" kern="1200" cap="none" spc="0" normalizeH="0" baseline="0" noProof="0" dirty="0">
                <a:ln>
                  <a:noFill/>
                </a:ln>
                <a:solidFill>
                  <a:srgbClr val="FFFFFF"/>
                </a:solidFill>
                <a:effectLst>
                  <a:glow rad="127000">
                    <a:srgbClr val="000000">
                      <a:alpha val="75000"/>
                    </a:srgbClr>
                  </a:glow>
                </a:effectLst>
                <a:uLnTx/>
                <a:uFillTx/>
                <a:latin typeface="Arial" charset="0"/>
                <a:ea typeface="ＭＳ Ｐゴシック" charset="0"/>
                <a:cs typeface="ＭＳ Ｐゴシック" charset="0"/>
              </a:rPr>
              <a:t>). </a:t>
            </a:r>
            <a:endParaRPr kumimoji="0" lang="en-US" sz="3600" b="0" i="0" u="none" strike="noStrike" kern="1200" cap="none" spc="0" normalizeH="0" baseline="0" noProof="0" dirty="0">
              <a:ln>
                <a:noFill/>
              </a:ln>
              <a:solidFill>
                <a:srgbClr val="000000"/>
              </a:solidFill>
              <a:effectLst>
                <a:glow rad="127000">
                  <a:srgbClr val="000000">
                    <a:alpha val="75000"/>
                  </a:srgbClr>
                </a:glow>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3621146"/>
      </p:ext>
    </p:extLst>
  </p:cSld>
  <p:clrMapOvr>
    <a:masterClrMapping/>
  </p:clrMapOvr>
  <p:transition spd="slow">
    <p:dissolve/>
  </p:transition>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3798"/>
            <a:ext cx="9117770" cy="4558885"/>
          </a:xfrm>
          <a:prstGeom prst="rect">
            <a:avLst/>
          </a:prstGeom>
        </p:spPr>
      </p:pic>
      <p:sp>
        <p:nvSpPr>
          <p:cNvPr id="1361923" name="Rectangle 2"/>
          <p:cNvSpPr>
            <a:spLocks noGrp="1" noChangeArrowheads="1"/>
          </p:cNvSpPr>
          <p:nvPr>
            <p:ph type="ctrTitle"/>
          </p:nvPr>
        </p:nvSpPr>
        <p:spPr>
          <a:xfrm>
            <a:off x="4992613" y="1243798"/>
            <a:ext cx="4125157" cy="5105400"/>
          </a:xfrm>
        </p:spPr>
        <p:txBody>
          <a:bodyPr anchor="t"/>
          <a:lstStyle/>
          <a:p>
            <a:r>
              <a:rPr lang="zh-CN" altLang="en-US" sz="4800" b="1" dirty="0">
                <a:effectLst>
                  <a:glow rad="177800">
                    <a:schemeClr val="tx1"/>
                  </a:glow>
                </a:effectLst>
                <a:latin typeface="Arial" charset="0"/>
                <a:ea typeface="ＭＳ Ｐゴシック" charset="0"/>
              </a:rPr>
              <a:t>你渴望基督的再来吗</a:t>
            </a:r>
            <a:r>
              <a:rPr lang="en-US" sz="4800" b="1" dirty="0">
                <a:effectLst>
                  <a:glow rad="177800">
                    <a:schemeClr val="tx1"/>
                  </a:glow>
                </a:effectLst>
                <a:latin typeface="Arial" charset="0"/>
                <a:ea typeface="ＭＳ Ｐゴシック" charset="0"/>
              </a:rPr>
              <a:t>? </a:t>
            </a:r>
            <a:br>
              <a:rPr lang="en-US" sz="4800" b="1" dirty="0">
                <a:effectLst>
                  <a:glow rad="177800">
                    <a:schemeClr val="tx1"/>
                  </a:glow>
                </a:effectLst>
                <a:latin typeface="Arial" charset="0"/>
                <a:ea typeface="ＭＳ Ｐゴシック" charset="0"/>
              </a:rPr>
            </a:br>
            <a:br>
              <a:rPr lang="en-US" sz="4800" b="1" dirty="0">
                <a:effectLst>
                  <a:glow rad="177800">
                    <a:schemeClr val="tx1"/>
                  </a:glow>
                </a:effectLst>
                <a:latin typeface="Arial" charset="0"/>
                <a:ea typeface="ＭＳ Ｐゴシック" charset="0"/>
              </a:rPr>
            </a:br>
            <a:r>
              <a:rPr lang="en-US" sz="4800" b="1" dirty="0">
                <a:effectLst>
                  <a:glow rad="177800">
                    <a:schemeClr val="tx1"/>
                  </a:glow>
                </a:effectLst>
                <a:latin typeface="Arial" charset="0"/>
                <a:ea typeface="ＭＳ Ｐゴシック" charset="0"/>
              </a:rPr>
              <a:t> </a:t>
            </a:r>
            <a:r>
              <a:rPr lang="zh-CN" altLang="en-US" sz="4800" b="1" dirty="0">
                <a:effectLst>
                  <a:glow rad="177800">
                    <a:schemeClr val="tx1"/>
                  </a:glow>
                </a:effectLst>
                <a:latin typeface="Arial" charset="0"/>
                <a:ea typeface="ＭＳ Ｐゴシック" charset="0"/>
              </a:rPr>
              <a:t>为什么</a:t>
            </a:r>
            <a:r>
              <a:rPr lang="en-US" sz="4800" b="1" dirty="0">
                <a:effectLst>
                  <a:glow rad="177800">
                    <a:schemeClr val="tx1"/>
                  </a:glow>
                </a:effectLst>
                <a:latin typeface="Arial" charset="0"/>
                <a:ea typeface="ＭＳ Ｐゴシック" charset="0"/>
              </a:rPr>
              <a:t>? </a:t>
            </a:r>
            <a:endParaRPr lang="en-US" sz="4800" b="1" dirty="0">
              <a:solidFill>
                <a:srgbClr val="CC0000"/>
              </a:solidFill>
              <a:effectLst>
                <a:glow rad="177800">
                  <a:schemeClr val="tx1"/>
                </a:glow>
              </a:effectLst>
              <a:latin typeface="Arial" charset="0"/>
              <a:ea typeface="ＭＳ Ｐゴシック" charset="0"/>
            </a:endParaRPr>
          </a:p>
        </p:txBody>
      </p:sp>
    </p:spTree>
    <p:extLst>
      <p:ext uri="{BB962C8B-B14F-4D97-AF65-F5344CB8AC3E}">
        <p14:creationId xmlns:p14="http://schemas.microsoft.com/office/powerpoint/2010/main" val="1287673597"/>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43"/>
            <a:ext cx="2678874" cy="2522151"/>
          </a:xfrm>
        </p:spPr>
        <p:txBody>
          <a:bodyPr/>
          <a:lstStyle/>
          <a:p>
            <a:pPr algn="r"/>
            <a:r>
              <a:rPr lang="en-US" dirty="0"/>
              <a:t>Black</a:t>
            </a:r>
          </a:p>
        </p:txBody>
      </p:sp>
    </p:spTree>
    <p:extLst>
      <p:ext uri="{BB962C8B-B14F-4D97-AF65-F5344CB8AC3E}">
        <p14:creationId xmlns:p14="http://schemas.microsoft.com/office/powerpoint/2010/main" val="3944861577"/>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Arial" charset="0"/>
              </a:rPr>
              <a:t>免费获得该讲解</a:t>
            </a:r>
            <a:r>
              <a:rPr kumimoji="0" lang="en-US" sz="4000" b="1" i="0" u="none" strike="noStrike" kern="1200" cap="none" spc="0" normalizeH="0" baseline="0" noProof="0" dirty="0">
                <a:ln>
                  <a:noFill/>
                </a:ln>
                <a:solidFill>
                  <a:srgbClr val="FFFFFF"/>
                </a:solidFill>
                <a:effectLst/>
                <a:uLnTx/>
                <a:uFillTx/>
                <a:latin typeface="Arial" charset="0"/>
                <a:ea typeface="SimSun"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新约全书讲章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2" y="574266"/>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9"/>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310325168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5457" name="Picture 2" descr="Bible1"/>
          <p:cNvPicPr>
            <a:picLocks noChangeAspect="1" noChangeArrowheads="1"/>
          </p:cNvPicPr>
          <p:nvPr/>
        </p:nvPicPr>
        <p:blipFill>
          <a:blip r:embed="rId2">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15458" name="Text Box 3"/>
          <p:cNvSpPr txBox="1">
            <a:spLocks noChangeArrowheads="1"/>
          </p:cNvSpPr>
          <p:nvPr/>
        </p:nvSpPr>
        <p:spPr bwMode="auto">
          <a:xfrm>
            <a:off x="0" y="457200"/>
            <a:ext cx="9144000" cy="67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548640" rIns="54864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lnSpc>
                <a:spcPct val="80000"/>
              </a:lnSpc>
            </a:pPr>
            <a:endParaRPr lang="en-US" altLang="zh-CN" sz="4800" b="1">
              <a:solidFill>
                <a:srgbClr val="FFFFFF"/>
              </a:solidFill>
              <a:latin typeface="Arial" pitchFamily="34" charset="0"/>
              <a:cs typeface="+mn-cs"/>
            </a:endParaRPr>
          </a:p>
        </p:txBody>
      </p:sp>
      <p:sp>
        <p:nvSpPr>
          <p:cNvPr id="915459" name="Rectangle 4"/>
          <p:cNvSpPr>
            <a:spLocks noGrp="1" noChangeArrowheads="1"/>
          </p:cNvSpPr>
          <p:nvPr>
            <p:ph type="ctrTitle"/>
          </p:nvPr>
        </p:nvSpPr>
        <p:spPr>
          <a:xfrm>
            <a:off x="533400" y="609600"/>
            <a:ext cx="8077200" cy="3429000"/>
          </a:xfrm>
        </p:spPr>
        <p:txBody>
          <a:bodyPr/>
          <a:lstStyle/>
          <a:p>
            <a:pPr eaLnBrk="1" hangingPunct="1"/>
            <a:r>
              <a:rPr lang="en-US" sz="4800">
                <a:solidFill>
                  <a:schemeClr val="bg1"/>
                </a:solidFill>
              </a:rPr>
              <a:t>I.	</a:t>
            </a:r>
            <a:r>
              <a:rPr lang="en-US" sz="4800"/>
              <a:t> </a:t>
            </a:r>
            <a:r>
              <a:rPr lang="ja-JP" altLang="en-US" sz="5400">
                <a:solidFill>
                  <a:schemeClr val="bg1"/>
                </a:solidFill>
              </a:rPr>
              <a:t>上帝看守着他的话</a:t>
            </a:r>
            <a:r>
              <a:rPr lang="en-US" altLang="ja-JP" sz="5400">
                <a:solidFill>
                  <a:schemeClr val="bg1"/>
                </a:solidFill>
              </a:rPr>
              <a:t>, </a:t>
            </a:r>
            <a:r>
              <a:rPr lang="ja-JP" altLang="en-US" sz="5400">
                <a:solidFill>
                  <a:schemeClr val="bg1"/>
                </a:solidFill>
              </a:rPr>
              <a:t>审判的篡改</a:t>
            </a:r>
            <a:br>
              <a:rPr lang="en-US" altLang="ja-JP" sz="4800"/>
            </a:br>
            <a:r>
              <a:rPr lang="en-US" altLang="ja-JP" sz="4800">
                <a:solidFill>
                  <a:schemeClr val="bg1"/>
                </a:solidFill>
              </a:rPr>
              <a:t>(</a:t>
            </a:r>
            <a:r>
              <a:rPr lang="zh-TW" altLang="en-US" sz="4800" b="1">
                <a:solidFill>
                  <a:schemeClr val="bg1"/>
                </a:solidFill>
                <a:latin typeface="SimSun" pitchFamily="2" charset="-122"/>
                <a:ea typeface="SimSun" pitchFamily="2" charset="-122"/>
              </a:rPr>
              <a:t>启示录</a:t>
            </a:r>
            <a:r>
              <a:rPr lang="en-US" altLang="ja-JP" sz="4800">
                <a:solidFill>
                  <a:schemeClr val="bg1"/>
                </a:solidFill>
              </a:rPr>
              <a:t>. 22:18-19)</a:t>
            </a:r>
            <a:endParaRPr lang="en-US"/>
          </a:p>
        </p:txBody>
      </p:sp>
    </p:spTree>
    <p:extLst>
      <p:ext uri="{BB962C8B-B14F-4D97-AF65-F5344CB8AC3E}">
        <p14:creationId xmlns:p14="http://schemas.microsoft.com/office/powerpoint/2010/main" val="349727817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1" name="Picture 2" descr="TheWordBull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7"/>
              </a:schemeClr>
            </a:outerShdw>
          </a:effectLst>
        </p:spPr>
        <p:txBody>
          <a:bodyPr/>
          <a:lstStyle/>
          <a:p>
            <a:pPr eaLnBrk="1" hangingPunct="1"/>
            <a:r>
              <a:rPr lang="ja-JP" altLang="en-US" sz="4800" b="1"/>
              <a:t>严厉警告</a:t>
            </a:r>
            <a:r>
              <a:rPr lang="en-US" altLang="ja-JP"/>
              <a:t>(22:18-19)</a:t>
            </a:r>
            <a:endParaRPr lang="en-US">
              <a:solidFill>
                <a:schemeClr val="bg1"/>
              </a:solidFill>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7"/>
              </a:schemeClr>
            </a:outerShdw>
          </a:effectLst>
        </p:spPr>
        <p:txBody>
          <a:bodyPr/>
          <a:lstStyle/>
          <a:p>
            <a:pPr marL="0" indent="0" eaLnBrk="1" hangingPunct="1">
              <a:buFontTx/>
              <a:buNone/>
            </a:pPr>
            <a:r>
              <a:rPr lang="zh-CN" altLang="en-US" sz="4400" b="1">
                <a:solidFill>
                  <a:schemeClr val="bg1"/>
                </a:solidFill>
              </a:rPr>
              <a:t>“我警告大家这书上预言：</a:t>
            </a:r>
            <a:endParaRPr lang="en-US" sz="4400" b="1">
              <a:solidFill>
                <a:schemeClr val="bg1"/>
              </a:solidFill>
            </a:endParaRPr>
          </a:p>
        </p:txBody>
      </p:sp>
      <p:sp>
        <p:nvSpPr>
          <p:cNvPr id="916484" name="Rectangle 5"/>
          <p:cNvSpPr>
            <a:spLocks noChangeArrowheads="1"/>
          </p:cNvSpPr>
          <p:nvPr/>
        </p:nvSpPr>
        <p:spPr bwMode="auto">
          <a:xfrm>
            <a:off x="2057400" y="3124200"/>
            <a:ext cx="7239000" cy="3962400"/>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08000" indent="-508000" eaLnBrk="1" hangingPunct="1">
              <a:lnSpc>
                <a:spcPct val="90000"/>
              </a:lnSpc>
              <a:spcBef>
                <a:spcPct val="20000"/>
              </a:spcBef>
              <a:buFontTx/>
              <a:buChar char="•"/>
            </a:pPr>
            <a:r>
              <a:rPr lang="zh-CN" altLang="en-US" sz="3200" b="1">
                <a:solidFill>
                  <a:srgbClr val="FFFFFF"/>
                </a:solidFill>
                <a:latin typeface="Arial" pitchFamily="34" charset="0"/>
                <a:ea typeface="MS PGothic" pitchFamily="34" charset="-128"/>
                <a:cs typeface="+mn-cs"/>
              </a:rPr>
              <a:t>如果任何人修改任何上帝的话，神会加重他在这书上的灾祸。</a:t>
            </a:r>
            <a:endParaRPr lang="en-US" altLang="zh-CN" sz="3200" b="1">
              <a:solidFill>
                <a:srgbClr val="FFFFFF"/>
              </a:solidFill>
              <a:latin typeface="Arial" pitchFamily="34" charset="0"/>
              <a:ea typeface="MS PGothic" pitchFamily="34" charset="-128"/>
              <a:cs typeface="+mn-cs"/>
            </a:endParaRPr>
          </a:p>
          <a:p>
            <a:pPr marL="508000" indent="-508000"/>
            <a:r>
              <a:rPr lang="en-US" sz="3200">
                <a:solidFill>
                  <a:srgbClr val="000000"/>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如果有人企图删除预言书的话，</a:t>
            </a:r>
            <a:endParaRPr lang="en-US" altLang="ja-JP" sz="3600">
              <a:solidFill>
                <a:srgbClr val="FFFFFF"/>
              </a:solidFill>
              <a:latin typeface="Comic Sans MS" pitchFamily="66" charset="0"/>
              <a:ea typeface="MS PGothic" pitchFamily="34" charset="-128"/>
              <a:cs typeface="+mn-cs"/>
            </a:endParaRPr>
          </a:p>
          <a:p>
            <a:pPr marL="508000" indent="-508000"/>
            <a:r>
              <a:rPr lang="en-US" sz="3600">
                <a:solidFill>
                  <a:srgbClr val="FFFFFF"/>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上帝也删除他在生命树和圣城的</a:t>
            </a:r>
            <a:endParaRPr lang="en-US" altLang="ja-JP" sz="3600">
              <a:solidFill>
                <a:srgbClr val="FFFFFF"/>
              </a:solidFill>
              <a:latin typeface="Comic Sans MS" pitchFamily="66" charset="0"/>
              <a:ea typeface="MS PGothic" pitchFamily="34" charset="-128"/>
              <a:cs typeface="+mn-cs"/>
            </a:endParaRPr>
          </a:p>
          <a:p>
            <a:pPr marL="508000" indent="-508000"/>
            <a:r>
              <a:rPr lang="en-US" sz="3600">
                <a:solidFill>
                  <a:srgbClr val="FFFFFF"/>
                </a:solidFill>
                <a:latin typeface="Comic Sans MS" pitchFamily="66" charset="0"/>
                <a:ea typeface="MS PGothic" pitchFamily="34" charset="-128"/>
                <a:cs typeface="+mn-cs"/>
              </a:rPr>
              <a:t>    </a:t>
            </a:r>
            <a:r>
              <a:rPr lang="ja-JP" altLang="en-US" sz="3600">
                <a:solidFill>
                  <a:srgbClr val="FFFFFF"/>
                </a:solidFill>
                <a:latin typeface="Comic Sans MS" pitchFamily="66" charset="0"/>
                <a:ea typeface="MS PGothic" pitchFamily="34" charset="-128"/>
                <a:cs typeface="+mn-cs"/>
              </a:rPr>
              <a:t>份额，这书所描述</a:t>
            </a:r>
            <a:r>
              <a:rPr lang="en-US" altLang="ja-JP" sz="3600">
                <a:solidFill>
                  <a:srgbClr val="FFFFFF"/>
                </a:solidFill>
                <a:latin typeface="Comic Sans MS" pitchFamily="66" charset="0"/>
                <a:ea typeface="MS PGothic" pitchFamily="34" charset="-128"/>
                <a:cs typeface="+mn-cs"/>
              </a:rPr>
              <a:t>“</a:t>
            </a:r>
            <a:endParaRPr lang="en-US" sz="3600">
              <a:solidFill>
                <a:srgbClr val="FFFFFF"/>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3224785985"/>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0578" name="Rectangle 2"/>
          <p:cNvSpPr>
            <a:spLocks noGrp="1" noChangeArrowheads="1"/>
          </p:cNvSpPr>
          <p:nvPr>
            <p:ph type="title"/>
          </p:nvPr>
        </p:nvSpPr>
        <p:spPr>
          <a:xfrm>
            <a:off x="4495800" y="0"/>
            <a:ext cx="4648200" cy="1828800"/>
          </a:xfrm>
          <a:solidFill>
            <a:srgbClr val="FA0020"/>
          </a:solidFill>
        </p:spPr>
        <p:txBody>
          <a:bodyPr/>
          <a:lstStyle/>
          <a:p>
            <a:pPr eaLnBrk="1" hangingPunct="1"/>
            <a:r>
              <a:rPr lang="zh-CN" altLang="en-US" sz="4000" b="1">
                <a:solidFill>
                  <a:srgbClr val="FFFFFF"/>
                </a:solidFill>
                <a:latin typeface="Arial" pitchFamily="34" charset="0"/>
              </a:rPr>
              <a:t>一些自由主义者书籍</a:t>
            </a:r>
            <a:endParaRPr lang="en-US" sz="4000" b="1">
              <a:solidFill>
                <a:srgbClr val="FFFFFF"/>
              </a:solidFill>
              <a:latin typeface="Arial" pitchFamily="34" charset="0"/>
            </a:endParaRPr>
          </a:p>
        </p:txBody>
      </p:sp>
      <p:sp>
        <p:nvSpPr>
          <p:cNvPr id="122883" name="Rectangle 3"/>
          <p:cNvSpPr>
            <a:spLocks noGrp="1" noChangeArrowheads="1"/>
          </p:cNvSpPr>
          <p:nvPr>
            <p:ph type="body" idx="1"/>
          </p:nvPr>
        </p:nvSpPr>
        <p:spPr>
          <a:xfrm>
            <a:off x="4648200" y="2133600"/>
            <a:ext cx="4419600" cy="3886200"/>
          </a:xfrm>
        </p:spPr>
        <p:txBody>
          <a:bodyPr/>
          <a:lstStyle/>
          <a:p>
            <a:pPr algn="ctr" eaLnBrk="1" hangingPunct="1">
              <a:buFontTx/>
              <a:buNone/>
            </a:pPr>
            <a:r>
              <a:rPr lang="en-US" sz="4000" b="1" i="1">
                <a:solidFill>
                  <a:srgbClr val="FFFFFF"/>
                </a:solidFill>
              </a:rPr>
              <a:t>Elaine Pagels </a:t>
            </a:r>
            <a:r>
              <a:rPr lang="zh-CN" altLang="en-US" sz="4000" b="1" i="1">
                <a:solidFill>
                  <a:srgbClr val="FFFFFF"/>
                </a:solidFill>
              </a:rPr>
              <a:t>在普林斯顿大学任教，第一世纪基督教</a:t>
            </a:r>
            <a:r>
              <a:rPr lang="ja-JP" altLang="en-US" sz="4000" b="1">
                <a:solidFill>
                  <a:srgbClr val="FFFFFF"/>
                </a:solidFill>
              </a:rPr>
              <a:t>也是</a:t>
            </a:r>
            <a:endParaRPr lang="en-US" altLang="ja-JP" sz="4000" b="1">
              <a:solidFill>
                <a:srgbClr val="FFFFFF"/>
              </a:solidFill>
            </a:endParaRPr>
          </a:p>
          <a:p>
            <a:pPr algn="ctr" eaLnBrk="1" hangingPunct="1">
              <a:buFontTx/>
              <a:buNone/>
            </a:pPr>
            <a:r>
              <a:rPr lang="zh-CN" altLang="en-US" sz="4000" b="1" i="1">
                <a:solidFill>
                  <a:srgbClr val="FFFFFF"/>
                </a:solidFill>
              </a:rPr>
              <a:t>诺斯底也！</a:t>
            </a:r>
            <a:endParaRPr lang="en-US" sz="4000" b="1" i="1">
              <a:solidFill>
                <a:srgbClr val="FFFFFF"/>
              </a:solidFill>
            </a:endParaRPr>
          </a:p>
        </p:txBody>
      </p:sp>
      <p:pic>
        <p:nvPicPr>
          <p:cNvPr id="122884" name="Picture 4" descr="ElainePagels_bi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5085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5" name="Picture 5" descr="gnosti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3363913"/>
            <a:ext cx="2236788" cy="3341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886" name="Picture 6" descr="PagelsGnosticPau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2626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22884"/>
                                        </p:tgtEl>
                                        <p:attrNameLst>
                                          <p:attrName>style.visibility</p:attrName>
                                        </p:attrNameLst>
                                      </p:cBhvr>
                                      <p:to>
                                        <p:strVal val="visible"/>
                                      </p:to>
                                    </p:set>
                                    <p:animEffect transition="in" filter="blinds(horizontal)">
                                      <p:cBhvr>
                                        <p:cTn id="7" dur="500"/>
                                        <p:tgtEl>
                                          <p:spTgt spid="122884"/>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22883">
                                            <p:txEl>
                                              <p:pRg st="0" end="0"/>
                                            </p:txEl>
                                          </p:spTgt>
                                        </p:tgtEl>
                                        <p:attrNameLst>
                                          <p:attrName>style.visibility</p:attrName>
                                        </p:attrNameLst>
                                      </p:cBhvr>
                                      <p:to>
                                        <p:strVal val="visible"/>
                                      </p:to>
                                    </p:set>
                                    <p:animEffect transition="in" filter="blinds(horizontal)">
                                      <p:cBhvr>
                                        <p:cTn id="11" dur="500"/>
                                        <p:tgtEl>
                                          <p:spTgt spid="122883">
                                            <p:txEl>
                                              <p:pRg st="0" end="0"/>
                                            </p:txEl>
                                          </p:spTgt>
                                        </p:tgtEl>
                                      </p:cBhvr>
                                    </p:animEffect>
                                  </p:childTnLst>
                                </p:cTn>
                              </p:par>
                            </p:childTnLst>
                          </p:cTn>
                        </p:par>
                        <p:par>
                          <p:cTn id="12" fill="hold" nodeType="afterGroup">
                            <p:stCondLst>
                              <p:cond delay="1000"/>
                            </p:stCondLst>
                            <p:childTnLst>
                              <p:par>
                                <p:cTn id="13" presetID="3" presetClass="entr" presetSubtype="10" fill="hold" grpId="0" nodeType="afterEffect">
                                  <p:stCondLst>
                                    <p:cond delay="0"/>
                                  </p:stCondLst>
                                  <p:childTnLst>
                                    <p:set>
                                      <p:cBhvr>
                                        <p:cTn id="14" dur="1" fill="hold">
                                          <p:stCondLst>
                                            <p:cond delay="0"/>
                                          </p:stCondLst>
                                        </p:cTn>
                                        <p:tgtEl>
                                          <p:spTgt spid="122883">
                                            <p:txEl>
                                              <p:pRg st="1" end="1"/>
                                            </p:txEl>
                                          </p:spTgt>
                                        </p:tgtEl>
                                        <p:attrNameLst>
                                          <p:attrName>style.visibility</p:attrName>
                                        </p:attrNameLst>
                                      </p:cBhvr>
                                      <p:to>
                                        <p:strVal val="visible"/>
                                      </p:to>
                                    </p:set>
                                    <p:animEffect transition="in" filter="blinds(horizontal)">
                                      <p:cBhvr>
                                        <p:cTn id="15" dur="500"/>
                                        <p:tgtEl>
                                          <p:spTgt spid="122883">
                                            <p:txEl>
                                              <p:pRg st="1" end="1"/>
                                            </p:txEl>
                                          </p:spTgt>
                                        </p:tgtEl>
                                      </p:cBhvr>
                                    </p:animEffect>
                                  </p:childTnLst>
                                </p:cTn>
                              </p:par>
                            </p:childTnLst>
                          </p:cTn>
                        </p:par>
                        <p:par>
                          <p:cTn id="16" fill="hold" nodeType="afterGroup">
                            <p:stCondLst>
                              <p:cond delay="1500"/>
                            </p:stCondLst>
                            <p:childTnLst>
                              <p:par>
                                <p:cTn id="17" presetID="3" presetClass="entr" presetSubtype="10" fill="hold" nodeType="afterEffect">
                                  <p:stCondLst>
                                    <p:cond delay="0"/>
                                  </p:stCondLst>
                                  <p:childTnLst>
                                    <p:set>
                                      <p:cBhvr>
                                        <p:cTn id="18" dur="1" fill="hold">
                                          <p:stCondLst>
                                            <p:cond delay="0"/>
                                          </p:stCondLst>
                                        </p:cTn>
                                        <p:tgtEl>
                                          <p:spTgt spid="122885"/>
                                        </p:tgtEl>
                                        <p:attrNameLst>
                                          <p:attrName>style.visibility</p:attrName>
                                        </p:attrNameLst>
                                      </p:cBhvr>
                                      <p:to>
                                        <p:strVal val="visible"/>
                                      </p:to>
                                    </p:set>
                                    <p:animEffect transition="in" filter="blinds(horizontal)">
                                      <p:cBhvr>
                                        <p:cTn id="19" dur="500"/>
                                        <p:tgtEl>
                                          <p:spTgt spid="122885"/>
                                        </p:tgtEl>
                                      </p:cBhvr>
                                    </p:animEffect>
                                  </p:childTnLst>
                                </p:cTn>
                              </p:par>
                            </p:childTnLst>
                          </p:cTn>
                        </p:par>
                        <p:par>
                          <p:cTn id="20" fill="hold" nodeType="afterGroup">
                            <p:stCondLst>
                              <p:cond delay="2000"/>
                            </p:stCondLst>
                            <p:childTnLst>
                              <p:par>
                                <p:cTn id="21" presetID="3" presetClass="entr" presetSubtype="10" fill="hold" nodeType="afterEffect">
                                  <p:stCondLst>
                                    <p:cond delay="0"/>
                                  </p:stCondLst>
                                  <p:childTnLst>
                                    <p:set>
                                      <p:cBhvr>
                                        <p:cTn id="22" dur="1" fill="hold">
                                          <p:stCondLst>
                                            <p:cond delay="0"/>
                                          </p:stCondLst>
                                        </p:cTn>
                                        <p:tgtEl>
                                          <p:spTgt spid="122886"/>
                                        </p:tgtEl>
                                        <p:attrNameLst>
                                          <p:attrName>style.visibility</p:attrName>
                                        </p:attrNameLst>
                                      </p:cBhvr>
                                      <p:to>
                                        <p:strVal val="visible"/>
                                      </p:to>
                                    </p:set>
                                    <p:animEffect transition="in" filter="blinds(horizontal)">
                                      <p:cBhvr>
                                        <p:cTn id="23" dur="500"/>
                                        <p:tgtEl>
                                          <p:spTgt spid="122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3" grpId="0" build="p"/>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626" name="Rectangle 2"/>
          <p:cNvSpPr>
            <a:spLocks noGrp="1" noChangeArrowheads="1"/>
          </p:cNvSpPr>
          <p:nvPr>
            <p:ph type="title"/>
          </p:nvPr>
        </p:nvSpPr>
        <p:spPr>
          <a:xfrm>
            <a:off x="76200" y="76200"/>
            <a:ext cx="7696200" cy="941388"/>
          </a:xfrm>
        </p:spPr>
        <p:txBody>
          <a:bodyPr/>
          <a:lstStyle/>
          <a:p>
            <a:pPr algn="l" eaLnBrk="1" hangingPunct="1"/>
            <a:r>
              <a:rPr lang="ja-JP" altLang="en-US" sz="4800" b="1">
                <a:solidFill>
                  <a:srgbClr val="FFFFFF"/>
                </a:solidFill>
              </a:rPr>
              <a:t>新约伪经 </a:t>
            </a:r>
            <a:r>
              <a:rPr lang="en-US" sz="4800" b="1">
                <a:solidFill>
                  <a:srgbClr val="FFFFFF"/>
                </a:solidFill>
              </a:rPr>
              <a:t>: 18 </a:t>
            </a:r>
            <a:r>
              <a:rPr lang="ja-JP" altLang="en-US" sz="4800" b="1">
                <a:solidFill>
                  <a:srgbClr val="FFFFFF"/>
                </a:solidFill>
              </a:rPr>
              <a:t>福音</a:t>
            </a:r>
            <a:endParaRPr lang="en-US" sz="4800" b="1">
              <a:solidFill>
                <a:srgbClr val="FFFFFF"/>
              </a:solidFill>
            </a:endParaRPr>
          </a:p>
        </p:txBody>
      </p:sp>
      <p:pic>
        <p:nvPicPr>
          <p:cNvPr id="922627"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2" name="Rectangle 4"/>
          <p:cNvSpPr>
            <a:spLocks noChangeArrowheads="1"/>
          </p:cNvSpPr>
          <p:nvPr/>
        </p:nvSpPr>
        <p:spPr bwMode="auto">
          <a:xfrm>
            <a:off x="1219200" y="2209800"/>
            <a:ext cx="6553200" cy="3429000"/>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6230938" algn="r"/>
              </a:tabLst>
            </a:pPr>
            <a:r>
              <a:rPr lang="ja-JP" altLang="en-US" b="1" u="sng">
                <a:solidFill>
                  <a:srgbClr val="FFFFFF"/>
                </a:solidFill>
                <a:effectLst>
                  <a:outerShdw blurRad="38100" dist="38100" dir="2700000" algn="tl">
                    <a:srgbClr val="808080"/>
                  </a:outerShdw>
                </a:effectLst>
                <a:latin typeface="Arial" pitchFamily="34" charset="0"/>
                <a:ea typeface="MS PGothic" pitchFamily="34" charset="-128"/>
                <a:cs typeface="+mn-cs"/>
              </a:rPr>
              <a:t>福音的 </a:t>
            </a:r>
            <a:r>
              <a:rPr lang="en-US" altLang="ja-JP" b="1" u="sng" dirty="0">
                <a:solidFill>
                  <a:srgbClr val="FFFFFF"/>
                </a:solidFill>
                <a:effectLst>
                  <a:outerShdw blurRad="38100" dist="38100" dir="2700000" algn="tl">
                    <a:srgbClr val="808080"/>
                  </a:outerShdw>
                </a:effectLst>
                <a:latin typeface="Arial" pitchFamily="34" charset="0"/>
                <a:ea typeface="MS PGothic" pitchFamily="34" charset="-128"/>
                <a:cs typeface="+mn-cs"/>
              </a:rPr>
              <a:t>:</a:t>
            </a:r>
          </a:p>
          <a:p>
            <a:pPr marL="342900" indent="-342900" eaLnBrk="1" hangingPunct="1">
              <a:spcBef>
                <a:spcPct val="20000"/>
              </a:spcBef>
              <a:buClr>
                <a:srgbClr val="86D1EC"/>
              </a:buClr>
              <a:buSzPct val="90000"/>
              <a:buFont typeface="Wingdings" pitchFamily="2" charset="2"/>
              <a:buNone/>
              <a:tabLst>
                <a:tab pos="6230938" algn="r"/>
              </a:tabLst>
            </a:pPr>
            <a:endParaRPr lang="en-US" sz="1400"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Bartholomew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马利亚的出生</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Basilides</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Pseudo-Matthew</a:t>
            </a: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Cerinthus</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the Hebrews</a:t>
            </a: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the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Ebionites</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腓力</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Mary Magdalene	 • </a:t>
            </a:r>
            <a:r>
              <a:rPr lang="zh-CN" alt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多马</a:t>
            </a:r>
            <a:endParaRPr lang="en-US" b="1" dirty="0">
              <a:solidFill>
                <a:srgbClr val="FFFFFF"/>
              </a:solidFill>
              <a:effectLst>
                <a:outerShdw blurRad="38100" dist="38100" dir="2700000" algn="tl">
                  <a:srgbClr val="80808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230938" algn="r"/>
              </a:tabLst>
            </a:pP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a:t>
            </a:r>
            <a:r>
              <a:rPr lang="en-US" b="1" dirty="0" err="1">
                <a:solidFill>
                  <a:srgbClr val="FFFFFF"/>
                </a:solidFill>
                <a:effectLst>
                  <a:outerShdw blurRad="38100" dist="38100" dir="2700000" algn="tl">
                    <a:srgbClr val="808080"/>
                  </a:outerShdw>
                </a:effectLst>
                <a:latin typeface="Arial" pitchFamily="34" charset="0"/>
                <a:ea typeface="MS PGothic" pitchFamily="34" charset="-128"/>
                <a:cs typeface="+mn-cs"/>
              </a:rPr>
              <a:t>Marcion</a:t>
            </a:r>
            <a:r>
              <a:rPr lang="en-US" b="1" dirty="0">
                <a:solidFill>
                  <a:srgbClr val="FFFFFF"/>
                </a:solidFill>
                <a:effectLst>
                  <a:outerShdw blurRad="38100" dist="38100" dir="2700000" algn="tl">
                    <a:srgbClr val="808080"/>
                  </a:outerShdw>
                </a:effectLst>
                <a:latin typeface="Arial" pitchFamily="34" charset="0"/>
                <a:ea typeface="MS PGothic" pitchFamily="34" charset="-128"/>
                <a:cs typeface="+mn-cs"/>
              </a:rPr>
              <a:t>	• Infancy Gospel of Thomas</a:t>
            </a:r>
          </a:p>
        </p:txBody>
      </p:sp>
    </p:spTree>
    <p:extLst>
      <p:ext uri="{BB962C8B-B14F-4D97-AF65-F5344CB8AC3E}">
        <p14:creationId xmlns:p14="http://schemas.microsoft.com/office/powerpoint/2010/main" val="1554533384"/>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4673" name="Picture 6"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4674" name="Rectangle 2"/>
          <p:cNvSpPr>
            <a:spLocks noGrp="1" noChangeArrowheads="1"/>
          </p:cNvSpPr>
          <p:nvPr>
            <p:ph type="title"/>
          </p:nvPr>
        </p:nvSpPr>
        <p:spPr>
          <a:xfrm>
            <a:off x="76200" y="76200"/>
            <a:ext cx="7696200" cy="941388"/>
          </a:xfrm>
        </p:spPr>
        <p:txBody>
          <a:bodyPr/>
          <a:lstStyle/>
          <a:p>
            <a:pPr algn="l" eaLnBrk="1" hangingPunct="1"/>
            <a:r>
              <a:rPr lang="ja-JP" altLang="en-US" sz="4000" b="1">
                <a:solidFill>
                  <a:srgbClr val="FFFFFF"/>
                </a:solidFill>
              </a:rPr>
              <a:t>新约伪经 </a:t>
            </a:r>
            <a:r>
              <a:rPr lang="en-US" sz="4000">
                <a:solidFill>
                  <a:srgbClr val="FFFFFF"/>
                </a:solidFill>
              </a:rPr>
              <a:t>: 21 </a:t>
            </a:r>
            <a:r>
              <a:rPr lang="ja-JP" altLang="en-US" sz="4000">
                <a:solidFill>
                  <a:srgbClr val="FFFFFF"/>
                </a:solidFill>
              </a:rPr>
              <a:t>“</a:t>
            </a:r>
            <a:r>
              <a:rPr lang="ja-JP" altLang="en-US" sz="4000" b="1">
                <a:solidFill>
                  <a:srgbClr val="FFFFFF"/>
                </a:solidFill>
              </a:rPr>
              <a:t>行为</a:t>
            </a:r>
            <a:r>
              <a:rPr lang="ja-JP" altLang="en-US" sz="4000">
                <a:solidFill>
                  <a:srgbClr val="FFFFFF"/>
                </a:solidFill>
              </a:rPr>
              <a:t>”</a:t>
            </a:r>
            <a:endParaRPr lang="en-US" sz="4000">
              <a:solidFill>
                <a:srgbClr val="FFFFFF"/>
              </a:solidFill>
            </a:endParaRPr>
          </a:p>
        </p:txBody>
      </p:sp>
      <p:pic>
        <p:nvPicPr>
          <p:cNvPr id="924675"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0"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2F00"/>
              </a:gs>
            </a:gsLst>
            <a:path path="shape">
              <a:fillToRect l="50000" t="50000" r="50000" b="50000"/>
            </a:path>
          </a:gradFill>
          <a:ln>
            <a:noFill/>
          </a:ln>
          <a:effectLst>
            <a:outerShdw dist="35921" dir="2700000" algn="ctr" rotWithShape="0">
              <a:srgbClr val="80808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Abdias</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的使徒历史</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安德鲁的残故事</a:t>
            </a:r>
            <a:endParaRPr lang="en-US" altLang="zh-CN"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James</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的</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上升</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殉难的马修</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保罗的激情</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pP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彼得和保罗的激情</a:t>
            </a:r>
            <a:endParaRPr lang="en-US" b="1">
              <a:solidFill>
                <a:srgbClr val="FFFFFF"/>
              </a:solidFill>
              <a:effectLst>
                <a:outerShdw blurRad="38100" dist="38100" dir="2700000" algn="tl">
                  <a:srgbClr val="000000"/>
                </a:outerShdw>
              </a:effectLst>
              <a:latin typeface="Arial" pitchFamily="34" charset="0"/>
              <a:ea typeface="MS PGothic" pitchFamily="34" charset="-128"/>
              <a:cs typeface="+mn-cs"/>
            </a:endParaRPr>
          </a:p>
        </p:txBody>
      </p:sp>
    </p:spTree>
    <p:extLst>
      <p:ext uri="{BB962C8B-B14F-4D97-AF65-F5344CB8AC3E}">
        <p14:creationId xmlns:p14="http://schemas.microsoft.com/office/powerpoint/2010/main" val="1439563339"/>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6722" name="Rectangle 2"/>
          <p:cNvSpPr>
            <a:spLocks noGrp="1" noChangeArrowheads="1"/>
          </p:cNvSpPr>
          <p:nvPr>
            <p:ph type="title"/>
          </p:nvPr>
        </p:nvSpPr>
        <p:spPr>
          <a:xfrm>
            <a:off x="76200" y="76200"/>
            <a:ext cx="7696200" cy="941388"/>
          </a:xfrm>
        </p:spPr>
        <p:txBody>
          <a:bodyPr/>
          <a:lstStyle/>
          <a:p>
            <a:pPr algn="l" eaLnBrk="1" hangingPunct="1"/>
            <a:r>
              <a:rPr lang="ja-JP" altLang="en-US" sz="4000" b="1">
                <a:solidFill>
                  <a:srgbClr val="FFFFFF"/>
                </a:solidFill>
              </a:rPr>
              <a:t>新约伪经 </a:t>
            </a:r>
            <a:r>
              <a:rPr lang="en-US" sz="4000">
                <a:solidFill>
                  <a:srgbClr val="FFFFFF"/>
                </a:solidFill>
              </a:rPr>
              <a:t>: 21 </a:t>
            </a:r>
            <a:r>
              <a:rPr lang="ja-JP" altLang="en-US" sz="4000">
                <a:solidFill>
                  <a:srgbClr val="FFFFFF"/>
                </a:solidFill>
              </a:rPr>
              <a:t>“</a:t>
            </a:r>
            <a:r>
              <a:rPr lang="ja-JP" altLang="en-US" sz="4000" b="1">
                <a:solidFill>
                  <a:srgbClr val="FFFFFF"/>
                </a:solidFill>
              </a:rPr>
              <a:t>行为</a:t>
            </a:r>
            <a:r>
              <a:rPr lang="ja-JP" altLang="en-US" sz="4000">
                <a:solidFill>
                  <a:srgbClr val="FFFFFF"/>
                </a:solidFill>
              </a:rPr>
              <a:t>”</a:t>
            </a:r>
            <a:endParaRPr lang="en-US" sz="4000">
              <a:solidFill>
                <a:srgbClr val="FFFFFF"/>
              </a:solidFill>
            </a:endParaRPr>
          </a:p>
        </p:txBody>
      </p:sp>
      <p:pic>
        <p:nvPicPr>
          <p:cNvPr id="926723" name="Picture 3" descr="j0280909"/>
          <p:cNvPicPr>
            <a:picLocks noChangeAspect="1" noChangeArrowheads="1"/>
          </p:cNvPicPr>
          <p:nvPr/>
        </p:nvPicPr>
        <p:blipFill>
          <a:blip r:embed="rId4" cstate="screen">
            <a:extLst>
              <a:ext uri="{28A0092B-C50C-407E-A947-70E740481C1C}">
                <a14:useLocalDpi xmlns:a14="http://schemas.microsoft.com/office/drawing/2010/main" val="0"/>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028"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2F00"/>
              </a:gs>
            </a:gsLst>
            <a:path path="shape">
              <a:fillToRect l="50000" t="50000" r="50000" b="50000"/>
            </a:path>
          </a:gradFill>
          <a:ln>
            <a:noFill/>
          </a:ln>
          <a:effectLst>
            <a:outerShdw dist="35921" dir="2700000" algn="ctr" rotWithShape="0">
              <a:srgbClr val="808080">
                <a:alpha val="74997"/>
              </a:srgb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6178550" algn="r"/>
              </a:tabLst>
            </a:pPr>
            <a:r>
              <a:rPr lang="ja-JP" altLang="en-US" b="1">
                <a:solidFill>
                  <a:srgbClr val="FFFFFF"/>
                </a:solidFill>
                <a:latin typeface="Comic Sans MS" pitchFamily="66" charset="0"/>
                <a:ea typeface="MS PGothic" pitchFamily="34" charset="-128"/>
                <a:cs typeface="+mn-cs"/>
              </a:rPr>
              <a:t>行为</a:t>
            </a:r>
            <a:r>
              <a:rPr lang="en-US" altLang="ja-JP" b="1" u="sng">
                <a:solidFill>
                  <a:srgbClr val="FFFFFF"/>
                </a:solidFill>
                <a:effectLst>
                  <a:outerShdw blurRad="38100" dist="38100" dir="2700000" algn="tl">
                    <a:srgbClr val="000000"/>
                  </a:outerShdw>
                </a:effectLst>
                <a:latin typeface="Arial" pitchFamily="34" charset="0"/>
                <a:ea typeface="MS PGothic" pitchFamily="34" charset="-128"/>
                <a:cs typeface="+mn-cs"/>
              </a:rPr>
              <a:t>:</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安德鲁和马提亚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安德鲁和保罗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zh-CN"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彼得和安德鲁</a:t>
            </a:r>
            <a:endParaRPr lang="en-US" altLang="zh-CN"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巴拿巴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彼得和保罗</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詹姆斯</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菲利普</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约翰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彼拉多</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约翰的</a:t>
            </a:r>
            <a:r>
              <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rPr>
              <a:t>Prochorus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撒迪厄斯</a:t>
            </a:r>
            <a:endParaRPr lang="en-US" altLang="ja-JP" b="1">
              <a:solidFill>
                <a:srgbClr val="FFFFFF"/>
              </a:solidFill>
              <a:effectLst>
                <a:outerShdw blurRad="38100" dist="38100" dir="2700000" algn="tl">
                  <a:srgbClr val="000000"/>
                </a:outerShdw>
              </a:effectLst>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6178550" algn="r"/>
              </a:tabLst>
            </a:pP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保罗 </a:t>
            </a:r>
            <a:r>
              <a:rPr lang="en-US" b="1">
                <a:solidFill>
                  <a:srgbClr val="FFFFFF"/>
                </a:solidFill>
                <a:effectLst>
                  <a:outerShdw blurRad="38100" dist="38100" dir="2700000" algn="tl">
                    <a:srgbClr val="000000"/>
                  </a:outerShdw>
                </a:effectLst>
                <a:latin typeface="Arial" pitchFamily="34" charset="0"/>
                <a:ea typeface="MS PGothic" pitchFamily="34" charset="-128"/>
                <a:cs typeface="+mn-cs"/>
              </a:rPr>
              <a:t>	• </a:t>
            </a:r>
            <a:r>
              <a:rPr lang="ja-JP" altLang="en-US" b="1">
                <a:solidFill>
                  <a:srgbClr val="FFFFFF"/>
                </a:solidFill>
                <a:effectLst>
                  <a:outerShdw blurRad="38100" dist="38100" dir="2700000" algn="tl">
                    <a:srgbClr val="000000"/>
                  </a:outerShdw>
                </a:effectLst>
                <a:latin typeface="Arial" pitchFamily="34" charset="0"/>
                <a:ea typeface="MS PGothic" pitchFamily="34" charset="-128"/>
                <a:cs typeface="+mn-cs"/>
              </a:rPr>
              <a:t>托马斯</a:t>
            </a:r>
            <a:endParaRPr lang="en-US" b="1">
              <a:solidFill>
                <a:srgbClr val="FFFFFF"/>
              </a:solidFill>
              <a:effectLst>
                <a:outerShdw blurRad="38100" dist="38100" dir="2700000" algn="tl">
                  <a:srgbClr val="000000"/>
                </a:outerShdw>
              </a:effectLst>
              <a:latin typeface="Arial" pitchFamily="34" charset="0"/>
              <a:ea typeface="MS PGothic" pitchFamily="34" charset="-128"/>
              <a:cs typeface="+mn-cs"/>
            </a:endParaRPr>
          </a:p>
        </p:txBody>
      </p:sp>
    </p:spTree>
    <p:extLst>
      <p:ext uri="{BB962C8B-B14F-4D97-AF65-F5344CB8AC3E}">
        <p14:creationId xmlns:p14="http://schemas.microsoft.com/office/powerpoint/2010/main" val="33769977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508000" y="381000"/>
            <a:ext cx="8128000" cy="6096000"/>
          </a:xfrm>
          <a:prstGeom prst="rect">
            <a:avLst/>
          </a:prstGeom>
        </p:spPr>
      </p:pic>
      <p:sp>
        <p:nvSpPr>
          <p:cNvPr id="2" name="Title 1"/>
          <p:cNvSpPr>
            <a:spLocks noGrp="1"/>
          </p:cNvSpPr>
          <p:nvPr>
            <p:ph type="title"/>
          </p:nvPr>
        </p:nvSpPr>
        <p:spPr>
          <a:xfrm>
            <a:off x="0" y="624889"/>
            <a:ext cx="9144000" cy="1132162"/>
          </a:xfrm>
        </p:spPr>
        <p:txBody>
          <a:bodyPr/>
          <a:lstStyle/>
          <a:p>
            <a:r>
              <a:rPr lang="en-US" sz="5400" b="1" dirty="0">
                <a:effectLst>
                  <a:glow rad="165100">
                    <a:schemeClr val="tx1"/>
                  </a:glow>
                </a:effectLst>
              </a:rPr>
              <a:t>We will rule too!</a:t>
            </a:r>
          </a:p>
        </p:txBody>
      </p:sp>
    </p:spTree>
    <p:extLst>
      <p:ext uri="{BB962C8B-B14F-4D97-AF65-F5344CB8AC3E}">
        <p14:creationId xmlns:p14="http://schemas.microsoft.com/office/powerpoint/2010/main" val="137884417"/>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8769" name="Picture 10"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28770" name="Picture 2" descr="j0335474"/>
          <p:cNvPicPr>
            <a:picLocks noChangeAspect="1" noChangeArrowheads="1"/>
          </p:cNvPicPr>
          <p:nvPr/>
        </p:nvPicPr>
        <p:blipFill>
          <a:blip r:embed="rId4">
            <a:lum bright="-66000"/>
            <a:extLst>
              <a:ext uri="{28A0092B-C50C-407E-A947-70E740481C1C}">
                <a14:useLocalDpi xmlns:a14="http://schemas.microsoft.com/office/drawing/2010/main" val="0"/>
              </a:ext>
            </a:extLst>
          </a:blip>
          <a:srcRect/>
          <a:stretch>
            <a:fillRect/>
          </a:stretch>
        </p:blipFill>
        <p:spPr bwMode="auto">
          <a:xfrm>
            <a:off x="0" y="228600"/>
            <a:ext cx="22860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8771" name="Rectangle 3"/>
          <p:cNvSpPr>
            <a:spLocks noGrp="1" noChangeArrowheads="1"/>
          </p:cNvSpPr>
          <p:nvPr>
            <p:ph type="title"/>
          </p:nvPr>
        </p:nvSpPr>
        <p:spPr>
          <a:xfrm>
            <a:off x="76200" y="76200"/>
            <a:ext cx="7543800" cy="941388"/>
          </a:xfrm>
        </p:spPr>
        <p:txBody>
          <a:bodyPr/>
          <a:lstStyle/>
          <a:p>
            <a:pPr algn="l" eaLnBrk="1" hangingPunct="1"/>
            <a:r>
              <a:rPr lang="ja-JP" altLang="en-US" sz="4000" b="1">
                <a:solidFill>
                  <a:srgbClr val="FFFFFF"/>
                </a:solidFill>
              </a:rPr>
              <a:t>新约伪经 </a:t>
            </a:r>
            <a:r>
              <a:rPr lang="en-US" sz="4000">
                <a:solidFill>
                  <a:srgbClr val="FFFFFF"/>
                </a:solidFill>
              </a:rPr>
              <a:t>: </a:t>
            </a:r>
            <a:r>
              <a:rPr lang="ja-JP" altLang="en-US" sz="4000">
                <a:solidFill>
                  <a:srgbClr val="FFFFFF"/>
                </a:solidFill>
              </a:rPr>
              <a:t>其他</a:t>
            </a:r>
            <a:endParaRPr lang="en-US" sz="4000">
              <a:solidFill>
                <a:srgbClr val="FFFFFF"/>
              </a:solidFill>
            </a:endParaRPr>
          </a:p>
        </p:txBody>
      </p:sp>
      <p:grpSp>
        <p:nvGrpSpPr>
          <p:cNvPr id="2" name="Group 4"/>
          <p:cNvGrpSpPr>
            <a:grpSpLocks/>
          </p:cNvGrpSpPr>
          <p:nvPr/>
        </p:nvGrpSpPr>
        <p:grpSpPr bwMode="auto">
          <a:xfrm>
            <a:off x="304800" y="1882775"/>
            <a:ext cx="6019800" cy="5051425"/>
            <a:chOff x="192" y="1186"/>
            <a:chExt cx="3792" cy="3182"/>
          </a:xfrm>
        </p:grpSpPr>
        <p:pic>
          <p:nvPicPr>
            <p:cNvPr id="928776" name="Picture 5" descr="j0212655"/>
            <p:cNvPicPr>
              <a:picLocks noChangeAspect="1" noChangeArrowheads="1"/>
            </p:cNvPicPr>
            <p:nvPr/>
          </p:nvPicPr>
          <p:blipFill>
            <a:blip r:embed="rId5">
              <a:lum bright="-60000"/>
              <a:extLst>
                <a:ext uri="{28A0092B-C50C-407E-A947-70E740481C1C}">
                  <a14:useLocalDpi xmlns:a14="http://schemas.microsoft.com/office/drawing/2010/main" val="0"/>
                </a:ext>
              </a:extLst>
            </a:blip>
            <a:srcRect/>
            <a:stretch>
              <a:fillRect/>
            </a:stretch>
          </p:blipFill>
          <p:spPr bwMode="auto">
            <a:xfrm>
              <a:off x="192" y="1186"/>
              <a:ext cx="3792" cy="3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8777" name="Rectangle 6"/>
            <p:cNvSpPr>
              <a:spLocks noChangeArrowheads="1"/>
            </p:cNvSpPr>
            <p:nvPr/>
          </p:nvSpPr>
          <p:spPr bwMode="auto">
            <a:xfrm>
              <a:off x="432" y="1728"/>
              <a:ext cx="3264" cy="2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书信</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书信基督和</a:t>
              </a:r>
              <a:r>
                <a:rPr lang="en-US" altLang="zh-CN" b="1" u="sng">
                  <a:solidFill>
                    <a:srgbClr val="FFFFFF"/>
                  </a:solidFill>
                  <a:latin typeface="Arial" pitchFamily="34" charset="0"/>
                  <a:ea typeface="MS PGothic" pitchFamily="34" charset="-128"/>
                  <a:cs typeface="+mn-cs"/>
                </a:rPr>
                <a:t>Abgarus</a:t>
              </a:r>
              <a:r>
                <a:rPr lang="zh-CN" altLang="en-US" b="1" u="sng">
                  <a:solidFill>
                    <a:srgbClr val="FFFFFF"/>
                  </a:solidFill>
                  <a:latin typeface="Arial" pitchFamily="34" charset="0"/>
                  <a:ea typeface="MS PGothic" pitchFamily="34" charset="-128"/>
                  <a:cs typeface="+mn-cs"/>
                </a:rPr>
                <a:t>的</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使徒书信书信向</a:t>
              </a:r>
            </a:p>
            <a:p>
              <a:pPr marL="342900" indent="-342900" eaLnBrk="1" hangingPunct="1">
                <a:spcBef>
                  <a:spcPct val="20000"/>
                </a:spcBef>
                <a:buClr>
                  <a:srgbClr val="86D1EC"/>
                </a:buClr>
                <a:buSzPct val="90000"/>
                <a:buFont typeface="Wingdings" pitchFamily="2" charset="2"/>
                <a:buNone/>
              </a:pPr>
              <a:r>
                <a:rPr lang="zh-CN" altLang="en-US" b="1" u="sng">
                  <a:solidFill>
                    <a:srgbClr val="FFFFFF"/>
                  </a:solidFill>
                  <a:latin typeface="Arial" pitchFamily="34" charset="0"/>
                  <a:ea typeface="MS PGothic" pitchFamily="34" charset="-128"/>
                  <a:cs typeface="+mn-cs"/>
                </a:rPr>
                <a:t>第三科林蒂安</a:t>
              </a:r>
              <a:endParaRPr lang="en-US" altLang="ja-JP" b="1">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书信的</a:t>
              </a:r>
              <a:r>
                <a:rPr lang="en-US" altLang="zh-CN" b="1">
                  <a:solidFill>
                    <a:srgbClr val="FFFFFF"/>
                  </a:solidFill>
                  <a:latin typeface="Arial" pitchFamily="34" charset="0"/>
                  <a:ea typeface="MS PGothic" pitchFamily="34" charset="-128"/>
                  <a:cs typeface="+mn-cs"/>
                </a:rPr>
                <a:t>Laodiceans</a:t>
              </a: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书信的</a:t>
              </a:r>
              <a:r>
                <a:rPr lang="en-US" altLang="zh-CN" b="1">
                  <a:solidFill>
                    <a:srgbClr val="FFFFFF"/>
                  </a:solidFill>
                  <a:latin typeface="Arial" pitchFamily="34" charset="0"/>
                  <a:ea typeface="MS PGothic" pitchFamily="34" charset="-128"/>
                  <a:cs typeface="+mn-cs"/>
                </a:rPr>
                <a:t>Lentulus</a:t>
              </a: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保罗和塞涅卡提多的书</a:t>
              </a:r>
              <a:endParaRPr lang="en-US" altLang="zh-CN" b="1">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pPr>
              <a:r>
                <a:rPr lang="zh-CN" altLang="en-US" b="1">
                  <a:solidFill>
                    <a:srgbClr val="FFFFFF"/>
                  </a:solidFill>
                  <a:latin typeface="Arial" pitchFamily="34" charset="0"/>
                  <a:ea typeface="MS PGothic" pitchFamily="34" charset="-128"/>
                  <a:cs typeface="+mn-cs"/>
                </a:rPr>
                <a:t>猜测书信提多</a:t>
              </a:r>
              <a:endParaRPr lang="en-US" b="1">
                <a:solidFill>
                  <a:srgbClr val="FFFFFF"/>
                </a:solidFill>
                <a:latin typeface="Arial" pitchFamily="34" charset="0"/>
                <a:ea typeface="MS PGothic" pitchFamily="34" charset="-128"/>
                <a:cs typeface="+mn-cs"/>
              </a:endParaRPr>
            </a:p>
          </p:txBody>
        </p:sp>
      </p:grpSp>
      <p:grpSp>
        <p:nvGrpSpPr>
          <p:cNvPr id="3" name="Group 7"/>
          <p:cNvGrpSpPr>
            <a:grpSpLocks/>
          </p:cNvGrpSpPr>
          <p:nvPr/>
        </p:nvGrpSpPr>
        <p:grpSpPr bwMode="auto">
          <a:xfrm>
            <a:off x="4813300" y="754063"/>
            <a:ext cx="3492500" cy="2293937"/>
            <a:chOff x="3032" y="475"/>
            <a:chExt cx="2200" cy="1445"/>
          </a:xfrm>
        </p:grpSpPr>
        <p:pic>
          <p:nvPicPr>
            <p:cNvPr id="928774" name="Picture 8" descr="j0286290"/>
            <p:cNvPicPr>
              <a:picLocks noChangeAspect="1" noChangeArrowheads="1"/>
            </p:cNvPicPr>
            <p:nvPr/>
          </p:nvPicPr>
          <p:blipFill>
            <a:blip r:embed="rId6">
              <a:lum bright="-78000"/>
              <a:extLst>
                <a:ext uri="{28A0092B-C50C-407E-A947-70E740481C1C}">
                  <a14:useLocalDpi xmlns:a14="http://schemas.microsoft.com/office/drawing/2010/main" val="0"/>
                </a:ext>
              </a:extLst>
            </a:blip>
            <a:srcRect/>
            <a:stretch>
              <a:fillRect/>
            </a:stretch>
          </p:blipFill>
          <p:spPr bwMode="auto">
            <a:xfrm>
              <a:off x="3032" y="475"/>
              <a:ext cx="2200" cy="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8775" name="Rectangle 9"/>
            <p:cNvSpPr>
              <a:spLocks noChangeArrowheads="1"/>
            </p:cNvSpPr>
            <p:nvPr/>
          </p:nvSpPr>
          <p:spPr bwMode="auto">
            <a:xfrm>
              <a:off x="3392" y="663"/>
              <a:ext cx="1792" cy="1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buClr>
                  <a:srgbClr val="86D1EC"/>
                </a:buClr>
                <a:buSzPct val="90000"/>
                <a:buFont typeface="Wingdings" pitchFamily="2" charset="2"/>
                <a:buNone/>
                <a:tabLst>
                  <a:tab pos="2566988" algn="r"/>
                </a:tabLst>
              </a:pPr>
              <a:r>
                <a:rPr lang="ja-JP" altLang="en-US" b="1" u="sng">
                  <a:solidFill>
                    <a:srgbClr val="FFFFFF"/>
                  </a:solidFill>
                  <a:latin typeface="Arial" pitchFamily="34" charset="0"/>
                  <a:ea typeface="MS PGothic" pitchFamily="34" charset="-128"/>
                  <a:cs typeface="+mn-cs"/>
                </a:rPr>
                <a:t>启示</a:t>
              </a:r>
              <a:endParaRPr lang="en-US" altLang="ja-JP" b="1" u="sng">
                <a:solidFill>
                  <a:srgbClr val="FFFFFF"/>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詹姆斯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斯蒂芬</a:t>
              </a:r>
              <a:endParaRPr lang="en-US" altLang="ja-JP" b="1">
                <a:solidFill>
                  <a:srgbClr val="FFFF00"/>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保罗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托马斯</a:t>
              </a:r>
              <a:endParaRPr lang="en-US" altLang="ja-JP" b="1">
                <a:solidFill>
                  <a:srgbClr val="FFFF00"/>
                </a:solidFill>
                <a:latin typeface="Arial" pitchFamily="34" charset="0"/>
                <a:ea typeface="MS PGothic" pitchFamily="34" charset="-128"/>
                <a:cs typeface="+mn-cs"/>
              </a:endParaRPr>
            </a:p>
            <a:p>
              <a:pPr marL="342900" indent="-342900" eaLnBrk="1" hangingPunct="1">
                <a:spcBef>
                  <a:spcPct val="20000"/>
                </a:spcBef>
                <a:buClr>
                  <a:srgbClr val="86D1EC"/>
                </a:buClr>
                <a:buSzPct val="90000"/>
                <a:buFont typeface="Wingdings" pitchFamily="2" charset="2"/>
                <a:buNone/>
                <a:tabLst>
                  <a:tab pos="2566988" algn="r"/>
                </a:tabLst>
              </a:pPr>
              <a:r>
                <a:rPr lang="ja-JP" altLang="en-US" b="1">
                  <a:solidFill>
                    <a:srgbClr val="FFFF00"/>
                  </a:solidFill>
                  <a:latin typeface="Arial" pitchFamily="34" charset="0"/>
                  <a:ea typeface="MS PGothic" pitchFamily="34" charset="-128"/>
                  <a:cs typeface="+mn-cs"/>
                </a:rPr>
                <a:t>彼得 </a:t>
              </a:r>
              <a:r>
                <a:rPr lang="en-US" b="1">
                  <a:solidFill>
                    <a:srgbClr val="FFFF00"/>
                  </a:solidFill>
                  <a:latin typeface="Arial" pitchFamily="34" charset="0"/>
                  <a:ea typeface="MS PGothic" pitchFamily="34" charset="-128"/>
                  <a:cs typeface="+mn-cs"/>
                </a:rPr>
                <a:t>	</a:t>
              </a:r>
              <a:r>
                <a:rPr lang="ja-JP" altLang="en-US" b="1">
                  <a:solidFill>
                    <a:srgbClr val="FFFF00"/>
                  </a:solidFill>
                  <a:latin typeface="Arial" pitchFamily="34" charset="0"/>
                  <a:ea typeface="MS PGothic" pitchFamily="34" charset="-128"/>
                  <a:cs typeface="+mn-cs"/>
                </a:rPr>
                <a:t> 圣母</a:t>
              </a:r>
              <a:endParaRPr lang="en-US" b="1">
                <a:solidFill>
                  <a:srgbClr val="FFFFFF"/>
                </a:solidFill>
                <a:latin typeface="Arial" pitchFamily="34" charset="0"/>
                <a:ea typeface="MS PGothic" pitchFamily="34" charset="-128"/>
                <a:cs typeface="+mn-cs"/>
              </a:endParaRPr>
            </a:p>
          </p:txBody>
        </p:sp>
      </p:grpSp>
    </p:spTree>
    <p:extLst>
      <p:ext uri="{BB962C8B-B14F-4D97-AF65-F5344CB8AC3E}">
        <p14:creationId xmlns:p14="http://schemas.microsoft.com/office/powerpoint/2010/main" val="28678059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6"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AutoShape 2"/>
          <p:cNvSpPr>
            <a:spLocks noChangeArrowheads="1"/>
          </p:cNvSpPr>
          <p:nvPr/>
        </p:nvSpPr>
        <p:spPr bwMode="auto">
          <a:xfrm>
            <a:off x="304800" y="228600"/>
            <a:ext cx="8077200" cy="2514600"/>
          </a:xfrm>
          <a:prstGeom prst="downArrowCallout">
            <a:avLst>
              <a:gd name="adj1" fmla="val 80303"/>
              <a:gd name="adj2" fmla="val 80303"/>
              <a:gd name="adj3" fmla="val 16667"/>
              <a:gd name="adj4" fmla="val 66667"/>
            </a:avLst>
          </a:prstGeom>
          <a:solidFill>
            <a:srgbClr val="3B3567"/>
          </a:solidFill>
          <a:ln w="9525">
            <a:solidFill>
              <a:srgbClr val="FFFFFF"/>
            </a:solidFill>
            <a:miter lim="800000"/>
            <a:headEnd/>
            <a:tailEnd/>
          </a:ln>
        </p:spPr>
        <p:txBody>
          <a:bodyPr wrap="none" anchor="ctr"/>
          <a:lstStyle/>
          <a:p>
            <a:pPr eaLnBrk="1" hangingPunct="1"/>
            <a:endParaRPr lang="en-US" sz="1800">
              <a:solidFill>
                <a:srgbClr val="FFFFFF"/>
              </a:solidFill>
              <a:latin typeface="Arial" pitchFamily="34" charset="0"/>
              <a:ea typeface="MS PGothic" pitchFamily="34" charset="-128"/>
              <a:cs typeface="+mn-cs"/>
            </a:endParaRPr>
          </a:p>
        </p:txBody>
      </p:sp>
      <p:sp>
        <p:nvSpPr>
          <p:cNvPr id="135171" name="Rectangle 3"/>
          <p:cNvSpPr>
            <a:spLocks noGrp="1" noRot="1" noChangeArrowheads="1"/>
          </p:cNvSpPr>
          <p:nvPr>
            <p:ph type="title"/>
          </p:nvPr>
        </p:nvSpPr>
        <p:spPr>
          <a:xfrm>
            <a:off x="301625" y="152400"/>
            <a:ext cx="8540750" cy="1143000"/>
          </a:xfrm>
        </p:spPr>
        <p:txBody>
          <a:bodyPr/>
          <a:lstStyle/>
          <a:p>
            <a:pPr eaLnBrk="1" hangingPunct="1"/>
            <a:r>
              <a:rPr lang="zh-CN" altLang="en-US" sz="3600" b="1">
                <a:solidFill>
                  <a:srgbClr val="FFFFFF"/>
                </a:solidFill>
                <a:effectLst>
                  <a:outerShdw blurRad="38100" dist="38100" dir="2700000" algn="tl">
                    <a:srgbClr val="C0C0C0"/>
                  </a:outerShdw>
                </a:effectLst>
              </a:rPr>
              <a:t>布朗的主要来源是诺斯底</a:t>
            </a:r>
            <a:endParaRPr lang="en-US">
              <a:solidFill>
                <a:srgbClr val="FFFFFF"/>
              </a:solidFill>
              <a:effectLst>
                <a:outerShdw blurRad="38100" dist="38100" dir="2700000" algn="tl">
                  <a:srgbClr val="C0C0C0"/>
                </a:outerShdw>
              </a:effectLst>
            </a:endParaRPr>
          </a:p>
        </p:txBody>
      </p:sp>
      <p:sp>
        <p:nvSpPr>
          <p:cNvPr id="930820" name="Rectangle 4"/>
          <p:cNvSpPr>
            <a:spLocks noGrp="1" noRot="1" noChangeArrowheads="1"/>
          </p:cNvSpPr>
          <p:nvPr>
            <p:ph type="body" sz="half" idx="2"/>
          </p:nvPr>
        </p:nvSpPr>
        <p:spPr>
          <a:xfrm>
            <a:off x="4038600" y="2895600"/>
            <a:ext cx="5105400" cy="3962400"/>
          </a:xfrm>
          <a:solidFill>
            <a:srgbClr val="C70045"/>
          </a:solidFill>
        </p:spPr>
        <p:txBody>
          <a:bodyPr/>
          <a:lstStyle/>
          <a:p>
            <a:pPr eaLnBrk="1" hangingPunct="1">
              <a:lnSpc>
                <a:spcPct val="90000"/>
              </a:lnSpc>
              <a:buFontTx/>
              <a:buNone/>
            </a:pPr>
            <a:r>
              <a:rPr lang="en-US" sz="2400" b="1">
                <a:solidFill>
                  <a:srgbClr val="FFFFFF"/>
                </a:solidFill>
              </a:rPr>
              <a:t>Cerinthian</a:t>
            </a:r>
            <a:r>
              <a:rPr lang="ja-JP" altLang="en-US" sz="2400" b="1">
                <a:solidFill>
                  <a:srgbClr val="FFFFFF"/>
                </a:solidFill>
              </a:rPr>
              <a:t>诺斯替主义</a:t>
            </a:r>
            <a:endParaRPr lang="en-US" altLang="ja-JP" sz="2400" b="1">
              <a:solidFill>
                <a:srgbClr val="FFFFFF"/>
              </a:solidFill>
            </a:endParaRPr>
          </a:p>
          <a:p>
            <a:pPr eaLnBrk="1" hangingPunct="1">
              <a:lnSpc>
                <a:spcPct val="90000"/>
              </a:lnSpc>
              <a:buFontTx/>
              <a:buNone/>
            </a:pPr>
            <a:r>
              <a:rPr lang="zh-CN" altLang="en-US" sz="2400" b="1">
                <a:solidFill>
                  <a:srgbClr val="FFFFFF"/>
                </a:solidFill>
              </a:rPr>
              <a:t>从克林妥，在亚洲的创始人（基督似乎是唯一的神）</a:t>
            </a:r>
            <a:endParaRPr lang="en-US" altLang="zh-CN" sz="2400" b="1">
              <a:solidFill>
                <a:srgbClr val="FFFFFF"/>
              </a:solidFill>
            </a:endParaRPr>
          </a:p>
          <a:p>
            <a:r>
              <a:rPr lang="ja-JP" altLang="en-US" sz="2400">
                <a:solidFill>
                  <a:srgbClr val="FFFFFF"/>
                </a:solidFill>
              </a:rPr>
              <a:t>圣灵是好的</a:t>
            </a:r>
            <a:endParaRPr lang="en-US" altLang="ja-JP" sz="2400">
              <a:solidFill>
                <a:srgbClr val="FFFFFF"/>
              </a:solidFill>
            </a:endParaRPr>
          </a:p>
          <a:p>
            <a:pPr eaLnBrk="1" hangingPunct="1">
              <a:lnSpc>
                <a:spcPct val="90000"/>
              </a:lnSpc>
              <a:buFontTx/>
              <a:buNone/>
            </a:pPr>
            <a:r>
              <a:rPr lang="zh-CN" altLang="en-US" sz="2400" b="1">
                <a:solidFill>
                  <a:srgbClr val="FFFFFF"/>
                </a:solidFill>
              </a:rPr>
              <a:t>崇高的知识（</a:t>
            </a:r>
            <a:r>
              <a:rPr lang="en-US" altLang="zh-CN" sz="2400" b="1">
                <a:solidFill>
                  <a:srgbClr val="FFFFFF"/>
                </a:solidFill>
              </a:rPr>
              <a:t>gnosis</a:t>
            </a:r>
            <a:r>
              <a:rPr lang="zh-CN" altLang="en-US" sz="2400" b="1">
                <a:solidFill>
                  <a:srgbClr val="FFFFFF"/>
                </a:solidFill>
              </a:rPr>
              <a:t>）</a:t>
            </a:r>
            <a:endParaRPr lang="en-US" altLang="zh-CN" sz="2400" b="1">
              <a:solidFill>
                <a:srgbClr val="FFFFFF"/>
              </a:solidFill>
            </a:endParaRPr>
          </a:p>
          <a:p>
            <a:pPr eaLnBrk="1" hangingPunct="1">
              <a:lnSpc>
                <a:spcPct val="90000"/>
              </a:lnSpc>
              <a:buFontTx/>
              <a:buNone/>
            </a:pPr>
            <a:r>
              <a:rPr lang="zh-CN" altLang="en-US" sz="2400" b="1">
                <a:solidFill>
                  <a:srgbClr val="FFFFFF"/>
                </a:solidFill>
              </a:rPr>
              <a:t>否认基督的神性</a:t>
            </a:r>
            <a:endParaRPr lang="en-US" altLang="zh-CN" sz="2400" b="1">
              <a:solidFill>
                <a:srgbClr val="FFFFFF"/>
              </a:solidFill>
            </a:endParaRPr>
          </a:p>
          <a:p>
            <a:pPr eaLnBrk="1" hangingPunct="1">
              <a:lnSpc>
                <a:spcPct val="90000"/>
              </a:lnSpc>
              <a:buFontTx/>
              <a:buNone/>
            </a:pPr>
            <a:r>
              <a:rPr lang="ja-JP" altLang="en-US" sz="2400" b="1">
                <a:solidFill>
                  <a:srgbClr val="FFFFFF"/>
                </a:solidFill>
              </a:rPr>
              <a:t>水与血（</a:t>
            </a:r>
            <a:r>
              <a:rPr lang="en-US" altLang="ja-JP" sz="2400" b="1">
                <a:solidFill>
                  <a:srgbClr val="FFFFFF"/>
                </a:solidFill>
              </a:rPr>
              <a:t>5:6</a:t>
            </a:r>
            <a:r>
              <a:rPr lang="ja-JP" altLang="en-US" sz="2400" b="1">
                <a:solidFill>
                  <a:srgbClr val="FFFFFF"/>
                </a:solidFill>
              </a:rPr>
              <a:t>）</a:t>
            </a:r>
            <a:endParaRPr lang="en-US" altLang="ja-JP" sz="2400" b="1">
              <a:solidFill>
                <a:srgbClr val="FFFFFF"/>
              </a:solidFill>
            </a:endParaRPr>
          </a:p>
          <a:p>
            <a:pPr eaLnBrk="1" hangingPunct="1">
              <a:lnSpc>
                <a:spcPct val="90000"/>
              </a:lnSpc>
              <a:buFontTx/>
              <a:buNone/>
            </a:pPr>
            <a:r>
              <a:rPr lang="ja-JP" altLang="en-US" sz="2400" b="1">
                <a:solidFill>
                  <a:srgbClr val="FFFFFF"/>
                </a:solidFill>
              </a:rPr>
              <a:t>导致骄傲</a:t>
            </a:r>
            <a:endParaRPr lang="en-US" altLang="ja-JP" sz="2400" b="1">
              <a:solidFill>
                <a:srgbClr val="FFFFFF"/>
              </a:solidFill>
            </a:endParaRPr>
          </a:p>
          <a:p>
            <a:pPr eaLnBrk="1" hangingPunct="1">
              <a:lnSpc>
                <a:spcPct val="90000"/>
              </a:lnSpc>
              <a:buFontTx/>
              <a:buNone/>
            </a:pPr>
            <a:r>
              <a:rPr lang="ja-JP" altLang="en-US" sz="2400" b="1">
                <a:solidFill>
                  <a:srgbClr val="FFFFFF"/>
                </a:solidFill>
              </a:rPr>
              <a:t>崇高的教育</a:t>
            </a:r>
            <a:endParaRPr lang="en-US" sz="2400" b="1">
              <a:solidFill>
                <a:srgbClr val="FFFFFF"/>
              </a:solidFill>
            </a:endParaRPr>
          </a:p>
        </p:txBody>
      </p:sp>
      <p:sp>
        <p:nvSpPr>
          <p:cNvPr id="135173" name="Text Box 5"/>
          <p:cNvSpPr txBox="1">
            <a:spLocks noChangeArrowheads="1"/>
          </p:cNvSpPr>
          <p:nvPr/>
        </p:nvSpPr>
        <p:spPr bwMode="auto">
          <a:xfrm>
            <a:off x="0" y="1066800"/>
            <a:ext cx="9144000" cy="582613"/>
          </a:xfrm>
          <a:prstGeom prst="rect">
            <a:avLst/>
          </a:prstGeom>
          <a:noFill/>
          <a:ln w="9525">
            <a:noFill/>
            <a:miter lim="800000"/>
            <a:headEnd/>
            <a:tailEnd/>
          </a:ln>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i="1">
                <a:solidFill>
                  <a:srgbClr val="FFFFFF"/>
                </a:solidFill>
                <a:effectLst>
                  <a:outerShdw blurRad="38100" dist="38100" dir="2700000" algn="tl">
                    <a:srgbClr val="C0C0C0"/>
                  </a:outerShdw>
                </a:effectLst>
                <a:latin typeface="Tahoma" pitchFamily="34" charset="0"/>
                <a:cs typeface="+mn-cs"/>
              </a:rPr>
              <a:t>约翰一书的两种类型</a:t>
            </a:r>
            <a:endParaRPr lang="en-US" sz="3200" b="1" i="1">
              <a:solidFill>
                <a:srgbClr val="FFFFFF"/>
              </a:solidFill>
              <a:effectLst>
                <a:outerShdw blurRad="38100" dist="38100" dir="2700000" algn="tl">
                  <a:srgbClr val="C0C0C0"/>
                </a:outerShdw>
              </a:effectLst>
              <a:latin typeface="Tahoma" pitchFamily="34" charset="0"/>
              <a:cs typeface="+mn-cs"/>
            </a:endParaRPr>
          </a:p>
        </p:txBody>
      </p:sp>
      <p:sp>
        <p:nvSpPr>
          <p:cNvPr id="930822" name="Rectangle 6"/>
          <p:cNvSpPr>
            <a:spLocks noGrp="1" noRot="1" noChangeArrowheads="1"/>
          </p:cNvSpPr>
          <p:nvPr>
            <p:ph type="body" sz="half" idx="1"/>
          </p:nvPr>
        </p:nvSpPr>
        <p:spPr>
          <a:xfrm>
            <a:off x="0" y="2895600"/>
            <a:ext cx="3886200" cy="3962400"/>
          </a:xfrm>
        </p:spPr>
        <p:txBody>
          <a:bodyPr/>
          <a:lstStyle/>
          <a:p>
            <a:pPr eaLnBrk="1" hangingPunct="1">
              <a:lnSpc>
                <a:spcPct val="90000"/>
              </a:lnSpc>
              <a:buFontTx/>
              <a:buNone/>
            </a:pPr>
            <a:r>
              <a:rPr lang="en-US" sz="2400" b="1">
                <a:solidFill>
                  <a:srgbClr val="FFFFFF"/>
                </a:solidFill>
              </a:rPr>
              <a:t>Docetic</a:t>
            </a:r>
            <a:r>
              <a:rPr lang="ja-JP" altLang="en-US" sz="2400" b="1">
                <a:solidFill>
                  <a:srgbClr val="FFFFFF"/>
                </a:solidFill>
              </a:rPr>
              <a:t>诺斯替主义</a:t>
            </a:r>
            <a:endParaRPr lang="en-US" altLang="ja-JP" sz="2400" b="1">
              <a:solidFill>
                <a:srgbClr val="FFFFFF"/>
              </a:solidFill>
            </a:endParaRPr>
          </a:p>
          <a:p>
            <a:pPr eaLnBrk="1" hangingPunct="1">
              <a:lnSpc>
                <a:spcPct val="90000"/>
              </a:lnSpc>
              <a:buFontTx/>
              <a:buNone/>
            </a:pPr>
            <a:r>
              <a:rPr lang="zh-CN" altLang="en-US" sz="2400" b="1">
                <a:solidFill>
                  <a:srgbClr val="FFFFFF"/>
                </a:solidFill>
              </a:rPr>
              <a:t>从</a:t>
            </a:r>
            <a:r>
              <a:rPr lang="en-US" altLang="zh-CN" sz="2400" b="1">
                <a:solidFill>
                  <a:srgbClr val="FFFFFF"/>
                </a:solidFill>
              </a:rPr>
              <a:t>dokeo</a:t>
            </a:r>
            <a:r>
              <a:rPr lang="zh-CN" altLang="en-US" sz="2400" b="1">
                <a:solidFill>
                  <a:srgbClr val="FFFFFF"/>
                </a:solidFill>
              </a:rPr>
              <a:t>，“显得”（基督好像只是一个人）</a:t>
            </a:r>
            <a:endParaRPr lang="en-US" altLang="zh-CN" sz="2400" b="1">
              <a:solidFill>
                <a:srgbClr val="FFFFFF"/>
              </a:solidFill>
            </a:endParaRPr>
          </a:p>
          <a:p>
            <a:pPr eaLnBrk="1" hangingPunct="1">
              <a:lnSpc>
                <a:spcPct val="90000"/>
              </a:lnSpc>
              <a:buFontTx/>
              <a:buNone/>
            </a:pPr>
            <a:r>
              <a:rPr lang="ja-JP" altLang="en-US" sz="2400" b="1">
                <a:solidFill>
                  <a:srgbClr val="FFFFFF"/>
                </a:solidFill>
              </a:rPr>
              <a:t>物质是邪恶</a:t>
            </a:r>
            <a:endParaRPr lang="en-US" altLang="ja-JP" sz="2400" b="1">
              <a:solidFill>
                <a:srgbClr val="FFFFFF"/>
              </a:solidFill>
            </a:endParaRPr>
          </a:p>
          <a:p>
            <a:pPr eaLnBrk="1" hangingPunct="1">
              <a:lnSpc>
                <a:spcPct val="90000"/>
              </a:lnSpc>
              <a:buFontTx/>
              <a:buNone/>
            </a:pPr>
            <a:r>
              <a:rPr lang="zh-CN" altLang="en-US" sz="2400" b="1">
                <a:solidFill>
                  <a:srgbClr val="FFFFFF"/>
                </a:solidFill>
              </a:rPr>
              <a:t>折旧唯物主义</a:t>
            </a:r>
            <a:endParaRPr lang="en-US" altLang="zh-CN" sz="2400" b="1">
              <a:solidFill>
                <a:srgbClr val="FFFFFF"/>
              </a:solidFill>
            </a:endParaRPr>
          </a:p>
          <a:p>
            <a:pPr eaLnBrk="1" hangingPunct="1">
              <a:lnSpc>
                <a:spcPct val="90000"/>
              </a:lnSpc>
              <a:buFontTx/>
              <a:buNone/>
            </a:pPr>
            <a:r>
              <a:rPr lang="zh-CN" altLang="en-US" sz="2400" b="1">
                <a:solidFill>
                  <a:srgbClr val="FFFFFF"/>
                </a:solidFill>
              </a:rPr>
              <a:t>否认基督的人性</a:t>
            </a:r>
            <a:endParaRPr lang="en-US" altLang="zh-CN" sz="2400" b="1">
              <a:solidFill>
                <a:srgbClr val="FFFFFF"/>
              </a:solidFill>
            </a:endParaRPr>
          </a:p>
          <a:p>
            <a:pPr eaLnBrk="1" hangingPunct="1">
              <a:lnSpc>
                <a:spcPct val="90000"/>
              </a:lnSpc>
              <a:buFontTx/>
              <a:buNone/>
            </a:pPr>
            <a:r>
              <a:rPr lang="zh-CN" altLang="en-US" sz="2400" b="1">
                <a:solidFill>
                  <a:srgbClr val="FFFFFF"/>
                </a:solidFill>
              </a:rPr>
              <a:t>感动耶稣（</a:t>
            </a:r>
            <a:r>
              <a:rPr lang="en-US" altLang="zh-CN" sz="2400" b="1">
                <a:solidFill>
                  <a:srgbClr val="FFFFFF"/>
                </a:solidFill>
              </a:rPr>
              <a:t>1:1</a:t>
            </a:r>
            <a:r>
              <a:rPr lang="zh-CN" altLang="en-US" sz="2400" b="1">
                <a:solidFill>
                  <a:srgbClr val="FFFFFF"/>
                </a:solidFill>
              </a:rPr>
              <a:t>）</a:t>
            </a:r>
            <a:endParaRPr lang="en-US" altLang="zh-CN" sz="2400" b="1">
              <a:solidFill>
                <a:srgbClr val="FFFFFF"/>
              </a:solidFill>
            </a:endParaRPr>
          </a:p>
          <a:p>
            <a:pPr eaLnBrk="1" hangingPunct="1">
              <a:lnSpc>
                <a:spcPct val="90000"/>
              </a:lnSpc>
              <a:buFontTx/>
              <a:buNone/>
            </a:pPr>
            <a:r>
              <a:rPr lang="zh-CN" altLang="en-US" sz="2400" b="1">
                <a:solidFill>
                  <a:srgbClr val="FFFFFF"/>
                </a:solidFill>
              </a:rPr>
              <a:t>导致禁欲主义</a:t>
            </a:r>
            <a:endParaRPr lang="en-US" altLang="zh-CN" sz="2400" b="1">
              <a:solidFill>
                <a:srgbClr val="FFFFFF"/>
              </a:solidFill>
            </a:endParaRPr>
          </a:p>
          <a:p>
            <a:pPr eaLnBrk="1" hangingPunct="1">
              <a:lnSpc>
                <a:spcPct val="90000"/>
              </a:lnSpc>
              <a:buFontTx/>
              <a:buNone/>
            </a:pPr>
            <a:r>
              <a:rPr lang="ja-JP" altLang="en-US" sz="2400" b="1">
                <a:solidFill>
                  <a:srgbClr val="FFFFFF"/>
                </a:solidFill>
              </a:rPr>
              <a:t>不道德的崇高</a:t>
            </a:r>
            <a:endParaRPr lang="en-US" sz="2400" b="1">
              <a:solidFill>
                <a:srgbClr val="FFFFFF"/>
              </a:solidFill>
            </a:endParaRPr>
          </a:p>
        </p:txBody>
      </p:sp>
    </p:spTree>
    <p:extLst>
      <p:ext uri="{BB962C8B-B14F-4D97-AF65-F5344CB8AC3E}">
        <p14:creationId xmlns:p14="http://schemas.microsoft.com/office/powerpoint/2010/main" val="151600880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2865" name="Picture 2" descr="JudasGospel011"/>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0" y="3175"/>
            <a:ext cx="9144000" cy="6850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2866" name="Rectangle 3"/>
          <p:cNvSpPr>
            <a:spLocks noGrp="1" noChangeArrowheads="1"/>
          </p:cNvSpPr>
          <p:nvPr>
            <p:ph type="title"/>
          </p:nvPr>
        </p:nvSpPr>
        <p:spPr>
          <a:xfrm>
            <a:off x="457200" y="381000"/>
            <a:ext cx="8229600" cy="914400"/>
          </a:xfrm>
          <a:solidFill>
            <a:srgbClr val="000000"/>
          </a:solidFill>
        </p:spPr>
        <p:txBody>
          <a:bodyPr/>
          <a:lstStyle/>
          <a:p>
            <a:pPr eaLnBrk="1" hangingPunct="1"/>
            <a:r>
              <a:rPr lang="ja-JP" altLang="en-US" b="1" i="1">
                <a:solidFill>
                  <a:srgbClr val="FFFFFF"/>
                </a:solidFill>
              </a:rPr>
              <a:t>犹大福音</a:t>
            </a:r>
            <a:endParaRPr lang="en-US">
              <a:solidFill>
                <a:srgbClr val="FFFFFF"/>
              </a:solidFill>
            </a:endParaRPr>
          </a:p>
        </p:txBody>
      </p:sp>
      <p:sp>
        <p:nvSpPr>
          <p:cNvPr id="932867" name="Rectangle 4"/>
          <p:cNvSpPr>
            <a:spLocks noGrp="1" noChangeArrowheads="1"/>
          </p:cNvSpPr>
          <p:nvPr>
            <p:ph type="body" idx="1"/>
          </p:nvPr>
        </p:nvSpPr>
        <p:spPr>
          <a:xfrm>
            <a:off x="457200" y="1600200"/>
            <a:ext cx="8305800" cy="5029200"/>
          </a:xfrm>
        </p:spPr>
        <p:txBody>
          <a:bodyPr/>
          <a:lstStyle/>
          <a:p>
            <a:pPr eaLnBrk="1" hangingPunct="1">
              <a:lnSpc>
                <a:spcPct val="90000"/>
              </a:lnSpc>
            </a:pPr>
            <a:r>
              <a:rPr lang="zh-CN" altLang="en-US" sz="4800" b="1">
                <a:solidFill>
                  <a:srgbClr val="FFFFFF"/>
                </a:solidFill>
              </a:rPr>
              <a:t>耶稣说：“</a:t>
            </a:r>
            <a:r>
              <a:rPr lang="en-US" altLang="zh-CN" sz="4800" b="1">
                <a:solidFill>
                  <a:srgbClr val="FFFFFF"/>
                </a:solidFill>
              </a:rPr>
              <a:t>...</a:t>
            </a:r>
            <a:r>
              <a:rPr lang="zh-CN" altLang="en-US" sz="4800" b="1">
                <a:solidFill>
                  <a:srgbClr val="FFFFFF"/>
                </a:solidFill>
              </a:rPr>
              <a:t>真正的</a:t>
            </a:r>
            <a:r>
              <a:rPr lang="en-US" altLang="zh-CN" sz="4800" b="1">
                <a:solidFill>
                  <a:srgbClr val="FFFFFF"/>
                </a:solidFill>
              </a:rPr>
              <a:t>[</a:t>
            </a:r>
            <a:r>
              <a:rPr lang="zh-CN" altLang="en-US" sz="4800" b="1">
                <a:solidFill>
                  <a:srgbClr val="FFFFFF"/>
                </a:solidFill>
              </a:rPr>
              <a:t>我</a:t>
            </a:r>
            <a:r>
              <a:rPr lang="en-US" altLang="zh-CN" sz="4800" b="1">
                <a:solidFill>
                  <a:srgbClr val="FFFFFF"/>
                </a:solidFill>
              </a:rPr>
              <a:t>]</a:t>
            </a:r>
            <a:r>
              <a:rPr lang="zh-CN" altLang="en-US" sz="4800" b="1">
                <a:solidFill>
                  <a:srgbClr val="FFFFFF"/>
                </a:solidFill>
              </a:rPr>
              <a:t>对你说，犹大</a:t>
            </a:r>
            <a:r>
              <a:rPr lang="en-US" altLang="zh-CN" sz="4800" b="1">
                <a:solidFill>
                  <a:srgbClr val="FFFFFF"/>
                </a:solidFill>
              </a:rPr>
              <a:t>...</a:t>
            </a:r>
            <a:r>
              <a:rPr lang="zh-CN" altLang="en-US" sz="4800" b="1">
                <a:solidFill>
                  <a:srgbClr val="FFFFFF"/>
                </a:solidFill>
              </a:rPr>
              <a:t>你将超越他们所有。因为你将牺牲我的衣服的人”</a:t>
            </a:r>
            <a:r>
              <a:rPr lang="en-US" altLang="zh-CN" sz="4800" b="1">
                <a:solidFill>
                  <a:srgbClr val="FFFFFF"/>
                </a:solidFill>
              </a:rPr>
              <a:t> </a:t>
            </a:r>
            <a:br>
              <a:rPr lang="en-US" altLang="zh-CN" sz="4800" b="1">
                <a:solidFill>
                  <a:srgbClr val="FFFFFF"/>
                </a:solidFill>
              </a:rPr>
            </a:br>
            <a:r>
              <a:rPr lang="en-US" altLang="zh-CN" sz="4800" b="1">
                <a:solidFill>
                  <a:srgbClr val="FFFFFF"/>
                </a:solidFill>
              </a:rPr>
              <a:t>(</a:t>
            </a:r>
            <a:r>
              <a:rPr lang="zh-CN" altLang="en-US" sz="4800" b="1">
                <a:solidFill>
                  <a:srgbClr val="FFFFFF"/>
                </a:solidFill>
              </a:rPr>
              <a:t>第</a:t>
            </a:r>
            <a:r>
              <a:rPr lang="en-US" altLang="zh-CN" sz="4800" b="1">
                <a:solidFill>
                  <a:srgbClr val="FFFFFF"/>
                </a:solidFill>
              </a:rPr>
              <a:t>55-56</a:t>
            </a:r>
            <a:r>
              <a:rPr lang="zh-CN" altLang="en-US" sz="4800" b="1">
                <a:solidFill>
                  <a:srgbClr val="FFFFFF"/>
                </a:solidFill>
              </a:rPr>
              <a:t>段）。</a:t>
            </a:r>
            <a:endParaRPr lang="en-US" sz="4800" b="1">
              <a:solidFill>
                <a:srgbClr val="FFFFFF"/>
              </a:solidFill>
            </a:endParaRPr>
          </a:p>
        </p:txBody>
      </p:sp>
    </p:spTree>
    <p:extLst>
      <p:ext uri="{BB962C8B-B14F-4D97-AF65-F5344CB8AC3E}">
        <p14:creationId xmlns:p14="http://schemas.microsoft.com/office/powerpoint/2010/main" val="139179236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1377" name="Picture 1" descr="rev 6 judgment_day_terr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27025"/>
            <a:ext cx="9144000" cy="720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3" name="Rectangle 5"/>
          <p:cNvSpPr>
            <a:spLocks noGrp="1" noChangeArrowheads="1"/>
          </p:cNvSpPr>
          <p:nvPr>
            <p:ph type="title"/>
          </p:nvPr>
        </p:nvSpPr>
        <p:spPr>
          <a:xfrm>
            <a:off x="1295400" y="4017963"/>
            <a:ext cx="7848600" cy="2808287"/>
          </a:xfrm>
          <a:effectLst>
            <a:outerShdw blurRad="63500" dist="107763" dir="2700000" algn="ctr" rotWithShape="0">
              <a:schemeClr val="tx2">
                <a:alpha val="74998"/>
              </a:schemeClr>
            </a:outerShdw>
          </a:effectLst>
        </p:spPr>
        <p:txBody>
          <a:bodyPr/>
          <a:lstStyle/>
          <a:p>
            <a:pPr eaLnBrk="1" hangingPunct="1">
              <a:defRPr/>
            </a:pPr>
            <a:r>
              <a:rPr lang="ja-JP" altLang="en-US" sz="6600" b="1" dirty="0">
                <a:solidFill>
                  <a:srgbClr val="FFFFFF"/>
                </a:solidFill>
                <a:latin typeface="Times New Roman"/>
                <a:ea typeface="MS PGothic" pitchFamily="34" charset="-128"/>
              </a:rPr>
              <a:t>判决的减量</a:t>
            </a:r>
            <a:endParaRPr lang="en-US" sz="8000" dirty="0">
              <a:latin typeface="Arial" charset="0"/>
              <a:ea typeface="ヒラギノ角ゴ Pro W3" charset="0"/>
              <a:cs typeface="ヒラギノ角ゴ Pro W3" charset="0"/>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37986" name="Picture 2" descr="Our Sun Logo"/>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t="2702" b="8846"/>
          <a:stretch>
            <a:fillRect/>
          </a:stretch>
        </p:blipFill>
        <p:spPr bwMode="auto">
          <a:xfrm>
            <a:off x="0" y="0"/>
            <a:ext cx="845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03" name="Rectangle 3"/>
          <p:cNvSpPr>
            <a:spLocks noGrp="1" noChangeArrowheads="1"/>
          </p:cNvSpPr>
          <p:nvPr>
            <p:ph type="title"/>
          </p:nvPr>
        </p:nvSpPr>
        <p:spPr>
          <a:xfrm>
            <a:off x="419100" y="609600"/>
            <a:ext cx="8229600" cy="1143000"/>
          </a:xfrm>
          <a:effectLst>
            <a:outerShdw blurRad="63500" dist="113592" dir="9206097" algn="ctr" rotWithShape="0">
              <a:schemeClr val="tx2">
                <a:alpha val="74998"/>
              </a:schemeClr>
            </a:outerShdw>
          </a:effectLst>
        </p:spPr>
        <p:txBody>
          <a:bodyPr/>
          <a:lstStyle/>
          <a:p>
            <a:pPr eaLnBrk="1" hangingPunct="1"/>
            <a:r>
              <a:rPr lang="ja-JP" altLang="en-US" sz="6600">
                <a:solidFill>
                  <a:schemeClr val="bg1"/>
                </a:solidFill>
                <a:latin typeface="Bizarro Regular" pitchFamily="18" charset="0"/>
              </a:rPr>
              <a:t>减法</a:t>
            </a:r>
            <a:endParaRPr lang="en-US">
              <a:solidFill>
                <a:schemeClr val="bg1"/>
              </a:solidFill>
            </a:endParaRPr>
          </a:p>
        </p:txBody>
      </p:sp>
      <p:sp>
        <p:nvSpPr>
          <p:cNvPr id="204804" name="Text Box 4"/>
          <p:cNvSpPr txBox="1">
            <a:spLocks noChangeArrowheads="1"/>
          </p:cNvSpPr>
          <p:nvPr/>
        </p:nvSpPr>
        <p:spPr bwMode="auto">
          <a:xfrm>
            <a:off x="609600" y="1981200"/>
            <a:ext cx="7848600" cy="47085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ja-JP" altLang="en-US" sz="6000" b="1" i="1">
                <a:solidFill>
                  <a:srgbClr val="FFFFFF"/>
                </a:solidFill>
                <a:latin typeface="Garamond" pitchFamily="18" charset="0"/>
                <a:cs typeface="+mn-cs"/>
              </a:rPr>
              <a:t>马吉安</a:t>
            </a:r>
            <a:r>
              <a:rPr lang="en-US" altLang="ja-JP" sz="6000" b="1" i="1">
                <a:solidFill>
                  <a:srgbClr val="FFFFFF"/>
                </a:solidFill>
                <a:latin typeface="Garamond" pitchFamily="18" charset="0"/>
                <a:cs typeface="+mn-cs"/>
              </a:rPr>
              <a:t> (AD 170)</a:t>
            </a:r>
          </a:p>
          <a:p>
            <a:pPr algn="ctr"/>
            <a:r>
              <a:rPr lang="zh-CN" altLang="en-US" sz="6000" b="1" i="1">
                <a:solidFill>
                  <a:srgbClr val="FFFFFF"/>
                </a:solidFill>
                <a:latin typeface="Garamond" pitchFamily="18" charset="0"/>
                <a:cs typeface="+mn-cs"/>
              </a:rPr>
              <a:t>托马斯 杰斐逊</a:t>
            </a:r>
            <a:r>
              <a:rPr lang="en-US" altLang="ja-JP" sz="6000" b="1" i="1">
                <a:solidFill>
                  <a:srgbClr val="FFFFFF"/>
                </a:solidFill>
                <a:latin typeface="Garamond" pitchFamily="18" charset="0"/>
                <a:cs typeface="+mn-cs"/>
              </a:rPr>
              <a:t> </a:t>
            </a:r>
          </a:p>
          <a:p>
            <a:pPr algn="ctr"/>
            <a:r>
              <a:rPr lang="en-US" sz="6000" b="1" i="1">
                <a:solidFill>
                  <a:srgbClr val="FFFFFF"/>
                </a:solidFill>
                <a:latin typeface="Garamond" pitchFamily="18" charset="0"/>
                <a:cs typeface="+mn-cs"/>
              </a:rPr>
              <a:t>(1813)</a:t>
            </a:r>
          </a:p>
          <a:p>
            <a:pPr algn="ctr"/>
            <a:r>
              <a:rPr lang="zh-CN" altLang="en-US" sz="6000" b="1" i="1">
                <a:solidFill>
                  <a:srgbClr val="FFFFFF"/>
                </a:solidFill>
                <a:latin typeface="Garamond" pitchFamily="18" charset="0"/>
                <a:cs typeface="+mn-cs"/>
              </a:rPr>
              <a:t>耶和华见证会</a:t>
            </a:r>
            <a:endParaRPr lang="en-US" altLang="zh-CN" sz="6000" b="1" i="1">
              <a:solidFill>
                <a:srgbClr val="FFFFFF"/>
              </a:solidFill>
              <a:latin typeface="Garamond" pitchFamily="18" charset="0"/>
              <a:cs typeface="+mn-cs"/>
            </a:endParaRPr>
          </a:p>
          <a:p>
            <a:pPr algn="ctr"/>
            <a:r>
              <a:rPr lang="en-US" sz="6000" b="1" i="1">
                <a:solidFill>
                  <a:srgbClr val="FFFFFF"/>
                </a:solidFill>
                <a:latin typeface="Garamond" pitchFamily="18" charset="0"/>
                <a:cs typeface="+mn-cs"/>
              </a:rPr>
              <a:t>(1961)</a:t>
            </a:r>
          </a:p>
        </p:txBody>
      </p:sp>
    </p:spTree>
    <p:extLst>
      <p:ext uri="{BB962C8B-B14F-4D97-AF65-F5344CB8AC3E}">
        <p14:creationId xmlns:p14="http://schemas.microsoft.com/office/powerpoint/2010/main" val="124506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480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480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0480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0480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20480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04" grpId="0" build="p" autoUpdateAnimBg="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0034" name="Picture 5" descr="plates5b"/>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463" y="173038"/>
            <a:ext cx="8599487" cy="6510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3778" name="Rectangle 2"/>
          <p:cNvSpPr>
            <a:spLocks noGrp="1" noChangeArrowheads="1"/>
          </p:cNvSpPr>
          <p:nvPr>
            <p:ph type="ctrTitle"/>
          </p:nvPr>
        </p:nvSpPr>
        <p:spPr>
          <a:xfrm>
            <a:off x="533400" y="457200"/>
            <a:ext cx="8229600" cy="1371600"/>
          </a:xfrm>
        </p:spPr>
        <p:txBody>
          <a:bodyPr/>
          <a:lstStyle/>
          <a:p>
            <a:pPr eaLnBrk="1" hangingPunct="1">
              <a:defRPr/>
            </a:pPr>
            <a:r>
              <a:rPr lang="zh-CN" altLang="en-US" dirty="0">
                <a:solidFill>
                  <a:schemeClr val="tx1"/>
                </a:solidFill>
                <a:ea typeface="ＭＳ Ｐゴシック" charset="-128"/>
                <a:cs typeface="+mj-cs"/>
              </a:rPr>
              <a:t>摩门进行加减</a:t>
            </a:r>
            <a:endParaRPr lang="en-US" dirty="0">
              <a:solidFill>
                <a:schemeClr val="tx1"/>
              </a:solidFill>
              <a:ea typeface="ＭＳ Ｐゴシック" charset="-128"/>
              <a:cs typeface="+mj-cs"/>
            </a:endParaRPr>
          </a:p>
        </p:txBody>
      </p:sp>
      <p:sp>
        <p:nvSpPr>
          <p:cNvPr id="940036" name="Rectangle 3"/>
          <p:cNvSpPr>
            <a:spLocks noGrp="1" noChangeArrowheads="1"/>
          </p:cNvSpPr>
          <p:nvPr>
            <p:ph type="subTitle" idx="1"/>
          </p:nvPr>
        </p:nvSpPr>
        <p:spPr>
          <a:xfrm>
            <a:off x="4648200" y="5257800"/>
            <a:ext cx="4191000" cy="1371600"/>
          </a:xfrm>
        </p:spPr>
        <p:txBody>
          <a:bodyPr/>
          <a:lstStyle/>
          <a:p>
            <a:pPr eaLnBrk="1" hangingPunct="1"/>
            <a:r>
              <a:rPr lang="zh-CN" altLang="en-US" dirty="0">
                <a:latin typeface="Arial" pitchFamily="34" charset="0"/>
              </a:rPr>
              <a:t>所谓的“金板片”</a:t>
            </a:r>
            <a:endParaRPr lang="en-US" dirty="0">
              <a:latin typeface="Arial" pitchFamily="34" charset="0"/>
            </a:endParaRPr>
          </a:p>
        </p:txBody>
      </p:sp>
    </p:spTree>
    <p:extLst>
      <p:ext uri="{BB962C8B-B14F-4D97-AF65-F5344CB8AC3E}">
        <p14:creationId xmlns:p14="http://schemas.microsoft.com/office/powerpoint/2010/main" val="82040103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41058" name="Rectangle 2"/>
          <p:cNvSpPr>
            <a:spLocks noGrp="1" noChangeArrowheads="1"/>
          </p:cNvSpPr>
          <p:nvPr>
            <p:ph type="title"/>
          </p:nvPr>
        </p:nvSpPr>
        <p:spPr>
          <a:xfrm>
            <a:off x="0" y="457200"/>
            <a:ext cx="9144000" cy="990600"/>
          </a:xfrm>
          <a:solidFill>
            <a:srgbClr val="FA0020"/>
          </a:solidFill>
        </p:spPr>
        <p:txBody>
          <a:bodyPr/>
          <a:lstStyle/>
          <a:p>
            <a:pPr eaLnBrk="1" hangingPunct="1"/>
            <a:r>
              <a:rPr lang="ja-JP" altLang="en-US" sz="4000">
                <a:solidFill>
                  <a:schemeClr val="bg1"/>
                </a:solidFill>
                <a:latin typeface="Arial" pitchFamily="34" charset="0"/>
              </a:rPr>
              <a:t>布朗的“胜利者”理念</a:t>
            </a:r>
            <a:endParaRPr lang="en-US">
              <a:solidFill>
                <a:schemeClr val="bg1"/>
              </a:solidFill>
              <a:latin typeface="Arial" pitchFamily="34" charset="0"/>
            </a:endParaRPr>
          </a:p>
        </p:txBody>
      </p:sp>
      <p:sp>
        <p:nvSpPr>
          <p:cNvPr id="941059" name="Rectangle 3"/>
          <p:cNvSpPr>
            <a:spLocks noGrp="1" noChangeArrowheads="1"/>
          </p:cNvSpPr>
          <p:nvPr>
            <p:ph type="body" idx="1"/>
          </p:nvPr>
        </p:nvSpPr>
        <p:spPr>
          <a:xfrm>
            <a:off x="2971800" y="1628775"/>
            <a:ext cx="5867400" cy="4114800"/>
          </a:xfrm>
        </p:spPr>
        <p:txBody>
          <a:bodyPr/>
          <a:lstStyle/>
          <a:p>
            <a:pPr marL="0" indent="0" eaLnBrk="1" hangingPunct="1">
              <a:buFontTx/>
              <a:buNone/>
            </a:pPr>
            <a:r>
              <a:rPr lang="zh-CN" altLang="en-US" b="1">
                <a:solidFill>
                  <a:schemeClr val="bg1"/>
                </a:solidFill>
                <a:latin typeface="Arial" pitchFamily="34" charset="0"/>
              </a:rPr>
              <a:t>“历史总是由胜利者书写。当两种文化的冲突，失败者被彻底抹去，最终获胜者写历史书，书籍，颂扬自己的事业“（</a:t>
            </a:r>
            <a:r>
              <a:rPr lang="en-US" altLang="zh-CN" b="1">
                <a:solidFill>
                  <a:schemeClr val="bg1"/>
                </a:solidFill>
                <a:latin typeface="Arial" pitchFamily="34" charset="0"/>
              </a:rPr>
              <a:t>DVC,215</a:t>
            </a:r>
            <a:r>
              <a:rPr lang="zh-CN" altLang="en-US" b="1">
                <a:solidFill>
                  <a:schemeClr val="bg1"/>
                </a:solidFill>
                <a:latin typeface="Arial" pitchFamily="34" charset="0"/>
              </a:rPr>
              <a:t>）</a:t>
            </a:r>
            <a:endParaRPr lang="en-US" b="1">
              <a:solidFill>
                <a:schemeClr val="bg1"/>
              </a:solidFill>
              <a:latin typeface="Times" pitchFamily="1" charset="0"/>
            </a:endParaRPr>
          </a:p>
        </p:txBody>
      </p:sp>
      <p:pic>
        <p:nvPicPr>
          <p:cNvPr id="941060" name="Picture 4" descr="danbrow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60500"/>
            <a:ext cx="2540000" cy="440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0709" name="WordArt 5"/>
          <p:cNvSpPr>
            <a:spLocks noChangeArrowheads="1" noChangeShapeType="1" noTextEdit="1"/>
          </p:cNvSpPr>
          <p:nvPr/>
        </p:nvSpPr>
        <p:spPr bwMode="auto">
          <a:xfrm>
            <a:off x="5715000" y="5867400"/>
            <a:ext cx="2997200" cy="647700"/>
          </a:xfrm>
          <a:prstGeom prst="rect">
            <a:avLst/>
          </a:prstGeom>
        </p:spPr>
        <p:txBody>
          <a:bodyPr wrap="none" fromWordArt="1">
            <a:prstTxWarp prst="textPlain">
              <a:avLst>
                <a:gd name="adj" fmla="val 50000"/>
              </a:avLst>
            </a:prstTxWarp>
          </a:bodyPr>
          <a:lstStyle/>
          <a:p>
            <a:pPr algn="ctr"/>
            <a:r>
              <a:rPr lang="zh-CN" alt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4997"/>
                    </a:srgbClr>
                  </a:outerShdw>
                </a:effectLst>
                <a:latin typeface="Arial Black"/>
                <a:ea typeface="MS PGothic" pitchFamily="34" charset="-128"/>
                <a:cs typeface="+mn-cs"/>
              </a:rPr>
              <a:t>这是真的吗？</a:t>
            </a:r>
            <a:endParaRPr lang="en-SG"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4997"/>
                  </a:srgbClr>
                </a:outerShdw>
              </a:effectLst>
              <a:latin typeface="Arial Black"/>
              <a:ea typeface="MS PGothic" pitchFamily="34" charset="-128"/>
              <a:cs typeface="+mn-cs"/>
            </a:endParaRPr>
          </a:p>
        </p:txBody>
      </p:sp>
    </p:spTree>
    <p:extLst>
      <p:ext uri="{BB962C8B-B14F-4D97-AF65-F5344CB8AC3E}">
        <p14:creationId xmlns:p14="http://schemas.microsoft.com/office/powerpoint/2010/main" val="1823163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0709"/>
                                        </p:tgtEl>
                                        <p:attrNameLst>
                                          <p:attrName>style.visibility</p:attrName>
                                        </p:attrNameLst>
                                      </p:cBhvr>
                                      <p:to>
                                        <p:strVal val="visible"/>
                                      </p:to>
                                    </p:set>
                                    <p:anim calcmode="lin" valueType="num">
                                      <p:cBhvr additive="base">
                                        <p:cTn id="7" dur="500" fill="hold"/>
                                        <p:tgtEl>
                                          <p:spTgt spid="200709"/>
                                        </p:tgtEl>
                                        <p:attrNameLst>
                                          <p:attrName>ppt_x</p:attrName>
                                        </p:attrNameLst>
                                      </p:cBhvr>
                                      <p:tavLst>
                                        <p:tav tm="0">
                                          <p:val>
                                            <p:strVal val="0-#ppt_w/2"/>
                                          </p:val>
                                        </p:tav>
                                        <p:tav tm="100000">
                                          <p:val>
                                            <p:strVal val="#ppt_x"/>
                                          </p:val>
                                        </p:tav>
                                      </p:tavLst>
                                    </p:anim>
                                    <p:anim calcmode="lin" valueType="num">
                                      <p:cBhvr additive="base">
                                        <p:cTn id="8" dur="500" fill="hold"/>
                                        <p:tgtEl>
                                          <p:spTgt spid="20070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9"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8290" name="Rectangle 2"/>
          <p:cNvSpPr>
            <a:spLocks noGrp="1" noChangeArrowheads="1"/>
          </p:cNvSpPr>
          <p:nvPr>
            <p:ph type="title"/>
          </p:nvPr>
        </p:nvSpPr>
        <p:spPr>
          <a:xfrm>
            <a:off x="0" y="304800"/>
            <a:ext cx="9144000" cy="990600"/>
          </a:xfrm>
          <a:solidFill>
            <a:schemeClr val="accent6">
              <a:lumMod val="75000"/>
            </a:schemeClr>
          </a:solidFill>
        </p:spPr>
        <p:txBody>
          <a:bodyPr/>
          <a:lstStyle/>
          <a:p>
            <a:pPr eaLnBrk="1" hangingPunct="1"/>
            <a:r>
              <a:rPr lang="zh-CN" altLang="en-US" sz="4000">
                <a:solidFill>
                  <a:srgbClr val="FFFFFF"/>
                </a:solidFill>
                <a:latin typeface="Arial" pitchFamily="34" charset="0"/>
              </a:rPr>
              <a:t>谁是“赢家”？</a:t>
            </a:r>
            <a:endParaRPr lang="en-US">
              <a:solidFill>
                <a:srgbClr val="FFFFFF"/>
              </a:solidFill>
              <a:latin typeface="Arial" pitchFamily="34" charset="0"/>
            </a:endParaRPr>
          </a:p>
        </p:txBody>
      </p:sp>
      <p:pic>
        <p:nvPicPr>
          <p:cNvPr id="942083" name="Picture 3" descr="fight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77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9508" name="Rectangle 4"/>
          <p:cNvSpPr>
            <a:spLocks noGrp="1" noChangeArrowheads="1"/>
          </p:cNvSpPr>
          <p:nvPr>
            <p:ph type="body" idx="1"/>
          </p:nvPr>
        </p:nvSpPr>
        <p:spPr>
          <a:xfrm>
            <a:off x="1828800" y="1981200"/>
            <a:ext cx="7239000" cy="4267200"/>
          </a:xfrm>
        </p:spPr>
        <p:txBody>
          <a:bodyPr/>
          <a:lstStyle/>
          <a:p>
            <a:r>
              <a:rPr lang="zh-CN" altLang="en-US">
                <a:solidFill>
                  <a:srgbClr val="FFFFFF"/>
                </a:solidFill>
              </a:rPr>
              <a:t>罗马书中</a:t>
            </a:r>
            <a:r>
              <a:rPr lang="ja-JP" altLang="en-US">
                <a:solidFill>
                  <a:srgbClr val="FFFFFF"/>
                </a:solidFill>
              </a:rPr>
              <a:t>的</a:t>
            </a:r>
            <a:r>
              <a:rPr lang="zh-CN" altLang="en-US">
                <a:solidFill>
                  <a:srgbClr val="FFFFFF"/>
                </a:solidFill>
              </a:rPr>
              <a:t>“垮掉”的基督徒，但新约书籍仍然存活</a:t>
            </a:r>
            <a:r>
              <a:rPr lang="en-US" altLang="ja-JP">
                <a:solidFill>
                  <a:srgbClr val="FFFFFF"/>
                </a:solidFill>
              </a:rPr>
              <a:t>	</a:t>
            </a:r>
          </a:p>
          <a:p>
            <a:pPr eaLnBrk="1" hangingPunct="1"/>
            <a:r>
              <a:rPr lang="zh-CN" altLang="en-US">
                <a:solidFill>
                  <a:srgbClr val="FFFFFF"/>
                </a:solidFill>
                <a:latin typeface="Arial" pitchFamily="34" charset="0"/>
              </a:rPr>
              <a:t>历史的看法往往竞争并存</a:t>
            </a:r>
            <a:endParaRPr lang="en-US" altLang="zh-CN">
              <a:solidFill>
                <a:srgbClr val="FFFFFF"/>
              </a:solidFill>
              <a:latin typeface="Arial" pitchFamily="34" charset="0"/>
            </a:endParaRPr>
          </a:p>
          <a:p>
            <a:pPr eaLnBrk="1" hangingPunct="1"/>
            <a:r>
              <a:rPr lang="zh-CN" altLang="en-US">
                <a:solidFill>
                  <a:srgbClr val="FFFFFF"/>
                </a:solidFill>
                <a:latin typeface="Arial" pitchFamily="34" charset="0"/>
              </a:rPr>
              <a:t>历史仍然修订的失败者（例如，日文）</a:t>
            </a:r>
            <a:endParaRPr lang="en-US">
              <a:solidFill>
                <a:srgbClr val="FFFFFF"/>
              </a:solidFill>
              <a:latin typeface="Arial" pitchFamily="34" charset="0"/>
            </a:endParaRPr>
          </a:p>
        </p:txBody>
      </p:sp>
    </p:spTree>
    <p:extLst>
      <p:ext uri="{BB962C8B-B14F-4D97-AF65-F5344CB8AC3E}">
        <p14:creationId xmlns:p14="http://schemas.microsoft.com/office/powerpoint/2010/main" val="534343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9508">
                                            <p:txEl>
                                              <p:pRg st="0" end="0"/>
                                            </p:txEl>
                                          </p:spTgt>
                                        </p:tgtEl>
                                        <p:attrNameLst>
                                          <p:attrName>style.visibility</p:attrName>
                                        </p:attrNameLst>
                                      </p:cBhvr>
                                      <p:to>
                                        <p:strVal val="visible"/>
                                      </p:to>
                                    </p:set>
                                    <p:animEffect transition="in" filter="dissolve">
                                      <p:cBhvr>
                                        <p:cTn id="7" dur="500"/>
                                        <p:tgtEl>
                                          <p:spTgt spid="1495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9508">
                                            <p:txEl>
                                              <p:pRg st="1" end="1"/>
                                            </p:txEl>
                                          </p:spTgt>
                                        </p:tgtEl>
                                        <p:attrNameLst>
                                          <p:attrName>style.visibility</p:attrName>
                                        </p:attrNameLst>
                                      </p:cBhvr>
                                      <p:to>
                                        <p:strVal val="visible"/>
                                      </p:to>
                                    </p:set>
                                    <p:animEffect transition="in" filter="dissolve">
                                      <p:cBhvr>
                                        <p:cTn id="12" dur="500"/>
                                        <p:tgtEl>
                                          <p:spTgt spid="14950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08" grpId="0" build="p"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4130" name="Picture 2"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4131" name="Picture 3"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4132" name="Picture 4"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4133" name="Picture 5" descr="septuagint"/>
          <p:cNvPicPr>
            <a:picLocks noChangeAspect="1" noChangeArrowheads="1"/>
          </p:cNvPicPr>
          <p:nvPr/>
        </p:nvPicPr>
        <p:blipFill>
          <a:blip r:embed="rId3" cstate="screen">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4134"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44135" name="Text Box 7"/>
          <p:cNvSpPr txBox="1">
            <a:spLocks noChangeArrowheads="1"/>
          </p:cNvSpPr>
          <p:nvPr/>
        </p:nvSpPr>
        <p:spPr bwMode="auto">
          <a:xfrm>
            <a:off x="1600200" y="6019800"/>
            <a:ext cx="2073275"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44136" name="Text Box 8"/>
          <p:cNvSpPr txBox="1">
            <a:spLocks noChangeArrowheads="1"/>
          </p:cNvSpPr>
          <p:nvPr/>
        </p:nvSpPr>
        <p:spPr bwMode="auto">
          <a:xfrm>
            <a:off x="5249863" y="5867400"/>
            <a:ext cx="207327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sp>
        <p:nvSpPr>
          <p:cNvPr id="944137" name="Rectangle 9"/>
          <p:cNvSpPr>
            <a:spLocks noGrp="1" noChangeArrowheads="1"/>
          </p:cNvSpPr>
          <p:nvPr>
            <p:ph type="ctrTitle"/>
          </p:nvPr>
        </p:nvSpPr>
        <p:spPr>
          <a:xfrm>
            <a:off x="3581400" y="152400"/>
            <a:ext cx="5410200" cy="914400"/>
          </a:xfrm>
        </p:spPr>
        <p:txBody>
          <a:bodyPr/>
          <a:lstStyle/>
          <a:p>
            <a:pPr algn="r" eaLnBrk="1" hangingPunct="1"/>
            <a:r>
              <a:rPr lang="zh-TW" altLang="en-US" sz="5400" b="1">
                <a:solidFill>
                  <a:schemeClr val="accent1"/>
                </a:solidFill>
                <a:ea typeface="SimSun" pitchFamily="2" charset="-122"/>
              </a:rPr>
              <a:t>被模糊了的</a:t>
            </a:r>
            <a:r>
              <a:rPr lang="zh-CN" altLang="en-US" sz="5400" b="1">
                <a:solidFill>
                  <a:schemeClr val="accent1"/>
                </a:solidFill>
                <a:ea typeface="SimSun" pitchFamily="2" charset="-122"/>
              </a:rPr>
              <a:t>历</a:t>
            </a:r>
            <a:r>
              <a:rPr lang="zh-TW" altLang="en-US" sz="5400" b="1">
                <a:solidFill>
                  <a:schemeClr val="accent1"/>
                </a:solidFill>
                <a:ea typeface="SimSun" pitchFamily="2" charset="-122"/>
              </a:rPr>
              <a:t>史</a:t>
            </a:r>
            <a:endParaRPr lang="en-US" altLang="zh-TW" sz="5400" b="1">
              <a:solidFill>
                <a:schemeClr val="accent1"/>
              </a:solidFill>
              <a:ea typeface="SimSun" pitchFamily="2" charset="-122"/>
            </a:endParaRPr>
          </a:p>
        </p:txBody>
      </p:sp>
      <p:sp>
        <p:nvSpPr>
          <p:cNvPr id="45066" name="Freeform 10"/>
          <p:cNvSpPr>
            <a:spLocks/>
          </p:cNvSpPr>
          <p:nvPr/>
        </p:nvSpPr>
        <p:spPr bwMode="auto">
          <a:xfrm>
            <a:off x="263525" y="193675"/>
            <a:ext cx="1473200" cy="1566863"/>
          </a:xfrm>
          <a:custGeom>
            <a:avLst/>
            <a:gdLst>
              <a:gd name="T0" fmla="*/ 0 w 928"/>
              <a:gd name="T1" fmla="*/ 1566863 h 987"/>
              <a:gd name="T2" fmla="*/ 773113 w 928"/>
              <a:gd name="T3" fmla="*/ 442913 h 987"/>
              <a:gd name="T4" fmla="*/ 977900 w 928"/>
              <a:gd name="T5" fmla="*/ 311150 h 987"/>
              <a:gd name="T6" fmla="*/ 1400175 w 928"/>
              <a:gd name="T7" fmla="*/ 92075 h 987"/>
              <a:gd name="T8" fmla="*/ 1473200 w 928"/>
              <a:gd name="T9" fmla="*/ 4763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45067" name="Freeform 11"/>
          <p:cNvSpPr>
            <a:spLocks/>
          </p:cNvSpPr>
          <p:nvPr/>
        </p:nvSpPr>
        <p:spPr bwMode="auto">
          <a:xfrm>
            <a:off x="407988" y="-152400"/>
            <a:ext cx="1884362" cy="2351088"/>
          </a:xfrm>
          <a:custGeom>
            <a:avLst/>
            <a:gdLst>
              <a:gd name="T0" fmla="*/ 0 w 1187"/>
              <a:gd name="T1" fmla="*/ 2351088 h 1481"/>
              <a:gd name="T2" fmla="*/ 292100 w 1187"/>
              <a:gd name="T3" fmla="*/ 1912938 h 1481"/>
              <a:gd name="T4" fmla="*/ 541337 w 1187"/>
              <a:gd name="T5" fmla="*/ 1606550 h 1481"/>
              <a:gd name="T6" fmla="*/ 833437 w 1187"/>
              <a:gd name="T7" fmla="*/ 1270000 h 1481"/>
              <a:gd name="T8" fmla="*/ 1182687 w 1187"/>
              <a:gd name="T9" fmla="*/ 1227138 h 1481"/>
              <a:gd name="T10" fmla="*/ 1373187 w 1187"/>
              <a:gd name="T11" fmla="*/ 904875 h 1481"/>
              <a:gd name="T12" fmla="*/ 1431925 w 1187"/>
              <a:gd name="T13" fmla="*/ 831850 h 1481"/>
              <a:gd name="T14" fmla="*/ 1562100 w 1187"/>
              <a:gd name="T15" fmla="*/ 730250 h 1481"/>
              <a:gd name="T16" fmla="*/ 1766887 w 1187"/>
              <a:gd name="T17" fmla="*/ 701675 h 1481"/>
              <a:gd name="T18" fmla="*/ 1825625 w 1187"/>
              <a:gd name="T19" fmla="*/ 320675 h 1481"/>
              <a:gd name="T20" fmla="*/ 1884362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45068" name="Text Box 12"/>
          <p:cNvSpPr txBox="1">
            <a:spLocks noChangeArrowheads="1"/>
          </p:cNvSpPr>
          <p:nvPr/>
        </p:nvSpPr>
        <p:spPr bwMode="auto">
          <a:xfrm>
            <a:off x="2971800" y="3886200"/>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p>
        </p:txBody>
      </p:sp>
      <p:sp>
        <p:nvSpPr>
          <p:cNvPr id="45070" name="Text Box 14"/>
          <p:cNvSpPr txBox="1">
            <a:spLocks noChangeArrowheads="1"/>
          </p:cNvSpPr>
          <p:nvPr/>
        </p:nvSpPr>
        <p:spPr bwMode="auto">
          <a:xfrm rot="-709062">
            <a:off x="4875213" y="4216400"/>
            <a:ext cx="2605087" cy="981075"/>
          </a:xfrm>
          <a:prstGeom prst="rect">
            <a:avLst/>
          </a:prstGeom>
          <a:solidFill>
            <a:srgbClr val="C7004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FFFFFF"/>
                </a:solidFill>
                <a:latin typeface="Arial" pitchFamily="34" charset="0"/>
                <a:ea typeface="SimSun" pitchFamily="2" charset="-122"/>
              </a:rPr>
              <a:t>伪</a:t>
            </a:r>
            <a:r>
              <a:rPr lang="zh-TW" altLang="en-US" sz="2800" b="1">
                <a:solidFill>
                  <a:srgbClr val="FFFFFF"/>
                </a:solidFill>
                <a:latin typeface="Arial" pitchFamily="34" charset="0"/>
                <a:ea typeface="SimSun" pitchFamily="2" charset="-122"/>
              </a:rPr>
              <a:t>造的福音</a:t>
            </a:r>
            <a:r>
              <a:rPr lang="zh-CN" altLang="en-US" sz="2800" b="1">
                <a:solidFill>
                  <a:srgbClr val="FFFFFF"/>
                </a:solidFill>
                <a:latin typeface="Arial" pitchFamily="34" charset="0"/>
                <a:ea typeface="SimSun" pitchFamily="2" charset="-122"/>
              </a:rPr>
              <a:t>书</a:t>
            </a:r>
            <a:r>
              <a:rPr lang="zh-TW" altLang="en-US" sz="2800" b="1">
                <a:solidFill>
                  <a:srgbClr val="FFFFFF"/>
                </a:solidFill>
                <a:latin typeface="Arial" pitchFamily="34" charset="0"/>
                <a:ea typeface="SimSun" pitchFamily="2" charset="-122"/>
              </a:rPr>
              <a:t>只有十三卷</a:t>
            </a:r>
            <a:endParaRPr lang="en-US" altLang="zh-TW" sz="2800" b="1">
              <a:solidFill>
                <a:srgbClr val="FFFFFF"/>
              </a:solidFill>
              <a:latin typeface="Arial" pitchFamily="34" charset="0"/>
              <a:ea typeface="SimSun" pitchFamily="2" charset="-122"/>
            </a:endParaRPr>
          </a:p>
        </p:txBody>
      </p:sp>
      <p:sp>
        <p:nvSpPr>
          <p:cNvPr id="45071" name="Text Box 15"/>
          <p:cNvSpPr txBox="1">
            <a:spLocks noChangeArrowheads="1"/>
          </p:cNvSpPr>
          <p:nvPr/>
        </p:nvSpPr>
        <p:spPr bwMode="auto">
          <a:xfrm>
            <a:off x="2133600" y="2286000"/>
            <a:ext cx="17526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据说</a:t>
            </a:r>
            <a:r>
              <a:rPr lang="zh-TW" altLang="en-US" b="1">
                <a:solidFill>
                  <a:srgbClr val="FFFFFF"/>
                </a:solidFill>
                <a:latin typeface="Arial" pitchFamily="34" charset="0"/>
                <a:ea typeface="SimSun" pitchFamily="2" charset="-122"/>
              </a:rPr>
              <a:t>有八十卷福音</a:t>
            </a:r>
            <a:r>
              <a:rPr lang="zh-CN" altLang="en-US" b="1">
                <a:solidFill>
                  <a:srgbClr val="FFFFFF"/>
                </a:solidFill>
                <a:latin typeface="Arial" pitchFamily="34" charset="0"/>
                <a:ea typeface="SimSun" pitchFamily="2" charset="-122"/>
              </a:rPr>
              <a:t>书</a:t>
            </a:r>
            <a:endParaRPr lang="en-US" altLang="zh-TW" b="1">
              <a:solidFill>
                <a:srgbClr val="FFFFFF"/>
              </a:solidFill>
              <a:latin typeface="Arial" pitchFamily="34" charset="0"/>
              <a:ea typeface="SimSun" pitchFamily="2" charset="-122"/>
            </a:endParaRPr>
          </a:p>
        </p:txBody>
      </p:sp>
      <p:sp>
        <p:nvSpPr>
          <p:cNvPr id="45072" name="Text Box 16"/>
          <p:cNvSpPr txBox="1">
            <a:spLocks noChangeArrowheads="1"/>
          </p:cNvSpPr>
          <p:nvPr/>
        </p:nvSpPr>
        <p:spPr bwMode="auto">
          <a:xfrm>
            <a:off x="5295900" y="2019300"/>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p>
        </p:txBody>
      </p:sp>
      <p:sp>
        <p:nvSpPr>
          <p:cNvPr id="944144"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944145" name="WordArt 18"/>
          <p:cNvSpPr>
            <a:spLocks noChangeArrowheads="1" noChangeShapeType="1" noTextEdit="1"/>
          </p:cNvSpPr>
          <p:nvPr/>
        </p:nvSpPr>
        <p:spPr bwMode="auto">
          <a:xfrm>
            <a:off x="0" y="1828800"/>
            <a:ext cx="1625600" cy="1711325"/>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CurveUp">
              <a:avLst>
                <a:gd name="adj" fmla="val 40356"/>
              </a:avLst>
            </a:prstTxWarp>
          </a:bodyPr>
          <a:lstStyle/>
          <a:p>
            <a:pPr algn="ctr"/>
            <a:r>
              <a:rPr lang="en-SG" sz="3600" kern="10">
                <a:solidFill>
                  <a:srgbClr val="FFFF00"/>
                </a:solidFill>
                <a:effectLst>
                  <a:outerShdw dist="45791" dir="2021404" algn="ctr" rotWithShape="0">
                    <a:srgbClr val="808080">
                      <a:alpha val="74997"/>
                    </a:srgbClr>
                  </a:outerShdw>
                </a:effectLst>
                <a:latin typeface="SimSun"/>
                <a:ea typeface="SimSun"/>
              </a:rPr>
              <a:t>Brown</a:t>
            </a:r>
            <a:r>
              <a:rPr lang="zh-SG" altLang="en-US" sz="3600" kern="10">
                <a:solidFill>
                  <a:srgbClr val="FFFF00"/>
                </a:solidFill>
                <a:effectLst>
                  <a:outerShdw dist="45791" dir="2021404" algn="ctr" rotWithShape="0">
                    <a:srgbClr val="808080">
                      <a:alpha val="74997"/>
                    </a:srgbClr>
                  </a:outerShdw>
                </a:effectLst>
                <a:latin typeface="SimSun"/>
                <a:ea typeface="SimSun"/>
              </a:rPr>
              <a:t>的</a:t>
            </a:r>
          </a:p>
          <a:p>
            <a:pPr algn="ctr"/>
            <a:r>
              <a:rPr lang="en-US" altLang="zh-SG" sz="3600" kern="10">
                <a:solidFill>
                  <a:srgbClr val="FFFF00"/>
                </a:solidFill>
                <a:effectLst>
                  <a:outerShdw dist="45791" dir="2021404" algn="ctr" rotWithShape="0">
                    <a:srgbClr val="808080">
                      <a:alpha val="74997"/>
                    </a:srgbClr>
                  </a:outerShdw>
                </a:effectLst>
                <a:latin typeface="SimSun"/>
                <a:ea typeface="SimSun"/>
              </a:rPr>
              <a:t>"</a:t>
            </a:r>
            <a:r>
              <a:rPr lang="zh-SG" altLang="en-US" sz="3600" kern="10">
                <a:solidFill>
                  <a:srgbClr val="FFFF00"/>
                </a:solidFill>
                <a:effectLst>
                  <a:outerShdw dist="45791" dir="2021404" algn="ctr" rotWithShape="0">
                    <a:srgbClr val="808080">
                      <a:alpha val="74997"/>
                    </a:srgbClr>
                  </a:outerShdw>
                </a:effectLst>
                <a:latin typeface="SimSun"/>
                <a:ea typeface="SimSun"/>
              </a:rPr>
              <a:t>福音书</a:t>
            </a:r>
            <a:r>
              <a:rPr lang="en-US" altLang="zh-SG" sz="3600" kern="10">
                <a:solidFill>
                  <a:srgbClr val="FFFF00"/>
                </a:solidFill>
                <a:effectLst>
                  <a:outerShdw dist="45791" dir="2021404" algn="ctr" rotWithShape="0">
                    <a:srgbClr val="808080">
                      <a:alpha val="74997"/>
                    </a:srgbClr>
                  </a:outerShdw>
                </a:effectLst>
                <a:latin typeface="SimSun"/>
                <a:ea typeface="SimSun"/>
              </a:rPr>
              <a:t>"</a:t>
            </a:r>
            <a:endParaRPr lang="en-SG" sz="3600" kern="10">
              <a:solidFill>
                <a:srgbClr val="FFFF00"/>
              </a:solidFill>
              <a:effectLst>
                <a:outerShdw dist="45791" dir="2021404" algn="ctr" rotWithShape="0">
                  <a:srgbClr val="808080">
                    <a:alpha val="74997"/>
                  </a:srgbClr>
                </a:outerShdw>
              </a:effectLst>
              <a:latin typeface="SimSun"/>
              <a:ea typeface="SimSun"/>
            </a:endParaRPr>
          </a:p>
        </p:txBody>
      </p:sp>
      <p:sp>
        <p:nvSpPr>
          <p:cNvPr id="944146" name="WordArt 19"/>
          <p:cNvSpPr>
            <a:spLocks noChangeArrowheads="1" noChangeShapeType="1" noTextEdit="1"/>
          </p:cNvSpPr>
          <p:nvPr/>
        </p:nvSpPr>
        <p:spPr bwMode="auto">
          <a:xfrm>
            <a:off x="0" y="3962400"/>
            <a:ext cx="3276600" cy="1295400"/>
          </a:xfrm>
          <a:prstGeom prst="rect">
            <a:avLst/>
          </a:prstGeom>
        </p:spPr>
        <p:txBody>
          <a:bodyPr wrap="none" fromWordArt="1">
            <a:prstTxWarp prst="textFadeUp">
              <a:avLst>
                <a:gd name="adj" fmla="val 9991"/>
              </a:avLst>
            </a:prstTxWarp>
          </a:bodyPr>
          <a:lstStyle/>
          <a:p>
            <a:pPr algn="ctr"/>
            <a:r>
              <a:rPr lang="zh-CN" altLang="en-US" sz="3600" b="1" kern="10">
                <a:ln w="12700">
                  <a:solidFill>
                    <a:srgbClr val="B2B2B2"/>
                  </a:solidFill>
                  <a:round/>
                  <a:headEnd/>
                  <a:tailEnd/>
                </a:ln>
                <a:solidFill>
                  <a:srgbClr val="800000"/>
                </a:solidFill>
                <a:effectLst>
                  <a:outerShdw dist="35921" dir="2700000" sy="50000" rotWithShape="0">
                    <a:srgbClr val="875B0D">
                      <a:alpha val="74997"/>
                    </a:srgbClr>
                  </a:outerShdw>
                </a:effectLst>
                <a:latin typeface="SimSun"/>
                <a:ea typeface="SimSun"/>
              </a:rPr>
              <a:t>关乎福音书的事实</a:t>
            </a:r>
            <a:endParaRPr lang="en-SG" sz="3600" b="1" kern="10">
              <a:ln w="12700">
                <a:solidFill>
                  <a:srgbClr val="B2B2B2"/>
                </a:solidFill>
                <a:round/>
                <a:headEnd/>
                <a:tailEnd/>
              </a:ln>
              <a:solidFill>
                <a:srgbClr val="800000"/>
              </a:solidFill>
              <a:effectLst>
                <a:outerShdw dist="35921" dir="2700000" sy="50000" rotWithShape="0">
                  <a:srgbClr val="875B0D">
                    <a:alpha val="74997"/>
                  </a:srgbClr>
                </a:outerShdw>
              </a:effectLst>
              <a:latin typeface="SimSun"/>
              <a:ea typeface="SimSun"/>
            </a:endParaRPr>
          </a:p>
        </p:txBody>
      </p:sp>
      <p:grpSp>
        <p:nvGrpSpPr>
          <p:cNvPr id="2" name="Group 20"/>
          <p:cNvGrpSpPr>
            <a:grpSpLocks/>
          </p:cNvGrpSpPr>
          <p:nvPr/>
        </p:nvGrpSpPr>
        <p:grpSpPr bwMode="auto">
          <a:xfrm>
            <a:off x="7086600" y="2057400"/>
            <a:ext cx="1676400" cy="1692275"/>
            <a:chOff x="4272" y="1344"/>
            <a:chExt cx="1392" cy="1066"/>
          </a:xfrm>
        </p:grpSpPr>
        <p:sp>
          <p:nvSpPr>
            <p:cNvPr id="944148" name="Text Box 21"/>
            <p:cNvSpPr txBox="1">
              <a:spLocks noChangeArrowheads="1"/>
            </p:cNvSpPr>
            <p:nvPr/>
          </p:nvSpPr>
          <p:spPr bwMode="auto">
            <a:xfrm>
              <a:off x="4512" y="1392"/>
              <a:ext cx="1152" cy="10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Arial" pitchFamily="34" charset="0"/>
                  <a:ea typeface="SimSun" pitchFamily="2" charset="-122"/>
                </a:rPr>
                <a:t>因其「男性偏</a:t>
              </a:r>
              <a:r>
                <a:rPr lang="zh-CN" altLang="en-US" b="1">
                  <a:solidFill>
                    <a:srgbClr val="FFFFFF"/>
                  </a:solidFill>
                  <a:latin typeface="Arial" pitchFamily="34" charset="0"/>
                  <a:ea typeface="SimSun" pitchFamily="2" charset="-122"/>
                </a:rPr>
                <a:t>见</a:t>
              </a:r>
              <a:r>
                <a:rPr lang="zh-TW" altLang="en-US" b="1">
                  <a:solidFill>
                    <a:srgbClr val="FFFFFF"/>
                  </a:solidFill>
                  <a:latin typeface="Arial" pitchFamily="34" charset="0"/>
                  <a:ea typeface="SimSun" pitchFamily="2" charset="-122"/>
                </a:rPr>
                <a:t>」而被</a:t>
              </a:r>
              <a:r>
                <a:rPr lang="zh-CN" altLang="en-US" b="1">
                  <a:solidFill>
                    <a:srgbClr val="FFFFFF"/>
                  </a:solidFill>
                  <a:latin typeface="Arial" pitchFamily="34" charset="0"/>
                  <a:ea typeface="SimSun" pitchFamily="2" charset="-122"/>
                </a:rPr>
                <a:t>选</a:t>
              </a:r>
              <a:r>
                <a:rPr lang="zh-TW" altLang="en-US" b="1">
                  <a:solidFill>
                    <a:srgbClr val="FFFFFF"/>
                  </a:solidFill>
                  <a:latin typeface="Arial" pitchFamily="34" charset="0"/>
                  <a:ea typeface="SimSun" pitchFamily="2" charset="-122"/>
                </a:rPr>
                <a:t>上</a:t>
              </a:r>
              <a:endParaRPr lang="en-US" altLang="zh-TW" b="1">
                <a:solidFill>
                  <a:srgbClr val="FFFFFF"/>
                </a:solidFill>
                <a:latin typeface="Arial" pitchFamily="34" charset="0"/>
                <a:ea typeface="SimSun" pitchFamily="2" charset="-122"/>
              </a:endParaRPr>
            </a:p>
          </p:txBody>
        </p:sp>
        <p:sp>
          <p:nvSpPr>
            <p:cNvPr id="944149" name="AutoShape 22"/>
            <p:cNvSpPr>
              <a:spLocks/>
            </p:cNvSpPr>
            <p:nvPr/>
          </p:nvSpPr>
          <p:spPr bwMode="auto">
            <a:xfrm>
              <a:off x="4272" y="1344"/>
              <a:ext cx="384" cy="1008"/>
            </a:xfrm>
            <a:prstGeom prst="rightBrace">
              <a:avLst>
                <a:gd name="adj1" fmla="val 21875"/>
                <a:gd name="adj2" fmla="val 50000"/>
              </a:avLst>
            </a:prstGeom>
            <a:noFill/>
            <a:ln w="5715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342900" indent="-342900" algn="ctr" eaLnBrk="1" hangingPunct="1">
                <a:spcBef>
                  <a:spcPct val="20000"/>
                </a:spcBef>
                <a:buFontTx/>
                <a:buChar char="•"/>
              </a:pPr>
              <a:endParaRPr lang="en-US" sz="3200" b="1">
                <a:solidFill>
                  <a:srgbClr val="FFFFFF"/>
                </a:solidFill>
                <a:latin typeface="SimSun" pitchFamily="2" charset="-122"/>
                <a:ea typeface="SimSun" pitchFamily="2" charset="-122"/>
              </a:endParaRPr>
            </a:p>
          </p:txBody>
        </p:sp>
      </p:grpSp>
    </p:spTree>
    <p:extLst>
      <p:ext uri="{BB962C8B-B14F-4D97-AF65-F5344CB8AC3E}">
        <p14:creationId xmlns:p14="http://schemas.microsoft.com/office/powerpoint/2010/main" val="36970952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5067"/>
                                        </p:tgtEl>
                                        <p:attrNameLst>
                                          <p:attrName>style.visibility</p:attrName>
                                        </p:attrNameLst>
                                      </p:cBhvr>
                                      <p:to>
                                        <p:strVal val="visible"/>
                                      </p:to>
                                    </p:set>
                                    <p:animEffect transition="in" filter="wipe(down)">
                                      <p:cBhvr>
                                        <p:cTn id="7" dur="500"/>
                                        <p:tgtEl>
                                          <p:spTgt spid="45067"/>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5066"/>
                                        </p:tgtEl>
                                        <p:attrNameLst>
                                          <p:attrName>style.visibility</p:attrName>
                                        </p:attrNameLst>
                                      </p:cBhvr>
                                      <p:to>
                                        <p:strVal val="visible"/>
                                      </p:to>
                                    </p:set>
                                    <p:animEffect transition="in" filter="wipe(down)">
                                      <p:cBhvr>
                                        <p:cTn id="11" dur="500"/>
                                        <p:tgtEl>
                                          <p:spTgt spid="4506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45071"/>
                                        </p:tgtEl>
                                        <p:attrNameLst>
                                          <p:attrName>style.visibility</p:attrName>
                                        </p:attrNameLst>
                                      </p:cBhvr>
                                      <p:to>
                                        <p:strVal val="visible"/>
                                      </p:to>
                                    </p:set>
                                    <p:animEffect transition="in" filter="fade">
                                      <p:cBhvr>
                                        <p:cTn id="16" dur="1000"/>
                                        <p:tgtEl>
                                          <p:spTgt spid="45071"/>
                                        </p:tgtEl>
                                      </p:cBhvr>
                                    </p:animEffect>
                                    <p:anim calcmode="lin" valueType="num">
                                      <p:cBhvr>
                                        <p:cTn id="17" dur="1000" fill="hold"/>
                                        <p:tgtEl>
                                          <p:spTgt spid="45071"/>
                                        </p:tgtEl>
                                        <p:attrNameLst>
                                          <p:attrName>ppt_x</p:attrName>
                                        </p:attrNameLst>
                                      </p:cBhvr>
                                      <p:tavLst>
                                        <p:tav tm="0">
                                          <p:val>
                                            <p:strVal val="#ppt_x"/>
                                          </p:val>
                                        </p:tav>
                                        <p:tav tm="100000">
                                          <p:val>
                                            <p:strVal val="#ppt_x"/>
                                          </p:val>
                                        </p:tav>
                                      </p:tavLst>
                                    </p:anim>
                                    <p:anim calcmode="lin" valueType="num">
                                      <p:cBhvr>
                                        <p:cTn id="18" dur="1000" fill="hold"/>
                                        <p:tgtEl>
                                          <p:spTgt spid="45071"/>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45072"/>
                                        </p:tgtEl>
                                        <p:attrNameLst>
                                          <p:attrName>style.visibility</p:attrName>
                                        </p:attrNameLst>
                                      </p:cBhvr>
                                      <p:to>
                                        <p:strVal val="visible"/>
                                      </p:to>
                                    </p:set>
                                    <p:animEffect transition="in" filter="fade">
                                      <p:cBhvr>
                                        <p:cTn id="23" dur="1000"/>
                                        <p:tgtEl>
                                          <p:spTgt spid="45072"/>
                                        </p:tgtEl>
                                      </p:cBhvr>
                                    </p:animEffect>
                                    <p:anim calcmode="lin" valueType="num">
                                      <p:cBhvr>
                                        <p:cTn id="24" dur="1000" fill="hold"/>
                                        <p:tgtEl>
                                          <p:spTgt spid="45072"/>
                                        </p:tgtEl>
                                        <p:attrNameLst>
                                          <p:attrName>ppt_x</p:attrName>
                                        </p:attrNameLst>
                                      </p:cBhvr>
                                      <p:tavLst>
                                        <p:tav tm="0">
                                          <p:val>
                                            <p:strVal val="#ppt_x"/>
                                          </p:val>
                                        </p:tav>
                                        <p:tav tm="100000">
                                          <p:val>
                                            <p:strVal val="#ppt_x"/>
                                          </p:val>
                                        </p:tav>
                                      </p:tavLst>
                                    </p:anim>
                                    <p:anim calcmode="lin" valueType="num">
                                      <p:cBhvr>
                                        <p:cTn id="25" dur="1000" fill="hold"/>
                                        <p:tgtEl>
                                          <p:spTgt spid="45072"/>
                                        </p:tgtEl>
                                        <p:attrNameLst>
                                          <p:attrName>ppt_y</p:attrName>
                                        </p:attrNameLst>
                                      </p:cBhvr>
                                      <p:tavLst>
                                        <p:tav tm="0">
                                          <p:val>
                                            <p:strVal val="#ppt_y+.1"/>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5068"/>
                                        </p:tgtEl>
                                        <p:attrNameLst>
                                          <p:attrName>style.visibility</p:attrName>
                                        </p:attrNameLst>
                                      </p:cBhvr>
                                      <p:to>
                                        <p:strVal val="visible"/>
                                      </p:to>
                                    </p:set>
                                    <p:animEffect transition="in" filter="fade">
                                      <p:cBhvr>
                                        <p:cTn id="35" dur="1000"/>
                                        <p:tgtEl>
                                          <p:spTgt spid="45068"/>
                                        </p:tgtEl>
                                      </p:cBhvr>
                                    </p:animEffect>
                                    <p:anim calcmode="lin" valueType="num">
                                      <p:cBhvr>
                                        <p:cTn id="36" dur="1000" fill="hold"/>
                                        <p:tgtEl>
                                          <p:spTgt spid="45068"/>
                                        </p:tgtEl>
                                        <p:attrNameLst>
                                          <p:attrName>ppt_x</p:attrName>
                                        </p:attrNameLst>
                                      </p:cBhvr>
                                      <p:tavLst>
                                        <p:tav tm="0">
                                          <p:val>
                                            <p:strVal val="#ppt_x"/>
                                          </p:val>
                                        </p:tav>
                                        <p:tav tm="100000">
                                          <p:val>
                                            <p:strVal val="#ppt_x"/>
                                          </p:val>
                                        </p:tav>
                                      </p:tavLst>
                                    </p:anim>
                                    <p:anim calcmode="lin" valueType="num">
                                      <p:cBhvr>
                                        <p:cTn id="37" dur="1000" fill="hold"/>
                                        <p:tgtEl>
                                          <p:spTgt spid="45068"/>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1000"/>
                            </p:stCondLst>
                            <p:childTnLst>
                              <p:par>
                                <p:cTn id="39" presetID="22" presetClass="entr" presetSubtype="4" fill="hold" grpId="0" nodeType="afterEffect">
                                  <p:stCondLst>
                                    <p:cond delay="0"/>
                                  </p:stCondLst>
                                  <p:childTnLst>
                                    <p:set>
                                      <p:cBhvr>
                                        <p:cTn id="40" dur="1" fill="hold">
                                          <p:stCondLst>
                                            <p:cond delay="0"/>
                                          </p:stCondLst>
                                        </p:cTn>
                                        <p:tgtEl>
                                          <p:spTgt spid="45070"/>
                                        </p:tgtEl>
                                        <p:attrNameLst>
                                          <p:attrName>style.visibility</p:attrName>
                                        </p:attrNameLst>
                                      </p:cBhvr>
                                      <p:to>
                                        <p:strVal val="visible"/>
                                      </p:to>
                                    </p:set>
                                    <p:animEffect transition="in" filter="wipe(down)">
                                      <p:cBhvr>
                                        <p:cTn id="41" dur="500"/>
                                        <p:tgtEl>
                                          <p:spTgt spid="450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6" grpId="0" animBg="1"/>
      <p:bldP spid="45067" grpId="0" animBg="1"/>
      <p:bldP spid="45068" grpId="0"/>
      <p:bldP spid="45070" grpId="0" animBg="1"/>
      <p:bldP spid="45071" grpId="0"/>
      <p:bldP spid="45072" grpId="0"/>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6178" name="Picture 2" descr="0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2755" name="Rectangle 3"/>
          <p:cNvSpPr>
            <a:spLocks noGrp="1" noChangeArrowheads="1"/>
          </p:cNvSpPr>
          <p:nvPr>
            <p:ph type="title"/>
          </p:nvPr>
        </p:nvSpPr>
        <p:spPr>
          <a:xfrm>
            <a:off x="838200" y="274638"/>
            <a:ext cx="7772400" cy="4602162"/>
          </a:xfrm>
          <a:effectLst>
            <a:outerShdw blurRad="63500" dist="107763" dir="2700000" algn="ctr" rotWithShape="0">
              <a:srgbClr val="000000">
                <a:alpha val="74997"/>
              </a:srgbClr>
            </a:outerShdw>
          </a:effectLst>
        </p:spPr>
        <p:txBody>
          <a:bodyPr/>
          <a:lstStyle/>
          <a:p>
            <a:pPr eaLnBrk="1" hangingPunct="1"/>
            <a:r>
              <a:rPr lang="zh-CN" altLang="en-US" sz="6600" b="1" dirty="0">
                <a:solidFill>
                  <a:schemeClr val="bg1"/>
                </a:solidFill>
              </a:rPr>
              <a:t>神指导了正典的发展。</a:t>
            </a:r>
            <a:endParaRPr lang="en-US" sz="8000" dirty="0"/>
          </a:p>
        </p:txBody>
      </p:sp>
    </p:spTree>
    <p:extLst>
      <p:ext uri="{BB962C8B-B14F-4D97-AF65-F5344CB8AC3E}">
        <p14:creationId xmlns:p14="http://schemas.microsoft.com/office/powerpoint/2010/main" val="19326973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16"/>
          <p:cNvSpPr>
            <a:spLocks noChangeArrowheads="1"/>
          </p:cNvSpPr>
          <p:nvPr/>
        </p:nvSpPr>
        <p:spPr bwMode="auto">
          <a:xfrm>
            <a:off x="0" y="3995738"/>
            <a:ext cx="9144000" cy="7620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nchor="ctr">
            <a:spAutoFit/>
          </a:bodyPr>
          <a:lstStyle/>
          <a:p>
            <a:endParaRPr lang="en-US">
              <a:solidFill>
                <a:srgbClr val="000000"/>
              </a:solidFill>
              <a:latin typeface="Comic Sans MS" pitchFamily="66" charset="0"/>
              <a:ea typeface="MS PGothic" pitchFamily="34" charset="-128"/>
              <a:cs typeface="+mn-cs"/>
            </a:endParaRPr>
          </a:p>
        </p:txBody>
      </p:sp>
      <p:sp>
        <p:nvSpPr>
          <p:cNvPr id="785410" name="Rectangle 2"/>
          <p:cNvSpPr>
            <a:spLocks noGrp="1" noChangeArrowheads="1"/>
          </p:cNvSpPr>
          <p:nvPr>
            <p:ph type="ctrTitle"/>
          </p:nvPr>
        </p:nvSpPr>
        <p:spPr>
          <a:xfrm>
            <a:off x="0" y="0"/>
            <a:ext cx="9144000" cy="1505702"/>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sz="6000" dirty="0">
                <a:solidFill>
                  <a:srgbClr val="FFFFFF"/>
                </a:solidFill>
                <a:latin typeface="NSimSun" pitchFamily="49" charset="-122"/>
                <a:ea typeface="NSimSun" pitchFamily="49" charset="-122"/>
              </a:rPr>
              <a:t> 20:4-6  </a:t>
            </a:r>
            <a:r>
              <a:rPr lang="zh-TW" altLang="en-US" sz="6000" dirty="0">
                <a:solidFill>
                  <a:srgbClr val="FFFFFF"/>
                </a:solidFill>
                <a:latin typeface="NSimSun" pitchFamily="49" charset="-122"/>
                <a:ea typeface="NSimSun" pitchFamily="49" charset="-122"/>
              </a:rPr>
              <a:t>简图 </a:t>
            </a:r>
            <a:endParaRPr lang="en-US" sz="6000" dirty="0">
              <a:solidFill>
                <a:srgbClr val="FFFFFF"/>
              </a:solidFill>
              <a:latin typeface="NSimSun" pitchFamily="49" charset="-122"/>
              <a:ea typeface="NSimSun" pitchFamily="49" charset="-122"/>
            </a:endParaRPr>
          </a:p>
        </p:txBody>
      </p:sp>
      <p:sp>
        <p:nvSpPr>
          <p:cNvPr id="481283" name="Rectangle 3"/>
          <p:cNvSpPr>
            <a:spLocks noChangeArrowheads="1"/>
          </p:cNvSpPr>
          <p:nvPr/>
        </p:nvSpPr>
        <p:spPr bwMode="auto">
          <a:xfrm>
            <a:off x="0" y="4648200"/>
            <a:ext cx="3048000" cy="198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5b </a:t>
            </a:r>
            <a:r>
              <a:rPr lang="zh-CN" altLang="en-US" sz="2000" b="1">
                <a:solidFill>
                  <a:srgbClr val="000000"/>
                </a:solidFill>
                <a:latin typeface="NSimSun" pitchFamily="49" charset="-122"/>
                <a:ea typeface="NSimSun" pitchFamily="49" charset="-122"/>
                <a:cs typeface="+mn-cs"/>
              </a:rPr>
              <a:t>这是头一次的</a:t>
            </a:r>
            <a:r>
              <a:rPr lang="zh-CN" altLang="en-US" sz="2000" b="1">
                <a:solidFill>
                  <a:srgbClr val="FF0000"/>
                </a:solidFill>
                <a:latin typeface="NSimSun" pitchFamily="49" charset="-122"/>
                <a:ea typeface="NSimSun" pitchFamily="49" charset="-122"/>
                <a:cs typeface="+mn-cs"/>
              </a:rPr>
              <a:t>复活。</a:t>
            </a:r>
            <a:r>
              <a:rPr lang="zh-CN" altLang="en-US" sz="2000" b="1">
                <a:solidFill>
                  <a:srgbClr val="000000"/>
                </a:solidFill>
                <a:latin typeface="Arial" pitchFamily="34" charset="0"/>
                <a:ea typeface="MS PGothic" pitchFamily="34" charset="-128"/>
                <a:cs typeface="+mn-cs"/>
              </a:rPr>
              <a:t> </a:t>
            </a:r>
            <a:r>
              <a:rPr lang="en-US" altLang="ja-JP" sz="2000" b="1">
                <a:solidFill>
                  <a:srgbClr val="000000"/>
                </a:solidFill>
                <a:latin typeface="Arial" pitchFamily="34" charset="0"/>
                <a:ea typeface="MS PGothic" pitchFamily="34" charset="-128"/>
                <a:cs typeface="+mn-cs"/>
              </a:rPr>
              <a:t> </a:t>
            </a:r>
            <a:r>
              <a:rPr lang="en-US" altLang="ja-JP" sz="2000" b="1" baseline="30000">
                <a:solidFill>
                  <a:srgbClr val="000000"/>
                </a:solidFill>
                <a:latin typeface="Arial" pitchFamily="34" charset="0"/>
                <a:ea typeface="MS PGothic" pitchFamily="34" charset="-128"/>
                <a:cs typeface="+mn-cs"/>
              </a:rPr>
              <a:t>6a </a:t>
            </a:r>
            <a:r>
              <a:rPr lang="zh-CN" altLang="en-US" sz="2000" b="1">
                <a:solidFill>
                  <a:srgbClr val="000000"/>
                </a:solidFill>
                <a:latin typeface="Arial" pitchFamily="34" charset="0"/>
                <a:ea typeface="MS PGothic" pitchFamily="34" charset="-128"/>
                <a:cs typeface="+mn-cs"/>
              </a:rPr>
              <a:t>在头一次复活有分的、有福了、圣洁了．第二次的死在他们身上没有权柄</a:t>
            </a:r>
            <a:r>
              <a:rPr lang="en-US" altLang="ja-JP" sz="2000" b="1">
                <a:solidFill>
                  <a:srgbClr val="000000"/>
                </a:solidFill>
                <a:latin typeface="Arial" pitchFamily="34" charset="0"/>
                <a:ea typeface="MS PGothic" pitchFamily="34" charset="-128"/>
                <a:cs typeface="+mn-cs"/>
              </a:rPr>
              <a:t>…</a:t>
            </a:r>
            <a:endParaRPr lang="en-US" sz="2000" b="1">
              <a:solidFill>
                <a:srgbClr val="000000"/>
              </a:solidFill>
              <a:latin typeface="Arial" pitchFamily="34" charset="0"/>
              <a:ea typeface="MS PGothic" pitchFamily="34" charset="-128"/>
              <a:cs typeface="+mn-cs"/>
            </a:endParaRPr>
          </a:p>
        </p:txBody>
      </p:sp>
      <p:sp>
        <p:nvSpPr>
          <p:cNvPr id="481284" name="Rectangle 4"/>
          <p:cNvSpPr>
            <a:spLocks noChangeArrowheads="1"/>
          </p:cNvSpPr>
          <p:nvPr/>
        </p:nvSpPr>
        <p:spPr bwMode="auto">
          <a:xfrm>
            <a:off x="6096000" y="4648200"/>
            <a:ext cx="2819400" cy="167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5a </a:t>
            </a:r>
            <a:r>
              <a:rPr lang="zh-CN" altLang="en-US" b="1">
                <a:solidFill>
                  <a:srgbClr val="000000"/>
                </a:solidFill>
                <a:latin typeface="NSimSun" pitchFamily="49" charset="-122"/>
                <a:ea typeface="NSimSun" pitchFamily="49" charset="-122"/>
                <a:cs typeface="+mn-cs"/>
              </a:rPr>
              <a:t>其余的死人还没有</a:t>
            </a:r>
            <a:r>
              <a:rPr lang="zh-CN" altLang="en-US" b="1">
                <a:solidFill>
                  <a:srgbClr val="AB3226"/>
                </a:solidFill>
                <a:latin typeface="NSimSun" pitchFamily="49" charset="-122"/>
                <a:ea typeface="NSimSun" pitchFamily="49" charset="-122"/>
                <a:cs typeface="+mn-cs"/>
              </a:rPr>
              <a:t>复活</a:t>
            </a:r>
            <a:r>
              <a:rPr lang="zh-CN" altLang="en-US" b="1">
                <a:solidFill>
                  <a:srgbClr val="000000"/>
                </a:solidFill>
                <a:latin typeface="NSimSun" pitchFamily="49" charset="-122"/>
                <a:ea typeface="NSimSun" pitchFamily="49" charset="-122"/>
                <a:cs typeface="+mn-cs"/>
              </a:rPr>
              <a:t>、直等那</a:t>
            </a:r>
            <a:r>
              <a:rPr lang="zh-CN" altLang="en-US" b="1">
                <a:solidFill>
                  <a:srgbClr val="2E3ED0"/>
                </a:solidFill>
                <a:latin typeface="NSimSun" pitchFamily="49" charset="-122"/>
                <a:ea typeface="NSimSun" pitchFamily="49" charset="-122"/>
                <a:cs typeface="+mn-cs"/>
              </a:rPr>
              <a:t>一千年</a:t>
            </a:r>
            <a:r>
              <a:rPr lang="zh-CN" altLang="en-US" b="1">
                <a:solidFill>
                  <a:srgbClr val="000000"/>
                </a:solidFill>
                <a:latin typeface="NSimSun" pitchFamily="49" charset="-122"/>
                <a:ea typeface="NSimSun" pitchFamily="49" charset="-122"/>
                <a:cs typeface="+mn-cs"/>
              </a:rPr>
              <a:t>完了。 </a:t>
            </a:r>
            <a:r>
              <a:rPr lang="en-US" altLang="ja-JP" b="1">
                <a:solidFill>
                  <a:srgbClr val="000000"/>
                </a:solidFill>
                <a:latin typeface="NSimSun" pitchFamily="49" charset="-122"/>
                <a:ea typeface="NSimSun" pitchFamily="49" charset="-122"/>
                <a:cs typeface="+mn-cs"/>
              </a:rPr>
              <a:t>.</a:t>
            </a:r>
            <a:endParaRPr lang="en-US" b="1">
              <a:solidFill>
                <a:srgbClr val="000000"/>
              </a:solidFill>
              <a:latin typeface="NSimSun" pitchFamily="49" charset="-122"/>
              <a:ea typeface="NSimSun" pitchFamily="49" charset="-122"/>
              <a:cs typeface="+mn-cs"/>
            </a:endParaRPr>
          </a:p>
        </p:txBody>
      </p:sp>
      <p:sp>
        <p:nvSpPr>
          <p:cNvPr id="481285" name="Rectangle 5"/>
          <p:cNvSpPr>
            <a:spLocks noChangeArrowheads="1"/>
          </p:cNvSpPr>
          <p:nvPr/>
        </p:nvSpPr>
        <p:spPr bwMode="auto">
          <a:xfrm>
            <a:off x="3505200" y="4648200"/>
            <a:ext cx="23622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pPr>
            <a:r>
              <a:rPr lang="en-US" sz="2000" b="1" baseline="30000">
                <a:solidFill>
                  <a:srgbClr val="000000"/>
                </a:solidFill>
                <a:latin typeface="Arial" pitchFamily="34" charset="0"/>
                <a:ea typeface="MS PGothic" pitchFamily="34" charset="-128"/>
                <a:cs typeface="+mn-cs"/>
              </a:rPr>
              <a:t>6b  </a:t>
            </a:r>
            <a:r>
              <a:rPr lang="zh-CN" altLang="en-US" sz="2000" b="1">
                <a:solidFill>
                  <a:srgbClr val="000000"/>
                </a:solidFill>
                <a:latin typeface="Arial" pitchFamily="34" charset="0"/>
                <a:ea typeface="MS PGothic" pitchFamily="34" charset="-128"/>
                <a:cs typeface="+mn-cs"/>
              </a:rPr>
              <a:t>他们必作　神和基督的祭司、并要与基督一同作王</a:t>
            </a:r>
            <a:r>
              <a:rPr lang="zh-CN" altLang="en-US" sz="2000" b="1">
                <a:solidFill>
                  <a:srgbClr val="2E3ED0"/>
                </a:solidFill>
                <a:latin typeface="Arial" pitchFamily="34" charset="0"/>
                <a:ea typeface="MS PGothic" pitchFamily="34" charset="-128"/>
                <a:cs typeface="+mn-cs"/>
              </a:rPr>
              <a:t>千一年</a:t>
            </a:r>
            <a:r>
              <a:rPr lang="zh-CN" altLang="en-US" sz="2000" b="1">
                <a:solidFill>
                  <a:srgbClr val="000000"/>
                </a:solidFill>
                <a:latin typeface="Arial" pitchFamily="34" charset="0"/>
                <a:ea typeface="MS PGothic" pitchFamily="34" charset="-128"/>
                <a:cs typeface="+mn-cs"/>
              </a:rPr>
              <a:t>。  </a:t>
            </a:r>
            <a:endParaRPr lang="en-US" b="1">
              <a:solidFill>
                <a:srgbClr val="000000"/>
              </a:solidFill>
              <a:latin typeface="Comic Sans MS" pitchFamily="66" charset="0"/>
              <a:ea typeface="MS PGothic" pitchFamily="34" charset="-128"/>
              <a:cs typeface="+mn-cs"/>
            </a:endParaRPr>
          </a:p>
        </p:txBody>
      </p:sp>
      <p:sp>
        <p:nvSpPr>
          <p:cNvPr id="481289" name="Rectangle 9"/>
          <p:cNvSpPr>
            <a:spLocks noChangeArrowheads="1"/>
          </p:cNvSpPr>
          <p:nvPr/>
        </p:nvSpPr>
        <p:spPr bwMode="auto">
          <a:xfrm>
            <a:off x="1981200" y="1600200"/>
            <a:ext cx="6019800" cy="2057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sz="2000" b="1" baseline="30000">
                <a:solidFill>
                  <a:srgbClr val="000000"/>
                </a:solidFill>
                <a:latin typeface="Arial" pitchFamily="34" charset="0"/>
                <a:ea typeface="MS PGothic" pitchFamily="34" charset="-128"/>
                <a:cs typeface="+mn-cs"/>
              </a:rPr>
              <a:t>4a </a:t>
            </a:r>
            <a:r>
              <a:rPr lang="zh-CN" altLang="en-US" b="1">
                <a:solidFill>
                  <a:srgbClr val="000000"/>
                </a:solidFill>
                <a:latin typeface="Comic Sans MS" pitchFamily="66" charset="0"/>
                <a:ea typeface="SimSun" pitchFamily="2" charset="-122"/>
                <a:cs typeface="+mn-cs"/>
              </a:rPr>
              <a:t>我又看见几个宝座、也有坐在上面的、并有审判的权柄赐给他们．我又看见那些因为给耶稣作见证、并为　神之道被斩者的灵魂、和那没有拜过兽与兽像、也没有在额上和手上受过他印记之人的灵魂</a:t>
            </a:r>
            <a:r>
              <a:rPr lang="en-US" altLang="ja-JP" sz="2000" b="1">
                <a:solidFill>
                  <a:srgbClr val="000000"/>
                </a:solidFill>
                <a:latin typeface="Arial" pitchFamily="34" charset="0"/>
                <a:ea typeface="MS PGothic" pitchFamily="34" charset="-128"/>
                <a:cs typeface="+mn-cs"/>
              </a:rPr>
              <a:t>…</a:t>
            </a:r>
            <a:endParaRPr lang="en-US" sz="2000" b="1">
              <a:solidFill>
                <a:srgbClr val="000000"/>
              </a:solidFill>
              <a:latin typeface="Arial" pitchFamily="34" charset="0"/>
              <a:ea typeface="MS PGothic" pitchFamily="34" charset="-128"/>
              <a:cs typeface="+mn-cs"/>
            </a:endParaRPr>
          </a:p>
        </p:txBody>
      </p:sp>
      <p:sp>
        <p:nvSpPr>
          <p:cNvPr id="481290" name="Rectangle 10"/>
          <p:cNvSpPr>
            <a:spLocks noChangeArrowheads="1"/>
          </p:cNvSpPr>
          <p:nvPr/>
        </p:nvSpPr>
        <p:spPr bwMode="auto">
          <a:xfrm>
            <a:off x="152400" y="1600200"/>
            <a:ext cx="1905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r>
              <a:rPr lang="en-US" sz="2000" b="1" baseline="30000">
                <a:solidFill>
                  <a:srgbClr val="000000"/>
                </a:solidFill>
                <a:latin typeface="Arial" pitchFamily="34" charset="0"/>
                <a:ea typeface="MS PGothic" pitchFamily="34" charset="-128"/>
                <a:cs typeface="+mn-cs"/>
              </a:rPr>
              <a:t>4b </a:t>
            </a:r>
            <a:r>
              <a:rPr lang="zh-CN" altLang="en-US" b="1">
                <a:solidFill>
                  <a:srgbClr val="000000"/>
                </a:solidFill>
                <a:latin typeface="NSimSun" pitchFamily="49" charset="-122"/>
                <a:ea typeface="NSimSun" pitchFamily="49" charset="-122"/>
                <a:cs typeface="+mn-cs"/>
              </a:rPr>
              <a:t>他们都</a:t>
            </a:r>
            <a:r>
              <a:rPr lang="zh-CN" altLang="en-US" b="1" u="sng">
                <a:solidFill>
                  <a:srgbClr val="AB3226"/>
                </a:solidFill>
                <a:latin typeface="NSimSun" pitchFamily="49" charset="-122"/>
                <a:ea typeface="NSimSun" pitchFamily="49" charset="-122"/>
                <a:cs typeface="+mn-cs"/>
              </a:rPr>
              <a:t>复活了</a:t>
            </a:r>
            <a:r>
              <a:rPr lang="zh-CN" altLang="en-US" b="1">
                <a:solidFill>
                  <a:srgbClr val="000000"/>
                </a:solidFill>
                <a:latin typeface="NSimSun" pitchFamily="49" charset="-122"/>
                <a:ea typeface="NSimSun" pitchFamily="49" charset="-122"/>
                <a:cs typeface="+mn-cs"/>
              </a:rPr>
              <a:t>、与基督一同作王</a:t>
            </a:r>
            <a:r>
              <a:rPr lang="zh-CN" altLang="en-US" b="1">
                <a:solidFill>
                  <a:srgbClr val="2E3ED0"/>
                </a:solidFill>
                <a:latin typeface="NSimSun" pitchFamily="49" charset="-122"/>
                <a:ea typeface="NSimSun" pitchFamily="49" charset="-122"/>
                <a:cs typeface="+mn-cs"/>
              </a:rPr>
              <a:t>一千年</a:t>
            </a:r>
            <a:r>
              <a:rPr lang="zh-CN" altLang="en-US">
                <a:solidFill>
                  <a:srgbClr val="000000"/>
                </a:solidFill>
                <a:latin typeface="Comic Sans MS" pitchFamily="66" charset="0"/>
                <a:ea typeface="SimSun" pitchFamily="2" charset="-122"/>
                <a:cs typeface="+mn-cs"/>
              </a:rPr>
              <a:t>。 </a:t>
            </a:r>
            <a:endParaRPr lang="en-US" b="1">
              <a:solidFill>
                <a:srgbClr val="000000"/>
              </a:solidFill>
              <a:latin typeface="Arial" pitchFamily="34" charset="0"/>
              <a:ea typeface="MS PGothic" pitchFamily="34" charset="-128"/>
              <a:cs typeface="+mn-cs"/>
            </a:endParaRPr>
          </a:p>
        </p:txBody>
      </p:sp>
      <p:pic>
        <p:nvPicPr>
          <p:cNvPr id="481291" name="Picture 11" descr="arm"/>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810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1292" name="Picture 12" descr="arm"/>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467600" y="3492500"/>
            <a:ext cx="984250" cy="1003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5418" name="AutoShape 14"/>
          <p:cNvSpPr>
            <a:spLocks noChangeArrowheads="1"/>
          </p:cNvSpPr>
          <p:nvPr/>
        </p:nvSpPr>
        <p:spPr bwMode="auto">
          <a:xfrm>
            <a:off x="1371600" y="3800475"/>
            <a:ext cx="6172200" cy="466725"/>
          </a:xfrm>
          <a:prstGeom prst="rightArrow">
            <a:avLst>
              <a:gd name="adj1" fmla="val 100000"/>
              <a:gd name="adj2" fmla="val 40592"/>
            </a:avLst>
          </a:prstGeom>
          <a:solidFill>
            <a:schemeClr val="hlink"/>
          </a:solidFill>
          <a:ln w="9525">
            <a:solidFill>
              <a:schemeClr val="tx1"/>
            </a:solidFill>
            <a:miter lim="800000"/>
            <a:headEnd/>
            <a:tailEnd type="none" w="lg" len="lg"/>
          </a:ln>
        </p:spPr>
        <p:txBody>
          <a:bodyPr lIns="90000" tIns="46800" rIns="90000" bIns="46800" anchor="ctr">
            <a:spAutoFit/>
          </a:bodyPr>
          <a:lstStyle/>
          <a:p>
            <a:pPr algn="ctr"/>
            <a:r>
              <a:rPr lang="en-US">
                <a:solidFill>
                  <a:srgbClr val="FFFFFF"/>
                </a:solidFill>
                <a:latin typeface="Comic Sans MS" pitchFamily="66" charset="0"/>
                <a:ea typeface="MS PGothic" pitchFamily="34" charset="-128"/>
                <a:cs typeface="+mn-cs"/>
              </a:rPr>
              <a:t>1000 </a:t>
            </a:r>
            <a:r>
              <a:rPr lang="zh-TW" altLang="en-US" b="1">
                <a:solidFill>
                  <a:srgbClr val="FFFFFF"/>
                </a:solidFill>
                <a:latin typeface="Comic Sans MS" pitchFamily="66" charset="0"/>
                <a:ea typeface="MS PGothic" pitchFamily="34" charset="-128"/>
                <a:cs typeface="+mn-cs"/>
              </a:rPr>
              <a:t>年</a:t>
            </a:r>
            <a:r>
              <a:rPr lang="zh-TW" altLang="en-US">
                <a:solidFill>
                  <a:srgbClr val="FFFFFF"/>
                </a:solidFill>
                <a:latin typeface="Comic Sans MS" pitchFamily="66" charset="0"/>
                <a:ea typeface="MS PGothic" pitchFamily="34" charset="-128"/>
                <a:cs typeface="+mn-cs"/>
              </a:rPr>
              <a:t> </a:t>
            </a:r>
            <a:endParaRPr lang="en-US">
              <a:solidFill>
                <a:srgbClr val="FFFFFF"/>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19793860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12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2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8129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128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129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28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12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3" grpId="0"/>
      <p:bldP spid="481284" grpId="0"/>
      <p:bldP spid="481285" grpId="0"/>
      <p:bldP spid="481289" grpId="0"/>
      <p:bldP spid="481290" grpId="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7202"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7203"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7204"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47205"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7206"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47207" name="Rectangle 9"/>
          <p:cNvSpPr>
            <a:spLocks noGrp="1" noChangeArrowheads="1"/>
          </p:cNvSpPr>
          <p:nvPr>
            <p:ph type="ctrTitle"/>
          </p:nvPr>
        </p:nvSpPr>
        <p:spPr>
          <a:xfrm>
            <a:off x="3886200" y="-76200"/>
            <a:ext cx="3200400" cy="990600"/>
          </a:xfrm>
        </p:spPr>
        <p:txBody>
          <a:bodyPr/>
          <a:lstStyle/>
          <a:p>
            <a:pPr algn="r" eaLnBrk="1" hangingPunct="1"/>
            <a:r>
              <a:rPr lang="zh-TW" altLang="en-US" sz="5400" b="1">
                <a:solidFill>
                  <a:schemeClr val="accent1"/>
                </a:solidFill>
                <a:latin typeface="書法家簡魏碑" pitchFamily="2" charset="-120"/>
                <a:ea typeface="SimSun" pitchFamily="2" charset="-122"/>
              </a:rPr>
              <a:t>清理</a:t>
            </a:r>
            <a:r>
              <a:rPr lang="zh-CN" altLang="en-US" sz="5400" b="1">
                <a:solidFill>
                  <a:schemeClr val="accent1"/>
                </a:solidFill>
                <a:latin typeface="書法家簡魏碑" pitchFamily="2" charset="-120"/>
                <a:ea typeface="SimSun" pitchFamily="2" charset="-122"/>
              </a:rPr>
              <a:t>历</a:t>
            </a:r>
            <a:r>
              <a:rPr lang="zh-TW" altLang="en-US" sz="5400" b="1">
                <a:solidFill>
                  <a:schemeClr val="accent1"/>
                </a:solidFill>
                <a:latin typeface="書法家簡魏碑" pitchFamily="2" charset="-120"/>
                <a:ea typeface="SimSun" pitchFamily="2" charset="-122"/>
              </a:rPr>
              <a:t>史</a:t>
            </a:r>
          </a:p>
        </p:txBody>
      </p:sp>
      <p:sp>
        <p:nvSpPr>
          <p:cNvPr id="947208" name="Text Box 10"/>
          <p:cNvSpPr txBox="1">
            <a:spLocks noChangeArrowheads="1"/>
          </p:cNvSpPr>
          <p:nvPr/>
        </p:nvSpPr>
        <p:spPr bwMode="auto">
          <a:xfrm>
            <a:off x="-304800" y="4010025"/>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endParaRPr lang="en-US" altLang="zh-TW" b="1">
              <a:solidFill>
                <a:srgbClr val="FFFFFF"/>
              </a:solidFill>
              <a:latin typeface="Arial" pitchFamily="34" charset="0"/>
              <a:ea typeface="SimSun" pitchFamily="2" charset="-122"/>
            </a:endParaRPr>
          </a:p>
        </p:txBody>
      </p:sp>
      <p:sp>
        <p:nvSpPr>
          <p:cNvPr id="272397" name="Text Box 13"/>
          <p:cNvSpPr txBox="1">
            <a:spLocks noChangeArrowheads="1"/>
          </p:cNvSpPr>
          <p:nvPr/>
        </p:nvSpPr>
        <p:spPr bwMode="auto">
          <a:xfrm>
            <a:off x="3733800" y="914400"/>
            <a:ext cx="2073275"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書法家簡魏碑" pitchFamily="2" charset="-120"/>
                <a:ea typeface="SimSun" pitchFamily="2" charset="-122"/>
              </a:rPr>
              <a:t>个</a:t>
            </a:r>
            <a:r>
              <a:rPr lang="zh-TW" altLang="en-US" b="1">
                <a:solidFill>
                  <a:srgbClr val="FFFFFF"/>
                </a:solidFill>
                <a:latin typeface="書法家簡魏碑" pitchFamily="2" charset="-120"/>
                <a:ea typeface="SimSun" pitchFamily="2" charset="-122"/>
              </a:rPr>
              <a:t>別人士</a:t>
            </a:r>
          </a:p>
        </p:txBody>
      </p:sp>
      <p:sp>
        <p:nvSpPr>
          <p:cNvPr id="272398" name="Text Box 14"/>
          <p:cNvSpPr txBox="1">
            <a:spLocks noChangeArrowheads="1"/>
          </p:cNvSpPr>
          <p:nvPr/>
        </p:nvSpPr>
        <p:spPr bwMode="auto">
          <a:xfrm rot="-2783676">
            <a:off x="787401"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Pseudo-Barnabas (70-130)</a:t>
            </a:r>
          </a:p>
        </p:txBody>
      </p:sp>
      <p:sp>
        <p:nvSpPr>
          <p:cNvPr id="947211" name="Text Box 15"/>
          <p:cNvSpPr txBox="1">
            <a:spLocks noChangeArrowheads="1"/>
          </p:cNvSpPr>
          <p:nvPr/>
        </p:nvSpPr>
        <p:spPr bwMode="auto">
          <a:xfrm>
            <a:off x="76200" y="22860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X= </a:t>
            </a:r>
            <a:r>
              <a:rPr lang="zh-TW" altLang="en-US" sz="1800" b="1">
                <a:solidFill>
                  <a:srgbClr val="FFFFFF"/>
                </a:solidFill>
                <a:latin typeface="Arial" pitchFamily="34" charset="0"/>
                <a:ea typeface="書法家簡中圓體" pitchFamily="2" charset="-120"/>
              </a:rPr>
              <a:t>引用</a:t>
            </a:r>
          </a:p>
        </p:txBody>
      </p:sp>
      <p:sp>
        <p:nvSpPr>
          <p:cNvPr id="947212" name="Text Box 16"/>
          <p:cNvSpPr txBox="1">
            <a:spLocks noChangeArrowheads="1"/>
          </p:cNvSpPr>
          <p:nvPr/>
        </p:nvSpPr>
        <p:spPr bwMode="auto">
          <a:xfrm>
            <a:off x="76200" y="29718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O= </a:t>
            </a:r>
            <a:r>
              <a:rPr lang="zh-TW" altLang="en-US" sz="1800" b="1">
                <a:solidFill>
                  <a:srgbClr val="FFFFFF"/>
                </a:solidFill>
                <a:latin typeface="Arial" pitchFamily="34" charset="0"/>
                <a:ea typeface="書法家簡中圓體" pitchFamily="2" charset="-120"/>
              </a:rPr>
              <a:t>指</a:t>
            </a:r>
            <a:r>
              <a:rPr lang="zh-CN" altLang="en-US" sz="1800" b="1">
                <a:solidFill>
                  <a:srgbClr val="FFFFFF"/>
                </a:solidFill>
                <a:latin typeface="Arial" pitchFamily="34" charset="0"/>
                <a:ea typeface="SimSun" pitchFamily="2" charset="-122"/>
              </a:rPr>
              <a:t>为</a:t>
            </a:r>
            <a:r>
              <a:rPr lang="zh-TW" altLang="en-US" sz="1800" b="1">
                <a:solidFill>
                  <a:srgbClr val="FFFFFF"/>
                </a:solidFill>
                <a:latin typeface="Arial" pitchFamily="34" charset="0"/>
                <a:ea typeface="書法家簡中圓體" pitchFamily="2" charset="-120"/>
              </a:rPr>
              <a:t>正典</a:t>
            </a:r>
          </a:p>
        </p:txBody>
      </p:sp>
      <p:sp>
        <p:nvSpPr>
          <p:cNvPr id="272401"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2"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3"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4" name="Text Box 20"/>
          <p:cNvSpPr txBox="1">
            <a:spLocks noChangeArrowheads="1"/>
          </p:cNvSpPr>
          <p:nvPr/>
        </p:nvSpPr>
        <p:spPr bwMode="auto">
          <a:xfrm rot="-2783676">
            <a:off x="113823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Clement of Rome (95-97)</a:t>
            </a:r>
          </a:p>
        </p:txBody>
      </p:sp>
      <p:sp>
        <p:nvSpPr>
          <p:cNvPr id="272405"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6"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7" name="Text Box 23"/>
          <p:cNvSpPr txBox="1">
            <a:spLocks noChangeArrowheads="1"/>
          </p:cNvSpPr>
          <p:nvPr/>
        </p:nvSpPr>
        <p:spPr bwMode="auto">
          <a:xfrm rot="-2783676">
            <a:off x="148748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Polycarp (110-50)</a:t>
            </a:r>
          </a:p>
        </p:txBody>
      </p:sp>
      <p:sp>
        <p:nvSpPr>
          <p:cNvPr id="272408"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9"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0"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1"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2" name="Text Box 28"/>
          <p:cNvSpPr txBox="1">
            <a:spLocks noChangeArrowheads="1"/>
          </p:cNvSpPr>
          <p:nvPr/>
        </p:nvSpPr>
        <p:spPr bwMode="auto">
          <a:xfrm rot="-2783676">
            <a:off x="1836738" y="21859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Hermas (115-40)</a:t>
            </a:r>
          </a:p>
        </p:txBody>
      </p:sp>
      <p:sp>
        <p:nvSpPr>
          <p:cNvPr id="272413"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4"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5" name="Text Box 31"/>
          <p:cNvSpPr txBox="1">
            <a:spLocks noChangeArrowheads="1"/>
          </p:cNvSpPr>
          <p:nvPr/>
        </p:nvSpPr>
        <p:spPr bwMode="auto">
          <a:xfrm rot="-2783676">
            <a:off x="2185988" y="21748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Didache (120-50)</a:t>
            </a:r>
          </a:p>
        </p:txBody>
      </p:sp>
      <p:sp>
        <p:nvSpPr>
          <p:cNvPr id="272416"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7"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8" name="Text Box 34"/>
          <p:cNvSpPr txBox="1">
            <a:spLocks noChangeArrowheads="1"/>
          </p:cNvSpPr>
          <p:nvPr/>
        </p:nvSpPr>
        <p:spPr bwMode="auto">
          <a:xfrm rot="-2783676">
            <a:off x="2597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Papias (130-40)</a:t>
            </a:r>
          </a:p>
        </p:txBody>
      </p:sp>
      <p:sp>
        <p:nvSpPr>
          <p:cNvPr id="272419"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0" name="Text Box 36"/>
          <p:cNvSpPr txBox="1">
            <a:spLocks noChangeArrowheads="1"/>
          </p:cNvSpPr>
          <p:nvPr/>
        </p:nvSpPr>
        <p:spPr bwMode="auto">
          <a:xfrm rot="-2783676">
            <a:off x="2978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Irenaeus (130-202)</a:t>
            </a:r>
          </a:p>
        </p:txBody>
      </p:sp>
      <p:sp>
        <p:nvSpPr>
          <p:cNvPr id="272421"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2"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3"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4"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74" name="Text Box 90"/>
          <p:cNvSpPr txBox="1">
            <a:spLocks noChangeArrowheads="1"/>
          </p:cNvSpPr>
          <p:nvPr/>
        </p:nvSpPr>
        <p:spPr bwMode="auto">
          <a:xfrm>
            <a:off x="0" y="180975"/>
            <a:ext cx="2362200" cy="1425575"/>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sz="2800" b="1">
                <a:solidFill>
                  <a:srgbClr val="FFFFFF"/>
                </a:solidFill>
                <a:latin typeface="Arial" charset="0"/>
                <a:ea typeface="SimSun" charset="0"/>
                <a:cs typeface="SimSun" charset="0"/>
              </a:rPr>
              <a:t>尼西</a:t>
            </a:r>
            <a:r>
              <a:rPr lang="zh-CN" altLang="en-US" sz="2800" b="1">
                <a:solidFill>
                  <a:srgbClr val="FFFFFF"/>
                </a:solidFill>
                <a:latin typeface="Arial" charset="0"/>
                <a:ea typeface="SimSun" charset="0"/>
                <a:cs typeface="SimSun" charset="0"/>
              </a:rPr>
              <a:t>亚会议</a:t>
            </a:r>
            <a:r>
              <a:rPr lang="zh-TW" altLang="en-US" sz="2800" b="1">
                <a:solidFill>
                  <a:srgbClr val="FFFFFF"/>
                </a:solidFill>
                <a:latin typeface="Arial" charset="0"/>
                <a:ea typeface="SimSun" charset="0"/>
                <a:cs typeface="SimSun" charset="0"/>
              </a:rPr>
              <a:t>之前福音</a:t>
            </a:r>
            <a:r>
              <a:rPr lang="zh-CN" altLang="en-US" sz="2800" b="1">
                <a:solidFill>
                  <a:srgbClr val="FFFFFF"/>
                </a:solidFill>
                <a:latin typeface="Arial" charset="0"/>
                <a:ea typeface="SimSun" charset="0"/>
                <a:cs typeface="SimSun" charset="0"/>
              </a:rPr>
              <a:t>书</a:t>
            </a:r>
            <a:r>
              <a:rPr lang="zh-TW" altLang="en-US" sz="2800" b="1">
                <a:solidFill>
                  <a:srgbClr val="FFFFFF"/>
                </a:solidFill>
                <a:latin typeface="Arial" charset="0"/>
                <a:ea typeface="SimSun" charset="0"/>
                <a:cs typeface="SimSun" charset="0"/>
              </a:rPr>
              <a:t>被</a:t>
            </a:r>
            <a:r>
              <a:rPr lang="zh-CN" altLang="en-US" sz="2800" b="1">
                <a:solidFill>
                  <a:srgbClr val="FFFFFF"/>
                </a:solidFill>
                <a:latin typeface="Arial" charset="0"/>
                <a:ea typeface="SimSun" charset="0"/>
                <a:cs typeface="SimSun" charset="0"/>
              </a:rPr>
              <a:t>接纳</a:t>
            </a:r>
            <a:r>
              <a:rPr lang="zh-TW" altLang="en-US" sz="2800" b="1">
                <a:solidFill>
                  <a:srgbClr val="FFFFFF"/>
                </a:solidFill>
                <a:latin typeface="Arial" charset="0"/>
                <a:ea typeface="SimSun" charset="0"/>
                <a:cs typeface="SimSun" charset="0"/>
              </a:rPr>
              <a:t>的</a:t>
            </a:r>
            <a:r>
              <a:rPr lang="zh-CN" altLang="en-US" sz="2800" b="1">
                <a:solidFill>
                  <a:srgbClr val="FFFFFF"/>
                </a:solidFill>
                <a:latin typeface="Arial" charset="0"/>
                <a:ea typeface="SimSun" charset="0"/>
                <a:cs typeface="SimSun" charset="0"/>
              </a:rPr>
              <a:t>经过</a:t>
            </a:r>
            <a:endParaRPr lang="en-US" altLang="zh-TW" sz="2800" b="1">
              <a:solidFill>
                <a:srgbClr val="FFFFFF"/>
              </a:solidFill>
              <a:latin typeface="Arial" charset="0"/>
              <a:ea typeface="SimSun" charset="0"/>
              <a:cs typeface="SimSun" charset="0"/>
            </a:endParaRPr>
          </a:p>
        </p:txBody>
      </p:sp>
      <p:sp>
        <p:nvSpPr>
          <p:cNvPr id="947238" name="Text Box 91"/>
          <p:cNvSpPr txBox="1">
            <a:spLocks noChangeArrowheads="1"/>
          </p:cNvSpPr>
          <p:nvPr/>
        </p:nvSpPr>
        <p:spPr bwMode="auto">
          <a:xfrm>
            <a:off x="381000" y="5943600"/>
            <a:ext cx="2073275"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47239" name="Text Box 92"/>
          <p:cNvSpPr txBox="1">
            <a:spLocks noChangeArrowheads="1"/>
          </p:cNvSpPr>
          <p:nvPr/>
        </p:nvSpPr>
        <p:spPr bwMode="auto">
          <a:xfrm>
            <a:off x="6537325" y="5867400"/>
            <a:ext cx="207327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grpSp>
        <p:nvGrpSpPr>
          <p:cNvPr id="2" name="Group 43"/>
          <p:cNvGrpSpPr>
            <a:grpSpLocks/>
          </p:cNvGrpSpPr>
          <p:nvPr/>
        </p:nvGrpSpPr>
        <p:grpSpPr bwMode="auto">
          <a:xfrm>
            <a:off x="990600" y="4995863"/>
            <a:ext cx="1600200" cy="1481137"/>
            <a:chOff x="720" y="3168"/>
            <a:chExt cx="1008" cy="933"/>
          </a:xfrm>
        </p:grpSpPr>
        <p:sp>
          <p:nvSpPr>
            <p:cNvPr id="947244" name="AutoShape 44"/>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2" name="Text Box 45"/>
            <p:cNvSpPr txBox="1">
              <a:spLocks noChangeArrowheads="1"/>
            </p:cNvSpPr>
            <p:nvPr/>
          </p:nvSpPr>
          <p:spPr bwMode="auto">
            <a:xfrm>
              <a:off x="720" y="3524"/>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dirty="0">
                  <a:solidFill>
                    <a:srgbClr val="FFFFFF"/>
                  </a:solidFill>
                  <a:latin typeface="Arial" charset="0"/>
                  <a:ea typeface="ＭＳ Ｐゴシック" charset="-128"/>
                  <a:cs typeface="ＭＳ Ｐゴシック" charset="-128"/>
                </a:rPr>
                <a:t>Gospel of Thomas </a:t>
              </a:r>
              <a:br>
                <a:rPr lang="en-US" sz="1800" dirty="0">
                  <a:solidFill>
                    <a:srgbClr val="FFFFFF"/>
                  </a:solidFill>
                  <a:latin typeface="Arial" charset="0"/>
                  <a:ea typeface="ＭＳ Ｐゴシック" charset="-128"/>
                  <a:cs typeface="ＭＳ Ｐゴシック" charset="-128"/>
                </a:rPr>
              </a:br>
              <a:r>
                <a:rPr lang="en-US" sz="1800" dirty="0">
                  <a:solidFill>
                    <a:srgbClr val="FFFFFF"/>
                  </a:solidFill>
                  <a:latin typeface="Arial" charset="0"/>
                  <a:ea typeface="ＭＳ Ｐゴシック" charset="-128"/>
                  <a:cs typeface="ＭＳ Ｐゴシック" charset="-128"/>
                </a:rPr>
                <a:t>AD 50-140</a:t>
              </a:r>
            </a:p>
          </p:txBody>
        </p:sp>
      </p:grpSp>
      <p:grpSp>
        <p:nvGrpSpPr>
          <p:cNvPr id="3" name="Group 46"/>
          <p:cNvGrpSpPr>
            <a:grpSpLocks/>
          </p:cNvGrpSpPr>
          <p:nvPr/>
        </p:nvGrpSpPr>
        <p:grpSpPr bwMode="auto">
          <a:xfrm>
            <a:off x="2590800" y="4995863"/>
            <a:ext cx="1600200" cy="1481137"/>
            <a:chOff x="1728" y="3195"/>
            <a:chExt cx="1008" cy="933"/>
          </a:xfrm>
        </p:grpSpPr>
        <p:sp>
          <p:nvSpPr>
            <p:cNvPr id="947242" name="AutoShape 47"/>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5" name="Text Box 48"/>
            <p:cNvSpPr txBox="1">
              <a:spLocks noChangeArrowheads="1"/>
            </p:cNvSpPr>
            <p:nvPr/>
          </p:nvSpPr>
          <p:spPr bwMode="auto">
            <a:xfrm>
              <a:off x="1728" y="3551"/>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a:solidFill>
                    <a:srgbClr val="FFFFFF"/>
                  </a:solidFill>
                  <a:latin typeface="Arial" charset="0"/>
                  <a:ea typeface="ＭＳ Ｐゴシック" charset="-128"/>
                  <a:cs typeface="ＭＳ Ｐゴシック" charset="-128"/>
                </a:rPr>
                <a:t>Gospel of Judas </a:t>
              </a:r>
              <a:br>
                <a:rPr lang="en-US" sz="1800">
                  <a:solidFill>
                    <a:srgbClr val="FFFFFF"/>
                  </a:solidFill>
                  <a:latin typeface="Arial" charset="0"/>
                  <a:ea typeface="ＭＳ Ｐゴシック" charset="-128"/>
                  <a:cs typeface="ＭＳ Ｐゴシック" charset="-128"/>
                </a:rPr>
              </a:br>
              <a:r>
                <a:rPr lang="en-US" sz="1800">
                  <a:solidFill>
                    <a:srgbClr val="FFFFFF"/>
                  </a:solidFill>
                  <a:latin typeface="Arial" charset="0"/>
                  <a:ea typeface="ＭＳ Ｐゴシック" charset="-128"/>
                  <a:cs typeface="ＭＳ Ｐゴシック" charset="-128"/>
                </a:rPr>
                <a:t>AD 170?</a:t>
              </a:r>
            </a:p>
          </p:txBody>
        </p:sp>
      </p:grpSp>
    </p:spTree>
    <p:extLst>
      <p:ext uri="{BB962C8B-B14F-4D97-AF65-F5344CB8AC3E}">
        <p14:creationId xmlns:p14="http://schemas.microsoft.com/office/powerpoint/2010/main" val="16140004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37" presetClass="entr" presetSubtype="0" fill="hold" nodeType="clickEffect">
                                  <p:stCondLst>
                                    <p:cond delay="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900" decel="100000" fill="hold"/>
                                        <p:tgtEl>
                                          <p:spTgt spid="2"/>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104" fill="hold" nodeType="clickPar">
                      <p:stCondLst>
                        <p:cond delay="indefinite"/>
                      </p:stCondLst>
                      <p:childTnLst>
                        <p:par>
                          <p:cTn id="105" fill="hold" nodeType="withGroup">
                            <p:stCondLst>
                              <p:cond delay="0"/>
                            </p:stCondLst>
                            <p:childTnLst>
                              <p:par>
                                <p:cTn id="106" presetID="37" presetClass="entr" presetSubtype="0" fill="hold" nodeType="clickEffect">
                                  <p:stCondLst>
                                    <p:cond delay="0"/>
                                  </p:stCondLst>
                                  <p:childTnLst>
                                    <p:set>
                                      <p:cBhvr>
                                        <p:cTn id="107" dur="1" fill="hold">
                                          <p:stCondLst>
                                            <p:cond delay="0"/>
                                          </p:stCondLst>
                                        </p:cTn>
                                        <p:tgtEl>
                                          <p:spTgt spid="3"/>
                                        </p:tgtEl>
                                        <p:attrNameLst>
                                          <p:attrName>style.visibility</p:attrName>
                                        </p:attrNameLst>
                                      </p:cBhvr>
                                      <p:to>
                                        <p:strVal val="visible"/>
                                      </p:to>
                                    </p:set>
                                    <p:animEffect transition="in" filter="fade">
                                      <p:cBhvr>
                                        <p:cTn id="108" dur="1000"/>
                                        <p:tgtEl>
                                          <p:spTgt spid="3"/>
                                        </p:tgtEl>
                                      </p:cBhvr>
                                    </p:animEffect>
                                    <p:anim calcmode="lin" valueType="num">
                                      <p:cBhvr>
                                        <p:cTn id="109" dur="1000" fill="hold"/>
                                        <p:tgtEl>
                                          <p:spTgt spid="3"/>
                                        </p:tgtEl>
                                        <p:attrNameLst>
                                          <p:attrName>ppt_x</p:attrName>
                                        </p:attrNameLst>
                                      </p:cBhvr>
                                      <p:tavLst>
                                        <p:tav tm="0">
                                          <p:val>
                                            <p:strVal val="#ppt_x"/>
                                          </p:val>
                                        </p:tav>
                                        <p:tav tm="100000">
                                          <p:val>
                                            <p:strVal val="#ppt_x"/>
                                          </p:val>
                                        </p:tav>
                                      </p:tavLst>
                                    </p:anim>
                                    <p:anim calcmode="lin" valueType="num">
                                      <p:cBhvr>
                                        <p:cTn id="110" dur="900" decel="100000" fill="hold"/>
                                        <p:tgtEl>
                                          <p:spTgt spid="3"/>
                                        </p:tgtEl>
                                        <p:attrNameLst>
                                          <p:attrName>ppt_y</p:attrName>
                                        </p:attrNameLst>
                                      </p:cBhvr>
                                      <p:tavLst>
                                        <p:tav tm="0">
                                          <p:val>
                                            <p:strVal val="#ppt_y+1"/>
                                          </p:val>
                                        </p:tav>
                                        <p:tav tm="100000">
                                          <p:val>
                                            <p:strVal val="#ppt_y-.03"/>
                                          </p:val>
                                        </p:tav>
                                      </p:tavLst>
                                    </p:anim>
                                    <p:anim calcmode="lin" valueType="num">
                                      <p:cBhvr>
                                        <p:cTn id="111"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5650" name="Rectangle 2"/>
          <p:cNvSpPr>
            <a:spLocks noGrp="1" noChangeArrowheads="1"/>
          </p:cNvSpPr>
          <p:nvPr>
            <p:ph type="ctrTitle"/>
          </p:nvPr>
        </p:nvSpPr>
        <p:spPr>
          <a:xfrm>
            <a:off x="0" y="0"/>
            <a:ext cx="9144000" cy="914400"/>
          </a:xfrm>
          <a:gradFill rotWithShape="0">
            <a:gsLst>
              <a:gs pos="0">
                <a:schemeClr val="tx2"/>
              </a:gs>
              <a:gs pos="100000">
                <a:schemeClr val="accent6">
                  <a:lumMod val="75000"/>
                </a:schemeClr>
              </a:gs>
            </a:gsLst>
            <a:path path="shape">
              <a:fillToRect l="50000" t="50000" r="50000" b="50000"/>
            </a:path>
          </a:gradFill>
        </p:spPr>
        <p:txBody>
          <a:bodyPr/>
          <a:lstStyle/>
          <a:p>
            <a:pPr eaLnBrk="1" hangingPunct="1"/>
            <a:r>
              <a:rPr lang="zh-CN" altLang="en-US">
                <a:solidFill>
                  <a:srgbClr val="FFFFFF"/>
                </a:solidFill>
                <a:latin typeface="Arial" pitchFamily="34" charset="0"/>
              </a:rPr>
              <a:t>爱任纽（公元</a:t>
            </a:r>
            <a:r>
              <a:rPr lang="en-US" altLang="zh-CN">
                <a:solidFill>
                  <a:srgbClr val="FFFFFF"/>
                </a:solidFill>
                <a:latin typeface="Arial" pitchFamily="34" charset="0"/>
              </a:rPr>
              <a:t>180</a:t>
            </a:r>
            <a:r>
              <a:rPr lang="zh-CN" altLang="en-US">
                <a:solidFill>
                  <a:srgbClr val="FFFFFF"/>
                </a:solidFill>
                <a:latin typeface="Arial" pitchFamily="34" charset="0"/>
              </a:rPr>
              <a:t>）</a:t>
            </a:r>
            <a:endParaRPr lang="en-US">
              <a:solidFill>
                <a:srgbClr val="FFFFFF"/>
              </a:solidFill>
              <a:latin typeface="Arial" pitchFamily="34" charset="0"/>
            </a:endParaRPr>
          </a:p>
        </p:txBody>
      </p:sp>
      <p:sp>
        <p:nvSpPr>
          <p:cNvPr id="949251" name="Rectangle 3"/>
          <p:cNvSpPr>
            <a:spLocks noGrp="1" noChangeArrowheads="1"/>
          </p:cNvSpPr>
          <p:nvPr>
            <p:ph type="subTitle" idx="1"/>
          </p:nvPr>
        </p:nvSpPr>
        <p:spPr>
          <a:xfrm>
            <a:off x="3352800" y="990600"/>
            <a:ext cx="5791200" cy="5257800"/>
          </a:xfrm>
        </p:spPr>
        <p:txBody>
          <a:bodyPr/>
          <a:lstStyle/>
          <a:p>
            <a:pPr algn="l" eaLnBrk="1" hangingPunct="1"/>
            <a:r>
              <a:rPr lang="zh-CN" altLang="en-US" sz="3600" b="1">
                <a:solidFill>
                  <a:srgbClr val="FFFFFF"/>
                </a:solidFill>
                <a:latin typeface="Arial" pitchFamily="34" charset="0"/>
              </a:rPr>
              <a:t>“他们宣称叛徒犹大彻底了解这些事情，而且只有他，知道真相，因为没有人这样认为，完成了神秘的背叛</a:t>
            </a:r>
            <a:r>
              <a:rPr lang="en-US" altLang="zh-CN" sz="3600" b="1">
                <a:solidFill>
                  <a:srgbClr val="FFFFFF"/>
                </a:solidFill>
                <a:latin typeface="Arial" pitchFamily="34" charset="0"/>
              </a:rPr>
              <a:t>;</a:t>
            </a:r>
            <a:r>
              <a:rPr lang="zh-CN" altLang="en-US" sz="3600" b="1">
                <a:solidFill>
                  <a:srgbClr val="FFFFFF"/>
                </a:solidFill>
                <a:latin typeface="Arial" pitchFamily="34" charset="0"/>
              </a:rPr>
              <a:t>他所有的东西，无论世俗和神圣，变得混乱。他们生产的这种虚构的历史，他们的风格的犹大福音“。</a:t>
            </a:r>
            <a:endParaRPr lang="en-US" sz="3600" b="1">
              <a:solidFill>
                <a:srgbClr val="FFFFFF"/>
              </a:solidFill>
              <a:latin typeface="Arial" pitchFamily="34" charset="0"/>
            </a:endParaRPr>
          </a:p>
        </p:txBody>
      </p:sp>
      <p:sp>
        <p:nvSpPr>
          <p:cNvPr id="949252"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pitchFamily="34" charset="0"/>
                <a:ea typeface="MS PGothic" pitchFamily="34" charset="-128"/>
                <a:cs typeface="+mn-cs"/>
              </a:rPr>
              <a:t>Against Heresies</a:t>
            </a:r>
            <a:r>
              <a:rPr lang="en-US" sz="2800">
                <a:solidFill>
                  <a:srgbClr val="FFFFFF"/>
                </a:solidFill>
                <a:latin typeface="Arial" pitchFamily="34" charset="0"/>
                <a:ea typeface="MS PGothic" pitchFamily="34" charset="-128"/>
                <a:cs typeface="+mn-cs"/>
              </a:rPr>
              <a:t> 1.31.1</a:t>
            </a:r>
          </a:p>
        </p:txBody>
      </p:sp>
      <p:pic>
        <p:nvPicPr>
          <p:cNvPr id="949253"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8313160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ctrTitle"/>
          </p:nvPr>
        </p:nvSpPr>
        <p:spPr>
          <a:xfrm>
            <a:off x="609600" y="0"/>
            <a:ext cx="7772400" cy="1143000"/>
          </a:xfrm>
          <a:gradFill rotWithShape="0">
            <a:gsLst>
              <a:gs pos="0">
                <a:schemeClr val="tx2"/>
              </a:gs>
              <a:gs pos="100000">
                <a:schemeClr val="accent6">
                  <a:lumMod val="75000"/>
                </a:schemeClr>
              </a:gs>
            </a:gsLst>
            <a:path path="shape">
              <a:fillToRect l="50000" t="50000" r="50000" b="50000"/>
            </a:path>
          </a:gradFill>
        </p:spPr>
        <p:txBody>
          <a:bodyPr/>
          <a:lstStyle/>
          <a:p>
            <a:pPr eaLnBrk="1" hangingPunct="1"/>
            <a:r>
              <a:rPr lang="zh-CN" altLang="en-US">
                <a:solidFill>
                  <a:srgbClr val="FFFFFF"/>
                </a:solidFill>
                <a:latin typeface="Arial" pitchFamily="34" charset="0"/>
              </a:rPr>
              <a:t>爱任纽（公元</a:t>
            </a:r>
            <a:r>
              <a:rPr lang="en-US" altLang="zh-CN">
                <a:solidFill>
                  <a:srgbClr val="FFFFFF"/>
                </a:solidFill>
                <a:latin typeface="Arial" pitchFamily="34" charset="0"/>
              </a:rPr>
              <a:t>180</a:t>
            </a:r>
            <a:r>
              <a:rPr lang="zh-CN" altLang="en-US">
                <a:solidFill>
                  <a:srgbClr val="FFFFFF"/>
                </a:solidFill>
                <a:latin typeface="Arial" pitchFamily="34" charset="0"/>
              </a:rPr>
              <a:t>）</a:t>
            </a:r>
            <a:endParaRPr lang="en-US">
              <a:solidFill>
                <a:srgbClr val="FFFFFF"/>
              </a:solidFill>
              <a:latin typeface="Arial" pitchFamily="34" charset="0"/>
            </a:endParaRPr>
          </a:p>
        </p:txBody>
      </p:sp>
      <p:sp>
        <p:nvSpPr>
          <p:cNvPr id="951299" name="Rectangle 3"/>
          <p:cNvSpPr>
            <a:spLocks noGrp="1" noChangeArrowheads="1"/>
          </p:cNvSpPr>
          <p:nvPr>
            <p:ph type="subTitle" idx="1"/>
          </p:nvPr>
        </p:nvSpPr>
        <p:spPr>
          <a:xfrm>
            <a:off x="3352800" y="1447800"/>
            <a:ext cx="5638800" cy="4495800"/>
          </a:xfrm>
        </p:spPr>
        <p:txBody>
          <a:bodyPr/>
          <a:lstStyle/>
          <a:p>
            <a:pPr eaLnBrk="1" hangingPunct="1"/>
            <a:r>
              <a:rPr lang="zh-CN" altLang="en-US" sz="4000">
                <a:solidFill>
                  <a:srgbClr val="FFFFFF"/>
                </a:solidFill>
                <a:latin typeface="Arial" pitchFamily="34" charset="0"/>
              </a:rPr>
              <a:t>“这是不可能的，福音不能增加或减少它的数量。即然世界分为主要的四个区</a:t>
            </a:r>
            <a:r>
              <a:rPr lang="en-US" altLang="zh-CN" sz="4000">
                <a:solidFill>
                  <a:srgbClr val="FFFFFF"/>
                </a:solidFill>
                <a:latin typeface="Arial" pitchFamily="34" charset="0"/>
              </a:rPr>
              <a:t>... ...</a:t>
            </a:r>
            <a:r>
              <a:rPr lang="zh-CN" altLang="en-US" sz="4000">
                <a:solidFill>
                  <a:srgbClr val="FFFFFF"/>
                </a:solidFill>
                <a:latin typeface="Arial" pitchFamily="34" charset="0"/>
              </a:rPr>
              <a:t>是恰当的</a:t>
            </a:r>
            <a:r>
              <a:rPr lang="en-US" altLang="zh-CN" sz="4000">
                <a:solidFill>
                  <a:srgbClr val="FFFFFF"/>
                </a:solidFill>
                <a:latin typeface="Arial" pitchFamily="34" charset="0"/>
              </a:rPr>
              <a:t>,[</a:t>
            </a:r>
            <a:r>
              <a:rPr lang="zh-CN" altLang="en-US" sz="4000">
                <a:solidFill>
                  <a:srgbClr val="FFFFFF"/>
                </a:solidFill>
                <a:latin typeface="Arial" pitchFamily="34" charset="0"/>
              </a:rPr>
              <a:t>教会</a:t>
            </a:r>
            <a:r>
              <a:rPr lang="en-US" altLang="zh-CN" sz="4000">
                <a:solidFill>
                  <a:srgbClr val="FFFFFF"/>
                </a:solidFill>
                <a:latin typeface="Arial" pitchFamily="34" charset="0"/>
              </a:rPr>
              <a:t>]</a:t>
            </a:r>
            <a:r>
              <a:rPr lang="zh-CN" altLang="en-US" sz="4000">
                <a:solidFill>
                  <a:srgbClr val="FFFFFF"/>
                </a:solidFill>
                <a:latin typeface="Arial" pitchFamily="34" charset="0"/>
              </a:rPr>
              <a:t>应该有四个支柱</a:t>
            </a:r>
            <a:r>
              <a:rPr lang="en-US" altLang="zh-CN" sz="4000">
                <a:solidFill>
                  <a:srgbClr val="FFFFFF"/>
                </a:solidFill>
                <a:latin typeface="Arial" pitchFamily="34" charset="0"/>
              </a:rPr>
              <a:t>...</a:t>
            </a:r>
            <a:r>
              <a:rPr lang="zh-CN" altLang="en-US" sz="4000">
                <a:solidFill>
                  <a:srgbClr val="FFFFFF"/>
                </a:solidFill>
                <a:latin typeface="Arial" pitchFamily="34" charset="0"/>
              </a:rPr>
              <a:t>。“（当时他列举马太，马可，路加和约翰）</a:t>
            </a:r>
            <a:endParaRPr lang="en-US" sz="4000">
              <a:solidFill>
                <a:srgbClr val="FFFFFF"/>
              </a:solidFill>
              <a:latin typeface="Arial" pitchFamily="34" charset="0"/>
            </a:endParaRPr>
          </a:p>
        </p:txBody>
      </p:sp>
      <p:sp>
        <p:nvSpPr>
          <p:cNvPr id="951300"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spcBef>
                <a:spcPct val="20000"/>
              </a:spcBef>
            </a:pPr>
            <a:r>
              <a:rPr lang="en-US" sz="2800" i="1">
                <a:solidFill>
                  <a:srgbClr val="FFFFFF"/>
                </a:solidFill>
                <a:latin typeface="Arial" pitchFamily="34" charset="0"/>
                <a:ea typeface="MS PGothic" pitchFamily="34" charset="-128"/>
                <a:cs typeface="+mn-cs"/>
              </a:rPr>
              <a:t>Against Heresies</a:t>
            </a:r>
            <a:r>
              <a:rPr lang="en-US" sz="2800">
                <a:solidFill>
                  <a:srgbClr val="FFFFFF"/>
                </a:solidFill>
                <a:latin typeface="Arial" pitchFamily="34" charset="0"/>
                <a:ea typeface="MS PGothic" pitchFamily="34" charset="-128"/>
                <a:cs typeface="+mn-cs"/>
              </a:rPr>
              <a:t> 3.11.8</a:t>
            </a:r>
          </a:p>
        </p:txBody>
      </p:sp>
      <p:pic>
        <p:nvPicPr>
          <p:cNvPr id="951301"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964162152"/>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53346" name="Rectangle 2"/>
          <p:cNvSpPr>
            <a:spLocks noGrp="1" noChangeArrowheads="1"/>
          </p:cNvSpPr>
          <p:nvPr>
            <p:ph type="ctrTitle"/>
          </p:nvPr>
        </p:nvSpPr>
        <p:spPr>
          <a:xfrm>
            <a:off x="152400" y="228600"/>
            <a:ext cx="3124200" cy="1066800"/>
          </a:xfrm>
        </p:spPr>
        <p:txBody>
          <a:bodyPr/>
          <a:lstStyle/>
          <a:p>
            <a:pPr eaLnBrk="1" hangingPunct="1"/>
            <a:r>
              <a:rPr lang="zh-CN" altLang="en-US" sz="3600">
                <a:solidFill>
                  <a:srgbClr val="FFFFFF"/>
                </a:solidFill>
                <a:latin typeface="Arial" pitchFamily="34" charset="0"/>
              </a:rPr>
              <a:t>爱任纽（公元</a:t>
            </a:r>
            <a:r>
              <a:rPr lang="en-US" altLang="zh-CN" sz="3600">
                <a:solidFill>
                  <a:srgbClr val="FFFFFF"/>
                </a:solidFill>
                <a:latin typeface="Arial" pitchFamily="34" charset="0"/>
              </a:rPr>
              <a:t>180</a:t>
            </a:r>
            <a:r>
              <a:rPr lang="zh-CN" altLang="en-US" sz="3600">
                <a:solidFill>
                  <a:srgbClr val="FFFFFF"/>
                </a:solidFill>
                <a:latin typeface="Arial" pitchFamily="34" charset="0"/>
              </a:rPr>
              <a:t>）</a:t>
            </a:r>
            <a:endParaRPr lang="en-US">
              <a:solidFill>
                <a:srgbClr val="FFFFFF"/>
              </a:solidFill>
              <a:latin typeface="Arial" pitchFamily="34" charset="0"/>
            </a:endParaRPr>
          </a:p>
        </p:txBody>
      </p:sp>
      <p:sp>
        <p:nvSpPr>
          <p:cNvPr id="953347" name="Rectangle 3"/>
          <p:cNvSpPr>
            <a:spLocks noGrp="1" noChangeArrowheads="1"/>
          </p:cNvSpPr>
          <p:nvPr>
            <p:ph type="subTitle" idx="1"/>
          </p:nvPr>
        </p:nvSpPr>
        <p:spPr>
          <a:xfrm>
            <a:off x="3505200" y="381000"/>
            <a:ext cx="5410200" cy="6477000"/>
          </a:xfrm>
        </p:spPr>
        <p:txBody>
          <a:bodyPr/>
          <a:lstStyle/>
          <a:p>
            <a:pPr eaLnBrk="1" hangingPunct="1"/>
            <a:r>
              <a:rPr lang="zh-CN" altLang="en-US" b="1">
                <a:solidFill>
                  <a:srgbClr val="FFFFFF"/>
                </a:solidFill>
                <a:latin typeface="Arial" pitchFamily="34" charset="0"/>
              </a:rPr>
              <a:t>“马修也发表自己的方言之间的一份书面的希伯来福音，当彼得和保罗在罗马说教，在罗马和奠定基础的教会。他们离开后，马克，弟子和口译的彼得，手也没给我们以书面形式曾经是由彼得讲道。卢克还，保罗的同伴，在书中记录了福音传给他。随后，约翰，主的弟子</a:t>
            </a:r>
            <a:r>
              <a:rPr lang="en-US" altLang="zh-CN" b="1">
                <a:solidFill>
                  <a:srgbClr val="FFFFFF"/>
                </a:solidFill>
                <a:latin typeface="Arial" pitchFamily="34" charset="0"/>
              </a:rPr>
              <a:t>,</a:t>
            </a:r>
            <a:r>
              <a:rPr lang="zh-CN" altLang="en-US" b="1">
                <a:solidFill>
                  <a:srgbClr val="FFFFFF"/>
                </a:solidFill>
                <a:latin typeface="Arial" pitchFamily="34" charset="0"/>
              </a:rPr>
              <a:t>自己在亚洲以弗所居住发表他的福音。“</a:t>
            </a:r>
            <a:endParaRPr lang="en-US" b="1">
              <a:solidFill>
                <a:srgbClr val="FFFFFF"/>
              </a:solidFill>
              <a:latin typeface="Arial" pitchFamily="34" charset="0"/>
            </a:endParaRPr>
          </a:p>
        </p:txBody>
      </p:sp>
      <p:sp>
        <p:nvSpPr>
          <p:cNvPr id="953348"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pPr>
            <a:r>
              <a:rPr lang="en-US" sz="2000" b="1" i="1">
                <a:solidFill>
                  <a:srgbClr val="FFFFFF"/>
                </a:solidFill>
                <a:latin typeface="Arial" pitchFamily="34" charset="0"/>
                <a:ea typeface="MS PGothic" pitchFamily="34" charset="-128"/>
                <a:cs typeface="+mn-cs"/>
              </a:rPr>
              <a:t>Against Heresies</a:t>
            </a:r>
            <a:r>
              <a:rPr lang="en-US" sz="2000" b="1">
                <a:solidFill>
                  <a:srgbClr val="FFFFFF"/>
                </a:solidFill>
                <a:latin typeface="Arial" pitchFamily="34" charset="0"/>
                <a:ea typeface="MS PGothic" pitchFamily="34" charset="-128"/>
                <a:cs typeface="+mn-cs"/>
              </a:rPr>
              <a:t> 3.1</a:t>
            </a:r>
          </a:p>
        </p:txBody>
      </p:sp>
      <p:pic>
        <p:nvPicPr>
          <p:cNvPr id="953349"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525"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95252227"/>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55394"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5395"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5396"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5397"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5398"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algn="ctr" eaLnBrk="1" hangingPunct="1"/>
            <a:endParaRPr lang="en-US" sz="4000">
              <a:solidFill>
                <a:srgbClr val="FFFFFF"/>
              </a:solidFill>
              <a:latin typeface="SimSun" pitchFamily="2" charset="-122"/>
              <a:ea typeface="SimSun" pitchFamily="2" charset="-122"/>
            </a:endParaRPr>
          </a:p>
        </p:txBody>
      </p:sp>
      <p:sp>
        <p:nvSpPr>
          <p:cNvPr id="955399" name="Rectangle 9"/>
          <p:cNvSpPr>
            <a:spLocks noGrp="1" noChangeArrowheads="1"/>
          </p:cNvSpPr>
          <p:nvPr>
            <p:ph type="ctrTitle"/>
          </p:nvPr>
        </p:nvSpPr>
        <p:spPr>
          <a:xfrm>
            <a:off x="3886200" y="-76200"/>
            <a:ext cx="3200400" cy="990600"/>
          </a:xfrm>
        </p:spPr>
        <p:txBody>
          <a:bodyPr/>
          <a:lstStyle/>
          <a:p>
            <a:pPr algn="r" eaLnBrk="1" hangingPunct="1"/>
            <a:r>
              <a:rPr lang="zh-TW" altLang="en-US" sz="5400" b="1">
                <a:solidFill>
                  <a:schemeClr val="accent1"/>
                </a:solidFill>
                <a:latin typeface="書法家簡魏碑" pitchFamily="2" charset="-120"/>
                <a:ea typeface="SimSun" pitchFamily="2" charset="-122"/>
              </a:rPr>
              <a:t>清理</a:t>
            </a:r>
            <a:r>
              <a:rPr lang="zh-CN" altLang="en-US" sz="5400" b="1">
                <a:solidFill>
                  <a:schemeClr val="accent1"/>
                </a:solidFill>
                <a:latin typeface="書法家簡魏碑" pitchFamily="2" charset="-120"/>
                <a:ea typeface="SimSun" pitchFamily="2" charset="-122"/>
              </a:rPr>
              <a:t>历</a:t>
            </a:r>
            <a:r>
              <a:rPr lang="zh-TW" altLang="en-US" sz="5400" b="1">
                <a:solidFill>
                  <a:schemeClr val="accent1"/>
                </a:solidFill>
                <a:latin typeface="書法家簡魏碑" pitchFamily="2" charset="-120"/>
                <a:ea typeface="SimSun" pitchFamily="2" charset="-122"/>
              </a:rPr>
              <a:t>史</a:t>
            </a:r>
          </a:p>
        </p:txBody>
      </p:sp>
      <p:sp>
        <p:nvSpPr>
          <p:cNvPr id="955400" name="Text Box 10"/>
          <p:cNvSpPr txBox="1">
            <a:spLocks noChangeArrowheads="1"/>
          </p:cNvSpPr>
          <p:nvPr/>
        </p:nvSpPr>
        <p:spPr bwMode="auto">
          <a:xfrm>
            <a:off x="-304800" y="4010025"/>
            <a:ext cx="1981200"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太福音</a:t>
            </a:r>
          </a:p>
          <a:p>
            <a:pPr algn="ctr"/>
            <a:r>
              <a:rPr lang="zh-CN" altLang="en-US" b="1">
                <a:solidFill>
                  <a:srgbClr val="FFFFFF"/>
                </a:solidFill>
                <a:latin typeface="Arial" pitchFamily="34" charset="0"/>
                <a:ea typeface="SimSun" pitchFamily="2" charset="-122"/>
              </a:rPr>
              <a:t>马</a:t>
            </a:r>
            <a:r>
              <a:rPr lang="zh-TW" altLang="en-US" b="1">
                <a:solidFill>
                  <a:srgbClr val="FFFFFF"/>
                </a:solidFill>
                <a:latin typeface="Arial" pitchFamily="34" charset="0"/>
                <a:ea typeface="SimSun" pitchFamily="2" charset="-122"/>
              </a:rPr>
              <a:t>可福音</a:t>
            </a:r>
          </a:p>
          <a:p>
            <a:pPr algn="ctr"/>
            <a:r>
              <a:rPr lang="zh-TW" altLang="en-US" b="1">
                <a:solidFill>
                  <a:srgbClr val="FFFFFF"/>
                </a:solidFill>
                <a:latin typeface="Arial" pitchFamily="34" charset="0"/>
                <a:ea typeface="SimSun" pitchFamily="2" charset="-122"/>
              </a:rPr>
              <a:t>路加福音</a:t>
            </a:r>
          </a:p>
          <a:p>
            <a:pPr algn="ctr"/>
            <a:r>
              <a:rPr lang="zh-CN" altLang="en-US" b="1">
                <a:solidFill>
                  <a:srgbClr val="FFFFFF"/>
                </a:solidFill>
                <a:latin typeface="Arial" pitchFamily="34" charset="0"/>
                <a:ea typeface="SimSun" pitchFamily="2" charset="-122"/>
              </a:rPr>
              <a:t>约</a:t>
            </a:r>
            <a:r>
              <a:rPr lang="zh-TW" altLang="en-US" b="1">
                <a:solidFill>
                  <a:srgbClr val="FFFFFF"/>
                </a:solidFill>
                <a:latin typeface="Arial" pitchFamily="34" charset="0"/>
                <a:ea typeface="SimSun" pitchFamily="2" charset="-122"/>
              </a:rPr>
              <a:t>翰福音</a:t>
            </a:r>
            <a:endParaRPr lang="en-US" altLang="zh-TW" b="1">
              <a:solidFill>
                <a:srgbClr val="FFFFFF"/>
              </a:solidFill>
              <a:latin typeface="Arial" pitchFamily="34" charset="0"/>
              <a:ea typeface="SimSun" pitchFamily="2" charset="-122"/>
            </a:endParaRPr>
          </a:p>
        </p:txBody>
      </p:sp>
      <p:sp>
        <p:nvSpPr>
          <p:cNvPr id="955401" name="Line 12"/>
          <p:cNvSpPr>
            <a:spLocks noChangeShapeType="1"/>
          </p:cNvSpPr>
          <p:nvPr/>
        </p:nvSpPr>
        <p:spPr bwMode="auto">
          <a:xfrm>
            <a:off x="-304800" y="3933825"/>
            <a:ext cx="9677400" cy="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endParaRPr>
          </a:p>
        </p:txBody>
      </p:sp>
      <p:sp>
        <p:nvSpPr>
          <p:cNvPr id="272397" name="Text Box 13"/>
          <p:cNvSpPr txBox="1">
            <a:spLocks noChangeArrowheads="1"/>
          </p:cNvSpPr>
          <p:nvPr/>
        </p:nvSpPr>
        <p:spPr bwMode="auto">
          <a:xfrm>
            <a:off x="3733800" y="914400"/>
            <a:ext cx="2073275"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FFFFFF"/>
                </a:solidFill>
                <a:latin typeface="書法家簡魏碑" pitchFamily="2" charset="-120"/>
                <a:ea typeface="SimSun" pitchFamily="2" charset="-122"/>
              </a:rPr>
              <a:t>个</a:t>
            </a:r>
            <a:r>
              <a:rPr lang="zh-TW" altLang="en-US" b="1">
                <a:solidFill>
                  <a:srgbClr val="FFFFFF"/>
                </a:solidFill>
                <a:latin typeface="書法家簡魏碑" pitchFamily="2" charset="-120"/>
                <a:ea typeface="SimSun" pitchFamily="2" charset="-122"/>
              </a:rPr>
              <a:t>別人士</a:t>
            </a:r>
          </a:p>
        </p:txBody>
      </p:sp>
      <p:sp>
        <p:nvSpPr>
          <p:cNvPr id="272398" name="Text Box 14"/>
          <p:cNvSpPr txBox="1">
            <a:spLocks noChangeArrowheads="1"/>
          </p:cNvSpPr>
          <p:nvPr/>
        </p:nvSpPr>
        <p:spPr bwMode="auto">
          <a:xfrm rot="-2783676">
            <a:off x="787401"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Pseudo-Barnabas (70-130)</a:t>
            </a:r>
          </a:p>
        </p:txBody>
      </p:sp>
      <p:sp>
        <p:nvSpPr>
          <p:cNvPr id="955404" name="Text Box 15"/>
          <p:cNvSpPr txBox="1">
            <a:spLocks noChangeArrowheads="1"/>
          </p:cNvSpPr>
          <p:nvPr/>
        </p:nvSpPr>
        <p:spPr bwMode="auto">
          <a:xfrm>
            <a:off x="76200" y="22860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X= </a:t>
            </a:r>
            <a:r>
              <a:rPr lang="zh-TW" altLang="en-US" sz="1800" b="1">
                <a:solidFill>
                  <a:srgbClr val="FFFFFF"/>
                </a:solidFill>
                <a:latin typeface="Arial" pitchFamily="34" charset="0"/>
                <a:ea typeface="書法家簡中圓體" pitchFamily="2" charset="-120"/>
              </a:rPr>
              <a:t>引用</a:t>
            </a:r>
          </a:p>
        </p:txBody>
      </p:sp>
      <p:sp>
        <p:nvSpPr>
          <p:cNvPr id="955405" name="Text Box 16"/>
          <p:cNvSpPr txBox="1">
            <a:spLocks noChangeArrowheads="1"/>
          </p:cNvSpPr>
          <p:nvPr/>
        </p:nvSpPr>
        <p:spPr bwMode="auto">
          <a:xfrm>
            <a:off x="76200" y="2971800"/>
            <a:ext cx="1752600" cy="37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1800" b="1">
                <a:solidFill>
                  <a:srgbClr val="FFFFFF"/>
                </a:solidFill>
                <a:latin typeface="Arial" pitchFamily="34" charset="0"/>
                <a:ea typeface="書法家簡中圓體" pitchFamily="2" charset="-120"/>
              </a:rPr>
              <a:t>O= </a:t>
            </a:r>
            <a:r>
              <a:rPr lang="zh-TW" altLang="en-US" sz="1800" b="1">
                <a:solidFill>
                  <a:srgbClr val="FFFFFF"/>
                </a:solidFill>
                <a:latin typeface="Arial" pitchFamily="34" charset="0"/>
                <a:ea typeface="書法家簡中圓體" pitchFamily="2" charset="-120"/>
              </a:rPr>
              <a:t>指</a:t>
            </a:r>
            <a:r>
              <a:rPr lang="zh-CN" altLang="en-US" sz="1800" b="1">
                <a:solidFill>
                  <a:srgbClr val="FFFFFF"/>
                </a:solidFill>
                <a:latin typeface="Arial" pitchFamily="34" charset="0"/>
                <a:ea typeface="SimSun" pitchFamily="2" charset="-122"/>
              </a:rPr>
              <a:t>为</a:t>
            </a:r>
            <a:r>
              <a:rPr lang="zh-TW" altLang="en-US" sz="1800" b="1">
                <a:solidFill>
                  <a:srgbClr val="FFFFFF"/>
                </a:solidFill>
                <a:latin typeface="Arial" pitchFamily="34" charset="0"/>
                <a:ea typeface="書法家簡中圓體" pitchFamily="2" charset="-120"/>
              </a:rPr>
              <a:t>正典</a:t>
            </a:r>
          </a:p>
        </p:txBody>
      </p:sp>
      <p:sp>
        <p:nvSpPr>
          <p:cNvPr id="272401" name="Text Box 17"/>
          <p:cNvSpPr txBox="1">
            <a:spLocks noChangeArrowheads="1"/>
          </p:cNvSpPr>
          <p:nvPr/>
        </p:nvSpPr>
        <p:spPr bwMode="auto">
          <a:xfrm>
            <a:off x="140335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2" name="Text Box 18"/>
          <p:cNvSpPr txBox="1">
            <a:spLocks noChangeArrowheads="1"/>
          </p:cNvSpPr>
          <p:nvPr/>
        </p:nvSpPr>
        <p:spPr bwMode="auto">
          <a:xfrm>
            <a:off x="1403350"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3" name="Text Box 19"/>
          <p:cNvSpPr txBox="1">
            <a:spLocks noChangeArrowheads="1"/>
          </p:cNvSpPr>
          <p:nvPr/>
        </p:nvSpPr>
        <p:spPr bwMode="auto">
          <a:xfrm>
            <a:off x="140335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4" name="Text Box 20"/>
          <p:cNvSpPr txBox="1">
            <a:spLocks noChangeArrowheads="1"/>
          </p:cNvSpPr>
          <p:nvPr/>
        </p:nvSpPr>
        <p:spPr bwMode="auto">
          <a:xfrm rot="-2783676">
            <a:off x="113823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Clement of Rome (95-97)</a:t>
            </a:r>
          </a:p>
        </p:txBody>
      </p:sp>
      <p:sp>
        <p:nvSpPr>
          <p:cNvPr id="272405" name="Text Box 21"/>
          <p:cNvSpPr txBox="1">
            <a:spLocks noChangeArrowheads="1"/>
          </p:cNvSpPr>
          <p:nvPr/>
        </p:nvSpPr>
        <p:spPr bwMode="auto">
          <a:xfrm>
            <a:off x="17621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6" name="Text Box 22"/>
          <p:cNvSpPr txBox="1">
            <a:spLocks noChangeArrowheads="1"/>
          </p:cNvSpPr>
          <p:nvPr/>
        </p:nvSpPr>
        <p:spPr bwMode="auto">
          <a:xfrm>
            <a:off x="17621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7" name="Text Box 23"/>
          <p:cNvSpPr txBox="1">
            <a:spLocks noChangeArrowheads="1"/>
          </p:cNvSpPr>
          <p:nvPr/>
        </p:nvSpPr>
        <p:spPr bwMode="auto">
          <a:xfrm rot="-2783676">
            <a:off x="1487488" y="218122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Polycarp (110-50)</a:t>
            </a:r>
          </a:p>
        </p:txBody>
      </p:sp>
      <p:sp>
        <p:nvSpPr>
          <p:cNvPr id="272408" name="Text Box 24"/>
          <p:cNvSpPr txBox="1">
            <a:spLocks noChangeArrowheads="1"/>
          </p:cNvSpPr>
          <p:nvPr/>
        </p:nvSpPr>
        <p:spPr bwMode="auto">
          <a:xfrm>
            <a:off x="21304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09" name="Text Box 25"/>
          <p:cNvSpPr txBox="1">
            <a:spLocks noChangeArrowheads="1"/>
          </p:cNvSpPr>
          <p:nvPr/>
        </p:nvSpPr>
        <p:spPr bwMode="auto">
          <a:xfrm>
            <a:off x="21304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0" name="Text Box 26"/>
          <p:cNvSpPr txBox="1">
            <a:spLocks noChangeArrowheads="1"/>
          </p:cNvSpPr>
          <p:nvPr/>
        </p:nvSpPr>
        <p:spPr bwMode="auto">
          <a:xfrm>
            <a:off x="2130425"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1" name="Text Box 27"/>
          <p:cNvSpPr txBox="1">
            <a:spLocks noChangeArrowheads="1"/>
          </p:cNvSpPr>
          <p:nvPr/>
        </p:nvSpPr>
        <p:spPr bwMode="auto">
          <a:xfrm>
            <a:off x="2130425"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2" name="Text Box 28"/>
          <p:cNvSpPr txBox="1">
            <a:spLocks noChangeArrowheads="1"/>
          </p:cNvSpPr>
          <p:nvPr/>
        </p:nvSpPr>
        <p:spPr bwMode="auto">
          <a:xfrm rot="-2783676">
            <a:off x="1836738" y="21859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Hermas (115-40)</a:t>
            </a:r>
          </a:p>
        </p:txBody>
      </p:sp>
      <p:sp>
        <p:nvSpPr>
          <p:cNvPr id="272413" name="Text Box 29"/>
          <p:cNvSpPr txBox="1">
            <a:spLocks noChangeArrowheads="1"/>
          </p:cNvSpPr>
          <p:nvPr/>
        </p:nvSpPr>
        <p:spPr bwMode="auto">
          <a:xfrm>
            <a:off x="2486025"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4" name="Text Box 30"/>
          <p:cNvSpPr txBox="1">
            <a:spLocks noChangeArrowheads="1"/>
          </p:cNvSpPr>
          <p:nvPr/>
        </p:nvSpPr>
        <p:spPr bwMode="auto">
          <a:xfrm>
            <a:off x="2486025"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5" name="Text Box 31"/>
          <p:cNvSpPr txBox="1">
            <a:spLocks noChangeArrowheads="1"/>
          </p:cNvSpPr>
          <p:nvPr/>
        </p:nvSpPr>
        <p:spPr bwMode="auto">
          <a:xfrm rot="-2783676">
            <a:off x="2185988" y="21748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Didache (120-50)</a:t>
            </a:r>
          </a:p>
        </p:txBody>
      </p:sp>
      <p:sp>
        <p:nvSpPr>
          <p:cNvPr id="272416" name="Text Box 32"/>
          <p:cNvSpPr txBox="1">
            <a:spLocks noChangeArrowheads="1"/>
          </p:cNvSpPr>
          <p:nvPr/>
        </p:nvSpPr>
        <p:spPr bwMode="auto">
          <a:xfrm>
            <a:off x="2844800"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7" name="Text Box 33"/>
          <p:cNvSpPr txBox="1">
            <a:spLocks noChangeArrowheads="1"/>
          </p:cNvSpPr>
          <p:nvPr/>
        </p:nvSpPr>
        <p:spPr bwMode="auto">
          <a:xfrm>
            <a:off x="2844800"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18" name="Text Box 34"/>
          <p:cNvSpPr txBox="1">
            <a:spLocks noChangeArrowheads="1"/>
          </p:cNvSpPr>
          <p:nvPr/>
        </p:nvSpPr>
        <p:spPr bwMode="auto">
          <a:xfrm rot="-2783676">
            <a:off x="2597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Papias (130-40)</a:t>
            </a:r>
          </a:p>
        </p:txBody>
      </p:sp>
      <p:sp>
        <p:nvSpPr>
          <p:cNvPr id="272419" name="Text Box 35"/>
          <p:cNvSpPr txBox="1">
            <a:spLocks noChangeArrowheads="1"/>
          </p:cNvSpPr>
          <p:nvPr/>
        </p:nvSpPr>
        <p:spPr bwMode="auto">
          <a:xfrm>
            <a:off x="3213100"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0" name="Text Box 36"/>
          <p:cNvSpPr txBox="1">
            <a:spLocks noChangeArrowheads="1"/>
          </p:cNvSpPr>
          <p:nvPr/>
        </p:nvSpPr>
        <p:spPr bwMode="auto">
          <a:xfrm rot="-2783676">
            <a:off x="2978151" y="21780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Irenaeus (130-202)</a:t>
            </a:r>
          </a:p>
        </p:txBody>
      </p:sp>
      <p:sp>
        <p:nvSpPr>
          <p:cNvPr id="272421" name="Text Box 37"/>
          <p:cNvSpPr txBox="1">
            <a:spLocks noChangeArrowheads="1"/>
          </p:cNvSpPr>
          <p:nvPr/>
        </p:nvSpPr>
        <p:spPr bwMode="auto">
          <a:xfrm>
            <a:off x="3605213"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2" name="Text Box 38"/>
          <p:cNvSpPr txBox="1">
            <a:spLocks noChangeArrowheads="1"/>
          </p:cNvSpPr>
          <p:nvPr/>
        </p:nvSpPr>
        <p:spPr bwMode="auto">
          <a:xfrm>
            <a:off x="3605213"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3" name="Text Box 39"/>
          <p:cNvSpPr txBox="1">
            <a:spLocks noChangeArrowheads="1"/>
          </p:cNvSpPr>
          <p:nvPr/>
        </p:nvSpPr>
        <p:spPr bwMode="auto">
          <a:xfrm>
            <a:off x="3605213"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4" name="Text Box 40"/>
          <p:cNvSpPr txBox="1">
            <a:spLocks noChangeArrowheads="1"/>
          </p:cNvSpPr>
          <p:nvPr/>
        </p:nvSpPr>
        <p:spPr bwMode="auto">
          <a:xfrm>
            <a:off x="3605213"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25" name="Text Box 41"/>
          <p:cNvSpPr txBox="1">
            <a:spLocks noChangeArrowheads="1"/>
          </p:cNvSpPr>
          <p:nvPr/>
        </p:nvSpPr>
        <p:spPr bwMode="auto">
          <a:xfrm rot="-2783676">
            <a:off x="3359151" y="21796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Justin Martyr (150-55)</a:t>
            </a:r>
          </a:p>
        </p:txBody>
      </p:sp>
      <p:sp>
        <p:nvSpPr>
          <p:cNvPr id="272426" name="Text Box 42"/>
          <p:cNvSpPr txBox="1">
            <a:spLocks noChangeArrowheads="1"/>
          </p:cNvSpPr>
          <p:nvPr/>
        </p:nvSpPr>
        <p:spPr bwMode="auto">
          <a:xfrm>
            <a:off x="39639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7" name="Text Box 43"/>
          <p:cNvSpPr txBox="1">
            <a:spLocks noChangeArrowheads="1"/>
          </p:cNvSpPr>
          <p:nvPr/>
        </p:nvSpPr>
        <p:spPr bwMode="auto">
          <a:xfrm>
            <a:off x="39639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8" name="Text Box 44"/>
          <p:cNvSpPr txBox="1">
            <a:spLocks noChangeArrowheads="1"/>
          </p:cNvSpPr>
          <p:nvPr/>
        </p:nvSpPr>
        <p:spPr bwMode="auto">
          <a:xfrm>
            <a:off x="39639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29" name="Text Box 45"/>
          <p:cNvSpPr txBox="1">
            <a:spLocks noChangeArrowheads="1"/>
          </p:cNvSpPr>
          <p:nvPr/>
        </p:nvSpPr>
        <p:spPr bwMode="auto">
          <a:xfrm>
            <a:off x="39639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0" name="Text Box 46"/>
          <p:cNvSpPr txBox="1">
            <a:spLocks noChangeArrowheads="1"/>
          </p:cNvSpPr>
          <p:nvPr/>
        </p:nvSpPr>
        <p:spPr bwMode="auto">
          <a:xfrm rot="-2783676">
            <a:off x="3623470" y="2072481"/>
            <a:ext cx="42719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Origen (185-254)</a:t>
            </a:r>
          </a:p>
        </p:txBody>
      </p:sp>
      <p:sp>
        <p:nvSpPr>
          <p:cNvPr id="272431" name="Text Box 47"/>
          <p:cNvSpPr txBox="1">
            <a:spLocks noChangeArrowheads="1"/>
          </p:cNvSpPr>
          <p:nvPr/>
        </p:nvSpPr>
        <p:spPr bwMode="auto">
          <a:xfrm>
            <a:off x="43322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2" name="Text Box 48"/>
          <p:cNvSpPr txBox="1">
            <a:spLocks noChangeArrowheads="1"/>
          </p:cNvSpPr>
          <p:nvPr/>
        </p:nvSpPr>
        <p:spPr bwMode="auto">
          <a:xfrm>
            <a:off x="43322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3" name="Text Box 49"/>
          <p:cNvSpPr txBox="1">
            <a:spLocks noChangeArrowheads="1"/>
          </p:cNvSpPr>
          <p:nvPr/>
        </p:nvSpPr>
        <p:spPr bwMode="auto">
          <a:xfrm>
            <a:off x="43322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4" name="Text Box 50"/>
          <p:cNvSpPr txBox="1">
            <a:spLocks noChangeArrowheads="1"/>
          </p:cNvSpPr>
          <p:nvPr/>
        </p:nvSpPr>
        <p:spPr bwMode="auto">
          <a:xfrm>
            <a:off x="43322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X</a:t>
            </a:r>
          </a:p>
        </p:txBody>
      </p:sp>
      <p:sp>
        <p:nvSpPr>
          <p:cNvPr id="272435" name="Text Box 51"/>
          <p:cNvSpPr txBox="1">
            <a:spLocks noChangeArrowheads="1"/>
          </p:cNvSpPr>
          <p:nvPr/>
        </p:nvSpPr>
        <p:spPr bwMode="auto">
          <a:xfrm rot="-2783676">
            <a:off x="4122738" y="227488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FF"/>
                </a:solidFill>
                <a:latin typeface="Arial" pitchFamily="34" charset="0"/>
                <a:ea typeface="PMingLiU" pitchFamily="18" charset="-120"/>
              </a:rPr>
              <a:t>Cyril of Jerusalem (315-86)</a:t>
            </a:r>
          </a:p>
        </p:txBody>
      </p:sp>
      <p:sp>
        <p:nvSpPr>
          <p:cNvPr id="272436" name="Text Box 52"/>
          <p:cNvSpPr txBox="1">
            <a:spLocks noChangeArrowheads="1"/>
          </p:cNvSpPr>
          <p:nvPr/>
        </p:nvSpPr>
        <p:spPr bwMode="auto">
          <a:xfrm>
            <a:off x="4687888" y="4027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7" name="Text Box 53"/>
          <p:cNvSpPr txBox="1">
            <a:spLocks noChangeArrowheads="1"/>
          </p:cNvSpPr>
          <p:nvPr/>
        </p:nvSpPr>
        <p:spPr bwMode="auto">
          <a:xfrm>
            <a:off x="4687888" y="44084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8" name="Text Box 54"/>
          <p:cNvSpPr txBox="1">
            <a:spLocks noChangeArrowheads="1"/>
          </p:cNvSpPr>
          <p:nvPr/>
        </p:nvSpPr>
        <p:spPr bwMode="auto">
          <a:xfrm>
            <a:off x="4687888" y="47386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39" name="Text Box 55"/>
          <p:cNvSpPr txBox="1">
            <a:spLocks noChangeArrowheads="1"/>
          </p:cNvSpPr>
          <p:nvPr/>
        </p:nvSpPr>
        <p:spPr bwMode="auto">
          <a:xfrm>
            <a:off x="4687888" y="510222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FF"/>
                </a:solidFill>
                <a:latin typeface="Arial" pitchFamily="34" charset="0"/>
                <a:ea typeface="PMingLiU" pitchFamily="18" charset="-120"/>
              </a:rPr>
              <a:t>O</a:t>
            </a:r>
          </a:p>
        </p:txBody>
      </p:sp>
      <p:sp>
        <p:nvSpPr>
          <p:cNvPr id="272440" name="Text Box 56"/>
          <p:cNvSpPr txBox="1">
            <a:spLocks noChangeArrowheads="1"/>
          </p:cNvSpPr>
          <p:nvPr/>
        </p:nvSpPr>
        <p:spPr bwMode="auto">
          <a:xfrm rot="-2783676">
            <a:off x="4528344" y="2248694"/>
            <a:ext cx="39576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Marcion (140)</a:t>
            </a:r>
          </a:p>
        </p:txBody>
      </p:sp>
      <p:sp>
        <p:nvSpPr>
          <p:cNvPr id="272441" name="Text Box 57"/>
          <p:cNvSpPr txBox="1">
            <a:spLocks noChangeArrowheads="1"/>
          </p:cNvSpPr>
          <p:nvPr/>
        </p:nvSpPr>
        <p:spPr bwMode="auto">
          <a:xfrm>
            <a:off x="5105400" y="474186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2" name="Text Box 58"/>
          <p:cNvSpPr txBox="1">
            <a:spLocks noChangeArrowheads="1"/>
          </p:cNvSpPr>
          <p:nvPr/>
        </p:nvSpPr>
        <p:spPr bwMode="auto">
          <a:xfrm rot="-2783676">
            <a:off x="4908551" y="2279650"/>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Muratonian (170)</a:t>
            </a:r>
          </a:p>
        </p:txBody>
      </p:sp>
      <p:sp>
        <p:nvSpPr>
          <p:cNvPr id="272443" name="Text Box 59"/>
          <p:cNvSpPr txBox="1">
            <a:spLocks noChangeArrowheads="1"/>
          </p:cNvSpPr>
          <p:nvPr/>
        </p:nvSpPr>
        <p:spPr bwMode="auto">
          <a:xfrm>
            <a:off x="5486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4" name="Text Box 60"/>
          <p:cNvSpPr txBox="1">
            <a:spLocks noChangeArrowheads="1"/>
          </p:cNvSpPr>
          <p:nvPr/>
        </p:nvSpPr>
        <p:spPr bwMode="auto">
          <a:xfrm>
            <a:off x="5486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5" name="Text Box 61"/>
          <p:cNvSpPr txBox="1">
            <a:spLocks noChangeArrowheads="1"/>
          </p:cNvSpPr>
          <p:nvPr/>
        </p:nvSpPr>
        <p:spPr bwMode="auto">
          <a:xfrm>
            <a:off x="5473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6" name="Text Box 62"/>
          <p:cNvSpPr txBox="1">
            <a:spLocks noChangeArrowheads="1"/>
          </p:cNvSpPr>
          <p:nvPr/>
        </p:nvSpPr>
        <p:spPr bwMode="auto">
          <a:xfrm>
            <a:off x="5486400" y="51165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7" name="Text Box 63"/>
          <p:cNvSpPr txBox="1">
            <a:spLocks noChangeArrowheads="1"/>
          </p:cNvSpPr>
          <p:nvPr/>
        </p:nvSpPr>
        <p:spPr bwMode="auto">
          <a:xfrm rot="-2783676">
            <a:off x="5291138" y="2281237"/>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Barococcio (206)</a:t>
            </a:r>
          </a:p>
        </p:txBody>
      </p:sp>
      <p:sp>
        <p:nvSpPr>
          <p:cNvPr id="272448" name="Text Box 64"/>
          <p:cNvSpPr txBox="1">
            <a:spLocks noChangeArrowheads="1"/>
          </p:cNvSpPr>
          <p:nvPr/>
        </p:nvSpPr>
        <p:spPr bwMode="auto">
          <a:xfrm>
            <a:off x="5867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49" name="Text Box 65"/>
          <p:cNvSpPr txBox="1">
            <a:spLocks noChangeArrowheads="1"/>
          </p:cNvSpPr>
          <p:nvPr/>
        </p:nvSpPr>
        <p:spPr bwMode="auto">
          <a:xfrm>
            <a:off x="5867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0" name="Text Box 66"/>
          <p:cNvSpPr txBox="1">
            <a:spLocks noChangeArrowheads="1"/>
          </p:cNvSpPr>
          <p:nvPr/>
        </p:nvSpPr>
        <p:spPr bwMode="auto">
          <a:xfrm>
            <a:off x="5854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1" name="Text Box 67"/>
          <p:cNvSpPr txBox="1">
            <a:spLocks noChangeArrowheads="1"/>
          </p:cNvSpPr>
          <p:nvPr/>
        </p:nvSpPr>
        <p:spPr bwMode="auto">
          <a:xfrm>
            <a:off x="5867400" y="511333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2" name="Text Box 68"/>
          <p:cNvSpPr txBox="1">
            <a:spLocks noChangeArrowheads="1"/>
          </p:cNvSpPr>
          <p:nvPr/>
        </p:nvSpPr>
        <p:spPr bwMode="auto">
          <a:xfrm rot="-2783676">
            <a:off x="5684838" y="22971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FFFF00"/>
                </a:solidFill>
                <a:latin typeface="Arial" pitchFamily="34" charset="0"/>
                <a:ea typeface="PMingLiU" pitchFamily="18" charset="-120"/>
              </a:rPr>
              <a:t>Apostolic (300)</a:t>
            </a:r>
          </a:p>
        </p:txBody>
      </p:sp>
      <p:sp>
        <p:nvSpPr>
          <p:cNvPr id="272453" name="Text Box 69"/>
          <p:cNvSpPr txBox="1">
            <a:spLocks noChangeArrowheads="1"/>
          </p:cNvSpPr>
          <p:nvPr/>
        </p:nvSpPr>
        <p:spPr bwMode="auto">
          <a:xfrm>
            <a:off x="6248400" y="4038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4" name="Text Box 70"/>
          <p:cNvSpPr txBox="1">
            <a:spLocks noChangeArrowheads="1"/>
          </p:cNvSpPr>
          <p:nvPr/>
        </p:nvSpPr>
        <p:spPr bwMode="auto">
          <a:xfrm>
            <a:off x="6248400" y="44196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5" name="Text Box 71"/>
          <p:cNvSpPr txBox="1">
            <a:spLocks noChangeArrowheads="1"/>
          </p:cNvSpPr>
          <p:nvPr/>
        </p:nvSpPr>
        <p:spPr bwMode="auto">
          <a:xfrm>
            <a:off x="6235700" y="4749800"/>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6" name="Text Box 72"/>
          <p:cNvSpPr txBox="1">
            <a:spLocks noChangeArrowheads="1"/>
          </p:cNvSpPr>
          <p:nvPr/>
        </p:nvSpPr>
        <p:spPr bwMode="auto">
          <a:xfrm>
            <a:off x="6248400" y="511333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FFFF00"/>
                </a:solidFill>
                <a:latin typeface="Arial" pitchFamily="34" charset="0"/>
                <a:ea typeface="PMingLiU" pitchFamily="18" charset="-120"/>
              </a:rPr>
              <a:t>O</a:t>
            </a:r>
          </a:p>
        </p:txBody>
      </p:sp>
      <p:sp>
        <p:nvSpPr>
          <p:cNvPr id="272457" name="Text Box 73"/>
          <p:cNvSpPr txBox="1">
            <a:spLocks noChangeArrowheads="1"/>
          </p:cNvSpPr>
          <p:nvPr/>
        </p:nvSpPr>
        <p:spPr bwMode="auto">
          <a:xfrm rot="-2783676">
            <a:off x="6103938" y="22463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Tatian Diatesseron (170)</a:t>
            </a:r>
          </a:p>
        </p:txBody>
      </p:sp>
      <p:sp>
        <p:nvSpPr>
          <p:cNvPr id="272458" name="Text Box 74"/>
          <p:cNvSpPr txBox="1">
            <a:spLocks noChangeArrowheads="1"/>
          </p:cNvSpPr>
          <p:nvPr/>
        </p:nvSpPr>
        <p:spPr bwMode="auto">
          <a:xfrm>
            <a:off x="6654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59" name="Text Box 75"/>
          <p:cNvSpPr txBox="1">
            <a:spLocks noChangeArrowheads="1"/>
          </p:cNvSpPr>
          <p:nvPr/>
        </p:nvSpPr>
        <p:spPr bwMode="auto">
          <a:xfrm>
            <a:off x="6654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0" name="Text Box 76"/>
          <p:cNvSpPr txBox="1">
            <a:spLocks noChangeArrowheads="1"/>
          </p:cNvSpPr>
          <p:nvPr/>
        </p:nvSpPr>
        <p:spPr bwMode="auto">
          <a:xfrm>
            <a:off x="6654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1" name="Text Box 77"/>
          <p:cNvSpPr txBox="1">
            <a:spLocks noChangeArrowheads="1"/>
          </p:cNvSpPr>
          <p:nvPr/>
        </p:nvSpPr>
        <p:spPr bwMode="auto">
          <a:xfrm>
            <a:off x="6667500" y="5094288"/>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2" name="Text Box 78"/>
          <p:cNvSpPr txBox="1">
            <a:spLocks noChangeArrowheads="1"/>
          </p:cNvSpPr>
          <p:nvPr/>
        </p:nvSpPr>
        <p:spPr bwMode="auto">
          <a:xfrm rot="-2783676">
            <a:off x="6559551" y="2246312"/>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Old Latin (150-170)</a:t>
            </a:r>
          </a:p>
        </p:txBody>
      </p:sp>
      <p:sp>
        <p:nvSpPr>
          <p:cNvPr id="272463" name="Text Box 79"/>
          <p:cNvSpPr txBox="1">
            <a:spLocks noChangeArrowheads="1"/>
          </p:cNvSpPr>
          <p:nvPr/>
        </p:nvSpPr>
        <p:spPr bwMode="auto">
          <a:xfrm>
            <a:off x="7035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4" name="Text Box 80"/>
          <p:cNvSpPr txBox="1">
            <a:spLocks noChangeArrowheads="1"/>
          </p:cNvSpPr>
          <p:nvPr/>
        </p:nvSpPr>
        <p:spPr bwMode="auto">
          <a:xfrm>
            <a:off x="7035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5" name="Text Box 81"/>
          <p:cNvSpPr txBox="1">
            <a:spLocks noChangeArrowheads="1"/>
          </p:cNvSpPr>
          <p:nvPr/>
        </p:nvSpPr>
        <p:spPr bwMode="auto">
          <a:xfrm>
            <a:off x="7035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6" name="Text Box 82"/>
          <p:cNvSpPr txBox="1">
            <a:spLocks noChangeArrowheads="1"/>
          </p:cNvSpPr>
          <p:nvPr/>
        </p:nvSpPr>
        <p:spPr bwMode="auto">
          <a:xfrm>
            <a:off x="7048500" y="50911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7" name="Text Box 83"/>
          <p:cNvSpPr txBox="1">
            <a:spLocks noChangeArrowheads="1"/>
          </p:cNvSpPr>
          <p:nvPr/>
        </p:nvSpPr>
        <p:spPr bwMode="auto">
          <a:xfrm rot="-2783676">
            <a:off x="7016751" y="2263775"/>
            <a:ext cx="38862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en-US" altLang="zh-TW" sz="2000" b="1">
                <a:solidFill>
                  <a:srgbClr val="6699FF"/>
                </a:solidFill>
                <a:latin typeface="Arial" pitchFamily="34" charset="0"/>
                <a:ea typeface="PMingLiU" pitchFamily="18" charset="-120"/>
              </a:rPr>
              <a:t>Old Syriac (200)</a:t>
            </a:r>
          </a:p>
        </p:txBody>
      </p:sp>
      <p:sp>
        <p:nvSpPr>
          <p:cNvPr id="272468" name="Text Box 84"/>
          <p:cNvSpPr txBox="1">
            <a:spLocks noChangeArrowheads="1"/>
          </p:cNvSpPr>
          <p:nvPr/>
        </p:nvSpPr>
        <p:spPr bwMode="auto">
          <a:xfrm>
            <a:off x="7416800" y="4016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69" name="Text Box 85"/>
          <p:cNvSpPr txBox="1">
            <a:spLocks noChangeArrowheads="1"/>
          </p:cNvSpPr>
          <p:nvPr/>
        </p:nvSpPr>
        <p:spPr bwMode="auto">
          <a:xfrm>
            <a:off x="7416800" y="43973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0" name="Text Box 86"/>
          <p:cNvSpPr txBox="1">
            <a:spLocks noChangeArrowheads="1"/>
          </p:cNvSpPr>
          <p:nvPr/>
        </p:nvSpPr>
        <p:spPr bwMode="auto">
          <a:xfrm>
            <a:off x="7416800" y="4727575"/>
            <a:ext cx="304800" cy="44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1" name="Text Box 87"/>
          <p:cNvSpPr txBox="1">
            <a:spLocks noChangeArrowheads="1"/>
          </p:cNvSpPr>
          <p:nvPr/>
        </p:nvSpPr>
        <p:spPr bwMode="auto">
          <a:xfrm>
            <a:off x="7429500" y="5091113"/>
            <a:ext cx="304800" cy="44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nSpc>
                <a:spcPct val="130000"/>
              </a:lnSpc>
            </a:pPr>
            <a:r>
              <a:rPr lang="en-US" altLang="zh-TW" sz="1800" b="1">
                <a:solidFill>
                  <a:srgbClr val="6699FF"/>
                </a:solidFill>
                <a:latin typeface="Arial" pitchFamily="34" charset="0"/>
                <a:ea typeface="PMingLiU" pitchFamily="18" charset="-120"/>
              </a:rPr>
              <a:t>O</a:t>
            </a:r>
          </a:p>
        </p:txBody>
      </p:sp>
      <p:sp>
        <p:nvSpPr>
          <p:cNvPr id="272472" name="Text Box 88"/>
          <p:cNvSpPr txBox="1">
            <a:spLocks noChangeArrowheads="1"/>
          </p:cNvSpPr>
          <p:nvPr/>
        </p:nvSpPr>
        <p:spPr bwMode="auto">
          <a:xfrm>
            <a:off x="5562600" y="914400"/>
            <a:ext cx="1600200"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00"/>
                </a:solidFill>
                <a:latin typeface="Arial" pitchFamily="34" charset="0"/>
                <a:ea typeface="SimSun" pitchFamily="2" charset="-122"/>
              </a:rPr>
              <a:t>正典</a:t>
            </a:r>
          </a:p>
        </p:txBody>
      </p:sp>
      <p:sp>
        <p:nvSpPr>
          <p:cNvPr id="272473" name="Text Box 89"/>
          <p:cNvSpPr txBox="1">
            <a:spLocks noChangeArrowheads="1"/>
          </p:cNvSpPr>
          <p:nvPr/>
        </p:nvSpPr>
        <p:spPr bwMode="auto">
          <a:xfrm>
            <a:off x="7070725" y="914400"/>
            <a:ext cx="2073275"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b="1">
                <a:solidFill>
                  <a:srgbClr val="6699FF"/>
                </a:solidFill>
                <a:latin typeface="Arial" pitchFamily="34" charset="0"/>
                <a:ea typeface="SimSun" pitchFamily="2" charset="-122"/>
              </a:rPr>
              <a:t>翻译</a:t>
            </a:r>
            <a:endParaRPr lang="en-US" altLang="zh-TW" b="1">
              <a:solidFill>
                <a:srgbClr val="6699FF"/>
              </a:solidFill>
              <a:latin typeface="Arial" pitchFamily="34" charset="0"/>
              <a:ea typeface="SimSun" pitchFamily="2" charset="-122"/>
            </a:endParaRPr>
          </a:p>
        </p:txBody>
      </p:sp>
      <p:sp>
        <p:nvSpPr>
          <p:cNvPr id="272474" name="Text Box 90"/>
          <p:cNvSpPr txBox="1">
            <a:spLocks noChangeArrowheads="1"/>
          </p:cNvSpPr>
          <p:nvPr/>
        </p:nvSpPr>
        <p:spPr bwMode="auto">
          <a:xfrm>
            <a:off x="0" y="180975"/>
            <a:ext cx="2362200" cy="1425575"/>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zh-TW" altLang="en-US" sz="2800" b="1">
                <a:solidFill>
                  <a:srgbClr val="FFFFFF"/>
                </a:solidFill>
                <a:latin typeface="Arial" charset="0"/>
                <a:ea typeface="SimSun" charset="0"/>
                <a:cs typeface="SimSun" charset="0"/>
              </a:rPr>
              <a:t>尼西</a:t>
            </a:r>
            <a:r>
              <a:rPr lang="zh-CN" altLang="en-US" sz="2800" b="1">
                <a:solidFill>
                  <a:srgbClr val="FFFFFF"/>
                </a:solidFill>
                <a:latin typeface="Arial" charset="0"/>
                <a:ea typeface="SimSun" charset="0"/>
                <a:cs typeface="SimSun" charset="0"/>
              </a:rPr>
              <a:t>亚会议</a:t>
            </a:r>
            <a:r>
              <a:rPr lang="zh-TW" altLang="en-US" sz="2800" b="1">
                <a:solidFill>
                  <a:srgbClr val="FFFFFF"/>
                </a:solidFill>
                <a:latin typeface="Arial" charset="0"/>
                <a:ea typeface="SimSun" charset="0"/>
                <a:cs typeface="SimSun" charset="0"/>
              </a:rPr>
              <a:t>之前福音</a:t>
            </a:r>
            <a:r>
              <a:rPr lang="zh-CN" altLang="en-US" sz="2800" b="1">
                <a:solidFill>
                  <a:srgbClr val="FFFFFF"/>
                </a:solidFill>
                <a:latin typeface="Arial" charset="0"/>
                <a:ea typeface="SimSun" charset="0"/>
                <a:cs typeface="SimSun" charset="0"/>
              </a:rPr>
              <a:t>书</a:t>
            </a:r>
            <a:r>
              <a:rPr lang="zh-TW" altLang="en-US" sz="2800" b="1">
                <a:solidFill>
                  <a:srgbClr val="FFFFFF"/>
                </a:solidFill>
                <a:latin typeface="Arial" charset="0"/>
                <a:ea typeface="SimSun" charset="0"/>
                <a:cs typeface="SimSun" charset="0"/>
              </a:rPr>
              <a:t>被</a:t>
            </a:r>
            <a:r>
              <a:rPr lang="zh-CN" altLang="en-US" sz="2800" b="1">
                <a:solidFill>
                  <a:srgbClr val="FFFFFF"/>
                </a:solidFill>
                <a:latin typeface="Arial" charset="0"/>
                <a:ea typeface="SimSun" charset="0"/>
                <a:cs typeface="SimSun" charset="0"/>
              </a:rPr>
              <a:t>接纳</a:t>
            </a:r>
            <a:r>
              <a:rPr lang="zh-TW" altLang="en-US" sz="2800" b="1">
                <a:solidFill>
                  <a:srgbClr val="FFFFFF"/>
                </a:solidFill>
                <a:latin typeface="Arial" charset="0"/>
                <a:ea typeface="SimSun" charset="0"/>
                <a:cs typeface="SimSun" charset="0"/>
              </a:rPr>
              <a:t>的</a:t>
            </a:r>
            <a:r>
              <a:rPr lang="zh-CN" altLang="en-US" sz="2800" b="1">
                <a:solidFill>
                  <a:srgbClr val="FFFFFF"/>
                </a:solidFill>
                <a:latin typeface="Arial" charset="0"/>
                <a:ea typeface="SimSun" charset="0"/>
                <a:cs typeface="SimSun" charset="0"/>
              </a:rPr>
              <a:t>经过</a:t>
            </a:r>
            <a:endParaRPr lang="en-US" altLang="zh-TW" sz="2800" b="1">
              <a:solidFill>
                <a:srgbClr val="FFFFFF"/>
              </a:solidFill>
              <a:latin typeface="Arial" charset="0"/>
              <a:ea typeface="SimSun" charset="0"/>
              <a:cs typeface="SimSun" charset="0"/>
            </a:endParaRPr>
          </a:p>
        </p:txBody>
      </p:sp>
      <p:sp>
        <p:nvSpPr>
          <p:cNvPr id="955480" name="Text Box 91"/>
          <p:cNvSpPr txBox="1">
            <a:spLocks noChangeArrowheads="1"/>
          </p:cNvSpPr>
          <p:nvPr/>
        </p:nvSpPr>
        <p:spPr bwMode="auto">
          <a:xfrm>
            <a:off x="381000" y="5943600"/>
            <a:ext cx="2073275"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FF"/>
                </a:solidFill>
                <a:latin typeface="Arial" pitchFamily="34" charset="0"/>
                <a:ea typeface="SimSun" pitchFamily="2" charset="-122"/>
              </a:rPr>
              <a:t>第一世</a:t>
            </a:r>
            <a:r>
              <a:rPr lang="zh-CN" altLang="en-US" sz="3200" b="1">
                <a:solidFill>
                  <a:srgbClr val="FFFFFF"/>
                </a:solidFill>
                <a:latin typeface="Arial" pitchFamily="34" charset="0"/>
                <a:ea typeface="SimSun" pitchFamily="2" charset="-122"/>
              </a:rPr>
              <a:t>纪</a:t>
            </a:r>
            <a:endParaRPr lang="en-US" altLang="zh-TW" sz="3200" b="1">
              <a:solidFill>
                <a:srgbClr val="FFFFFF"/>
              </a:solidFill>
              <a:latin typeface="Arial" pitchFamily="34" charset="0"/>
              <a:ea typeface="SimSun" pitchFamily="2" charset="-122"/>
            </a:endParaRPr>
          </a:p>
        </p:txBody>
      </p:sp>
      <p:sp>
        <p:nvSpPr>
          <p:cNvPr id="955481" name="Text Box 92"/>
          <p:cNvSpPr txBox="1">
            <a:spLocks noChangeArrowheads="1"/>
          </p:cNvSpPr>
          <p:nvPr/>
        </p:nvSpPr>
        <p:spPr bwMode="auto">
          <a:xfrm>
            <a:off x="6537325" y="5867400"/>
            <a:ext cx="207327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b="1">
                <a:solidFill>
                  <a:srgbClr val="FFFFFF"/>
                </a:solidFill>
                <a:latin typeface="SimSun" pitchFamily="2" charset="-122"/>
                <a:ea typeface="SimSun" pitchFamily="2" charset="-122"/>
              </a:rPr>
              <a:t>公元</a:t>
            </a:r>
            <a:r>
              <a:rPr lang="en-US" altLang="zh-TW" b="1">
                <a:solidFill>
                  <a:srgbClr val="FFFFFF"/>
                </a:solidFill>
                <a:latin typeface="SimSun" pitchFamily="2" charset="-122"/>
                <a:ea typeface="SimSun" pitchFamily="2" charset="-122"/>
              </a:rPr>
              <a:t>325</a:t>
            </a:r>
            <a:r>
              <a:rPr lang="zh-TW" altLang="en-US" b="1">
                <a:solidFill>
                  <a:srgbClr val="FFFFFF"/>
                </a:solidFill>
                <a:latin typeface="SimSun" pitchFamily="2" charset="-122"/>
                <a:ea typeface="SimSun" pitchFamily="2" charset="-122"/>
              </a:rPr>
              <a:t>年</a:t>
            </a:r>
          </a:p>
          <a:p>
            <a:pPr algn="ctr"/>
            <a:r>
              <a:rPr lang="zh-TW" altLang="en-US" b="1">
                <a:solidFill>
                  <a:srgbClr val="FFFFFF"/>
                </a:solidFill>
                <a:latin typeface="SimSun" pitchFamily="2" charset="-122"/>
                <a:ea typeface="SimSun" pitchFamily="2" charset="-122"/>
              </a:rPr>
              <a:t>尼西</a:t>
            </a:r>
            <a:r>
              <a:rPr lang="zh-CN" altLang="en-US" b="1">
                <a:solidFill>
                  <a:srgbClr val="FFFFFF"/>
                </a:solidFill>
                <a:latin typeface="SimSun" pitchFamily="2" charset="-122"/>
                <a:ea typeface="SimSun" pitchFamily="2" charset="-122"/>
              </a:rPr>
              <a:t>亚会议</a:t>
            </a:r>
            <a:endParaRPr lang="zh-TW" altLang="en-US" b="1">
              <a:solidFill>
                <a:srgbClr val="FFFFFF"/>
              </a:solidFill>
              <a:latin typeface="SimSun" pitchFamily="2" charset="-122"/>
              <a:ea typeface="SimSun" pitchFamily="2" charset="-122"/>
            </a:endParaRPr>
          </a:p>
        </p:txBody>
      </p:sp>
      <p:grpSp>
        <p:nvGrpSpPr>
          <p:cNvPr id="2" name="Group 92"/>
          <p:cNvGrpSpPr>
            <a:grpSpLocks/>
          </p:cNvGrpSpPr>
          <p:nvPr/>
        </p:nvGrpSpPr>
        <p:grpSpPr bwMode="auto">
          <a:xfrm>
            <a:off x="990600" y="4995863"/>
            <a:ext cx="1600200" cy="1481137"/>
            <a:chOff x="720" y="3168"/>
            <a:chExt cx="1008" cy="933"/>
          </a:xfrm>
        </p:grpSpPr>
        <p:sp>
          <p:nvSpPr>
            <p:cNvPr id="955486"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2" name="Text Box 94"/>
            <p:cNvSpPr txBox="1">
              <a:spLocks noChangeArrowheads="1"/>
            </p:cNvSpPr>
            <p:nvPr/>
          </p:nvSpPr>
          <p:spPr bwMode="auto">
            <a:xfrm>
              <a:off x="720" y="3524"/>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dirty="0">
                  <a:solidFill>
                    <a:srgbClr val="FFFFFF"/>
                  </a:solidFill>
                  <a:latin typeface="Arial" charset="0"/>
                  <a:ea typeface="ＭＳ Ｐゴシック" charset="-128"/>
                  <a:cs typeface="ＭＳ Ｐゴシック" charset="-128"/>
                </a:rPr>
                <a:t>Gospel of Thomas </a:t>
              </a:r>
              <a:br>
                <a:rPr lang="en-US" sz="1800" dirty="0">
                  <a:solidFill>
                    <a:srgbClr val="FFFFFF"/>
                  </a:solidFill>
                  <a:latin typeface="Arial" charset="0"/>
                  <a:ea typeface="ＭＳ Ｐゴシック" charset="-128"/>
                  <a:cs typeface="ＭＳ Ｐゴシック" charset="-128"/>
                </a:rPr>
              </a:br>
              <a:r>
                <a:rPr lang="en-US" sz="1800" dirty="0">
                  <a:solidFill>
                    <a:srgbClr val="FFFFFF"/>
                  </a:solidFill>
                  <a:latin typeface="Arial" charset="0"/>
                  <a:ea typeface="ＭＳ Ｐゴシック" charset="-128"/>
                  <a:cs typeface="ＭＳ Ｐゴシック" charset="-128"/>
                </a:rPr>
                <a:t>AD 50-140</a:t>
              </a:r>
            </a:p>
          </p:txBody>
        </p:sp>
      </p:grpSp>
      <p:grpSp>
        <p:nvGrpSpPr>
          <p:cNvPr id="3" name="Group 95"/>
          <p:cNvGrpSpPr>
            <a:grpSpLocks/>
          </p:cNvGrpSpPr>
          <p:nvPr/>
        </p:nvGrpSpPr>
        <p:grpSpPr bwMode="auto">
          <a:xfrm>
            <a:off x="2590800" y="4995863"/>
            <a:ext cx="1600200" cy="1481137"/>
            <a:chOff x="1728" y="3195"/>
            <a:chExt cx="1008" cy="933"/>
          </a:xfrm>
        </p:grpSpPr>
        <p:sp>
          <p:nvSpPr>
            <p:cNvPr id="955484"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endParaRPr>
            </a:p>
          </p:txBody>
        </p:sp>
        <p:sp>
          <p:nvSpPr>
            <p:cNvPr id="95" name="Text Box 97"/>
            <p:cNvSpPr txBox="1">
              <a:spLocks noChangeArrowheads="1"/>
            </p:cNvSpPr>
            <p:nvPr/>
          </p:nvSpPr>
          <p:spPr bwMode="auto">
            <a:xfrm>
              <a:off x="1728" y="3551"/>
              <a:ext cx="1008" cy="57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p>
              <a:pPr algn="ctr">
                <a:defRPr/>
              </a:pPr>
              <a:r>
                <a:rPr lang="en-US" sz="1800">
                  <a:solidFill>
                    <a:srgbClr val="FFFFFF"/>
                  </a:solidFill>
                  <a:latin typeface="Arial" charset="0"/>
                  <a:ea typeface="ＭＳ Ｐゴシック" charset="-128"/>
                  <a:cs typeface="ＭＳ Ｐゴシック" charset="-128"/>
                </a:rPr>
                <a:t>Gospel of Judas </a:t>
              </a:r>
              <a:br>
                <a:rPr lang="en-US" sz="1800">
                  <a:solidFill>
                    <a:srgbClr val="FFFFFF"/>
                  </a:solidFill>
                  <a:latin typeface="Arial" charset="0"/>
                  <a:ea typeface="ＭＳ Ｐゴシック" charset="-128"/>
                  <a:cs typeface="ＭＳ Ｐゴシック" charset="-128"/>
                </a:rPr>
              </a:br>
              <a:r>
                <a:rPr lang="en-US" sz="1800">
                  <a:solidFill>
                    <a:srgbClr val="FFFFFF"/>
                  </a:solidFill>
                  <a:latin typeface="Arial" charset="0"/>
                  <a:ea typeface="ＭＳ Ｐゴシック" charset="-128"/>
                  <a:cs typeface="ＭＳ Ｐゴシック" charset="-128"/>
                </a:rPr>
                <a:t>AD 170?</a:t>
              </a:r>
            </a:p>
          </p:txBody>
        </p:sp>
      </p:grpSp>
    </p:spTree>
    <p:extLst>
      <p:ext uri="{BB962C8B-B14F-4D97-AF65-F5344CB8AC3E}">
        <p14:creationId xmlns:p14="http://schemas.microsoft.com/office/powerpoint/2010/main" val="38313545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272425"/>
                                        </p:tgtEl>
                                        <p:attrNameLst>
                                          <p:attrName>style.visibility</p:attrName>
                                        </p:attrNameLst>
                                      </p:cBhvr>
                                      <p:to>
                                        <p:strVal val="visible"/>
                                      </p:to>
                                    </p:set>
                                    <p:animEffect transition="in" filter="wipe(down)">
                                      <p:cBhvr>
                                        <p:cTn id="100" dur="500"/>
                                        <p:tgtEl>
                                          <p:spTgt spid="272425"/>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272426"/>
                                        </p:tgtEl>
                                        <p:attrNameLst>
                                          <p:attrName>style.visibility</p:attrName>
                                        </p:attrNameLst>
                                      </p:cBhvr>
                                      <p:to>
                                        <p:strVal val="visible"/>
                                      </p:to>
                                    </p:set>
                                    <p:animEffect transition="in" filter="wipe(down)">
                                      <p:cBhvr>
                                        <p:cTn id="103" dur="500"/>
                                        <p:tgtEl>
                                          <p:spTgt spid="272426"/>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72427"/>
                                        </p:tgtEl>
                                        <p:attrNameLst>
                                          <p:attrName>style.visibility</p:attrName>
                                        </p:attrNameLst>
                                      </p:cBhvr>
                                      <p:to>
                                        <p:strVal val="visible"/>
                                      </p:to>
                                    </p:set>
                                    <p:animEffect transition="in" filter="wipe(down)">
                                      <p:cBhvr>
                                        <p:cTn id="106" dur="500"/>
                                        <p:tgtEl>
                                          <p:spTgt spid="272427"/>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272428"/>
                                        </p:tgtEl>
                                        <p:attrNameLst>
                                          <p:attrName>style.visibility</p:attrName>
                                        </p:attrNameLst>
                                      </p:cBhvr>
                                      <p:to>
                                        <p:strVal val="visible"/>
                                      </p:to>
                                    </p:set>
                                    <p:animEffect transition="in" filter="wipe(down)">
                                      <p:cBhvr>
                                        <p:cTn id="109" dur="500"/>
                                        <p:tgtEl>
                                          <p:spTgt spid="272428"/>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272429"/>
                                        </p:tgtEl>
                                        <p:attrNameLst>
                                          <p:attrName>style.visibility</p:attrName>
                                        </p:attrNameLst>
                                      </p:cBhvr>
                                      <p:to>
                                        <p:strVal val="visible"/>
                                      </p:to>
                                    </p:set>
                                    <p:animEffect transition="in" filter="wipe(down)">
                                      <p:cBhvr>
                                        <p:cTn id="112" dur="500"/>
                                        <p:tgtEl>
                                          <p:spTgt spid="272429"/>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72430"/>
                                        </p:tgtEl>
                                        <p:attrNameLst>
                                          <p:attrName>style.visibility</p:attrName>
                                        </p:attrNameLst>
                                      </p:cBhvr>
                                      <p:to>
                                        <p:strVal val="visible"/>
                                      </p:to>
                                    </p:set>
                                    <p:animEffect transition="in" filter="wipe(down)">
                                      <p:cBhvr>
                                        <p:cTn id="117" dur="500"/>
                                        <p:tgtEl>
                                          <p:spTgt spid="27243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72431"/>
                                        </p:tgtEl>
                                        <p:attrNameLst>
                                          <p:attrName>style.visibility</p:attrName>
                                        </p:attrNameLst>
                                      </p:cBhvr>
                                      <p:to>
                                        <p:strVal val="visible"/>
                                      </p:to>
                                    </p:set>
                                    <p:animEffect transition="in" filter="wipe(down)">
                                      <p:cBhvr>
                                        <p:cTn id="120" dur="500"/>
                                        <p:tgtEl>
                                          <p:spTgt spid="272431"/>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272432"/>
                                        </p:tgtEl>
                                        <p:attrNameLst>
                                          <p:attrName>style.visibility</p:attrName>
                                        </p:attrNameLst>
                                      </p:cBhvr>
                                      <p:to>
                                        <p:strVal val="visible"/>
                                      </p:to>
                                    </p:set>
                                    <p:animEffect transition="in" filter="wipe(down)">
                                      <p:cBhvr>
                                        <p:cTn id="123" dur="500"/>
                                        <p:tgtEl>
                                          <p:spTgt spid="272432"/>
                                        </p:tgtEl>
                                      </p:cBhvr>
                                    </p:animEffect>
                                  </p:childTnLst>
                                </p:cTn>
                              </p:par>
                              <p:par>
                                <p:cTn id="124" presetID="22" presetClass="entr" presetSubtype="4" fill="hold" grpId="0" nodeType="withEffect">
                                  <p:stCondLst>
                                    <p:cond delay="0"/>
                                  </p:stCondLst>
                                  <p:childTnLst>
                                    <p:set>
                                      <p:cBhvr>
                                        <p:cTn id="125" dur="1" fill="hold">
                                          <p:stCondLst>
                                            <p:cond delay="0"/>
                                          </p:stCondLst>
                                        </p:cTn>
                                        <p:tgtEl>
                                          <p:spTgt spid="272433"/>
                                        </p:tgtEl>
                                        <p:attrNameLst>
                                          <p:attrName>style.visibility</p:attrName>
                                        </p:attrNameLst>
                                      </p:cBhvr>
                                      <p:to>
                                        <p:strVal val="visible"/>
                                      </p:to>
                                    </p:set>
                                    <p:animEffect transition="in" filter="wipe(down)">
                                      <p:cBhvr>
                                        <p:cTn id="126" dur="500"/>
                                        <p:tgtEl>
                                          <p:spTgt spid="272433"/>
                                        </p:tgtEl>
                                      </p:cBhvr>
                                    </p:animEffect>
                                  </p:childTnLst>
                                </p:cTn>
                              </p:par>
                              <p:par>
                                <p:cTn id="127" presetID="22" presetClass="entr" presetSubtype="4" fill="hold" grpId="0" nodeType="withEffect">
                                  <p:stCondLst>
                                    <p:cond delay="0"/>
                                  </p:stCondLst>
                                  <p:childTnLst>
                                    <p:set>
                                      <p:cBhvr>
                                        <p:cTn id="128" dur="1" fill="hold">
                                          <p:stCondLst>
                                            <p:cond delay="0"/>
                                          </p:stCondLst>
                                        </p:cTn>
                                        <p:tgtEl>
                                          <p:spTgt spid="272434"/>
                                        </p:tgtEl>
                                        <p:attrNameLst>
                                          <p:attrName>style.visibility</p:attrName>
                                        </p:attrNameLst>
                                      </p:cBhvr>
                                      <p:to>
                                        <p:strVal val="visible"/>
                                      </p:to>
                                    </p:set>
                                    <p:animEffect transition="in" filter="wipe(down)">
                                      <p:cBhvr>
                                        <p:cTn id="129" dur="500"/>
                                        <p:tgtEl>
                                          <p:spTgt spid="272434"/>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272435"/>
                                        </p:tgtEl>
                                        <p:attrNameLst>
                                          <p:attrName>style.visibility</p:attrName>
                                        </p:attrNameLst>
                                      </p:cBhvr>
                                      <p:to>
                                        <p:strVal val="visible"/>
                                      </p:to>
                                    </p:set>
                                    <p:animEffect transition="in" filter="wipe(down)">
                                      <p:cBhvr>
                                        <p:cTn id="134" dur="500"/>
                                        <p:tgtEl>
                                          <p:spTgt spid="272435"/>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272436"/>
                                        </p:tgtEl>
                                        <p:attrNameLst>
                                          <p:attrName>style.visibility</p:attrName>
                                        </p:attrNameLst>
                                      </p:cBhvr>
                                      <p:to>
                                        <p:strVal val="visible"/>
                                      </p:to>
                                    </p:set>
                                    <p:animEffect transition="in" filter="wipe(down)">
                                      <p:cBhvr>
                                        <p:cTn id="137" dur="500"/>
                                        <p:tgtEl>
                                          <p:spTgt spid="272436"/>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272437"/>
                                        </p:tgtEl>
                                        <p:attrNameLst>
                                          <p:attrName>style.visibility</p:attrName>
                                        </p:attrNameLst>
                                      </p:cBhvr>
                                      <p:to>
                                        <p:strVal val="visible"/>
                                      </p:to>
                                    </p:set>
                                    <p:animEffect transition="in" filter="wipe(down)">
                                      <p:cBhvr>
                                        <p:cTn id="140" dur="500"/>
                                        <p:tgtEl>
                                          <p:spTgt spid="272437"/>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272438"/>
                                        </p:tgtEl>
                                        <p:attrNameLst>
                                          <p:attrName>style.visibility</p:attrName>
                                        </p:attrNameLst>
                                      </p:cBhvr>
                                      <p:to>
                                        <p:strVal val="visible"/>
                                      </p:to>
                                    </p:set>
                                    <p:animEffect transition="in" filter="wipe(down)">
                                      <p:cBhvr>
                                        <p:cTn id="143" dur="500"/>
                                        <p:tgtEl>
                                          <p:spTgt spid="272438"/>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272439"/>
                                        </p:tgtEl>
                                        <p:attrNameLst>
                                          <p:attrName>style.visibility</p:attrName>
                                        </p:attrNameLst>
                                      </p:cBhvr>
                                      <p:to>
                                        <p:strVal val="visible"/>
                                      </p:to>
                                    </p:set>
                                    <p:animEffect transition="in" filter="wipe(down)">
                                      <p:cBhvr>
                                        <p:cTn id="146" dur="500"/>
                                        <p:tgtEl>
                                          <p:spTgt spid="272439"/>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272472"/>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272440"/>
                                        </p:tgtEl>
                                        <p:attrNameLst>
                                          <p:attrName>style.visibility</p:attrName>
                                        </p:attrNameLst>
                                      </p:cBhvr>
                                      <p:to>
                                        <p:strVal val="visible"/>
                                      </p:to>
                                    </p:set>
                                    <p:animEffect transition="in" filter="wipe(down)">
                                      <p:cBhvr>
                                        <p:cTn id="155" dur="500"/>
                                        <p:tgtEl>
                                          <p:spTgt spid="272440"/>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272441"/>
                                        </p:tgtEl>
                                        <p:attrNameLst>
                                          <p:attrName>style.visibility</p:attrName>
                                        </p:attrNameLst>
                                      </p:cBhvr>
                                      <p:to>
                                        <p:strVal val="visible"/>
                                      </p:to>
                                    </p:set>
                                    <p:animEffect transition="in" filter="wipe(down)">
                                      <p:cBhvr>
                                        <p:cTn id="158" dur="500"/>
                                        <p:tgtEl>
                                          <p:spTgt spid="272441"/>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2" presetClass="entr" presetSubtype="4" fill="hold" grpId="0" nodeType="clickEffect">
                                  <p:stCondLst>
                                    <p:cond delay="0"/>
                                  </p:stCondLst>
                                  <p:childTnLst>
                                    <p:set>
                                      <p:cBhvr>
                                        <p:cTn id="162" dur="1" fill="hold">
                                          <p:stCondLst>
                                            <p:cond delay="0"/>
                                          </p:stCondLst>
                                        </p:cTn>
                                        <p:tgtEl>
                                          <p:spTgt spid="272442"/>
                                        </p:tgtEl>
                                        <p:attrNameLst>
                                          <p:attrName>style.visibility</p:attrName>
                                        </p:attrNameLst>
                                      </p:cBhvr>
                                      <p:to>
                                        <p:strVal val="visible"/>
                                      </p:to>
                                    </p:set>
                                    <p:animEffect transition="in" filter="wipe(down)">
                                      <p:cBhvr>
                                        <p:cTn id="163" dur="500"/>
                                        <p:tgtEl>
                                          <p:spTgt spid="272442"/>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272443"/>
                                        </p:tgtEl>
                                        <p:attrNameLst>
                                          <p:attrName>style.visibility</p:attrName>
                                        </p:attrNameLst>
                                      </p:cBhvr>
                                      <p:to>
                                        <p:strVal val="visible"/>
                                      </p:to>
                                    </p:set>
                                    <p:animEffect transition="in" filter="wipe(down)">
                                      <p:cBhvr>
                                        <p:cTn id="166" dur="500"/>
                                        <p:tgtEl>
                                          <p:spTgt spid="272443"/>
                                        </p:tgtEl>
                                      </p:cBhvr>
                                    </p:animEffect>
                                  </p:childTnLst>
                                </p:cTn>
                              </p:par>
                              <p:par>
                                <p:cTn id="167" presetID="22" presetClass="entr" presetSubtype="4" fill="hold" grpId="0" nodeType="withEffect">
                                  <p:stCondLst>
                                    <p:cond delay="0"/>
                                  </p:stCondLst>
                                  <p:childTnLst>
                                    <p:set>
                                      <p:cBhvr>
                                        <p:cTn id="168" dur="1" fill="hold">
                                          <p:stCondLst>
                                            <p:cond delay="0"/>
                                          </p:stCondLst>
                                        </p:cTn>
                                        <p:tgtEl>
                                          <p:spTgt spid="272444"/>
                                        </p:tgtEl>
                                        <p:attrNameLst>
                                          <p:attrName>style.visibility</p:attrName>
                                        </p:attrNameLst>
                                      </p:cBhvr>
                                      <p:to>
                                        <p:strVal val="visible"/>
                                      </p:to>
                                    </p:set>
                                    <p:animEffect transition="in" filter="wipe(down)">
                                      <p:cBhvr>
                                        <p:cTn id="169" dur="500"/>
                                        <p:tgtEl>
                                          <p:spTgt spid="272444"/>
                                        </p:tgtEl>
                                      </p:cBhvr>
                                    </p:animEffect>
                                  </p:childTnLst>
                                </p:cTn>
                              </p:par>
                              <p:par>
                                <p:cTn id="170" presetID="22" presetClass="entr" presetSubtype="4" fill="hold" grpId="0" nodeType="withEffect">
                                  <p:stCondLst>
                                    <p:cond delay="0"/>
                                  </p:stCondLst>
                                  <p:childTnLst>
                                    <p:set>
                                      <p:cBhvr>
                                        <p:cTn id="171" dur="1" fill="hold">
                                          <p:stCondLst>
                                            <p:cond delay="0"/>
                                          </p:stCondLst>
                                        </p:cTn>
                                        <p:tgtEl>
                                          <p:spTgt spid="272445"/>
                                        </p:tgtEl>
                                        <p:attrNameLst>
                                          <p:attrName>style.visibility</p:attrName>
                                        </p:attrNameLst>
                                      </p:cBhvr>
                                      <p:to>
                                        <p:strVal val="visible"/>
                                      </p:to>
                                    </p:set>
                                    <p:animEffect transition="in" filter="wipe(down)">
                                      <p:cBhvr>
                                        <p:cTn id="172" dur="500"/>
                                        <p:tgtEl>
                                          <p:spTgt spid="272445"/>
                                        </p:tgtEl>
                                      </p:cBhvr>
                                    </p:animEffect>
                                  </p:childTnLst>
                                </p:cTn>
                              </p:par>
                              <p:par>
                                <p:cTn id="173" presetID="22" presetClass="entr" presetSubtype="4" fill="hold" grpId="0" nodeType="withEffect">
                                  <p:stCondLst>
                                    <p:cond delay="0"/>
                                  </p:stCondLst>
                                  <p:childTnLst>
                                    <p:set>
                                      <p:cBhvr>
                                        <p:cTn id="174" dur="1" fill="hold">
                                          <p:stCondLst>
                                            <p:cond delay="0"/>
                                          </p:stCondLst>
                                        </p:cTn>
                                        <p:tgtEl>
                                          <p:spTgt spid="272446"/>
                                        </p:tgtEl>
                                        <p:attrNameLst>
                                          <p:attrName>style.visibility</p:attrName>
                                        </p:attrNameLst>
                                      </p:cBhvr>
                                      <p:to>
                                        <p:strVal val="visible"/>
                                      </p:to>
                                    </p:set>
                                    <p:animEffect transition="in" filter="wipe(down)">
                                      <p:cBhvr>
                                        <p:cTn id="175" dur="500"/>
                                        <p:tgtEl>
                                          <p:spTgt spid="272446"/>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22" presetClass="entr" presetSubtype="4" fill="hold" grpId="0" nodeType="clickEffect">
                                  <p:stCondLst>
                                    <p:cond delay="0"/>
                                  </p:stCondLst>
                                  <p:childTnLst>
                                    <p:set>
                                      <p:cBhvr>
                                        <p:cTn id="179" dur="1" fill="hold">
                                          <p:stCondLst>
                                            <p:cond delay="0"/>
                                          </p:stCondLst>
                                        </p:cTn>
                                        <p:tgtEl>
                                          <p:spTgt spid="272447"/>
                                        </p:tgtEl>
                                        <p:attrNameLst>
                                          <p:attrName>style.visibility</p:attrName>
                                        </p:attrNameLst>
                                      </p:cBhvr>
                                      <p:to>
                                        <p:strVal val="visible"/>
                                      </p:to>
                                    </p:set>
                                    <p:animEffect transition="in" filter="wipe(down)">
                                      <p:cBhvr>
                                        <p:cTn id="180" dur="500"/>
                                        <p:tgtEl>
                                          <p:spTgt spid="272447"/>
                                        </p:tgtEl>
                                      </p:cBhvr>
                                    </p:animEffect>
                                  </p:childTnLst>
                                </p:cTn>
                              </p:par>
                              <p:par>
                                <p:cTn id="181" presetID="22" presetClass="entr" presetSubtype="4" fill="hold" grpId="0" nodeType="withEffect">
                                  <p:stCondLst>
                                    <p:cond delay="0"/>
                                  </p:stCondLst>
                                  <p:childTnLst>
                                    <p:set>
                                      <p:cBhvr>
                                        <p:cTn id="182" dur="1" fill="hold">
                                          <p:stCondLst>
                                            <p:cond delay="0"/>
                                          </p:stCondLst>
                                        </p:cTn>
                                        <p:tgtEl>
                                          <p:spTgt spid="272448"/>
                                        </p:tgtEl>
                                        <p:attrNameLst>
                                          <p:attrName>style.visibility</p:attrName>
                                        </p:attrNameLst>
                                      </p:cBhvr>
                                      <p:to>
                                        <p:strVal val="visible"/>
                                      </p:to>
                                    </p:set>
                                    <p:animEffect transition="in" filter="wipe(down)">
                                      <p:cBhvr>
                                        <p:cTn id="183" dur="500"/>
                                        <p:tgtEl>
                                          <p:spTgt spid="272448"/>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272449"/>
                                        </p:tgtEl>
                                        <p:attrNameLst>
                                          <p:attrName>style.visibility</p:attrName>
                                        </p:attrNameLst>
                                      </p:cBhvr>
                                      <p:to>
                                        <p:strVal val="visible"/>
                                      </p:to>
                                    </p:set>
                                    <p:animEffect transition="in" filter="wipe(down)">
                                      <p:cBhvr>
                                        <p:cTn id="186" dur="500"/>
                                        <p:tgtEl>
                                          <p:spTgt spid="272449"/>
                                        </p:tgtEl>
                                      </p:cBhvr>
                                    </p:animEffect>
                                  </p:childTnLst>
                                </p:cTn>
                              </p:par>
                              <p:par>
                                <p:cTn id="187" presetID="22" presetClass="entr" presetSubtype="4" fill="hold" grpId="0" nodeType="withEffect">
                                  <p:stCondLst>
                                    <p:cond delay="0"/>
                                  </p:stCondLst>
                                  <p:childTnLst>
                                    <p:set>
                                      <p:cBhvr>
                                        <p:cTn id="188" dur="1" fill="hold">
                                          <p:stCondLst>
                                            <p:cond delay="0"/>
                                          </p:stCondLst>
                                        </p:cTn>
                                        <p:tgtEl>
                                          <p:spTgt spid="272450"/>
                                        </p:tgtEl>
                                        <p:attrNameLst>
                                          <p:attrName>style.visibility</p:attrName>
                                        </p:attrNameLst>
                                      </p:cBhvr>
                                      <p:to>
                                        <p:strVal val="visible"/>
                                      </p:to>
                                    </p:set>
                                    <p:animEffect transition="in" filter="wipe(down)">
                                      <p:cBhvr>
                                        <p:cTn id="189" dur="500"/>
                                        <p:tgtEl>
                                          <p:spTgt spid="272450"/>
                                        </p:tgtEl>
                                      </p:cBhvr>
                                    </p:animEffect>
                                  </p:childTnLst>
                                </p:cTn>
                              </p:par>
                              <p:par>
                                <p:cTn id="190" presetID="22" presetClass="entr" presetSubtype="4" fill="hold" grpId="0" nodeType="withEffect">
                                  <p:stCondLst>
                                    <p:cond delay="0"/>
                                  </p:stCondLst>
                                  <p:childTnLst>
                                    <p:set>
                                      <p:cBhvr>
                                        <p:cTn id="191" dur="1" fill="hold">
                                          <p:stCondLst>
                                            <p:cond delay="0"/>
                                          </p:stCondLst>
                                        </p:cTn>
                                        <p:tgtEl>
                                          <p:spTgt spid="272451"/>
                                        </p:tgtEl>
                                        <p:attrNameLst>
                                          <p:attrName>style.visibility</p:attrName>
                                        </p:attrNameLst>
                                      </p:cBhvr>
                                      <p:to>
                                        <p:strVal val="visible"/>
                                      </p:to>
                                    </p:set>
                                    <p:animEffect transition="in" filter="wipe(down)">
                                      <p:cBhvr>
                                        <p:cTn id="192" dur="500"/>
                                        <p:tgtEl>
                                          <p:spTgt spid="272451"/>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272452"/>
                                        </p:tgtEl>
                                        <p:attrNameLst>
                                          <p:attrName>style.visibility</p:attrName>
                                        </p:attrNameLst>
                                      </p:cBhvr>
                                      <p:to>
                                        <p:strVal val="visible"/>
                                      </p:to>
                                    </p:set>
                                    <p:animEffect transition="in" filter="wipe(down)">
                                      <p:cBhvr>
                                        <p:cTn id="197" dur="500"/>
                                        <p:tgtEl>
                                          <p:spTgt spid="272452"/>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272453"/>
                                        </p:tgtEl>
                                        <p:attrNameLst>
                                          <p:attrName>style.visibility</p:attrName>
                                        </p:attrNameLst>
                                      </p:cBhvr>
                                      <p:to>
                                        <p:strVal val="visible"/>
                                      </p:to>
                                    </p:set>
                                    <p:animEffect transition="in" filter="wipe(down)">
                                      <p:cBhvr>
                                        <p:cTn id="200" dur="500"/>
                                        <p:tgtEl>
                                          <p:spTgt spid="272453"/>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272454"/>
                                        </p:tgtEl>
                                        <p:attrNameLst>
                                          <p:attrName>style.visibility</p:attrName>
                                        </p:attrNameLst>
                                      </p:cBhvr>
                                      <p:to>
                                        <p:strVal val="visible"/>
                                      </p:to>
                                    </p:set>
                                    <p:animEffect transition="in" filter="wipe(down)">
                                      <p:cBhvr>
                                        <p:cTn id="203" dur="500"/>
                                        <p:tgtEl>
                                          <p:spTgt spid="272454"/>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272455"/>
                                        </p:tgtEl>
                                        <p:attrNameLst>
                                          <p:attrName>style.visibility</p:attrName>
                                        </p:attrNameLst>
                                      </p:cBhvr>
                                      <p:to>
                                        <p:strVal val="visible"/>
                                      </p:to>
                                    </p:set>
                                    <p:animEffect transition="in" filter="wipe(down)">
                                      <p:cBhvr>
                                        <p:cTn id="206" dur="500"/>
                                        <p:tgtEl>
                                          <p:spTgt spid="272455"/>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272456"/>
                                        </p:tgtEl>
                                        <p:attrNameLst>
                                          <p:attrName>style.visibility</p:attrName>
                                        </p:attrNameLst>
                                      </p:cBhvr>
                                      <p:to>
                                        <p:strVal val="visible"/>
                                      </p:to>
                                    </p:set>
                                    <p:animEffect transition="in" filter="wipe(down)">
                                      <p:cBhvr>
                                        <p:cTn id="209" dur="500"/>
                                        <p:tgtEl>
                                          <p:spTgt spid="272456"/>
                                        </p:tgtEl>
                                      </p:cBhvr>
                                    </p:animEffec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272473"/>
                                        </p:tgtEl>
                                        <p:attrNameLst>
                                          <p:attrName>style.visibility</p:attrName>
                                        </p:attrNameLst>
                                      </p:cBhvr>
                                      <p:to>
                                        <p:strVal val="visible"/>
                                      </p:to>
                                    </p:se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22" presetClass="entr" presetSubtype="4" fill="hold" grpId="0" nodeType="clickEffect">
                                  <p:stCondLst>
                                    <p:cond delay="0"/>
                                  </p:stCondLst>
                                  <p:childTnLst>
                                    <p:set>
                                      <p:cBhvr>
                                        <p:cTn id="217" dur="1" fill="hold">
                                          <p:stCondLst>
                                            <p:cond delay="0"/>
                                          </p:stCondLst>
                                        </p:cTn>
                                        <p:tgtEl>
                                          <p:spTgt spid="272457"/>
                                        </p:tgtEl>
                                        <p:attrNameLst>
                                          <p:attrName>style.visibility</p:attrName>
                                        </p:attrNameLst>
                                      </p:cBhvr>
                                      <p:to>
                                        <p:strVal val="visible"/>
                                      </p:to>
                                    </p:set>
                                    <p:animEffect transition="in" filter="wipe(down)">
                                      <p:cBhvr>
                                        <p:cTn id="218" dur="500"/>
                                        <p:tgtEl>
                                          <p:spTgt spid="272457"/>
                                        </p:tgtEl>
                                      </p:cBhvr>
                                    </p:animEffect>
                                  </p:childTnLst>
                                </p:cTn>
                              </p:par>
                              <p:par>
                                <p:cTn id="219" presetID="22" presetClass="entr" presetSubtype="4" fill="hold" grpId="0" nodeType="withEffect">
                                  <p:stCondLst>
                                    <p:cond delay="0"/>
                                  </p:stCondLst>
                                  <p:childTnLst>
                                    <p:set>
                                      <p:cBhvr>
                                        <p:cTn id="220" dur="1" fill="hold">
                                          <p:stCondLst>
                                            <p:cond delay="0"/>
                                          </p:stCondLst>
                                        </p:cTn>
                                        <p:tgtEl>
                                          <p:spTgt spid="272458"/>
                                        </p:tgtEl>
                                        <p:attrNameLst>
                                          <p:attrName>style.visibility</p:attrName>
                                        </p:attrNameLst>
                                      </p:cBhvr>
                                      <p:to>
                                        <p:strVal val="visible"/>
                                      </p:to>
                                    </p:set>
                                    <p:animEffect transition="in" filter="wipe(down)">
                                      <p:cBhvr>
                                        <p:cTn id="221" dur="500"/>
                                        <p:tgtEl>
                                          <p:spTgt spid="272458"/>
                                        </p:tgtEl>
                                      </p:cBhvr>
                                    </p:animEffect>
                                  </p:childTnLst>
                                </p:cTn>
                              </p:par>
                              <p:par>
                                <p:cTn id="222" presetID="22" presetClass="entr" presetSubtype="4" fill="hold" grpId="0" nodeType="withEffect">
                                  <p:stCondLst>
                                    <p:cond delay="0"/>
                                  </p:stCondLst>
                                  <p:childTnLst>
                                    <p:set>
                                      <p:cBhvr>
                                        <p:cTn id="223" dur="1" fill="hold">
                                          <p:stCondLst>
                                            <p:cond delay="0"/>
                                          </p:stCondLst>
                                        </p:cTn>
                                        <p:tgtEl>
                                          <p:spTgt spid="272459"/>
                                        </p:tgtEl>
                                        <p:attrNameLst>
                                          <p:attrName>style.visibility</p:attrName>
                                        </p:attrNameLst>
                                      </p:cBhvr>
                                      <p:to>
                                        <p:strVal val="visible"/>
                                      </p:to>
                                    </p:set>
                                    <p:animEffect transition="in" filter="wipe(down)">
                                      <p:cBhvr>
                                        <p:cTn id="224" dur="500"/>
                                        <p:tgtEl>
                                          <p:spTgt spid="272459"/>
                                        </p:tgtEl>
                                      </p:cBhvr>
                                    </p:animEffect>
                                  </p:childTnLst>
                                </p:cTn>
                              </p:par>
                              <p:par>
                                <p:cTn id="225" presetID="22" presetClass="entr" presetSubtype="4" fill="hold" grpId="0" nodeType="withEffect">
                                  <p:stCondLst>
                                    <p:cond delay="0"/>
                                  </p:stCondLst>
                                  <p:childTnLst>
                                    <p:set>
                                      <p:cBhvr>
                                        <p:cTn id="226" dur="1" fill="hold">
                                          <p:stCondLst>
                                            <p:cond delay="0"/>
                                          </p:stCondLst>
                                        </p:cTn>
                                        <p:tgtEl>
                                          <p:spTgt spid="272460"/>
                                        </p:tgtEl>
                                        <p:attrNameLst>
                                          <p:attrName>style.visibility</p:attrName>
                                        </p:attrNameLst>
                                      </p:cBhvr>
                                      <p:to>
                                        <p:strVal val="visible"/>
                                      </p:to>
                                    </p:set>
                                    <p:animEffect transition="in" filter="wipe(down)">
                                      <p:cBhvr>
                                        <p:cTn id="227" dur="500"/>
                                        <p:tgtEl>
                                          <p:spTgt spid="272460"/>
                                        </p:tgtEl>
                                      </p:cBhvr>
                                    </p:animEffect>
                                  </p:childTnLst>
                                </p:cTn>
                              </p:par>
                              <p:par>
                                <p:cTn id="228" presetID="22" presetClass="entr" presetSubtype="4" fill="hold" grpId="0" nodeType="withEffect">
                                  <p:stCondLst>
                                    <p:cond delay="0"/>
                                  </p:stCondLst>
                                  <p:childTnLst>
                                    <p:set>
                                      <p:cBhvr>
                                        <p:cTn id="229" dur="1" fill="hold">
                                          <p:stCondLst>
                                            <p:cond delay="0"/>
                                          </p:stCondLst>
                                        </p:cTn>
                                        <p:tgtEl>
                                          <p:spTgt spid="272461"/>
                                        </p:tgtEl>
                                        <p:attrNameLst>
                                          <p:attrName>style.visibility</p:attrName>
                                        </p:attrNameLst>
                                      </p:cBhvr>
                                      <p:to>
                                        <p:strVal val="visible"/>
                                      </p:to>
                                    </p:set>
                                    <p:animEffect transition="in" filter="wipe(down)">
                                      <p:cBhvr>
                                        <p:cTn id="230" dur="500"/>
                                        <p:tgtEl>
                                          <p:spTgt spid="272461"/>
                                        </p:tgtEl>
                                      </p:cBhvr>
                                    </p:animEffec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22" presetClass="entr" presetSubtype="4" fill="hold" grpId="0" nodeType="clickEffect">
                                  <p:stCondLst>
                                    <p:cond delay="0"/>
                                  </p:stCondLst>
                                  <p:childTnLst>
                                    <p:set>
                                      <p:cBhvr>
                                        <p:cTn id="234" dur="1" fill="hold">
                                          <p:stCondLst>
                                            <p:cond delay="0"/>
                                          </p:stCondLst>
                                        </p:cTn>
                                        <p:tgtEl>
                                          <p:spTgt spid="272462"/>
                                        </p:tgtEl>
                                        <p:attrNameLst>
                                          <p:attrName>style.visibility</p:attrName>
                                        </p:attrNameLst>
                                      </p:cBhvr>
                                      <p:to>
                                        <p:strVal val="visible"/>
                                      </p:to>
                                    </p:set>
                                    <p:animEffect transition="in" filter="wipe(down)">
                                      <p:cBhvr>
                                        <p:cTn id="235" dur="500"/>
                                        <p:tgtEl>
                                          <p:spTgt spid="272462"/>
                                        </p:tgtEl>
                                      </p:cBhvr>
                                    </p:animEffect>
                                  </p:childTnLst>
                                </p:cTn>
                              </p:par>
                              <p:par>
                                <p:cTn id="236" presetID="22" presetClass="entr" presetSubtype="4" fill="hold" grpId="0" nodeType="withEffect">
                                  <p:stCondLst>
                                    <p:cond delay="0"/>
                                  </p:stCondLst>
                                  <p:childTnLst>
                                    <p:set>
                                      <p:cBhvr>
                                        <p:cTn id="237" dur="1" fill="hold">
                                          <p:stCondLst>
                                            <p:cond delay="0"/>
                                          </p:stCondLst>
                                        </p:cTn>
                                        <p:tgtEl>
                                          <p:spTgt spid="272463"/>
                                        </p:tgtEl>
                                        <p:attrNameLst>
                                          <p:attrName>style.visibility</p:attrName>
                                        </p:attrNameLst>
                                      </p:cBhvr>
                                      <p:to>
                                        <p:strVal val="visible"/>
                                      </p:to>
                                    </p:set>
                                    <p:animEffect transition="in" filter="wipe(down)">
                                      <p:cBhvr>
                                        <p:cTn id="238" dur="500"/>
                                        <p:tgtEl>
                                          <p:spTgt spid="272463"/>
                                        </p:tgtEl>
                                      </p:cBhvr>
                                    </p:animEffect>
                                  </p:childTnLst>
                                </p:cTn>
                              </p:par>
                              <p:par>
                                <p:cTn id="239" presetID="22" presetClass="entr" presetSubtype="4" fill="hold" grpId="0" nodeType="withEffect">
                                  <p:stCondLst>
                                    <p:cond delay="0"/>
                                  </p:stCondLst>
                                  <p:childTnLst>
                                    <p:set>
                                      <p:cBhvr>
                                        <p:cTn id="240" dur="1" fill="hold">
                                          <p:stCondLst>
                                            <p:cond delay="0"/>
                                          </p:stCondLst>
                                        </p:cTn>
                                        <p:tgtEl>
                                          <p:spTgt spid="272464"/>
                                        </p:tgtEl>
                                        <p:attrNameLst>
                                          <p:attrName>style.visibility</p:attrName>
                                        </p:attrNameLst>
                                      </p:cBhvr>
                                      <p:to>
                                        <p:strVal val="visible"/>
                                      </p:to>
                                    </p:set>
                                    <p:animEffect transition="in" filter="wipe(down)">
                                      <p:cBhvr>
                                        <p:cTn id="241" dur="500"/>
                                        <p:tgtEl>
                                          <p:spTgt spid="272464"/>
                                        </p:tgtEl>
                                      </p:cBhvr>
                                    </p:animEffect>
                                  </p:childTnLst>
                                </p:cTn>
                              </p:par>
                              <p:par>
                                <p:cTn id="242" presetID="22" presetClass="entr" presetSubtype="4" fill="hold" grpId="0" nodeType="withEffect">
                                  <p:stCondLst>
                                    <p:cond delay="0"/>
                                  </p:stCondLst>
                                  <p:childTnLst>
                                    <p:set>
                                      <p:cBhvr>
                                        <p:cTn id="243" dur="1" fill="hold">
                                          <p:stCondLst>
                                            <p:cond delay="0"/>
                                          </p:stCondLst>
                                        </p:cTn>
                                        <p:tgtEl>
                                          <p:spTgt spid="272465"/>
                                        </p:tgtEl>
                                        <p:attrNameLst>
                                          <p:attrName>style.visibility</p:attrName>
                                        </p:attrNameLst>
                                      </p:cBhvr>
                                      <p:to>
                                        <p:strVal val="visible"/>
                                      </p:to>
                                    </p:set>
                                    <p:animEffect transition="in" filter="wipe(down)">
                                      <p:cBhvr>
                                        <p:cTn id="244" dur="500"/>
                                        <p:tgtEl>
                                          <p:spTgt spid="272465"/>
                                        </p:tgtEl>
                                      </p:cBhvr>
                                    </p:animEffect>
                                  </p:childTnLst>
                                </p:cTn>
                              </p:par>
                              <p:par>
                                <p:cTn id="245" presetID="22" presetClass="entr" presetSubtype="4" fill="hold" grpId="0" nodeType="withEffect">
                                  <p:stCondLst>
                                    <p:cond delay="0"/>
                                  </p:stCondLst>
                                  <p:childTnLst>
                                    <p:set>
                                      <p:cBhvr>
                                        <p:cTn id="246" dur="1" fill="hold">
                                          <p:stCondLst>
                                            <p:cond delay="0"/>
                                          </p:stCondLst>
                                        </p:cTn>
                                        <p:tgtEl>
                                          <p:spTgt spid="272466"/>
                                        </p:tgtEl>
                                        <p:attrNameLst>
                                          <p:attrName>style.visibility</p:attrName>
                                        </p:attrNameLst>
                                      </p:cBhvr>
                                      <p:to>
                                        <p:strVal val="visible"/>
                                      </p:to>
                                    </p:set>
                                    <p:animEffect transition="in" filter="wipe(down)">
                                      <p:cBhvr>
                                        <p:cTn id="247" dur="500"/>
                                        <p:tgtEl>
                                          <p:spTgt spid="272466"/>
                                        </p:tgtEl>
                                      </p:cBhvr>
                                    </p:animEffec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22" presetClass="entr" presetSubtype="4" fill="hold" grpId="0" nodeType="clickEffect">
                                  <p:stCondLst>
                                    <p:cond delay="0"/>
                                  </p:stCondLst>
                                  <p:childTnLst>
                                    <p:set>
                                      <p:cBhvr>
                                        <p:cTn id="251" dur="1" fill="hold">
                                          <p:stCondLst>
                                            <p:cond delay="0"/>
                                          </p:stCondLst>
                                        </p:cTn>
                                        <p:tgtEl>
                                          <p:spTgt spid="272467"/>
                                        </p:tgtEl>
                                        <p:attrNameLst>
                                          <p:attrName>style.visibility</p:attrName>
                                        </p:attrNameLst>
                                      </p:cBhvr>
                                      <p:to>
                                        <p:strVal val="visible"/>
                                      </p:to>
                                    </p:set>
                                    <p:animEffect transition="in" filter="wipe(down)">
                                      <p:cBhvr>
                                        <p:cTn id="252" dur="500"/>
                                        <p:tgtEl>
                                          <p:spTgt spid="272467"/>
                                        </p:tgtEl>
                                      </p:cBhvr>
                                    </p:animEffect>
                                  </p:childTnLst>
                                </p:cTn>
                              </p:par>
                              <p:par>
                                <p:cTn id="253" presetID="22" presetClass="entr" presetSubtype="4" fill="hold" grpId="0" nodeType="withEffect">
                                  <p:stCondLst>
                                    <p:cond delay="0"/>
                                  </p:stCondLst>
                                  <p:childTnLst>
                                    <p:set>
                                      <p:cBhvr>
                                        <p:cTn id="254" dur="1" fill="hold">
                                          <p:stCondLst>
                                            <p:cond delay="0"/>
                                          </p:stCondLst>
                                        </p:cTn>
                                        <p:tgtEl>
                                          <p:spTgt spid="272468"/>
                                        </p:tgtEl>
                                        <p:attrNameLst>
                                          <p:attrName>style.visibility</p:attrName>
                                        </p:attrNameLst>
                                      </p:cBhvr>
                                      <p:to>
                                        <p:strVal val="visible"/>
                                      </p:to>
                                    </p:set>
                                    <p:animEffect transition="in" filter="wipe(down)">
                                      <p:cBhvr>
                                        <p:cTn id="255" dur="500"/>
                                        <p:tgtEl>
                                          <p:spTgt spid="272468"/>
                                        </p:tgtEl>
                                      </p:cBhvr>
                                    </p:animEffect>
                                  </p:childTnLst>
                                </p:cTn>
                              </p:par>
                              <p:par>
                                <p:cTn id="256" presetID="22" presetClass="entr" presetSubtype="4" fill="hold" grpId="0" nodeType="withEffect">
                                  <p:stCondLst>
                                    <p:cond delay="0"/>
                                  </p:stCondLst>
                                  <p:childTnLst>
                                    <p:set>
                                      <p:cBhvr>
                                        <p:cTn id="257" dur="1" fill="hold">
                                          <p:stCondLst>
                                            <p:cond delay="0"/>
                                          </p:stCondLst>
                                        </p:cTn>
                                        <p:tgtEl>
                                          <p:spTgt spid="272469"/>
                                        </p:tgtEl>
                                        <p:attrNameLst>
                                          <p:attrName>style.visibility</p:attrName>
                                        </p:attrNameLst>
                                      </p:cBhvr>
                                      <p:to>
                                        <p:strVal val="visible"/>
                                      </p:to>
                                    </p:set>
                                    <p:animEffect transition="in" filter="wipe(down)">
                                      <p:cBhvr>
                                        <p:cTn id="258" dur="500"/>
                                        <p:tgtEl>
                                          <p:spTgt spid="272469"/>
                                        </p:tgtEl>
                                      </p:cBhvr>
                                    </p:animEffect>
                                  </p:childTnLst>
                                </p:cTn>
                              </p:par>
                              <p:par>
                                <p:cTn id="259" presetID="22" presetClass="entr" presetSubtype="4" fill="hold" grpId="0" nodeType="withEffect">
                                  <p:stCondLst>
                                    <p:cond delay="0"/>
                                  </p:stCondLst>
                                  <p:childTnLst>
                                    <p:set>
                                      <p:cBhvr>
                                        <p:cTn id="260" dur="1" fill="hold">
                                          <p:stCondLst>
                                            <p:cond delay="0"/>
                                          </p:stCondLst>
                                        </p:cTn>
                                        <p:tgtEl>
                                          <p:spTgt spid="272470"/>
                                        </p:tgtEl>
                                        <p:attrNameLst>
                                          <p:attrName>style.visibility</p:attrName>
                                        </p:attrNameLst>
                                      </p:cBhvr>
                                      <p:to>
                                        <p:strVal val="visible"/>
                                      </p:to>
                                    </p:set>
                                    <p:animEffect transition="in" filter="wipe(down)">
                                      <p:cBhvr>
                                        <p:cTn id="261" dur="500"/>
                                        <p:tgtEl>
                                          <p:spTgt spid="272470"/>
                                        </p:tgtEl>
                                      </p:cBhvr>
                                    </p:animEffect>
                                  </p:childTnLst>
                                </p:cTn>
                              </p:par>
                              <p:par>
                                <p:cTn id="262" presetID="22" presetClass="entr" presetSubtype="4" fill="hold" grpId="0" nodeType="withEffect">
                                  <p:stCondLst>
                                    <p:cond delay="0"/>
                                  </p:stCondLst>
                                  <p:childTnLst>
                                    <p:set>
                                      <p:cBhvr>
                                        <p:cTn id="263" dur="1" fill="hold">
                                          <p:stCondLst>
                                            <p:cond delay="0"/>
                                          </p:stCondLst>
                                        </p:cTn>
                                        <p:tgtEl>
                                          <p:spTgt spid="272471"/>
                                        </p:tgtEl>
                                        <p:attrNameLst>
                                          <p:attrName>style.visibility</p:attrName>
                                        </p:attrNameLst>
                                      </p:cBhvr>
                                      <p:to>
                                        <p:strVal val="visible"/>
                                      </p:to>
                                    </p:set>
                                    <p:animEffect transition="in" filter="wipe(down)">
                                      <p:cBhvr>
                                        <p:cTn id="264" dur="500"/>
                                        <p:tgtEl>
                                          <p:spTgt spid="272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P spid="272425" grpId="0"/>
      <p:bldP spid="272426" grpId="0"/>
      <p:bldP spid="272427" grpId="0"/>
      <p:bldP spid="272428" grpId="0"/>
      <p:bldP spid="272429" grpId="0"/>
      <p:bldP spid="272430" grpId="0"/>
      <p:bldP spid="272431" grpId="0"/>
      <p:bldP spid="272432" grpId="0"/>
      <p:bldP spid="272433" grpId="0"/>
      <p:bldP spid="272434" grpId="0"/>
      <p:bldP spid="272435" grpId="0"/>
      <p:bldP spid="272436" grpId="0"/>
      <p:bldP spid="272437" grpId="0"/>
      <p:bldP spid="272438" grpId="0"/>
      <p:bldP spid="272439" grpId="0"/>
      <p:bldP spid="272440" grpId="0"/>
      <p:bldP spid="272441" grpId="0"/>
      <p:bldP spid="272442" grpId="0"/>
      <p:bldP spid="272443" grpId="0"/>
      <p:bldP spid="272444" grpId="0"/>
      <p:bldP spid="272445" grpId="0"/>
      <p:bldP spid="272446" grpId="0"/>
      <p:bldP spid="272447" grpId="0"/>
      <p:bldP spid="272448" grpId="0"/>
      <p:bldP spid="272449" grpId="0"/>
      <p:bldP spid="272450" grpId="0"/>
      <p:bldP spid="272451" grpId="0"/>
      <p:bldP spid="272452" grpId="0"/>
      <p:bldP spid="272453" grpId="0"/>
      <p:bldP spid="272454" grpId="0"/>
      <p:bldP spid="272455" grpId="0"/>
      <p:bldP spid="272456" grpId="0"/>
      <p:bldP spid="272457" grpId="0"/>
      <p:bldP spid="272458" grpId="0"/>
      <p:bldP spid="272459" grpId="0"/>
      <p:bldP spid="272460" grpId="0"/>
      <p:bldP spid="272461" grpId="0"/>
      <p:bldP spid="272462" grpId="0"/>
      <p:bldP spid="272463" grpId="0"/>
      <p:bldP spid="272464" grpId="0"/>
      <p:bldP spid="272465" grpId="0"/>
      <p:bldP spid="272466" grpId="0"/>
      <p:bldP spid="272467" grpId="0"/>
      <p:bldP spid="272468" grpId="0"/>
      <p:bldP spid="272469" grpId="0"/>
      <p:bldP spid="272470" grpId="0"/>
      <p:bldP spid="272471" grpId="0"/>
      <p:bldP spid="272472" grpId="0"/>
      <p:bldP spid="272473"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5890" name="Rectangle 2"/>
          <p:cNvSpPr>
            <a:spLocks noGrp="1" noChangeArrowheads="1"/>
          </p:cNvSpPr>
          <p:nvPr>
            <p:ph type="title" idx="4294967295"/>
          </p:nvPr>
        </p:nvSpPr>
        <p:spPr>
          <a:xfrm>
            <a:off x="685800" y="609600"/>
            <a:ext cx="7772400" cy="1143000"/>
          </a:xfrm>
        </p:spPr>
        <p:txBody>
          <a:bodyPr/>
          <a:lstStyle/>
          <a:p>
            <a:pPr eaLnBrk="1" hangingPunct="1">
              <a:defRPr/>
            </a:pPr>
            <a:r>
              <a:rPr lang="en-US">
                <a:ea typeface="ＭＳ Ｐゴシック" charset="-128"/>
                <a:cs typeface="+mj-cs"/>
              </a:rPr>
              <a:t>NT Canon during 1</a:t>
            </a:r>
            <a:r>
              <a:rPr lang="en-US" baseline="30000">
                <a:ea typeface="ＭＳ Ｐゴシック" charset="-128"/>
                <a:cs typeface="+mj-cs"/>
              </a:rPr>
              <a:t>st</a:t>
            </a:r>
            <a:r>
              <a:rPr lang="en-US">
                <a:ea typeface="ＭＳ Ｐゴシック" charset="-128"/>
                <a:cs typeface="+mj-cs"/>
              </a:rPr>
              <a:t> 4C</a:t>
            </a:r>
          </a:p>
        </p:txBody>
      </p:sp>
      <p:sp>
        <p:nvSpPr>
          <p:cNvPr id="957442"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5B5249"/>
              </a:solidFill>
              <a:latin typeface="Times New Roman" pitchFamily="18" charset="0"/>
              <a:ea typeface="MS PGothic" pitchFamily="34" charset="-128"/>
              <a:cs typeface="+mn-cs"/>
            </a:endParaRPr>
          </a:p>
        </p:txBody>
      </p:sp>
      <p:pic>
        <p:nvPicPr>
          <p:cNvPr id="957443"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04800" y="1335088"/>
            <a:ext cx="8458200" cy="582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7444"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altLang="zh-CN" sz="2800" b="1">
                <a:solidFill>
                  <a:srgbClr val="FFFFFF"/>
                </a:solidFill>
                <a:latin typeface="Arial" pitchFamily="34" charset="0"/>
                <a:ea typeface="SimSun" pitchFamily="2" charset="-122"/>
                <a:cs typeface="+mn-cs"/>
              </a:rPr>
              <a:t>The NT Canon in the First Four Centuries</a:t>
            </a:r>
          </a:p>
          <a:p>
            <a:pPr algn="ctr" eaLnBrk="1" hangingPunct="1"/>
            <a:r>
              <a:rPr lang="en-US" altLang="zh-CN" sz="1800">
                <a:solidFill>
                  <a:srgbClr val="FFFFFF"/>
                </a:solidFill>
                <a:latin typeface="Arial" pitchFamily="34" charset="0"/>
                <a:ea typeface="SimSun" pitchFamily="2" charset="-122"/>
                <a:cs typeface="+mn-cs"/>
              </a:rPr>
              <a:t>H. Wayne House, </a:t>
            </a:r>
            <a:r>
              <a:rPr lang="en-US" altLang="zh-CN" sz="1800" i="1">
                <a:solidFill>
                  <a:srgbClr val="FFFFFF"/>
                </a:solidFill>
                <a:latin typeface="Arial" pitchFamily="34" charset="0"/>
                <a:ea typeface="SimSun" pitchFamily="2" charset="-122"/>
                <a:cs typeface="+mn-cs"/>
              </a:rPr>
              <a:t>Chronological &amp; Background Charts to the NT</a:t>
            </a:r>
            <a:endParaRPr lang="en-US" sz="1800">
              <a:solidFill>
                <a:srgbClr val="FFFFFF"/>
              </a:solidFill>
              <a:latin typeface="Arial" pitchFamily="34" charset="0"/>
              <a:ea typeface="SimSun" pitchFamily="2" charset="-122"/>
              <a:cs typeface="+mn-cs"/>
            </a:endParaRPr>
          </a:p>
        </p:txBody>
      </p:sp>
      <p:sp>
        <p:nvSpPr>
          <p:cNvPr id="957445" name="WordArt 6"/>
          <p:cNvSpPr>
            <a:spLocks noChangeArrowheads="1" noChangeShapeType="1" noTextEdit="1"/>
          </p:cNvSpPr>
          <p:nvPr/>
        </p:nvSpPr>
        <p:spPr bwMode="auto">
          <a:xfrm>
            <a:off x="0" y="152400"/>
            <a:ext cx="3276600" cy="533400"/>
          </a:xfrm>
          <a:prstGeom prst="rect">
            <a:avLst/>
          </a:prstGeom>
        </p:spPr>
        <p:txBody>
          <a:bodyPr wrap="none" fromWordArt="1">
            <a:prstTxWarp prst="textCascadeUp">
              <a:avLst>
                <a:gd name="adj" fmla="val 44444"/>
              </a:avLst>
            </a:prstTxWarp>
            <a:scene3d>
              <a:camera prst="legacyPerspectiveFront">
                <a:rot lat="20519977" lon="1080000" rev="0"/>
              </a:camera>
              <a:lightRig rig="legacyHarsh2" dir="b"/>
            </a:scene3d>
            <a:sp3d extrusionH="430200" prstMaterial="legacyMatte">
              <a:extrusionClr>
                <a:srgbClr val="FF6600"/>
              </a:extrusionClr>
            </a:sp3d>
          </a:bodyPr>
          <a:lstStyle/>
          <a:p>
            <a:pPr algn="ctr"/>
            <a:r>
              <a:rPr lang="zh-CN" altLang="en-US" sz="3600" kern="10" dirty="0">
                <a:ln w="9525">
                  <a:round/>
                  <a:headEnd/>
                  <a:tailEnd/>
                </a:ln>
                <a:gradFill rotWithShape="1">
                  <a:gsLst>
                    <a:gs pos="0">
                      <a:srgbClr val="FFE701"/>
                    </a:gs>
                    <a:gs pos="100000">
                      <a:srgbClr val="FE3E02"/>
                    </a:gs>
                  </a:gsLst>
                  <a:lin ang="5400000" scaled="1"/>
                </a:gradFill>
                <a:latin typeface="Impact"/>
                <a:ea typeface="MS PGothic" pitchFamily="34" charset="-128"/>
                <a:cs typeface="+mn-cs"/>
              </a:rPr>
              <a:t>更多详情，请看</a:t>
            </a:r>
            <a:r>
              <a:rPr lang="en-SG" sz="3600" kern="10" dirty="0">
                <a:ln w="9525">
                  <a:round/>
                  <a:headEnd/>
                  <a:tailEnd/>
                </a:ln>
                <a:gradFill rotWithShape="1">
                  <a:gsLst>
                    <a:gs pos="0">
                      <a:srgbClr val="FFE701"/>
                    </a:gs>
                    <a:gs pos="100000">
                      <a:srgbClr val="FE3E02"/>
                    </a:gs>
                  </a:gsLst>
                  <a:lin ang="5400000" scaled="1"/>
                </a:gradFill>
                <a:latin typeface="Impact"/>
                <a:ea typeface="MS PGothic" pitchFamily="34" charset="-128"/>
                <a:cs typeface="+mn-cs"/>
              </a:rPr>
              <a:t>...</a:t>
            </a:r>
          </a:p>
        </p:txBody>
      </p:sp>
    </p:spTree>
    <p:extLst>
      <p:ext uri="{BB962C8B-B14F-4D97-AF65-F5344CB8AC3E}">
        <p14:creationId xmlns:p14="http://schemas.microsoft.com/office/powerpoint/2010/main" val="2856077443"/>
      </p:ext>
    </p:extLst>
  </p:cSld>
  <p:clrMapOvr>
    <a:overrideClrMapping bg1="lt1" tx1="dk1" bg2="lt2" tx2="dk2" accent1="accent1" accent2="accent2" accent3="accent3" accent4="accent4" accent5="accent5" accent6="accent6" hlink="hlink" folHlink="folHlink"/>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9489" name="Picture 12"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200" y="0"/>
            <a:ext cx="9220200"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59490" name="Picture 2" descr="j03046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304800"/>
            <a:ext cx="1600200" cy="1319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7"/>
              </a:srgbClr>
            </a:outerShdw>
          </a:effectLst>
        </p:spPr>
        <p:txBody>
          <a:bodyPr/>
          <a:lstStyle/>
          <a:p>
            <a:pPr eaLnBrk="1" hangingPunct="1"/>
            <a:r>
              <a:rPr lang="zh-CN" altLang="en-US" sz="4000" b="1">
                <a:solidFill>
                  <a:srgbClr val="FFFFFF"/>
                </a:solidFill>
              </a:rPr>
              <a:t>新约正典的要求</a:t>
            </a:r>
            <a:endParaRPr lang="en-US" sz="4000" b="1">
              <a:solidFill>
                <a:srgbClr val="FFFFFF"/>
              </a:solidFill>
            </a:endParaRPr>
          </a:p>
        </p:txBody>
      </p:sp>
      <p:sp>
        <p:nvSpPr>
          <p:cNvPr id="167940" name="Rectangle 4"/>
          <p:cNvSpPr>
            <a:spLocks noGrp="1" noChangeArrowheads="1"/>
          </p:cNvSpPr>
          <p:nvPr>
            <p:ph type="body" idx="1"/>
          </p:nvPr>
        </p:nvSpPr>
        <p:spPr>
          <a:xfrm>
            <a:off x="304800" y="3200400"/>
            <a:ext cx="8610600" cy="1676400"/>
          </a:xfrm>
          <a:effectLst>
            <a:outerShdw blurRad="63500" dist="35921" dir="2700000" algn="ctr" rotWithShape="0">
              <a:srgbClr val="020009">
                <a:alpha val="74997"/>
              </a:srgbClr>
            </a:outerShdw>
          </a:effectLst>
        </p:spPr>
        <p:txBody>
          <a:bodyPr/>
          <a:lstStyle/>
          <a:p>
            <a:pPr eaLnBrk="1" hangingPunct="1">
              <a:buFont typeface="Wingdings" pitchFamily="2" charset="2"/>
              <a:buBlip>
                <a:blip r:embed="rId5"/>
              </a:buBlip>
            </a:pPr>
            <a:r>
              <a:rPr lang="zh-CN" altLang="en-US" sz="2800" b="1" dirty="0">
                <a:solidFill>
                  <a:srgbClr val="FFFFFF"/>
                </a:solidFill>
              </a:rPr>
              <a:t>由使徒书面（或根据使徒）</a:t>
            </a:r>
            <a:endParaRPr lang="en-US" altLang="zh-CN" sz="2800" b="1" dirty="0">
              <a:solidFill>
                <a:srgbClr val="FFFFFF"/>
              </a:solidFill>
            </a:endParaRPr>
          </a:p>
          <a:p>
            <a:pPr eaLnBrk="1" hangingPunct="1">
              <a:buFont typeface="Wingdings" pitchFamily="2" charset="2"/>
              <a:buBlip>
                <a:blip r:embed="rId5"/>
              </a:buBlip>
            </a:pPr>
            <a:r>
              <a:rPr lang="zh-CN" altLang="en-US" sz="2800" b="1" dirty="0">
                <a:solidFill>
                  <a:srgbClr val="FFFFFF"/>
                </a:solidFill>
              </a:rPr>
              <a:t>广泛接受（由教会使用）</a:t>
            </a:r>
            <a:endParaRPr lang="en-US" altLang="zh-CN" sz="2800" b="1" dirty="0">
              <a:solidFill>
                <a:srgbClr val="FFFFFF"/>
              </a:solidFill>
            </a:endParaRPr>
          </a:p>
          <a:p>
            <a:pPr eaLnBrk="1" hangingPunct="1">
              <a:buFont typeface="Wingdings" pitchFamily="2" charset="2"/>
              <a:buBlip>
                <a:blip r:embed="rId5"/>
              </a:buBlip>
            </a:pPr>
            <a:r>
              <a:rPr lang="zh-CN" altLang="en-US" sz="2800" b="1" dirty="0">
                <a:solidFill>
                  <a:srgbClr val="FFFFFF"/>
                </a:solidFill>
              </a:rPr>
              <a:t>神学的声音（不存在任何虚假学说）</a:t>
            </a:r>
            <a:endParaRPr lang="en-US" sz="2800" b="1" dirty="0">
              <a:solidFill>
                <a:srgbClr val="FFFFFF"/>
              </a:solidFill>
            </a:endParaRPr>
          </a:p>
        </p:txBody>
      </p:sp>
      <p:sp>
        <p:nvSpPr>
          <p:cNvPr id="167941" name="Rectangle 5"/>
          <p:cNvSpPr>
            <a:spLocks noChangeArrowheads="1"/>
          </p:cNvSpPr>
          <p:nvPr/>
        </p:nvSpPr>
        <p:spPr bwMode="auto">
          <a:xfrm>
            <a:off x="304800" y="1905000"/>
            <a:ext cx="8343900" cy="1219200"/>
          </a:xfrm>
          <a:prstGeom prst="rect">
            <a:avLst/>
          </a:prstGeom>
          <a:noFill/>
          <a:ln w="9525">
            <a:noFill/>
            <a:miter lim="800000"/>
            <a:headEnd/>
            <a:tailEnd/>
          </a:ln>
          <a:effectLst>
            <a:outerShdw blurRad="63500" dist="38099" dir="2700000" algn="ctr" rotWithShape="0">
              <a:srgbClr val="020009">
                <a:alpha val="74997"/>
              </a:srgbClr>
            </a:outerShdw>
          </a:effectLst>
        </p:spPr>
        <p:txBody>
          <a:bodyPr/>
          <a:lstStyle/>
          <a:p>
            <a:pPr eaLnBrk="1" hangingPunct="1">
              <a:spcBef>
                <a:spcPct val="20000"/>
              </a:spcBef>
              <a:buClr>
                <a:srgbClr val="86D1EC"/>
              </a:buClr>
              <a:buSzPct val="90000"/>
              <a:buFont typeface="Wingdings" pitchFamily="2" charset="2"/>
              <a:buNone/>
            </a:pPr>
            <a:r>
              <a:rPr lang="zh-CN" altLang="en-US" sz="3200" b="1">
                <a:solidFill>
                  <a:srgbClr val="FFFFFF"/>
                </a:solidFill>
                <a:latin typeface="Arial" pitchFamily="34" charset="0"/>
                <a:ea typeface="MS PGothic" pitchFamily="34" charset="-128"/>
                <a:cs typeface="+mn-cs"/>
              </a:rPr>
              <a:t>它采取了什么文件，被认为是早期圣经？</a:t>
            </a:r>
            <a:endParaRPr lang="en-US" sz="3200" b="1">
              <a:solidFill>
                <a:srgbClr val="FFFFFF"/>
              </a:solidFill>
              <a:latin typeface="Arial" pitchFamily="34" charset="0"/>
              <a:ea typeface="MS PGothic" pitchFamily="34" charset="-128"/>
              <a:cs typeface="+mn-cs"/>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w="9525">
            <a:noFill/>
            <a:miter lim="800000"/>
            <a:headEnd/>
            <a:tailEnd/>
          </a:ln>
          <a:effectLst>
            <a:outerShdw blurRad="63500" dist="38099" dir="2700000" algn="ctr" rotWithShape="0">
              <a:srgbClr val="020009">
                <a:alpha val="74997"/>
              </a:srgbClr>
            </a:outerShdw>
          </a:effectLst>
        </p:spPr>
        <p:txBody>
          <a:bodyPr/>
          <a:lstStyle/>
          <a:p>
            <a:r>
              <a:rPr lang="zh-CN" altLang="en-US" sz="2800" b="1">
                <a:solidFill>
                  <a:srgbClr val="FFFFFF"/>
                </a:solidFill>
                <a:latin typeface="Arial" pitchFamily="34" charset="0"/>
                <a:ea typeface="MS PGothic" pitchFamily="34" charset="-128"/>
                <a:cs typeface="+mn-cs"/>
              </a:rPr>
              <a:t>应用到书籍丹布朗说，这些都不是“真正的圣经”，如菲利普福音与福音的托马斯</a:t>
            </a:r>
            <a:endParaRPr lang="en-US" sz="2800" b="1">
              <a:solidFill>
                <a:srgbClr val="FFFFFF"/>
              </a:solidFill>
              <a:latin typeface="Arial" pitchFamily="34" charset="0"/>
              <a:ea typeface="MS PGothic" pitchFamily="34" charset="-128"/>
              <a:cs typeface="+mn-cs"/>
            </a:endParaRPr>
          </a:p>
        </p:txBody>
      </p:sp>
    </p:spTree>
    <p:extLst>
      <p:ext uri="{BB962C8B-B14F-4D97-AF65-F5344CB8AC3E}">
        <p14:creationId xmlns:p14="http://schemas.microsoft.com/office/powerpoint/2010/main" val="3876975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67940">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67940">
                                            <p:txEl>
                                              <p:pRg st="1" end="1"/>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67940">
                                            <p:txEl>
                                              <p:pRg st="2" end="2"/>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67942">
                                            <p:bg/>
                                          </p:spTgt>
                                        </p:tgtEl>
                                        <p:attrNameLst>
                                          <p:attrName>style.visibility</p:attrName>
                                        </p:attrNameLst>
                                      </p:cBhvr>
                                      <p:to>
                                        <p:strVal val="visible"/>
                                      </p:to>
                                    </p:set>
                                    <p:animEffect transition="in" filter="dissolve">
                                      <p:cBhvr>
                                        <p:cTn id="24" dur="500"/>
                                        <p:tgtEl>
                                          <p:spTgt spid="167942">
                                            <p:bg/>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167942" grpId="0" uiExpand="1" build="p"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5240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71011" name="Oval 3"/>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2" name="Oval 4"/>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3" name="Text Box 5"/>
          <p:cNvSpPr txBox="1">
            <a:spLocks noChangeArrowheads="1"/>
          </p:cNvSpPr>
          <p:nvPr/>
        </p:nvSpPr>
        <p:spPr bwMode="auto">
          <a:xfrm>
            <a:off x="6858000" y="2971800"/>
            <a:ext cx="2040943" cy="1200329"/>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latin typeface="26" charset="0"/>
                <a:cs typeface="+mn-cs"/>
              </a:rPr>
              <a:t>该撒利亚</a:t>
            </a:r>
            <a:endParaRPr lang="en-US" b="1" dirty="0">
              <a:solidFill>
                <a:srgbClr val="FFFFFF"/>
              </a:solidFill>
              <a:latin typeface="26" charset="0"/>
              <a:cs typeface="+mn-cs"/>
            </a:endParaRPr>
          </a:p>
          <a:p>
            <a:r>
              <a:rPr lang="zh-CN" altLang="en-US" b="1" dirty="0">
                <a:solidFill>
                  <a:srgbClr val="FFFFFF"/>
                </a:solidFill>
                <a:latin typeface="26" charset="0"/>
                <a:cs typeface="+mn-cs"/>
              </a:rPr>
              <a:t>路加福音写成</a:t>
            </a:r>
            <a:endParaRPr lang="en-US" b="1" dirty="0">
              <a:solidFill>
                <a:srgbClr val="FFFFFF"/>
              </a:solidFill>
              <a:latin typeface="26" charset="0"/>
              <a:cs typeface="+mn-cs"/>
            </a:endParaRPr>
          </a:p>
          <a:p>
            <a:r>
              <a:rPr lang="en-US" b="1" dirty="0">
                <a:solidFill>
                  <a:srgbClr val="FFFFFF"/>
                </a:solidFill>
                <a:latin typeface="26" charset="0"/>
                <a:cs typeface="+mn-cs"/>
              </a:rPr>
              <a:t>AD 57-59</a:t>
            </a:r>
            <a:endParaRPr lang="en-US" dirty="0">
              <a:solidFill>
                <a:srgbClr val="FFFFFF"/>
              </a:solidFill>
              <a:latin typeface="26" charset="0"/>
              <a:cs typeface="+mn-cs"/>
            </a:endParaRPr>
          </a:p>
        </p:txBody>
      </p:sp>
      <p:sp>
        <p:nvSpPr>
          <p:cNvPr id="171014" name="Text Box 6"/>
          <p:cNvSpPr txBox="1">
            <a:spLocks noChangeArrowheads="1"/>
          </p:cNvSpPr>
          <p:nvPr/>
        </p:nvSpPr>
        <p:spPr bwMode="auto">
          <a:xfrm>
            <a:off x="1540823" y="609600"/>
            <a:ext cx="2659702" cy="1200329"/>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a:r>
              <a:rPr lang="zh-CN" altLang="en-US" b="1" dirty="0">
                <a:solidFill>
                  <a:srgbClr val="FFFFFF"/>
                </a:solidFill>
                <a:latin typeface="26" charset="0"/>
                <a:cs typeface="+mn-cs"/>
              </a:rPr>
              <a:t>马其顿</a:t>
            </a:r>
            <a:endParaRPr lang="en-US" b="1" dirty="0">
              <a:solidFill>
                <a:srgbClr val="FFFFFF"/>
              </a:solidFill>
              <a:latin typeface="26" charset="0"/>
              <a:cs typeface="+mn-cs"/>
            </a:endParaRPr>
          </a:p>
          <a:p>
            <a:pPr algn="r"/>
            <a:r>
              <a:rPr lang="zh-CN" altLang="en-US" b="1" dirty="0">
                <a:solidFill>
                  <a:srgbClr val="FFFFFF"/>
                </a:solidFill>
                <a:latin typeface="26" charset="0"/>
                <a:cs typeface="+mn-cs"/>
              </a:rPr>
              <a:t>保罗著提摩太前书</a:t>
            </a:r>
            <a:endParaRPr lang="en-US" b="1" dirty="0">
              <a:solidFill>
                <a:srgbClr val="FFFFFF"/>
              </a:solidFill>
              <a:latin typeface="26" charset="0"/>
              <a:cs typeface="+mn-cs"/>
            </a:endParaRPr>
          </a:p>
          <a:p>
            <a:pPr algn="r"/>
            <a:r>
              <a:rPr lang="en-US" b="1" dirty="0">
                <a:solidFill>
                  <a:srgbClr val="FFFFFF"/>
                </a:solidFill>
                <a:latin typeface="26" charset="0"/>
                <a:cs typeface="+mn-cs"/>
              </a:rPr>
              <a:t>AD 62</a:t>
            </a:r>
            <a:endParaRPr lang="en-US" dirty="0">
              <a:solidFill>
                <a:srgbClr val="FFFFFF"/>
              </a:solidFill>
              <a:latin typeface="26" charset="0"/>
              <a:cs typeface="+mn-cs"/>
            </a:endParaRPr>
          </a:p>
        </p:txBody>
      </p:sp>
      <p:sp>
        <p:nvSpPr>
          <p:cNvPr id="171015" name="Text Box 7"/>
          <p:cNvSpPr txBox="1">
            <a:spLocks noChangeArrowheads="1"/>
          </p:cNvSpPr>
          <p:nvPr/>
        </p:nvSpPr>
        <p:spPr bwMode="auto">
          <a:xfrm>
            <a:off x="4495800" y="4724400"/>
            <a:ext cx="4495800" cy="1200150"/>
          </a:xfrm>
          <a:prstGeom prst="rect">
            <a:avLst/>
          </a:prstGeom>
          <a:solidFill>
            <a:srgbClr val="7C24C0"/>
          </a:solidFill>
          <a:ln>
            <a:noFill/>
          </a:ln>
          <a:effectLst>
            <a:outerShdw blurRad="63500" dist="107763" dir="18900000" algn="ctr" rotWithShape="0">
              <a:schemeClr val="bg2">
                <a:alpha val="74998"/>
              </a:scheme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a:solidFill>
                  <a:srgbClr val="FFFFFF"/>
                </a:solidFill>
                <a:effectLst>
                  <a:outerShdw blurRad="38100" dist="38100" dir="2700000" algn="tl">
                    <a:srgbClr val="000000"/>
                  </a:outerShdw>
                </a:effectLst>
                <a:latin typeface="26" charset="0"/>
                <a:cs typeface="+mn-cs"/>
              </a:rPr>
              <a:t>住在那间房子，吃，喝什么，他们给你的工人，值得他的工资</a:t>
            </a:r>
            <a:r>
              <a:rPr lang="en-US" altLang="zh-CN" b="1">
                <a:solidFill>
                  <a:srgbClr val="FFFFFF"/>
                </a:solidFill>
                <a:effectLst>
                  <a:outerShdw blurRad="38100" dist="38100" dir="2700000" algn="tl">
                    <a:srgbClr val="000000"/>
                  </a:outerShdw>
                </a:effectLst>
                <a:latin typeface="26" charset="0"/>
                <a:cs typeface="+mn-cs"/>
              </a:rPr>
              <a:t>...</a:t>
            </a:r>
            <a:r>
              <a:rPr lang="zh-CN" altLang="en-US" b="1">
                <a:solidFill>
                  <a:srgbClr val="FFFFFF"/>
                </a:solidFill>
                <a:effectLst>
                  <a:outerShdw blurRad="38100" dist="38100" dir="2700000" algn="tl">
                    <a:srgbClr val="000000"/>
                  </a:outerShdw>
                </a:effectLst>
                <a:latin typeface="26" charset="0"/>
                <a:cs typeface="+mn-cs"/>
              </a:rPr>
              <a:t>（路加福音</a:t>
            </a:r>
            <a:r>
              <a:rPr lang="en-US" altLang="zh-CN" b="1">
                <a:solidFill>
                  <a:srgbClr val="FFFFFF"/>
                </a:solidFill>
                <a:effectLst>
                  <a:outerShdw blurRad="38100" dist="38100" dir="2700000" algn="tl">
                    <a:srgbClr val="000000"/>
                  </a:outerShdw>
                </a:effectLst>
                <a:latin typeface="26" charset="0"/>
                <a:cs typeface="+mn-cs"/>
              </a:rPr>
              <a:t>10:7</a:t>
            </a:r>
            <a:r>
              <a:rPr lang="zh-CN" altLang="en-US" b="1">
                <a:solidFill>
                  <a:srgbClr val="FFFFFF"/>
                </a:solidFill>
                <a:effectLst>
                  <a:outerShdw blurRad="38100" dist="38100" dir="2700000" algn="tl">
                    <a:srgbClr val="000000"/>
                  </a:outerShdw>
                </a:effectLst>
                <a:latin typeface="26" charset="0"/>
                <a:cs typeface="+mn-cs"/>
              </a:rPr>
              <a:t>）</a:t>
            </a:r>
            <a:endParaRPr lang="en-US" b="1">
              <a:solidFill>
                <a:srgbClr val="FFFFFF"/>
              </a:solidFill>
              <a:effectLst>
                <a:outerShdw blurRad="38100" dist="38100" dir="2700000" algn="tl">
                  <a:srgbClr val="000000"/>
                </a:outerShdw>
              </a:effectLst>
              <a:latin typeface="26" charset="0"/>
              <a:cs typeface="+mn-cs"/>
            </a:endParaRPr>
          </a:p>
        </p:txBody>
      </p:sp>
      <p:sp>
        <p:nvSpPr>
          <p:cNvPr id="171016" name="Text Box 8"/>
          <p:cNvSpPr txBox="1">
            <a:spLocks noChangeArrowheads="1"/>
          </p:cNvSpPr>
          <p:nvPr/>
        </p:nvSpPr>
        <p:spPr bwMode="auto">
          <a:xfrm>
            <a:off x="4495800" y="136525"/>
            <a:ext cx="4495800" cy="1570038"/>
          </a:xfrm>
          <a:prstGeom prst="rect">
            <a:avLst/>
          </a:prstGeom>
          <a:solidFill>
            <a:srgbClr val="7C24C0"/>
          </a:solid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ja-JP" altLang="en-US">
                <a:solidFill>
                  <a:srgbClr val="FFFFFF"/>
                </a:solidFill>
                <a:cs typeface="+mn-cs"/>
              </a:rPr>
              <a:t>因</a:t>
            </a:r>
            <a:r>
              <a:rPr lang="zh-CN" altLang="en-US">
                <a:solidFill>
                  <a:srgbClr val="FFFFFF"/>
                </a:solidFill>
                <a:cs typeface="+mn-cs"/>
              </a:rPr>
              <a:t>为经上说 ：牛踹杀的时候，不可茏住它的嘴。又说：作工均配得工價</a:t>
            </a:r>
            <a:endParaRPr lang="en-US" altLang="ja-JP">
              <a:solidFill>
                <a:srgbClr val="FFFFFF"/>
              </a:solidFill>
              <a:cs typeface="+mn-cs"/>
            </a:endParaRPr>
          </a:p>
          <a:p>
            <a:r>
              <a:rPr lang="en-US" altLang="ja-JP" b="1">
                <a:solidFill>
                  <a:srgbClr val="FFFFFF"/>
                </a:solidFill>
                <a:effectLst>
                  <a:outerShdw blurRad="38100" dist="38100" dir="2700000" algn="tl">
                    <a:srgbClr val="000000"/>
                  </a:outerShdw>
                </a:effectLst>
                <a:latin typeface="26" charset="0"/>
                <a:cs typeface="+mn-cs"/>
              </a:rPr>
              <a:t> (</a:t>
            </a:r>
            <a:r>
              <a:rPr lang="zh-CN" altLang="en-US">
                <a:solidFill>
                  <a:srgbClr val="FFFFFF"/>
                </a:solidFill>
                <a:cs typeface="+mn-cs"/>
              </a:rPr>
              <a:t>提摩前书</a:t>
            </a:r>
            <a:r>
              <a:rPr lang="en-US" altLang="zh-CN">
                <a:solidFill>
                  <a:srgbClr val="FFFFFF"/>
                </a:solidFill>
                <a:cs typeface="+mn-cs"/>
              </a:rPr>
              <a:t> </a:t>
            </a:r>
            <a:r>
              <a:rPr lang="en-US" altLang="ja-JP" b="1">
                <a:solidFill>
                  <a:srgbClr val="FFFFFF"/>
                </a:solidFill>
                <a:effectLst>
                  <a:outerShdw blurRad="38100" dist="38100" dir="2700000" algn="tl">
                    <a:srgbClr val="000000"/>
                  </a:outerShdw>
                </a:effectLst>
                <a:latin typeface="26" charset="0"/>
                <a:cs typeface="+mn-cs"/>
              </a:rPr>
              <a:t>5:18).</a:t>
            </a:r>
            <a:endParaRPr lang="en-US" b="1">
              <a:solidFill>
                <a:srgbClr val="FFFFFF"/>
              </a:solidFill>
              <a:effectLst>
                <a:outerShdw blurRad="38100" dist="38100" dir="2700000" algn="tl">
                  <a:srgbClr val="000000"/>
                </a:outerShdw>
              </a:effectLst>
              <a:latin typeface="26" charset="0"/>
              <a:cs typeface="+mn-cs"/>
            </a:endParaRPr>
          </a:p>
        </p:txBody>
      </p:sp>
      <p:sp>
        <p:nvSpPr>
          <p:cNvPr id="961544" name="Oval 9"/>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1018" name="Rectangle 10"/>
          <p:cNvSpPr>
            <a:spLocks noGrp="1" noChangeArrowheads="1"/>
          </p:cNvSpPr>
          <p:nvPr>
            <p:ph type="title" idx="4294967295"/>
          </p:nvPr>
        </p:nvSpPr>
        <p:spPr>
          <a:xfrm>
            <a:off x="152400" y="2590800"/>
            <a:ext cx="4191000" cy="1274763"/>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pPr>
            <a:r>
              <a:rPr lang="zh-CN" altLang="en-US" sz="3900" b="1">
                <a:solidFill>
                  <a:srgbClr val="FFEA18"/>
                </a:solidFill>
                <a:latin typeface="Comic Sans MS" pitchFamily="66" charset="0"/>
              </a:rPr>
              <a:t>保罗五年内称卢克的福音“圣经”！</a:t>
            </a:r>
            <a:endParaRPr lang="en-US" sz="3900" b="1">
              <a:solidFill>
                <a:srgbClr val="FFEA18"/>
              </a:solidFill>
              <a:latin typeface="Comic Sans MS" pitchFamily="66" charset="0"/>
            </a:endParaRPr>
          </a:p>
        </p:txBody>
      </p:sp>
    </p:spTree>
    <p:extLst>
      <p:ext uri="{BB962C8B-B14F-4D97-AF65-F5344CB8AC3E}">
        <p14:creationId xmlns:p14="http://schemas.microsoft.com/office/powerpoint/2010/main" val="1122691933"/>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100"/>
                                  </p:stCondLst>
                                  <p:childTnLst>
                                    <p:set>
                                      <p:cBhvr>
                                        <p:cTn id="6" dur="1" fill="hold">
                                          <p:stCondLst>
                                            <p:cond delay="0"/>
                                          </p:stCondLst>
                                        </p:cTn>
                                        <p:tgtEl>
                                          <p:spTgt spid="171012"/>
                                        </p:tgtEl>
                                        <p:attrNameLst>
                                          <p:attrName>style.visibility</p:attrName>
                                        </p:attrNameLst>
                                      </p:cBhvr>
                                      <p:to>
                                        <p:strVal val="visible"/>
                                      </p:to>
                                    </p:set>
                                    <p:anim calcmode="lin" valueType="num">
                                      <p:cBhvr>
                                        <p:cTn id="7" dur="500" fill="hold"/>
                                        <p:tgtEl>
                                          <p:spTgt spid="171012"/>
                                        </p:tgtEl>
                                        <p:attrNameLst>
                                          <p:attrName>ppt_w</p:attrName>
                                        </p:attrNameLst>
                                      </p:cBhvr>
                                      <p:tavLst>
                                        <p:tav tm="0">
                                          <p:val>
                                            <p:strVal val="(6*min(max(#ppt_w*#ppt_h,.3),1)-7.4)/-.7*#ppt_w"/>
                                          </p:val>
                                        </p:tav>
                                        <p:tav tm="100000">
                                          <p:val>
                                            <p:strVal val="#ppt_w"/>
                                          </p:val>
                                        </p:tav>
                                      </p:tavLst>
                                    </p:anim>
                                    <p:anim calcmode="lin" valueType="num">
                                      <p:cBhvr>
                                        <p:cTn id="8" dur="500" fill="hold"/>
                                        <p:tgtEl>
                                          <p:spTgt spid="171012"/>
                                        </p:tgtEl>
                                        <p:attrNameLst>
                                          <p:attrName>ppt_h</p:attrName>
                                        </p:attrNameLst>
                                      </p:cBhvr>
                                      <p:tavLst>
                                        <p:tav tm="0">
                                          <p:val>
                                            <p:strVal val="(6*min(max(#ppt_w*#ppt_h,.3),1)-7.4)/-.7*#ppt_h"/>
                                          </p:val>
                                        </p:tav>
                                        <p:tav tm="100000">
                                          <p:val>
                                            <p:strVal val="#ppt_h"/>
                                          </p:val>
                                        </p:tav>
                                      </p:tavLst>
                                    </p:anim>
                                    <p:anim calcmode="lin" valueType="num">
                                      <p:cBhvr>
                                        <p:cTn id="9" dur="500" fill="hold"/>
                                        <p:tgtEl>
                                          <p:spTgt spid="171012"/>
                                        </p:tgtEl>
                                        <p:attrNameLst>
                                          <p:attrName>ppt_x</p:attrName>
                                        </p:attrNameLst>
                                      </p:cBhvr>
                                      <p:tavLst>
                                        <p:tav tm="0">
                                          <p:val>
                                            <p:fltVal val="0.5"/>
                                          </p:val>
                                        </p:tav>
                                        <p:tav tm="100000">
                                          <p:val>
                                            <p:strVal val="#ppt_x"/>
                                          </p:val>
                                        </p:tav>
                                      </p:tavLst>
                                    </p:anim>
                                    <p:anim calcmode="lin" valueType="num">
                                      <p:cBhvr>
                                        <p:cTn id="10" dur="500" fill="hold"/>
                                        <p:tgtEl>
                                          <p:spTgt spid="171012"/>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600"/>
                            </p:stCondLst>
                            <p:childTnLst>
                              <p:par>
                                <p:cTn id="12" presetID="1" presetClass="entr" presetSubtype="0" fill="hold" grpId="0" nodeType="afterEffect">
                                  <p:stCondLst>
                                    <p:cond delay="0"/>
                                  </p:stCondLst>
                                  <p:childTnLst>
                                    <p:set>
                                      <p:cBhvr>
                                        <p:cTn id="13" dur="1" fill="hold">
                                          <p:stCondLst>
                                            <p:cond delay="0"/>
                                          </p:stCondLst>
                                        </p:cTn>
                                        <p:tgtEl>
                                          <p:spTgt spid="17101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36" fill="hold" grpId="0" nodeType="clickEffect">
                                  <p:stCondLst>
                                    <p:cond delay="0"/>
                                  </p:stCondLst>
                                  <p:childTnLst>
                                    <p:set>
                                      <p:cBhvr>
                                        <p:cTn id="17" dur="1" fill="hold">
                                          <p:stCondLst>
                                            <p:cond delay="0"/>
                                          </p:stCondLst>
                                        </p:cTn>
                                        <p:tgtEl>
                                          <p:spTgt spid="171011"/>
                                        </p:tgtEl>
                                        <p:attrNameLst>
                                          <p:attrName>style.visibility</p:attrName>
                                        </p:attrNameLst>
                                      </p:cBhvr>
                                      <p:to>
                                        <p:strVal val="visible"/>
                                      </p:to>
                                    </p:set>
                                    <p:anim calcmode="lin" valueType="num">
                                      <p:cBhvr>
                                        <p:cTn id="18" dur="500" fill="hold"/>
                                        <p:tgtEl>
                                          <p:spTgt spid="171011"/>
                                        </p:tgtEl>
                                        <p:attrNameLst>
                                          <p:attrName>ppt_w</p:attrName>
                                        </p:attrNameLst>
                                      </p:cBhvr>
                                      <p:tavLst>
                                        <p:tav tm="0">
                                          <p:val>
                                            <p:strVal val="(6*min(max(#ppt_w*#ppt_h,.3),1)-7.4)/-.7*#ppt_w"/>
                                          </p:val>
                                        </p:tav>
                                        <p:tav tm="100000">
                                          <p:val>
                                            <p:strVal val="#ppt_w"/>
                                          </p:val>
                                        </p:tav>
                                      </p:tavLst>
                                    </p:anim>
                                    <p:anim calcmode="lin" valueType="num">
                                      <p:cBhvr>
                                        <p:cTn id="19" dur="500" fill="hold"/>
                                        <p:tgtEl>
                                          <p:spTgt spid="171011"/>
                                        </p:tgtEl>
                                        <p:attrNameLst>
                                          <p:attrName>ppt_h</p:attrName>
                                        </p:attrNameLst>
                                      </p:cBhvr>
                                      <p:tavLst>
                                        <p:tav tm="0">
                                          <p:val>
                                            <p:strVal val="(6*min(max(#ppt_w*#ppt_h,.3),1)-7.4)/-.7*#ppt_h"/>
                                          </p:val>
                                        </p:tav>
                                        <p:tav tm="100000">
                                          <p:val>
                                            <p:strVal val="#ppt_h"/>
                                          </p:val>
                                        </p:tav>
                                      </p:tavLst>
                                    </p:anim>
                                    <p:anim calcmode="lin" valueType="num">
                                      <p:cBhvr>
                                        <p:cTn id="20" dur="500" fill="hold"/>
                                        <p:tgtEl>
                                          <p:spTgt spid="171011"/>
                                        </p:tgtEl>
                                        <p:attrNameLst>
                                          <p:attrName>ppt_x</p:attrName>
                                        </p:attrNameLst>
                                      </p:cBhvr>
                                      <p:tavLst>
                                        <p:tav tm="0">
                                          <p:val>
                                            <p:fltVal val="0.5"/>
                                          </p:val>
                                        </p:tav>
                                        <p:tav tm="100000">
                                          <p:val>
                                            <p:strVal val="#ppt_x"/>
                                          </p:val>
                                        </p:tav>
                                      </p:tavLst>
                                    </p:anim>
                                    <p:anim calcmode="lin" valueType="num">
                                      <p:cBhvr>
                                        <p:cTn id="21" dur="500" fill="hold"/>
                                        <p:tgtEl>
                                          <p:spTgt spid="171011"/>
                                        </p:tgtEl>
                                        <p:attrNameLst>
                                          <p:attrName>ppt_y</p:attrName>
                                        </p:attrNameLst>
                                      </p:cBhvr>
                                      <p:tavLst>
                                        <p:tav tm="0">
                                          <p:val>
                                            <p:strVal val="1+(6*min(max(#ppt_w*#ppt_h,.3),1)-7.4)/-.7*#ppt_h/2"/>
                                          </p:val>
                                        </p:tav>
                                        <p:tav tm="100000">
                                          <p:val>
                                            <p:strVal val="#ppt_y"/>
                                          </p:val>
                                        </p:tav>
                                      </p:tavLst>
                                    </p:anim>
                                  </p:childTnLst>
                                </p:cTn>
                              </p:par>
                            </p:childTnLst>
                          </p:cTn>
                        </p:par>
                        <p:par>
                          <p:cTn id="22" fill="hold" nodeType="afterGroup">
                            <p:stCondLst>
                              <p:cond delay="500"/>
                            </p:stCondLst>
                            <p:childTnLst>
                              <p:par>
                                <p:cTn id="23" presetID="1" presetClass="entr" presetSubtype="0" fill="hold" grpId="0" nodeType="afterEffect">
                                  <p:stCondLst>
                                    <p:cond delay="0"/>
                                  </p:stCondLst>
                                  <p:childTnLst>
                                    <p:set>
                                      <p:cBhvr>
                                        <p:cTn id="24" dur="1" fill="hold">
                                          <p:stCondLst>
                                            <p:cond delay="0"/>
                                          </p:stCondLst>
                                        </p:cTn>
                                        <p:tgtEl>
                                          <p:spTgt spid="1710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7101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101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710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1" grpId="0" animBg="1"/>
      <p:bldP spid="171012" grpId="0" animBg="1"/>
      <p:bldP spid="171013" grpId="0"/>
      <p:bldP spid="171014" grpId="0"/>
      <p:bldP spid="171015" grpId="0" animBg="1"/>
      <p:bldP spid="171016" grpId="0" animBg="1"/>
      <p:bldP spid="171018"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0" name="Text Box 4"/>
          <p:cNvSpPr txBox="1">
            <a:spLocks noChangeArrowheads="1"/>
          </p:cNvSpPr>
          <p:nvPr/>
        </p:nvSpPr>
        <p:spPr bwMode="auto">
          <a:xfrm>
            <a:off x="5665788" y="228600"/>
            <a:ext cx="3478212" cy="830997"/>
          </a:xfrm>
          <a:prstGeom prst="rect">
            <a:avLst/>
          </a:prstGeom>
          <a:no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effectLst>
                  <a:outerShdw blurRad="38100" dist="38100" dir="2700000" algn="tl">
                    <a:srgbClr val="C0C0C0"/>
                  </a:outerShdw>
                </a:effectLst>
                <a:latin typeface="26" charset="0"/>
                <a:cs typeface="+mn-cs"/>
              </a:rPr>
              <a:t>保罗书信写于</a:t>
            </a:r>
            <a:endParaRPr lang="en-US" b="1" dirty="0">
              <a:solidFill>
                <a:srgbClr val="FFFFFF"/>
              </a:solidFill>
              <a:effectLst>
                <a:outerShdw blurRad="38100" dist="38100" dir="2700000" algn="tl">
                  <a:srgbClr val="C0C0C0"/>
                </a:outerShdw>
              </a:effectLst>
              <a:latin typeface="26" charset="0"/>
              <a:cs typeface="+mn-cs"/>
            </a:endParaRPr>
          </a:p>
          <a:p>
            <a:r>
              <a:rPr lang="en-US" b="1" dirty="0">
                <a:solidFill>
                  <a:srgbClr val="FFFFFF"/>
                </a:solidFill>
                <a:effectLst>
                  <a:outerShdw blurRad="38100" dist="38100" dir="2700000" algn="tl">
                    <a:srgbClr val="C0C0C0"/>
                  </a:outerShdw>
                </a:effectLst>
                <a:latin typeface="26" charset="0"/>
                <a:cs typeface="+mn-cs"/>
              </a:rPr>
              <a:t>AD 49-62</a:t>
            </a:r>
            <a:endParaRPr lang="en-US" dirty="0">
              <a:solidFill>
                <a:srgbClr val="FFFFFF"/>
              </a:solidFill>
              <a:effectLst>
                <a:outerShdw blurRad="38100" dist="38100" dir="2700000" algn="tl">
                  <a:srgbClr val="C0C0C0"/>
                </a:outerShdw>
              </a:effectLst>
              <a:latin typeface="26" charset="0"/>
              <a:cs typeface="+mn-cs"/>
            </a:endParaRPr>
          </a:p>
        </p:txBody>
      </p:sp>
      <p:sp>
        <p:nvSpPr>
          <p:cNvPr id="173061" name="Text Box 5"/>
          <p:cNvSpPr txBox="1">
            <a:spLocks noChangeArrowheads="1"/>
          </p:cNvSpPr>
          <p:nvPr/>
        </p:nvSpPr>
        <p:spPr bwMode="auto">
          <a:xfrm>
            <a:off x="609600" y="685800"/>
            <a:ext cx="2350323" cy="1200329"/>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dirty="0">
                <a:solidFill>
                  <a:srgbClr val="FFFFFF"/>
                </a:solidFill>
                <a:effectLst>
                  <a:outerShdw blurRad="38100" dist="38100" dir="2700000" algn="tl">
                    <a:srgbClr val="C0C0C0"/>
                  </a:outerShdw>
                </a:effectLst>
                <a:latin typeface="26" charset="0"/>
                <a:cs typeface="+mn-cs"/>
              </a:rPr>
              <a:t>罗马</a:t>
            </a:r>
            <a:endParaRPr lang="en-US" altLang="zh-CN" b="1" dirty="0">
              <a:solidFill>
                <a:srgbClr val="FFFFFF"/>
              </a:solidFill>
              <a:effectLst>
                <a:outerShdw blurRad="38100" dist="38100" dir="2700000" algn="tl">
                  <a:srgbClr val="C0C0C0"/>
                </a:outerShdw>
              </a:effectLst>
              <a:latin typeface="26" charset="0"/>
              <a:cs typeface="+mn-cs"/>
            </a:endParaRPr>
          </a:p>
          <a:p>
            <a:r>
              <a:rPr lang="zh-CN" altLang="en-US" b="1" dirty="0">
                <a:solidFill>
                  <a:srgbClr val="FFFFFF"/>
                </a:solidFill>
                <a:effectLst>
                  <a:outerShdw blurRad="38100" dist="38100" dir="2700000" algn="tl">
                    <a:srgbClr val="C0C0C0"/>
                  </a:outerShdw>
                </a:effectLst>
                <a:latin typeface="26" charset="0"/>
                <a:cs typeface="+mn-cs"/>
              </a:rPr>
              <a:t>彼得著彼得后书</a:t>
            </a:r>
            <a:endParaRPr lang="en-US" b="1" dirty="0">
              <a:solidFill>
                <a:srgbClr val="FFFFFF"/>
              </a:solidFill>
              <a:effectLst>
                <a:outerShdw blurRad="38100" dist="38100" dir="2700000" algn="tl">
                  <a:srgbClr val="C0C0C0"/>
                </a:outerShdw>
              </a:effectLst>
              <a:latin typeface="26" charset="0"/>
              <a:cs typeface="+mn-cs"/>
            </a:endParaRPr>
          </a:p>
          <a:p>
            <a:r>
              <a:rPr lang="en-US" b="1" dirty="0">
                <a:solidFill>
                  <a:srgbClr val="FFFFFF"/>
                </a:solidFill>
                <a:effectLst>
                  <a:outerShdw blurRad="38100" dist="38100" dir="2700000" algn="tl">
                    <a:srgbClr val="C0C0C0"/>
                  </a:outerShdw>
                </a:effectLst>
                <a:latin typeface="26" charset="0"/>
                <a:cs typeface="+mn-cs"/>
              </a:rPr>
              <a:t>AD 64</a:t>
            </a:r>
            <a:endParaRPr lang="en-US" dirty="0">
              <a:solidFill>
                <a:srgbClr val="FFFFFF"/>
              </a:solidFill>
              <a:effectLst>
                <a:outerShdw blurRad="38100" dist="38100" dir="2700000" algn="tl">
                  <a:srgbClr val="C0C0C0"/>
                </a:outerShdw>
              </a:effectLst>
              <a:latin typeface="26" charset="0"/>
              <a:cs typeface="+mn-cs"/>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69" name="Rectangle 13"/>
          <p:cNvSpPr>
            <a:spLocks noGrp="1" noChangeArrowheads="1"/>
          </p:cNvSpPr>
          <p:nvPr>
            <p:ph type="title" idx="4294967295"/>
          </p:nvPr>
        </p:nvSpPr>
        <p:spPr>
          <a:xfrm>
            <a:off x="5638800" y="3124200"/>
            <a:ext cx="35052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pPr>
            <a:r>
              <a:rPr lang="zh-CN" altLang="en-US" sz="3900" b="1">
                <a:solidFill>
                  <a:srgbClr val="FFEA18"/>
                </a:solidFill>
                <a:latin typeface="Comic Sans MS" pitchFamily="66" charset="0"/>
              </a:rPr>
              <a:t>彼得也叫保罗的信</a:t>
            </a:r>
            <a:br>
              <a:rPr lang="en-US" altLang="zh-CN" sz="3900" b="1">
                <a:solidFill>
                  <a:srgbClr val="FFEA18"/>
                </a:solidFill>
                <a:latin typeface="Comic Sans MS" pitchFamily="66" charset="0"/>
              </a:rPr>
            </a:br>
            <a:r>
              <a:rPr lang="zh-CN" altLang="en-US" sz="3900" b="1">
                <a:solidFill>
                  <a:srgbClr val="FFEA18"/>
                </a:solidFill>
                <a:latin typeface="Comic Sans MS" pitchFamily="66" charset="0"/>
              </a:rPr>
              <a:t>“圣经”！</a:t>
            </a:r>
            <a:endParaRPr lang="en-US" sz="3900" b="1">
              <a:solidFill>
                <a:srgbClr val="FFEA18"/>
              </a:solidFill>
              <a:latin typeface="Comic Sans MS" pitchFamily="66" charset="0"/>
            </a:endParaRPr>
          </a:p>
        </p:txBody>
      </p:sp>
      <p:sp>
        <p:nvSpPr>
          <p:cNvPr id="963597" name="Oval 14"/>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FF"/>
              </a:solidFill>
              <a:latin typeface="Arial" pitchFamily="34" charset="0"/>
              <a:ea typeface="MS PGothic" pitchFamily="34" charset="-128"/>
              <a:cs typeface="+mn-cs"/>
            </a:endParaRPr>
          </a:p>
        </p:txBody>
      </p:sp>
      <p:sp>
        <p:nvSpPr>
          <p:cNvPr id="173071" name="Text Box 15"/>
          <p:cNvSpPr txBox="1">
            <a:spLocks noChangeArrowheads="1"/>
          </p:cNvSpPr>
          <p:nvPr/>
        </p:nvSpPr>
        <p:spPr bwMode="auto">
          <a:xfrm>
            <a:off x="152400" y="2286000"/>
            <a:ext cx="5410200" cy="2678113"/>
          </a:xfrm>
          <a:prstGeom prst="rect">
            <a:avLst/>
          </a:prstGeom>
          <a:solidFill>
            <a:srgbClr val="C70045"/>
          </a:solidFill>
          <a:ln w="9525">
            <a:no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CN" altLang="en-US" b="1">
                <a:solidFill>
                  <a:srgbClr val="FFFFFF"/>
                </a:solidFill>
                <a:effectLst>
                  <a:outerShdw blurRad="38100" dist="38100" dir="2700000" algn="tl">
                    <a:srgbClr val="000000"/>
                  </a:outerShdw>
                </a:effectLst>
                <a:latin typeface="Arial" pitchFamily="34" charset="0"/>
                <a:cs typeface="+mn-cs"/>
              </a:rPr>
              <a:t>“</a:t>
            </a:r>
            <a:r>
              <a:rPr lang="en-US" altLang="zh-CN" b="1">
                <a:solidFill>
                  <a:srgbClr val="FFFFFF"/>
                </a:solidFill>
                <a:effectLst>
                  <a:outerShdw blurRad="38100" dist="38100" dir="2700000" algn="tl">
                    <a:srgbClr val="000000"/>
                  </a:outerShdw>
                </a:effectLst>
                <a:latin typeface="Arial" pitchFamily="34" charset="0"/>
                <a:cs typeface="+mn-cs"/>
              </a:rPr>
              <a:t>...</a:t>
            </a:r>
            <a:r>
              <a:rPr lang="zh-CN" altLang="en-US" b="1">
                <a:solidFill>
                  <a:srgbClr val="FFFFFF"/>
                </a:solidFill>
                <a:effectLst>
                  <a:outerShdw blurRad="38100" dist="38100" dir="2700000" algn="tl">
                    <a:srgbClr val="000000"/>
                  </a:outerShdw>
                </a:effectLst>
                <a:latin typeface="Arial" pitchFamily="34" charset="0"/>
                <a:cs typeface="+mn-cs"/>
              </a:rPr>
              <a:t>我们亲爱的兄弟保罗写信给你</a:t>
            </a:r>
            <a:r>
              <a:rPr lang="en-US" altLang="zh-CN" b="1">
                <a:solidFill>
                  <a:srgbClr val="FFFFFF"/>
                </a:solidFill>
                <a:effectLst>
                  <a:outerShdw blurRad="38100" dist="38100" dir="2700000" algn="tl">
                    <a:srgbClr val="000000"/>
                  </a:outerShdw>
                </a:effectLst>
                <a:latin typeface="Arial" pitchFamily="34" charset="0"/>
                <a:cs typeface="+mn-cs"/>
              </a:rPr>
              <a:t>,</a:t>
            </a:r>
            <a:r>
              <a:rPr lang="zh-CN" altLang="en-US" b="1">
                <a:solidFill>
                  <a:srgbClr val="FFFFFF"/>
                </a:solidFill>
                <a:effectLst>
                  <a:outerShdw blurRad="38100" dist="38100" dir="2700000" algn="tl">
                    <a:srgbClr val="000000"/>
                  </a:outerShdw>
                </a:effectLst>
                <a:latin typeface="Arial" pitchFamily="34" charset="0"/>
                <a:cs typeface="+mn-cs"/>
              </a:rPr>
              <a:t>与上帝给了他 的智慧。他以同样的方式写在他的所有信件，在这些问题都是讲。他的信包含了一些东西，是很难明白的，那无知的人歪曲和不稳定的，因为他们做其他的经文，把自己的毁灭“（</a:t>
            </a:r>
            <a:r>
              <a:rPr lang="en-US" altLang="zh-CN" b="1">
                <a:solidFill>
                  <a:srgbClr val="FFFFFF"/>
                </a:solidFill>
                <a:effectLst>
                  <a:outerShdw blurRad="38100" dist="38100" dir="2700000" algn="tl">
                    <a:srgbClr val="000000"/>
                  </a:outerShdw>
                </a:effectLst>
                <a:latin typeface="Arial" pitchFamily="34" charset="0"/>
                <a:cs typeface="+mn-cs"/>
              </a:rPr>
              <a:t>2</a:t>
            </a:r>
            <a:r>
              <a:rPr lang="zh-CN" altLang="en-US" b="1">
                <a:solidFill>
                  <a:srgbClr val="FFFFFF"/>
                </a:solidFill>
                <a:effectLst>
                  <a:outerShdw blurRad="38100" dist="38100" dir="2700000" algn="tl">
                    <a:srgbClr val="000000"/>
                  </a:outerShdw>
                </a:effectLst>
                <a:latin typeface="Arial" pitchFamily="34" charset="0"/>
                <a:cs typeface="+mn-cs"/>
              </a:rPr>
              <a:t>彼得</a:t>
            </a:r>
            <a:r>
              <a:rPr lang="en-US" altLang="zh-CN" b="1">
                <a:solidFill>
                  <a:srgbClr val="FFFFFF"/>
                </a:solidFill>
                <a:effectLst>
                  <a:outerShdw blurRad="38100" dist="38100" dir="2700000" algn="tl">
                    <a:srgbClr val="000000"/>
                  </a:outerShdw>
                </a:effectLst>
                <a:latin typeface="Arial" pitchFamily="34" charset="0"/>
                <a:cs typeface="+mn-cs"/>
              </a:rPr>
              <a:t>3:15-16</a:t>
            </a:r>
            <a:r>
              <a:rPr lang="zh-CN" altLang="en-US" b="1">
                <a:solidFill>
                  <a:srgbClr val="FFFFFF"/>
                </a:solidFill>
                <a:effectLst>
                  <a:outerShdw blurRad="38100" dist="38100" dir="2700000" algn="tl">
                    <a:srgbClr val="000000"/>
                  </a:outerShdw>
                </a:effectLst>
                <a:latin typeface="Arial" pitchFamily="34" charset="0"/>
                <a:cs typeface="+mn-cs"/>
              </a:rPr>
              <a:t>）</a:t>
            </a:r>
            <a:endParaRPr lang="en-US" b="1">
              <a:solidFill>
                <a:srgbClr val="FFFFFF"/>
              </a:solidFill>
              <a:effectLst>
                <a:outerShdw blurRad="38100" dist="38100" dir="2700000" algn="tl">
                  <a:srgbClr val="000000"/>
                </a:outerShdw>
              </a:effectLst>
              <a:latin typeface="26" charset="0"/>
              <a:cs typeface="+mn-cs"/>
            </a:endParaRPr>
          </a:p>
        </p:txBody>
      </p:sp>
    </p:spTree>
    <p:extLst>
      <p:ext uri="{BB962C8B-B14F-4D97-AF65-F5344CB8AC3E}">
        <p14:creationId xmlns:p14="http://schemas.microsoft.com/office/powerpoint/2010/main" val="127317079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7306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73059"/>
                                        </p:tgtEl>
                                        <p:attrNameLst>
                                          <p:attrName>style.visibility</p:attrName>
                                        </p:attrNameLst>
                                      </p:cBhvr>
                                      <p:to>
                                        <p:strVal val="visible"/>
                                      </p:to>
                                    </p:set>
                                    <p:anim calcmode="lin" valueType="num">
                                      <p:cBhvr>
                                        <p:cTn id="10" dur="500" fill="hold"/>
                                        <p:tgtEl>
                                          <p:spTgt spid="173059"/>
                                        </p:tgtEl>
                                        <p:attrNameLst>
                                          <p:attrName>ppt_w</p:attrName>
                                        </p:attrNameLst>
                                      </p:cBhvr>
                                      <p:tavLst>
                                        <p:tav tm="0">
                                          <p:val>
                                            <p:strVal val="(6*min(max(#ppt_w*#ppt_h,.3),1)-7.4)/-.7*#ppt_w"/>
                                          </p:val>
                                        </p:tav>
                                        <p:tav tm="100000">
                                          <p:val>
                                            <p:strVal val="#ppt_w"/>
                                          </p:val>
                                        </p:tav>
                                      </p:tavLst>
                                    </p:anim>
                                    <p:anim calcmode="lin" valueType="num">
                                      <p:cBhvr>
                                        <p:cTn id="11" dur="500" fill="hold"/>
                                        <p:tgtEl>
                                          <p:spTgt spid="173059"/>
                                        </p:tgtEl>
                                        <p:attrNameLst>
                                          <p:attrName>ppt_h</p:attrName>
                                        </p:attrNameLst>
                                      </p:cBhvr>
                                      <p:tavLst>
                                        <p:tav tm="0">
                                          <p:val>
                                            <p:strVal val="(6*min(max(#ppt_w*#ppt_h,.3),1)-7.4)/-.7*#ppt_h"/>
                                          </p:val>
                                        </p:tav>
                                        <p:tav tm="100000">
                                          <p:val>
                                            <p:strVal val="#ppt_h"/>
                                          </p:val>
                                        </p:tav>
                                      </p:tavLst>
                                    </p:anim>
                                    <p:anim calcmode="lin" valueType="num">
                                      <p:cBhvr>
                                        <p:cTn id="12" dur="500" fill="hold"/>
                                        <p:tgtEl>
                                          <p:spTgt spid="173059"/>
                                        </p:tgtEl>
                                        <p:attrNameLst>
                                          <p:attrName>ppt_x</p:attrName>
                                        </p:attrNameLst>
                                      </p:cBhvr>
                                      <p:tavLst>
                                        <p:tav tm="0">
                                          <p:val>
                                            <p:fltVal val="0.5"/>
                                          </p:val>
                                        </p:tav>
                                        <p:tav tm="100000">
                                          <p:val>
                                            <p:strVal val="#ppt_x"/>
                                          </p:val>
                                        </p:tav>
                                      </p:tavLst>
                                    </p:anim>
                                    <p:anim calcmode="lin" valueType="num">
                                      <p:cBhvr>
                                        <p:cTn id="13" dur="500" fill="hold"/>
                                        <p:tgtEl>
                                          <p:spTgt spid="173059"/>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73062"/>
                                        </p:tgtEl>
                                        <p:attrNameLst>
                                          <p:attrName>style.visibility</p:attrName>
                                        </p:attrNameLst>
                                      </p:cBhvr>
                                      <p:to>
                                        <p:strVal val="visible"/>
                                      </p:to>
                                    </p:set>
                                    <p:anim calcmode="lin" valueType="num">
                                      <p:cBhvr>
                                        <p:cTn id="17" dur="500" fill="hold"/>
                                        <p:tgtEl>
                                          <p:spTgt spid="173062"/>
                                        </p:tgtEl>
                                        <p:attrNameLst>
                                          <p:attrName>ppt_w</p:attrName>
                                        </p:attrNameLst>
                                      </p:cBhvr>
                                      <p:tavLst>
                                        <p:tav tm="0">
                                          <p:val>
                                            <p:strVal val="(6*min(max(#ppt_w*#ppt_h,.3),1)-7.4)/-.7*#ppt_w"/>
                                          </p:val>
                                        </p:tav>
                                        <p:tav tm="100000">
                                          <p:val>
                                            <p:strVal val="#ppt_w"/>
                                          </p:val>
                                        </p:tav>
                                      </p:tavLst>
                                    </p:anim>
                                    <p:anim calcmode="lin" valueType="num">
                                      <p:cBhvr>
                                        <p:cTn id="18" dur="500" fill="hold"/>
                                        <p:tgtEl>
                                          <p:spTgt spid="173062"/>
                                        </p:tgtEl>
                                        <p:attrNameLst>
                                          <p:attrName>ppt_h</p:attrName>
                                        </p:attrNameLst>
                                      </p:cBhvr>
                                      <p:tavLst>
                                        <p:tav tm="0">
                                          <p:val>
                                            <p:strVal val="(6*min(max(#ppt_w*#ppt_h,.3),1)-7.4)/-.7*#ppt_h"/>
                                          </p:val>
                                        </p:tav>
                                        <p:tav tm="100000">
                                          <p:val>
                                            <p:strVal val="#ppt_h"/>
                                          </p:val>
                                        </p:tav>
                                      </p:tavLst>
                                    </p:anim>
                                    <p:anim calcmode="lin" valueType="num">
                                      <p:cBhvr>
                                        <p:cTn id="19" dur="500" fill="hold"/>
                                        <p:tgtEl>
                                          <p:spTgt spid="173062"/>
                                        </p:tgtEl>
                                        <p:attrNameLst>
                                          <p:attrName>ppt_x</p:attrName>
                                        </p:attrNameLst>
                                      </p:cBhvr>
                                      <p:tavLst>
                                        <p:tav tm="0">
                                          <p:val>
                                            <p:fltVal val="0.5"/>
                                          </p:val>
                                        </p:tav>
                                        <p:tav tm="100000">
                                          <p:val>
                                            <p:strVal val="#ppt_x"/>
                                          </p:val>
                                        </p:tav>
                                      </p:tavLst>
                                    </p:anim>
                                    <p:anim calcmode="lin" valueType="num">
                                      <p:cBhvr>
                                        <p:cTn id="20" dur="500" fill="hold"/>
                                        <p:tgtEl>
                                          <p:spTgt spid="173062"/>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73063"/>
                                        </p:tgtEl>
                                        <p:attrNameLst>
                                          <p:attrName>style.visibility</p:attrName>
                                        </p:attrNameLst>
                                      </p:cBhvr>
                                      <p:to>
                                        <p:strVal val="visible"/>
                                      </p:to>
                                    </p:set>
                                    <p:anim calcmode="lin" valueType="num">
                                      <p:cBhvr>
                                        <p:cTn id="24" dur="500" fill="hold"/>
                                        <p:tgtEl>
                                          <p:spTgt spid="173063"/>
                                        </p:tgtEl>
                                        <p:attrNameLst>
                                          <p:attrName>ppt_w</p:attrName>
                                        </p:attrNameLst>
                                      </p:cBhvr>
                                      <p:tavLst>
                                        <p:tav tm="0">
                                          <p:val>
                                            <p:strVal val="(6*min(max(#ppt_w*#ppt_h,.3),1)-7.4)/-.7*#ppt_w"/>
                                          </p:val>
                                        </p:tav>
                                        <p:tav tm="100000">
                                          <p:val>
                                            <p:strVal val="#ppt_w"/>
                                          </p:val>
                                        </p:tav>
                                      </p:tavLst>
                                    </p:anim>
                                    <p:anim calcmode="lin" valueType="num">
                                      <p:cBhvr>
                                        <p:cTn id="25" dur="500" fill="hold"/>
                                        <p:tgtEl>
                                          <p:spTgt spid="173063"/>
                                        </p:tgtEl>
                                        <p:attrNameLst>
                                          <p:attrName>ppt_h</p:attrName>
                                        </p:attrNameLst>
                                      </p:cBhvr>
                                      <p:tavLst>
                                        <p:tav tm="0">
                                          <p:val>
                                            <p:strVal val="(6*min(max(#ppt_w*#ppt_h,.3),1)-7.4)/-.7*#ppt_h"/>
                                          </p:val>
                                        </p:tav>
                                        <p:tav tm="100000">
                                          <p:val>
                                            <p:strVal val="#ppt_h"/>
                                          </p:val>
                                        </p:tav>
                                      </p:tavLst>
                                    </p:anim>
                                    <p:anim calcmode="lin" valueType="num">
                                      <p:cBhvr>
                                        <p:cTn id="26" dur="500" fill="hold"/>
                                        <p:tgtEl>
                                          <p:spTgt spid="173063"/>
                                        </p:tgtEl>
                                        <p:attrNameLst>
                                          <p:attrName>ppt_x</p:attrName>
                                        </p:attrNameLst>
                                      </p:cBhvr>
                                      <p:tavLst>
                                        <p:tav tm="0">
                                          <p:val>
                                            <p:fltVal val="0.5"/>
                                          </p:val>
                                        </p:tav>
                                        <p:tav tm="100000">
                                          <p:val>
                                            <p:strVal val="#ppt_x"/>
                                          </p:val>
                                        </p:tav>
                                      </p:tavLst>
                                    </p:anim>
                                    <p:anim calcmode="lin" valueType="num">
                                      <p:cBhvr>
                                        <p:cTn id="27" dur="500" fill="hold"/>
                                        <p:tgtEl>
                                          <p:spTgt spid="173063"/>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73064"/>
                                        </p:tgtEl>
                                        <p:attrNameLst>
                                          <p:attrName>style.visibility</p:attrName>
                                        </p:attrNameLst>
                                      </p:cBhvr>
                                      <p:to>
                                        <p:strVal val="visible"/>
                                      </p:to>
                                    </p:set>
                                    <p:anim calcmode="lin" valueType="num">
                                      <p:cBhvr>
                                        <p:cTn id="31" dur="500" fill="hold"/>
                                        <p:tgtEl>
                                          <p:spTgt spid="173064"/>
                                        </p:tgtEl>
                                        <p:attrNameLst>
                                          <p:attrName>ppt_w</p:attrName>
                                        </p:attrNameLst>
                                      </p:cBhvr>
                                      <p:tavLst>
                                        <p:tav tm="0">
                                          <p:val>
                                            <p:strVal val="(6*min(max(#ppt_w*#ppt_h,.3),1)-7.4)/-.7*#ppt_w"/>
                                          </p:val>
                                        </p:tav>
                                        <p:tav tm="100000">
                                          <p:val>
                                            <p:strVal val="#ppt_w"/>
                                          </p:val>
                                        </p:tav>
                                      </p:tavLst>
                                    </p:anim>
                                    <p:anim calcmode="lin" valueType="num">
                                      <p:cBhvr>
                                        <p:cTn id="32" dur="500" fill="hold"/>
                                        <p:tgtEl>
                                          <p:spTgt spid="173064"/>
                                        </p:tgtEl>
                                        <p:attrNameLst>
                                          <p:attrName>ppt_h</p:attrName>
                                        </p:attrNameLst>
                                      </p:cBhvr>
                                      <p:tavLst>
                                        <p:tav tm="0">
                                          <p:val>
                                            <p:strVal val="(6*min(max(#ppt_w*#ppt_h,.3),1)-7.4)/-.7*#ppt_h"/>
                                          </p:val>
                                        </p:tav>
                                        <p:tav tm="100000">
                                          <p:val>
                                            <p:strVal val="#ppt_h"/>
                                          </p:val>
                                        </p:tav>
                                      </p:tavLst>
                                    </p:anim>
                                    <p:anim calcmode="lin" valueType="num">
                                      <p:cBhvr>
                                        <p:cTn id="33" dur="500" fill="hold"/>
                                        <p:tgtEl>
                                          <p:spTgt spid="173064"/>
                                        </p:tgtEl>
                                        <p:attrNameLst>
                                          <p:attrName>ppt_x</p:attrName>
                                        </p:attrNameLst>
                                      </p:cBhvr>
                                      <p:tavLst>
                                        <p:tav tm="0">
                                          <p:val>
                                            <p:fltVal val="0.5"/>
                                          </p:val>
                                        </p:tav>
                                        <p:tav tm="100000">
                                          <p:val>
                                            <p:strVal val="#ppt_x"/>
                                          </p:val>
                                        </p:tav>
                                      </p:tavLst>
                                    </p:anim>
                                    <p:anim calcmode="lin" valueType="num">
                                      <p:cBhvr>
                                        <p:cTn id="34" dur="500" fill="hold"/>
                                        <p:tgtEl>
                                          <p:spTgt spid="173064"/>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73065"/>
                                        </p:tgtEl>
                                        <p:attrNameLst>
                                          <p:attrName>style.visibility</p:attrName>
                                        </p:attrNameLst>
                                      </p:cBhvr>
                                      <p:to>
                                        <p:strVal val="visible"/>
                                      </p:to>
                                    </p:set>
                                    <p:anim calcmode="lin" valueType="num">
                                      <p:cBhvr>
                                        <p:cTn id="38" dur="500" fill="hold"/>
                                        <p:tgtEl>
                                          <p:spTgt spid="173065"/>
                                        </p:tgtEl>
                                        <p:attrNameLst>
                                          <p:attrName>ppt_w</p:attrName>
                                        </p:attrNameLst>
                                      </p:cBhvr>
                                      <p:tavLst>
                                        <p:tav tm="0">
                                          <p:val>
                                            <p:strVal val="(6*min(max(#ppt_w*#ppt_h,.3),1)-7.4)/-.7*#ppt_w"/>
                                          </p:val>
                                        </p:tav>
                                        <p:tav tm="100000">
                                          <p:val>
                                            <p:strVal val="#ppt_w"/>
                                          </p:val>
                                        </p:tav>
                                      </p:tavLst>
                                    </p:anim>
                                    <p:anim calcmode="lin" valueType="num">
                                      <p:cBhvr>
                                        <p:cTn id="39" dur="500" fill="hold"/>
                                        <p:tgtEl>
                                          <p:spTgt spid="173065"/>
                                        </p:tgtEl>
                                        <p:attrNameLst>
                                          <p:attrName>ppt_h</p:attrName>
                                        </p:attrNameLst>
                                      </p:cBhvr>
                                      <p:tavLst>
                                        <p:tav tm="0">
                                          <p:val>
                                            <p:strVal val="(6*min(max(#ppt_w*#ppt_h,.3),1)-7.4)/-.7*#ppt_h"/>
                                          </p:val>
                                        </p:tav>
                                        <p:tav tm="100000">
                                          <p:val>
                                            <p:strVal val="#ppt_h"/>
                                          </p:val>
                                        </p:tav>
                                      </p:tavLst>
                                    </p:anim>
                                    <p:anim calcmode="lin" valueType="num">
                                      <p:cBhvr>
                                        <p:cTn id="40" dur="500" fill="hold"/>
                                        <p:tgtEl>
                                          <p:spTgt spid="173065"/>
                                        </p:tgtEl>
                                        <p:attrNameLst>
                                          <p:attrName>ppt_x</p:attrName>
                                        </p:attrNameLst>
                                      </p:cBhvr>
                                      <p:tavLst>
                                        <p:tav tm="0">
                                          <p:val>
                                            <p:fltVal val="0.5"/>
                                          </p:val>
                                        </p:tav>
                                        <p:tav tm="100000">
                                          <p:val>
                                            <p:strVal val="#ppt_x"/>
                                          </p:val>
                                        </p:tav>
                                      </p:tavLst>
                                    </p:anim>
                                    <p:anim calcmode="lin" valueType="num">
                                      <p:cBhvr>
                                        <p:cTn id="41" dur="500" fill="hold"/>
                                        <p:tgtEl>
                                          <p:spTgt spid="173065"/>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73066"/>
                                        </p:tgtEl>
                                        <p:attrNameLst>
                                          <p:attrName>style.visibility</p:attrName>
                                        </p:attrNameLst>
                                      </p:cBhvr>
                                      <p:to>
                                        <p:strVal val="visible"/>
                                      </p:to>
                                    </p:set>
                                    <p:anim calcmode="lin" valueType="num">
                                      <p:cBhvr>
                                        <p:cTn id="45" dur="500" fill="hold"/>
                                        <p:tgtEl>
                                          <p:spTgt spid="173066"/>
                                        </p:tgtEl>
                                        <p:attrNameLst>
                                          <p:attrName>ppt_w</p:attrName>
                                        </p:attrNameLst>
                                      </p:cBhvr>
                                      <p:tavLst>
                                        <p:tav tm="0">
                                          <p:val>
                                            <p:strVal val="(6*min(max(#ppt_w*#ppt_h,.3),1)-7.4)/-.7*#ppt_w"/>
                                          </p:val>
                                        </p:tav>
                                        <p:tav tm="100000">
                                          <p:val>
                                            <p:strVal val="#ppt_w"/>
                                          </p:val>
                                        </p:tav>
                                      </p:tavLst>
                                    </p:anim>
                                    <p:anim calcmode="lin" valueType="num">
                                      <p:cBhvr>
                                        <p:cTn id="46" dur="500" fill="hold"/>
                                        <p:tgtEl>
                                          <p:spTgt spid="173066"/>
                                        </p:tgtEl>
                                        <p:attrNameLst>
                                          <p:attrName>ppt_h</p:attrName>
                                        </p:attrNameLst>
                                      </p:cBhvr>
                                      <p:tavLst>
                                        <p:tav tm="0">
                                          <p:val>
                                            <p:strVal val="(6*min(max(#ppt_w*#ppt_h,.3),1)-7.4)/-.7*#ppt_h"/>
                                          </p:val>
                                        </p:tav>
                                        <p:tav tm="100000">
                                          <p:val>
                                            <p:strVal val="#ppt_h"/>
                                          </p:val>
                                        </p:tav>
                                      </p:tavLst>
                                    </p:anim>
                                    <p:anim calcmode="lin" valueType="num">
                                      <p:cBhvr>
                                        <p:cTn id="47" dur="500" fill="hold"/>
                                        <p:tgtEl>
                                          <p:spTgt spid="173066"/>
                                        </p:tgtEl>
                                        <p:attrNameLst>
                                          <p:attrName>ppt_x</p:attrName>
                                        </p:attrNameLst>
                                      </p:cBhvr>
                                      <p:tavLst>
                                        <p:tav tm="0">
                                          <p:val>
                                            <p:fltVal val="0.5"/>
                                          </p:val>
                                        </p:tav>
                                        <p:tav tm="100000">
                                          <p:val>
                                            <p:strVal val="#ppt_x"/>
                                          </p:val>
                                        </p:tav>
                                      </p:tavLst>
                                    </p:anim>
                                    <p:anim calcmode="lin" valueType="num">
                                      <p:cBhvr>
                                        <p:cTn id="48" dur="500" fill="hold"/>
                                        <p:tgtEl>
                                          <p:spTgt spid="173066"/>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73067"/>
                                        </p:tgtEl>
                                        <p:attrNameLst>
                                          <p:attrName>style.visibility</p:attrName>
                                        </p:attrNameLst>
                                      </p:cBhvr>
                                      <p:to>
                                        <p:strVal val="visible"/>
                                      </p:to>
                                    </p:set>
                                    <p:anim calcmode="lin" valueType="num">
                                      <p:cBhvr>
                                        <p:cTn id="52" dur="500" fill="hold"/>
                                        <p:tgtEl>
                                          <p:spTgt spid="173067"/>
                                        </p:tgtEl>
                                        <p:attrNameLst>
                                          <p:attrName>ppt_w</p:attrName>
                                        </p:attrNameLst>
                                      </p:cBhvr>
                                      <p:tavLst>
                                        <p:tav tm="0">
                                          <p:val>
                                            <p:strVal val="(6*min(max(#ppt_w*#ppt_h,.3),1)-7.4)/-.7*#ppt_w"/>
                                          </p:val>
                                        </p:tav>
                                        <p:tav tm="100000">
                                          <p:val>
                                            <p:strVal val="#ppt_w"/>
                                          </p:val>
                                        </p:tav>
                                      </p:tavLst>
                                    </p:anim>
                                    <p:anim calcmode="lin" valueType="num">
                                      <p:cBhvr>
                                        <p:cTn id="53" dur="500" fill="hold"/>
                                        <p:tgtEl>
                                          <p:spTgt spid="173067"/>
                                        </p:tgtEl>
                                        <p:attrNameLst>
                                          <p:attrName>ppt_h</p:attrName>
                                        </p:attrNameLst>
                                      </p:cBhvr>
                                      <p:tavLst>
                                        <p:tav tm="0">
                                          <p:val>
                                            <p:strVal val="(6*min(max(#ppt_w*#ppt_h,.3),1)-7.4)/-.7*#ppt_h"/>
                                          </p:val>
                                        </p:tav>
                                        <p:tav tm="100000">
                                          <p:val>
                                            <p:strVal val="#ppt_h"/>
                                          </p:val>
                                        </p:tav>
                                      </p:tavLst>
                                    </p:anim>
                                    <p:anim calcmode="lin" valueType="num">
                                      <p:cBhvr>
                                        <p:cTn id="54" dur="500" fill="hold"/>
                                        <p:tgtEl>
                                          <p:spTgt spid="173067"/>
                                        </p:tgtEl>
                                        <p:attrNameLst>
                                          <p:attrName>ppt_x</p:attrName>
                                        </p:attrNameLst>
                                      </p:cBhvr>
                                      <p:tavLst>
                                        <p:tav tm="0">
                                          <p:val>
                                            <p:fltVal val="0.5"/>
                                          </p:val>
                                        </p:tav>
                                        <p:tav tm="100000">
                                          <p:val>
                                            <p:strVal val="#ppt_x"/>
                                          </p:val>
                                        </p:tav>
                                      </p:tavLst>
                                    </p:anim>
                                    <p:anim calcmode="lin" valueType="num">
                                      <p:cBhvr>
                                        <p:cTn id="55" dur="500" fill="hold"/>
                                        <p:tgtEl>
                                          <p:spTgt spid="173067"/>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73068"/>
                                        </p:tgtEl>
                                        <p:attrNameLst>
                                          <p:attrName>style.visibility</p:attrName>
                                        </p:attrNameLst>
                                      </p:cBhvr>
                                      <p:to>
                                        <p:strVal val="visible"/>
                                      </p:to>
                                    </p:set>
                                    <p:anim calcmode="lin" valueType="num">
                                      <p:cBhvr>
                                        <p:cTn id="59" dur="500" fill="hold"/>
                                        <p:tgtEl>
                                          <p:spTgt spid="173068"/>
                                        </p:tgtEl>
                                        <p:attrNameLst>
                                          <p:attrName>ppt_w</p:attrName>
                                        </p:attrNameLst>
                                      </p:cBhvr>
                                      <p:tavLst>
                                        <p:tav tm="0">
                                          <p:val>
                                            <p:strVal val="(6*min(max(#ppt_w*#ppt_h,.3),1)-7.4)/-.7*#ppt_w"/>
                                          </p:val>
                                        </p:tav>
                                        <p:tav tm="100000">
                                          <p:val>
                                            <p:strVal val="#ppt_w"/>
                                          </p:val>
                                        </p:tav>
                                      </p:tavLst>
                                    </p:anim>
                                    <p:anim calcmode="lin" valueType="num">
                                      <p:cBhvr>
                                        <p:cTn id="60" dur="500" fill="hold"/>
                                        <p:tgtEl>
                                          <p:spTgt spid="173068"/>
                                        </p:tgtEl>
                                        <p:attrNameLst>
                                          <p:attrName>ppt_h</p:attrName>
                                        </p:attrNameLst>
                                      </p:cBhvr>
                                      <p:tavLst>
                                        <p:tav tm="0">
                                          <p:val>
                                            <p:strVal val="(6*min(max(#ppt_w*#ppt_h,.3),1)-7.4)/-.7*#ppt_h"/>
                                          </p:val>
                                        </p:tav>
                                        <p:tav tm="100000">
                                          <p:val>
                                            <p:strVal val="#ppt_h"/>
                                          </p:val>
                                        </p:tav>
                                      </p:tavLst>
                                    </p:anim>
                                    <p:anim calcmode="lin" valueType="num">
                                      <p:cBhvr>
                                        <p:cTn id="61" dur="500" fill="hold"/>
                                        <p:tgtEl>
                                          <p:spTgt spid="173068"/>
                                        </p:tgtEl>
                                        <p:attrNameLst>
                                          <p:attrName>ppt_x</p:attrName>
                                        </p:attrNameLst>
                                      </p:cBhvr>
                                      <p:tavLst>
                                        <p:tav tm="0">
                                          <p:val>
                                            <p:fltVal val="0.5"/>
                                          </p:val>
                                        </p:tav>
                                        <p:tav tm="100000">
                                          <p:val>
                                            <p:strVal val="#ppt_x"/>
                                          </p:val>
                                        </p:tav>
                                      </p:tavLst>
                                    </p:anim>
                                    <p:anim calcmode="lin" valueType="num">
                                      <p:cBhvr>
                                        <p:cTn id="62" dur="500" fill="hold"/>
                                        <p:tgtEl>
                                          <p:spTgt spid="173068"/>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7306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7307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730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9" grpId="0" animBg="1"/>
      <p:bldP spid="173060" grpId="0"/>
      <p:bldP spid="173061" grpId="0"/>
      <p:bldP spid="173062" grpId="0" animBg="1"/>
      <p:bldP spid="173063" grpId="0" animBg="1"/>
      <p:bldP spid="173064" grpId="0" animBg="1"/>
      <p:bldP spid="173065" grpId="0" animBg="1"/>
      <p:bldP spid="173066" grpId="0" animBg="1"/>
      <p:bldP spid="173067" grpId="0" animBg="1"/>
      <p:bldP spid="173068" grpId="0" animBg="1"/>
      <p:bldP spid="173069" grpId="0" animBg="1"/>
      <p:bldP spid="173071"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5650" name="Picture 2" descr="Teab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0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108" name="Rectangle 4"/>
          <p:cNvSpPr>
            <a:spLocks noGrp="1" noChangeArrowheads="1"/>
          </p:cNvSpPr>
          <p:nvPr>
            <p:ph type="ctrTitle"/>
          </p:nvPr>
        </p:nvSpPr>
        <p:spPr>
          <a:xfrm>
            <a:off x="3352800" y="0"/>
            <a:ext cx="5715000" cy="914400"/>
          </a:xfrm>
          <a:solidFill>
            <a:srgbClr val="020009"/>
          </a:solidFill>
        </p:spPr>
        <p:txBody>
          <a:bodyPr/>
          <a:lstStyle/>
          <a:p>
            <a:pPr algn="l" eaLnBrk="1" hangingPunct="1">
              <a:defRPr/>
            </a:pPr>
            <a:r>
              <a:rPr lang="zh-CN" altLang="en-US" sz="3600" dirty="0"/>
              <a:t>圣经可靠吗？</a:t>
            </a:r>
            <a:endParaRPr lang="en-US" sz="3600" dirty="0">
              <a:cs typeface="+mj-cs"/>
            </a:endParaRPr>
          </a:p>
        </p:txBody>
      </p:sp>
      <p:sp>
        <p:nvSpPr>
          <p:cNvPr id="175109" name="AutoShape 5"/>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a:solidFill>
                <a:srgbClr val="FFFFFF"/>
              </a:solidFill>
              <a:latin typeface="26" charset="0"/>
            </a:endParaRPr>
          </a:p>
        </p:txBody>
      </p:sp>
      <p:sp>
        <p:nvSpPr>
          <p:cNvPr id="175110" name="Rectangle 6"/>
          <p:cNvSpPr>
            <a:spLocks noChangeArrowheads="1"/>
          </p:cNvSpPr>
          <p:nvPr/>
        </p:nvSpPr>
        <p:spPr bwMode="auto">
          <a:xfrm>
            <a:off x="-36513" y="3810000"/>
            <a:ext cx="6124576" cy="28194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pPr>
            <a:r>
              <a:rPr lang="zh-CN" altLang="en-US" sz="2800" b="1">
                <a:solidFill>
                  <a:srgbClr val="FFFFFF"/>
                </a:solidFill>
              </a:rPr>
              <a:t>“圣经”是一个人的产品，我亲爱的神</a:t>
            </a:r>
            <a:r>
              <a:rPr lang="en-US" altLang="zh-CN" sz="2800" b="1">
                <a:solidFill>
                  <a:srgbClr val="FFFFFF"/>
                </a:solidFill>
              </a:rPr>
              <a:t>...[</a:t>
            </a:r>
            <a:r>
              <a:rPr lang="zh-CN" altLang="en-US" sz="2800" b="1">
                <a:solidFill>
                  <a:srgbClr val="FFFFFF"/>
                </a:solidFill>
              </a:rPr>
              <a:t>它</a:t>
            </a:r>
            <a:r>
              <a:rPr lang="en-US" altLang="zh-CN" sz="2800" b="1">
                <a:solidFill>
                  <a:srgbClr val="FFFFFF"/>
                </a:solidFill>
              </a:rPr>
              <a:t>]</a:t>
            </a:r>
            <a:r>
              <a:rPr lang="zh-CN" altLang="en-US" sz="2800" b="1">
                <a:solidFill>
                  <a:srgbClr val="FFFFFF"/>
                </a:solidFill>
              </a:rPr>
              <a:t>已通过无数的翻译，添加和修改的演变。历史从未有过一书的最终版本。“</a:t>
            </a:r>
            <a:endParaRPr lang="en-US" sz="2800" b="1">
              <a:solidFill>
                <a:srgbClr val="FFFFFF"/>
              </a:solidFill>
              <a:latin typeface="Arial Black" charset="0"/>
            </a:endParaRPr>
          </a:p>
        </p:txBody>
      </p:sp>
      <p:sp>
        <p:nvSpPr>
          <p:cNvPr id="795654" name="Text Box 7"/>
          <p:cNvSpPr txBox="1">
            <a:spLocks noChangeArrowheads="1"/>
          </p:cNvSpPr>
          <p:nvPr/>
        </p:nvSpPr>
        <p:spPr bwMode="auto">
          <a:xfrm>
            <a:off x="7639050" y="6384925"/>
            <a:ext cx="1504950"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26" charset="0"/>
              </a:rPr>
              <a:t>DVC, 195</a:t>
            </a:r>
          </a:p>
        </p:txBody>
      </p:sp>
      <p:sp>
        <p:nvSpPr>
          <p:cNvPr id="8" name="Rectangle 3"/>
          <p:cNvSpPr txBox="1">
            <a:spLocks noChangeArrowheads="1"/>
          </p:cNvSpPr>
          <p:nvPr/>
        </p:nvSpPr>
        <p:spPr bwMode="auto">
          <a:xfrm>
            <a:off x="28575" y="1052513"/>
            <a:ext cx="3810000" cy="2209800"/>
          </a:xfrm>
          <a:prstGeom prst="rect">
            <a:avLst/>
          </a:prstGeom>
          <a:solidFill>
            <a:srgbClr val="020009"/>
          </a:solidFill>
          <a:ln>
            <a:noFill/>
          </a:ln>
          <a:effectLst>
            <a:outerShdw blurRad="63500" dist="35921" dir="2700000" algn="ctr" rotWithShape="0">
              <a:srgbClr val="020009">
                <a:alpha val="74998"/>
              </a:srgbClr>
            </a:outerShdw>
          </a:effec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spcBef>
                <a:spcPct val="20000"/>
              </a:spcBef>
            </a:pPr>
            <a:r>
              <a:rPr lang="zh-CN" altLang="en-US" sz="2800" b="1">
                <a:solidFill>
                  <a:srgbClr val="FFFFFF"/>
                </a:solidFill>
                <a:latin typeface="Arial" charset="0"/>
                <a:cs typeface="Arial" charset="0"/>
              </a:rPr>
              <a:t>布朗指责通过“历史学家”雷提彬的嘴</a:t>
            </a:r>
            <a:r>
              <a:rPr lang="en-US" altLang="zh-CN" sz="2800" b="1">
                <a:solidFill>
                  <a:srgbClr val="FFFFFF"/>
                </a:solidFill>
                <a:latin typeface="Arial" charset="0"/>
                <a:cs typeface="Arial" charset="0"/>
              </a:rPr>
              <a:t>......</a:t>
            </a:r>
            <a:endParaRPr lang="en-US" sz="2800" b="1">
              <a:solidFill>
                <a:srgbClr val="FFFFFF"/>
              </a:solidFill>
              <a:latin typeface="Arial" charset="0"/>
              <a:cs typeface="Arial" charset="0"/>
            </a:endParaRPr>
          </a:p>
        </p:txBody>
      </p:sp>
      <p:sp>
        <p:nvSpPr>
          <p:cNvPr id="9" name="Text Box 4"/>
          <p:cNvSpPr txBox="1">
            <a:spLocks noChangeArrowheads="1"/>
          </p:cNvSpPr>
          <p:nvPr/>
        </p:nvSpPr>
        <p:spPr bwMode="auto">
          <a:xfrm>
            <a:off x="8366125" y="76200"/>
            <a:ext cx="69850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eaLnBrk="1" fontAlgn="auto" hangingPunct="1">
              <a:spcBef>
                <a:spcPts val="0"/>
              </a:spcBef>
              <a:spcAft>
                <a:spcPts val="0"/>
              </a:spcAft>
              <a:defRPr/>
            </a:pPr>
            <a:r>
              <a:rPr lang="en-US" b="1" kern="0" dirty="0">
                <a:solidFill>
                  <a:srgbClr val="FFFFFF"/>
                </a:solidFill>
                <a:latin typeface="Arial" pitchFamily="-111" charset="0"/>
                <a:ea typeface="ＭＳ Ｐゴシック" pitchFamily="-111" charset="-128"/>
                <a:cs typeface="ＭＳ Ｐゴシック" pitchFamily="-111" charset="-128"/>
              </a:rPr>
              <a:t>472</a:t>
            </a:r>
          </a:p>
        </p:txBody>
      </p:sp>
    </p:spTree>
    <p:extLst>
      <p:ext uri="{BB962C8B-B14F-4D97-AF65-F5344CB8AC3E}">
        <p14:creationId xmlns:p14="http://schemas.microsoft.com/office/powerpoint/2010/main" val="3268748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5109"/>
                                        </p:tgtEl>
                                        <p:attrNameLst>
                                          <p:attrName>style.visibility</p:attrName>
                                        </p:attrNameLst>
                                      </p:cBhvr>
                                      <p:to>
                                        <p:strVal val="visible"/>
                                      </p:to>
                                    </p:set>
                                    <p:animEffect transition="in" filter="wipe(left)">
                                      <p:cBhvr>
                                        <p:cTn id="7" dur="500"/>
                                        <p:tgtEl>
                                          <p:spTgt spid="175109"/>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5110"/>
                                        </p:tgtEl>
                                        <p:attrNameLst>
                                          <p:attrName>style.visibility</p:attrName>
                                        </p:attrNameLst>
                                      </p:cBhvr>
                                      <p:to>
                                        <p:strVal val="visible"/>
                                      </p:to>
                                    </p:set>
                                    <p:animEffect transition="in" filter="wipe(left)">
                                      <p:cBhvr>
                                        <p:cTn id="10" dur="500"/>
                                        <p:tgtEl>
                                          <p:spTgt spid="1751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bg/>
                                          </p:spTgt>
                                        </p:tgtEl>
                                        <p:attrNameLst>
                                          <p:attrName>style.visibility</p:attrName>
                                        </p:attrNameLst>
                                      </p:cBhvr>
                                      <p:to>
                                        <p:strVal val="visible"/>
                                      </p:to>
                                    </p:set>
                                    <p:animEffect transition="in" filter="wipe(left)">
                                      <p:cBhvr>
                                        <p:cTn id="15" dur="500"/>
                                        <p:tgtEl>
                                          <p:spTgt spid="8">
                                            <p:bg/>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8">
                                            <p:txEl>
                                              <p:pRg st="0" end="0"/>
                                            </p:txEl>
                                          </p:spTgt>
                                        </p:tgtEl>
                                        <p:attrNameLst>
                                          <p:attrName>style.visibility</p:attrName>
                                        </p:attrNameLst>
                                      </p:cBhvr>
                                      <p:to>
                                        <p:strVal val="visible"/>
                                      </p:to>
                                    </p:set>
                                    <p:animEffect transition="in" filter="wipe(left)">
                                      <p:cBhvr>
                                        <p:cTn id="18"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09" grpId="0" animBg="1"/>
      <p:bldP spid="175110" grpId="0"/>
      <p:bldP spid="8" grpId="0" build="p" animBg="1"/>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904927"/>
          </a:xfrm>
          <a:solidFill>
            <a:srgbClr val="660066"/>
          </a:solidFill>
        </p:spPr>
        <p:txBody>
          <a:bodyPr/>
          <a:lstStyle/>
          <a:p>
            <a:r>
              <a:rPr lang="en-US" b="1" dirty="0">
                <a:effectLst>
                  <a:glow rad="165100">
                    <a:schemeClr val="tx1"/>
                  </a:glow>
                </a:effectLst>
              </a:rPr>
              <a:t>Alford</a:t>
            </a:r>
            <a:r>
              <a:rPr lang="fr-FR" b="1" dirty="0">
                <a:effectLst>
                  <a:glow rad="165100">
                    <a:schemeClr val="tx1"/>
                  </a:glow>
                </a:effectLst>
              </a:rPr>
              <a:t>'</a:t>
            </a:r>
            <a:r>
              <a:rPr lang="en-US" b="1" dirty="0">
                <a:effectLst>
                  <a:glow rad="165100">
                    <a:schemeClr val="tx1"/>
                  </a:glow>
                </a:effectLst>
              </a:rPr>
              <a:t>s Law</a:t>
            </a:r>
          </a:p>
        </p:txBody>
      </p:sp>
      <p:sp>
        <p:nvSpPr>
          <p:cNvPr id="4" name="Title 1"/>
          <p:cNvSpPr txBox="1">
            <a:spLocks/>
          </p:cNvSpPr>
          <p:nvPr/>
        </p:nvSpPr>
        <p:spPr bwMode="auto">
          <a:xfrm>
            <a:off x="0" y="1147463"/>
            <a:ext cx="9144000" cy="4790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"If, in a passage where </a:t>
            </a:r>
            <a:r>
              <a:rPr kumimoji="0" lang="en-US" sz="3600" b="1" i="1" u="none" strike="noStrike" kern="1200" cap="none" spc="0" normalizeH="0" baseline="0" noProof="0" dirty="0">
                <a:ln>
                  <a:noFill/>
                </a:ln>
                <a:solidFill>
                  <a:srgbClr val="FFFF00"/>
                </a:solidFill>
                <a:effectLst/>
                <a:uLnTx/>
                <a:uFillTx/>
                <a:latin typeface="Arial"/>
                <a:ea typeface="ＭＳ Ｐゴシック" pitchFamily="-108" charset="-128"/>
                <a:cs typeface="Arial"/>
              </a:rPr>
              <a:t>two resurrections</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are mentioned… the first resurrection may be understood to mean </a:t>
            </a:r>
            <a:r>
              <a:rPr kumimoji="0" lang="en-US" sz="3600" b="1" i="1" u="none" strike="noStrike" kern="1200" cap="none" spc="0" normalizeH="0" baseline="0" noProof="0" dirty="0">
                <a:ln>
                  <a:noFill/>
                </a:ln>
                <a:solidFill>
                  <a:srgbClr val="FFFF00"/>
                </a:solidFill>
                <a:effectLst/>
                <a:uLnTx/>
                <a:uFillTx/>
                <a:latin typeface="Arial"/>
                <a:ea typeface="ＭＳ Ｐゴシック" pitchFamily="-108" charset="-128"/>
                <a:cs typeface="Arial"/>
              </a:rPr>
              <a:t>spiritual</a:t>
            </a:r>
            <a:r>
              <a:rPr kumimoji="0" 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 rising</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with Christ, while the second means </a:t>
            </a:r>
            <a:r>
              <a:rPr kumimoji="0" lang="en-US" sz="3600" b="1" i="1" u="none" strike="noStrike" kern="1200" cap="none" spc="0" normalizeH="0" baseline="0" noProof="0" dirty="0">
                <a:ln>
                  <a:noFill/>
                </a:ln>
                <a:solidFill>
                  <a:srgbClr val="FFFF00"/>
                </a:solidFill>
                <a:effectLst/>
                <a:uLnTx/>
                <a:uFillTx/>
                <a:latin typeface="Arial"/>
                <a:ea typeface="ＭＳ Ｐゴシック" pitchFamily="-108" charset="-128"/>
                <a:cs typeface="Arial"/>
              </a:rPr>
              <a:t>literal</a:t>
            </a:r>
            <a:r>
              <a:rPr kumimoji="0" lang="en-US" sz="3600" b="1" i="0" u="none" strike="noStrike" kern="1200" cap="none" spc="0" normalizeH="0" baseline="0" noProof="0" dirty="0">
                <a:ln>
                  <a:noFill/>
                </a:ln>
                <a:solidFill>
                  <a:srgbClr val="FFFF00"/>
                </a:solidFill>
                <a:effectLst/>
                <a:uLnTx/>
                <a:uFillTx/>
                <a:latin typeface="Arial"/>
                <a:ea typeface="ＭＳ Ｐゴシック" pitchFamily="-108" charset="-128"/>
                <a:cs typeface="Arial"/>
              </a:rPr>
              <a:t> rising</a:t>
            </a:r>
            <a:r>
              <a:rPr kumimoji="0" lang="en-US" sz="36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from the grave;—then there is an end of all significance in language, and Scripture is wiped out as a definite testimony to anything."</a:t>
            </a:r>
            <a:endParaRPr kumimoji="0" lang="en-US" sz="36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
        <p:nvSpPr>
          <p:cNvPr id="5" name="Title 1"/>
          <p:cNvSpPr txBox="1">
            <a:spLocks/>
          </p:cNvSpPr>
          <p:nvPr/>
        </p:nvSpPr>
        <p:spPr bwMode="auto">
          <a:xfrm>
            <a:off x="0" y="6066601"/>
            <a:ext cx="9144000" cy="828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—Henry Alford, </a:t>
            </a:r>
            <a:r>
              <a:rPr kumimoji="0" 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The Greek Testament (</a:t>
            </a: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1861), 4:732</a:t>
            </a:r>
            <a:endParaRPr kumimoji="0" lang="en-US" sz="2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368172495"/>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descr="Brown marble"/>
          <p:cNvSpPr>
            <a:spLocks noGrp="1" noChangeArrowheads="1"/>
          </p:cNvSpPr>
          <p:nvPr>
            <p:ph type="title"/>
          </p:nvPr>
        </p:nvSpPr>
        <p:spPr>
          <a:xfrm>
            <a:off x="-76200" y="0"/>
            <a:ext cx="9220200" cy="1371600"/>
          </a:xfrm>
          <a:solidFill>
            <a:srgbClr val="000000"/>
          </a:solidFill>
          <a:effectLst>
            <a:outerShdw blurRad="63500" dist="130755" dir="3656724" algn="ctr" rotWithShape="0">
              <a:schemeClr val="bg2"/>
            </a:outerShdw>
          </a:effectLst>
        </p:spPr>
        <p:txBody>
          <a:bodyPr/>
          <a:lstStyle/>
          <a:p>
            <a:pPr eaLnBrk="1" hangingPunct="1"/>
            <a:r>
              <a:rPr lang="zh-CN" altLang="en-US" b="1" dirty="0">
                <a:effectLst>
                  <a:outerShdw blurRad="50800" dist="38100" dir="2700000">
                    <a:srgbClr val="000000">
                      <a:alpha val="43000"/>
                    </a:srgbClr>
                  </a:outerShdw>
                </a:effectLst>
                <a:latin typeface="Arial" charset="0"/>
                <a:ea typeface="宋体" charset="0"/>
                <a:cs typeface="宋体" charset="0"/>
              </a:rPr>
              <a:t>现存的异教徒书籍 与</a:t>
            </a:r>
            <a:r>
              <a:rPr lang="en-US" altLang="zh-CN" b="1" dirty="0">
                <a:effectLst>
                  <a:outerShdw blurRad="50800" dist="38100" dir="2700000">
                    <a:srgbClr val="000000">
                      <a:alpha val="43000"/>
                    </a:srgbClr>
                  </a:outerShdw>
                </a:effectLst>
                <a:latin typeface="Arial" charset="0"/>
                <a:ea typeface="宋体" charset="0"/>
                <a:cs typeface="宋体" charset="0"/>
              </a:rPr>
              <a:t> </a:t>
            </a:r>
            <a:r>
              <a:rPr lang="zh-CN" altLang="en-US" b="1" dirty="0">
                <a:effectLst>
                  <a:outerShdw blurRad="50800" dist="38100" dir="2700000">
                    <a:srgbClr val="000000">
                      <a:alpha val="43000"/>
                    </a:srgbClr>
                  </a:outerShdw>
                </a:effectLst>
                <a:latin typeface="Arial" charset="0"/>
                <a:ea typeface="宋体" charset="0"/>
                <a:cs typeface="宋体" charset="0"/>
              </a:rPr>
              <a:t>新约相比</a:t>
            </a:r>
          </a:p>
        </p:txBody>
      </p:sp>
      <p:graphicFrame>
        <p:nvGraphicFramePr>
          <p:cNvPr id="33841" name="Group 49"/>
          <p:cNvGraphicFramePr>
            <a:graphicFrameLocks noGrp="1"/>
          </p:cNvGraphicFramePr>
          <p:nvPr>
            <p:ph type="tbl" idx="1"/>
            <p:extLst>
              <p:ext uri="{D42A27DB-BD31-4B8C-83A1-F6EECF244321}">
                <p14:modId xmlns:p14="http://schemas.microsoft.com/office/powerpoint/2010/main" val="3882426827"/>
              </p:ext>
            </p:extLst>
          </p:nvPr>
        </p:nvGraphicFramePr>
        <p:xfrm>
          <a:off x="228600" y="1398588"/>
          <a:ext cx="8686800" cy="5151119"/>
        </p:xfrm>
        <a:graphic>
          <a:graphicData uri="http://schemas.openxmlformats.org/drawingml/2006/table">
            <a:tbl>
              <a:tblPr/>
              <a:tblGrid>
                <a:gridCol w="7620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676400">
                  <a:extLst>
                    <a:ext uri="{9D8B030D-6E8A-4147-A177-3AD203B41FA5}">
                      <a16:colId xmlns:a16="http://schemas.microsoft.com/office/drawing/2014/main" val="20003"/>
                    </a:ext>
                  </a:extLst>
                </a:gridCol>
                <a:gridCol w="1600200">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tblGrid>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80"/>
                            </a:outerShdw>
                          </a:effectLst>
                          <a:latin typeface="Arial" charset="0"/>
                          <a:ea typeface="宋体" charset="0"/>
                          <a:cs typeface="宋体" charset="0"/>
                        </a:rPr>
                        <a:t>序号</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作者</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写作时间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最早的书</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存在时间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80"/>
                            </a:outerShdw>
                          </a:effectLst>
                          <a:latin typeface="Arial" charset="0"/>
                          <a:ea typeface="宋体" charset="0"/>
                          <a:cs typeface="宋体" charset="0"/>
                        </a:rPr>
                        <a:t>印刷数量</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Plato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公元前347年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900</a:t>
                      </a: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1200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875">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Catullus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公元前54年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1550</a:t>
                      </a: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1600年</a:t>
                      </a:r>
                      <a:endPar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14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Pliny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113</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850</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750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06463">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NT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2800" b="0" i="0" u="none" strike="noStrike" cap="none" normalizeH="0" baseline="0">
                          <a:ln>
                            <a:noFill/>
                          </a:ln>
                          <a:solidFill>
                            <a:schemeClr val="tx1"/>
                          </a:solidFill>
                          <a:effectLst>
                            <a:outerShdw blurRad="38100" dist="38100" dir="2700000" algn="tl">
                              <a:srgbClr val="000000"/>
                            </a:outerShdw>
                          </a:effectLst>
                          <a:latin typeface="Arial" charset="0"/>
                          <a:ea typeface="宋体" charset="0"/>
                          <a:cs typeface="宋体" charset="0"/>
                        </a:rPr>
                        <a:t>Paul, Luke, etc.</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95</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defRPr/>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公元</a:t>
                      </a:r>
                      <a:r>
                        <a:rPr kumimoji="0" lang="en-US" altLang="zh-CN"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200</a:t>
                      </a: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defRPr/>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100 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zh-CN" altLang="en-US" sz="2800" b="0" i="0" u="none" strike="noStrike" cap="none" normalizeH="0" baseline="0" dirty="0">
                          <a:ln>
                            <a:noFill/>
                          </a:ln>
                          <a:solidFill>
                            <a:schemeClr val="tx1"/>
                          </a:solidFill>
                          <a:effectLst>
                            <a:outerShdw blurRad="38100" dist="38100" dir="2700000" algn="tl">
                              <a:srgbClr val="000000"/>
                            </a:outerShdw>
                          </a:effectLst>
                          <a:latin typeface="Arial" charset="0"/>
                          <a:ea typeface="宋体" charset="0"/>
                          <a:cs typeface="宋体" charset="0"/>
                        </a:rPr>
                        <a:t>24,772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4174"/>
            <a:ext cx="9144000" cy="1981200"/>
          </a:xfrm>
          <a:prstGeom prst="rect">
            <a:avLst/>
          </a:prstGeom>
          <a:solidFill>
            <a:srgbClr val="000000"/>
          </a:solidFill>
          <a:ln w="9525">
            <a:noFill/>
            <a:miter lim="800000"/>
            <a:headEnd/>
            <a:tailEnd/>
          </a:ln>
          <a:effectLst>
            <a:outerShdw blurRad="63500" dist="130755" dir="3656724" algn="ctr" rotWithShape="0">
              <a:schemeClr val="bg2">
                <a:alpha val="74998"/>
              </a:schemeClr>
            </a:outerShdw>
          </a:effectLst>
        </p:spPr>
        <p:txBody>
          <a:bodyPr anchor="ctr"/>
          <a:lstStyle/>
          <a:p>
            <a:pPr algn="ctr" eaLnBrk="1" hangingPunct="1">
              <a:defRPr/>
            </a:pPr>
            <a:endParaRPr lang="en-US" sz="4000">
              <a:solidFill>
                <a:srgbClr val="FFFFFF"/>
              </a:solidFill>
              <a:effectLst>
                <a:outerShdw blurRad="38100" dist="38100" dir="2700000" algn="tl">
                  <a:srgbClr val="000000"/>
                </a:outerShdw>
              </a:effectLst>
              <a:latin typeface="Arial" pitchFamily="34" charset="0"/>
            </a:endParaRPr>
          </a:p>
        </p:txBody>
      </p:sp>
    </p:spTree>
    <p:extLst>
      <p:ext uri="{BB962C8B-B14F-4D97-AF65-F5344CB8AC3E}">
        <p14:creationId xmlns:p14="http://schemas.microsoft.com/office/powerpoint/2010/main" val="14835363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873785"/>
            <a:ext cx="4718050" cy="669925"/>
          </a:xfrm>
          <a:effectLst>
            <a:outerShdw blurRad="63500" dist="35921" dir="2700000" algn="ctr" rotWithShape="0">
              <a:schemeClr val="bg2">
                <a:alpha val="50000"/>
              </a:schemeClr>
            </a:outerShdw>
          </a:effectLst>
        </p:spPr>
        <p:txBody>
          <a:bodyPr/>
          <a:lstStyle/>
          <a:p>
            <a:pPr marL="533400" indent="-533400" eaLnBrk="1" hangingPunct="1">
              <a:lnSpc>
                <a:spcPct val="80000"/>
              </a:lnSpc>
              <a:buFont typeface="Wingdings" charset="0"/>
              <a:buNone/>
            </a:pPr>
            <a:endParaRPr lang="en-US" altLang="zh-TW" sz="2000" b="1" dirty="0">
              <a:latin typeface="Garamond" charset="0"/>
              <a:ea typeface="新細明體" charset="0"/>
              <a:cs typeface="新細明體" charset="0"/>
            </a:endParaRPr>
          </a:p>
          <a:p>
            <a:pPr marL="533400" indent="-533400" eaLnBrk="1" hangingPunct="1">
              <a:lnSpc>
                <a:spcPct val="80000"/>
              </a:lnSpc>
            </a:pPr>
            <a:r>
              <a:rPr lang="zh-CN" altLang="en-US" sz="1800" b="1" dirty="0">
                <a:latin typeface="Garamond" charset="0"/>
                <a:ea typeface="SimSun" charset="0"/>
                <a:cs typeface="SimSun" charset="0"/>
              </a:rPr>
              <a:t>在 馬所拉发现以赛亚的书卷</a:t>
            </a:r>
            <a:endParaRPr lang="zh-TW" altLang="en-US" sz="1800" b="1" dirty="0">
              <a:latin typeface="Garamond" charset="0"/>
              <a:ea typeface="SimSun" charset="0"/>
              <a:cs typeface="SimSun" charset="0"/>
            </a:endParaRPr>
          </a:p>
          <a:p>
            <a:pPr marL="533400" indent="-533400" eaLnBrk="1" hangingPunct="1">
              <a:lnSpc>
                <a:spcPct val="80000"/>
              </a:lnSpc>
            </a:pPr>
            <a:endParaRPr lang="en-US" altLang="zh-TW" sz="2000" b="1" dirty="0">
              <a:latin typeface="Garamond" charset="0"/>
              <a:ea typeface="新細明體" charset="0"/>
              <a:cs typeface="新細明體" charset="0"/>
            </a:endParaRPr>
          </a:p>
        </p:txBody>
      </p:sp>
      <p:pic>
        <p:nvPicPr>
          <p:cNvPr id="180228" name="Picture 4" descr="psalm-b"/>
          <p:cNvPicPr>
            <a:picLocks noChangeAspect="1" noChangeArrowheads="1"/>
          </p:cNvPicPr>
          <p:nvPr/>
        </p:nvPicPr>
        <p:blipFill>
          <a:blip r:embed="rId3">
            <a:lum contrast="18000"/>
            <a:extLst>
              <a:ext uri="{28A0092B-C50C-407E-A947-70E740481C1C}">
                <a14:useLocalDpi xmlns:a14="http://schemas.microsoft.com/office/drawing/2010/main" val="0"/>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5892" name="Picture 5" descr="ishscrl"/>
          <p:cNvPicPr>
            <a:picLocks noChangeAspect="1" noChangeArrowheads="1"/>
          </p:cNvPicPr>
          <p:nvPr/>
        </p:nvPicPr>
        <p:blipFill>
          <a:blip r:embed="rId4">
            <a:lum contrast="18000"/>
            <a:extLst>
              <a:ext uri="{28A0092B-C50C-407E-A947-70E740481C1C}">
                <a14:useLocalDpi xmlns:a14="http://schemas.microsoft.com/office/drawing/2010/main" val="0"/>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0" name="Text Box 6"/>
          <p:cNvSpPr txBox="1">
            <a:spLocks noChangeArrowheads="1"/>
          </p:cNvSpPr>
          <p:nvPr/>
        </p:nvSpPr>
        <p:spPr bwMode="auto">
          <a:xfrm>
            <a:off x="0" y="3422650"/>
            <a:ext cx="3689350" cy="3968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r>
              <a:rPr lang="zh-CN" altLang="en-US" sz="2000" dirty="0">
                <a:solidFill>
                  <a:srgbClr val="E5E5FF"/>
                </a:solidFill>
                <a:effectLst>
                  <a:outerShdw blurRad="38100" dist="38100" dir="2700000" algn="tl">
                    <a:srgbClr val="000000"/>
                  </a:outerShdw>
                </a:effectLst>
                <a:ea typeface="SimSun" charset="0"/>
                <a:cs typeface="SimSun" charset="0"/>
              </a:rPr>
              <a:t>在公元</a:t>
            </a:r>
            <a:r>
              <a:rPr lang="en-US" altLang="zh-CN" sz="2000" dirty="0">
                <a:solidFill>
                  <a:srgbClr val="E5E5FF"/>
                </a:solidFill>
                <a:effectLst>
                  <a:outerShdw blurRad="38100" dist="38100" dir="2700000" algn="tl">
                    <a:srgbClr val="000000"/>
                  </a:outerShdw>
                </a:effectLst>
                <a:ea typeface="SimSun" charset="0"/>
                <a:cs typeface="SimSun" charset="0"/>
              </a:rPr>
              <a:t>1000</a:t>
            </a:r>
            <a:r>
              <a:rPr lang="zh-CN" altLang="en-US" sz="2000" dirty="0">
                <a:solidFill>
                  <a:srgbClr val="E5E5FF"/>
                </a:solidFill>
                <a:effectLst>
                  <a:outerShdw blurRad="38100" dist="38100" dir="2700000" algn="tl">
                    <a:srgbClr val="000000"/>
                  </a:outerShdw>
                </a:effectLst>
                <a:ea typeface="SimSun" charset="0"/>
                <a:cs typeface="SimSun" charset="0"/>
              </a:rPr>
              <a:t>年发现</a:t>
            </a:r>
            <a:r>
              <a:rPr lang="zh-TW" altLang="en-US" sz="2000" dirty="0">
                <a:solidFill>
                  <a:srgbClr val="E5E5FF"/>
                </a:solidFill>
                <a:effectLst>
                  <a:outerShdw blurRad="38100" dist="38100" dir="2700000" algn="tl">
                    <a:srgbClr val="000000"/>
                  </a:outerShdw>
                </a:effectLst>
                <a:ea typeface="SimSun" charset="0"/>
                <a:cs typeface="SimSun" charset="0"/>
              </a:rPr>
              <a:t>的</a:t>
            </a:r>
            <a:r>
              <a:rPr lang="zh-CN" altLang="en-US" sz="2000" dirty="0">
                <a:solidFill>
                  <a:srgbClr val="E5E5FF"/>
                </a:solidFill>
                <a:effectLst>
                  <a:outerShdw blurRad="38100" dist="38100" dir="2700000" algn="tl">
                    <a:srgbClr val="000000"/>
                  </a:outerShdw>
                </a:effectLst>
                <a:ea typeface="SimSun" charset="0"/>
                <a:cs typeface="SimSun" charset="0"/>
              </a:rPr>
              <a:t>以赛亚书卷</a:t>
            </a:r>
            <a:endParaRPr lang="en-US" altLang="zh-TW" sz="2000" dirty="0">
              <a:solidFill>
                <a:srgbClr val="E5E5FF"/>
              </a:solidFill>
              <a:effectLst>
                <a:outerShdw blurRad="38100" dist="38100" dir="2700000" algn="tl">
                  <a:srgbClr val="000000"/>
                </a:outerShdw>
              </a:effectLst>
              <a:ea typeface="SimSun" charset="0"/>
              <a:cs typeface="SimSun" charset="0"/>
            </a:endParaRPr>
          </a:p>
        </p:txBody>
      </p:sp>
      <p:sp>
        <p:nvSpPr>
          <p:cNvPr id="180231" name="Text Box 7"/>
          <p:cNvSpPr txBox="1">
            <a:spLocks noChangeArrowheads="1"/>
          </p:cNvSpPr>
          <p:nvPr/>
        </p:nvSpPr>
        <p:spPr bwMode="auto">
          <a:xfrm>
            <a:off x="0" y="4652963"/>
            <a:ext cx="3843338" cy="7016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eaLnBrk="1" hangingPunct="1"/>
            <a:r>
              <a:rPr lang="zh-CN" altLang="en-US" sz="2000">
                <a:solidFill>
                  <a:srgbClr val="E5E5FF"/>
                </a:solidFill>
                <a:effectLst>
                  <a:outerShdw blurRad="38100" dist="38100" dir="2700000" algn="tl">
                    <a:srgbClr val="000000"/>
                  </a:outerShdw>
                </a:effectLst>
                <a:ea typeface="SimSun" charset="0"/>
                <a:cs typeface="SimSun" charset="0"/>
              </a:rPr>
              <a:t>在公元</a:t>
            </a:r>
            <a:r>
              <a:rPr lang="en-US" altLang="zh-CN" sz="2000">
                <a:solidFill>
                  <a:srgbClr val="E5E5FF"/>
                </a:solidFill>
                <a:effectLst>
                  <a:outerShdw blurRad="38100" dist="38100" dir="2700000" algn="tl">
                    <a:srgbClr val="000000"/>
                  </a:outerShdw>
                </a:effectLst>
                <a:ea typeface="SimSun" charset="0"/>
                <a:cs typeface="SimSun" charset="0"/>
              </a:rPr>
              <a:t>200</a:t>
            </a:r>
            <a:r>
              <a:rPr lang="zh-CN" altLang="en-US" sz="2000">
                <a:solidFill>
                  <a:srgbClr val="E5E5FF"/>
                </a:solidFill>
                <a:effectLst>
                  <a:outerShdw blurRad="38100" dist="38100" dir="2700000" algn="tl">
                    <a:srgbClr val="000000"/>
                  </a:outerShdw>
                </a:effectLst>
                <a:ea typeface="宋体" charset="0"/>
                <a:cs typeface="宋体" charset="0"/>
              </a:rPr>
              <a:t>年</a:t>
            </a:r>
            <a:r>
              <a:rPr lang="zh-CN" altLang="en-US" sz="2000">
                <a:solidFill>
                  <a:srgbClr val="E5E5FF"/>
                </a:solidFill>
                <a:effectLst>
                  <a:outerShdw blurRad="38100" dist="38100" dir="2700000" algn="tl">
                    <a:srgbClr val="000000"/>
                  </a:outerShdw>
                </a:effectLst>
                <a:ea typeface="SimSun" charset="0"/>
                <a:cs typeface="SimSun" charset="0"/>
              </a:rPr>
              <a:t>前发现</a:t>
            </a:r>
            <a:r>
              <a:rPr lang="zh-TW" altLang="en-US" sz="2000">
                <a:solidFill>
                  <a:srgbClr val="E5E5FF"/>
                </a:solidFill>
                <a:effectLst>
                  <a:outerShdw blurRad="38100" dist="38100" dir="2700000" algn="tl">
                    <a:srgbClr val="000000"/>
                  </a:outerShdw>
                </a:effectLst>
                <a:ea typeface="SimSun" charset="0"/>
                <a:cs typeface="SimSun" charset="0"/>
              </a:rPr>
              <a:t>的</a:t>
            </a:r>
            <a:r>
              <a:rPr lang="zh-CN" altLang="en-US" sz="2000">
                <a:solidFill>
                  <a:srgbClr val="E5E5FF"/>
                </a:solidFill>
                <a:effectLst>
                  <a:outerShdw blurRad="38100" dist="38100" dir="2700000" algn="tl">
                    <a:srgbClr val="000000"/>
                  </a:outerShdw>
                </a:effectLst>
                <a:ea typeface="SimSun" charset="0"/>
                <a:cs typeface="SimSun" charset="0"/>
              </a:rPr>
              <a:t>以赛亚书卷</a:t>
            </a:r>
            <a:endParaRPr lang="en-US" altLang="zh-TW" sz="2000">
              <a:solidFill>
                <a:srgbClr val="E5E5FF"/>
              </a:solidFill>
              <a:effectLst>
                <a:outerShdw blurRad="38100" dist="38100" dir="2700000" algn="tl">
                  <a:srgbClr val="000000"/>
                </a:outerShdw>
              </a:effectLst>
              <a:ea typeface="SimSun" charset="0"/>
              <a:cs typeface="SimSun" charset="0"/>
            </a:endParaRPr>
          </a:p>
          <a:p>
            <a:pPr eaLnBrk="1" hangingPunct="1"/>
            <a:endParaRPr lang="en-US" altLang="zh-TW" sz="2000">
              <a:solidFill>
                <a:srgbClr val="E5E5FF"/>
              </a:solidFill>
              <a:effectLst>
                <a:outerShdw blurRad="38100" dist="38100" dir="2700000" algn="tl">
                  <a:srgbClr val="000000"/>
                </a:outerShdw>
              </a:effectLst>
              <a:ea typeface="SimSun" charset="0"/>
              <a:cs typeface="SimSun" charset="0"/>
            </a:endParaRPr>
          </a:p>
        </p:txBody>
      </p:sp>
      <p:sp>
        <p:nvSpPr>
          <p:cNvPr id="180232" name="Text Box 8"/>
          <p:cNvSpPr txBox="1">
            <a:spLocks noChangeArrowheads="1"/>
          </p:cNvSpPr>
          <p:nvPr/>
        </p:nvSpPr>
        <p:spPr bwMode="auto">
          <a:xfrm>
            <a:off x="4267200" y="3521075"/>
            <a:ext cx="2209800" cy="519113"/>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algn="ctr" eaLnBrk="1" hangingPunct="1"/>
            <a:r>
              <a:rPr lang="zh-CN" altLang="en-US">
                <a:solidFill>
                  <a:srgbClr val="E5E5FF"/>
                </a:solidFill>
                <a:effectLst>
                  <a:outerShdw blurRad="38100" dist="38100" dir="2700000" algn="tl">
                    <a:srgbClr val="000000"/>
                  </a:outerShdw>
                </a:effectLst>
                <a:ea typeface="SimSun" charset="0"/>
                <a:cs typeface="SimSun" charset="0"/>
              </a:rPr>
              <a:t>早于</a:t>
            </a:r>
            <a:r>
              <a:rPr lang="en-US" altLang="zh-CN">
                <a:solidFill>
                  <a:srgbClr val="E5E5FF"/>
                </a:solidFill>
                <a:effectLst>
                  <a:outerShdw blurRad="38100" dist="38100" dir="2700000" algn="tl">
                    <a:srgbClr val="000000"/>
                  </a:outerShdw>
                </a:effectLst>
                <a:ea typeface="SimSun" charset="0"/>
                <a:cs typeface="SimSun" charset="0"/>
              </a:rPr>
              <a:t>1200</a:t>
            </a:r>
            <a:r>
              <a:rPr lang="zh-CN" altLang="en-US">
                <a:solidFill>
                  <a:srgbClr val="E5E5FF"/>
                </a:solidFill>
                <a:effectLst>
                  <a:outerShdw blurRad="38100" dist="38100" dir="2700000" algn="tl">
                    <a:srgbClr val="000000"/>
                  </a:outerShdw>
                </a:effectLst>
                <a:ea typeface="SimSun" charset="0"/>
                <a:cs typeface="SimSun" charset="0"/>
              </a:rPr>
              <a:t>年</a:t>
            </a:r>
            <a:r>
              <a:rPr lang="en-US" altLang="zh-TW">
                <a:solidFill>
                  <a:srgbClr val="E5E5FF"/>
                </a:solidFill>
                <a:effectLst>
                  <a:outerShdw blurRad="38100" dist="38100" dir="2700000" algn="tl">
                    <a:srgbClr val="000000"/>
                  </a:outerShdw>
                </a:effectLst>
                <a:ea typeface="SimSun" charset="0"/>
                <a:cs typeface="SimSun" charset="0"/>
              </a:rPr>
              <a:t>!</a:t>
            </a: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outerShdw blurRad="63500" dist="38099" dir="2700000" algn="ctr" rotWithShape="0">
              <a:schemeClr val="bg2">
                <a:alpha val="74998"/>
              </a:schemeClr>
            </a:outerShdw>
          </a:effectLst>
        </p:spPr>
        <p:txBody>
          <a:bodyPr wrap="none" anchor="ctr"/>
          <a:lstStyle/>
          <a:p>
            <a:pPr algn="ctr" eaLnBrk="1" hangingPunct="1"/>
            <a:endParaRPr lang="en-US" sz="2800" b="1">
              <a:solidFill>
                <a:srgbClr val="E5E5FF"/>
              </a:solidFill>
              <a:effectLst>
                <a:outerShdw blurRad="38100" dist="38100" dir="2700000" algn="tl">
                  <a:srgbClr val="000000"/>
                </a:outerShdw>
              </a:effectLst>
              <a:latin typeface="Garamond" charset="0"/>
            </a:endParaRPr>
          </a:p>
        </p:txBody>
      </p:sp>
      <p:sp>
        <p:nvSpPr>
          <p:cNvPr id="180234" name="Rectangle 10"/>
          <p:cNvSpPr>
            <a:spLocks noChangeArrowheads="1"/>
          </p:cNvSpPr>
          <p:nvPr/>
        </p:nvSpPr>
        <p:spPr bwMode="auto">
          <a:xfrm>
            <a:off x="685799" y="5410200"/>
            <a:ext cx="8458201" cy="609600"/>
          </a:xfrm>
          <a:prstGeom prst="rect">
            <a:avLst/>
          </a:prstGeom>
          <a:noFill/>
          <a:ln w="9525">
            <a:noFill/>
            <a:miter lim="800000"/>
            <a:headEnd/>
            <a:tailEnd/>
          </a:ln>
          <a:effectLst>
            <a:outerShdw blurRad="63500" dist="38099" dir="2700000" algn="ctr" rotWithShape="0">
              <a:schemeClr val="bg2">
                <a:alpha val="50000"/>
              </a:schemeClr>
            </a:outerShdw>
          </a:effectLst>
        </p:spPr>
        <p:txBody>
          <a:bodyPr/>
          <a:lstStyle/>
          <a:p>
            <a:pPr marL="342900" indent="-342900" eaLnBrk="1" hangingPunct="1">
              <a:spcBef>
                <a:spcPct val="20000"/>
              </a:spcBef>
              <a:buClr>
                <a:srgbClr val="FFCC00"/>
              </a:buClr>
              <a:buSzPct val="70000"/>
              <a:buFont typeface="Wingdings" charset="0"/>
              <a:buChar char="n"/>
            </a:pPr>
            <a:r>
              <a:rPr lang="zh-TW" altLang="en-US" sz="3600" b="1" dirty="0">
                <a:solidFill>
                  <a:srgbClr val="FFFFFF"/>
                </a:solidFill>
                <a:effectLst>
                  <a:outerShdw blurRad="38100" dist="38100" dir="2700000" algn="tl">
                    <a:srgbClr val="000000"/>
                  </a:outerShdw>
                </a:effectLst>
                <a:latin typeface="Garamond" charset="0"/>
                <a:ea typeface="SimSun" charset="0"/>
                <a:cs typeface="SimSun" charset="0"/>
              </a:rPr>
              <a:t>在</a:t>
            </a:r>
            <a:r>
              <a:rPr lang="zh-CN" altLang="en-US" sz="3600" b="1" dirty="0">
                <a:solidFill>
                  <a:srgbClr val="FFFFFF"/>
                </a:solidFill>
                <a:effectLst>
                  <a:outerShdw blurRad="38100" dist="38100" dir="2700000" algn="tl">
                    <a:srgbClr val="000000"/>
                  </a:outerShdw>
                </a:effectLst>
                <a:latin typeface="Garamond" charset="0"/>
                <a:ea typeface="SimSun" charset="0"/>
                <a:cs typeface="SimSun" charset="0"/>
              </a:rPr>
              <a:t>死海</a:t>
            </a:r>
            <a:r>
              <a:rPr lang="zh-TW" altLang="en-US" sz="3600" b="1" dirty="0">
                <a:solidFill>
                  <a:srgbClr val="FFFFFF"/>
                </a:solidFill>
                <a:effectLst>
                  <a:outerShdw blurRad="38100" dist="38100" dir="2700000" algn="tl">
                    <a:srgbClr val="000000"/>
                  </a:outerShdw>
                </a:effectLst>
                <a:latin typeface="Garamond" charset="0"/>
                <a:ea typeface="SimSun" charset="0"/>
                <a:cs typeface="SimSun" charset="0"/>
              </a:rPr>
              <a:t>中</a:t>
            </a:r>
            <a:r>
              <a:rPr lang="zh-CN" altLang="en-US" sz="3600" b="1" dirty="0">
                <a:solidFill>
                  <a:srgbClr val="FFFFFF"/>
                </a:solidFill>
                <a:effectLst>
                  <a:outerShdw blurRad="38100" dist="38100" dir="2700000" algn="tl">
                    <a:srgbClr val="000000"/>
                  </a:outerShdw>
                </a:effectLst>
                <a:latin typeface="Garamond" charset="0"/>
                <a:ea typeface="SimSun" charset="0"/>
                <a:cs typeface="SimSun" charset="0"/>
              </a:rPr>
              <a:t>发现以赛亚的书卷</a:t>
            </a:r>
            <a:endParaRPr lang="en-US" altLang="zh-TW" sz="3600" b="1" dirty="0">
              <a:solidFill>
                <a:srgbClr val="FFFFFF"/>
              </a:solidFill>
              <a:effectLst>
                <a:outerShdw blurRad="38100" dist="38100" dir="2700000" algn="tl">
                  <a:srgbClr val="000000"/>
                </a:outerShdw>
              </a:effectLst>
              <a:latin typeface="Garamond" charset="0"/>
              <a:ea typeface="SimSun" charset="0"/>
              <a:cs typeface="SimSun" charset="0"/>
            </a:endParaRPr>
          </a:p>
        </p:txBody>
      </p:sp>
      <p:sp>
        <p:nvSpPr>
          <p:cNvPr id="180237" name="Rectangle 13"/>
          <p:cNvSpPr>
            <a:spLocks noChangeArrowheads="1"/>
          </p:cNvSpPr>
          <p:nvPr/>
        </p:nvSpPr>
        <p:spPr bwMode="auto">
          <a:xfrm>
            <a:off x="457200" y="1143000"/>
            <a:ext cx="8686800" cy="685800"/>
          </a:xfrm>
          <a:prstGeom prst="rect">
            <a:avLst/>
          </a:prstGeom>
          <a:noFill/>
          <a:ln w="9525">
            <a:noFill/>
            <a:miter lim="800000"/>
            <a:headEnd/>
            <a:tailEnd/>
          </a:ln>
          <a:effectLst>
            <a:outerShdw blurRad="63500" dist="38099" dir="2700000" algn="ctr" rotWithShape="0">
              <a:schemeClr val="bg2">
                <a:alpha val="74998"/>
              </a:schemeClr>
            </a:outerShdw>
          </a:effectLst>
        </p:spPr>
        <p:txBody>
          <a:bodyPr/>
          <a:lstStyle/>
          <a:p>
            <a:pPr marL="609600" indent="-609600" eaLnBrk="1" hangingPunct="1">
              <a:spcBef>
                <a:spcPct val="20000"/>
              </a:spcBef>
              <a:buClr>
                <a:srgbClr val="FFCC00"/>
              </a:buClr>
              <a:buSzPct val="70000"/>
              <a:buFont typeface="Wingdings" charset="0"/>
              <a:buNone/>
            </a:pPr>
            <a:r>
              <a:rPr lang="zh-CN" altLang="en-US" sz="3200" b="1">
                <a:solidFill>
                  <a:srgbClr val="FFFFFF"/>
                </a:solidFill>
                <a:effectLst>
                  <a:outerShdw blurRad="38100" dist="38100" dir="2700000" algn="tl">
                    <a:srgbClr val="000000"/>
                  </a:outerShdw>
                </a:effectLst>
                <a:latin typeface="Garamond" charset="0"/>
                <a:ea typeface="SimSun" charset="0"/>
                <a:cs typeface="SimSun" charset="0"/>
              </a:rPr>
              <a:t>旧约的准确度</a:t>
            </a:r>
            <a:endParaRPr lang="en-US" altLang="zh-TW" sz="3600" b="1">
              <a:solidFill>
                <a:srgbClr val="FFFFFF"/>
              </a:solidFill>
              <a:effectLst>
                <a:outerShdw blurRad="38100" dist="38100" dir="2700000" algn="tl">
                  <a:srgbClr val="000000"/>
                </a:outerShdw>
              </a:effectLst>
              <a:latin typeface="Garamond" charset="0"/>
              <a:ea typeface="新細明體" charset="0"/>
              <a:cs typeface="新細明體"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algn="l" eaLnBrk="1" hangingPunct="1"/>
            <a:r>
              <a:rPr lang="en-US" altLang="zh-CN" dirty="0">
                <a:latin typeface="Garamond" charset="0"/>
              </a:rPr>
              <a:t>DSS </a:t>
            </a:r>
            <a:r>
              <a:rPr lang="zh-CN" altLang="en-US" dirty="0">
                <a:latin typeface="Garamond" charset="0"/>
                <a:ea typeface="宋体" charset="0"/>
                <a:cs typeface="宋体" charset="0"/>
              </a:rPr>
              <a:t>死海古卷的重要性</a:t>
            </a:r>
            <a:endParaRPr lang="en-US" altLang="zh-TW" dirty="0">
              <a:latin typeface="Garamond" charset="0"/>
            </a:endParaRPr>
          </a:p>
        </p:txBody>
      </p:sp>
      <p:sp>
        <p:nvSpPr>
          <p:cNvPr id="16" name="TextBox 15"/>
          <p:cNvSpPr txBox="1"/>
          <p:nvPr/>
        </p:nvSpPr>
        <p:spPr>
          <a:xfrm>
            <a:off x="6934200" y="2530475"/>
            <a:ext cx="1752600" cy="3108325"/>
          </a:xfrm>
          <a:prstGeom prst="rect">
            <a:avLst/>
          </a:prstGeom>
          <a:solidFill>
            <a:schemeClr val="bg2"/>
          </a:solidFill>
        </p:spPr>
        <p:txBody>
          <a:bodyPr>
            <a:spAutoFit/>
          </a:bodyPr>
          <a:lstStyle>
            <a:lvl1pPr eaLnBrk="0" hangingPunct="0">
              <a:defRPr sz="2800" b="1">
                <a:solidFill>
                  <a:schemeClr val="tx2"/>
                </a:solidFill>
                <a:latin typeface="Garamond" charset="0"/>
                <a:ea typeface="ＭＳ Ｐゴシック" charset="0"/>
                <a:cs typeface="ＭＳ Ｐゴシック" charset="0"/>
              </a:defRPr>
            </a:lvl1pPr>
            <a:lvl2pPr marL="37931725" indent="-37474525" eaLnBrk="0" hangingPunct="0">
              <a:defRPr sz="2800" b="1">
                <a:solidFill>
                  <a:schemeClr val="tx2"/>
                </a:solidFill>
                <a:latin typeface="Garamond" charset="0"/>
                <a:ea typeface="ＭＳ Ｐゴシック" charset="0"/>
              </a:defRPr>
            </a:lvl2pPr>
            <a:lvl3pPr eaLnBrk="0" hangingPunct="0">
              <a:defRPr sz="2800" b="1">
                <a:solidFill>
                  <a:schemeClr val="tx2"/>
                </a:solidFill>
                <a:latin typeface="Garamond" charset="0"/>
                <a:ea typeface="ＭＳ Ｐゴシック" charset="0"/>
              </a:defRPr>
            </a:lvl3pPr>
            <a:lvl4pPr eaLnBrk="0" hangingPunct="0">
              <a:defRPr sz="2800" b="1">
                <a:solidFill>
                  <a:schemeClr val="tx2"/>
                </a:solidFill>
                <a:latin typeface="Garamond" charset="0"/>
                <a:ea typeface="ＭＳ Ｐゴシック" charset="0"/>
              </a:defRPr>
            </a:lvl4pPr>
            <a:lvl5pPr eaLnBrk="0" hangingPunct="0">
              <a:defRPr sz="2800" b="1">
                <a:solidFill>
                  <a:schemeClr val="tx2"/>
                </a:solidFill>
                <a:latin typeface="Garamond" charset="0"/>
                <a:ea typeface="ＭＳ Ｐゴシック" charset="0"/>
              </a:defRPr>
            </a:lvl5pPr>
            <a:lvl6pPr marL="457200" eaLnBrk="0" fontAlgn="base" hangingPunct="0">
              <a:spcBef>
                <a:spcPct val="0"/>
              </a:spcBef>
              <a:spcAft>
                <a:spcPct val="0"/>
              </a:spcAft>
              <a:defRPr sz="2800" b="1">
                <a:solidFill>
                  <a:schemeClr val="tx2"/>
                </a:solidFill>
                <a:latin typeface="Garamond" charset="0"/>
                <a:ea typeface="ＭＳ Ｐゴシック" charset="0"/>
              </a:defRPr>
            </a:lvl6pPr>
            <a:lvl7pPr marL="914400" eaLnBrk="0" fontAlgn="base" hangingPunct="0">
              <a:spcBef>
                <a:spcPct val="0"/>
              </a:spcBef>
              <a:spcAft>
                <a:spcPct val="0"/>
              </a:spcAft>
              <a:defRPr sz="2800" b="1">
                <a:solidFill>
                  <a:schemeClr val="tx2"/>
                </a:solidFill>
                <a:latin typeface="Garamond" charset="0"/>
                <a:ea typeface="ＭＳ Ｐゴシック" charset="0"/>
              </a:defRPr>
            </a:lvl7pPr>
            <a:lvl8pPr marL="1371600" eaLnBrk="0" fontAlgn="base" hangingPunct="0">
              <a:spcBef>
                <a:spcPct val="0"/>
              </a:spcBef>
              <a:spcAft>
                <a:spcPct val="0"/>
              </a:spcAft>
              <a:defRPr sz="2800" b="1">
                <a:solidFill>
                  <a:schemeClr val="tx2"/>
                </a:solidFill>
                <a:latin typeface="Garamond" charset="0"/>
                <a:ea typeface="ＭＳ Ｐゴシック" charset="0"/>
              </a:defRPr>
            </a:lvl8pPr>
            <a:lvl9pPr marL="1828800" eaLnBrk="0" fontAlgn="base" hangingPunct="0">
              <a:spcBef>
                <a:spcPct val="0"/>
              </a:spcBef>
              <a:spcAft>
                <a:spcPct val="0"/>
              </a:spcAft>
              <a:defRPr sz="2800" b="1">
                <a:solidFill>
                  <a:schemeClr val="tx2"/>
                </a:solidFill>
                <a:latin typeface="Garamond" charset="0"/>
                <a:ea typeface="ＭＳ Ｐゴシック" charset="0"/>
              </a:defRPr>
            </a:lvl9pPr>
          </a:lstStyle>
          <a:p>
            <a:pPr algn="ctr" eaLnBrk="1" hangingPunct="1"/>
            <a:r>
              <a:rPr lang="zh-CN" altLang="en-US">
                <a:solidFill>
                  <a:srgbClr val="E5E5FF"/>
                </a:solidFill>
                <a:effectLst>
                  <a:outerShdw blurRad="38100" dist="38100" dir="2700000" algn="tl">
                    <a:srgbClr val="000000"/>
                  </a:outerShdw>
                </a:effectLst>
                <a:ea typeface="SimSun" charset="0"/>
                <a:cs typeface="SimSun" charset="0"/>
              </a:rPr>
              <a:t>这以赛亚书卷</a:t>
            </a:r>
            <a:endParaRPr lang="zh-TW" altLang="en-US">
              <a:solidFill>
                <a:srgbClr val="E5E5FF"/>
              </a:solidFill>
              <a:effectLst>
                <a:outerShdw blurRad="38100" dist="38100" dir="2700000" algn="tl">
                  <a:srgbClr val="000000"/>
                </a:outerShdw>
              </a:effectLst>
              <a:ea typeface="SimSun" charset="0"/>
              <a:cs typeface="SimSun" charset="0"/>
            </a:endParaRPr>
          </a:p>
          <a:p>
            <a:pPr algn="ctr" eaLnBrk="1" hangingPunct="1"/>
            <a:r>
              <a:rPr lang="zh-CN" altLang="en-US">
                <a:solidFill>
                  <a:srgbClr val="E5E5FF"/>
                </a:solidFill>
                <a:effectLst>
                  <a:outerShdw blurRad="38100" dist="38100" dir="2700000" algn="tl">
                    <a:srgbClr val="000000"/>
                  </a:outerShdw>
                </a:effectLst>
                <a:ea typeface="SimSun" charset="0"/>
                <a:cs typeface="SimSun" charset="0"/>
              </a:rPr>
              <a:t>与公元</a:t>
            </a:r>
            <a:r>
              <a:rPr lang="en-US" altLang="zh-CN">
                <a:solidFill>
                  <a:srgbClr val="E5E5FF"/>
                </a:solidFill>
                <a:effectLst>
                  <a:outerShdw blurRad="38100" dist="38100" dir="2700000" algn="tl">
                    <a:srgbClr val="000000"/>
                  </a:outerShdw>
                </a:effectLst>
                <a:ea typeface="SimSun" charset="0"/>
                <a:cs typeface="SimSun" charset="0"/>
              </a:rPr>
              <a:t>1000</a:t>
            </a:r>
            <a:r>
              <a:rPr lang="zh-CN" altLang="en-US">
                <a:solidFill>
                  <a:srgbClr val="E5E5FF"/>
                </a:solidFill>
                <a:effectLst>
                  <a:outerShdw blurRad="38100" dist="38100" dir="2700000" algn="tl">
                    <a:srgbClr val="000000"/>
                  </a:outerShdw>
                </a:effectLst>
                <a:ea typeface="SimSun" charset="0"/>
                <a:cs typeface="SimSun" charset="0"/>
              </a:rPr>
              <a:t>年和现代翻译符合百分之</a:t>
            </a:r>
            <a:r>
              <a:rPr lang="en-US" altLang="zh-CN">
                <a:solidFill>
                  <a:srgbClr val="E5E5FF"/>
                </a:solidFill>
                <a:effectLst>
                  <a:outerShdw blurRad="38100" dist="38100" dir="2700000" algn="tl">
                    <a:srgbClr val="000000"/>
                  </a:outerShdw>
                </a:effectLst>
                <a:ea typeface="SimSun" charset="0"/>
                <a:cs typeface="SimSun" charset="0"/>
              </a:rPr>
              <a:t>99</a:t>
            </a:r>
            <a:r>
              <a:rPr lang="en-US" altLang="ja-JP" b="0">
                <a:solidFill>
                  <a:srgbClr val="E5E5FF"/>
                </a:solidFill>
                <a:effectLst>
                  <a:outerShdw blurRad="38100" dist="38100" dir="2700000" algn="tl">
                    <a:srgbClr val="000000"/>
                  </a:outerShdw>
                </a:effectLst>
                <a:ea typeface="SimSun" charset="0"/>
                <a:cs typeface="SimSun" charset="0"/>
              </a:rPr>
              <a:t>.</a:t>
            </a:r>
            <a:endParaRPr lang="en-US" b="0">
              <a:solidFill>
                <a:srgbClr val="E5E5FF"/>
              </a:solidFill>
              <a:effectLst>
                <a:outerShdw blurRad="38100" dist="38100" dir="2700000" algn="tl">
                  <a:srgbClr val="000000"/>
                </a:outerShdw>
              </a:effectLst>
              <a:ea typeface="SimSun" charset="0"/>
              <a:cs typeface="SimSun" charset="0"/>
            </a:endParaRPr>
          </a:p>
        </p:txBody>
      </p:sp>
    </p:spTree>
    <p:extLst>
      <p:ext uri="{BB962C8B-B14F-4D97-AF65-F5344CB8AC3E}">
        <p14:creationId xmlns:p14="http://schemas.microsoft.com/office/powerpoint/2010/main" val="1323128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6" grpId="0" animBg="1"/>
      <p:bldP spid="16" grpId="1"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8"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463" y="0"/>
            <a:ext cx="91614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Text Box 2"/>
          <p:cNvSpPr txBox="1">
            <a:spLocks noChangeArrowheads="1"/>
          </p:cNvSpPr>
          <p:nvPr/>
        </p:nvSpPr>
        <p:spPr bwMode="auto">
          <a:xfrm>
            <a:off x="1066800" y="2632075"/>
            <a:ext cx="6858000" cy="3046413"/>
          </a:xfrm>
          <a:prstGeom prst="rect">
            <a:avLst/>
          </a:prstGeom>
          <a:solidFill>
            <a:schemeClr val="tx1"/>
          </a:solidFill>
          <a:ln w="9525">
            <a:solidFill>
              <a:schemeClr val="tx1"/>
            </a:solidFill>
            <a:miter lim="800000"/>
            <a:headEnd/>
            <a:tailEnd/>
          </a:ln>
          <a:effectLst>
            <a:outerShdw blurRad="63500" dist="38099" dir="2700000" algn="ctr" rotWithShape="0">
              <a:srgbClr val="020009">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buFont typeface="Arial" pitchFamily="34" charset="0"/>
              <a:buNone/>
            </a:pPr>
            <a:r>
              <a:rPr lang="zh-CN" altLang="en-US" b="1">
                <a:solidFill>
                  <a:srgbClr val="FFFFFF"/>
                </a:solidFill>
                <a:latin typeface="Arial" pitchFamily="34" charset="0"/>
                <a:cs typeface="+mn-cs"/>
              </a:rPr>
              <a:t>希伯来语中的</a:t>
            </a:r>
            <a:r>
              <a:rPr lang="en-US" altLang="zh-CN" b="1">
                <a:solidFill>
                  <a:srgbClr val="FFFFFF"/>
                </a:solidFill>
                <a:latin typeface="Arial" pitchFamily="34" charset="0"/>
                <a:cs typeface="+mn-cs"/>
              </a:rPr>
              <a:t>166</a:t>
            </a:r>
            <a:r>
              <a:rPr lang="zh-CN" altLang="en-US" b="1">
                <a:solidFill>
                  <a:srgbClr val="FFFFFF"/>
                </a:solidFill>
                <a:latin typeface="Arial" pitchFamily="34" charset="0"/>
                <a:cs typeface="+mn-cs"/>
              </a:rPr>
              <a:t>以赛亚书</a:t>
            </a:r>
            <a:r>
              <a:rPr lang="en-US" altLang="zh-CN" b="1">
                <a:solidFill>
                  <a:srgbClr val="FFFFFF"/>
                </a:solidFill>
                <a:latin typeface="Arial" pitchFamily="34" charset="0"/>
                <a:cs typeface="+mn-cs"/>
              </a:rPr>
              <a:t>53</a:t>
            </a:r>
            <a:r>
              <a:rPr lang="zh-CN" altLang="en-US" b="1">
                <a:solidFill>
                  <a:srgbClr val="FFFFFF"/>
                </a:solidFill>
                <a:latin typeface="Arial" pitchFamily="34" charset="0"/>
                <a:cs typeface="+mn-cs"/>
              </a:rPr>
              <a:t>章的话，只有十七死海古卷</a:t>
            </a:r>
            <a:r>
              <a:rPr lang="en-US" altLang="zh-CN" b="1">
                <a:solidFill>
                  <a:srgbClr val="FFFFFF"/>
                </a:solidFill>
                <a:latin typeface="Arial" pitchFamily="34" charset="0"/>
                <a:cs typeface="+mn-cs"/>
              </a:rPr>
              <a:t>1QIsb</a:t>
            </a:r>
            <a:r>
              <a:rPr lang="zh-CN" altLang="en-US" b="1">
                <a:solidFill>
                  <a:srgbClr val="FFFFFF"/>
                </a:solidFill>
                <a:latin typeface="Arial" pitchFamily="34" charset="0"/>
                <a:cs typeface="+mn-cs"/>
              </a:rPr>
              <a:t>字母不同于马所拉文本：</a:t>
            </a:r>
          </a:p>
          <a:p>
            <a:pPr>
              <a:spcBef>
                <a:spcPct val="50000"/>
              </a:spcBef>
              <a:buFont typeface="Arial" pitchFamily="34" charset="0"/>
              <a:buNone/>
            </a:pPr>
            <a:r>
              <a:rPr lang="en-US" altLang="zh-CN" b="1">
                <a:solidFill>
                  <a:srgbClr val="FFFFFF"/>
                </a:solidFill>
                <a:latin typeface="Arial" pitchFamily="34" charset="0"/>
                <a:cs typeface="+mn-cs"/>
              </a:rPr>
              <a:t>10</a:t>
            </a:r>
            <a:r>
              <a:rPr lang="zh-CN" altLang="en-US" b="1">
                <a:solidFill>
                  <a:srgbClr val="FFFFFF"/>
                </a:solidFill>
                <a:latin typeface="Arial" pitchFamily="34" charset="0"/>
                <a:cs typeface="+mn-cs"/>
              </a:rPr>
              <a:t>个字母拼写差异</a:t>
            </a:r>
          </a:p>
          <a:p>
            <a:pPr>
              <a:spcBef>
                <a:spcPct val="50000"/>
              </a:spcBef>
              <a:buFont typeface="Arial" pitchFamily="34" charset="0"/>
              <a:buNone/>
            </a:pPr>
            <a:r>
              <a:rPr lang="en-US" altLang="zh-CN" b="1">
                <a:solidFill>
                  <a:srgbClr val="FFFFFF"/>
                </a:solidFill>
                <a:latin typeface="Arial" pitchFamily="34" charset="0"/>
                <a:cs typeface="+mn-cs"/>
              </a:rPr>
              <a:t>4</a:t>
            </a:r>
            <a:r>
              <a:rPr lang="zh-CN" altLang="en-US" b="1">
                <a:solidFill>
                  <a:srgbClr val="FFFFFF"/>
                </a:solidFill>
                <a:latin typeface="Arial" pitchFamily="34" charset="0"/>
                <a:cs typeface="+mn-cs"/>
              </a:rPr>
              <a:t>个字母文体的变迁增加了</a:t>
            </a:r>
          </a:p>
          <a:p>
            <a:pPr>
              <a:spcBef>
                <a:spcPct val="50000"/>
              </a:spcBef>
              <a:buFont typeface="Arial" pitchFamily="34" charset="0"/>
              <a:buNone/>
            </a:pPr>
            <a:r>
              <a:rPr lang="en-US" altLang="zh-CN" b="1">
                <a:solidFill>
                  <a:srgbClr val="FFFFFF"/>
                </a:solidFill>
                <a:latin typeface="Arial" pitchFamily="34" charset="0"/>
                <a:cs typeface="+mn-cs"/>
              </a:rPr>
              <a:t>3</a:t>
            </a:r>
            <a:r>
              <a:rPr lang="zh-CN" altLang="en-US" b="1">
                <a:solidFill>
                  <a:srgbClr val="FFFFFF"/>
                </a:solidFill>
                <a:latin typeface="Arial" pitchFamily="34" charset="0"/>
                <a:cs typeface="+mn-cs"/>
              </a:rPr>
              <a:t>个字母“光”（比</a:t>
            </a:r>
            <a:r>
              <a:rPr lang="en-US" altLang="zh-CN" b="1">
                <a:solidFill>
                  <a:srgbClr val="FFFFFF"/>
                </a:solidFill>
                <a:latin typeface="Arial" pitchFamily="34" charset="0"/>
                <a:cs typeface="+mn-cs"/>
              </a:rPr>
              <a:t>11</a:t>
            </a:r>
            <a:r>
              <a:rPr lang="zh-CN" altLang="en-US" b="1">
                <a:solidFill>
                  <a:srgbClr val="FFFFFF"/>
                </a:solidFill>
                <a:latin typeface="Arial" pitchFamily="34" charset="0"/>
                <a:cs typeface="+mn-cs"/>
              </a:rPr>
              <a:t>）</a:t>
            </a:r>
          </a:p>
          <a:p>
            <a:pPr>
              <a:spcBef>
                <a:spcPct val="50000"/>
              </a:spcBef>
              <a:buFont typeface="Arial" pitchFamily="34" charset="0"/>
              <a:buNone/>
            </a:pPr>
            <a:r>
              <a:rPr lang="en-US" altLang="zh-CN" b="1">
                <a:solidFill>
                  <a:srgbClr val="FFFFFF"/>
                </a:solidFill>
                <a:latin typeface="Arial" pitchFamily="34" charset="0"/>
                <a:cs typeface="+mn-cs"/>
              </a:rPr>
              <a:t>17 </a:t>
            </a:r>
            <a:r>
              <a:rPr lang="zh-CN" altLang="en-US" b="1">
                <a:solidFill>
                  <a:srgbClr val="FFFFFF"/>
                </a:solidFill>
                <a:latin typeface="Arial" pitchFamily="34" charset="0"/>
                <a:cs typeface="+mn-cs"/>
              </a:rPr>
              <a:t>字母词不影响圣经教义</a:t>
            </a:r>
            <a:endParaRPr lang="en-US" b="1">
              <a:solidFill>
                <a:srgbClr val="FFFFFF"/>
              </a:solidFill>
              <a:latin typeface="Arial" pitchFamily="34" charset="0"/>
              <a:cs typeface="+mn-cs"/>
            </a:endParaRPr>
          </a:p>
        </p:txBody>
      </p:sp>
      <p:sp>
        <p:nvSpPr>
          <p:cNvPr id="183299" name="Text Box 3"/>
          <p:cNvSpPr txBox="1">
            <a:spLocks noChangeArrowheads="1"/>
          </p:cNvSpPr>
          <p:nvPr/>
        </p:nvSpPr>
        <p:spPr bwMode="auto">
          <a:xfrm>
            <a:off x="4784725" y="6375400"/>
            <a:ext cx="4206875" cy="4095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2000" b="1">
                <a:solidFill>
                  <a:srgbClr val="FFFFFF"/>
                </a:solidFill>
                <a:latin typeface="26" charset="0"/>
              </a:rPr>
              <a:t>Geisler &amp; Nix, </a:t>
            </a:r>
            <a:r>
              <a:rPr lang="en-US" sz="2000" b="1" i="1">
                <a:solidFill>
                  <a:srgbClr val="FFFFFF"/>
                </a:solidFill>
                <a:latin typeface="26" charset="0"/>
              </a:rPr>
              <a:t>Intro to the NT</a:t>
            </a:r>
            <a:r>
              <a:rPr lang="en-US" sz="2000" b="1">
                <a:solidFill>
                  <a:srgbClr val="FFFFFF"/>
                </a:solidFill>
                <a:latin typeface="26" charset="0"/>
              </a:rPr>
              <a:t>, 382</a:t>
            </a:r>
          </a:p>
        </p:txBody>
      </p:sp>
      <p:pic>
        <p:nvPicPr>
          <p:cNvPr id="183300" name="Picture 4" descr="psalm-b"/>
          <p:cNvPicPr>
            <a:picLocks noChangeAspect="1" noChangeArrowheads="1"/>
          </p:cNvPicPr>
          <p:nvPr/>
        </p:nvPicPr>
        <p:blipFill>
          <a:blip r:embed="rId4" cstate="screen">
            <a:lum contrast="18000"/>
            <a:extLst>
              <a:ext uri="{28A0092B-C50C-407E-A947-70E740481C1C}">
                <a14:useLocalDpi xmlns:a14="http://schemas.microsoft.com/office/drawing/2010/main" val="0"/>
              </a:ext>
            </a:extLst>
          </a:blip>
          <a:srcRect l="58415"/>
          <a:stretch>
            <a:fillRect/>
          </a:stretch>
        </p:blipFill>
        <p:spPr bwMode="auto">
          <a:xfrm>
            <a:off x="4876800" y="228600"/>
            <a:ext cx="3048000" cy="1935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3301" name="Picture 5" descr="ishscrl"/>
          <p:cNvPicPr>
            <a:picLocks noChangeAspect="1" noChangeArrowheads="1"/>
          </p:cNvPicPr>
          <p:nvPr/>
        </p:nvPicPr>
        <p:blipFill>
          <a:blip r:embed="rId5">
            <a:lum contrast="18000"/>
            <a:extLst>
              <a:ext uri="{28A0092B-C50C-407E-A947-70E740481C1C}">
                <a14:useLocalDpi xmlns:a14="http://schemas.microsoft.com/office/drawing/2010/main" val="0"/>
              </a:ext>
            </a:extLst>
          </a:blip>
          <a:srcRect/>
          <a:stretch>
            <a:fillRect/>
          </a:stretch>
        </p:blipFill>
        <p:spPr bwMode="auto">
          <a:xfrm>
            <a:off x="914400" y="381000"/>
            <a:ext cx="2819400" cy="1758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302" name="Rectangle 6"/>
          <p:cNvSpPr>
            <a:spLocks noGrp="1" noRot="1" noChangeArrowheads="1"/>
          </p:cNvSpPr>
          <p:nvPr>
            <p:ph type="title"/>
          </p:nvPr>
        </p:nvSpPr>
        <p:spPr>
          <a:xfrm>
            <a:off x="0" y="457200"/>
            <a:ext cx="9144000" cy="685800"/>
          </a:xfrm>
          <a:solidFill>
            <a:schemeClr val="tx1"/>
          </a:solidFill>
        </p:spPr>
        <p:txBody>
          <a:bodyPr/>
          <a:lstStyle/>
          <a:p>
            <a:pPr eaLnBrk="1" hangingPunct="1"/>
            <a:r>
              <a:rPr lang="ja-JP" altLang="en-US" sz="3200">
                <a:solidFill>
                  <a:srgbClr val="FFFFFF"/>
                </a:solidFill>
                <a:latin typeface="Arial" pitchFamily="34" charset="0"/>
              </a:rPr>
              <a:t>以赛亚：昆兰五，</a:t>
            </a:r>
            <a:r>
              <a:rPr lang="zh-CN" altLang="en-US" sz="3200" dirty="0">
                <a:solidFill>
                  <a:srgbClr val="FFFFFF"/>
                </a:solidFill>
                <a:latin typeface="Arial" pitchFamily="34" charset="0"/>
              </a:rPr>
              <a:t>馬所拉學者</a:t>
            </a:r>
            <a:endParaRPr lang="en-US" sz="2400" dirty="0">
              <a:solidFill>
                <a:srgbClr val="FFFFFF"/>
              </a:solidFill>
              <a:latin typeface="Arial" pitchFamily="34" charset="0"/>
            </a:endParaRPr>
          </a:p>
        </p:txBody>
      </p:sp>
      <p:sp>
        <p:nvSpPr>
          <p:cNvPr id="183303" name="Text Box 7"/>
          <p:cNvSpPr txBox="1">
            <a:spLocks noChangeArrowheads="1"/>
          </p:cNvSpPr>
          <p:nvPr/>
        </p:nvSpPr>
        <p:spPr bwMode="auto">
          <a:xfrm>
            <a:off x="1752600" y="1143000"/>
            <a:ext cx="1562100" cy="6000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3200" b="1">
                <a:solidFill>
                  <a:srgbClr val="FFFFFF"/>
                </a:solidFill>
                <a:latin typeface="26" charset="0"/>
              </a:rPr>
              <a:t>200 BC</a:t>
            </a:r>
          </a:p>
        </p:txBody>
      </p:sp>
      <p:sp>
        <p:nvSpPr>
          <p:cNvPr id="183304" name="Text Box 8"/>
          <p:cNvSpPr txBox="1">
            <a:spLocks noChangeArrowheads="1"/>
          </p:cNvSpPr>
          <p:nvPr/>
        </p:nvSpPr>
        <p:spPr bwMode="auto">
          <a:xfrm>
            <a:off x="5486400" y="1143000"/>
            <a:ext cx="1787525" cy="600075"/>
          </a:xfrm>
          <a:prstGeom prst="rect">
            <a:avLst/>
          </a:prstGeom>
          <a:noFill/>
          <a:ln w="9525">
            <a:noFill/>
            <a:miter lim="800000"/>
            <a:headEnd/>
            <a:tailEnd/>
          </a:ln>
          <a:effectLst>
            <a:outerShdw blurRad="63500" dist="38099" dir="2700000" algn="ctr" rotWithShape="0">
              <a:srgbClr val="020009">
                <a:alpha val="74997"/>
              </a:srgbClr>
            </a:outerShdw>
          </a:effectLst>
        </p:spPr>
        <p:txBody>
          <a:bodyPr wrap="none">
            <a:spAutoFit/>
          </a:bodyPr>
          <a:lstStyle/>
          <a:p>
            <a:pPr>
              <a:defRPr/>
            </a:pPr>
            <a:r>
              <a:rPr lang="en-US" sz="3200" b="1">
                <a:solidFill>
                  <a:srgbClr val="FFFFFF"/>
                </a:solidFill>
                <a:latin typeface="26" charset="0"/>
              </a:rPr>
              <a:t>AD 1000</a:t>
            </a:r>
          </a:p>
        </p:txBody>
      </p:sp>
    </p:spTree>
    <p:extLst>
      <p:ext uri="{BB962C8B-B14F-4D97-AF65-F5344CB8AC3E}">
        <p14:creationId xmlns:p14="http://schemas.microsoft.com/office/powerpoint/2010/main" val="951149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833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833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330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833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8330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32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302" grpId="0" animBg="1"/>
      <p:bldP spid="183303" grpId="0"/>
      <p:bldP spid="183304"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5" descr="Screen shot 2011-05-20 at PM 10.42.30.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463" y="0"/>
            <a:ext cx="91614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3826" name="Rectangle 2"/>
          <p:cNvSpPr>
            <a:spLocks noGrp="1" noChangeArrowheads="1"/>
          </p:cNvSpPr>
          <p:nvPr>
            <p:ph type="title"/>
          </p:nvPr>
        </p:nvSpPr>
        <p:spPr/>
        <p:txBody>
          <a:bodyPr/>
          <a:lstStyle/>
          <a:p>
            <a:pPr eaLnBrk="1" hangingPunct="1"/>
            <a:r>
              <a:rPr lang="en-US"/>
              <a:t>Why are these books doubted?</a:t>
            </a:r>
          </a:p>
        </p:txBody>
      </p:sp>
      <p:sp>
        <p:nvSpPr>
          <p:cNvPr id="185347" name="Rectangle 3"/>
          <p:cNvSpPr>
            <a:spLocks noGrp="1" noChangeArrowheads="1"/>
          </p:cNvSpPr>
          <p:nvPr>
            <p:ph type="body" idx="1"/>
          </p:nvPr>
        </p:nvSpPr>
        <p:spPr>
          <a:xfrm>
            <a:off x="457200" y="1905000"/>
            <a:ext cx="8229600" cy="4225925"/>
          </a:xfrm>
        </p:spPr>
        <p:txBody>
          <a:bodyPr/>
          <a:lstStyle/>
          <a:p>
            <a:pPr eaLnBrk="1" hangingPunct="1">
              <a:buFont typeface="Wingdings" pitchFamily="2" charset="2"/>
              <a:buBlip>
                <a:blip r:embed="rId4"/>
              </a:buBlip>
            </a:pPr>
            <a:r>
              <a:rPr lang="zh-CN" altLang="en-US" sz="3600" b="1">
                <a:solidFill>
                  <a:srgbClr val="FFFFFF"/>
                </a:solidFill>
              </a:rPr>
              <a:t>不写，</a:t>
            </a:r>
          </a:p>
          <a:p>
            <a:pPr eaLnBrk="1" hangingPunct="1">
              <a:buFont typeface="Wingdings" pitchFamily="2" charset="2"/>
              <a:buBlip>
                <a:blip r:embed="rId4"/>
              </a:buBlip>
            </a:pPr>
            <a:r>
              <a:rPr lang="zh-CN" altLang="en-US" sz="3600" b="1">
                <a:solidFill>
                  <a:srgbClr val="FFFFFF"/>
                </a:solidFill>
              </a:rPr>
              <a:t>从来不承认使徒的权威</a:t>
            </a:r>
            <a:endParaRPr lang="en-US" altLang="zh-CN" sz="3600" b="1">
              <a:solidFill>
                <a:srgbClr val="FFFFFF"/>
              </a:solidFill>
            </a:endParaRPr>
          </a:p>
          <a:p>
            <a:pPr eaLnBrk="1" hangingPunct="1">
              <a:buFont typeface="Wingdings" pitchFamily="2" charset="2"/>
              <a:buBlip>
                <a:blip r:embed="rId4"/>
              </a:buBlip>
            </a:pPr>
            <a:r>
              <a:rPr lang="zh-CN" altLang="en-US" sz="3600" b="1">
                <a:solidFill>
                  <a:srgbClr val="FFFFFF"/>
                </a:solidFill>
              </a:rPr>
              <a:t>假神学</a:t>
            </a:r>
          </a:p>
          <a:p>
            <a:pPr eaLnBrk="1" hangingPunct="1">
              <a:buFont typeface="Wingdings" pitchFamily="2" charset="2"/>
              <a:buBlip>
                <a:blip r:embed="rId4"/>
              </a:buBlip>
            </a:pPr>
            <a:r>
              <a:rPr lang="zh-CN" altLang="en-US" sz="3600" b="1">
                <a:solidFill>
                  <a:srgbClr val="FFFFFF"/>
                </a:solidFill>
              </a:rPr>
              <a:t>没有灵感</a:t>
            </a:r>
          </a:p>
          <a:p>
            <a:pPr eaLnBrk="1" hangingPunct="1">
              <a:buFont typeface="Wingdings" pitchFamily="2" charset="2"/>
              <a:buBlip>
                <a:blip r:embed="rId4"/>
              </a:buBlip>
            </a:pPr>
            <a:r>
              <a:rPr lang="zh-CN" altLang="en-US" sz="3600" b="1">
                <a:solidFill>
                  <a:srgbClr val="FFFFFF"/>
                </a:solidFill>
              </a:rPr>
              <a:t>缺乏的动态特性要求</a:t>
            </a:r>
            <a:endParaRPr lang="en-US" sz="3600" b="1">
              <a:solidFill>
                <a:srgbClr val="FFFFFF"/>
              </a:solidFill>
            </a:endParaRPr>
          </a:p>
        </p:txBody>
      </p:sp>
      <p:sp>
        <p:nvSpPr>
          <p:cNvPr id="973828" name="Rectangle 4"/>
          <p:cNvSpPr>
            <a:spLocks noChangeArrowheads="1"/>
          </p:cNvSpPr>
          <p:nvPr/>
        </p:nvSpPr>
        <p:spPr bwMode="auto">
          <a:xfrm>
            <a:off x="0" y="457200"/>
            <a:ext cx="9144000" cy="987425"/>
          </a:xfrm>
          <a:prstGeom prst="rect">
            <a:avLst/>
          </a:prstGeom>
          <a:solidFill>
            <a:srgbClr val="006600"/>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cs typeface="+mn-cs"/>
            </a:endParaRPr>
          </a:p>
        </p:txBody>
      </p:sp>
      <p:sp>
        <p:nvSpPr>
          <p:cNvPr id="284677" name="WordArt 5"/>
          <p:cNvSpPr>
            <a:spLocks noChangeArrowheads="1" noChangeShapeType="1" noTextEdit="1"/>
          </p:cNvSpPr>
          <p:nvPr/>
        </p:nvSpPr>
        <p:spPr bwMode="auto">
          <a:xfrm>
            <a:off x="381000" y="685800"/>
            <a:ext cx="7632700" cy="652463"/>
          </a:xfrm>
          <a:prstGeom prst="rect">
            <a:avLst/>
          </a:prstGeom>
        </p:spPr>
        <p:txBody>
          <a:bodyPr wrap="none" fromWordArt="1">
            <a:prstTxWarp prst="textDoubleWave1">
              <a:avLst>
                <a:gd name="adj1" fmla="val 6500"/>
                <a:gd name="adj2" fmla="val 0"/>
              </a:avLst>
            </a:prstTxWarp>
          </a:bodyPr>
          <a:lstStyle/>
          <a:p>
            <a:pPr algn="ctr">
              <a:defRPr/>
            </a:pPr>
            <a:r>
              <a:rPr lang="zh-CN" altLang="en-US" sz="4400" kern="10" spc="880" normalizeH="1" dirty="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Helvetica"/>
                <a:ea typeface="ＭＳ Ｐゴシック" pitchFamily="34" charset="-128"/>
                <a:cs typeface="Helvetica"/>
              </a:rPr>
              <a:t>为什么这些书质疑</a:t>
            </a:r>
            <a:r>
              <a:rPr lang="en-US" sz="4400" kern="10" spc="880" normalizeH="1" dirty="0">
                <a:gradFill rotWithShape="1">
                  <a:gsLst>
                    <a:gs pos="0">
                      <a:srgbClr val="FFFF00"/>
                    </a:gs>
                    <a:gs pos="100000">
                      <a:srgbClr val="FF9933"/>
                    </a:gs>
                  </a:gsLst>
                  <a:path path="rect">
                    <a:fillToRect l="50000" t="50000" r="50000" b="50000"/>
                  </a:path>
                </a:gradFill>
                <a:effectLst>
                  <a:outerShdw dist="35921" dir="2700000" algn="ctr" rotWithShape="0">
                    <a:srgbClr val="C0C0C0">
                      <a:alpha val="79999"/>
                    </a:srgbClr>
                  </a:outerShdw>
                </a:effectLst>
                <a:latin typeface="Helvetica"/>
                <a:ea typeface="ＭＳ Ｐゴシック" pitchFamily="34" charset="-128"/>
                <a:cs typeface="Helvetica"/>
              </a:rPr>
              <a:t>?</a:t>
            </a:r>
          </a:p>
        </p:txBody>
      </p:sp>
    </p:spTree>
    <p:extLst>
      <p:ext uri="{BB962C8B-B14F-4D97-AF65-F5344CB8AC3E}">
        <p14:creationId xmlns:p14="http://schemas.microsoft.com/office/powerpoint/2010/main" val="21859267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499"/>
                                          </p:stCondLst>
                                        </p:cTn>
                                        <p:tgtEl>
                                          <p:spTgt spid="185347">
                                            <p:txEl>
                                              <p:pRg st="0" end="0"/>
                                            </p:txEl>
                                          </p:spTgt>
                                        </p:tgtEl>
                                        <p:attrNameLst>
                                          <p:attrName>style.visibility</p:attrName>
                                        </p:attrNameLst>
                                      </p:cBhvr>
                                      <p:to>
                                        <p:strVal val="visible"/>
                                      </p:to>
                                    </p:set>
                                    <p:anim to="" calcmode="lin" valueType="num">
                                      <p:cBhvr>
                                        <p:cTn id="7" dur="1" fill="hold"/>
                                        <p:tgtEl>
                                          <p:spTgt spid="18534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499"/>
                                          </p:stCondLst>
                                        </p:cTn>
                                        <p:tgtEl>
                                          <p:spTgt spid="185347">
                                            <p:txEl>
                                              <p:pRg st="1" end="1"/>
                                            </p:txEl>
                                          </p:spTgt>
                                        </p:tgtEl>
                                        <p:attrNameLst>
                                          <p:attrName>style.visibility</p:attrName>
                                        </p:attrNameLst>
                                      </p:cBhvr>
                                      <p:to>
                                        <p:strVal val="visible"/>
                                      </p:to>
                                    </p:set>
                                    <p:anim to="" calcmode="lin" valueType="num">
                                      <p:cBhvr>
                                        <p:cTn id="12" dur="1" fill="hold"/>
                                        <p:tgtEl>
                                          <p:spTgt spid="185347">
                                            <p:txEl>
                                              <p:pRg st="1" end="1"/>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3" name="Rectangle 2"/>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3CEB3E2F-37B7-4C38-8BE6-4448E5170106}" type="slidenum">
              <a:rPr lang="en-US" sz="900">
                <a:solidFill>
                  <a:srgbClr val="808080"/>
                </a:solidFill>
                <a:latin typeface="Arial" pitchFamily="34" charset="0"/>
                <a:ea typeface="MS PGothic" pitchFamily="34" charset="-128"/>
                <a:cs typeface="+mn-cs"/>
              </a:rPr>
              <a:pPr defTabSz="814388"/>
              <a:t>344</a:t>
            </a:fld>
            <a:endParaRPr lang="en-US" sz="900">
              <a:solidFill>
                <a:srgbClr val="808080"/>
              </a:solidFill>
              <a:latin typeface="Arial" pitchFamily="34" charset="0"/>
              <a:ea typeface="MS PGothic" pitchFamily="34" charset="-128"/>
              <a:cs typeface="+mn-cs"/>
            </a:endParaRPr>
          </a:p>
        </p:txBody>
      </p:sp>
      <p:sp>
        <p:nvSpPr>
          <p:cNvPr id="975874" name="Rectangle 3"/>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5941B66D-5B8C-4397-835B-46B591BE5488}" type="slidenum">
              <a:rPr lang="en-US" sz="900">
                <a:solidFill>
                  <a:srgbClr val="808080"/>
                </a:solidFill>
                <a:latin typeface="Arial" pitchFamily="34" charset="0"/>
                <a:ea typeface="MS PGothic" pitchFamily="34" charset="-128"/>
                <a:cs typeface="+mn-cs"/>
              </a:rPr>
              <a:pPr defTabSz="814388"/>
              <a:t>344</a:t>
            </a:fld>
            <a:endParaRPr lang="en-US" sz="900">
              <a:solidFill>
                <a:srgbClr val="808080"/>
              </a:solidFill>
              <a:latin typeface="Arial" pitchFamily="34" charset="0"/>
              <a:ea typeface="MS PGothic" pitchFamily="34" charset="-128"/>
              <a:cs typeface="+mn-cs"/>
            </a:endParaRPr>
          </a:p>
        </p:txBody>
      </p:sp>
      <p:sp>
        <p:nvSpPr>
          <p:cNvPr id="975875" name="Rectangle 4"/>
          <p:cNvSpPr>
            <a:spLocks noChangeArrowheads="1"/>
          </p:cNvSpPr>
          <p:nvPr/>
        </p:nvSpPr>
        <p:spPr bwMode="auto">
          <a:xfrm>
            <a:off x="8615363" y="6604000"/>
            <a:ext cx="292100"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fld id="{4450D600-3A81-48F5-A1B1-9B470ED256C7}" type="slidenum">
              <a:rPr lang="en-US" sz="900">
                <a:solidFill>
                  <a:srgbClr val="808080"/>
                </a:solidFill>
                <a:latin typeface="Arial" pitchFamily="34" charset="0"/>
                <a:ea typeface="MS PGothic" pitchFamily="34" charset="-128"/>
                <a:cs typeface="+mn-cs"/>
              </a:rPr>
              <a:pPr defTabSz="814388"/>
              <a:t>344</a:t>
            </a:fld>
            <a:endParaRPr lang="en-US" sz="900">
              <a:solidFill>
                <a:srgbClr val="808080"/>
              </a:solidFill>
              <a:latin typeface="Arial" pitchFamily="34" charset="0"/>
              <a:ea typeface="MS PGothic" pitchFamily="34" charset="-128"/>
              <a:cs typeface="+mn-cs"/>
            </a:endParaRPr>
          </a:p>
        </p:txBody>
      </p:sp>
      <p:sp>
        <p:nvSpPr>
          <p:cNvPr id="975876" name="Rectangle 5"/>
          <p:cNvSpPr>
            <a:spLocks noChangeArrowheads="1"/>
          </p:cNvSpPr>
          <p:nvPr/>
        </p:nvSpPr>
        <p:spPr bwMode="auto">
          <a:xfrm>
            <a:off x="1814513" y="6634163"/>
            <a:ext cx="2120900" cy="188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pitchFamily="34" charset="0"/>
                <a:ea typeface="MS PGothic" pitchFamily="34" charset="-128"/>
                <a:cs typeface="+mn-cs"/>
              </a:rPr>
              <a:t>© 2003 Cisco Systems, Inc. All rights reserved.</a:t>
            </a:r>
          </a:p>
        </p:txBody>
      </p:sp>
      <p:sp>
        <p:nvSpPr>
          <p:cNvPr id="975877"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pitchFamily="34" charset="0"/>
              <a:ea typeface="MS PGothic" pitchFamily="34" charset="-128"/>
              <a:cs typeface="+mn-cs"/>
            </a:endParaRPr>
          </a:p>
          <a:p>
            <a:pPr defTabSz="814388"/>
            <a:r>
              <a:rPr lang="en-US" sz="900">
                <a:solidFill>
                  <a:srgbClr val="808080"/>
                </a:solidFill>
                <a:latin typeface="Arial" pitchFamily="34" charset="0"/>
                <a:ea typeface="MS PGothic" pitchFamily="34" charset="-128"/>
                <a:cs typeface="+mn-cs"/>
              </a:rPr>
              <a:t>Presentation_ID</a:t>
            </a:r>
          </a:p>
        </p:txBody>
      </p:sp>
      <p:pic>
        <p:nvPicPr>
          <p:cNvPr id="975878"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5879" name="Rectangle 8"/>
          <p:cNvSpPr>
            <a:spLocks noGrp="1" noChangeArrowheads="1"/>
          </p:cNvSpPr>
          <p:nvPr>
            <p:ph type="title"/>
          </p:nvPr>
        </p:nvSpPr>
        <p:spPr>
          <a:xfrm>
            <a:off x="0" y="0"/>
            <a:ext cx="9144000" cy="1447800"/>
          </a:xfrm>
        </p:spPr>
        <p:txBody>
          <a:bodyPr lIns="82124" tIns="41061" rIns="82124" bIns="41061" anchor="b"/>
          <a:lstStyle/>
          <a:p>
            <a:pPr eaLnBrk="1" hangingPunct="1"/>
            <a:r>
              <a:rPr lang="zh-CN" altLang="en-US" sz="4000">
                <a:solidFill>
                  <a:schemeClr val="bg1"/>
                </a:solidFill>
                <a:ea typeface="SimSun" pitchFamily="2" charset="-122"/>
              </a:rPr>
              <a:t>我们如何应对对圣经的攻击今天？</a:t>
            </a:r>
            <a:endParaRPr lang="en-US" altLang="zh-CN">
              <a:ea typeface="SimSun" pitchFamily="2" charset="-122"/>
            </a:endParaRPr>
          </a:p>
        </p:txBody>
      </p:sp>
      <p:pic>
        <p:nvPicPr>
          <p:cNvPr id="975880" name="Picture 9" descr="Bible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52600" y="2711450"/>
            <a:ext cx="2020888" cy="162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5881" name="Rectangle 11"/>
          <p:cNvSpPr>
            <a:spLocks noChangeArrowheads="1"/>
          </p:cNvSpPr>
          <p:nvPr/>
        </p:nvSpPr>
        <p:spPr bwMode="auto">
          <a:xfrm>
            <a:off x="0" y="4953000"/>
            <a:ext cx="91440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2124" tIns="41061" rIns="82124" bIns="41061" anchor="b"/>
          <a:lstStyle/>
          <a:p>
            <a:pPr algn="ctr" eaLnBrk="1" hangingPunct="1"/>
            <a:r>
              <a:rPr lang="en-US" altLang="zh-CN" sz="5400" b="1">
                <a:solidFill>
                  <a:srgbClr val="FFFFFF"/>
                </a:solidFill>
                <a:latin typeface="Arial" pitchFamily="34" charset="0"/>
                <a:ea typeface="SimSun" pitchFamily="2" charset="-122"/>
                <a:cs typeface="+mn-cs"/>
              </a:rPr>
              <a:t>III. </a:t>
            </a:r>
            <a:r>
              <a:rPr lang="ja-JP" altLang="en-US" sz="5400" b="1">
                <a:solidFill>
                  <a:srgbClr val="FFFFFF"/>
                </a:solidFill>
                <a:latin typeface="Arial" pitchFamily="34" charset="0"/>
                <a:ea typeface="SimSun" pitchFamily="2" charset="-122"/>
                <a:cs typeface="+mn-cs"/>
              </a:rPr>
              <a:t>重视圣经！</a:t>
            </a:r>
            <a:endParaRPr lang="en-US" altLang="zh-CN" sz="6000" b="1">
              <a:solidFill>
                <a:srgbClr val="000000"/>
              </a:solidFill>
              <a:latin typeface="Arial" pitchFamily="34" charset="0"/>
              <a:ea typeface="SimSun" pitchFamily="2" charset="-122"/>
              <a:cs typeface="+mn-cs"/>
            </a:endParaRPr>
          </a:p>
        </p:txBody>
      </p:sp>
    </p:spTree>
    <p:extLst>
      <p:ext uri="{BB962C8B-B14F-4D97-AF65-F5344CB8AC3E}">
        <p14:creationId xmlns:p14="http://schemas.microsoft.com/office/powerpoint/2010/main" val="4095331172"/>
      </p:ext>
    </p:extLst>
  </p:cSld>
  <p:clrMapOvr>
    <a:masterClrMapping/>
  </p:clrMapOvr>
  <p:transition>
    <p:zoom/>
  </p:transition>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779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093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7923"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latin typeface="Arial" pitchFamily="34" charset="0"/>
              <a:ea typeface="MS PGothic" pitchFamily="34" charset="-128"/>
              <a:cs typeface="+mn-cs"/>
            </a:endParaRPr>
          </a:p>
        </p:txBody>
      </p:sp>
      <p:sp>
        <p:nvSpPr>
          <p:cNvPr id="977924" name="Rectangle 4"/>
          <p:cNvSpPr>
            <a:spLocks noGrp="1" noChangeArrowheads="1"/>
          </p:cNvSpPr>
          <p:nvPr>
            <p:ph type="title" idx="4294967295"/>
          </p:nvPr>
        </p:nvSpPr>
        <p:spPr>
          <a:xfrm>
            <a:off x="0" y="76200"/>
            <a:ext cx="2895600" cy="1219200"/>
          </a:xfrm>
        </p:spPr>
        <p:txBody>
          <a:bodyPr/>
          <a:lstStyle/>
          <a:p>
            <a:pPr eaLnBrk="1" hangingPunct="1"/>
            <a:r>
              <a:rPr lang="zh-CN" altLang="en-US" dirty="0">
                <a:solidFill>
                  <a:schemeClr val="bg1"/>
                </a:solidFill>
              </a:rPr>
              <a:t>独有这么一本书</a:t>
            </a:r>
            <a:endParaRPr lang="en-US" dirty="0"/>
          </a:p>
        </p:txBody>
      </p:sp>
      <p:sp>
        <p:nvSpPr>
          <p:cNvPr id="189445" name="Text Box 5"/>
          <p:cNvSpPr txBox="1">
            <a:spLocks noChangeArrowheads="1"/>
          </p:cNvSpPr>
          <p:nvPr/>
        </p:nvSpPr>
        <p:spPr bwMode="auto">
          <a:xfrm>
            <a:off x="1524000" y="2743200"/>
            <a:ext cx="4589463" cy="2586038"/>
          </a:xfrm>
          <a:prstGeom prst="rect">
            <a:avLst/>
          </a:prstGeom>
          <a:noFill/>
          <a:ln>
            <a:noFill/>
          </a:ln>
          <a:effectLst>
            <a:outerShdw blurRad="63500" dist="107763" dir="2700000" algn="ctr" rotWithShape="0">
              <a:schemeClr val="bg1">
                <a:alpha val="74998"/>
              </a:schemeClr>
            </a:outerShdw>
          </a:effectLst>
        </p:spPr>
        <p:txBody>
          <a:bodyPr wrap="none">
            <a:spAutoFit/>
          </a:bodyPr>
          <a:lstStyle>
            <a:lvl1pPr marL="920750" indent="-9207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 typeface="Arial" pitchFamily="34" charset="0"/>
              <a:buAutoNum type="arabicPlain"/>
            </a:pPr>
            <a:r>
              <a:rPr lang="zh-CN" altLang="en-US" sz="5400" b="1">
                <a:solidFill>
                  <a:srgbClr val="000000"/>
                </a:solidFill>
                <a:latin typeface="Arial" pitchFamily="34" charset="0"/>
                <a:cs typeface="+mn-cs"/>
              </a:rPr>
              <a:t>为了学习，</a:t>
            </a:r>
          </a:p>
          <a:p>
            <a:pPr>
              <a:buFont typeface="Arial" pitchFamily="34" charset="0"/>
              <a:buAutoNum type="arabicPlain"/>
            </a:pPr>
            <a:r>
              <a:rPr lang="zh-CN" altLang="en-US" sz="5400" b="1">
                <a:solidFill>
                  <a:srgbClr val="000000"/>
                </a:solidFill>
                <a:latin typeface="Arial" pitchFamily="34" charset="0"/>
                <a:cs typeface="+mn-cs"/>
              </a:rPr>
              <a:t>通过阅读它</a:t>
            </a:r>
          </a:p>
          <a:p>
            <a:pPr>
              <a:buFont typeface="Arial" pitchFamily="34" charset="0"/>
              <a:buAutoNum type="arabicPlain"/>
            </a:pPr>
            <a:r>
              <a:rPr lang="zh-CN" altLang="en-US" sz="5400" b="1">
                <a:solidFill>
                  <a:srgbClr val="000000"/>
                </a:solidFill>
                <a:latin typeface="Arial" pitchFamily="34" charset="0"/>
                <a:cs typeface="+mn-cs"/>
              </a:rPr>
              <a:t>每天都在读</a:t>
            </a:r>
            <a:endParaRPr lang="en-US" sz="5400" b="1">
              <a:solidFill>
                <a:srgbClr val="000000"/>
              </a:solidFill>
              <a:latin typeface="Arial" pitchFamily="34" charset="0"/>
              <a:cs typeface="+mn-cs"/>
            </a:endParaRPr>
          </a:p>
        </p:txBody>
      </p:sp>
    </p:spTree>
    <p:extLst>
      <p:ext uri="{BB962C8B-B14F-4D97-AF65-F5344CB8AC3E}">
        <p14:creationId xmlns:p14="http://schemas.microsoft.com/office/powerpoint/2010/main" val="3121920383"/>
      </p:ext>
    </p:extLst>
  </p:cSld>
  <p:clrMapOvr>
    <a:masterClrMapping/>
  </p:clrMapOvr>
  <p:transition spd="med">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944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8944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8944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5" grpId="0" build="p"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9969" name="Picture 2" descr="宜蘭-2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Rectangle 4"/>
          <p:cNvSpPr>
            <a:spLocks noChangeArrowheads="1"/>
          </p:cNvSpPr>
          <p:nvPr/>
        </p:nvSpPr>
        <p:spPr bwMode="auto">
          <a:xfrm>
            <a:off x="0" y="4070350"/>
            <a:ext cx="8839200" cy="1755775"/>
          </a:xfrm>
          <a:prstGeom prst="rect">
            <a:avLst/>
          </a:prstGeom>
          <a:noFill/>
          <a:ln>
            <a:noFill/>
          </a:ln>
          <a:effectLst>
            <a:outerShdw blurRad="63500" dist="107763" dir="2700000" algn="ctr" rotWithShape="0">
              <a:schemeClr val="tx2">
                <a:alpha val="74998"/>
              </a:schemeClr>
            </a:outerShdw>
          </a:effectLst>
        </p:spPr>
        <p:txBody>
          <a:bodyPr anchor="ctr">
            <a:spAutoFit/>
          </a:bodyPr>
          <a:lstStyle/>
          <a:p>
            <a:r>
              <a:rPr lang="zh-CN" altLang="en-US" sz="5400" b="1">
                <a:solidFill>
                  <a:srgbClr val="FFFFFF"/>
                </a:solidFill>
                <a:latin typeface="Arial" pitchFamily="34" charset="0"/>
                <a:ea typeface="MS PGothic" pitchFamily="34" charset="-128"/>
                <a:cs typeface="+mn-cs"/>
              </a:rPr>
              <a:t>神的引导和保护他的话语，所以我们应该阻止它高！</a:t>
            </a:r>
            <a:endParaRPr lang="en-US" altLang="zh-TW" sz="5400" b="1">
              <a:solidFill>
                <a:srgbClr val="FFFFFF"/>
              </a:solidFill>
              <a:latin typeface="Arial" pitchFamily="34" charset="0"/>
              <a:ea typeface="MS PGothic" pitchFamily="34" charset="-128"/>
              <a:cs typeface="+mn-cs"/>
            </a:endParaRPr>
          </a:p>
        </p:txBody>
      </p:sp>
      <p:sp>
        <p:nvSpPr>
          <p:cNvPr id="197637" name="Rectangle 5"/>
          <p:cNvSpPr>
            <a:spLocks noGrp="1" noChangeArrowheads="1"/>
          </p:cNvSpPr>
          <p:nvPr>
            <p:ph type="title"/>
          </p:nvPr>
        </p:nvSpPr>
        <p:spPr>
          <a:xfrm>
            <a:off x="457200" y="292100"/>
            <a:ext cx="6108700" cy="1108075"/>
          </a:xfrm>
          <a:effectLst>
            <a:outerShdw blurRad="63500" dist="107763" dir="2700000" algn="ctr" rotWithShape="0">
              <a:schemeClr val="tx2">
                <a:alpha val="74998"/>
              </a:schemeClr>
            </a:outerShdw>
          </a:effectLst>
        </p:spPr>
        <p:txBody>
          <a:bodyPr wrap="none">
            <a:spAutoFit/>
          </a:bodyPr>
          <a:lstStyle/>
          <a:p>
            <a:pPr algn="l" eaLnBrk="1" hangingPunct="1">
              <a:defRPr/>
            </a:pPr>
            <a:r>
              <a:rPr kumimoji="1" lang="zh-CN" altLang="en-US" sz="6600">
                <a:solidFill>
                  <a:schemeClr val="bg1"/>
                </a:solidFill>
                <a:latin typeface="CaslonNo540SwaD" charset="0"/>
                <a:ea typeface="PMingLiU" charset="0"/>
                <a:cs typeface="PMingLiU" charset="0"/>
              </a:rPr>
              <a:t>我们的核心理念</a:t>
            </a:r>
            <a:endParaRPr kumimoji="1" lang="en-US" sz="6600">
              <a:solidFill>
                <a:schemeClr val="bg1"/>
              </a:solidFill>
              <a:latin typeface="CaslonNo540SwaD" charset="0"/>
              <a:ea typeface="PMingLiU" charset="0"/>
              <a:cs typeface="PMingLiU" charset="0"/>
            </a:endParaRPr>
          </a:p>
        </p:txBody>
      </p:sp>
    </p:spTree>
    <p:extLst>
      <p:ext uri="{BB962C8B-B14F-4D97-AF65-F5344CB8AC3E}">
        <p14:creationId xmlns:p14="http://schemas.microsoft.com/office/powerpoint/2010/main" val="403777854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7636"/>
                                        </p:tgtEl>
                                        <p:attrNameLst>
                                          <p:attrName>style.visibility</p:attrName>
                                        </p:attrNameLst>
                                      </p:cBhvr>
                                      <p:to>
                                        <p:strVal val="visible"/>
                                      </p:to>
                                    </p:set>
                                    <p:animEffect transition="in" filter="fade">
                                      <p:cBhvr>
                                        <p:cTn id="7" dur="2000"/>
                                        <p:tgtEl>
                                          <p:spTgt spid="197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636"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0993" name="Picture 2" descr="Isaiah_scro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447800"/>
            <a:ext cx="12192000" cy="914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0994" name="Rectangle 3"/>
          <p:cNvSpPr>
            <a:spLocks noChangeArrowheads="1"/>
          </p:cNvSpPr>
          <p:nvPr/>
        </p:nvSpPr>
        <p:spPr bwMode="auto">
          <a:xfrm>
            <a:off x="304800" y="457200"/>
            <a:ext cx="8534400" cy="5334000"/>
          </a:xfrm>
          <a:prstGeom prst="rect">
            <a:avLst/>
          </a:prstGeom>
          <a:solidFill>
            <a:srgbClr val="000000">
              <a:alpha val="70195"/>
            </a:srgbClr>
          </a:solidFill>
          <a:ln w="9525">
            <a:solidFill>
              <a:schemeClr val="tx1"/>
            </a:solidFill>
            <a:miter lim="800000"/>
            <a:headEnd/>
            <a:tailEnd/>
          </a:ln>
        </p:spPr>
        <p:txBody>
          <a:bodyPr wrap="none" anchor="ctr"/>
          <a:lstStyle/>
          <a:p>
            <a:endParaRPr lang="en-US">
              <a:solidFill>
                <a:srgbClr val="FFFFFF"/>
              </a:solidFill>
              <a:latin typeface="Arial" pitchFamily="34" charset="0"/>
              <a:ea typeface="MS PGothic" pitchFamily="34" charset="-128"/>
              <a:cs typeface="+mn-cs"/>
            </a:endParaRPr>
          </a:p>
        </p:txBody>
      </p:sp>
      <p:sp>
        <p:nvSpPr>
          <p:cNvPr id="88084" name="Rectangle 20"/>
          <p:cNvSpPr>
            <a:spLocks noGrp="1" noChangeArrowheads="1"/>
          </p:cNvSpPr>
          <p:nvPr>
            <p:ph type="title"/>
          </p:nvPr>
        </p:nvSpPr>
        <p:spPr>
          <a:xfrm>
            <a:off x="381000" y="990600"/>
            <a:ext cx="8229600" cy="1143000"/>
          </a:xfrm>
          <a:effectLst>
            <a:outerShdw blurRad="63500" dist="113592" dir="1593903" algn="ctr" rotWithShape="0">
              <a:srgbClr val="000000"/>
            </a:outerShdw>
          </a:effectLst>
        </p:spPr>
        <p:txBody>
          <a:bodyPr/>
          <a:lstStyle/>
          <a:p>
            <a:pPr eaLnBrk="1" hangingPunct="1"/>
            <a:r>
              <a:rPr lang="zh-CN" altLang="en-US" sz="6000" dirty="0">
                <a:solidFill>
                  <a:srgbClr val="C2FFF0"/>
                </a:solidFill>
                <a:latin typeface="Engravers MT" pitchFamily="18" charset="0"/>
              </a:rPr>
              <a:t>一个挑战</a:t>
            </a:r>
            <a:endParaRPr lang="en-US" dirty="0">
              <a:solidFill>
                <a:srgbClr val="C2FFF0"/>
              </a:solidFill>
              <a:latin typeface="Engravers MT" pitchFamily="18" charset="0"/>
            </a:endParaRPr>
          </a:p>
        </p:txBody>
      </p:sp>
      <p:sp>
        <p:nvSpPr>
          <p:cNvPr id="88088" name="Text Box 24"/>
          <p:cNvSpPr txBox="1">
            <a:spLocks noChangeArrowheads="1"/>
          </p:cNvSpPr>
          <p:nvPr/>
        </p:nvSpPr>
        <p:spPr bwMode="auto">
          <a:xfrm>
            <a:off x="1524000" y="2743200"/>
            <a:ext cx="4589463" cy="2586038"/>
          </a:xfrm>
          <a:prstGeom prst="rect">
            <a:avLst/>
          </a:prstGeom>
          <a:noFill/>
          <a:ln w="9525">
            <a:noFill/>
            <a:miter lim="800000"/>
            <a:headEnd/>
            <a:tailEnd/>
          </a:ln>
          <a:effectLst>
            <a:outerShdw blurRad="63500" dist="107763" dir="2700000" algn="ctr" rotWithShape="0">
              <a:srgbClr val="000000">
                <a:alpha val="74997"/>
              </a:srgbClr>
            </a:outerShdw>
          </a:effectLst>
        </p:spPr>
        <p:txBody>
          <a:bodyPr wrap="none">
            <a:spAutoFit/>
          </a:bodyPr>
          <a:lstStyle>
            <a:lvl1pPr marL="920750" indent="-9207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buFont typeface="Arial" pitchFamily="34" charset="0"/>
              <a:buAutoNum type="arabicPlain"/>
            </a:pPr>
            <a:r>
              <a:rPr lang="zh-CN" altLang="en-US" sz="5400" b="1">
                <a:solidFill>
                  <a:srgbClr val="FFFFFF"/>
                </a:solidFill>
                <a:latin typeface="Arial" pitchFamily="34" charset="0"/>
                <a:cs typeface="+mn-cs"/>
              </a:rPr>
              <a:t>为了学习，</a:t>
            </a:r>
          </a:p>
          <a:p>
            <a:pPr>
              <a:buFont typeface="Arial" pitchFamily="34" charset="0"/>
              <a:buAutoNum type="arabicPlain"/>
            </a:pPr>
            <a:r>
              <a:rPr lang="zh-CN" altLang="en-US" sz="5400" b="1">
                <a:solidFill>
                  <a:srgbClr val="FFFFFF"/>
                </a:solidFill>
                <a:latin typeface="Arial" pitchFamily="34" charset="0"/>
                <a:cs typeface="+mn-cs"/>
              </a:rPr>
              <a:t>通过阅读它</a:t>
            </a:r>
          </a:p>
          <a:p>
            <a:pPr>
              <a:buFont typeface="Arial" pitchFamily="34" charset="0"/>
              <a:buAutoNum type="arabicPlain"/>
            </a:pPr>
            <a:r>
              <a:rPr lang="zh-CN" altLang="en-US" sz="5400" b="1">
                <a:solidFill>
                  <a:srgbClr val="FFFFFF"/>
                </a:solidFill>
                <a:latin typeface="Arial" pitchFamily="34" charset="0"/>
                <a:cs typeface="+mn-cs"/>
              </a:rPr>
              <a:t>每天都在读</a:t>
            </a:r>
            <a:endParaRPr lang="en-US" sz="5400" b="1">
              <a:solidFill>
                <a:srgbClr val="FFFFFF"/>
              </a:solidFill>
              <a:latin typeface="Arial" pitchFamily="34" charset="0"/>
              <a:cs typeface="+mn-cs"/>
            </a:endParaRPr>
          </a:p>
        </p:txBody>
      </p:sp>
    </p:spTree>
    <p:extLst>
      <p:ext uri="{BB962C8B-B14F-4D97-AF65-F5344CB8AC3E}">
        <p14:creationId xmlns:p14="http://schemas.microsoft.com/office/powerpoint/2010/main" val="34999839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8808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80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8088">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880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84" grpId="0" autoUpdateAnimBg="0"/>
      <p:bldP spid="88088" grpId="0" build="p"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我们要怎么在基督里</a:t>
            </a:r>
            <a:r>
              <a:rPr lang="zh-CN" altLang="en-US" sz="5400" b="1" dirty="0">
                <a:solidFill>
                  <a:srgbClr val="FFFF00"/>
                </a:solidFill>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得胜</a:t>
            </a:r>
            <a:r>
              <a:rPr lang="en-US" sz="5400" b="1" dirty="0">
                <a:effectLst>
                  <a:glow rad="127000">
                    <a:schemeClr val="tx1"/>
                  </a:glow>
                </a:effectLst>
                <a:latin typeface="Microsoft YaHei UI" panose="020B0503020204020204" pitchFamily="34" charset="-122"/>
                <a:ea typeface="Microsoft YaHei UI" panose="020B0503020204020204" pitchFamily="34" charset="-122"/>
                <a:cs typeface="ＭＳ Ｐゴシック" charset="0"/>
              </a:rPr>
              <a: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我们要了解基督的什么属性</a:t>
            </a:r>
            <a:endParaRPr kumimoji="0" lang="en-US" altLang="zh-CN"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才能靠主得胜</a:t>
            </a:r>
            <a:r>
              <a:rPr kumimoji="0" lang="en-US" sz="54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3930106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zh-CN" altLang="en-US" sz="4000" b="1" dirty="0">
                <a:effectLst>
                  <a:glow rad="101600">
                    <a:schemeClr val="tx1">
                      <a:alpha val="99000"/>
                    </a:schemeClr>
                  </a:glow>
                </a:effectLst>
              </a:rPr>
              <a:t>我们若要得胜，就必须看到耶稣在以下的事中掌权</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启示录</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大纲</a:t>
            </a:r>
            <a:endParaRPr kumimoji="0" lang="zh-SG"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死亡</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诸教会</a:t>
            </a: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我们的</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未来</a:t>
            </a:r>
            <a:endParaRPr kumimoji="0" lang="en-US" altLang="zh-CN"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13228038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zh-CN" altLang="en-US" sz="7200" dirty="0"/>
              <a:t>复活团聚</a:t>
            </a:r>
            <a:r>
              <a:rPr lang="en-US" altLang="zh-CN" sz="7200" dirty="0"/>
              <a:t>!</a:t>
            </a:r>
            <a:endParaRPr lang="en-US" sz="8800" b="1" dirty="0">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44384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3B2ED91-7867-C04E-A114-8C9460D3185C}"/>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grpSp>
      <p:grpSp>
        <p:nvGrpSpPr>
          <p:cNvPr id="5" name="Group 4"/>
          <p:cNvGrpSpPr/>
          <p:nvPr/>
        </p:nvGrpSpPr>
        <p:grpSpPr>
          <a:xfrm>
            <a:off x="4644008" y="404664"/>
            <a:ext cx="4320034" cy="3932565"/>
            <a:chOff x="4644008" y="404664"/>
            <a:chExt cx="4320034" cy="393256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0" name="Text Box 4"/>
            <p:cNvSpPr txBox="1">
              <a:spLocks noChangeArrowheads="1"/>
            </p:cNvSpPr>
            <p:nvPr/>
          </p:nvSpPr>
          <p:spPr bwMode="auto">
            <a:xfrm>
              <a:off x="5724128" y="404664"/>
              <a:ext cx="2232248" cy="461665"/>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SG"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亚洲的</a:t>
              </a: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6" name="Text Box 15"/>
            <p:cNvSpPr txBox="1">
              <a:spLocks noChangeArrowheads="1"/>
            </p:cNvSpPr>
            <p:nvPr/>
          </p:nvSpPr>
          <p:spPr bwMode="auto">
            <a:xfrm>
              <a:off x="4644008" y="2890679"/>
              <a:ext cx="4320034" cy="144655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a:tabLst/>
                <a:defRPr/>
              </a:pP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教会</a:t>
              </a: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内部挣扎</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(2:4, 14-15, 21-24;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3:1, 15-17)</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grpSp>
      <p:grpSp>
        <p:nvGrpSpPr>
          <p:cNvPr id="4" name="Group 3"/>
          <p:cNvGrpSpPr/>
          <p:nvPr/>
        </p:nvGrpSpPr>
        <p:grpSpPr>
          <a:xfrm>
            <a:off x="8955" y="162447"/>
            <a:ext cx="6048672" cy="3009820"/>
            <a:chOff x="107504" y="260648"/>
            <a:chExt cx="6048672" cy="3009820"/>
          </a:xfrm>
        </p:grpSpPr>
        <p:sp>
          <p:nvSpPr>
            <p:cNvPr id="173061" name="Text Box 5"/>
            <p:cNvSpPr txBox="1">
              <a:spLocks noChangeArrowheads="1"/>
            </p:cNvSpPr>
            <p:nvPr/>
          </p:nvSpPr>
          <p:spPr bwMode="auto">
            <a:xfrm>
              <a:off x="609600" y="685800"/>
              <a:ext cx="803425"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Microsoft YaHei UI" panose="020B0503020204020204" pitchFamily="34" charset="-122"/>
                <a:ea typeface="Microsoft YaHei UI" panose="020B0503020204020204" pitchFamily="34" charset="-122"/>
                <a:cs typeface="+mn-cs"/>
              </a:endParaRPr>
            </a:p>
          </p:txBody>
        </p:sp>
        <p:sp>
          <p:nvSpPr>
            <p:cNvPr id="173071" name="Text Box 15"/>
            <p:cNvSpPr txBox="1">
              <a:spLocks noChangeArrowheads="1"/>
            </p:cNvSpPr>
            <p:nvPr/>
          </p:nvSpPr>
          <p:spPr bwMode="auto">
            <a:xfrm>
              <a:off x="107504" y="1700808"/>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AutoNum type="arabicPeriod" startAt="2"/>
                <a:tabLst/>
                <a:defRPr/>
              </a:pPr>
              <a:r>
                <a:rPr kumimoji="0" lang="zh-CN"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外部的迫害</a:t>
              </a:r>
              <a:endParaRPr kumimoji="0" lang="en-US" altLang="zh-CN"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来自</a:t>
              </a:r>
              <a:r>
                <a:rPr kumimoji="0" lang="zh-SG"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罗马</a:t>
              </a:r>
            </a:p>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rPr>
                <a:t>(1:9; 2:9-10; 3:10)</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Microsoft YaHei UI" panose="020B0503020204020204" pitchFamily="34" charset="-122"/>
                <a:ea typeface="Microsoft YaHei UI" panose="020B0503020204020204" pitchFamily="34" charset="-122"/>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Microsoft YaHei UI" panose="020B0503020204020204" pitchFamily="34" charset="-122"/>
                <a:ea typeface="Microsoft YaHei UI" panose="020B0503020204020204" pitchFamily="34" charset="-122"/>
                <a:cs typeface="ＭＳ Ｐゴシック" charset="0"/>
              </a:endParaRPr>
            </a:p>
          </p:txBody>
        </p:sp>
      </p:grpSp>
      <p:sp>
        <p:nvSpPr>
          <p:cNvPr id="26" name="Rectangle 13"/>
          <p:cNvSpPr txBox="1">
            <a:spLocks noChangeArrowheads="1"/>
          </p:cNvSpPr>
          <p:nvPr/>
        </p:nvSpPr>
        <p:spPr bwMode="auto">
          <a:xfrm>
            <a:off x="0" y="5017124"/>
            <a:ext cx="9144000" cy="1828665"/>
          </a:xfrm>
          <a:prstGeom prst="rect">
            <a:avLst/>
          </a:prstGeom>
          <a:solidFill>
            <a:srgbClr val="020009"/>
          </a:solidFill>
          <a:ln>
            <a:noFill/>
          </a:ln>
          <a:effectLst>
            <a:outerShdw blurRad="63500" dist="53882" dir="2700000" algn="ctr" rotWithShape="0">
              <a:srgbClr val="020009">
                <a:alpha val="74998"/>
              </a:srgbClr>
            </a:outerShdw>
          </a:effectLst>
        </p:spPr>
        <p:txBody>
          <a:bodyPr vert="horz" wrap="square" lIns="73622" tIns="36810" rIns="73622" bIns="36810" numCol="1" anchor="t"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rPr>
              <a:t>耶稣基督掌管万有，这些启示帮助小亚细亚的七个教会认识到，基督会帮助他们克服并胜过内在的妥协和外在的逼迫</a:t>
            </a:r>
            <a:endParaRPr kumimoji="0" lang="en-US" sz="3800" b="1" i="0" u="none" strike="noStrike" kern="1200" cap="none" spc="0" normalizeH="0" baseline="0" noProof="0" dirty="0">
              <a:ln>
                <a:noFill/>
              </a:ln>
              <a:solidFill>
                <a:srgbClr val="FFFFFF"/>
              </a:solidFill>
              <a:effectLst/>
              <a:uLnTx/>
              <a:uFillTx/>
              <a:latin typeface="Microsoft YaHei UI" panose="020B0503020204020204" pitchFamily="34" charset="-122"/>
              <a:ea typeface="Microsoft YaHei UI" panose="020B0503020204020204" pitchFamily="34" charset="-122"/>
              <a:cs typeface="Arial"/>
            </a:endParaRPr>
          </a:p>
        </p:txBody>
      </p:sp>
      <p:sp>
        <p:nvSpPr>
          <p:cNvPr id="27"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SG" altLang="en-US" sz="4800" b="1" i="0" u="none" strike="noStrike" kern="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p>
        </p:txBody>
      </p:sp>
    </p:spTree>
    <p:extLst>
      <p:ext uri="{BB962C8B-B14F-4D97-AF65-F5344CB8AC3E}">
        <p14:creationId xmlns:p14="http://schemas.microsoft.com/office/powerpoint/2010/main" val="60714687"/>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ppt_x"/>
                                          </p:val>
                                        </p:tav>
                                        <p:tav tm="100000">
                                          <p:val>
                                            <p:strVal val="#ppt_x"/>
                                          </p:val>
                                        </p:tav>
                                      </p:tavLst>
                                    </p:anim>
                                    <p:anim calcmode="lin" valueType="num">
                                      <p:cBhvr additive="base">
                                        <p:cTn id="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zh-CN" altLang="en-US" sz="4800" b="1" dirty="0">
                <a:solidFill>
                  <a:schemeClr val="bg1"/>
                </a:solidFill>
                <a:effectLst>
                  <a:outerShdw blurRad="38100" dist="38100" dir="2700000" algn="tl">
                    <a:srgbClr val="000000">
                      <a:alpha val="43137"/>
                    </a:srgbClr>
                  </a:outerShdw>
                </a:effectLst>
              </a:rPr>
              <a:t>总结陈述</a:t>
            </a:r>
            <a:endParaRPr lang="en-US" sz="48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rPr>
              <a:t>上帝通过约翰展示了耶稣基督的主权在未来最终的胜利，以鼓励信徒在内有妥协和外有抵挡的境况中坚忍下去</a:t>
            </a:r>
            <a:endParaRPr kumimoji="0" lang="en-US" sz="4000" b="1" i="0" u="none" strike="noStrike" kern="1200" cap="none" spc="0" normalizeH="0" baseline="0" noProof="0" dirty="0">
              <a:ln>
                <a:noFill/>
              </a:ln>
              <a:solidFill>
                <a:srgbClr val="FFFFFF"/>
              </a:solidFill>
              <a:effectLst>
                <a:glow rad="292100">
                  <a:srgbClr val="000000"/>
                </a:glow>
              </a:effectLst>
              <a:uLnTx/>
              <a:uFillTx/>
              <a:latin typeface="Arial"/>
              <a:ea typeface="ヒラギノ角ゴ Pro W3"/>
              <a:cs typeface="ヒラギノ角ゴ Pro W3"/>
            </a:endParaRP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997606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耶稣</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r>
              <a:rPr lang="zh-CN" altLang="en-US" sz="4800" b="1" dirty="0">
                <a:solidFill>
                  <a:srgbClr val="FFFF00"/>
                </a:solidFill>
                <a:effectLst>
                  <a:glow rad="215900">
                    <a:schemeClr val="tx1"/>
                  </a:glow>
                </a:effectLst>
                <a:latin typeface="Microsoft YaHei UI" panose="020B0503020204020204" pitchFamily="34" charset="-122"/>
                <a:ea typeface="Microsoft YaHei UI" panose="020B0503020204020204" pitchFamily="34" charset="-122"/>
              </a:rPr>
              <a:t>统治</a:t>
            </a: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全世界</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br>
              <a:rPr lang="en-US"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祂可定能解决你</a:t>
            </a:r>
            <a:br>
              <a:rPr lang="en-US" altLang="zh-CN" sz="4800" b="1" dirty="0">
                <a:effectLst>
                  <a:glow rad="215900">
                    <a:schemeClr val="tx1"/>
                  </a:glow>
                </a:effectLst>
                <a:latin typeface="Microsoft YaHei UI" panose="020B0503020204020204" pitchFamily="34" charset="-122"/>
                <a:ea typeface="Microsoft YaHei UI" panose="020B0503020204020204" pitchFamily="34" charset="-122"/>
              </a:rPr>
            </a:br>
            <a:r>
              <a:rPr lang="zh-CN" altLang="en-US" sz="4800" b="1" dirty="0">
                <a:effectLst>
                  <a:glow rad="215900">
                    <a:schemeClr val="tx1"/>
                  </a:glow>
                </a:effectLst>
                <a:latin typeface="Microsoft YaHei UI" panose="020B0503020204020204" pitchFamily="34" charset="-122"/>
                <a:ea typeface="Microsoft YaHei UI" panose="020B0503020204020204" pitchFamily="34" charset="-122"/>
              </a:rPr>
              <a:t>任何的小问题。</a:t>
            </a:r>
            <a:r>
              <a:rPr lang="en-US" sz="4800" b="1" dirty="0">
                <a:effectLst>
                  <a:glow rad="215900">
                    <a:schemeClr val="tx1"/>
                  </a:glow>
                </a:effectLst>
                <a:latin typeface="Microsoft YaHei UI" panose="020B0503020204020204" pitchFamily="34" charset="-122"/>
                <a:ea typeface="Microsoft YaHei UI" panose="020B0503020204020204" pitchFamily="34" charset="-122"/>
              </a:rPr>
              <a:t>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启示录的</a:t>
            </a:r>
            <a:r>
              <a:rPr kumimoji="0" lang="zh-CN" altLang="en-US" sz="54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大</a:t>
            </a:r>
            <a:r>
              <a:rPr kumimoji="0" lang="zh-CN" alt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rPr>
              <a:t>思想</a:t>
            </a:r>
            <a:endPar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Microsoft YaHei UI" panose="020B0503020204020204" pitchFamily="34" charset="-122"/>
              <a:ea typeface="Microsoft YaHei UI" panose="020B0503020204020204" pitchFamily="34" charset="-122"/>
              <a:cs typeface="Arial"/>
            </a:endParaRPr>
          </a:p>
        </p:txBody>
      </p:sp>
    </p:spTree>
    <p:extLst>
      <p:ext uri="{BB962C8B-B14F-4D97-AF65-F5344CB8AC3E}">
        <p14:creationId xmlns:p14="http://schemas.microsoft.com/office/powerpoint/2010/main" val="26235868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zh-CN" altLang="en-US" dirty="0">
                <a:solidFill>
                  <a:srgbClr val="FFFFFF"/>
                </a:solidFill>
                <a:ea typeface="ＭＳ Ｐゴシック" charset="0"/>
              </a:rPr>
              <a:t>我们为什么应当知道耶稣对这个世界拥有绝对主权</a:t>
            </a:r>
            <a:r>
              <a:rPr lang="en-US" dirty="0">
                <a:solidFill>
                  <a:srgbClr val="FFFFFF"/>
                </a:solidFill>
                <a:ea typeface="ＭＳ Ｐゴシック" charset="0"/>
              </a:rPr>
              <a:t>?</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为何读</a:t>
            </a:r>
            <a:r>
              <a:rPr lang="en-US" altLang="zh-CN" sz="4400" b="1" i="1" dirty="0">
                <a:ln>
                  <a:solidFill>
                    <a:srgbClr val="000000"/>
                  </a:solidFill>
                </a:ln>
                <a:solidFill>
                  <a:srgbClr val="FFFFFF"/>
                </a:solidFill>
                <a:effectLst>
                  <a:glow rad="139700">
                    <a:schemeClr val="tx1"/>
                  </a:glow>
                </a:effectLst>
                <a:ea typeface="ＭＳ Ｐゴシック" charset="0"/>
              </a:rPr>
              <a:t>《</a:t>
            </a:r>
            <a:r>
              <a:rPr lang="zh-CN" altLang="en-US" sz="4400" b="1" i="1" dirty="0">
                <a:ln>
                  <a:solidFill>
                    <a:srgbClr val="000000"/>
                  </a:solidFill>
                </a:ln>
                <a:solidFill>
                  <a:srgbClr val="FFFFFF"/>
                </a:solidFill>
                <a:effectLst>
                  <a:glow rad="139700">
                    <a:schemeClr val="tx1"/>
                  </a:glow>
                </a:effectLst>
                <a:ea typeface="ＭＳ Ｐゴシック" charset="0"/>
              </a:rPr>
              <a:t>启示录</a:t>
            </a:r>
            <a:r>
              <a:rPr lang="en-US" altLang="zh-CN" sz="4400" b="1" i="1" dirty="0">
                <a:ln>
                  <a:solidFill>
                    <a:srgbClr val="000000"/>
                  </a:solidFill>
                </a:ln>
                <a:solidFill>
                  <a:srgbClr val="FFFFFF"/>
                </a:solidFill>
                <a:effectLst>
                  <a:glow rad="139700">
                    <a:schemeClr val="tx1"/>
                  </a:glow>
                </a:effectLst>
                <a:ea typeface="ＭＳ Ｐゴシック" charset="0"/>
              </a:rPr>
              <a:t>》</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你会得到祝福</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为何敬拜耶稣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祂要再来</a:t>
            </a:r>
            <a:r>
              <a:rPr lang="en-US" sz="4000" b="1" i="1" dirty="0">
                <a:ln>
                  <a:solidFill>
                    <a:srgbClr val="000000"/>
                  </a:solidFill>
                </a:ln>
                <a:solidFill>
                  <a:srgbClr val="FFFF00"/>
                </a:solidFill>
                <a:effectLst>
                  <a:glow rad="139700">
                    <a:schemeClr val="tx1"/>
                  </a:glow>
                </a:effectLst>
                <a:ea typeface="ＭＳ Ｐゴシック" charset="0"/>
              </a:rPr>
              <a:t>!	</a:t>
            </a:r>
          </a:p>
          <a:p>
            <a:pPr marL="914400" indent="-914400" algn="l">
              <a:buFont typeface="+mj-lt"/>
              <a:buAutoNum type="arabicPeriod"/>
              <a:defRPr/>
            </a:pPr>
            <a:r>
              <a:rPr lang="zh-CN" altLang="en-US" sz="4400" b="1" i="1" dirty="0">
                <a:ln>
                  <a:solidFill>
                    <a:srgbClr val="000000"/>
                  </a:solidFill>
                </a:ln>
                <a:solidFill>
                  <a:srgbClr val="FFFFFF"/>
                </a:solidFill>
                <a:effectLst>
                  <a:glow rad="139700">
                    <a:schemeClr val="tx1"/>
                  </a:glow>
                </a:effectLst>
                <a:ea typeface="ＭＳ Ｐゴシック" charset="0"/>
              </a:rPr>
              <a:t>为什么要清楚认识耶稣</a:t>
            </a:r>
            <a:r>
              <a:rPr lang="en-US" sz="4400" b="1" i="1" dirty="0">
                <a:ln>
                  <a:solidFill>
                    <a:srgbClr val="000000"/>
                  </a:solidFill>
                </a:ln>
                <a:solidFill>
                  <a:srgbClr val="FFFFFF"/>
                </a:solidFill>
                <a:effectLst>
                  <a:glow rad="139700">
                    <a:schemeClr val="tx1"/>
                  </a:glow>
                </a:effectLst>
                <a:ea typeface="ＭＳ Ｐゴシック" charset="0"/>
              </a:rPr>
              <a:t>?</a:t>
            </a:r>
          </a:p>
          <a:p>
            <a:pPr marL="1076325" lvl="1" indent="-619125" algn="l">
              <a:buFont typeface="Arial"/>
              <a:buChar char="•"/>
              <a:defRPr/>
            </a:pPr>
            <a:r>
              <a:rPr lang="zh-CN" altLang="en-US" sz="4000" b="1" i="1" dirty="0">
                <a:ln>
                  <a:solidFill>
                    <a:srgbClr val="000000"/>
                  </a:solidFill>
                </a:ln>
                <a:solidFill>
                  <a:srgbClr val="FFFF00"/>
                </a:solidFill>
                <a:effectLst>
                  <a:glow rad="139700">
                    <a:schemeClr val="tx1"/>
                  </a:glow>
                </a:effectLst>
                <a:ea typeface="ＭＳ Ｐゴシック" charset="0"/>
              </a:rPr>
              <a:t>祂解决你的问题</a:t>
            </a:r>
            <a:r>
              <a:rPr lang="en-US" sz="4000" b="1" i="1" dirty="0">
                <a:ln>
                  <a:solidFill>
                    <a:srgbClr val="000000"/>
                  </a:solidFill>
                </a:ln>
                <a:solidFill>
                  <a:srgbClr val="FFFF00"/>
                </a:solidFill>
                <a:effectLst>
                  <a:glow rad="139700">
                    <a:schemeClr val="tx1"/>
                  </a:glow>
                </a:effectLst>
                <a:ea typeface="ＭＳ Ｐゴシック" charset="0"/>
              </a:rPr>
              <a:t>!</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3361058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2023"/>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zh-CN" altLang="en-US" b="1" dirty="0">
                <a:solidFill>
                  <a:srgbClr val="FFFFFF"/>
                </a:solidFill>
                <a:effectLst>
                  <a:glow rad="165100">
                    <a:schemeClr val="tx1"/>
                  </a:glow>
                </a:effectLst>
                <a:latin typeface="Arial" charset="0"/>
                <a:ea typeface="ＭＳ Ｐゴシック" charset="0"/>
              </a:rPr>
              <a:t>你眼中的耶稣？</a:t>
            </a:r>
            <a:endParaRPr lang="en-US" b="1" dirty="0">
              <a:solidFill>
                <a:srgbClr val="FFFFFF"/>
              </a:solidFill>
              <a:effectLst>
                <a:glow rad="165100">
                  <a:schemeClr val="tx1"/>
                </a:glow>
              </a:effectLst>
              <a:latin typeface="Arial" charset="0"/>
              <a:ea typeface="ＭＳ Ｐゴシック" charset="0"/>
            </a:endParaRPr>
          </a:p>
        </p:txBody>
      </p:sp>
    </p:spTree>
    <p:extLst>
      <p:ext uri="{BB962C8B-B14F-4D97-AF65-F5344CB8AC3E}">
        <p14:creationId xmlns:p14="http://schemas.microsoft.com/office/powerpoint/2010/main" val="3225903590"/>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5540384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43"/>
            <a:ext cx="2678874" cy="2522151"/>
          </a:xfrm>
        </p:spPr>
        <p:txBody>
          <a:bodyPr/>
          <a:lstStyle/>
          <a:p>
            <a:pPr algn="r"/>
            <a:r>
              <a:rPr lang="en-US" dirty="0"/>
              <a:t>Black</a:t>
            </a:r>
          </a:p>
        </p:txBody>
      </p:sp>
    </p:spTree>
    <p:extLst>
      <p:ext uri="{BB962C8B-B14F-4D97-AF65-F5344CB8AC3E}">
        <p14:creationId xmlns:p14="http://schemas.microsoft.com/office/powerpoint/2010/main" val="3160608251"/>
      </p:ext>
    </p:extLst>
  </p:cSld>
  <p:clrMapOvr>
    <a:masterClrMapping/>
  </p:clrMapOvr>
  <p:transition/>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Arial" charset="0"/>
              </a:rPr>
              <a:t>免费获得该讲解</a:t>
            </a:r>
            <a:r>
              <a:rPr kumimoji="0" lang="en-US" sz="4000" b="1" i="0" u="none" strike="noStrike" kern="1200" cap="none" spc="0" normalizeH="0" baseline="0" noProof="0" dirty="0">
                <a:ln>
                  <a:noFill/>
                </a:ln>
                <a:solidFill>
                  <a:srgbClr val="FFFFFF"/>
                </a:solidFill>
                <a:effectLst/>
                <a:uLnTx/>
                <a:uFillTx/>
                <a:latin typeface="Arial" charset="0"/>
                <a:ea typeface="SimSun" charset="0"/>
                <a:cs typeface="Arial" charset="0"/>
              </a:rPr>
              <a:t>!</a:t>
            </a:r>
            <a:endParaRPr kumimoji="0" lang="en-US" sz="1400" b="1" i="0" u="none" strike="noStrike" kern="1200" cap="none" spc="0" normalizeH="0" baseline="0" noProof="0" dirty="0">
              <a:ln>
                <a:noFill/>
              </a:ln>
              <a:solidFill>
                <a:srgbClr val="FFFFFF"/>
              </a:solidFill>
              <a:effectLst/>
              <a:uLnTx/>
              <a:uFillTx/>
              <a:latin typeface="Arial" charset="0"/>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新约全书讲章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2" y="574266"/>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9"/>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rPr>
              <a:t>圣经学习下载</a:t>
            </a:r>
          </a:p>
        </p:txBody>
      </p:sp>
    </p:spTree>
    <p:extLst>
      <p:ext uri="{BB962C8B-B14F-4D97-AF65-F5344CB8AC3E}">
        <p14:creationId xmlns:p14="http://schemas.microsoft.com/office/powerpoint/2010/main" val="145586491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2" descr="moon at night in cresc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810" name="Title 1"/>
          <p:cNvSpPr>
            <a:spLocks noGrp="1"/>
          </p:cNvSpPr>
          <p:nvPr>
            <p:ph type="title"/>
          </p:nvPr>
        </p:nvSpPr>
        <p:spPr>
          <a:xfrm>
            <a:off x="179388" y="177800"/>
            <a:ext cx="8820150" cy="803275"/>
          </a:xfrm>
        </p:spPr>
        <p:txBody>
          <a:bodyPr/>
          <a:lstStyle/>
          <a:p>
            <a:r>
              <a:rPr lang="zh-SG" altLang="en-US" dirty="0">
                <a:solidFill>
                  <a:schemeClr val="bg1"/>
                </a:solidFill>
                <a:latin typeface="Arial" charset="0"/>
              </a:rPr>
              <a:t>注视</a:t>
            </a:r>
            <a:r>
              <a:rPr lang="en-US" dirty="0">
                <a:solidFill>
                  <a:schemeClr val="bg1"/>
                </a:solidFill>
                <a:latin typeface="Arial" charset="0"/>
              </a:rPr>
              <a:t>-</a:t>
            </a:r>
            <a:r>
              <a:rPr lang="zh-SG" altLang="en-US" dirty="0">
                <a:solidFill>
                  <a:schemeClr val="bg1"/>
                </a:solidFill>
                <a:latin typeface="Arial" charset="0"/>
              </a:rPr>
              <a:t>掠过视</a:t>
            </a:r>
            <a:r>
              <a:rPr lang="en-US" dirty="0">
                <a:solidFill>
                  <a:schemeClr val="bg1"/>
                </a:solidFill>
                <a:latin typeface="Arial" charset="0"/>
              </a:rPr>
              <a:t> </a:t>
            </a:r>
            <a:r>
              <a:rPr lang="zh-CN" altLang="en-US" dirty="0">
                <a:solidFill>
                  <a:schemeClr val="bg1"/>
                </a:solidFill>
                <a:latin typeface="Arial" charset="0"/>
              </a:rPr>
              <a:t> </a:t>
            </a:r>
            <a:r>
              <a:rPr lang="zh-SG" altLang="en-US" dirty="0">
                <a:solidFill>
                  <a:schemeClr val="bg1"/>
                </a:solidFill>
                <a:latin typeface="Arial" charset="0"/>
              </a:rPr>
              <a:t>准则</a:t>
            </a:r>
            <a:endParaRPr lang="en-US" dirty="0">
              <a:solidFill>
                <a:schemeClr val="bg1"/>
              </a:solidFill>
              <a:latin typeface="Arial" charset="0"/>
            </a:endParaRPr>
          </a:p>
        </p:txBody>
      </p:sp>
      <p:sp>
        <p:nvSpPr>
          <p:cNvPr id="524291"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Lst>
        </p:spPr>
        <p:txBody>
          <a:bodyPr/>
          <a:lstStyle/>
          <a:p>
            <a:pPr defTabSz="449263" eaLnBrk="1" hangingPunct="1">
              <a:defRPr/>
            </a:pPr>
            <a:endParaRPr lang="en-US">
              <a:solidFill>
                <a:srgbClr val="FFFFFF"/>
              </a:solidFill>
              <a:latin typeface="Arial" charset="0"/>
            </a:endParaRPr>
          </a:p>
        </p:txBody>
      </p:sp>
      <p:sp>
        <p:nvSpPr>
          <p:cNvPr id="247814"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eaLnBrk="1" hangingPunct="1">
              <a:lnSpc>
                <a:spcPct val="93000"/>
              </a:lnSpc>
              <a:buClr>
                <a:srgbClr val="FFFFFF"/>
              </a:buClr>
              <a:buSzPct val="100000"/>
              <a:buFont typeface="Arial" charset="0"/>
              <a:buNone/>
            </a:pPr>
            <a:r>
              <a:rPr lang="zh-SG" altLang="en-US" sz="3600" dirty="0">
                <a:solidFill>
                  <a:srgbClr val="FFFFFF"/>
                </a:solidFill>
                <a:latin typeface="Arial" charset="0"/>
              </a:rPr>
              <a:t>神</a:t>
            </a:r>
            <a:endParaRPr lang="en-US" sz="3600" dirty="0">
              <a:solidFill>
                <a:srgbClr val="FFFFFF"/>
              </a:solidFill>
              <a:latin typeface="Arial" charset="0"/>
            </a:endParaRPr>
          </a:p>
        </p:txBody>
      </p:sp>
      <p:sp>
        <p:nvSpPr>
          <p:cNvPr id="524293" name="TextBox 6"/>
          <p:cNvSpPr txBox="1">
            <a:spLocks noChangeArrowheads="1"/>
          </p:cNvSpPr>
          <p:nvPr/>
        </p:nvSpPr>
        <p:spPr bwMode="auto">
          <a:xfrm>
            <a:off x="5724525" y="5008563"/>
            <a:ext cx="249299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CN" altLang="en-US" sz="3600" dirty="0">
                <a:solidFill>
                  <a:srgbClr val="FFFFFF"/>
                </a:solidFill>
                <a:effectLst>
                  <a:glow rad="330200">
                    <a:srgbClr val="000000">
                      <a:alpha val="55000"/>
                    </a:srgbClr>
                  </a:glow>
                </a:effectLst>
              </a:rPr>
              <a:t>我们的</a:t>
            </a:r>
            <a:r>
              <a:rPr lang="zh-SG" altLang="en-US" sz="3600" dirty="0">
                <a:solidFill>
                  <a:srgbClr val="FFFFFF"/>
                </a:solidFill>
                <a:effectLst>
                  <a:glow rad="330200">
                    <a:srgbClr val="000000">
                      <a:alpha val="55000"/>
                    </a:srgbClr>
                  </a:glow>
                </a:effectLst>
              </a:rPr>
              <a:t>请求</a:t>
            </a:r>
            <a:endParaRPr lang="en-US" sz="3600" dirty="0">
              <a:solidFill>
                <a:srgbClr val="FFFFFF"/>
              </a:solidFill>
              <a:effectLst>
                <a:glow rad="330200">
                  <a:srgbClr val="000000">
                    <a:alpha val="55000"/>
                  </a:srgbClr>
                </a:glow>
              </a:effectLst>
            </a:endParaRPr>
          </a:p>
        </p:txBody>
      </p:sp>
      <p:sp>
        <p:nvSpPr>
          <p:cNvPr id="8" name="TextBox 7"/>
          <p:cNvSpPr txBox="1">
            <a:spLocks noChangeArrowheads="1"/>
          </p:cNvSpPr>
          <p:nvPr/>
        </p:nvSpPr>
        <p:spPr bwMode="auto">
          <a:xfrm rot="-1557850">
            <a:off x="2563207" y="3265379"/>
            <a:ext cx="156966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330200">
                    <a:srgbClr val="000000">
                      <a:alpha val="55000"/>
                    </a:srgbClr>
                  </a:glow>
                </a:effectLst>
              </a:rPr>
              <a:t>掠过视</a:t>
            </a:r>
            <a:endParaRPr lang="en-US" sz="3600" dirty="0">
              <a:solidFill>
                <a:srgbClr val="FFFFFF"/>
              </a:solidFill>
              <a:effectLst>
                <a:glow rad="330200">
                  <a:srgbClr val="000000">
                    <a:alpha val="55000"/>
                  </a:srgbClr>
                </a:glow>
              </a:effectLst>
            </a:endParaRPr>
          </a:p>
        </p:txBody>
      </p:sp>
      <p:sp>
        <p:nvSpPr>
          <p:cNvPr id="9" name="TextBox 8"/>
          <p:cNvSpPr txBox="1">
            <a:spLocks noChangeArrowheads="1"/>
          </p:cNvSpPr>
          <p:nvPr/>
        </p:nvSpPr>
        <p:spPr bwMode="auto">
          <a:xfrm>
            <a:off x="3132138" y="5300663"/>
            <a:ext cx="1107996"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defTabSz="449263" eaLnBrk="1" hangingPunct="1">
              <a:defRPr sz="3600">
                <a:solidFill>
                  <a:srgbClr val="FFFFFF"/>
                </a:solidFill>
                <a:effectLst>
                  <a:glow rad="330200">
                    <a:srgbClr val="000000">
                      <a:alpha val="55000"/>
                    </a:srgbClr>
                  </a:glow>
                </a:effectLst>
                <a:latin typeface="Arial" charset="0"/>
              </a:defRPr>
            </a:lvl1pPr>
            <a:lvl2pPr marL="742950" indent="-285750">
              <a:defRPr>
                <a:solidFill>
                  <a:schemeClr val="bg1"/>
                </a:solidFill>
                <a:latin typeface="Arial" charset="0"/>
              </a:defRPr>
            </a:lvl2pPr>
            <a:lvl3pPr marL="1143000" indent="-228600">
              <a:defRPr>
                <a:solidFill>
                  <a:schemeClr val="bg1"/>
                </a:solidFill>
                <a:latin typeface="Arial" charset="0"/>
              </a:defRPr>
            </a:lvl3pPr>
            <a:lvl4pPr marL="1600200" indent="-228600">
              <a:defRPr>
                <a:solidFill>
                  <a:schemeClr val="bg1"/>
                </a:solidFill>
                <a:latin typeface="Arial" charset="0"/>
              </a:defRPr>
            </a:lvl4pPr>
            <a:lvl5pPr marL="2057400" indent="-228600">
              <a:defRPr>
                <a:solidFill>
                  <a:schemeClr val="bg1"/>
                </a:solidFill>
                <a:latin typeface="Arial" charset="0"/>
              </a:defRPr>
            </a:lvl5pPr>
            <a:lvl6pPr marL="2514600" indent="-228600" defTabSz="449263" eaLnBrk="0" fontAlgn="base" hangingPunct="0">
              <a:spcBef>
                <a:spcPct val="0"/>
              </a:spcBef>
              <a:spcAft>
                <a:spcPct val="0"/>
              </a:spcAft>
              <a:defRPr>
                <a:solidFill>
                  <a:schemeClr val="bg1"/>
                </a:solidFill>
                <a:latin typeface="Arial" charset="0"/>
              </a:defRPr>
            </a:lvl6pPr>
            <a:lvl7pPr marL="2971800" indent="-228600" defTabSz="449263" eaLnBrk="0" fontAlgn="base" hangingPunct="0">
              <a:spcBef>
                <a:spcPct val="0"/>
              </a:spcBef>
              <a:spcAft>
                <a:spcPct val="0"/>
              </a:spcAft>
              <a:defRPr>
                <a:solidFill>
                  <a:schemeClr val="bg1"/>
                </a:solidFill>
                <a:latin typeface="Arial" charset="0"/>
              </a:defRPr>
            </a:lvl7pPr>
            <a:lvl8pPr marL="3429000" indent="-228600" defTabSz="449263" eaLnBrk="0" fontAlgn="base" hangingPunct="0">
              <a:spcBef>
                <a:spcPct val="0"/>
              </a:spcBef>
              <a:spcAft>
                <a:spcPct val="0"/>
              </a:spcAft>
              <a:defRPr>
                <a:solidFill>
                  <a:schemeClr val="bg1"/>
                </a:solidFill>
                <a:latin typeface="Arial" charset="0"/>
              </a:defRPr>
            </a:lvl8pPr>
            <a:lvl9pPr marL="3886200" indent="-228600" defTabSz="449263" eaLnBrk="0" fontAlgn="base" hangingPunct="0">
              <a:spcBef>
                <a:spcPct val="0"/>
              </a:spcBef>
              <a:spcAft>
                <a:spcPct val="0"/>
              </a:spcAft>
              <a:defRPr>
                <a:solidFill>
                  <a:schemeClr val="bg1"/>
                </a:solidFill>
                <a:latin typeface="Arial" charset="0"/>
              </a:defRPr>
            </a:lvl9pPr>
          </a:lstStyle>
          <a:p>
            <a:r>
              <a:rPr lang="zh-SG" altLang="en-US" dirty="0"/>
              <a:t>注视</a:t>
            </a:r>
            <a:endParaRPr lang="en-US" dirty="0"/>
          </a:p>
        </p:txBody>
      </p:sp>
      <p:cxnSp>
        <p:nvCxnSpPr>
          <p:cNvPr id="13" name="Straight Connector 12"/>
          <p:cNvCxnSpPr>
            <a:cxnSpLocks noChangeShapeType="1"/>
          </p:cNvCxnSpPr>
          <p:nvPr/>
        </p:nvCxnSpPr>
        <p:spPr bwMode="auto">
          <a:xfrm>
            <a:off x="2411760" y="5354767"/>
            <a:ext cx="3240087" cy="0"/>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sp>
        <p:nvSpPr>
          <p:cNvPr id="524298" name="TextBox 20"/>
          <p:cNvSpPr txBox="1">
            <a:spLocks noChangeArrowheads="1"/>
          </p:cNvSpPr>
          <p:nvPr/>
        </p:nvSpPr>
        <p:spPr bwMode="auto">
          <a:xfrm>
            <a:off x="2332038" y="982663"/>
            <a:ext cx="27494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i="1" dirty="0">
                <a:solidFill>
                  <a:srgbClr val="FFFFFF"/>
                </a:solidFill>
                <a:effectLst>
                  <a:glow rad="330200">
                    <a:srgbClr val="000000">
                      <a:alpha val="55000"/>
                    </a:srgbClr>
                  </a:glow>
                </a:effectLst>
              </a:rPr>
              <a:t>寻找</a:t>
            </a:r>
            <a:r>
              <a:rPr lang="en-US" sz="3600" i="1" dirty="0">
                <a:solidFill>
                  <a:srgbClr val="FFFFFF"/>
                </a:solidFill>
                <a:effectLst>
                  <a:glow rad="330200">
                    <a:srgbClr val="000000">
                      <a:alpha val="55000"/>
                    </a:srgbClr>
                  </a:glow>
                </a:effectLst>
              </a:rPr>
              <a:t> </a:t>
            </a:r>
            <a:r>
              <a:rPr lang="zh-CN" altLang="en-US" sz="3600" i="1" dirty="0">
                <a:solidFill>
                  <a:srgbClr val="FFFFFF"/>
                </a:solidFill>
                <a:effectLst>
                  <a:glow rad="330200">
                    <a:srgbClr val="000000">
                      <a:alpha val="55000"/>
                    </a:srgbClr>
                  </a:glow>
                </a:effectLst>
              </a:rPr>
              <a:t>神</a:t>
            </a:r>
            <a:r>
              <a:rPr lang="en-US" sz="3600" i="1" dirty="0">
                <a:solidFill>
                  <a:srgbClr val="FFFFFF"/>
                </a:solidFill>
                <a:effectLst>
                  <a:glow rad="330200">
                    <a:srgbClr val="000000">
                      <a:alpha val="55000"/>
                    </a:srgbClr>
                  </a:glow>
                </a:effectLst>
              </a:rPr>
              <a:t> </a:t>
            </a:r>
            <a:r>
              <a:rPr lang="zh-CN" altLang="en-US" sz="3600" i="1" dirty="0">
                <a:solidFill>
                  <a:srgbClr val="FFFFFF"/>
                </a:solidFill>
                <a:effectLst>
                  <a:glow rad="330200">
                    <a:srgbClr val="000000">
                      <a:alpha val="55000"/>
                    </a:srgbClr>
                  </a:glow>
                </a:effectLst>
              </a:rPr>
              <a:t>之</a:t>
            </a:r>
            <a:r>
              <a:rPr lang="zh-CN" altLang="en-US" sz="3600" i="1" dirty="0">
                <a:solidFill>
                  <a:srgbClr val="FFFF00"/>
                </a:solidFill>
                <a:effectLst>
                  <a:glow rad="330200">
                    <a:srgbClr val="000000">
                      <a:alpha val="55000"/>
                    </a:srgbClr>
                  </a:glow>
                </a:effectLst>
              </a:rPr>
              <a:t>手</a:t>
            </a:r>
            <a:endParaRPr lang="en-US" sz="3600" i="1" dirty="0">
              <a:solidFill>
                <a:srgbClr val="FFFF00"/>
              </a:solidFill>
              <a:effectLst>
                <a:glow rad="330200">
                  <a:srgbClr val="000000">
                    <a:alpha val="55000"/>
                  </a:srgbClr>
                </a:glow>
              </a:effectLst>
            </a:endParaRPr>
          </a:p>
        </p:txBody>
      </p:sp>
      <p:sp>
        <p:nvSpPr>
          <p:cNvPr id="247821"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hangingPunct="1"/>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pic>
        <p:nvPicPr>
          <p:cNvPr id="247822" name="Picture 22" descr="A-prayer-for-prosperity.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07950" y="4668838"/>
            <a:ext cx="2232025" cy="221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2239020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oon at night in crescent.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8225" y="1125538"/>
            <a:ext cx="7637463" cy="5732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8834" name="Title 1"/>
          <p:cNvSpPr>
            <a:spLocks noGrp="1"/>
          </p:cNvSpPr>
          <p:nvPr>
            <p:ph type="title"/>
          </p:nvPr>
        </p:nvSpPr>
        <p:spPr>
          <a:xfrm>
            <a:off x="179388" y="177800"/>
            <a:ext cx="8820150" cy="803275"/>
          </a:xfrm>
        </p:spPr>
        <p:txBody>
          <a:bodyPr/>
          <a:lstStyle/>
          <a:p>
            <a:r>
              <a:rPr lang="zh-CN" altLang="en-US" dirty="0">
                <a:solidFill>
                  <a:schemeClr val="bg1"/>
                </a:solidFill>
                <a:latin typeface="Arial" charset="0"/>
              </a:rPr>
              <a:t>注视</a:t>
            </a:r>
            <a:r>
              <a:rPr lang="en-US" altLang="zh-CN" dirty="0">
                <a:solidFill>
                  <a:schemeClr val="bg1"/>
                </a:solidFill>
                <a:latin typeface="Arial" charset="0"/>
              </a:rPr>
              <a:t>-</a:t>
            </a:r>
            <a:r>
              <a:rPr lang="zh-CN" altLang="en-US" dirty="0">
                <a:solidFill>
                  <a:schemeClr val="bg1"/>
                </a:solidFill>
                <a:latin typeface="Arial" charset="0"/>
              </a:rPr>
              <a:t>掠过视  准则</a:t>
            </a:r>
            <a:endParaRPr lang="en-US" dirty="0">
              <a:solidFill>
                <a:schemeClr val="bg1"/>
              </a:solidFill>
              <a:latin typeface="Arial" charset="0"/>
            </a:endParaRPr>
          </a:p>
        </p:txBody>
      </p:sp>
      <p:pic>
        <p:nvPicPr>
          <p:cNvPr id="248835" name="Picture 3" descr="prais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3850" y="4627563"/>
            <a:ext cx="1998663" cy="223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5316" name="Freeform 4"/>
          <p:cNvSpPr>
            <a:spLocks/>
          </p:cNvSpPr>
          <p:nvPr/>
        </p:nvSpPr>
        <p:spPr bwMode="auto">
          <a:xfrm>
            <a:off x="6254750" y="5632450"/>
            <a:ext cx="1741488" cy="1109663"/>
          </a:xfrm>
          <a:custGeom>
            <a:avLst/>
            <a:gdLst/>
            <a:ahLst/>
            <a:cxnLst/>
            <a:rect l="0" t="0" r="r" b="b"/>
            <a:pathLst>
              <a:path w="1741740" h="1108346">
                <a:moveTo>
                  <a:pt x="637941" y="784841"/>
                </a:moveTo>
                <a:cubicBezTo>
                  <a:pt x="617974" y="776853"/>
                  <a:pt x="582470" y="781922"/>
                  <a:pt x="578040" y="760878"/>
                </a:cubicBezTo>
                <a:cubicBezTo>
                  <a:pt x="555059" y="651705"/>
                  <a:pt x="575145" y="601822"/>
                  <a:pt x="602000" y="521245"/>
                </a:cubicBezTo>
                <a:cubicBezTo>
                  <a:pt x="590020" y="517251"/>
                  <a:pt x="578202" y="512733"/>
                  <a:pt x="566059" y="509263"/>
                </a:cubicBezTo>
                <a:cubicBezTo>
                  <a:pt x="526591" y="497985"/>
                  <a:pt x="499398" y="493534"/>
                  <a:pt x="458236" y="485300"/>
                </a:cubicBezTo>
                <a:cubicBezTo>
                  <a:pt x="446256" y="477312"/>
                  <a:pt x="435827" y="466258"/>
                  <a:pt x="422295" y="461337"/>
                </a:cubicBezTo>
                <a:cubicBezTo>
                  <a:pt x="283735" y="410946"/>
                  <a:pt x="228444" y="445897"/>
                  <a:pt x="50904" y="461337"/>
                </a:cubicBezTo>
                <a:cubicBezTo>
                  <a:pt x="58891" y="489294"/>
                  <a:pt x="58738" y="521015"/>
                  <a:pt x="74865" y="545208"/>
                </a:cubicBezTo>
                <a:cubicBezTo>
                  <a:pt x="87329" y="563906"/>
                  <a:pt x="138903" y="571239"/>
                  <a:pt x="158728" y="581153"/>
                </a:cubicBezTo>
                <a:cubicBezTo>
                  <a:pt x="262355" y="632973"/>
                  <a:pt x="175103" y="606215"/>
                  <a:pt x="266551" y="629080"/>
                </a:cubicBezTo>
                <a:lnTo>
                  <a:pt x="937450" y="617098"/>
                </a:lnTo>
                <a:cubicBezTo>
                  <a:pt x="976921" y="615760"/>
                  <a:pt x="977938" y="598294"/>
                  <a:pt x="997352" y="569171"/>
                </a:cubicBezTo>
                <a:cubicBezTo>
                  <a:pt x="993359" y="521245"/>
                  <a:pt x="994234" y="472661"/>
                  <a:pt x="985372" y="425392"/>
                </a:cubicBezTo>
                <a:cubicBezTo>
                  <a:pt x="982081" y="407837"/>
                  <a:pt x="970272" y="392973"/>
                  <a:pt x="961411" y="377465"/>
                </a:cubicBezTo>
                <a:cubicBezTo>
                  <a:pt x="855699" y="192448"/>
                  <a:pt x="933233" y="312812"/>
                  <a:pt x="841607" y="209722"/>
                </a:cubicBezTo>
                <a:cubicBezTo>
                  <a:pt x="824619" y="190608"/>
                  <a:pt x="811767" y="167897"/>
                  <a:pt x="793686" y="149814"/>
                </a:cubicBezTo>
                <a:cubicBezTo>
                  <a:pt x="774225" y="130351"/>
                  <a:pt x="731753" y="114419"/>
                  <a:pt x="709824" y="101887"/>
                </a:cubicBezTo>
                <a:cubicBezTo>
                  <a:pt x="637357" y="60473"/>
                  <a:pt x="696944" y="65942"/>
                  <a:pt x="554079" y="65942"/>
                </a:cubicBezTo>
                <a:cubicBezTo>
                  <a:pt x="517917" y="65942"/>
                  <a:pt x="625961" y="73930"/>
                  <a:pt x="661902" y="77924"/>
                </a:cubicBezTo>
                <a:lnTo>
                  <a:pt x="1057254" y="41979"/>
                </a:lnTo>
                <a:cubicBezTo>
                  <a:pt x="1163802" y="31583"/>
                  <a:pt x="1130306" y="39114"/>
                  <a:pt x="1212998" y="6034"/>
                </a:cubicBezTo>
                <a:cubicBezTo>
                  <a:pt x="1248939" y="10028"/>
                  <a:pt x="1310293" y="-16581"/>
                  <a:pt x="1320821" y="18015"/>
                </a:cubicBezTo>
                <a:cubicBezTo>
                  <a:pt x="1359566" y="145332"/>
                  <a:pt x="1309618" y="272278"/>
                  <a:pt x="1248939" y="377465"/>
                </a:cubicBezTo>
                <a:cubicBezTo>
                  <a:pt x="1206841" y="450442"/>
                  <a:pt x="1180818" y="537955"/>
                  <a:pt x="1117155" y="593135"/>
                </a:cubicBezTo>
                <a:cubicBezTo>
                  <a:pt x="1038086" y="661669"/>
                  <a:pt x="958940" y="743461"/>
                  <a:pt x="865568" y="796823"/>
                </a:cubicBezTo>
                <a:cubicBezTo>
                  <a:pt x="834556" y="814546"/>
                  <a:pt x="802696" y="831011"/>
                  <a:pt x="769725" y="844750"/>
                </a:cubicBezTo>
                <a:cubicBezTo>
                  <a:pt x="754526" y="851083"/>
                  <a:pt x="737424" y="851524"/>
                  <a:pt x="721804" y="856731"/>
                </a:cubicBezTo>
                <a:cubicBezTo>
                  <a:pt x="689435" y="867522"/>
                  <a:pt x="657909" y="880694"/>
                  <a:pt x="625961" y="892676"/>
                </a:cubicBezTo>
                <a:cubicBezTo>
                  <a:pt x="531558" y="880874"/>
                  <a:pt x="352360" y="928501"/>
                  <a:pt x="302492" y="808805"/>
                </a:cubicBezTo>
                <a:cubicBezTo>
                  <a:pt x="289826" y="778403"/>
                  <a:pt x="286518" y="744902"/>
                  <a:pt x="278531" y="712951"/>
                </a:cubicBezTo>
                <a:cubicBezTo>
                  <a:pt x="286518" y="684994"/>
                  <a:pt x="273981" y="634782"/>
                  <a:pt x="302492" y="629080"/>
                </a:cubicBezTo>
                <a:cubicBezTo>
                  <a:pt x="328763" y="623826"/>
                  <a:pt x="324393" y="678152"/>
                  <a:pt x="338433" y="700970"/>
                </a:cubicBezTo>
                <a:cubicBezTo>
                  <a:pt x="353930" y="726156"/>
                  <a:pt x="420991" y="817185"/>
                  <a:pt x="446256" y="844750"/>
                </a:cubicBezTo>
                <a:cubicBezTo>
                  <a:pt x="472969" y="873895"/>
                  <a:pt x="492612" y="916118"/>
                  <a:pt x="530118" y="928621"/>
                </a:cubicBezTo>
                <a:cubicBezTo>
                  <a:pt x="554079" y="936609"/>
                  <a:pt x="577497" y="946458"/>
                  <a:pt x="602000" y="952584"/>
                </a:cubicBezTo>
                <a:cubicBezTo>
                  <a:pt x="625566" y="958476"/>
                  <a:pt x="649983" y="960220"/>
                  <a:pt x="673883" y="964566"/>
                </a:cubicBezTo>
                <a:cubicBezTo>
                  <a:pt x="693917" y="968209"/>
                  <a:pt x="713817" y="972554"/>
                  <a:pt x="733784" y="976548"/>
                </a:cubicBezTo>
                <a:cubicBezTo>
                  <a:pt x="861574" y="972554"/>
                  <a:pt x="990231" y="979952"/>
                  <a:pt x="1117155" y="964566"/>
                </a:cubicBezTo>
                <a:cubicBezTo>
                  <a:pt x="1145146" y="961173"/>
                  <a:pt x="1121113" y="896069"/>
                  <a:pt x="1117155" y="892676"/>
                </a:cubicBezTo>
                <a:cubicBezTo>
                  <a:pt x="1096816" y="875241"/>
                  <a:pt x="1069003" y="869163"/>
                  <a:pt x="1045273" y="856731"/>
                </a:cubicBezTo>
                <a:lnTo>
                  <a:pt x="865568" y="760878"/>
                </a:lnTo>
                <a:cubicBezTo>
                  <a:pt x="841838" y="748446"/>
                  <a:pt x="819444" y="732293"/>
                  <a:pt x="793686" y="724933"/>
                </a:cubicBezTo>
                <a:lnTo>
                  <a:pt x="709824" y="700970"/>
                </a:lnTo>
                <a:cubicBezTo>
                  <a:pt x="605994" y="704964"/>
                  <a:pt x="498392" y="684932"/>
                  <a:pt x="398335" y="712951"/>
                </a:cubicBezTo>
                <a:cubicBezTo>
                  <a:pt x="374941" y="719502"/>
                  <a:pt x="401786" y="762094"/>
                  <a:pt x="410315" y="784841"/>
                </a:cubicBezTo>
                <a:cubicBezTo>
                  <a:pt x="425992" y="826651"/>
                  <a:pt x="442916" y="869324"/>
                  <a:pt x="470217" y="904658"/>
                </a:cubicBezTo>
                <a:cubicBezTo>
                  <a:pt x="572662" y="1037248"/>
                  <a:pt x="577182" y="1030037"/>
                  <a:pt x="685863" y="1084383"/>
                </a:cubicBezTo>
                <a:cubicBezTo>
                  <a:pt x="741771" y="1080389"/>
                  <a:pt x="799211" y="1085997"/>
                  <a:pt x="853588" y="1072401"/>
                </a:cubicBezTo>
                <a:cubicBezTo>
                  <a:pt x="931775" y="1052852"/>
                  <a:pt x="934087" y="997779"/>
                  <a:pt x="973391" y="940603"/>
                </a:cubicBezTo>
                <a:cubicBezTo>
                  <a:pt x="999186" y="903079"/>
                  <a:pt x="1036892" y="873497"/>
                  <a:pt x="1057254" y="832768"/>
                </a:cubicBezTo>
                <a:cubicBezTo>
                  <a:pt x="1090143" y="766980"/>
                  <a:pt x="1070498" y="799130"/>
                  <a:pt x="1117155" y="736915"/>
                </a:cubicBezTo>
                <a:cubicBezTo>
                  <a:pt x="1105175" y="708958"/>
                  <a:pt x="1104754" y="672305"/>
                  <a:pt x="1081214" y="653043"/>
                </a:cubicBezTo>
                <a:cubicBezTo>
                  <a:pt x="1071865" y="645393"/>
                  <a:pt x="951964" y="622398"/>
                  <a:pt x="925470" y="617098"/>
                </a:cubicBezTo>
                <a:cubicBezTo>
                  <a:pt x="745765" y="625086"/>
                  <a:pt x="564941" y="619505"/>
                  <a:pt x="386354" y="641061"/>
                </a:cubicBezTo>
                <a:cubicBezTo>
                  <a:pt x="291180" y="652549"/>
                  <a:pt x="255560" y="693699"/>
                  <a:pt x="182688" y="724933"/>
                </a:cubicBezTo>
                <a:cubicBezTo>
                  <a:pt x="171081" y="729908"/>
                  <a:pt x="158727" y="732921"/>
                  <a:pt x="146747" y="736915"/>
                </a:cubicBezTo>
                <a:cubicBezTo>
                  <a:pt x="102819" y="728927"/>
                  <a:pt x="26051" y="756201"/>
                  <a:pt x="14963" y="712951"/>
                </a:cubicBezTo>
                <a:cubicBezTo>
                  <a:pt x="-21750" y="569755"/>
                  <a:pt x="19742" y="417282"/>
                  <a:pt x="26944" y="269630"/>
                </a:cubicBezTo>
                <a:cubicBezTo>
                  <a:pt x="29143" y="224549"/>
                  <a:pt x="41572" y="213506"/>
                  <a:pt x="74865" y="185759"/>
                </a:cubicBezTo>
                <a:cubicBezTo>
                  <a:pt x="85926" y="176540"/>
                  <a:pt x="97146" y="166349"/>
                  <a:pt x="110806" y="161795"/>
                </a:cubicBezTo>
                <a:cubicBezTo>
                  <a:pt x="133850" y="154113"/>
                  <a:pt x="158727" y="153808"/>
                  <a:pt x="182688" y="149814"/>
                </a:cubicBezTo>
                <a:cubicBezTo>
                  <a:pt x="490184" y="161796"/>
                  <a:pt x="812843" y="89640"/>
                  <a:pt x="1105175" y="185759"/>
                </a:cubicBezTo>
                <a:cubicBezTo>
                  <a:pt x="1186282" y="212427"/>
                  <a:pt x="1096744" y="361676"/>
                  <a:pt x="1057254" y="437373"/>
                </a:cubicBezTo>
                <a:cubicBezTo>
                  <a:pt x="1042022" y="466570"/>
                  <a:pt x="993359" y="453349"/>
                  <a:pt x="961411" y="461337"/>
                </a:cubicBezTo>
                <a:cubicBezTo>
                  <a:pt x="909496" y="441367"/>
                  <a:pt x="855994" y="425115"/>
                  <a:pt x="805666" y="401428"/>
                </a:cubicBezTo>
                <a:cubicBezTo>
                  <a:pt x="629541" y="318536"/>
                  <a:pt x="851380" y="396696"/>
                  <a:pt x="721804" y="353502"/>
                </a:cubicBezTo>
                <a:cubicBezTo>
                  <a:pt x="685149" y="408490"/>
                  <a:pt x="661902" y="435155"/>
                  <a:pt x="661902" y="521245"/>
                </a:cubicBezTo>
                <a:cubicBezTo>
                  <a:pt x="661902" y="653586"/>
                  <a:pt x="676089" y="786098"/>
                  <a:pt x="697843" y="916639"/>
                </a:cubicBezTo>
                <a:cubicBezTo>
                  <a:pt x="702465" y="944372"/>
                  <a:pt x="764953" y="966974"/>
                  <a:pt x="781706" y="976548"/>
                </a:cubicBezTo>
                <a:cubicBezTo>
                  <a:pt x="794207" y="983692"/>
                  <a:pt x="804768" y="994071"/>
                  <a:pt x="817647" y="1000511"/>
                </a:cubicBezTo>
                <a:cubicBezTo>
                  <a:pt x="828942" y="1006159"/>
                  <a:pt x="842293" y="1006845"/>
                  <a:pt x="853588" y="1012493"/>
                </a:cubicBezTo>
                <a:cubicBezTo>
                  <a:pt x="866467" y="1018933"/>
                  <a:pt x="877027" y="1029312"/>
                  <a:pt x="889529" y="1036456"/>
                </a:cubicBezTo>
                <a:cubicBezTo>
                  <a:pt x="905035" y="1045317"/>
                  <a:pt x="922306" y="1050953"/>
                  <a:pt x="937450" y="1060419"/>
                </a:cubicBezTo>
                <a:cubicBezTo>
                  <a:pt x="1020342" y="1112232"/>
                  <a:pt x="950701" y="1084806"/>
                  <a:pt x="1021313" y="1108346"/>
                </a:cubicBezTo>
                <a:cubicBezTo>
                  <a:pt x="1058333" y="1071322"/>
                  <a:pt x="1062457" y="1070587"/>
                  <a:pt x="1093195" y="1024474"/>
                </a:cubicBezTo>
                <a:cubicBezTo>
                  <a:pt x="1106112" y="1005097"/>
                  <a:pt x="1114840" y="982949"/>
                  <a:pt x="1129136" y="964566"/>
                </a:cubicBezTo>
                <a:cubicBezTo>
                  <a:pt x="1143005" y="946733"/>
                  <a:pt x="1164103" y="935147"/>
                  <a:pt x="1177057" y="916639"/>
                </a:cubicBezTo>
                <a:cubicBezTo>
                  <a:pt x="1192419" y="894690"/>
                  <a:pt x="1199988" y="868170"/>
                  <a:pt x="1212998" y="844750"/>
                </a:cubicBezTo>
                <a:cubicBezTo>
                  <a:pt x="1219991" y="832162"/>
                  <a:pt x="1230520" y="821685"/>
                  <a:pt x="1236959" y="808805"/>
                </a:cubicBezTo>
                <a:cubicBezTo>
                  <a:pt x="1251286" y="780149"/>
                  <a:pt x="1262531" y="744062"/>
                  <a:pt x="1272900" y="712951"/>
                </a:cubicBezTo>
                <a:cubicBezTo>
                  <a:pt x="1268907" y="665024"/>
                  <a:pt x="1267276" y="616842"/>
                  <a:pt x="1260920" y="569171"/>
                </a:cubicBezTo>
                <a:cubicBezTo>
                  <a:pt x="1259251" y="556652"/>
                  <a:pt x="1255436" y="544057"/>
                  <a:pt x="1248939" y="533227"/>
                </a:cubicBezTo>
                <a:cubicBezTo>
                  <a:pt x="1243128" y="523541"/>
                  <a:pt x="1233798" y="516320"/>
                  <a:pt x="1224978" y="509263"/>
                </a:cubicBezTo>
                <a:cubicBezTo>
                  <a:pt x="1213735" y="500267"/>
                  <a:pt x="1174638" y="485300"/>
                  <a:pt x="1189037" y="485300"/>
                </a:cubicBezTo>
                <a:cubicBezTo>
                  <a:pt x="1218012" y="485300"/>
                  <a:pt x="1287397" y="533510"/>
                  <a:pt x="1308841" y="545208"/>
                </a:cubicBezTo>
                <a:cubicBezTo>
                  <a:pt x="1332359" y="558037"/>
                  <a:pt x="1356335" y="570067"/>
                  <a:pt x="1380723" y="581153"/>
                </a:cubicBezTo>
                <a:cubicBezTo>
                  <a:pt x="1406560" y="592898"/>
                  <a:pt x="1463450" y="611152"/>
                  <a:pt x="1488546" y="629080"/>
                </a:cubicBezTo>
                <a:cubicBezTo>
                  <a:pt x="1502333" y="638929"/>
                  <a:pt x="1508755" y="658732"/>
                  <a:pt x="1524487" y="665025"/>
                </a:cubicBezTo>
                <a:cubicBezTo>
                  <a:pt x="1550705" y="675513"/>
                  <a:pt x="1580440" y="672712"/>
                  <a:pt x="1608350" y="677006"/>
                </a:cubicBezTo>
                <a:cubicBezTo>
                  <a:pt x="1686661" y="689055"/>
                  <a:pt x="1660321" y="682350"/>
                  <a:pt x="1716173" y="700970"/>
                </a:cubicBezTo>
                <a:cubicBezTo>
                  <a:pt x="1724160" y="688988"/>
                  <a:pt x="1748120" y="677007"/>
                  <a:pt x="1740133" y="665025"/>
                </a:cubicBezTo>
                <a:cubicBezTo>
                  <a:pt x="1725274" y="642734"/>
                  <a:pt x="1690540" y="643941"/>
                  <a:pt x="1668251" y="629080"/>
                </a:cubicBezTo>
                <a:cubicBezTo>
                  <a:pt x="1642299" y="611777"/>
                  <a:pt x="1619447" y="590154"/>
                  <a:pt x="1596369" y="569171"/>
                </a:cubicBezTo>
                <a:cubicBezTo>
                  <a:pt x="1575475" y="550174"/>
                  <a:pt x="1559538" y="525549"/>
                  <a:pt x="1536468" y="509263"/>
                </a:cubicBezTo>
                <a:cubicBezTo>
                  <a:pt x="1491144" y="477266"/>
                  <a:pt x="1437085" y="458683"/>
                  <a:pt x="1392703" y="425392"/>
                </a:cubicBezTo>
                <a:cubicBezTo>
                  <a:pt x="1338109" y="384441"/>
                  <a:pt x="1337795" y="382821"/>
                  <a:pt x="1272900" y="341520"/>
                </a:cubicBezTo>
                <a:cubicBezTo>
                  <a:pt x="1253255" y="329017"/>
                  <a:pt x="1234197" y="315212"/>
                  <a:pt x="1212998" y="305575"/>
                </a:cubicBezTo>
                <a:cubicBezTo>
                  <a:pt x="1190005" y="295123"/>
                  <a:pt x="1164566" y="290993"/>
                  <a:pt x="1141116" y="281612"/>
                </a:cubicBezTo>
                <a:cubicBezTo>
                  <a:pt x="1124534" y="274978"/>
                  <a:pt x="1109169" y="265636"/>
                  <a:pt x="1093195" y="257648"/>
                </a:cubicBezTo>
                <a:cubicBezTo>
                  <a:pt x="1049267" y="261642"/>
                  <a:pt x="1001953" y="252253"/>
                  <a:pt x="961411" y="269630"/>
                </a:cubicBezTo>
                <a:cubicBezTo>
                  <a:pt x="922627" y="286254"/>
                  <a:pt x="923361" y="359827"/>
                  <a:pt x="913489" y="389447"/>
                </a:cubicBezTo>
                <a:cubicBezTo>
                  <a:pt x="907842" y="406391"/>
                  <a:pt x="895800" y="420649"/>
                  <a:pt x="889529" y="437373"/>
                </a:cubicBezTo>
                <a:cubicBezTo>
                  <a:pt x="883747" y="452792"/>
                  <a:pt x="882071" y="469466"/>
                  <a:pt x="877548" y="485300"/>
                </a:cubicBezTo>
                <a:cubicBezTo>
                  <a:pt x="874079" y="497444"/>
                  <a:pt x="869037" y="509101"/>
                  <a:pt x="865568" y="521245"/>
                </a:cubicBezTo>
                <a:cubicBezTo>
                  <a:pt x="849549" y="577321"/>
                  <a:pt x="866147" y="556611"/>
                  <a:pt x="841607" y="581153"/>
                </a:cubicBezTo>
              </a:path>
            </a:pathLst>
          </a:custGeom>
          <a:noFill/>
          <a:ln w="57150" cmpd="sng">
            <a:solidFill>
              <a:schemeClr val="bg1"/>
            </a:solidFill>
            <a:round/>
            <a:headEnd/>
            <a:tailEnd/>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Lst>
        </p:spPr>
        <p:txBody>
          <a:bodyPr/>
          <a:lstStyle/>
          <a:p>
            <a:pPr defTabSz="449263" eaLnBrk="1" hangingPunct="1">
              <a:defRPr/>
            </a:pPr>
            <a:endParaRPr lang="en-US">
              <a:solidFill>
                <a:srgbClr val="FFFFFF"/>
              </a:solidFill>
              <a:latin typeface="Arial" charset="0"/>
            </a:endParaRPr>
          </a:p>
        </p:txBody>
      </p:sp>
      <p:sp>
        <p:nvSpPr>
          <p:cNvPr id="248839" name="Isosceles Triangle 5"/>
          <p:cNvSpPr>
            <a:spLocks noChangeArrowheads="1"/>
          </p:cNvSpPr>
          <p:nvPr/>
        </p:nvSpPr>
        <p:spPr bwMode="auto">
          <a:xfrm>
            <a:off x="5864225" y="1047750"/>
            <a:ext cx="2520950" cy="1944688"/>
          </a:xfrm>
          <a:prstGeom prst="triangle">
            <a:avLst>
              <a:gd name="adj" fmla="val 50000"/>
            </a:avLst>
          </a:prstGeom>
          <a:gradFill rotWithShape="1">
            <a:gsLst>
              <a:gs pos="0">
                <a:srgbClr val="660066"/>
              </a:gs>
              <a:gs pos="100000">
                <a:schemeClr val="tx2"/>
              </a:gs>
            </a:gsLst>
            <a:path path="rect">
              <a:fillToRect l="50000" t="50000" r="50000" b="50000"/>
            </a:path>
          </a:gradFill>
          <a:ln w="28575">
            <a:solidFill>
              <a:srgbClr val="FFFFFF"/>
            </a:solidFill>
            <a:round/>
            <a:headEnd/>
            <a:tailEnd/>
          </a:ln>
        </p:spPr>
        <p:txBody>
          <a:bodyPr/>
          <a:lstStyle/>
          <a:p>
            <a:pPr algn="ctr" defTabSz="449263" eaLnBrk="1" hangingPunct="1">
              <a:lnSpc>
                <a:spcPct val="93000"/>
              </a:lnSpc>
              <a:buClr>
                <a:srgbClr val="FFFFFF"/>
              </a:buClr>
              <a:buSzPct val="100000"/>
              <a:buFont typeface="Arial" charset="0"/>
              <a:buNone/>
            </a:pPr>
            <a:r>
              <a:rPr lang="zh-SG" altLang="en-US" sz="3600" dirty="0">
                <a:solidFill>
                  <a:srgbClr val="FFFFFF"/>
                </a:solidFill>
                <a:latin typeface="Arial" charset="0"/>
              </a:rPr>
              <a:t>神</a:t>
            </a:r>
          </a:p>
        </p:txBody>
      </p:sp>
      <p:sp>
        <p:nvSpPr>
          <p:cNvPr id="525318" name="TextBox 6"/>
          <p:cNvSpPr txBox="1">
            <a:spLocks noChangeArrowheads="1"/>
          </p:cNvSpPr>
          <p:nvPr/>
        </p:nvSpPr>
        <p:spPr bwMode="auto">
          <a:xfrm>
            <a:off x="5724525" y="5008563"/>
            <a:ext cx="2492990"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203200">
                    <a:srgbClr val="000000">
                      <a:alpha val="55000"/>
                    </a:srgbClr>
                  </a:glow>
                </a:effectLst>
              </a:rPr>
              <a:t>我们的请求</a:t>
            </a:r>
          </a:p>
        </p:txBody>
      </p:sp>
      <p:sp>
        <p:nvSpPr>
          <p:cNvPr id="8" name="TextBox 7"/>
          <p:cNvSpPr txBox="1">
            <a:spLocks noChangeArrowheads="1"/>
          </p:cNvSpPr>
          <p:nvPr/>
        </p:nvSpPr>
        <p:spPr bwMode="auto">
          <a:xfrm rot="-1557850">
            <a:off x="2794040" y="3265379"/>
            <a:ext cx="1107996"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203200">
                    <a:srgbClr val="000000">
                      <a:alpha val="55000"/>
                    </a:srgbClr>
                  </a:glow>
                </a:effectLst>
              </a:rPr>
              <a:t>注视</a:t>
            </a:r>
          </a:p>
        </p:txBody>
      </p:sp>
      <p:sp>
        <p:nvSpPr>
          <p:cNvPr id="9" name="TextBox 8"/>
          <p:cNvSpPr txBox="1">
            <a:spLocks noChangeArrowheads="1"/>
          </p:cNvSpPr>
          <p:nvPr/>
        </p:nvSpPr>
        <p:spPr bwMode="auto">
          <a:xfrm>
            <a:off x="3132138" y="5300663"/>
            <a:ext cx="1107996"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dirty="0">
                <a:solidFill>
                  <a:srgbClr val="FFFFFF"/>
                </a:solidFill>
                <a:effectLst>
                  <a:glow rad="330200">
                    <a:srgbClr val="000000">
                      <a:alpha val="55000"/>
                    </a:srgbClr>
                  </a:glow>
                </a:effectLst>
                <a:latin typeface="Comic Sans MS" charset="0"/>
              </a:rPr>
              <a:t>掠视</a:t>
            </a:r>
            <a:endParaRPr lang="en-US" sz="3600" dirty="0">
              <a:solidFill>
                <a:srgbClr val="FFFFFF"/>
              </a:solidFill>
              <a:effectLst>
                <a:glow rad="330200">
                  <a:srgbClr val="000000">
                    <a:alpha val="55000"/>
                  </a:srgbClr>
                </a:glow>
              </a:effectLst>
              <a:latin typeface="Comic Sans MS" charset="0"/>
            </a:endParaRPr>
          </a:p>
        </p:txBody>
      </p:sp>
      <p:cxnSp>
        <p:nvCxnSpPr>
          <p:cNvPr id="13" name="Straight Connector 12"/>
          <p:cNvCxnSpPr>
            <a:cxnSpLocks noChangeShapeType="1"/>
          </p:cNvCxnSpPr>
          <p:nvPr/>
        </p:nvCxnSpPr>
        <p:spPr bwMode="auto">
          <a:xfrm>
            <a:off x="2449480" y="5306892"/>
            <a:ext cx="3240087" cy="0"/>
          </a:xfrm>
          <a:prstGeom prst="line">
            <a:avLst/>
          </a:prstGeom>
          <a:noFill/>
          <a:ln w="76200">
            <a:solidFill>
              <a:srgbClr val="FFFFFF"/>
            </a:solidFill>
            <a:prstDash val="dash"/>
            <a:round/>
            <a:headEnd/>
            <a:tailEnd type="triangle" w="lg" len="lg"/>
          </a:ln>
          <a:effectLst>
            <a:glow rad="228600">
              <a:schemeClr val="accent4">
                <a:satMod val="175000"/>
                <a:alpha val="40000"/>
              </a:schemeClr>
            </a:glow>
          </a:effectLst>
        </p:spPr>
      </p:cxnSp>
      <p:cxnSp>
        <p:nvCxnSpPr>
          <p:cNvPr id="18" name="Straight Connector 17"/>
          <p:cNvCxnSpPr>
            <a:cxnSpLocks noChangeShapeType="1"/>
          </p:cNvCxnSpPr>
          <p:nvPr/>
        </p:nvCxnSpPr>
        <p:spPr bwMode="auto">
          <a:xfrm flipV="1">
            <a:off x="2411413" y="3068638"/>
            <a:ext cx="2881312" cy="1368425"/>
          </a:xfrm>
          <a:prstGeom prst="line">
            <a:avLst/>
          </a:prstGeom>
          <a:noFill/>
          <a:ln w="76200">
            <a:solidFill>
              <a:srgbClr val="FFFFFF"/>
            </a:solidFill>
            <a:round/>
            <a:headEnd/>
            <a:tailEnd type="triangle" w="lg" len="lg"/>
          </a:ln>
          <a:effectLst>
            <a:glow rad="228600">
              <a:schemeClr val="accent4">
                <a:satMod val="175000"/>
                <a:alpha val="40000"/>
              </a:schemeClr>
            </a:glow>
          </a:effectLst>
        </p:spPr>
      </p:cxnSp>
      <p:sp>
        <p:nvSpPr>
          <p:cNvPr id="525323" name="TextBox 20"/>
          <p:cNvSpPr txBox="1">
            <a:spLocks noChangeArrowheads="1"/>
          </p:cNvSpPr>
          <p:nvPr/>
        </p:nvSpPr>
        <p:spPr bwMode="auto">
          <a:xfrm>
            <a:off x="2332038" y="982663"/>
            <a:ext cx="2749471" cy="646331"/>
          </a:xfrm>
          <a:prstGeom prst="rect">
            <a:avLst/>
          </a:prstGeom>
          <a:noFill/>
          <a:ln>
            <a:noFill/>
          </a:ln>
          <a:effectLst>
            <a:glow rad="228600">
              <a:schemeClr val="accent4">
                <a:satMod val="175000"/>
                <a:alpha val="40000"/>
              </a:schemeClr>
            </a:glo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defRPr/>
            </a:pPr>
            <a:r>
              <a:rPr lang="zh-SG" altLang="en-US" sz="3600" i="1" dirty="0">
                <a:solidFill>
                  <a:srgbClr val="FFFFFF"/>
                </a:solidFill>
                <a:effectLst>
                  <a:glow rad="203200">
                    <a:srgbClr val="000000">
                      <a:alpha val="55000"/>
                    </a:srgbClr>
                  </a:glow>
                </a:effectLst>
              </a:rPr>
              <a:t>寻找 神 之</a:t>
            </a:r>
            <a:r>
              <a:rPr lang="zh-CN" altLang="en-US" sz="3600" i="1" dirty="0">
                <a:solidFill>
                  <a:srgbClr val="FFFF00"/>
                </a:solidFill>
                <a:effectLst>
                  <a:glow rad="203200">
                    <a:srgbClr val="000000">
                      <a:alpha val="55000"/>
                    </a:srgbClr>
                  </a:glow>
                </a:effectLst>
              </a:rPr>
              <a:t>脸</a:t>
            </a:r>
            <a:endParaRPr lang="zh-SG" altLang="en-US" sz="3600" i="1" dirty="0">
              <a:solidFill>
                <a:srgbClr val="FFFF00"/>
              </a:solidFill>
              <a:effectLst>
                <a:glow rad="203200">
                  <a:srgbClr val="000000">
                    <a:alpha val="55000"/>
                  </a:srgbClr>
                </a:glow>
              </a:effectLst>
            </a:endParaRPr>
          </a:p>
        </p:txBody>
      </p:sp>
      <p:sp>
        <p:nvSpPr>
          <p:cNvPr id="248846" name="TextBox 21"/>
          <p:cNvSpPr txBox="1">
            <a:spLocks noChangeArrowheads="1"/>
          </p:cNvSpPr>
          <p:nvPr/>
        </p:nvSpPr>
        <p:spPr bwMode="auto">
          <a:xfrm>
            <a:off x="23813" y="1557338"/>
            <a:ext cx="1811337"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eaLnBrk="1" hangingPunct="1"/>
            <a:r>
              <a:rPr lang="en-US" sz="1600">
                <a:solidFill>
                  <a:srgbClr val="FFFFFF"/>
                </a:solidFill>
              </a:rPr>
              <a:t>Source: Elton &amp; Shirley Gillam, </a:t>
            </a:r>
            <a:r>
              <a:rPr lang="en-US" sz="1600" i="1">
                <a:solidFill>
                  <a:srgbClr val="FFFFFF"/>
                </a:solidFill>
              </a:rPr>
              <a:t>The Restoration of Biblical Prayer</a:t>
            </a:r>
            <a:r>
              <a:rPr lang="en-US" sz="1600">
                <a:solidFill>
                  <a:srgbClr val="FFFFFF"/>
                </a:solidFill>
              </a:rPr>
              <a:t> (Greely, CO: Chambers College Press, 2009), 33</a:t>
            </a:r>
          </a:p>
        </p:txBody>
      </p:sp>
    </p:spTree>
    <p:extLst>
      <p:ext uri="{BB962C8B-B14F-4D97-AF65-F5344CB8AC3E}">
        <p14:creationId xmlns:p14="http://schemas.microsoft.com/office/powerpoint/2010/main" val="37160018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par>
                                <p:cTn id="16" presetID="22" presetClass="entr" presetSubtype="4"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wipe(down)">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1026"/>
          <p:cNvSpPr>
            <a:spLocks noGrp="1" noChangeArrowheads="1"/>
          </p:cNvSpPr>
          <p:nvPr>
            <p:ph type="ctrTitle"/>
          </p:nvPr>
        </p:nvSpPr>
        <p:spPr>
          <a:xfrm>
            <a:off x="457200" y="152400"/>
            <a:ext cx="7772400" cy="1371600"/>
          </a:xfrm>
          <a:solidFill>
            <a:schemeClr val="tx1"/>
          </a:solidFill>
          <a:ln>
            <a:noFill/>
          </a:ln>
        </p:spPr>
        <p:txBody>
          <a:bodyPr vert="horz" wrap="square" lIns="92075" tIns="46038" rIns="92075" bIns="46038" numCol="1" anchor="ctr" anchorCtr="0" compatLnSpc="1">
            <a:prstTxWarp prst="textNoShape">
              <a:avLst/>
            </a:prstTxWarp>
          </a:bodyPr>
          <a:lstStyle/>
          <a:p>
            <a:pPr algn="ctr" eaLnBrk="1" hangingPunct="1"/>
            <a:r>
              <a:rPr lang="zh-TW" altLang="en-US" sz="6000" dirty="0">
                <a:solidFill>
                  <a:srgbClr val="FFFFFF"/>
                </a:solidFill>
                <a:latin typeface="NSimSun" pitchFamily="49" charset="-122"/>
                <a:ea typeface="NSimSun" pitchFamily="49" charset="-122"/>
              </a:rPr>
              <a:t>启 示 录 </a:t>
            </a:r>
            <a:r>
              <a:rPr lang="en-US" altLang="zh-TW" sz="6000" dirty="0">
                <a:solidFill>
                  <a:srgbClr val="FFFFFF"/>
                </a:solidFill>
                <a:latin typeface="NSimSun" pitchFamily="49" charset="-122"/>
                <a:ea typeface="NSimSun" pitchFamily="49" charset="-122"/>
              </a:rPr>
              <a:t>20:5-6</a:t>
            </a:r>
            <a:endParaRPr lang="en-US" sz="6000" dirty="0">
              <a:solidFill>
                <a:srgbClr val="FFFFFF"/>
              </a:solidFill>
              <a:latin typeface="NSimSun" pitchFamily="49" charset="-122"/>
              <a:ea typeface="NSimSun" pitchFamily="49" charset="-122"/>
            </a:endParaRPr>
          </a:p>
        </p:txBody>
      </p:sp>
      <p:sp>
        <p:nvSpPr>
          <p:cNvPr id="783362" name="Rectangle 1027"/>
          <p:cNvSpPr>
            <a:spLocks noChangeArrowheads="1"/>
          </p:cNvSpPr>
          <p:nvPr/>
        </p:nvSpPr>
        <p:spPr bwMode="auto">
          <a:xfrm>
            <a:off x="609600" y="1752600"/>
            <a:ext cx="80772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endParaRPr lang="en-US" altLang="zh-CN" sz="2800" dirty="0">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en-US" altLang="zh-CN" sz="2800" dirty="0">
                <a:solidFill>
                  <a:srgbClr val="000000"/>
                </a:solidFill>
                <a:latin typeface="Comic Sans MS" pitchFamily="66" charset="0"/>
                <a:ea typeface="SimSun" pitchFamily="2" charset="-122"/>
                <a:cs typeface="+mn-cs"/>
              </a:rPr>
              <a:t>5 </a:t>
            </a:r>
            <a:r>
              <a:rPr lang="zh-CN" altLang="en-US" sz="4000" b="1" dirty="0">
                <a:solidFill>
                  <a:srgbClr val="000000"/>
                </a:solidFill>
                <a:latin typeface="Comic Sans MS" pitchFamily="66" charset="0"/>
                <a:ea typeface="SimSun" pitchFamily="2" charset="-122"/>
                <a:cs typeface="+mn-cs"/>
              </a:rPr>
              <a:t>这是头一次的复活。其余的死人还没有复活、直等那一千年完了。 </a:t>
            </a:r>
            <a:br>
              <a:rPr lang="zh-CN" altLang="en-US" sz="4000" b="1" dirty="0">
                <a:solidFill>
                  <a:srgbClr val="000000"/>
                </a:solidFill>
                <a:latin typeface="Comic Sans MS" pitchFamily="66" charset="0"/>
                <a:ea typeface="SimSun" pitchFamily="2" charset="-122"/>
                <a:cs typeface="+mn-cs"/>
              </a:rPr>
            </a:br>
            <a:r>
              <a:rPr lang="en-US" altLang="zh-CN" sz="2800" b="1" dirty="0">
                <a:solidFill>
                  <a:srgbClr val="000000"/>
                </a:solidFill>
                <a:latin typeface="Comic Sans MS" pitchFamily="66" charset="0"/>
                <a:ea typeface="SimSun" pitchFamily="2" charset="-122"/>
                <a:cs typeface="+mn-cs"/>
              </a:rPr>
              <a:t>6</a:t>
            </a:r>
            <a:r>
              <a:rPr lang="en-US" altLang="zh-CN" sz="4000" b="1" dirty="0">
                <a:solidFill>
                  <a:srgbClr val="000000"/>
                </a:solidFill>
                <a:latin typeface="Comic Sans MS" pitchFamily="66" charset="0"/>
                <a:ea typeface="SimSun" pitchFamily="2" charset="-122"/>
                <a:cs typeface="+mn-cs"/>
              </a:rPr>
              <a:t> </a:t>
            </a:r>
            <a:r>
              <a:rPr lang="zh-CN" altLang="en-US" sz="4000" b="1" dirty="0">
                <a:solidFill>
                  <a:srgbClr val="000000"/>
                </a:solidFill>
                <a:latin typeface="Comic Sans MS" pitchFamily="66" charset="0"/>
                <a:ea typeface="SimSun" pitchFamily="2" charset="-122"/>
                <a:cs typeface="+mn-cs"/>
              </a:rPr>
              <a:t>在头一次复活有分的、有福了、圣洁了．第二次的死在他们身上没有权柄．他们必作　神和基督的祭司、并要与基督一同作王一千年。 </a:t>
            </a:r>
            <a:br>
              <a:rPr lang="zh-CN" altLang="en-US" sz="4000" b="1" dirty="0">
                <a:solidFill>
                  <a:srgbClr val="000000"/>
                </a:solidFill>
                <a:latin typeface="Comic Sans MS" pitchFamily="66" charset="0"/>
                <a:ea typeface="SimSun" pitchFamily="2" charset="-122"/>
                <a:cs typeface="+mn-cs"/>
              </a:rPr>
            </a:br>
            <a:br>
              <a:rPr lang="zh-CN" altLang="en-US" sz="3200" dirty="0">
                <a:solidFill>
                  <a:srgbClr val="000000"/>
                </a:solidFill>
                <a:latin typeface="Comic Sans MS" pitchFamily="66" charset="0"/>
                <a:ea typeface="SimSun" pitchFamily="2" charset="-122"/>
                <a:cs typeface="+mn-cs"/>
              </a:rPr>
            </a:br>
            <a:endParaRPr lang="en-US" dirty="0">
              <a:solidFill>
                <a:srgbClr val="000000"/>
              </a:solidFill>
              <a:latin typeface="Comic Sans MS" pitchFamily="66" charset="0"/>
              <a:ea typeface="MS PGothic" pitchFamily="34" charset="-128"/>
              <a:cs typeface="+mn-cs"/>
            </a:endParaRPr>
          </a:p>
        </p:txBody>
      </p:sp>
    </p:spTree>
    <p:extLst>
      <p:ext uri="{BB962C8B-B14F-4D97-AF65-F5344CB8AC3E}">
        <p14:creationId xmlns:p14="http://schemas.microsoft.com/office/powerpoint/2010/main" val="1795516604"/>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078" name="Text Box 6"/>
          <p:cNvSpPr txBox="1">
            <a:spLocks noChangeArrowheads="1"/>
          </p:cNvSpPr>
          <p:nvPr/>
        </p:nvSpPr>
        <p:spPr bwMode="auto">
          <a:xfrm>
            <a:off x="76200" y="6324600"/>
            <a:ext cx="8229600" cy="4572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b="1">
                <a:solidFill>
                  <a:srgbClr val="000000"/>
                </a:solidFill>
                <a:cs typeface="Arial" charset="0"/>
              </a:rPr>
              <a:t>约书亚丹尼尔</a:t>
            </a:r>
            <a:r>
              <a:rPr lang="en-US" altLang="zh-CN" b="1">
                <a:solidFill>
                  <a:srgbClr val="000000"/>
                </a:solidFill>
                <a:cs typeface="Arial" charset="0"/>
              </a:rPr>
              <a:t>Rungsung</a:t>
            </a:r>
            <a:r>
              <a:rPr lang="zh-CN" altLang="en-US" b="1">
                <a:solidFill>
                  <a:srgbClr val="000000"/>
                </a:solidFill>
                <a:cs typeface="Arial" charset="0"/>
              </a:rPr>
              <a:t>，竹篙郭和琼妮</a:t>
            </a:r>
            <a:r>
              <a:rPr lang="en-US" altLang="zh-CN" b="1">
                <a:solidFill>
                  <a:srgbClr val="000000"/>
                </a:solidFill>
                <a:cs typeface="Arial" charset="0"/>
              </a:rPr>
              <a:t>Siau</a:t>
            </a:r>
            <a:endParaRPr lang="en-US" b="1">
              <a:solidFill>
                <a:srgbClr val="000000"/>
              </a:solidFill>
              <a:latin typeface="Arial" charset="0"/>
              <a:cs typeface="Arial" charset="0"/>
            </a:endParaRPr>
          </a:p>
        </p:txBody>
      </p:sp>
      <p:sp>
        <p:nvSpPr>
          <p:cNvPr id="80691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474</a:t>
            </a:r>
          </a:p>
        </p:txBody>
      </p:sp>
      <p:sp>
        <p:nvSpPr>
          <p:cNvPr id="2" name="Title 1"/>
          <p:cNvSpPr>
            <a:spLocks noGrp="1"/>
          </p:cNvSpPr>
          <p:nvPr>
            <p:ph type="title"/>
          </p:nvPr>
        </p:nvSpPr>
        <p:spPr>
          <a:xfrm>
            <a:off x="457200" y="122238"/>
            <a:ext cx="6438900" cy="1447800"/>
          </a:xfrm>
          <a:effectLst>
            <a:outerShdw blurRad="63500" dist="71842" dir="2700000" algn="ctr" rotWithShape="0">
              <a:schemeClr val="tx1">
                <a:alpha val="74998"/>
              </a:schemeClr>
            </a:outerShdw>
          </a:effectLst>
        </p:spPr>
        <p:txBody>
          <a:bodyPr>
            <a:spAutoFit/>
          </a:bodyPr>
          <a:lstStyle/>
          <a:p>
            <a:pPr algn="l" eaLnBrk="1" hangingPunct="1"/>
            <a:r>
              <a:rPr lang="zh-CN" altLang="en-US" sz="8800" b="1">
                <a:solidFill>
                  <a:srgbClr val="FF0000"/>
                </a:solidFill>
                <a:latin typeface="Arial" charset="0"/>
                <a:cs typeface="Arial" charset="0"/>
              </a:rPr>
              <a:t>响应器</a:t>
            </a:r>
            <a:endParaRPr lang="en-US" sz="8300" b="1">
              <a:solidFill>
                <a:srgbClr val="FF0000"/>
              </a:solidFill>
              <a:latin typeface="Arial" charset="0"/>
              <a:cs typeface="Arial" charset="0"/>
            </a:endParaRPr>
          </a:p>
        </p:txBody>
      </p:sp>
    </p:spTree>
    <p:extLst>
      <p:ext uri="{BB962C8B-B14F-4D97-AF65-F5344CB8AC3E}">
        <p14:creationId xmlns:p14="http://schemas.microsoft.com/office/powerpoint/2010/main" val="1807808802"/>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1026"/>
          <p:cNvSpPr>
            <a:spLocks noGrp="1" noChangeArrowheads="1"/>
          </p:cNvSpPr>
          <p:nvPr>
            <p:ph type="title"/>
          </p:nvPr>
        </p:nvSpPr>
        <p:spPr>
          <a:xfrm>
            <a:off x="0" y="5443538"/>
            <a:ext cx="9144000" cy="1447800"/>
          </a:xfrm>
          <a:solidFill>
            <a:schemeClr val="tx1">
              <a:alpha val="80000"/>
            </a:schemeClr>
          </a:solidFill>
        </p:spPr>
        <p:txBody>
          <a:bodyPr/>
          <a:lstStyle/>
          <a:p>
            <a:pPr eaLnBrk="1" hangingPunct="1">
              <a:defRPr/>
            </a:pPr>
            <a:r>
              <a:rPr lang="en-US" sz="6000" b="1" dirty="0">
                <a:solidFill>
                  <a:schemeClr val="bg1"/>
                </a:solidFill>
                <a:effectLst>
                  <a:outerShdw blurRad="38100" dist="38100" dir="2700000" algn="tl">
                    <a:srgbClr val="808080"/>
                  </a:outerShdw>
                </a:effectLst>
              </a:rPr>
              <a:t>I.</a:t>
            </a:r>
            <a:r>
              <a:rPr lang="zh-CN" altLang="en-US" sz="6000" dirty="0">
                <a:solidFill>
                  <a:schemeClr val="bg1"/>
                </a:solidFill>
              </a:rPr>
              <a:t>引言</a:t>
            </a:r>
            <a:endParaRPr lang="en-US" sz="6000" b="1" dirty="0">
              <a:solidFill>
                <a:schemeClr val="bg1"/>
              </a:solidFill>
              <a:effectLst>
                <a:outerShdw blurRad="38100" dist="38100" dir="2700000" algn="tl">
                  <a:srgbClr val="808080"/>
                </a:outerShdw>
              </a:effectLst>
            </a:endParaRPr>
          </a:p>
        </p:txBody>
      </p:sp>
      <p:pic>
        <p:nvPicPr>
          <p:cNvPr id="807939" name="Picture 1029" descr="Maranath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45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794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73951322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221"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
        <p:nvSpPr>
          <p:cNvPr id="80896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0" y="31750"/>
            <a:ext cx="9144000" cy="1568450"/>
          </a:xfrm>
          <a:solidFill>
            <a:schemeClr val="bg1">
              <a:alpha val="54117"/>
            </a:schemeClr>
          </a:solidFill>
        </p:spPr>
        <p:txBody>
          <a:bodyPr>
            <a:spAutoFit/>
          </a:bodyPr>
          <a:lstStyle/>
          <a:p>
            <a:pPr eaLnBrk="1" hangingPunct="1">
              <a:spcBef>
                <a:spcPct val="50000"/>
              </a:spcBef>
            </a:pPr>
            <a:r>
              <a:rPr lang="zh-CN" altLang="en-US" sz="9600" b="1">
                <a:latin typeface="Arial" charset="0"/>
                <a:cs typeface="Arial" charset="0"/>
              </a:rPr>
              <a:t>公元</a:t>
            </a:r>
            <a:r>
              <a:rPr lang="en-US" altLang="zh-CN" sz="9600" b="1">
                <a:latin typeface="Arial" charset="0"/>
                <a:cs typeface="Arial" charset="0"/>
              </a:rPr>
              <a:t>70</a:t>
            </a:r>
            <a:endParaRPr lang="en-US" sz="10000" b="1">
              <a:solidFill>
                <a:srgbClr val="000000"/>
              </a:solidFill>
              <a:latin typeface="Bodoni MT Black" charset="0"/>
              <a:cs typeface="Arial" charset="0"/>
            </a:endParaRPr>
          </a:p>
        </p:txBody>
      </p:sp>
    </p:spTree>
    <p:extLst>
      <p:ext uri="{BB962C8B-B14F-4D97-AF65-F5344CB8AC3E}">
        <p14:creationId xmlns:p14="http://schemas.microsoft.com/office/powerpoint/2010/main" val="3866554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221"/>
                                        </p:tgtEl>
                                        <p:attrNameLst>
                                          <p:attrName>style.visibility</p:attrName>
                                        </p:attrNameLst>
                                      </p:cBhvr>
                                      <p:to>
                                        <p:strVal val="visible"/>
                                      </p:to>
                                    </p:set>
                                    <p:animEffect transition="in" filter="fade">
                                      <p:cBhvr>
                                        <p:cTn id="7" dur="1000"/>
                                        <p:tgtEl>
                                          <p:spTgt spid="9221"/>
                                        </p:tgtEl>
                                      </p:cBhvr>
                                    </p:animEffect>
                                    <p:anim calcmode="lin" valueType="num">
                                      <p:cBhvr>
                                        <p:cTn id="8" dur="1000" fill="hold"/>
                                        <p:tgtEl>
                                          <p:spTgt spid="9221"/>
                                        </p:tgtEl>
                                        <p:attrNameLst>
                                          <p:attrName>ppt_x</p:attrName>
                                        </p:attrNameLst>
                                      </p:cBhvr>
                                      <p:tavLst>
                                        <p:tav tm="0">
                                          <p:val>
                                            <p:strVal val="#ppt_x"/>
                                          </p:val>
                                        </p:tav>
                                        <p:tav tm="100000">
                                          <p:val>
                                            <p:strVal val="#ppt_x"/>
                                          </p:val>
                                        </p:tav>
                                      </p:tavLst>
                                    </p:anim>
                                    <p:anim calcmode="lin" valueType="num">
                                      <p:cBhvr>
                                        <p:cTn id="9" dur="1000" fill="hold"/>
                                        <p:tgtEl>
                                          <p:spTgt spid="92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1"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099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0" y="479425"/>
            <a:ext cx="9144000" cy="768350"/>
          </a:xfrm>
          <a:solidFill>
            <a:schemeClr val="bg1">
              <a:alpha val="54117"/>
            </a:schemeClr>
          </a:solidFill>
        </p:spPr>
        <p:txBody>
          <a:bodyPr>
            <a:spAutoFit/>
          </a:bodyPr>
          <a:lstStyle/>
          <a:p>
            <a:pPr eaLnBrk="1" hangingPunct="1">
              <a:spcBef>
                <a:spcPct val="50000"/>
              </a:spcBef>
              <a:defRPr/>
            </a:pPr>
            <a:r>
              <a:rPr lang="zh-CN" altLang="en-US" b="1" dirty="0"/>
              <a:t>无法找到一个停车位</a:t>
            </a:r>
            <a:endParaRPr lang="en-US" b="1" kern="1200" dirty="0">
              <a:solidFill>
                <a:srgbClr val="000000"/>
              </a:solidFill>
            </a:endParaRPr>
          </a:p>
        </p:txBody>
      </p:sp>
      <p:sp>
        <p:nvSpPr>
          <p:cNvPr id="5"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10467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101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457200" y="338138"/>
            <a:ext cx="8229600" cy="1016000"/>
          </a:xfrm>
          <a:solidFill>
            <a:schemeClr val="bg1">
              <a:alpha val="54117"/>
            </a:schemeClr>
          </a:solidFill>
        </p:spPr>
        <p:txBody>
          <a:bodyPr>
            <a:spAutoFit/>
          </a:bodyPr>
          <a:lstStyle/>
          <a:p>
            <a:pPr eaLnBrk="1" hangingPunct="1">
              <a:spcBef>
                <a:spcPct val="50000"/>
              </a:spcBef>
              <a:defRPr/>
            </a:pPr>
            <a:r>
              <a:rPr lang="en-US" sz="6000" b="1" kern="1200" dirty="0">
                <a:solidFill>
                  <a:srgbClr val="000000"/>
                </a:solidFill>
              </a:rPr>
              <a:t>9/11</a:t>
            </a:r>
          </a:p>
        </p:txBody>
      </p:sp>
      <p:sp>
        <p:nvSpPr>
          <p:cNvPr id="7" name="Rectangle 6"/>
          <p:cNvSpPr>
            <a:spLocks noChangeArrowheads="1"/>
          </p:cNvSpPr>
          <p:nvPr/>
        </p:nvSpPr>
        <p:spPr bwMode="auto">
          <a:xfrm>
            <a:off x="0" y="5791200"/>
            <a:ext cx="9144000" cy="1066800"/>
          </a:xfrm>
          <a:prstGeom prst="rect">
            <a:avLst/>
          </a:prstGeom>
          <a:gradFill rotWithShape="1">
            <a:gsLst>
              <a:gs pos="0">
                <a:srgbClr val="B5E5E9"/>
              </a:gs>
              <a:gs pos="100000">
                <a:srgbClr val="CBFFFF"/>
              </a:gs>
            </a:gsLst>
            <a:lin ang="16200000"/>
          </a:gradFill>
          <a:ln w="9525">
            <a:solidFill>
              <a:srgbClr val="B6DCDF"/>
            </a:solidFill>
            <a:miter lim="800000"/>
            <a:headEnd/>
            <a:tailEnd/>
          </a:ln>
          <a:effectLst>
            <a:outerShdw blurRad="63500" dist="23000" dir="5400000" rotWithShape="0">
              <a:srgbClr val="000000">
                <a:alpha val="34999"/>
              </a:srgbClr>
            </a:outerShdw>
          </a:effectLst>
        </p:spPr>
        <p:txBody>
          <a:bodyPr anchor="ctr"/>
          <a:lstStyle/>
          <a:p>
            <a:pPr algn="ctr" eaLnBrk="1" hangingPunct="1"/>
            <a:endParaRPr lang="en-US">
              <a:solidFill>
                <a:srgbClr val="FFFFFF"/>
              </a:solidFill>
              <a:latin typeface="Arial" charset="0"/>
              <a:cs typeface="Arial" charset="0"/>
            </a:endParaRPr>
          </a:p>
        </p:txBody>
      </p:sp>
      <p:sp>
        <p:nvSpPr>
          <p:cNvPr id="8" name="TextBox 7"/>
          <p:cNvSpPr txBox="1"/>
          <p:nvPr/>
        </p:nvSpPr>
        <p:spPr>
          <a:xfrm>
            <a:off x="0" y="5842000"/>
            <a:ext cx="9144000" cy="969963"/>
          </a:xfrm>
          <a:prstGeom prst="rect">
            <a:avLst/>
          </a:prstGeom>
          <a:solidFill>
            <a:schemeClr val="accent3">
              <a:lumMod val="50000"/>
            </a:schemeClr>
          </a:solidFill>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1900" b="1">
                <a:solidFill>
                  <a:srgbClr val="FFFFFF"/>
                </a:solidFill>
                <a:cs typeface="Arial" charset="0"/>
              </a:rPr>
              <a:t>你们要听见战争，也听见战争的风声；你们要小心，不要惊慌，因为这是免不了的，不过结局还没有到。一个民族要起来攻打另一个民族，一个国家要起来攻打另一个国家，到处都有饥荒和地震，这一切不过是痛苦的开始。                马太福音 </a:t>
            </a:r>
            <a:r>
              <a:rPr lang="en-US" altLang="zh-CN" sz="1900" b="1">
                <a:solidFill>
                  <a:srgbClr val="FFFFFF"/>
                </a:solidFill>
                <a:cs typeface="Arial" charset="0"/>
              </a:rPr>
              <a:t>24</a:t>
            </a:r>
            <a:r>
              <a:rPr lang="zh-CN" altLang="en-US" sz="1900" b="1">
                <a:solidFill>
                  <a:srgbClr val="FFFFFF"/>
                </a:solidFill>
                <a:cs typeface="Arial" charset="0"/>
              </a:rPr>
              <a:t>：</a:t>
            </a:r>
            <a:r>
              <a:rPr lang="en-US" altLang="zh-CN" sz="1900" b="1">
                <a:solidFill>
                  <a:srgbClr val="FFFFFF"/>
                </a:solidFill>
                <a:cs typeface="Arial" charset="0"/>
              </a:rPr>
              <a:t>6-8</a:t>
            </a:r>
            <a:endParaRPr lang="en-US" sz="1900" b="1">
              <a:solidFill>
                <a:srgbClr val="FFFFFF"/>
              </a:solidFill>
              <a:cs typeface="Arial" charset="0"/>
            </a:endParaRPr>
          </a:p>
        </p:txBody>
      </p:sp>
      <p:sp>
        <p:nvSpPr>
          <p:cNvPr id="9"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144393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203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2" name="Title 1"/>
          <p:cNvSpPr>
            <a:spLocks noGrp="1"/>
          </p:cNvSpPr>
          <p:nvPr>
            <p:ph type="title"/>
          </p:nvPr>
        </p:nvSpPr>
        <p:spPr>
          <a:xfrm>
            <a:off x="457200" y="184150"/>
            <a:ext cx="8229600" cy="1323975"/>
          </a:xfrm>
          <a:solidFill>
            <a:schemeClr val="bg1">
              <a:alpha val="54117"/>
            </a:schemeClr>
          </a:solidFill>
        </p:spPr>
        <p:txBody>
          <a:bodyPr>
            <a:spAutoFit/>
          </a:bodyPr>
          <a:lstStyle/>
          <a:p>
            <a:pPr eaLnBrk="1" hangingPunct="1">
              <a:spcBef>
                <a:spcPct val="50000"/>
              </a:spcBef>
              <a:defRPr/>
            </a:pPr>
            <a:r>
              <a:rPr lang="zh-CN" altLang="en-US" sz="8000" b="1" dirty="0">
                <a:effectLst>
                  <a:outerShdw blurRad="38100" dist="38100" dir="2700000" algn="tl">
                    <a:srgbClr val="000000">
                      <a:alpha val="43137"/>
                    </a:srgbClr>
                  </a:outerShdw>
                </a:effectLst>
              </a:rPr>
              <a:t>海啸</a:t>
            </a:r>
            <a:endParaRPr lang="en-US" sz="8000" b="1" kern="1200" dirty="0">
              <a:solidFill>
                <a:srgbClr val="000000"/>
              </a:solidFill>
              <a:effectLst>
                <a:outerShdw blurRad="38100" dist="38100" dir="2700000" algn="tl">
                  <a:srgbClr val="000000">
                    <a:alpha val="43137"/>
                  </a:srgbClr>
                </a:outerShdw>
              </a:effectLst>
            </a:endParaRPr>
          </a:p>
        </p:txBody>
      </p:sp>
      <p:sp>
        <p:nvSpPr>
          <p:cNvPr id="5" name="Text Box 5"/>
          <p:cNvSpPr txBox="1">
            <a:spLocks noChangeArrowheads="1"/>
          </p:cNvSpPr>
          <p:nvPr/>
        </p:nvSpPr>
        <p:spPr bwMode="auto">
          <a:xfrm>
            <a:off x="0" y="135572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3902862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8" name="Picture 4" descr="doj_days-of-vengeanc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848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306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
        <p:nvSpPr>
          <p:cNvPr id="813061" name="Title 1"/>
          <p:cNvSpPr>
            <a:spLocks noGrp="1"/>
          </p:cNvSpPr>
          <p:nvPr>
            <p:ph type="title"/>
          </p:nvPr>
        </p:nvSpPr>
        <p:spPr>
          <a:xfrm>
            <a:off x="4727575" y="503238"/>
            <a:ext cx="4522788" cy="2478087"/>
          </a:xfrm>
        </p:spPr>
        <p:txBody>
          <a:bodyPr/>
          <a:lstStyle/>
          <a:p>
            <a:pPr eaLnBrk="1" hangingPunct="1"/>
            <a:r>
              <a:rPr lang="zh-CN" altLang="en-US" sz="6000" b="1">
                <a:latin typeface="Arial" charset="0"/>
                <a:cs typeface="Arial" charset="0"/>
              </a:rPr>
              <a:t>碗判决</a:t>
            </a:r>
            <a:endParaRPr lang="en-US" b="1">
              <a:latin typeface="Arial" charset="0"/>
              <a:cs typeface="Arial" charset="0"/>
            </a:endParaRPr>
          </a:p>
        </p:txBody>
      </p:sp>
      <p:sp>
        <p:nvSpPr>
          <p:cNvPr id="6" name="Text Box 5"/>
          <p:cNvSpPr txBox="1">
            <a:spLocks noChangeArrowheads="1"/>
          </p:cNvSpPr>
          <p:nvPr/>
        </p:nvSpPr>
        <p:spPr bwMode="auto">
          <a:xfrm>
            <a:off x="0" y="2625715"/>
            <a:ext cx="9143999" cy="1323439"/>
          </a:xfrm>
          <a:prstGeom prst="rect">
            <a:avLst/>
          </a:prstGeom>
          <a:noFill/>
          <a:ln w="9525">
            <a:noFill/>
            <a:miter lim="800000"/>
            <a:headEnd/>
            <a:tailEnd/>
          </a:ln>
          <a:effectLst>
            <a:outerShdw blurRad="63500" dist="63500" dir="2212194" algn="ctr" rotWithShape="0">
              <a:schemeClr val="tx1">
                <a:alpha val="74998"/>
              </a:schemeClr>
            </a:outerShdw>
          </a:effectLst>
        </p:spPr>
        <p:txBody>
          <a:bodyPr wrap="square">
            <a:spAutoFit/>
          </a:bodyPr>
          <a:lstStyle>
            <a:defPPr>
              <a:defRPr lang="en-US"/>
            </a:defPPr>
            <a:lvl1pPr eaLnBrk="1" hangingPunct="1">
              <a:defRPr sz="8000">
                <a:solidFill>
                  <a:srgbClr val="FF0000"/>
                </a:solidFill>
                <a:effectLst>
                  <a:glow rad="228600">
                    <a:srgbClr val="FFFFFF">
                      <a:alpha val="92000"/>
                    </a:srgbClr>
                  </a:glow>
                </a:effectLst>
                <a:latin typeface="Copperplate Gothic Bold" charset="0"/>
                <a:ea typeface="Arial" charset="0"/>
                <a:cs typeface="Arial" charset="0"/>
              </a:defRPr>
            </a:lvl1pPr>
          </a:lstStyle>
          <a:p>
            <a:pPr algn="ctr"/>
            <a:r>
              <a:rPr lang="zh-CN" altLang="en-US" b="1" dirty="0"/>
              <a:t>灾难？</a:t>
            </a:r>
            <a:endParaRPr lang="en-US" b="1" dirty="0"/>
          </a:p>
        </p:txBody>
      </p:sp>
    </p:spTree>
    <p:extLst>
      <p:ext uri="{BB962C8B-B14F-4D97-AF65-F5344CB8AC3E}">
        <p14:creationId xmlns:p14="http://schemas.microsoft.com/office/powerpoint/2010/main" val="3789426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0" y="274638"/>
            <a:ext cx="9144000" cy="868362"/>
          </a:xfrm>
          <a:effectLst>
            <a:outerShdw blurRad="63500" dist="53882" dir="2700000" algn="ctr" rotWithShape="0">
              <a:schemeClr val="tx1">
                <a:alpha val="74998"/>
              </a:schemeClr>
            </a:outerShdw>
          </a:effectLst>
        </p:spPr>
        <p:txBody>
          <a:bodyPr/>
          <a:lstStyle/>
          <a:p>
            <a:pPr eaLnBrk="1" hangingPunct="1"/>
            <a:r>
              <a:rPr lang="zh-CN" altLang="en-US" sz="5400" b="1" dirty="0">
                <a:solidFill>
                  <a:schemeClr val="bg1"/>
                </a:solidFill>
                <a:latin typeface="Arial" charset="0"/>
                <a:cs typeface="Arial" charset="0"/>
              </a:rPr>
              <a:t>四大末世论</a:t>
            </a:r>
            <a:r>
              <a:rPr lang="zh-CN" altLang="en-US" sz="5400" dirty="0">
                <a:solidFill>
                  <a:schemeClr val="bg1"/>
                </a:solidFill>
                <a:latin typeface="Arial" charset="0"/>
                <a:cs typeface="Arial" charset="0"/>
              </a:rPr>
              <a:t>意见</a:t>
            </a:r>
            <a:endParaRPr lang="en-US" sz="3700" b="1" dirty="0">
              <a:solidFill>
                <a:schemeClr val="bg1"/>
              </a:solidFill>
              <a:latin typeface="Copperplate Gothic Bold" charset="0"/>
              <a:cs typeface="Arial" charset="0"/>
            </a:endParaRPr>
          </a:p>
        </p:txBody>
      </p:sp>
      <p:sp>
        <p:nvSpPr>
          <p:cNvPr id="81410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graphicFrame>
        <p:nvGraphicFramePr>
          <p:cNvPr id="22" name="Table 21"/>
          <p:cNvGraphicFramePr>
            <a:graphicFrameLocks noGrp="1"/>
          </p:cNvGraphicFramePr>
          <p:nvPr>
            <p:extLst>
              <p:ext uri="{D42A27DB-BD31-4B8C-83A1-F6EECF244321}">
                <p14:modId xmlns:p14="http://schemas.microsoft.com/office/powerpoint/2010/main" val="1400110878"/>
              </p:ext>
            </p:extLst>
          </p:nvPr>
        </p:nvGraphicFramePr>
        <p:xfrm>
          <a:off x="733777" y="1566331"/>
          <a:ext cx="7761112" cy="4755444"/>
        </p:xfrm>
        <a:graphic>
          <a:graphicData uri="http://schemas.openxmlformats.org/drawingml/2006/table">
            <a:tbl>
              <a:tblPr firstRow="1" bandRow="1">
                <a:tableStyleId>{5C22544A-7EE6-4342-B048-85BDC9FD1C3A}</a:tableStyleId>
              </a:tblPr>
              <a:tblGrid>
                <a:gridCol w="3880556">
                  <a:extLst>
                    <a:ext uri="{9D8B030D-6E8A-4147-A177-3AD203B41FA5}">
                      <a16:colId xmlns:a16="http://schemas.microsoft.com/office/drawing/2014/main" val="20000"/>
                    </a:ext>
                  </a:extLst>
                </a:gridCol>
                <a:gridCol w="3880556">
                  <a:extLst>
                    <a:ext uri="{9D8B030D-6E8A-4147-A177-3AD203B41FA5}">
                      <a16:colId xmlns:a16="http://schemas.microsoft.com/office/drawing/2014/main" val="20001"/>
                    </a:ext>
                  </a:extLst>
                </a:gridCol>
              </a:tblGrid>
              <a:tr h="1188861">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4400" b="1" dirty="0">
                          <a:solidFill>
                            <a:srgbClr val="FFFFFF"/>
                          </a:solidFill>
                          <a:effectLst>
                            <a:outerShdw blurRad="38100" dist="38100" dir="2700000" algn="tl">
                              <a:srgbClr val="000000"/>
                            </a:outerShdw>
                          </a:effectLst>
                          <a:latin typeface="Arial" charset="0"/>
                          <a:cs typeface="Arial" charset="0"/>
                        </a:rPr>
                        <a:t>解释器</a:t>
                      </a:r>
                      <a:endParaRPr lang="en-US" sz="4400" b="1" dirty="0">
                        <a:solidFill>
                          <a:srgbClr val="FFFFFF"/>
                        </a:solidFill>
                        <a:effectLst>
                          <a:outerShdw blurRad="38100" dist="38100" dir="2700000" algn="tl">
                            <a:srgbClr val="000000"/>
                          </a:outerShdw>
                        </a:effectLst>
                        <a:latin typeface="Arial" charset="0"/>
                        <a:cs typeface="Arial" charset="0"/>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过去</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0"/>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历史主义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目前</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1"/>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未来主义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未来</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extLst>
                  <a:ext uri="{0D108BD9-81ED-4DB2-BD59-A6C34878D82A}">
                    <a16:rowId xmlns:a16="http://schemas.microsoft.com/office/drawing/2014/main" val="10002"/>
                  </a:ext>
                </a:extLst>
              </a:tr>
              <a:tr h="1188861">
                <a:tc>
                  <a:txBody>
                    <a:bodyPr/>
                    <a:lstStyle/>
                    <a:p>
                      <a:pPr algn="ctr"/>
                      <a:r>
                        <a:rPr lang="zh-CN" altLang="en-US" sz="4400" b="1" dirty="0">
                          <a:solidFill>
                            <a:srgbClr val="FFFFFF"/>
                          </a:solidFill>
                          <a:effectLst>
                            <a:outerShdw blurRad="38100" dist="38100" dir="2700000" algn="tl">
                              <a:srgbClr val="000000"/>
                            </a:outerShdw>
                          </a:effectLst>
                          <a:latin typeface="Arial" charset="0"/>
                          <a:cs typeface="Arial" charset="0"/>
                        </a:rPr>
                        <a:t>唯心主义</a:t>
                      </a:r>
                      <a:endParaRPr lang="en-US" sz="4400" dirty="0">
                        <a:solidFill>
                          <a:schemeClr val="bg1"/>
                        </a:solidFill>
                        <a:effectLst>
                          <a:outerShdw blurRad="63500" dist="76200" dir="2700000" algn="tl" rotWithShape="0">
                            <a:srgbClr val="000000">
                              <a:alpha val="83000"/>
                            </a:srgbClr>
                          </a:outerShdw>
                        </a:effectLst>
                      </a:endParaRPr>
                    </a:p>
                  </a:txBody>
                  <a:tcPr anchor="c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4400" b="1" dirty="0">
                          <a:solidFill>
                            <a:srgbClr val="FFFFFF"/>
                          </a:solidFill>
                          <a:effectLst>
                            <a:outerShdw blurRad="38100" dist="38100" dir="2700000" algn="tl">
                              <a:srgbClr val="000000"/>
                            </a:outerShdw>
                          </a:effectLst>
                          <a:latin typeface="Arial" charset="0"/>
                          <a:cs typeface="Arial" charset="0"/>
                        </a:rPr>
                        <a:t>永恒</a:t>
                      </a:r>
                      <a:endParaRPr lang="en-US" sz="4400" b="1" dirty="0">
                        <a:solidFill>
                          <a:srgbClr val="FFFFFF"/>
                        </a:solidFill>
                        <a:effectLst>
                          <a:outerShdw blurRad="38100" dist="38100" dir="2700000" algn="tl">
                            <a:srgbClr val="000000"/>
                          </a:outerShdw>
                        </a:effectLst>
                        <a:latin typeface="Arial" charset="0"/>
                        <a:cs typeface="Arial" charset="0"/>
                      </a:endParaRPr>
                    </a:p>
                  </a:txBody>
                  <a:tcPr anchor="ctr">
                    <a:no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678495088"/>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3810000" y="5791200"/>
            <a:ext cx="5181600" cy="884238"/>
          </a:xfrm>
          <a:effectLst>
            <a:outerShdw blurRad="63500" dist="38099" dir="2700000" algn="ctr" rotWithShape="0">
              <a:schemeClr val="bg1">
                <a:alpha val="74997"/>
              </a:schemeClr>
            </a:outerShdw>
          </a:effectLst>
        </p:spPr>
        <p:txBody>
          <a:bodyPr/>
          <a:lstStyle/>
          <a:p>
            <a:pPr eaLnBrk="1" hangingPunct="1"/>
            <a:r>
              <a:rPr lang="zh-CN" altLang="en-US" sz="6000" b="1">
                <a:effectLst>
                  <a:outerShdw blurRad="38100" dist="38100" dir="2700000" algn="tl">
                    <a:srgbClr val="DDDDDD"/>
                  </a:outerShdw>
                </a:effectLst>
                <a:latin typeface="Arial" charset="0"/>
                <a:cs typeface="Arial" charset="0"/>
              </a:rPr>
              <a:t>定义</a:t>
            </a:r>
            <a:endParaRPr lang="en-US" sz="6000" b="1">
              <a:solidFill>
                <a:schemeClr val="tx1"/>
              </a:solidFill>
              <a:effectLst>
                <a:outerShdw blurRad="38100" dist="38100" dir="2700000" algn="tl">
                  <a:srgbClr val="DDDDDD"/>
                </a:outerShdw>
              </a:effectLst>
              <a:latin typeface="Copperplate Gothic Bold" charset="0"/>
              <a:cs typeface="Arial" charset="0"/>
            </a:endParaRPr>
          </a:p>
        </p:txBody>
      </p:sp>
      <p:sp>
        <p:nvSpPr>
          <p:cNvPr id="7172" name="Text Box 4"/>
          <p:cNvSpPr txBox="1">
            <a:spLocks noChangeArrowheads="1"/>
          </p:cNvSpPr>
          <p:nvPr/>
        </p:nvSpPr>
        <p:spPr bwMode="auto">
          <a:xfrm>
            <a:off x="423330" y="1752600"/>
            <a:ext cx="8466667" cy="4247317"/>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US"/>
            </a:defPPr>
            <a:lvl1pPr eaLnBrk="1" fontAlgn="t" hangingPunct="1">
              <a:spcBef>
                <a:spcPct val="20000"/>
              </a:spcBef>
              <a:defRPr sz="5400" b="1">
                <a:solidFill>
                  <a:srgbClr val="000000"/>
                </a:solidFill>
                <a:effectLst>
                  <a:outerShdw blurRad="38100" dist="38100" dir="2700000" algn="tl">
                    <a:srgbClr val="DDDDDD"/>
                  </a:outerShdw>
                </a:effectLst>
                <a:cs typeface="Arial"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末世论的观点，即认为应验在公元</a:t>
            </a:r>
            <a:r>
              <a:rPr lang="en-US" altLang="zh-CN" dirty="0"/>
              <a:t>70</a:t>
            </a:r>
            <a:r>
              <a:rPr lang="zh-CN" altLang="en-US" dirty="0"/>
              <a:t>年耶路撒冷被毁后死亡的基督，在过去（公元</a:t>
            </a:r>
            <a:r>
              <a:rPr lang="en-US" altLang="zh-CN" dirty="0"/>
              <a:t>1</a:t>
            </a:r>
            <a:r>
              <a:rPr lang="zh-CN" altLang="en-US" dirty="0"/>
              <a:t>世纪的某个时候）大部分或所有的圣经预言</a:t>
            </a:r>
            <a:endParaRPr lang="en-US" dirty="0"/>
          </a:p>
        </p:txBody>
      </p:sp>
      <p:sp>
        <p:nvSpPr>
          <p:cNvPr id="81510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3990760067"/>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191000" y="6019800"/>
            <a:ext cx="4800600" cy="655638"/>
          </a:xfrm>
          <a:effectLst>
            <a:outerShdw blurRad="63500" dist="38099" dir="2700000" algn="ctr" rotWithShape="0">
              <a:schemeClr val="bg1">
                <a:alpha val="74997"/>
              </a:schemeClr>
            </a:outerShdw>
          </a:effectLst>
        </p:spPr>
        <p:txBody>
          <a:bodyPr/>
          <a:lstStyle/>
          <a:p>
            <a:pPr eaLnBrk="1" hangingPunct="1"/>
            <a:r>
              <a:rPr lang="zh-CN" altLang="en-US" sz="3600">
                <a:latin typeface="Arial" charset="0"/>
                <a:cs typeface="Arial" charset="0"/>
              </a:rPr>
              <a:t>肯尼斯</a:t>
            </a:r>
            <a:r>
              <a:rPr lang="en-US" altLang="zh-CN" sz="3600">
                <a:latin typeface="Arial" charset="0"/>
                <a:cs typeface="Arial" charset="0"/>
              </a:rPr>
              <a:t>·</a:t>
            </a:r>
            <a:r>
              <a:rPr lang="zh-CN" altLang="en-US" sz="3600">
                <a:latin typeface="Arial" charset="0"/>
                <a:cs typeface="Arial" charset="0"/>
              </a:rPr>
              <a:t>金特里，小</a:t>
            </a:r>
            <a:endParaRPr lang="en-US" sz="3400">
              <a:latin typeface="Arial" charset="0"/>
              <a:cs typeface="Arial" charset="0"/>
            </a:endParaRPr>
          </a:p>
        </p:txBody>
      </p:sp>
      <p:sp>
        <p:nvSpPr>
          <p:cNvPr id="11267" name="Text Box 3"/>
          <p:cNvSpPr txBox="1">
            <a:spLocks noChangeArrowheads="1"/>
          </p:cNvSpPr>
          <p:nvPr/>
        </p:nvSpPr>
        <p:spPr bwMode="auto">
          <a:xfrm>
            <a:off x="1018816" y="1908881"/>
            <a:ext cx="7927622" cy="4247317"/>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fontAlgn="t" hangingPunct="1">
              <a:spcBef>
                <a:spcPct val="20000"/>
              </a:spcBef>
            </a:pPr>
            <a:r>
              <a:rPr lang="zh-CN" altLang="en-US" sz="5400" b="1" dirty="0">
                <a:solidFill>
                  <a:srgbClr val="000000"/>
                </a:solidFill>
                <a:effectLst>
                  <a:outerShdw blurRad="38100" dist="38100" dir="2700000" algn="tl">
                    <a:srgbClr val="DDDDDD"/>
                  </a:outerShdw>
                </a:effectLst>
                <a:cs typeface="Arial" charset="0"/>
              </a:rPr>
              <a:t>“已过派”字是从拉丁文的长期，这意味着</a:t>
            </a:r>
            <a:r>
              <a:rPr lang="en-US" altLang="zh-CN" sz="5400" b="1" dirty="0">
                <a:solidFill>
                  <a:srgbClr val="000000"/>
                </a:solidFill>
                <a:effectLst>
                  <a:outerShdw blurRad="38100" dist="38100" dir="2700000" algn="tl">
                    <a:srgbClr val="DDDDDD"/>
                  </a:outerShdw>
                </a:effectLst>
                <a:cs typeface="Arial" charset="0"/>
              </a:rPr>
              <a:t>‘</a:t>
            </a:r>
            <a:r>
              <a:rPr lang="zh-CN" altLang="en-US" sz="5400" b="1" dirty="0">
                <a:solidFill>
                  <a:srgbClr val="000000"/>
                </a:solidFill>
                <a:effectLst>
                  <a:outerShdw blurRad="38100" dist="38100" dir="2700000" algn="tl">
                    <a:srgbClr val="DDDDDD"/>
                  </a:outerShdw>
                </a:effectLst>
                <a:cs typeface="Arial" charset="0"/>
              </a:rPr>
              <a:t>了“，或者过去。 认为，在第一世纪的苦难预言（马太福音与启示录）发生。</a:t>
            </a:r>
            <a:endParaRPr lang="en-US" sz="5400" b="1" dirty="0">
              <a:solidFill>
                <a:srgbClr val="000000"/>
              </a:solidFill>
              <a:effectLst>
                <a:outerShdw blurRad="38100" dist="38100" dir="2700000" algn="tl">
                  <a:srgbClr val="DDDDDD"/>
                </a:outerShdw>
              </a:effectLst>
              <a:latin typeface="Arial Rounded MT Bold" charset="0"/>
              <a:cs typeface="Arial" charset="0"/>
            </a:endParaRPr>
          </a:p>
        </p:txBody>
      </p:sp>
      <p:sp>
        <p:nvSpPr>
          <p:cNvPr id="81613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88332763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zh-TW" altLang="en-US" sz="2800" b="1" u="sng" dirty="0">
                <a:solidFill>
                  <a:srgbClr val="FFFFFF"/>
                </a:solidFill>
                <a:effectLst>
                  <a:glow rad="139700">
                    <a:schemeClr val="tx1"/>
                  </a:glow>
                </a:effectLst>
                <a:latin typeface="Arial"/>
                <a:cs typeface="Arial"/>
              </a:rPr>
              <a:t>马太福音</a:t>
            </a:r>
            <a:r>
              <a:rPr lang="en-US" altLang="zh-TW" sz="2800" b="1" u="sng" dirty="0">
                <a:solidFill>
                  <a:srgbClr val="FFFFFF"/>
                </a:solidFill>
                <a:effectLst>
                  <a:glow rad="139700">
                    <a:schemeClr val="tx1"/>
                  </a:glow>
                </a:effectLst>
                <a:latin typeface="Arial"/>
                <a:cs typeface="Arial"/>
              </a:rPr>
              <a:t> </a:t>
            </a:r>
            <a:r>
              <a:rPr lang="en-US" sz="2800" b="1" u="sng" dirty="0">
                <a:solidFill>
                  <a:srgbClr val="FFFFFF"/>
                </a:solidFill>
                <a:effectLst>
                  <a:glow rad="139700">
                    <a:schemeClr val="tx1"/>
                  </a:glow>
                </a:effectLst>
                <a:latin typeface="Arial"/>
                <a:cs typeface="Arial"/>
              </a:rPr>
              <a:t>6:9-13 (CNV)</a:t>
            </a:r>
            <a:br>
              <a:rPr lang="en-US" sz="2800" b="1" u="sng"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9		</a:t>
            </a:r>
            <a:r>
              <a:rPr lang="zh-TW" altLang="en-US" sz="3600" b="1" dirty="0">
                <a:solidFill>
                  <a:srgbClr val="FFFFFF"/>
                </a:solidFill>
                <a:effectLst>
                  <a:glow rad="139700">
                    <a:schemeClr val="tx1"/>
                  </a:glow>
                </a:effectLst>
                <a:latin typeface="Arial"/>
                <a:cs typeface="Arial"/>
              </a:rPr>
              <a:t>所以你们要这样祈祷： </a:t>
            </a:r>
            <a:br>
              <a:rPr lang="en-US" altLang="zh-TW" sz="3600" b="1" dirty="0">
                <a:solidFill>
                  <a:srgbClr val="FFFFFF"/>
                </a:solidFill>
                <a:effectLst>
                  <a:glow rad="139700">
                    <a:schemeClr val="tx1"/>
                  </a:glow>
                </a:effectLst>
                <a:latin typeface="Arial"/>
                <a:cs typeface="Arial"/>
              </a:rPr>
            </a:b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‘我们在天上的父， </a:t>
            </a:r>
            <a:br>
              <a:rPr lang="zh-TW" altLang="en-US" sz="3600" b="1" dirty="0">
                <a:solidFill>
                  <a:srgbClr val="FFFFFF"/>
                </a:solidFill>
                <a:effectLst>
                  <a:glow rad="139700">
                    <a:schemeClr val="tx1"/>
                  </a:glow>
                </a:effectLst>
                <a:latin typeface="Arial"/>
                <a:cs typeface="Arial"/>
              </a:rPr>
            </a:br>
            <a:r>
              <a:rPr lang="zh-TW" altLang="en-US" sz="3600" b="1" dirty="0">
                <a:solidFill>
                  <a:srgbClr val="FFFFFF"/>
                </a:solidFill>
                <a:effectLst>
                  <a:glow rad="139700">
                    <a:schemeClr val="tx1"/>
                  </a:glow>
                </a:effectLst>
                <a:latin typeface="Arial"/>
                <a:cs typeface="Arial"/>
              </a:rPr>
              <a:t>	</a:t>
            </a: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愿你的名被尊为圣</a:t>
            </a:r>
            <a:r>
              <a:rPr lang="en-US" sz="3600" b="1" dirty="0">
                <a:solidFill>
                  <a:srgbClr val="FFFFFF"/>
                </a:solidFill>
                <a:effectLst>
                  <a:glow rad="139700">
                    <a:schemeClr val="tx1"/>
                  </a:glow>
                </a:effectLst>
                <a:latin typeface="Arial"/>
                <a:cs typeface="Arial"/>
              </a:rPr>
              <a:t>.</a:t>
            </a:r>
            <a:br>
              <a:rPr lang="en-US" sz="3600" b="1"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10</a:t>
            </a:r>
            <a:r>
              <a:rPr lang="en-US"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愿你的国降临， 愿你的旨意成就在地上， 如同在天上一样</a:t>
            </a:r>
            <a:r>
              <a:rPr lang="en-US" sz="3600" b="1" dirty="0">
                <a:solidFill>
                  <a:srgbClr val="FFFFFF"/>
                </a:solidFill>
                <a:effectLst>
                  <a:glow rad="139700">
                    <a:schemeClr val="tx1"/>
                  </a:glow>
                </a:effectLst>
                <a:latin typeface="Arial"/>
                <a:cs typeface="Arial"/>
              </a:rPr>
              <a:t>.</a:t>
            </a:r>
            <a:endParaRPr lang="en-US" sz="2400" dirty="0">
              <a:solidFill>
                <a:srgbClr val="FFFFFF"/>
              </a:solidFill>
              <a:effectLst>
                <a:glow rad="139700">
                  <a:schemeClr val="tx1"/>
                </a:glow>
              </a:effectLst>
              <a:latin typeface="Arial"/>
              <a:cs typeface="Arial"/>
            </a:endParaRPr>
          </a:p>
        </p:txBody>
      </p:sp>
    </p:spTree>
    <p:extLst>
      <p:ext uri="{BB962C8B-B14F-4D97-AF65-F5344CB8AC3E}">
        <p14:creationId xmlns:p14="http://schemas.microsoft.com/office/powerpoint/2010/main" val="55508067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0EEE8"/>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4419600" y="274638"/>
            <a:ext cx="4572000" cy="1143000"/>
          </a:xfrm>
          <a:effectLst>
            <a:outerShdw blurRad="63500" dist="38099" dir="2700000" algn="ctr" rotWithShape="0">
              <a:schemeClr val="tx1">
                <a:alpha val="74997"/>
              </a:schemeClr>
            </a:outerShdw>
          </a:effectLst>
        </p:spPr>
        <p:txBody>
          <a:bodyPr/>
          <a:lstStyle/>
          <a:p>
            <a:pPr eaLnBrk="1" hangingPunct="1"/>
            <a:r>
              <a:rPr lang="zh-CN" altLang="en-US" sz="8000">
                <a:solidFill>
                  <a:srgbClr val="663300"/>
                </a:solidFill>
                <a:latin typeface="Arial" charset="0"/>
                <a:cs typeface="Arial" charset="0"/>
              </a:rPr>
              <a:t>历史</a:t>
            </a:r>
            <a:endParaRPr lang="en-US" sz="7200" b="1">
              <a:solidFill>
                <a:srgbClr val="663300"/>
              </a:solidFill>
              <a:latin typeface="Arial" charset="0"/>
              <a:cs typeface="Arial" charset="0"/>
            </a:endParaRPr>
          </a:p>
        </p:txBody>
      </p:sp>
      <p:pic>
        <p:nvPicPr>
          <p:cNvPr id="817155" name="Picture 4" descr="DSCF000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42195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7156" name="Text Box 5"/>
          <p:cNvSpPr txBox="1">
            <a:spLocks noChangeArrowheads="1"/>
          </p:cNvSpPr>
          <p:nvPr/>
        </p:nvSpPr>
        <p:spPr bwMode="auto">
          <a:xfrm>
            <a:off x="4324350" y="2038350"/>
            <a:ext cx="4819650" cy="3046988"/>
          </a:xfrm>
          <a:prstGeom prst="rect">
            <a:avLst/>
          </a:prstGeom>
          <a:noFill/>
          <a:ln w="9525">
            <a:noFill/>
            <a:miter lim="800000"/>
            <a:headEnd/>
            <a:tailEnd/>
          </a:ln>
        </p:spPr>
        <p:txBody>
          <a:bodyPr>
            <a:spAutoFit/>
          </a:bodyPr>
          <a:lstStyle/>
          <a:p>
            <a:pPr algn="ctr" eaLnBrk="1" hangingPunct="1">
              <a:spcBef>
                <a:spcPct val="20000"/>
              </a:spcBef>
              <a:defRPr/>
            </a:pP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写于</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1614</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年由</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Luis</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去</a:t>
            </a:r>
            <a:r>
              <a:rPr lang="en-US" altLang="zh-CN"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Alcasar</a:t>
            </a:r>
            <a:r>
              <a:rPr lang="zh-CN" altLang="en-US" sz="4800" b="1" dirty="0">
                <a:solidFill>
                  <a:srgbClr val="6633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的预言第一次系统已过派博览会。</a:t>
            </a:r>
            <a:endParaRPr lang="en-US" sz="4800" b="1" dirty="0">
              <a:solidFill>
                <a:srgbClr val="663300"/>
              </a:solidFill>
              <a:effectLst>
                <a:outerShdw blurRad="38100" dist="38100" dir="2700000" algn="tl">
                  <a:srgbClr val="000000">
                    <a:alpha val="43137"/>
                  </a:srgbClr>
                </a:outerShdw>
              </a:effectLst>
              <a:latin typeface="Arial Rounded MT Bold"/>
              <a:ea typeface="ＭＳ Ｐゴシック" pitchFamily="34" charset="-128"/>
              <a:cs typeface="Arial"/>
            </a:endParaRPr>
          </a:p>
        </p:txBody>
      </p:sp>
      <p:sp>
        <p:nvSpPr>
          <p:cNvPr id="817157" name="Text Box 6"/>
          <p:cNvSpPr txBox="1">
            <a:spLocks noChangeArrowheads="1"/>
          </p:cNvSpPr>
          <p:nvPr/>
        </p:nvSpPr>
        <p:spPr bwMode="auto">
          <a:xfrm>
            <a:off x="7391400" y="6019800"/>
            <a:ext cx="1336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i="1">
                <a:solidFill>
                  <a:srgbClr val="000000"/>
                </a:solidFill>
                <a:latin typeface="Arial" charset="0"/>
                <a:cs typeface="Arial" charset="0"/>
              </a:rPr>
              <a:t>Johnson</a:t>
            </a:r>
          </a:p>
        </p:txBody>
      </p:sp>
      <p:sp>
        <p:nvSpPr>
          <p:cNvPr id="81715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475</a:t>
            </a:r>
          </a:p>
        </p:txBody>
      </p:sp>
    </p:spTree>
    <p:extLst>
      <p:ext uri="{BB962C8B-B14F-4D97-AF65-F5344CB8AC3E}">
        <p14:creationId xmlns:p14="http://schemas.microsoft.com/office/powerpoint/2010/main" val="1237807809"/>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pic>
        <p:nvPicPr>
          <p:cNvPr id="12292" name="Picture 4" descr="Preterism-70ad"/>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46625" y="-87313"/>
            <a:ext cx="4397375" cy="4419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8179" name="Rectangle 2"/>
          <p:cNvSpPr>
            <a:spLocks noGrp="1" noChangeArrowheads="1"/>
          </p:cNvSpPr>
          <p:nvPr>
            <p:ph type="title"/>
          </p:nvPr>
        </p:nvSpPr>
        <p:spPr>
          <a:xfrm>
            <a:off x="197557" y="0"/>
            <a:ext cx="5213174" cy="819150"/>
          </a:xfrm>
        </p:spPr>
        <p:txBody>
          <a:bodyPr/>
          <a:lstStyle/>
          <a:p>
            <a:pPr algn="l" eaLnBrk="1" hangingPunct="1">
              <a:defRPr/>
            </a:pPr>
            <a:r>
              <a:rPr lang="zh-CN" sz="4000" b="1" dirty="0">
                <a:solidFill>
                  <a:srgbClr val="663300"/>
                </a:solidFill>
                <a:effectLst>
                  <a:outerShdw blurRad="38100" dist="38100" dir="2700000" algn="tl">
                    <a:srgbClr val="000000">
                      <a:alpha val="43137"/>
                    </a:srgbClr>
                  </a:outerShdw>
                </a:effectLst>
              </a:rPr>
              <a:t>对已过派的类型</a:t>
            </a:r>
            <a:endParaRPr lang="en-US" sz="4000" b="1" dirty="0">
              <a:solidFill>
                <a:srgbClr val="663300"/>
              </a:solidFill>
              <a:effectLst>
                <a:outerShdw blurRad="38100" dist="38100" dir="2700000" algn="tl">
                  <a:srgbClr val="000000">
                    <a:alpha val="43137"/>
                  </a:srgbClr>
                </a:outerShdw>
              </a:effectLst>
              <a:ea typeface="ＭＳ Ｐゴシック" pitchFamily="34" charset="-128"/>
            </a:endParaRPr>
          </a:p>
        </p:txBody>
      </p:sp>
      <p:sp>
        <p:nvSpPr>
          <p:cNvPr id="81818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18181" name="Rectangle 3"/>
          <p:cNvSpPr txBox="1">
            <a:spLocks noChangeArrowheads="1"/>
          </p:cNvSpPr>
          <p:nvPr/>
        </p:nvSpPr>
        <p:spPr bwMode="auto">
          <a:xfrm>
            <a:off x="169332" y="919163"/>
            <a:ext cx="4684889" cy="5938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80000"/>
              </a:lnSpc>
              <a:spcBef>
                <a:spcPct val="20000"/>
              </a:spcBef>
              <a:buFontTx/>
              <a:buChar char="•"/>
            </a:pPr>
            <a:r>
              <a:rPr lang="zh-CN" altLang="en-US" sz="3600" dirty="0">
                <a:solidFill>
                  <a:srgbClr val="000000"/>
                </a:solidFill>
                <a:cs typeface="Arial" charset="0"/>
              </a:rPr>
              <a:t>极端已过派</a:t>
            </a:r>
            <a:br>
              <a:rPr lang="zh-CN" altLang="en-US" sz="3600" dirty="0">
                <a:solidFill>
                  <a:srgbClr val="000000"/>
                </a:solidFill>
                <a:cs typeface="Arial" charset="0"/>
              </a:rPr>
            </a:br>
            <a:r>
              <a:rPr lang="zh-CN" altLang="en-US" sz="3200" b="1" dirty="0">
                <a:solidFill>
                  <a:srgbClr val="663300"/>
                </a:solidFill>
                <a:cs typeface="Arial" charset="0"/>
              </a:rPr>
              <a:t>（自由基</a:t>
            </a:r>
            <a:r>
              <a:rPr lang="en-US" altLang="zh-CN" sz="3200" b="1" dirty="0">
                <a:solidFill>
                  <a:srgbClr val="663300"/>
                </a:solidFill>
                <a:cs typeface="Arial" charset="0"/>
              </a:rPr>
              <a:t>/</a:t>
            </a:r>
            <a:r>
              <a:rPr lang="zh-CN" altLang="en-US" sz="3200" b="1" dirty="0">
                <a:solidFill>
                  <a:srgbClr val="663300"/>
                </a:solidFill>
                <a:cs typeface="Arial" charset="0"/>
              </a:rPr>
              <a:t>全</a:t>
            </a:r>
            <a:r>
              <a:rPr lang="en-US" altLang="zh-CN" sz="3200" b="1" dirty="0">
                <a:solidFill>
                  <a:srgbClr val="663300"/>
                </a:solidFill>
                <a:cs typeface="Arial" charset="0"/>
              </a:rPr>
              <a:t>/</a:t>
            </a:r>
            <a:r>
              <a:rPr lang="zh-CN" altLang="en-US" sz="3200" b="1" dirty="0">
                <a:solidFill>
                  <a:srgbClr val="663300"/>
                </a:solidFill>
                <a:cs typeface="Arial" charset="0"/>
              </a:rPr>
              <a:t>始终如一</a:t>
            </a:r>
            <a:br>
              <a:rPr lang="zh-CN" altLang="en-US" sz="3200" b="1" dirty="0">
                <a:solidFill>
                  <a:srgbClr val="663300"/>
                </a:solidFill>
                <a:cs typeface="Arial" charset="0"/>
              </a:rPr>
            </a:br>
            <a:r>
              <a:rPr lang="zh-CN" altLang="en-US" sz="3200" b="1" dirty="0">
                <a:solidFill>
                  <a:srgbClr val="663300"/>
                </a:solidFill>
                <a:cs typeface="Arial" charset="0"/>
              </a:rPr>
              <a:t>已过派）看到苦难，复活，第二次来？和判断过去</a:t>
            </a:r>
            <a:endParaRPr lang="en-US" sz="3200" b="1" dirty="0">
              <a:solidFill>
                <a:srgbClr val="663300"/>
              </a:solidFill>
              <a:latin typeface="Arial" charset="0"/>
              <a:cs typeface="Arial" charset="0"/>
            </a:endParaRPr>
          </a:p>
          <a:p>
            <a:pPr eaLnBrk="1" hangingPunct="1">
              <a:lnSpc>
                <a:spcPct val="80000"/>
              </a:lnSpc>
              <a:spcBef>
                <a:spcPct val="20000"/>
              </a:spcBef>
              <a:buFontTx/>
              <a:buChar char="•"/>
            </a:pPr>
            <a:r>
              <a:rPr lang="zh-CN" altLang="en-US" sz="3600" dirty="0">
                <a:solidFill>
                  <a:srgbClr val="000000"/>
                </a:solidFill>
                <a:cs typeface="Arial" charset="0"/>
              </a:rPr>
              <a:t>温和已过派</a:t>
            </a:r>
            <a:br>
              <a:rPr lang="zh-CN" altLang="en-US" sz="3600" dirty="0">
                <a:solidFill>
                  <a:srgbClr val="000000"/>
                </a:solidFill>
                <a:cs typeface="Arial" charset="0"/>
              </a:rPr>
            </a:br>
            <a:r>
              <a:rPr lang="zh-CN" altLang="en-US" sz="3200" b="1" dirty="0">
                <a:solidFill>
                  <a:srgbClr val="663300"/>
                </a:solidFill>
                <a:cs typeface="Arial" charset="0"/>
              </a:rPr>
              <a:t>神审判犹太人（公元</a:t>
            </a:r>
            <a:r>
              <a:rPr lang="en-US" altLang="zh-CN" sz="3200" b="1" dirty="0">
                <a:solidFill>
                  <a:srgbClr val="663300"/>
                </a:solidFill>
                <a:cs typeface="Arial" charset="0"/>
              </a:rPr>
              <a:t>70</a:t>
            </a:r>
            <a:r>
              <a:rPr lang="zh-CN" altLang="en-US" sz="3200" b="1" dirty="0">
                <a:solidFill>
                  <a:srgbClr val="663300"/>
                </a:solidFill>
                <a:cs typeface="Arial" charset="0"/>
              </a:rPr>
              <a:t>），罗马（公元</a:t>
            </a:r>
            <a:r>
              <a:rPr lang="en-US" altLang="zh-CN" sz="3200" b="1" dirty="0">
                <a:solidFill>
                  <a:srgbClr val="663300"/>
                </a:solidFill>
                <a:cs typeface="Arial" charset="0"/>
              </a:rPr>
              <a:t>313</a:t>
            </a:r>
            <a:r>
              <a:rPr lang="zh-CN" altLang="en-US" sz="3200" b="1" dirty="0">
                <a:solidFill>
                  <a:srgbClr val="663300"/>
                </a:solidFill>
                <a:cs typeface="Arial" charset="0"/>
              </a:rPr>
              <a:t>）</a:t>
            </a:r>
            <a:br>
              <a:rPr lang="zh-CN" altLang="en-US" sz="3200" b="1" dirty="0">
                <a:solidFill>
                  <a:srgbClr val="663300"/>
                </a:solidFill>
                <a:cs typeface="Arial" charset="0"/>
              </a:rPr>
            </a:br>
            <a:r>
              <a:rPr lang="zh-CN" altLang="en-US" sz="3200" b="1" dirty="0">
                <a:solidFill>
                  <a:srgbClr val="663300"/>
                </a:solidFill>
                <a:cs typeface="Arial" charset="0"/>
              </a:rPr>
              <a:t>仍然期待基督即将第二次</a:t>
            </a:r>
            <a:endParaRPr lang="en-US" sz="3200" b="1" dirty="0">
              <a:solidFill>
                <a:srgbClr val="663300"/>
              </a:solidFill>
              <a:latin typeface="Arial" charset="0"/>
              <a:cs typeface="Arial" charset="0"/>
            </a:endParaRPr>
          </a:p>
          <a:p>
            <a:pPr eaLnBrk="1" hangingPunct="1">
              <a:lnSpc>
                <a:spcPct val="80000"/>
              </a:lnSpc>
              <a:spcBef>
                <a:spcPct val="20000"/>
              </a:spcBef>
              <a:buFontTx/>
              <a:buChar char="•"/>
            </a:pPr>
            <a:r>
              <a:rPr lang="zh-CN" altLang="en-US" sz="3600" dirty="0">
                <a:solidFill>
                  <a:srgbClr val="000000"/>
                </a:solidFill>
                <a:cs typeface="Arial" charset="0"/>
              </a:rPr>
              <a:t>温和已过派</a:t>
            </a:r>
            <a:br>
              <a:rPr lang="zh-CN" altLang="en-US" sz="3600" dirty="0">
                <a:solidFill>
                  <a:srgbClr val="000000"/>
                </a:solidFill>
                <a:cs typeface="Arial" charset="0"/>
              </a:rPr>
            </a:br>
            <a:r>
              <a:rPr lang="zh-CN" altLang="en-US" sz="3200" b="1" dirty="0">
                <a:solidFill>
                  <a:srgbClr val="663300"/>
                </a:solidFill>
                <a:cs typeface="Arial" charset="0"/>
              </a:rPr>
              <a:t>（部分已过派） </a:t>
            </a:r>
            <a:r>
              <a:rPr lang="en-US" altLang="zh-CN" sz="3200" b="1" dirty="0">
                <a:solidFill>
                  <a:srgbClr val="663300"/>
                </a:solidFill>
                <a:cs typeface="Arial" charset="0"/>
              </a:rPr>
              <a:t>- </a:t>
            </a:r>
            <a:r>
              <a:rPr lang="zh-CN" altLang="en-US" sz="3200" b="1" dirty="0">
                <a:solidFill>
                  <a:srgbClr val="663300"/>
                </a:solidFill>
                <a:cs typeface="Arial" charset="0"/>
              </a:rPr>
              <a:t>几乎所有的预言</a:t>
            </a:r>
            <a:br>
              <a:rPr lang="zh-CN" altLang="en-US" sz="3200" b="1" dirty="0">
                <a:solidFill>
                  <a:srgbClr val="663300"/>
                </a:solidFill>
                <a:cs typeface="Arial" charset="0"/>
              </a:rPr>
            </a:br>
            <a:r>
              <a:rPr lang="zh-CN" altLang="en-US" sz="3200" b="1" dirty="0">
                <a:solidFill>
                  <a:srgbClr val="663300"/>
                </a:solidFill>
                <a:cs typeface="Arial" charset="0"/>
              </a:rPr>
              <a:t>在公元</a:t>
            </a:r>
            <a:r>
              <a:rPr lang="en-US" altLang="zh-CN" sz="3200" b="1" dirty="0">
                <a:solidFill>
                  <a:srgbClr val="663300"/>
                </a:solidFill>
                <a:cs typeface="Arial" charset="0"/>
              </a:rPr>
              <a:t>70</a:t>
            </a:r>
            <a:r>
              <a:rPr lang="zh-CN" altLang="en-US" sz="3200" b="1" dirty="0">
                <a:solidFill>
                  <a:srgbClr val="663300"/>
                </a:solidFill>
                <a:cs typeface="Arial" charset="0"/>
              </a:rPr>
              <a:t>年完成，未来的第二个即将</a:t>
            </a:r>
            <a:endParaRPr lang="en-US" sz="3200" b="1" dirty="0">
              <a:solidFill>
                <a:srgbClr val="663300"/>
              </a:solidFill>
              <a:latin typeface="Arial" charset="0"/>
              <a:cs typeface="Arial" charset="0"/>
            </a:endParaRPr>
          </a:p>
        </p:txBody>
      </p:sp>
    </p:spTree>
    <p:extLst>
      <p:ext uri="{BB962C8B-B14F-4D97-AF65-F5344CB8AC3E}">
        <p14:creationId xmlns:p14="http://schemas.microsoft.com/office/powerpoint/2010/main" val="4971042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202" name="Rectangle 6"/>
          <p:cNvSpPr>
            <a:spLocks noChangeArrowheads="1"/>
          </p:cNvSpPr>
          <p:nvPr/>
        </p:nvSpPr>
        <p:spPr bwMode="auto">
          <a:xfrm>
            <a:off x="0" y="5029200"/>
            <a:ext cx="9144000" cy="1828800"/>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81920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3" name="Title 2"/>
          <p:cNvSpPr>
            <a:spLocks noGrp="1"/>
          </p:cNvSpPr>
          <p:nvPr>
            <p:ph type="title"/>
          </p:nvPr>
        </p:nvSpPr>
        <p:spPr>
          <a:xfrm>
            <a:off x="-56447" y="5476875"/>
            <a:ext cx="9162521" cy="830263"/>
          </a:xfrm>
          <a:effectLst>
            <a:outerShdw blurRad="63500" dist="38099" dir="2700000" algn="ctr" rotWithShape="0">
              <a:schemeClr val="tx1">
                <a:alpha val="74997"/>
              </a:schemeClr>
            </a:outerShdw>
          </a:effectLst>
        </p:spPr>
        <p:txBody>
          <a:bodyPr wrap="square">
            <a:spAutoFit/>
          </a:bodyPr>
          <a:lstStyle/>
          <a:p>
            <a:pPr eaLnBrk="1" hangingPunct="1"/>
            <a:r>
              <a:rPr lang="zh-CN" altLang="en-US" sz="4800" b="1" dirty="0">
                <a:solidFill>
                  <a:srgbClr val="FFFF00"/>
                </a:solidFill>
                <a:latin typeface="Arial" charset="0"/>
                <a:cs typeface="Arial" charset="0"/>
              </a:rPr>
              <a:t>二。在解释器的参数和响应</a:t>
            </a:r>
            <a:endParaRPr lang="en-US" sz="4800" b="1" dirty="0">
              <a:solidFill>
                <a:srgbClr val="FFFF00"/>
              </a:solidFill>
              <a:latin typeface="Arial" charset="0"/>
              <a:cs typeface="Arial" charset="0"/>
            </a:endParaRPr>
          </a:p>
        </p:txBody>
      </p:sp>
    </p:spTree>
    <p:extLst>
      <p:ext uri="{BB962C8B-B14F-4D97-AF65-F5344CB8AC3E}">
        <p14:creationId xmlns:p14="http://schemas.microsoft.com/office/powerpoint/2010/main" val="661715694"/>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457200" y="152400"/>
            <a:ext cx="8229600" cy="792163"/>
          </a:xfrm>
          <a:effectLst>
            <a:outerShdw blurRad="63500" dist="53882" dir="2700000" algn="ctr" rotWithShape="0">
              <a:schemeClr val="tx1">
                <a:alpha val="74998"/>
              </a:schemeClr>
            </a:outerShdw>
          </a:effectLst>
        </p:spPr>
        <p:txBody>
          <a:bodyPr/>
          <a:lstStyle/>
          <a:p>
            <a:pPr eaLnBrk="1" hangingPunct="1"/>
            <a:r>
              <a:rPr lang="en-US" sz="5000" b="1">
                <a:solidFill>
                  <a:schemeClr val="bg1"/>
                </a:solidFill>
                <a:latin typeface="Arial" charset="0"/>
                <a:cs typeface="Arial" charset="0"/>
              </a:rPr>
              <a:t>A.</a:t>
            </a:r>
            <a:r>
              <a:rPr lang="zh-CN" altLang="en-US" sz="5000" b="1">
                <a:solidFill>
                  <a:schemeClr val="bg1"/>
                </a:solidFill>
                <a:latin typeface="Arial" charset="0"/>
                <a:cs typeface="Arial" charset="0"/>
              </a:rPr>
              <a:t> </a:t>
            </a:r>
            <a:r>
              <a:rPr lang="zh-CN" altLang="en-US" sz="5400">
                <a:solidFill>
                  <a:srgbClr val="FFFFFF"/>
                </a:solidFill>
                <a:latin typeface="Arial" charset="0"/>
                <a:cs typeface="Arial" charset="0"/>
              </a:rPr>
              <a:t>外部证据</a:t>
            </a:r>
            <a:endParaRPr lang="en-US" sz="5000" b="1">
              <a:solidFill>
                <a:srgbClr val="FFFFFF"/>
              </a:solidFill>
              <a:latin typeface="Arial" charset="0"/>
              <a:cs typeface="Arial" charset="0"/>
            </a:endParaRPr>
          </a:p>
        </p:txBody>
      </p:sp>
      <p:grpSp>
        <p:nvGrpSpPr>
          <p:cNvPr id="2" name="Group 6"/>
          <p:cNvGrpSpPr>
            <a:grpSpLocks/>
          </p:cNvGrpSpPr>
          <p:nvPr/>
        </p:nvGrpSpPr>
        <p:grpSpPr bwMode="auto">
          <a:xfrm>
            <a:off x="0" y="4800600"/>
            <a:ext cx="9144000" cy="2057400"/>
            <a:chOff x="0" y="3024"/>
            <a:chExt cx="5760" cy="1296"/>
          </a:xfrm>
        </p:grpSpPr>
        <p:sp>
          <p:nvSpPr>
            <p:cNvPr id="820229" name="Rectangle 5"/>
            <p:cNvSpPr>
              <a:spLocks noChangeArrowheads="1"/>
            </p:cNvSpPr>
            <p:nvPr/>
          </p:nvSpPr>
          <p:spPr bwMode="auto">
            <a:xfrm>
              <a:off x="0" y="3024"/>
              <a:ext cx="5760" cy="1296"/>
            </a:xfrm>
            <a:prstGeom prst="rect">
              <a:avLst/>
            </a:prstGeom>
            <a:solidFill>
              <a:schemeClr val="tx1">
                <a:alpha val="50195"/>
              </a:schemeClr>
            </a:solidFill>
            <a:ln w="9525">
              <a:solidFill>
                <a:schemeClr val="tx1"/>
              </a:solidFill>
              <a:miter lim="800000"/>
              <a:headEnd/>
              <a:tailEnd/>
            </a:ln>
          </p:spPr>
          <p:txBody>
            <a:bodyPr wrap="none" anchor="ctr"/>
            <a:lstStyle/>
            <a:p>
              <a:pPr eaLnBrk="1" hangingPunct="1"/>
              <a:endParaRPr lang="en-US" sz="1800">
                <a:solidFill>
                  <a:srgbClr val="000000"/>
                </a:solidFill>
                <a:latin typeface="Arial" charset="0"/>
                <a:cs typeface="Arial" charset="0"/>
              </a:endParaRPr>
            </a:p>
          </p:txBody>
        </p:sp>
        <p:sp>
          <p:nvSpPr>
            <p:cNvPr id="13316" name="Text Box 4"/>
            <p:cNvSpPr txBox="1">
              <a:spLocks noChangeArrowheads="1"/>
            </p:cNvSpPr>
            <p:nvPr/>
          </p:nvSpPr>
          <p:spPr bwMode="auto">
            <a:xfrm>
              <a:off x="0" y="3211"/>
              <a:ext cx="5674" cy="911"/>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dirty="0">
                  <a:solidFill>
                    <a:srgbClr val="FFFFFF"/>
                  </a:solidFill>
                  <a:cs typeface="Arial" charset="0"/>
                </a:rPr>
                <a:t>关键激进已过派的立场是，他们需要更新公元</a:t>
              </a:r>
              <a:r>
                <a:rPr lang="en-US" altLang="zh-CN" sz="4400" dirty="0">
                  <a:solidFill>
                    <a:srgbClr val="FFFFFF"/>
                  </a:solidFill>
                  <a:cs typeface="Arial" charset="0"/>
                </a:rPr>
                <a:t>70</a:t>
              </a:r>
              <a:r>
                <a:rPr lang="zh-CN" altLang="en-US" sz="4400" dirty="0">
                  <a:solidFill>
                    <a:srgbClr val="FFFFFF"/>
                  </a:solidFill>
                  <a:cs typeface="Arial" charset="0"/>
                </a:rPr>
                <a:t>年之前的启示</a:t>
              </a:r>
              <a:endParaRPr lang="en-US" sz="4400" dirty="0">
                <a:solidFill>
                  <a:srgbClr val="FFFFFF"/>
                </a:solidFill>
                <a:latin typeface="Arial" charset="0"/>
                <a:cs typeface="Arial" charset="0"/>
              </a:endParaRPr>
            </a:p>
          </p:txBody>
        </p:sp>
      </p:grpSp>
      <p:sp>
        <p:nvSpPr>
          <p:cNvPr id="820228"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Tree>
    <p:extLst>
      <p:ext uri="{BB962C8B-B14F-4D97-AF65-F5344CB8AC3E}">
        <p14:creationId xmlns:p14="http://schemas.microsoft.com/office/powerpoint/2010/main" val="21955342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E5F2"/>
        </a:solidFill>
        <a:effectLst/>
      </p:bgPr>
    </p:bg>
    <p:spTree>
      <p:nvGrpSpPr>
        <p:cNvPr id="1" name=""/>
        <p:cNvGrpSpPr/>
        <p:nvPr/>
      </p:nvGrpSpPr>
      <p:grpSpPr>
        <a:xfrm>
          <a:off x="0" y="0"/>
          <a:ext cx="0" cy="0"/>
          <a:chOff x="0" y="0"/>
          <a:chExt cx="0" cy="0"/>
        </a:xfrm>
      </p:grpSpPr>
      <p:pic>
        <p:nvPicPr>
          <p:cNvPr id="821250" name="Picture 5" descr="Chilton"/>
          <p:cNvPicPr>
            <a:picLocks noChangeAspect="1" noChangeArrowheads="1"/>
          </p:cNvPicPr>
          <p:nvPr/>
        </p:nvPicPr>
        <p:blipFill>
          <a:blip r:embed="rId3">
            <a:clrChange>
              <a:clrFrom>
                <a:srgbClr val="F9E8D4"/>
              </a:clrFrom>
              <a:clrTo>
                <a:srgbClr val="F9E8D4">
                  <a:alpha val="0"/>
                </a:srgbClr>
              </a:clrTo>
            </a:clrChange>
            <a:extLst>
              <a:ext uri="{28A0092B-C50C-407E-A947-70E740481C1C}">
                <a14:useLocalDpi xmlns:a14="http://schemas.microsoft.com/office/drawing/2010/main" val="0"/>
              </a:ext>
            </a:extLst>
          </a:blip>
          <a:srcRect/>
          <a:stretch>
            <a:fillRect/>
          </a:stretch>
        </p:blipFill>
        <p:spPr bwMode="auto">
          <a:xfrm>
            <a:off x="5473700" y="990600"/>
            <a:ext cx="39751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1251" name="Text Box 4"/>
          <p:cNvSpPr txBox="1">
            <a:spLocks noChangeArrowheads="1"/>
          </p:cNvSpPr>
          <p:nvPr/>
        </p:nvSpPr>
        <p:spPr bwMode="auto">
          <a:xfrm>
            <a:off x="3810000" y="4724400"/>
            <a:ext cx="2105025" cy="457200"/>
          </a:xfrm>
          <a:prstGeom prst="rect">
            <a:avLst/>
          </a:prstGeom>
          <a:noFill/>
          <a:ln w="9525">
            <a:noFill/>
            <a:miter lim="800000"/>
            <a:headEnd/>
            <a:tailEnd/>
          </a:ln>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b="1" i="1">
                <a:solidFill>
                  <a:srgbClr val="000000"/>
                </a:solidFill>
                <a:effectLst>
                  <a:outerShdw blurRad="38100" dist="38100" dir="2700000" algn="tl">
                    <a:srgbClr val="FFFFFF"/>
                  </a:outerShdw>
                </a:effectLst>
                <a:cs typeface="Arial" charset="0"/>
              </a:rPr>
              <a:t>戴维</a:t>
            </a:r>
            <a:r>
              <a:rPr lang="en-US" altLang="zh-CN" b="1" i="1">
                <a:solidFill>
                  <a:srgbClr val="000000"/>
                </a:solidFill>
                <a:effectLst>
                  <a:outerShdw blurRad="38100" dist="38100" dir="2700000" algn="tl">
                    <a:srgbClr val="FFFFFF"/>
                  </a:outerShdw>
                </a:effectLst>
                <a:cs typeface="Arial" charset="0"/>
              </a:rPr>
              <a:t>·</a:t>
            </a:r>
            <a:r>
              <a:rPr lang="zh-CN" altLang="en-US" b="1" i="1">
                <a:solidFill>
                  <a:srgbClr val="000000"/>
                </a:solidFill>
                <a:effectLst>
                  <a:outerShdw blurRad="38100" dist="38100" dir="2700000" algn="tl">
                    <a:srgbClr val="FFFFFF"/>
                  </a:outerShdw>
                </a:effectLst>
                <a:cs typeface="Arial" charset="0"/>
              </a:rPr>
              <a:t>奇尔顿</a:t>
            </a:r>
            <a:endParaRPr lang="en-US" b="1" i="1">
              <a:solidFill>
                <a:srgbClr val="000000"/>
              </a:solidFill>
              <a:effectLst>
                <a:outerShdw blurRad="38100" dist="38100" dir="2700000" algn="tl">
                  <a:srgbClr val="FFFFFF"/>
                </a:outerShdw>
              </a:effectLst>
              <a:latin typeface="Times New Roman" charset="0"/>
              <a:cs typeface="Arial" charset="0"/>
            </a:endParaRPr>
          </a:p>
        </p:txBody>
      </p:sp>
      <p:sp>
        <p:nvSpPr>
          <p:cNvPr id="82125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21253" name="Title 1"/>
          <p:cNvSpPr>
            <a:spLocks noGrp="1"/>
          </p:cNvSpPr>
          <p:nvPr>
            <p:ph type="title"/>
          </p:nvPr>
        </p:nvSpPr>
        <p:spPr/>
        <p:txBody>
          <a:bodyPr/>
          <a:lstStyle/>
          <a:p>
            <a:pPr algn="l">
              <a:defRPr/>
            </a:pPr>
            <a:r>
              <a:rPr lang="zh-CN" b="1" u="sng" dirty="0">
                <a:effectLst>
                  <a:outerShdw blurRad="38100" dist="38100" dir="2700000" algn="tl">
                    <a:srgbClr val="000000">
                      <a:alpha val="43137"/>
                    </a:srgbClr>
                  </a:outerShdw>
                </a:effectLst>
              </a:rPr>
              <a:t>一种激进的主张：</a:t>
            </a:r>
            <a:endParaRPr lang="en-US" b="1" u="sng" dirty="0">
              <a:effectLst>
                <a:outerShdw blurRad="38100" dist="38100" dir="2700000" algn="tl">
                  <a:srgbClr val="000000">
                    <a:alpha val="43137"/>
                  </a:srgbClr>
                </a:outerShdw>
              </a:effectLst>
              <a:ea typeface="ＭＳ Ｐゴシック" pitchFamily="34" charset="-128"/>
            </a:endParaRPr>
          </a:p>
        </p:txBody>
      </p:sp>
      <p:sp>
        <p:nvSpPr>
          <p:cNvPr id="821254" name="Rectangle 3"/>
          <p:cNvSpPr txBox="1">
            <a:spLocks noChangeArrowheads="1"/>
          </p:cNvSpPr>
          <p:nvPr/>
        </p:nvSpPr>
        <p:spPr bwMode="auto">
          <a:xfrm>
            <a:off x="818445" y="1724025"/>
            <a:ext cx="4035778" cy="2879725"/>
          </a:xfrm>
          <a:prstGeom prst="rect">
            <a:avLst/>
          </a:prstGeom>
          <a:noFill/>
          <a:ln w="9525">
            <a:noFill/>
            <a:miter lim="800000"/>
            <a:headEnd/>
            <a:tailEnd/>
          </a:ln>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en-US" sz="5400" b="1" dirty="0">
                <a:solidFill>
                  <a:srgbClr val="000000"/>
                </a:solidFill>
                <a:latin typeface="Arial" charset="0"/>
                <a:cs typeface="Arial" charset="0"/>
              </a:rPr>
              <a:t>	</a:t>
            </a:r>
            <a:r>
              <a:rPr lang="zh-CN" altLang="en-US" sz="5400" b="1" dirty="0">
                <a:solidFill>
                  <a:srgbClr val="000000"/>
                </a:solidFill>
                <a:effectLst>
                  <a:outerShdw blurRad="38100" dist="38100" dir="2700000" algn="tl">
                    <a:srgbClr val="FFFFFF"/>
                  </a:outerShdw>
                </a:effectLst>
                <a:cs typeface="Arial" charset="0"/>
              </a:rPr>
              <a:t>“约会教父书的启示是错误的。”</a:t>
            </a:r>
            <a:endParaRPr lang="en-US" sz="5400" b="1" dirty="0">
              <a:solidFill>
                <a:srgbClr val="000000"/>
              </a:solidFill>
              <a:effectLst>
                <a:outerShdw blurRad="38100" dist="38100" dir="2700000" algn="tl">
                  <a:srgbClr val="FFFFFF"/>
                </a:outerShdw>
              </a:effectLst>
              <a:latin typeface="Arial" charset="0"/>
              <a:cs typeface="Arial" charset="0"/>
            </a:endParaRPr>
          </a:p>
        </p:txBody>
      </p:sp>
    </p:spTree>
    <p:extLst>
      <p:ext uri="{BB962C8B-B14F-4D97-AF65-F5344CB8AC3E}">
        <p14:creationId xmlns:p14="http://schemas.microsoft.com/office/powerpoint/2010/main" val="312012594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0" y="600075"/>
            <a:ext cx="9144000" cy="965200"/>
          </a:xfrm>
          <a:solidFill>
            <a:srgbClr val="FF9900">
              <a:alpha val="61000"/>
            </a:srgbClr>
          </a:solidFill>
          <a:ln>
            <a:solidFill>
              <a:srgbClr val="FF9900"/>
            </a:solidFill>
          </a:ln>
        </p:spPr>
        <p:txBody>
          <a:bodyPr/>
          <a:lstStyle/>
          <a:p>
            <a:pPr algn="l" eaLnBrk="1" hangingPunct="1">
              <a:defRPr/>
            </a:pPr>
            <a:r>
              <a:rPr lang="zh-CN" altLang="en-US" sz="4000" b="1" dirty="0">
                <a:effectLst>
                  <a:outerShdw blurRad="38100" dist="38100" dir="2700000" algn="tl">
                    <a:srgbClr val="000000">
                      <a:alpha val="43137"/>
                    </a:srgbClr>
                  </a:outerShdw>
                </a:effectLst>
              </a:rPr>
              <a:t>父亲教会及现代学者</a:t>
            </a:r>
            <a:endParaRPr lang="en-US" sz="4000" b="1" dirty="0">
              <a:solidFill>
                <a:schemeClr val="tx1"/>
              </a:solidFill>
              <a:effectLst>
                <a:outerShdw blurRad="38100" dist="38100" dir="2700000" algn="tl">
                  <a:srgbClr val="000000">
                    <a:alpha val="43137"/>
                  </a:srgbClr>
                </a:outerShdw>
              </a:effectLst>
            </a:endParaRPr>
          </a:p>
        </p:txBody>
      </p:sp>
      <p:pic>
        <p:nvPicPr>
          <p:cNvPr id="822275" name="Picture 4" descr="490px-Eusebius_of_Caesarea"/>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343400"/>
            <a:ext cx="205740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6" name="Picture 5" descr="200px-Saint_Irenaeu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4314825"/>
            <a:ext cx="189865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7" name="Picture 6" descr="Tertuli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57600" y="4343400"/>
            <a:ext cx="17748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8" name="Picture 7" descr="ClementofAlexandria"/>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334000" y="4343400"/>
            <a:ext cx="19780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22279" name="Picture 8" descr="250px-St_Jerome_by_Rubens_dsc0165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15188" y="4343400"/>
            <a:ext cx="1928812"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228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476</a:t>
            </a:r>
          </a:p>
        </p:txBody>
      </p:sp>
      <p:sp>
        <p:nvSpPr>
          <p:cNvPr id="822281" name="Text Box 1034"/>
          <p:cNvSpPr txBox="1">
            <a:spLocks noChangeArrowheads="1"/>
          </p:cNvSpPr>
          <p:nvPr/>
        </p:nvSpPr>
        <p:spPr bwMode="auto">
          <a:xfrm>
            <a:off x="0" y="0"/>
            <a:ext cx="2781300" cy="5873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zh-CN" altLang="en-US" sz="3200">
                <a:solidFill>
                  <a:srgbClr val="FFFFFF"/>
                </a:solidFill>
                <a:cs typeface="Arial" charset="0"/>
              </a:rPr>
              <a:t>响应</a:t>
            </a:r>
            <a:endParaRPr lang="en-US" sz="3200" b="1">
              <a:solidFill>
                <a:srgbClr val="FFFFFF"/>
              </a:solidFill>
              <a:latin typeface="Arial" charset="0"/>
              <a:cs typeface="Arial" charset="0"/>
            </a:endParaRPr>
          </a:p>
        </p:txBody>
      </p:sp>
      <p:sp>
        <p:nvSpPr>
          <p:cNvPr id="822282" name="Rectangle 3"/>
          <p:cNvSpPr txBox="1">
            <a:spLocks noChangeArrowheads="1"/>
          </p:cNvSpPr>
          <p:nvPr/>
        </p:nvSpPr>
        <p:spPr bwMode="auto">
          <a:xfrm>
            <a:off x="204788" y="1693863"/>
            <a:ext cx="8763000" cy="2590800"/>
          </a:xfrm>
          <a:prstGeom prst="rect">
            <a:avLst/>
          </a:prstGeom>
          <a:noFill/>
          <a:ln w="9525">
            <a:noFill/>
            <a:miter lim="800000"/>
            <a:headEnd/>
            <a:tailEnd/>
          </a:ln>
        </p:spPr>
        <p:txBody>
          <a:bodyPr/>
          <a:lstStyle/>
          <a:p>
            <a:pPr marL="342900" indent="-342900" eaLnBrk="1" hangingPunct="1">
              <a:lnSpc>
                <a:spcPct val="90000"/>
              </a:lnSpc>
              <a:spcBef>
                <a:spcPct val="20000"/>
              </a:spcBef>
              <a:buFontTx/>
              <a:buChar char="•"/>
              <a:defRPr/>
            </a:pP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教会的神父和最现代的学者同意与公元</a:t>
            </a:r>
            <a:r>
              <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95/96</a:t>
            </a: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的日期。</a:t>
            </a:r>
            <a:endPar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endParaRPr>
          </a:p>
          <a:p>
            <a:pPr marL="342900" indent="-342900" eaLnBrk="1" hangingPunct="1">
              <a:lnSpc>
                <a:spcPct val="90000"/>
              </a:lnSpc>
              <a:spcBef>
                <a:spcPct val="20000"/>
              </a:spcBef>
              <a:defRPr/>
            </a:pPr>
            <a:endPar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endParaRPr>
          </a:p>
          <a:p>
            <a:pPr marL="342900" indent="-342900" eaLnBrk="1" hangingPunct="1">
              <a:lnSpc>
                <a:spcPct val="90000"/>
              </a:lnSpc>
              <a:spcBef>
                <a:spcPct val="20000"/>
              </a:spcBef>
              <a:buFontTx/>
              <a:buChar char="•"/>
              <a:defRPr/>
            </a:pP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启示录的灾难并不是指公元</a:t>
            </a:r>
            <a:r>
              <a:rPr lang="en-US" altLang="zh-CN"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70</a:t>
            </a:r>
            <a:r>
              <a:rPr lang="zh-CN" altLang="en-US" sz="3600" b="1" dirty="0">
                <a:solidFill>
                  <a:srgbClr val="000000"/>
                </a:solidFill>
                <a:effectLst>
                  <a:outerShdw blurRad="38100" dist="38100" dir="2700000" algn="tl">
                    <a:srgbClr val="000000">
                      <a:alpha val="43137"/>
                    </a:srgbClr>
                  </a:outerShdw>
                </a:effectLst>
                <a:latin typeface="Comic Sans MS" pitchFamily="66" charset="0"/>
                <a:ea typeface="ＭＳ Ｐゴシック" pitchFamily="34" charset="-128"/>
                <a:cs typeface="Arial"/>
              </a:rPr>
              <a:t>年。</a:t>
            </a:r>
            <a:endParaRPr lang="en-US" sz="3400" b="1" dirty="0">
              <a:solidFill>
                <a:srgbClr val="000000"/>
              </a:solidFill>
              <a:effectLst>
                <a:outerShdw blurRad="38100" dist="38100" dir="2700000" algn="tl">
                  <a:srgbClr val="000000">
                    <a:alpha val="43137"/>
                  </a:srgbClr>
                </a:outerShdw>
              </a:effectLst>
              <a:latin typeface="Arial" pitchFamily="34" charset="0"/>
              <a:ea typeface="ＭＳ Ｐゴシック" pitchFamily="34" charset="-128"/>
              <a:cs typeface="Arial"/>
            </a:endParaRPr>
          </a:p>
        </p:txBody>
      </p:sp>
    </p:spTree>
    <p:extLst>
      <p:ext uri="{BB962C8B-B14F-4D97-AF65-F5344CB8AC3E}">
        <p14:creationId xmlns:p14="http://schemas.microsoft.com/office/powerpoint/2010/main" val="2689753874"/>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23298" name="Rectangle 6"/>
          <p:cNvSpPr>
            <a:spLocks noChangeArrowheads="1"/>
          </p:cNvSpPr>
          <p:nvPr/>
        </p:nvSpPr>
        <p:spPr bwMode="auto">
          <a:xfrm>
            <a:off x="0" y="5029200"/>
            <a:ext cx="9144000" cy="18288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23299"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
        <p:nvSpPr>
          <p:cNvPr id="2" name="Title 1"/>
          <p:cNvSpPr>
            <a:spLocks noGrp="1"/>
          </p:cNvSpPr>
          <p:nvPr>
            <p:ph type="title"/>
          </p:nvPr>
        </p:nvSpPr>
        <p:spPr>
          <a:xfrm>
            <a:off x="0" y="5238750"/>
            <a:ext cx="9144000" cy="1446213"/>
          </a:xfrm>
          <a:effectLst>
            <a:outerShdw blurRad="63500" dist="38099" dir="2700000" algn="ctr" rotWithShape="0">
              <a:schemeClr val="tx1">
                <a:alpha val="74997"/>
              </a:schemeClr>
            </a:outerShdw>
          </a:effectLst>
        </p:spPr>
        <p:txBody>
          <a:bodyPr>
            <a:spAutoFit/>
          </a:bodyPr>
          <a:lstStyle/>
          <a:p>
            <a:pPr algn="l" eaLnBrk="1" hangingPunct="1"/>
            <a:r>
              <a:rPr lang="en-US" altLang="zh-CN" b="1">
                <a:solidFill>
                  <a:srgbClr val="FFFFFF"/>
                </a:solidFill>
                <a:effectLst>
                  <a:outerShdw blurRad="38100" dist="38100" dir="2700000" algn="tl">
                    <a:srgbClr val="DDDDDD"/>
                  </a:outerShdw>
                </a:effectLst>
                <a:latin typeface="Arial" charset="0"/>
                <a:cs typeface="Arial" charset="0"/>
              </a:rPr>
              <a:t>B.</a:t>
            </a:r>
            <a:r>
              <a:rPr lang="zh-CN" altLang="en-US" b="1">
                <a:solidFill>
                  <a:srgbClr val="FFFFFF"/>
                </a:solidFill>
                <a:effectLst>
                  <a:outerShdw blurRad="38100" dist="38100" dir="2700000" algn="tl">
                    <a:srgbClr val="DDDDDD"/>
                  </a:outerShdw>
                </a:effectLst>
                <a:latin typeface="Arial" charset="0"/>
                <a:cs typeface="Arial" charset="0"/>
              </a:rPr>
              <a:t>启示追溯到公元</a:t>
            </a:r>
            <a:r>
              <a:rPr lang="en-US" altLang="zh-CN" b="1">
                <a:solidFill>
                  <a:srgbClr val="FFFFFF"/>
                </a:solidFill>
                <a:effectLst>
                  <a:outerShdw blurRad="38100" dist="38100" dir="2700000" algn="tl">
                    <a:srgbClr val="DDDDDD"/>
                  </a:outerShdw>
                </a:effectLst>
                <a:latin typeface="Arial" charset="0"/>
                <a:cs typeface="Arial" charset="0"/>
              </a:rPr>
              <a:t>70</a:t>
            </a:r>
            <a:r>
              <a:rPr lang="zh-CN" altLang="en-US" b="1">
                <a:solidFill>
                  <a:srgbClr val="FFFFFF"/>
                </a:solidFill>
                <a:effectLst>
                  <a:outerShdw blurRad="38100" dist="38100" dir="2700000" algn="tl">
                    <a:srgbClr val="DDDDDD"/>
                  </a:outerShdw>
                </a:effectLst>
                <a:latin typeface="Arial" charset="0"/>
                <a:cs typeface="Arial" charset="0"/>
              </a:rPr>
              <a:t>年之前的内</a:t>
            </a:r>
            <a:br>
              <a:rPr lang="en-US" altLang="zh-CN" b="1">
                <a:solidFill>
                  <a:srgbClr val="FFFFFF"/>
                </a:solidFill>
                <a:effectLst>
                  <a:outerShdw blurRad="38100" dist="38100" dir="2700000" algn="tl">
                    <a:srgbClr val="DDDDDD"/>
                  </a:outerShdw>
                </a:effectLst>
                <a:latin typeface="Arial" charset="0"/>
                <a:cs typeface="Arial" charset="0"/>
              </a:rPr>
            </a:br>
            <a:r>
              <a:rPr lang="zh-CN" altLang="en-US" b="1">
                <a:solidFill>
                  <a:srgbClr val="FFFFFF"/>
                </a:solidFill>
                <a:effectLst>
                  <a:outerShdw blurRad="38100" dist="38100" dir="2700000" algn="tl">
                    <a:srgbClr val="DDDDDD"/>
                  </a:outerShdw>
                </a:effectLst>
                <a:latin typeface="Arial" charset="0"/>
                <a:cs typeface="Arial" charset="0"/>
              </a:rPr>
              <a:t>   部证据。</a:t>
            </a:r>
            <a:endParaRPr lang="en-US" b="1">
              <a:solidFill>
                <a:srgbClr val="FFFFFF"/>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300907458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0" y="5410200"/>
            <a:ext cx="9144000" cy="1447800"/>
          </a:xfrm>
          <a:solidFill>
            <a:srgbClr val="FFFFFF">
              <a:alpha val="57001"/>
            </a:srgbClr>
          </a:solidFill>
        </p:spPr>
        <p:txBody>
          <a:bodyPr/>
          <a:lstStyle/>
          <a:p>
            <a:pPr algn="l" eaLnBrk="1" hangingPunct="1">
              <a:defRPr/>
            </a:pPr>
            <a:r>
              <a:rPr lang="zh-CN" altLang="en-US" b="1" dirty="0"/>
              <a:t>已过派寺庙？启示录</a:t>
            </a:r>
            <a:r>
              <a:rPr lang="en-US" altLang="zh-CN" b="1" dirty="0"/>
              <a:t>11:1-2</a:t>
            </a:r>
            <a:r>
              <a:rPr lang="zh-CN" altLang="en-US" b="1" dirty="0"/>
              <a:t>作为依然屹立</a:t>
            </a:r>
            <a:endParaRPr lang="en-US" b="1" dirty="0">
              <a:effectLst>
                <a:outerShdw blurRad="38100" dist="38100" dir="2700000" algn="tl">
                  <a:srgbClr val="DDDDDD"/>
                </a:outerShdw>
              </a:effectLst>
            </a:endParaRPr>
          </a:p>
        </p:txBody>
      </p:sp>
      <p:sp>
        <p:nvSpPr>
          <p:cNvPr id="824323"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Tree>
    <p:extLst>
      <p:ext uri="{BB962C8B-B14F-4D97-AF65-F5344CB8AC3E}">
        <p14:creationId xmlns:p14="http://schemas.microsoft.com/office/powerpoint/2010/main" val="4265207552"/>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587375"/>
          </a:xfrm>
          <a:solidFill>
            <a:srgbClr val="000000"/>
          </a:solidFill>
        </p:spPr>
        <p:txBody>
          <a:bodyPr lIns="90000" tIns="46800" rIns="90000" bIns="46800">
            <a:spAutoFit/>
          </a:bodyPr>
          <a:lstStyle/>
          <a:p>
            <a:pPr algn="l">
              <a:defRPr/>
            </a:pPr>
            <a:r>
              <a:rPr lang="zh-CN" altLang="en-US" sz="3200" b="1" dirty="0">
                <a:solidFill>
                  <a:srgbClr val="FFFFFF"/>
                </a:solidFill>
                <a:effectLst>
                  <a:outerShdw blurRad="38100" dist="38100" dir="2700000" algn="tl">
                    <a:srgbClr val="000000">
                      <a:alpha val="43137"/>
                    </a:srgbClr>
                  </a:outerShdw>
                </a:effectLst>
              </a:rPr>
              <a:t>回应：</a:t>
            </a:r>
            <a:endParaRPr lang="en-US" sz="3200" b="1" kern="1200" dirty="0">
              <a:solidFill>
                <a:srgbClr val="FFFFFF"/>
              </a:solidFill>
              <a:effectLst>
                <a:outerShdw blurRad="38100" dist="38100" dir="2700000" algn="tl">
                  <a:srgbClr val="000000">
                    <a:alpha val="43137"/>
                  </a:srgbClr>
                </a:outerShdw>
              </a:effectLst>
            </a:endParaRPr>
          </a:p>
        </p:txBody>
      </p:sp>
      <p:pic>
        <p:nvPicPr>
          <p:cNvPr id="825347" name="Picture 6" descr="EzekielsMillennialTemplePicture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22413"/>
            <a:ext cx="9144000" cy="5411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ext Box 5"/>
          <p:cNvSpPr txBox="1">
            <a:spLocks noChangeArrowheads="1"/>
          </p:cNvSpPr>
          <p:nvPr/>
        </p:nvSpPr>
        <p:spPr bwMode="auto">
          <a:xfrm>
            <a:off x="0" y="523875"/>
            <a:ext cx="9144000" cy="15700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3200" b="1">
                <a:solidFill>
                  <a:srgbClr val="FFFFFF"/>
                </a:solidFill>
                <a:cs typeface="Arial" charset="0"/>
              </a:rPr>
              <a:t>以西结书</a:t>
            </a:r>
            <a:r>
              <a:rPr lang="en-US" altLang="zh-CN" sz="3200" b="1">
                <a:solidFill>
                  <a:srgbClr val="FFFFFF"/>
                </a:solidFill>
                <a:cs typeface="Arial" charset="0"/>
              </a:rPr>
              <a:t>40-48</a:t>
            </a:r>
            <a:r>
              <a:rPr lang="zh-CN" altLang="en-US" sz="3200" b="1">
                <a:solidFill>
                  <a:srgbClr val="FFFFFF"/>
                </a:solidFill>
                <a:cs typeface="Arial" charset="0"/>
              </a:rPr>
              <a:t>寺的愿景是当在耶路撒冷的圣殿已经被毁。以同样的方式，这是没有必要的寺庙要站在约翰。</a:t>
            </a:r>
            <a:endParaRPr lang="en-US" sz="3000" b="1">
              <a:solidFill>
                <a:srgbClr val="FFFFFF"/>
              </a:solidFill>
              <a:latin typeface="Arial" charset="0"/>
              <a:cs typeface="Arial" charset="0"/>
            </a:endParaRPr>
          </a:p>
        </p:txBody>
      </p:sp>
      <p:sp>
        <p:nvSpPr>
          <p:cNvPr id="825349"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477</a:t>
            </a:r>
          </a:p>
        </p:txBody>
      </p:sp>
    </p:spTree>
    <p:extLst>
      <p:ext uri="{BB962C8B-B14F-4D97-AF65-F5344CB8AC3E}">
        <p14:creationId xmlns:p14="http://schemas.microsoft.com/office/powerpoint/2010/main" val="204615453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effectLst>
            <a:outerShdw blurRad="63500" dist="53882" dir="2700000" algn="ctr" rotWithShape="0">
              <a:schemeClr val="tx1">
                <a:alpha val="74998"/>
              </a:schemeClr>
            </a:outerShdw>
          </a:effectLst>
        </p:spPr>
        <p:txBody>
          <a:bodyPr/>
          <a:lstStyle/>
          <a:p>
            <a:pPr eaLnBrk="1" hangingPunct="1"/>
            <a:r>
              <a:rPr lang="zh-CN" altLang="en-US" sz="6000" b="1">
                <a:solidFill>
                  <a:schemeClr val="bg1"/>
                </a:solidFill>
                <a:latin typeface="Arial" charset="0"/>
                <a:cs typeface="Arial" charset="0"/>
              </a:rPr>
              <a:t>启示录</a:t>
            </a:r>
            <a:r>
              <a:rPr lang="en-US" sz="6000" b="1">
                <a:solidFill>
                  <a:schemeClr val="bg1"/>
                </a:solidFill>
                <a:latin typeface="Arial" charset="0"/>
                <a:cs typeface="Arial" charset="0"/>
              </a:rPr>
              <a:t> 13:18</a:t>
            </a:r>
          </a:p>
        </p:txBody>
      </p:sp>
      <p:sp>
        <p:nvSpPr>
          <p:cNvPr id="15364" name="Text Box 4"/>
          <p:cNvSpPr txBox="1">
            <a:spLocks noChangeArrowheads="1"/>
          </p:cNvSpPr>
          <p:nvPr/>
        </p:nvSpPr>
        <p:spPr bwMode="auto">
          <a:xfrm>
            <a:off x="0" y="5498568"/>
            <a:ext cx="9144000" cy="1311128"/>
          </a:xfrm>
          <a:prstGeom prst="rect">
            <a:avLst/>
          </a:prstGeom>
          <a:solidFill>
            <a:schemeClr val="tx1">
              <a:alpha val="73000"/>
            </a:schemeClr>
          </a:solidFill>
          <a:ln w="9525">
            <a:noFill/>
            <a:miter lim="800000"/>
            <a:headEnd/>
            <a:tailEnd/>
          </a:ln>
          <a:effectLst/>
        </p:spPr>
        <p:txBody>
          <a:bodyPr>
            <a:spAutoFit/>
          </a:bodyPr>
          <a:lstStyle>
            <a:lvl1pPr eaLnBrk="0" hangingPunct="0">
              <a:defRPr sz="2400">
                <a:solidFill>
                  <a:schemeClr val="tx1"/>
                </a:solidFill>
                <a:latin typeface="Pegasus" charset="0"/>
                <a:ea typeface="ＭＳ Ｐゴシック" charset="0"/>
                <a:cs typeface="Arial" charset="0"/>
              </a:defRPr>
            </a:lvl1pPr>
            <a:lvl2pPr marL="37931725" indent="-37474525" eaLnBrk="0" hangingPunct="0">
              <a:defRPr sz="2400">
                <a:solidFill>
                  <a:schemeClr val="tx1"/>
                </a:solidFill>
                <a:latin typeface="Pegasus" charset="0"/>
                <a:ea typeface="Arial" charset="0"/>
                <a:cs typeface="Arial" charset="0"/>
              </a:defRPr>
            </a:lvl2pPr>
            <a:lvl3pPr eaLnBrk="0" hangingPunct="0">
              <a:defRPr sz="2400">
                <a:solidFill>
                  <a:schemeClr val="tx1"/>
                </a:solidFill>
                <a:latin typeface="Pegasus" charset="0"/>
                <a:ea typeface="Arial" charset="0"/>
                <a:cs typeface="Arial" charset="0"/>
              </a:defRPr>
            </a:lvl3pPr>
            <a:lvl4pPr eaLnBrk="0" hangingPunct="0">
              <a:defRPr sz="2400">
                <a:solidFill>
                  <a:schemeClr val="tx1"/>
                </a:solidFill>
                <a:latin typeface="Pegasus" charset="0"/>
                <a:ea typeface="Arial" charset="0"/>
                <a:cs typeface="Arial" charset="0"/>
              </a:defRPr>
            </a:lvl4pPr>
            <a:lvl5pPr eaLnBrk="0" hangingPunct="0">
              <a:defRPr sz="2400">
                <a:solidFill>
                  <a:schemeClr val="tx1"/>
                </a:solidFill>
                <a:latin typeface="Pegasus" charset="0"/>
                <a:ea typeface="Arial" charset="0"/>
                <a:cs typeface="Arial" charset="0"/>
              </a:defRPr>
            </a:lvl5pPr>
            <a:lvl6pPr marL="457200" eaLnBrk="0" fontAlgn="base" hangingPunct="0">
              <a:spcBef>
                <a:spcPct val="0"/>
              </a:spcBef>
              <a:spcAft>
                <a:spcPct val="0"/>
              </a:spcAft>
              <a:defRPr sz="2400">
                <a:solidFill>
                  <a:schemeClr val="tx1"/>
                </a:solidFill>
                <a:latin typeface="Pegasus" charset="0"/>
                <a:ea typeface="Arial" charset="0"/>
                <a:cs typeface="Arial" charset="0"/>
              </a:defRPr>
            </a:lvl6pPr>
            <a:lvl7pPr marL="914400" eaLnBrk="0" fontAlgn="base" hangingPunct="0">
              <a:spcBef>
                <a:spcPct val="0"/>
              </a:spcBef>
              <a:spcAft>
                <a:spcPct val="0"/>
              </a:spcAft>
              <a:defRPr sz="2400">
                <a:solidFill>
                  <a:schemeClr val="tx1"/>
                </a:solidFill>
                <a:latin typeface="Pegasus" charset="0"/>
                <a:ea typeface="Arial" charset="0"/>
                <a:cs typeface="Arial" charset="0"/>
              </a:defRPr>
            </a:lvl7pPr>
            <a:lvl8pPr marL="1371600" eaLnBrk="0" fontAlgn="base" hangingPunct="0">
              <a:spcBef>
                <a:spcPct val="0"/>
              </a:spcBef>
              <a:spcAft>
                <a:spcPct val="0"/>
              </a:spcAft>
              <a:defRPr sz="2400">
                <a:solidFill>
                  <a:schemeClr val="tx1"/>
                </a:solidFill>
                <a:latin typeface="Pegasus" charset="0"/>
                <a:ea typeface="Arial" charset="0"/>
                <a:cs typeface="Arial" charset="0"/>
              </a:defRPr>
            </a:lvl8pPr>
            <a:lvl9pPr marL="1828800" eaLnBrk="0" fontAlgn="base" hangingPunct="0">
              <a:spcBef>
                <a:spcPct val="0"/>
              </a:spcBef>
              <a:spcAft>
                <a:spcPct val="0"/>
              </a:spcAft>
              <a:defRPr sz="2400">
                <a:solidFill>
                  <a:schemeClr val="tx1"/>
                </a:solidFill>
                <a:latin typeface="Pegasus" charset="0"/>
                <a:ea typeface="Arial" charset="0"/>
                <a:cs typeface="Arial" charset="0"/>
              </a:defRPr>
            </a:lvl9pPr>
          </a:lstStyle>
          <a:p>
            <a:pPr eaLnBrk="1" hangingPunct="1">
              <a:spcBef>
                <a:spcPct val="20000"/>
              </a:spcBef>
              <a:defRPr/>
            </a:pPr>
            <a:r>
              <a:rPr lang="zh-CN" altLang="en-US" sz="3600" dirty="0">
                <a:solidFill>
                  <a:srgbClr val="FFFFFF"/>
                </a:solidFill>
              </a:rPr>
              <a:t>已过看到作为黑色的启示录</a:t>
            </a:r>
            <a:r>
              <a:rPr lang="en-US" altLang="zh-CN" sz="3600" dirty="0">
                <a:solidFill>
                  <a:srgbClr val="FFFFFF"/>
                </a:solidFill>
              </a:rPr>
              <a:t>13</a:t>
            </a:r>
            <a:r>
              <a:rPr lang="zh-CN" altLang="en-US" sz="3600" dirty="0">
                <a:solidFill>
                  <a:srgbClr val="FFFFFF"/>
                </a:solidFill>
              </a:rPr>
              <a:t>：</a:t>
            </a:r>
            <a:r>
              <a:rPr lang="en-US" altLang="zh-CN" sz="3600" dirty="0">
                <a:solidFill>
                  <a:srgbClr val="FFFFFF"/>
                </a:solidFill>
              </a:rPr>
              <a:t>18</a:t>
            </a:r>
          </a:p>
          <a:p>
            <a:pPr eaLnBrk="1" hangingPunct="1">
              <a:spcBef>
                <a:spcPct val="20000"/>
              </a:spcBef>
              <a:defRPr/>
            </a:pPr>
            <a:r>
              <a:rPr lang="zh-CN" altLang="en-US" sz="3600" dirty="0">
                <a:solidFill>
                  <a:srgbClr val="FFFFFF"/>
                </a:solidFill>
              </a:rPr>
              <a:t>在</a:t>
            </a:r>
            <a:r>
              <a:rPr lang="en-US" altLang="zh-CN" sz="3600" dirty="0">
                <a:solidFill>
                  <a:srgbClr val="FFFFFF"/>
                </a:solidFill>
              </a:rPr>
              <a:t>666</a:t>
            </a:r>
            <a:r>
              <a:rPr lang="zh-CN" altLang="en-US" sz="3600" dirty="0">
                <a:solidFill>
                  <a:srgbClr val="FFFFFF"/>
                </a:solidFill>
              </a:rPr>
              <a:t>，这样的启示必须已经写在尼禄的时间</a:t>
            </a:r>
            <a:endParaRPr lang="en-US" sz="3600" b="1" dirty="0">
              <a:solidFill>
                <a:srgbClr val="FFFFFF"/>
              </a:solidFill>
              <a:effectLst>
                <a:outerShdw blurRad="38100" dist="38100" dir="2700000" algn="tl">
                  <a:srgbClr val="000000">
                    <a:alpha val="43137"/>
                  </a:srgbClr>
                </a:outerShdw>
              </a:effectLst>
              <a:latin typeface="Arial" charset="0"/>
            </a:endParaRPr>
          </a:p>
        </p:txBody>
      </p:sp>
      <p:sp>
        <p:nvSpPr>
          <p:cNvPr id="826372"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Tree>
    <p:extLst>
      <p:ext uri="{BB962C8B-B14F-4D97-AF65-F5344CB8AC3E}">
        <p14:creationId xmlns:p14="http://schemas.microsoft.com/office/powerpoint/2010/main" val="391982743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3599" cy="6842699"/>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a:t>
            </a:r>
            <a:r>
              <a:rPr lang="zh-CN" altLang="en-US" sz="6000" b="1" dirty="0">
                <a:effectLst>
                  <a:glow rad="165100">
                    <a:schemeClr val="tx1"/>
                  </a:glow>
                </a:effectLst>
              </a:rPr>
              <a:t>愿你的国降临</a:t>
            </a:r>
            <a:r>
              <a:rPr lang="en-US" sz="6000" b="1" dirty="0">
                <a:effectLst>
                  <a:glow rad="165100">
                    <a:schemeClr val="tx1"/>
                  </a:glow>
                </a:effectLst>
              </a:rPr>
              <a:t>"</a:t>
            </a:r>
          </a:p>
        </p:txBody>
      </p:sp>
    </p:spTree>
    <p:extLst>
      <p:ext uri="{BB962C8B-B14F-4D97-AF65-F5344CB8AC3E}">
        <p14:creationId xmlns:p14="http://schemas.microsoft.com/office/powerpoint/2010/main" val="12118513"/>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27394" name="Rectangle 4"/>
          <p:cNvSpPr>
            <a:spLocks noChangeArrowheads="1"/>
          </p:cNvSpPr>
          <p:nvPr/>
        </p:nvSpPr>
        <p:spPr bwMode="auto">
          <a:xfrm>
            <a:off x="0" y="4495800"/>
            <a:ext cx="9144000" cy="23622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1750" name="Text Box 6"/>
          <p:cNvSpPr txBox="1">
            <a:spLocks noChangeArrowheads="1"/>
          </p:cNvSpPr>
          <p:nvPr/>
        </p:nvSpPr>
        <p:spPr bwMode="auto">
          <a:xfrm>
            <a:off x="-88900" y="4549775"/>
            <a:ext cx="9232900" cy="2308225"/>
          </a:xfrm>
          <a:prstGeom prst="rect">
            <a:avLst/>
          </a:prstGeom>
          <a:noFill/>
          <a:ln>
            <a:noFill/>
          </a:ln>
          <a:effectLst>
            <a:outerShdw blurRad="63500" dist="38099" dir="2700000" algn="ctr" rotWithShape="0">
              <a:srgbClr val="4B462F">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3200" b="1">
                <a:solidFill>
                  <a:srgbClr val="FFFFFF"/>
                </a:solidFill>
                <a:latin typeface="Arial" charset="0"/>
                <a:cs typeface="Arial" charset="0"/>
              </a:rPr>
              <a:t>启示录</a:t>
            </a:r>
            <a:r>
              <a:rPr lang="en-US" sz="3200" b="1">
                <a:solidFill>
                  <a:srgbClr val="FFFFFF"/>
                </a:solidFill>
                <a:latin typeface="Arial" charset="0"/>
                <a:cs typeface="Arial" charset="0"/>
              </a:rPr>
              <a:t>1:1 </a:t>
            </a:r>
            <a:r>
              <a:rPr lang="zh-CN" altLang="en-US" sz="3200" b="1">
                <a:solidFill>
                  <a:srgbClr val="FFFFFF"/>
                </a:solidFill>
                <a:latin typeface="Arial" charset="0"/>
                <a:cs typeface="Arial" charset="0"/>
              </a:rPr>
              <a:t>与</a:t>
            </a:r>
            <a:r>
              <a:rPr lang="en-US" sz="3200" b="1">
                <a:solidFill>
                  <a:srgbClr val="FFFFFF"/>
                </a:solidFill>
                <a:latin typeface="Arial" charset="0"/>
                <a:cs typeface="Arial" charset="0"/>
              </a:rPr>
              <a:t> 4:1</a:t>
            </a:r>
          </a:p>
          <a:p>
            <a:pPr eaLnBrk="1" hangingPunct="1">
              <a:spcBef>
                <a:spcPct val="50000"/>
              </a:spcBef>
            </a:pPr>
            <a:r>
              <a:rPr lang="zh-CN" altLang="en-US" sz="3200" b="1">
                <a:solidFill>
                  <a:srgbClr val="FFFFFF"/>
                </a:solidFill>
                <a:effectLst>
                  <a:outerShdw blurRad="38100" dist="38100" dir="2700000" algn="tl">
                    <a:srgbClr val="DDDDDD"/>
                  </a:outerShdw>
                </a:effectLst>
                <a:cs typeface="Arial" charset="0"/>
              </a:rPr>
              <a:t>约翰（作者）将显示“必须尽快采取什么地方”，“必须采取这个地方。”这消除兽的数目必须是未来而不是过去或现在的任何疑问。</a:t>
            </a:r>
            <a:endParaRPr lang="en-US" sz="3200" b="1">
              <a:solidFill>
                <a:srgbClr val="FFFFFF"/>
              </a:solidFill>
              <a:effectLst>
                <a:outerShdw blurRad="38100" dist="38100" dir="2700000" algn="tl">
                  <a:srgbClr val="DDDDDD"/>
                </a:outerShdw>
              </a:effectLst>
              <a:latin typeface="Arial" charset="0"/>
              <a:cs typeface="Arial" charset="0"/>
            </a:endParaRPr>
          </a:p>
        </p:txBody>
      </p:sp>
      <p:sp>
        <p:nvSpPr>
          <p:cNvPr id="827396"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
        <p:nvSpPr>
          <p:cNvPr id="827397" name="Title 1"/>
          <p:cNvSpPr>
            <a:spLocks noGrp="1"/>
          </p:cNvSpPr>
          <p:nvPr>
            <p:ph type="title"/>
          </p:nvPr>
        </p:nvSpPr>
        <p:spPr>
          <a:xfrm>
            <a:off x="457200" y="63500"/>
            <a:ext cx="8229600" cy="1143000"/>
          </a:xfrm>
        </p:spPr>
        <p:txBody>
          <a:bodyPr/>
          <a:lstStyle/>
          <a:p>
            <a:pPr>
              <a:defRPr/>
            </a:pPr>
            <a:r>
              <a:rPr lang="zh-CN" b="1" dirty="0">
                <a:solidFill>
                  <a:srgbClr val="FFFFFF"/>
                </a:solidFill>
                <a:effectLst>
                  <a:outerShdw blurRad="38100" dist="38100" dir="2700000" algn="tl">
                    <a:srgbClr val="000000">
                      <a:alpha val="43137"/>
                    </a:srgbClr>
                  </a:outerShdw>
                </a:effectLst>
              </a:rPr>
              <a:t>回应：未来取向</a:t>
            </a:r>
            <a:endParaRPr lang="en-US" b="1" dirty="0">
              <a:solidFill>
                <a:srgbClr val="FFFFFF"/>
              </a:solidFill>
              <a:effectLst>
                <a:outerShdw blurRad="38100" dist="38100" dir="2700000" algn="tl">
                  <a:srgbClr val="000000">
                    <a:alpha val="43137"/>
                  </a:srgbClr>
                </a:outerShdw>
              </a:effectLst>
              <a:ea typeface="ＭＳ Ｐゴシック" pitchFamily="34" charset="-128"/>
            </a:endParaRPr>
          </a:p>
        </p:txBody>
      </p:sp>
    </p:spTree>
    <p:extLst>
      <p:ext uri="{BB962C8B-B14F-4D97-AF65-F5344CB8AC3E}">
        <p14:creationId xmlns:p14="http://schemas.microsoft.com/office/powerpoint/2010/main" val="1497897720"/>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0" y="0"/>
            <a:ext cx="9144000" cy="1066800"/>
          </a:xfrm>
          <a:solidFill>
            <a:srgbClr val="C0C0C0">
              <a:alpha val="50000"/>
            </a:srgbClr>
          </a:solidFill>
        </p:spPr>
        <p:txBody>
          <a:bodyPr/>
          <a:lstStyle/>
          <a:p>
            <a:pPr eaLnBrk="1" hangingPunct="1"/>
            <a:r>
              <a:rPr lang="zh-CN" altLang="en-US" sz="6000">
                <a:solidFill>
                  <a:schemeClr val="tx1"/>
                </a:solidFill>
                <a:effectLst>
                  <a:outerShdw blurRad="38100" dist="38100" dir="2700000" algn="tl">
                    <a:srgbClr val="FFFFFF"/>
                  </a:outerShdw>
                </a:effectLst>
                <a:latin typeface="Arial" charset="0"/>
                <a:cs typeface="Arial" charset="0"/>
              </a:rPr>
              <a:t>启示录 </a:t>
            </a:r>
            <a:r>
              <a:rPr lang="en-US" sz="6000" b="1">
                <a:solidFill>
                  <a:schemeClr val="tx1"/>
                </a:solidFill>
                <a:effectLst>
                  <a:outerShdw blurRad="38100" dist="38100" dir="2700000" algn="tl">
                    <a:srgbClr val="FFFFFF"/>
                  </a:outerShdw>
                </a:effectLst>
                <a:latin typeface="Arial" charset="0"/>
                <a:cs typeface="Arial" charset="0"/>
              </a:rPr>
              <a:t>17:10</a:t>
            </a:r>
          </a:p>
        </p:txBody>
      </p:sp>
      <p:sp>
        <p:nvSpPr>
          <p:cNvPr id="16388" name="Rectangle 4"/>
          <p:cNvSpPr>
            <a:spLocks noChangeArrowheads="1"/>
          </p:cNvSpPr>
          <p:nvPr/>
        </p:nvSpPr>
        <p:spPr bwMode="auto">
          <a:xfrm>
            <a:off x="0" y="5181600"/>
            <a:ext cx="9144000" cy="1676400"/>
          </a:xfrm>
          <a:prstGeom prst="rect">
            <a:avLst/>
          </a:prstGeom>
          <a:solidFill>
            <a:schemeClr val="tx1">
              <a:alpha val="50000"/>
            </a:schemeClr>
          </a:solidFill>
          <a:ln w="9525">
            <a:noFill/>
            <a:miter lim="800000"/>
            <a:headEnd/>
            <a:tailEnd/>
          </a:ln>
          <a:effectLst/>
        </p:spPr>
        <p:txBody>
          <a:bodyPr anchor="ctr"/>
          <a:lstStyle/>
          <a:p>
            <a:pPr algn="ctr" eaLnBrk="1" hangingPunct="1"/>
            <a:r>
              <a:rPr lang="zh-CN" altLang="en-US" sz="4000" dirty="0">
                <a:solidFill>
                  <a:schemeClr val="bg1"/>
                </a:solidFill>
                <a:cs typeface="Arial" charset="0"/>
              </a:rPr>
              <a:t>已</a:t>
            </a:r>
            <a:r>
              <a:rPr lang="zh-CN" altLang="en-US" sz="4000" b="1" dirty="0">
                <a:solidFill>
                  <a:schemeClr val="bg1"/>
                </a:solidFill>
                <a:cs typeface="Arial" charset="0"/>
              </a:rPr>
              <a:t>过看到“七王”七个一世纪的罗马国王。然后，他们认为，第六届国王是尼禄人。</a:t>
            </a:r>
            <a:endParaRPr lang="en-US" sz="4000" b="1" dirty="0">
              <a:solidFill>
                <a:schemeClr val="bg1"/>
              </a:solidFill>
              <a:latin typeface="Arial" charset="0"/>
              <a:cs typeface="Arial" charset="0"/>
            </a:endParaRPr>
          </a:p>
        </p:txBody>
      </p:sp>
      <p:sp>
        <p:nvSpPr>
          <p:cNvPr id="82842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478</a:t>
            </a:r>
          </a:p>
        </p:txBody>
      </p:sp>
    </p:spTree>
    <p:extLst>
      <p:ext uri="{BB962C8B-B14F-4D97-AF65-F5344CB8AC3E}">
        <p14:creationId xmlns:p14="http://schemas.microsoft.com/office/powerpoint/2010/main" val="246160139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42" name="Picture 4" descr="Ner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752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6" name="Rectangle 2"/>
          <p:cNvSpPr>
            <a:spLocks noGrp="1" noChangeArrowheads="1"/>
          </p:cNvSpPr>
          <p:nvPr>
            <p:ph type="title"/>
          </p:nvPr>
        </p:nvSpPr>
        <p:spPr>
          <a:xfrm>
            <a:off x="76200" y="4616450"/>
            <a:ext cx="5029200" cy="2012950"/>
          </a:xfrm>
          <a:effectLst>
            <a:outerShdw blurRad="63500" dist="38099" dir="2700000" algn="ctr" rotWithShape="0">
              <a:srgbClr val="4B462F">
                <a:alpha val="74997"/>
              </a:srgbClr>
            </a:outerShdw>
          </a:effectLst>
        </p:spPr>
        <p:txBody>
          <a:bodyPr/>
          <a:lstStyle/>
          <a:p>
            <a:pPr eaLnBrk="1" hangingPunct="1"/>
            <a:r>
              <a:rPr lang="zh-CN" altLang="en-US" sz="5400">
                <a:solidFill>
                  <a:srgbClr val="FFFFFF"/>
                </a:solidFill>
                <a:latin typeface="Arial" charset="0"/>
                <a:cs typeface="Arial" charset="0"/>
              </a:rPr>
              <a:t>回应：为什么不能使用尼禄是</a:t>
            </a:r>
            <a:r>
              <a:rPr lang="en-US" altLang="zh-CN" sz="5400">
                <a:solidFill>
                  <a:srgbClr val="FFFFFF"/>
                </a:solidFill>
                <a:latin typeface="Arial" charset="0"/>
                <a:cs typeface="Arial" charset="0"/>
              </a:rPr>
              <a:t>666</a:t>
            </a:r>
            <a:r>
              <a:rPr lang="zh-CN" altLang="en-US" sz="5400">
                <a:solidFill>
                  <a:srgbClr val="FFFFFF"/>
                </a:solidFill>
                <a:latin typeface="Arial" charset="0"/>
                <a:cs typeface="Arial" charset="0"/>
              </a:rPr>
              <a:t>吗？</a:t>
            </a:r>
            <a:endParaRPr lang="en-US" sz="5000" b="1">
              <a:solidFill>
                <a:srgbClr val="FFFFFF"/>
              </a:solidFill>
              <a:latin typeface="Arial" charset="0"/>
              <a:cs typeface="Arial" charset="0"/>
            </a:endParaRPr>
          </a:p>
        </p:txBody>
      </p:sp>
      <p:sp>
        <p:nvSpPr>
          <p:cNvPr id="829444"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6" name="Rectangle 3"/>
          <p:cNvSpPr txBox="1">
            <a:spLocks noChangeArrowheads="1"/>
          </p:cNvSpPr>
          <p:nvPr/>
        </p:nvSpPr>
        <p:spPr bwMode="auto">
          <a:xfrm>
            <a:off x="5257800" y="757238"/>
            <a:ext cx="3886200" cy="5562600"/>
          </a:xfrm>
          <a:prstGeom prst="rect">
            <a:avLst/>
          </a:prstGeom>
          <a:noFill/>
          <a:ln>
            <a:noFill/>
          </a:ln>
          <a:effectLst>
            <a:outerShdw blurRad="63500" dist="17961" dir="2700000" algn="ctr" rotWithShape="0">
              <a:schemeClr val="bg2">
                <a:alpha val="74998"/>
              </a:schemeClr>
            </a:outerShdw>
          </a:effectLst>
        </p:spPr>
        <p:txBody>
          <a:bodyPr/>
          <a:lstStyle/>
          <a:p>
            <a:pPr marL="342900" indent="-342900" eaLnBrk="1" hangingPunct="1">
              <a:spcBef>
                <a:spcPct val="20000"/>
              </a:spcBef>
              <a:buFontTx/>
              <a:buChar char="•"/>
              <a:defRPr/>
            </a:pPr>
            <a:r>
              <a:rPr lang="zh-CN" altLang="en-US" sz="3200" dirty="0">
                <a:solidFill>
                  <a:srgbClr val="000000"/>
                </a:solidFill>
                <a:latin typeface="Comic Sans MS" pitchFamily="66" charset="0"/>
                <a:ea typeface="ＭＳ Ｐゴシック" pitchFamily="34" charset="-128"/>
                <a:cs typeface="Arial"/>
              </a:rPr>
              <a:t>尼禄从公元</a:t>
            </a:r>
            <a:r>
              <a:rPr lang="en-US" altLang="zh-CN" sz="3200" dirty="0">
                <a:solidFill>
                  <a:srgbClr val="000000"/>
                </a:solidFill>
                <a:latin typeface="Comic Sans MS" pitchFamily="66" charset="0"/>
                <a:ea typeface="ＭＳ Ｐゴシック" pitchFamily="34" charset="-128"/>
                <a:cs typeface="Arial"/>
              </a:rPr>
              <a:t>54-68</a:t>
            </a:r>
            <a:r>
              <a:rPr lang="zh-CN" altLang="en-US" sz="3200" dirty="0">
                <a:solidFill>
                  <a:srgbClr val="000000"/>
                </a:solidFill>
                <a:latin typeface="Comic Sans MS" pitchFamily="66" charset="0"/>
                <a:ea typeface="ＭＳ Ｐゴシック" pitchFamily="34" charset="-128"/>
                <a:cs typeface="Arial"/>
              </a:rPr>
              <a:t>行使权力，而不是所需的</a:t>
            </a:r>
            <a:r>
              <a:rPr lang="en-US" altLang="zh-CN" sz="3200" dirty="0">
                <a:solidFill>
                  <a:srgbClr val="000000"/>
                </a:solidFill>
                <a:latin typeface="Comic Sans MS" pitchFamily="66" charset="0"/>
                <a:ea typeface="ＭＳ Ｐゴシック" pitchFamily="34" charset="-128"/>
                <a:cs typeface="Arial"/>
              </a:rPr>
              <a:t>40-</a:t>
            </a:r>
            <a:r>
              <a:rPr lang="zh-CN" altLang="en-US" sz="3200" dirty="0">
                <a:solidFill>
                  <a:srgbClr val="000000"/>
                </a:solidFill>
                <a:latin typeface="Comic Sans MS" pitchFamily="66" charset="0"/>
                <a:ea typeface="ＭＳ Ｐゴシック" pitchFamily="34" charset="-128"/>
                <a:cs typeface="Arial"/>
              </a:rPr>
              <a:t>两个月内吗？（启</a:t>
            </a:r>
            <a:r>
              <a:rPr lang="en-US" altLang="zh-CN" sz="3200" dirty="0">
                <a:solidFill>
                  <a:srgbClr val="000000"/>
                </a:solidFill>
                <a:latin typeface="Comic Sans MS" pitchFamily="66" charset="0"/>
                <a:ea typeface="ＭＳ Ｐゴシック" pitchFamily="34" charset="-128"/>
                <a:cs typeface="Arial"/>
              </a:rPr>
              <a:t>13:5</a:t>
            </a:r>
            <a:r>
              <a:rPr lang="zh-CN" altLang="en-US" sz="3200" dirty="0">
                <a:solidFill>
                  <a:srgbClr val="000000"/>
                </a:solidFill>
                <a:latin typeface="Comic Sans MS" pitchFamily="66" charset="0"/>
                <a:ea typeface="ＭＳ Ｐゴシック" pitchFamily="34" charset="-128"/>
                <a:cs typeface="Arial"/>
              </a:rPr>
              <a:t>）。</a:t>
            </a:r>
            <a:endParaRPr lang="en-US" altLang="zh-CN" sz="3200" dirty="0">
              <a:solidFill>
                <a:srgbClr val="000000"/>
              </a:solidFill>
              <a:latin typeface="Comic Sans MS" pitchFamily="66" charset="0"/>
              <a:ea typeface="ＭＳ Ｐゴシック" pitchFamily="34" charset="-128"/>
              <a:cs typeface="Arial"/>
            </a:endParaRPr>
          </a:p>
          <a:p>
            <a:pPr marL="342900" indent="-342900" eaLnBrk="1" hangingPunct="1">
              <a:spcBef>
                <a:spcPct val="20000"/>
              </a:spcBef>
              <a:defRPr/>
            </a:pPr>
            <a:endParaRPr lang="en-US" sz="3000" b="1" dirty="0">
              <a:solidFill>
                <a:srgbClr val="000066"/>
              </a:solidFill>
              <a:latin typeface="Arial" pitchFamily="34" charset="0"/>
              <a:ea typeface="ＭＳ Ｐゴシック" pitchFamily="34" charset="-128"/>
              <a:cs typeface="Arial"/>
            </a:endParaRPr>
          </a:p>
          <a:p>
            <a:pPr marL="342900" indent="-342900" eaLnBrk="1" hangingPunct="1">
              <a:spcBef>
                <a:spcPct val="20000"/>
              </a:spcBef>
              <a:buFontTx/>
              <a:buChar char="•"/>
              <a:defRPr/>
            </a:pPr>
            <a:r>
              <a:rPr lang="zh-CN" altLang="en-US" sz="3200" dirty="0">
                <a:solidFill>
                  <a:srgbClr val="000000"/>
                </a:solidFill>
                <a:latin typeface="Comic Sans MS" pitchFamily="66" charset="0"/>
                <a:ea typeface="ＭＳ Ｐゴシック" pitchFamily="34" charset="-128"/>
                <a:cs typeface="Arial"/>
              </a:rPr>
              <a:t>地球上所有居民没有崇拜尼禄（启</a:t>
            </a:r>
            <a:r>
              <a:rPr lang="en-US" altLang="zh-CN" sz="3200" dirty="0">
                <a:solidFill>
                  <a:srgbClr val="000000"/>
                </a:solidFill>
                <a:latin typeface="Comic Sans MS" pitchFamily="66" charset="0"/>
                <a:ea typeface="ＭＳ Ｐゴシック" pitchFamily="34" charset="-128"/>
                <a:cs typeface="Arial"/>
              </a:rPr>
              <a:t>13:8</a:t>
            </a:r>
            <a:r>
              <a:rPr lang="zh-CN" altLang="en-US" sz="3200" dirty="0">
                <a:solidFill>
                  <a:srgbClr val="000000"/>
                </a:solidFill>
                <a:latin typeface="Comic Sans MS" pitchFamily="66" charset="0"/>
                <a:ea typeface="ＭＳ Ｐゴシック" pitchFamily="34" charset="-128"/>
                <a:cs typeface="Arial"/>
              </a:rPr>
              <a:t>）。</a:t>
            </a:r>
            <a:endParaRPr lang="en-US" sz="3000" b="1" dirty="0">
              <a:solidFill>
                <a:srgbClr val="000066"/>
              </a:solidFill>
              <a:latin typeface="Arial" pitchFamily="34" charset="0"/>
              <a:ea typeface="ＭＳ Ｐゴシック" pitchFamily="34" charset="-128"/>
              <a:cs typeface="Arial"/>
            </a:endParaRPr>
          </a:p>
        </p:txBody>
      </p:sp>
    </p:spTree>
    <p:extLst>
      <p:ext uri="{BB962C8B-B14F-4D97-AF65-F5344CB8AC3E}">
        <p14:creationId xmlns:p14="http://schemas.microsoft.com/office/powerpoint/2010/main" val="78851042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aphicFrame>
        <p:nvGraphicFramePr>
          <p:cNvPr id="49260" name="Group 108"/>
          <p:cNvGraphicFramePr>
            <a:graphicFrameLocks noGrp="1"/>
          </p:cNvGraphicFramePr>
          <p:nvPr>
            <p:ph/>
          </p:nvPr>
        </p:nvGraphicFramePr>
        <p:xfrm>
          <a:off x="0" y="855663"/>
          <a:ext cx="9144000" cy="5851526"/>
        </p:xfrm>
        <a:graphic>
          <a:graphicData uri="http://schemas.openxmlformats.org/drawingml/2006/table">
            <a:tbl>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93345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a:ln>
                            <a:noFill/>
                          </a:ln>
                          <a:solidFill>
                            <a:srgbClr val="FFFF00"/>
                          </a:solidFill>
                          <a:effectLst/>
                          <a:latin typeface="Arial" charset="0"/>
                          <a:ea typeface="ＭＳ Ｐゴシック" charset="0"/>
                          <a:cs typeface="Arial" charset="0"/>
                        </a:rPr>
                        <a:t>丹尼尔 </a:t>
                      </a:r>
                      <a:r>
                        <a:rPr kumimoji="0" lang="en-US" sz="2400" b="1" i="1" u="none" strike="noStrike" cap="none" normalizeH="0" baseline="0">
                          <a:ln>
                            <a:noFill/>
                          </a:ln>
                          <a:solidFill>
                            <a:srgbClr val="FFFF00"/>
                          </a:solidFill>
                          <a:effectLst/>
                          <a:latin typeface="Arial" charset="0"/>
                          <a:ea typeface="ＭＳ Ｐゴシック" charset="0"/>
                          <a:cs typeface="Times New Roman" charset="0"/>
                        </a:rPr>
                        <a:t>7:1-8</a:t>
                      </a:r>
                      <a:endParaRPr kumimoji="0" lang="en-US" sz="2400" b="1" i="0" u="none" strike="noStrike" cap="none" normalizeH="0" baseline="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400" b="1" i="1" u="none" strike="noStrike" cap="none" normalizeH="0" baseline="0">
                          <a:ln>
                            <a:noFill/>
                          </a:ln>
                          <a:solidFill>
                            <a:srgbClr val="FFFF00"/>
                          </a:solidFill>
                          <a:effectLst/>
                          <a:latin typeface="Arial" charset="0"/>
                          <a:ea typeface="ＭＳ Ｐゴシック" charset="0"/>
                          <a:cs typeface="Times New Roman" charset="0"/>
                        </a:rPr>
                        <a:t>启示录 </a:t>
                      </a:r>
                      <a:r>
                        <a:rPr kumimoji="0" lang="en-US" sz="2400" b="1" i="1" u="none" strike="noStrike" cap="none" normalizeH="0" baseline="0">
                          <a:ln>
                            <a:noFill/>
                          </a:ln>
                          <a:solidFill>
                            <a:srgbClr val="FFFF00"/>
                          </a:solidFill>
                          <a:effectLst/>
                          <a:latin typeface="Arial" charset="0"/>
                          <a:ea typeface="ＭＳ Ｐゴシック" charset="0"/>
                          <a:cs typeface="Times New Roman" charset="0"/>
                        </a:rPr>
                        <a:t>13:1-2; 17:9-12</a:t>
                      </a:r>
                      <a:endParaRPr kumimoji="0" lang="en-US" sz="2400" b="1" i="0" u="none" strike="noStrike" cap="none" normalizeH="0" baseline="0">
                        <a:ln>
                          <a:noFill/>
                        </a:ln>
                        <a:solidFill>
                          <a:srgbClr val="FFFF00"/>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7399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四兽（狮，熊，豹，可怕的十角兽）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有兽像豹，熊，狮子十角（</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13:2</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13:1</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r>
                        <a:rPr kumimoji="0" lang="en-US" altLang="zh-CN"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17:3</a:t>
                      </a: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906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七个头代表连续四个王国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七个头代表连续七个王国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382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rPr>
                        <a:t>四个王国</a:t>
                      </a:r>
                      <a:endParaRPr kumimoji="0" lang="en-US" sz="2800" b="1" i="0" u="none" strike="noStrike" cap="none" normalizeH="0" baseline="0">
                        <a:ln>
                          <a:noFill/>
                        </a:ln>
                        <a:solidFill>
                          <a:srgbClr val="FFFFFF"/>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Arial" charset="0"/>
                        </a:rPr>
                        <a:t>七个国王</a:t>
                      </a:r>
                      <a:endParaRPr kumimoji="0" 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49338">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Times New Roman" charset="0"/>
                        </a:rPr>
                        <a:t>十角</a:t>
                      </a:r>
                      <a:r>
                        <a:rPr kumimoji="0" lang="zh-CN" altLang="en-US" sz="2400" b="1" i="0" u="none" strike="noStrike" cap="none" normalizeH="0" baseline="0">
                          <a:ln>
                            <a:noFill/>
                          </a:ln>
                          <a:solidFill>
                            <a:schemeClr val="bg1"/>
                          </a:solidFill>
                          <a:effectLst/>
                          <a:latin typeface="Arial" charset="0"/>
                          <a:ea typeface="ＭＳ Ｐゴシック" charset="0"/>
                          <a:cs typeface="Times New Roman" charset="0"/>
                        </a:rPr>
                        <a:t> </a:t>
                      </a:r>
                      <a:r>
                        <a:rPr kumimoji="0" lang="en-US" sz="2400" b="1" i="0" u="none" strike="noStrike" cap="none" normalizeH="0" baseline="0">
                          <a:ln>
                            <a:noFill/>
                          </a:ln>
                          <a:solidFill>
                            <a:schemeClr val="bg1"/>
                          </a:solidFill>
                          <a:effectLst/>
                          <a:latin typeface="Arial" charset="0"/>
                          <a:ea typeface="ＭＳ Ｐゴシック" charset="0"/>
                          <a:cs typeface="Times New Roman" charset="0"/>
                        </a:rPr>
                        <a:t>(v. 7)</a:t>
                      </a:r>
                      <a:endParaRPr kumimoji="0" lang="en-US" sz="24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zh-CN" altLang="en-US" sz="2800" b="1" i="0" u="none" strike="noStrike" cap="none" normalizeH="0" baseline="0">
                          <a:ln>
                            <a:noFill/>
                          </a:ln>
                          <a:solidFill>
                            <a:schemeClr val="bg1"/>
                          </a:solidFill>
                          <a:effectLst>
                            <a:outerShdw blurRad="38100" dist="38100" dir="2700000" algn="tl">
                              <a:srgbClr val="DDDDDD"/>
                            </a:outerShdw>
                          </a:effectLst>
                          <a:latin typeface="Arial" charset="0"/>
                          <a:ea typeface="ＭＳ Ｐゴシック" charset="0"/>
                          <a:cs typeface="Times New Roman" charset="0"/>
                        </a:rPr>
                        <a:t>    十角 </a:t>
                      </a:r>
                      <a:r>
                        <a:rPr kumimoji="0" lang="en-US" sz="2400" b="1" i="0" u="none" strike="noStrike" cap="none" normalizeH="0" baseline="0">
                          <a:ln>
                            <a:noFill/>
                          </a:ln>
                          <a:solidFill>
                            <a:schemeClr val="bg1"/>
                          </a:solidFill>
                          <a:effectLst/>
                          <a:latin typeface="Arial" charset="0"/>
                          <a:ea typeface="ＭＳ Ｐゴシック" charset="0"/>
                          <a:cs typeface="Times New Roman" charset="0"/>
                        </a:rPr>
                        <a:t>(13:1; 17:3,12)</a:t>
                      </a:r>
                      <a:endParaRPr kumimoji="0" lang="en-US" sz="2400" b="1" i="0" u="none" strike="noStrike" cap="none" normalizeH="0" baseline="0">
                        <a:ln>
                          <a:noFill/>
                        </a:ln>
                        <a:solidFill>
                          <a:schemeClr val="bg1"/>
                        </a:solidFill>
                        <a:effectLst/>
                        <a:latin typeface="Arial" charset="0"/>
                        <a:ea typeface="ＭＳ Ｐゴシック" charset="0"/>
                        <a:cs typeface="Arial" charset="0"/>
                      </a:endParaRPr>
                    </a:p>
                  </a:txBody>
                  <a:tcPr anchor="ctr" horzOverflow="overflow">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30486" name="Text Box 89"/>
          <p:cNvSpPr txBox="1">
            <a:spLocks noChangeArrowheads="1"/>
          </p:cNvSpPr>
          <p:nvPr/>
        </p:nvSpPr>
        <p:spPr bwMode="auto">
          <a:xfrm>
            <a:off x="7724775" y="61722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04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830488" name="Title 1"/>
          <p:cNvSpPr>
            <a:spLocks noGrp="1"/>
          </p:cNvSpPr>
          <p:nvPr>
            <p:ph type="title" idx="4294967295"/>
          </p:nvPr>
        </p:nvSpPr>
        <p:spPr>
          <a:xfrm>
            <a:off x="457200" y="26988"/>
            <a:ext cx="8229600" cy="942975"/>
          </a:xfrm>
        </p:spPr>
        <p:txBody>
          <a:bodyPr/>
          <a:lstStyle/>
          <a:p>
            <a:r>
              <a:rPr lang="zh-CN">
                <a:solidFill>
                  <a:srgbClr val="FFFFFF"/>
                </a:solidFill>
                <a:latin typeface="Arial" charset="0"/>
                <a:cs typeface="Arial" charset="0"/>
              </a:rPr>
              <a:t>与丹尼尔的相关性</a:t>
            </a:r>
            <a:endParaRPr lang="en-US">
              <a:solidFill>
                <a:srgbClr val="FFFFFF"/>
              </a:solidFill>
              <a:latin typeface="Arial" charset="0"/>
              <a:cs typeface="Arial" charset="0"/>
            </a:endParaRPr>
          </a:p>
        </p:txBody>
      </p:sp>
    </p:spTree>
    <p:extLst>
      <p:ext uri="{BB962C8B-B14F-4D97-AF65-F5344CB8AC3E}">
        <p14:creationId xmlns:p14="http://schemas.microsoft.com/office/powerpoint/2010/main" val="132176772"/>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1490" name="Text Box 4"/>
          <p:cNvSpPr txBox="1">
            <a:spLocks noChangeArrowheads="1"/>
          </p:cNvSpPr>
          <p:nvPr/>
        </p:nvSpPr>
        <p:spPr bwMode="auto">
          <a:xfrm>
            <a:off x="7267575" y="62484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149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a:t>
            </a:r>
          </a:p>
        </p:txBody>
      </p:sp>
      <p:sp>
        <p:nvSpPr>
          <p:cNvPr id="6" name="Rectangle 3"/>
          <p:cNvSpPr txBox="1">
            <a:spLocks noChangeArrowheads="1"/>
          </p:cNvSpPr>
          <p:nvPr/>
        </p:nvSpPr>
        <p:spPr bwMode="auto">
          <a:xfrm>
            <a:off x="0" y="1587500"/>
            <a:ext cx="9144000" cy="4495800"/>
          </a:xfrm>
          <a:prstGeom prst="rect">
            <a:avLst/>
          </a:prstGeom>
          <a:solidFill>
            <a:schemeClr val="bg1">
              <a:alpha val="64999"/>
            </a:schemeClr>
          </a:solidFill>
          <a:ln>
            <a:noFill/>
          </a:ln>
        </p:spPr>
        <p:txBody>
          <a:bodyPr/>
          <a:lstStyle>
            <a:lvl1pPr marL="514350" indent="-51435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pPr>
            <a:r>
              <a:rPr lang="zh-CN" altLang="en-US" sz="2800" b="1" dirty="0">
                <a:solidFill>
                  <a:srgbClr val="000066"/>
                </a:solidFill>
                <a:latin typeface="Arial" charset="0"/>
                <a:cs typeface="Arial" charset="0"/>
              </a:rPr>
              <a:t>     </a:t>
            </a:r>
            <a:r>
              <a:rPr lang="en-US" altLang="zh-CN" sz="3600" b="1" dirty="0">
                <a:solidFill>
                  <a:srgbClr val="000066"/>
                </a:solidFill>
                <a:effectLst>
                  <a:outerShdw blurRad="38100" dist="38100" dir="2700000" algn="tl">
                    <a:srgbClr val="DDDDDD"/>
                  </a:outerShdw>
                </a:effectLst>
                <a:latin typeface="Arial" charset="0"/>
                <a:cs typeface="Arial" charset="0"/>
              </a:rPr>
              <a:t>1</a:t>
            </a:r>
            <a:r>
              <a:rPr lang="zh-CN" altLang="en-US" sz="3600" b="1" dirty="0">
                <a:solidFill>
                  <a:srgbClr val="000066"/>
                </a:solidFill>
                <a:effectLst>
                  <a:outerShdw blurRad="38100" dist="38100" dir="2700000" algn="tl">
                    <a:srgbClr val="DDDDDD"/>
                  </a:outerShdw>
                </a:effectLst>
                <a:latin typeface="Arial" charset="0"/>
                <a:cs typeface="Arial" charset="0"/>
              </a:rPr>
              <a:t>。埃及（法老）</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2</a:t>
            </a:r>
            <a:r>
              <a:rPr lang="zh-CN" altLang="en-US" sz="3600" b="1" dirty="0">
                <a:solidFill>
                  <a:srgbClr val="000066"/>
                </a:solidFill>
                <a:effectLst>
                  <a:outerShdw blurRad="38100" dist="38100" dir="2700000" algn="tl">
                    <a:srgbClr val="DDDDDD"/>
                  </a:outerShdw>
                </a:effectLst>
                <a:latin typeface="Arial" charset="0"/>
                <a:cs typeface="Arial" charset="0"/>
              </a:rPr>
              <a:t>。亚述（亚述国王）</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3</a:t>
            </a:r>
            <a:r>
              <a:rPr lang="zh-CN" altLang="en-US" sz="3600" b="1" dirty="0">
                <a:solidFill>
                  <a:srgbClr val="000066"/>
                </a:solidFill>
                <a:effectLst>
                  <a:outerShdw blurRad="38100" dist="38100" dir="2700000" algn="tl">
                    <a:srgbClr val="DDDDDD"/>
                  </a:outerShdw>
                </a:effectLst>
                <a:latin typeface="Arial" charset="0"/>
                <a:cs typeface="Arial" charset="0"/>
              </a:rPr>
              <a:t>。新巴比伦（尼布甲尼撒）</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4</a:t>
            </a:r>
            <a:r>
              <a:rPr lang="zh-CN" altLang="en-US" sz="3600" b="1" dirty="0">
                <a:solidFill>
                  <a:srgbClr val="000066"/>
                </a:solidFill>
                <a:effectLst>
                  <a:outerShdw blurRad="38100" dist="38100" dir="2700000" algn="tl">
                    <a:srgbClr val="DDDDDD"/>
                  </a:outerShdw>
                </a:effectLst>
                <a:latin typeface="Arial" charset="0"/>
                <a:cs typeface="Arial" charset="0"/>
              </a:rPr>
              <a:t>。玛代波斯（居鲁士）</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5</a:t>
            </a:r>
            <a:r>
              <a:rPr lang="zh-CN" altLang="en-US" sz="3600" b="1" dirty="0">
                <a:solidFill>
                  <a:srgbClr val="000066"/>
                </a:solidFill>
                <a:effectLst>
                  <a:outerShdw blurRad="38100" dist="38100" dir="2700000" algn="tl">
                    <a:srgbClr val="DDDDDD"/>
                  </a:outerShdw>
                </a:effectLst>
                <a:latin typeface="Arial" charset="0"/>
                <a:cs typeface="Arial" charset="0"/>
              </a:rPr>
              <a:t>。希腊（亚历山大大帝）</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6</a:t>
            </a:r>
            <a:r>
              <a:rPr lang="zh-CN" altLang="en-US" sz="3600" b="1" dirty="0">
                <a:solidFill>
                  <a:srgbClr val="000066"/>
                </a:solidFill>
                <a:effectLst>
                  <a:outerShdw blurRad="38100" dist="38100" dir="2700000" algn="tl">
                    <a:srgbClr val="DDDDDD"/>
                  </a:outerShdw>
                </a:effectLst>
                <a:latin typeface="Arial" charset="0"/>
                <a:cs typeface="Arial" charset="0"/>
              </a:rPr>
              <a:t>。罗马（凯撒“一”）</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7</a:t>
            </a:r>
            <a:r>
              <a:rPr lang="zh-CN" altLang="en-US" sz="3600" b="1" dirty="0">
                <a:solidFill>
                  <a:srgbClr val="000066"/>
                </a:solidFill>
                <a:effectLst>
                  <a:outerShdw blurRad="38100" dist="38100" dir="2700000" algn="tl">
                    <a:srgbClr val="DDDDDD"/>
                  </a:outerShdw>
                </a:effectLst>
                <a:latin typeface="Arial" charset="0"/>
                <a:cs typeface="Arial" charset="0"/>
              </a:rPr>
              <a:t>。重新统一罗马帝国（十王“尚未”）</a:t>
            </a:r>
            <a:br>
              <a:rPr lang="zh-CN" altLang="en-US" sz="3600" b="1" dirty="0">
                <a:solidFill>
                  <a:srgbClr val="000066"/>
                </a:solidFill>
                <a:effectLst>
                  <a:outerShdw blurRad="38100" dist="38100" dir="2700000" algn="tl">
                    <a:srgbClr val="DDDDDD"/>
                  </a:outerShdw>
                </a:effectLst>
                <a:latin typeface="Arial" charset="0"/>
                <a:cs typeface="Arial" charset="0"/>
              </a:rPr>
            </a:br>
            <a:r>
              <a:rPr lang="en-US" altLang="zh-CN" sz="3600" b="1" dirty="0">
                <a:solidFill>
                  <a:srgbClr val="000066"/>
                </a:solidFill>
                <a:effectLst>
                  <a:outerShdw blurRad="38100" dist="38100" dir="2700000" algn="tl">
                    <a:srgbClr val="DDDDDD"/>
                  </a:outerShdw>
                </a:effectLst>
                <a:latin typeface="Arial" charset="0"/>
                <a:cs typeface="Arial" charset="0"/>
              </a:rPr>
              <a:t>8</a:t>
            </a:r>
            <a:r>
              <a:rPr lang="zh-CN" altLang="en-US" sz="3600" b="1" dirty="0">
                <a:solidFill>
                  <a:srgbClr val="000066"/>
                </a:solidFill>
                <a:effectLst>
                  <a:outerShdw blurRad="38100" dist="38100" dir="2700000" algn="tl">
                    <a:srgbClr val="DDDDDD"/>
                  </a:outerShdw>
                </a:effectLst>
                <a:latin typeface="Arial" charset="0"/>
                <a:cs typeface="Arial" charset="0"/>
              </a:rPr>
              <a:t>。最后詹蒂莱世界王国（敌基督）</a:t>
            </a:r>
            <a:endParaRPr lang="en-US" sz="3600" b="1" dirty="0">
              <a:solidFill>
                <a:srgbClr val="000066"/>
              </a:solidFill>
              <a:effectLst>
                <a:outerShdw blurRad="38100" dist="38100" dir="2700000" algn="tl">
                  <a:srgbClr val="DDDDDD"/>
                </a:outerShdw>
              </a:effectLst>
              <a:latin typeface="Arial" charset="0"/>
              <a:cs typeface="Arial" charset="0"/>
            </a:endParaRPr>
          </a:p>
        </p:txBody>
      </p:sp>
      <p:sp>
        <p:nvSpPr>
          <p:cNvPr id="51202" name="Rectangle 2"/>
          <p:cNvSpPr>
            <a:spLocks noGrp="1" noChangeArrowheads="1"/>
          </p:cNvSpPr>
          <p:nvPr>
            <p:ph type="title"/>
          </p:nvPr>
        </p:nvSpPr>
        <p:spPr>
          <a:xfrm>
            <a:off x="0" y="0"/>
            <a:ext cx="9144000" cy="1436688"/>
          </a:xfrm>
          <a:effectLst>
            <a:outerShdw blurRad="63500" dist="53882" dir="2700000" algn="ctr" rotWithShape="0">
              <a:schemeClr val="tx1">
                <a:alpha val="74998"/>
              </a:schemeClr>
            </a:outerShdw>
          </a:effectLst>
        </p:spPr>
        <p:txBody>
          <a:bodyPr/>
          <a:lstStyle/>
          <a:p>
            <a:pPr eaLnBrk="1" hangingPunct="1">
              <a:defRPr/>
            </a:pPr>
            <a:r>
              <a:rPr lang="zh-CN" altLang="en-US" sz="4800" b="1" dirty="0">
                <a:solidFill>
                  <a:srgbClr val="FFFFFF"/>
                </a:solidFill>
              </a:rPr>
              <a:t>八个连续</a:t>
            </a:r>
            <a:r>
              <a:rPr lang="zh-CN" altLang="en-US" sz="4800" dirty="0">
                <a:solidFill>
                  <a:srgbClr val="FFFFFF"/>
                </a:solidFill>
              </a:rPr>
              <a:t>王国</a:t>
            </a:r>
            <a:br>
              <a:rPr lang="en-US" altLang="zh-CN" sz="4800" dirty="0">
                <a:solidFill>
                  <a:srgbClr val="FFFFFF"/>
                </a:solidFill>
              </a:rPr>
            </a:br>
            <a:r>
              <a:rPr lang="en-US" sz="4600" b="1" dirty="0">
                <a:solidFill>
                  <a:srgbClr val="FFFFFF"/>
                </a:solidFill>
                <a:ea typeface="+mj-ea"/>
              </a:rPr>
              <a:t>(</a:t>
            </a:r>
            <a:r>
              <a:rPr lang="en-US" sz="4600" b="1" dirty="0">
                <a:solidFill>
                  <a:schemeClr val="bg1"/>
                </a:solidFill>
                <a:ea typeface="+mj-ea"/>
              </a:rPr>
              <a:t>17:10-11) </a:t>
            </a:r>
          </a:p>
        </p:txBody>
      </p:sp>
    </p:spTree>
    <p:extLst>
      <p:ext uri="{BB962C8B-B14F-4D97-AF65-F5344CB8AC3E}">
        <p14:creationId xmlns:p14="http://schemas.microsoft.com/office/powerpoint/2010/main" val="1411441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1" nodeType="clickEffect">
                                  <p:stCondLst>
                                    <p:cond delay="0"/>
                                  </p:stCondLst>
                                  <p:childTnLst>
                                    <p:set>
                                      <p:cBhvr>
                                        <p:cTn id="12" dur="1" fill="hold">
                                          <p:stCondLst>
                                            <p:cond delay="0"/>
                                          </p:stCondLst>
                                        </p:cTn>
                                        <p:tgtEl>
                                          <p:spTgt spid="6">
                                            <p:bg/>
                                          </p:spTgt>
                                        </p:tgtEl>
                                        <p:attrNameLst>
                                          <p:attrName>style.visibility</p:attrName>
                                        </p:attrNameLst>
                                      </p:cBhvr>
                                      <p:to>
                                        <p:strVal val="visible"/>
                                      </p:to>
                                    </p:set>
                                    <p:animEffect transition="in" filter="dissolve">
                                      <p:cBhvr>
                                        <p:cTn id="13" dur="500"/>
                                        <p:tgtEl>
                                          <p:spTgt spid="6">
                                            <p:bg/>
                                          </p:spTgt>
                                        </p:tgtEl>
                                      </p:cBhvr>
                                    </p:animEffect>
                                  </p:childTnLst>
                                </p:cTn>
                              </p:par>
                              <p:par>
                                <p:cTn id="14" presetID="9" presetClass="entr" presetSubtype="0" fill="hold" grpId="1" nodeType="with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dissolve">
                                      <p:cBhvr>
                                        <p:cTn id="16"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P spid="6" grpId="1" build="allAtOnce" animBg="1"/>
    </p:bldLst>
  </p:timing>
</p:sld>
</file>

<file path=ppt/slides/slide3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0" y="69850"/>
            <a:ext cx="8255000" cy="723900"/>
          </a:xfrm>
          <a:effectLst>
            <a:outerShdw blurRad="63500" dist="17961" dir="2700000" algn="ctr" rotWithShape="0">
              <a:schemeClr val="tx1">
                <a:alpha val="74998"/>
              </a:schemeClr>
            </a:outerShdw>
          </a:effectLst>
        </p:spPr>
        <p:txBody>
          <a:bodyPr/>
          <a:lstStyle/>
          <a:p>
            <a:pPr eaLnBrk="1" hangingPunct="1">
              <a:defRPr/>
            </a:pPr>
            <a:r>
              <a:rPr lang="zh-CN" altLang="en-US" sz="3200" b="1" dirty="0">
                <a:solidFill>
                  <a:srgbClr val="FFFFFF"/>
                </a:solidFill>
              </a:rPr>
              <a:t>支持查看历届三国</a:t>
            </a:r>
            <a:endParaRPr lang="en-US" sz="3200" b="1" i="1" dirty="0">
              <a:solidFill>
                <a:srgbClr val="FFFFFF"/>
              </a:solidFill>
            </a:endParaRPr>
          </a:p>
        </p:txBody>
      </p:sp>
      <p:sp>
        <p:nvSpPr>
          <p:cNvPr id="832515" name="Text Box 4"/>
          <p:cNvSpPr txBox="1">
            <a:spLocks noChangeArrowheads="1"/>
          </p:cNvSpPr>
          <p:nvPr/>
        </p:nvSpPr>
        <p:spPr bwMode="auto">
          <a:xfrm>
            <a:off x="7572375" y="6248400"/>
            <a:ext cx="1419225" cy="457200"/>
          </a:xfrm>
          <a:prstGeom prst="rect">
            <a:avLst/>
          </a:prstGeom>
          <a:noFill/>
          <a:ln w="9525">
            <a:noFill/>
            <a:miter lim="800000"/>
            <a:headEnd/>
            <a:tailEnd/>
          </a:ln>
        </p:spPr>
        <p:txBody>
          <a:bodyPr wrap="none">
            <a:spAutoFit/>
          </a:bodyPr>
          <a:lstStyle/>
          <a:p>
            <a:pPr algn="r" eaLnBrk="1" hangingPunct="1">
              <a:defRPr/>
            </a:pPr>
            <a:r>
              <a:rPr lang="zh-CN" altLang="en-US" b="1" i="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cs typeface="Arial"/>
              </a:rPr>
              <a:t>希区柯克</a:t>
            </a:r>
            <a:endParaRPr lang="en-US" b="1" i="1" dirty="0">
              <a:solidFill>
                <a:srgbClr val="FFFFFF"/>
              </a:solidFill>
              <a:effectLst>
                <a:outerShdw blurRad="38100" dist="38100" dir="2700000" algn="tl">
                  <a:srgbClr val="000000">
                    <a:alpha val="43137"/>
                  </a:srgbClr>
                </a:outerShdw>
              </a:effectLst>
              <a:latin typeface="Times New Roman" pitchFamily="18" charset="0"/>
              <a:ea typeface="ＭＳ Ｐゴシック" pitchFamily="34" charset="-128"/>
              <a:cs typeface="Arial"/>
            </a:endParaRPr>
          </a:p>
        </p:txBody>
      </p:sp>
      <p:sp>
        <p:nvSpPr>
          <p:cNvPr id="832516" name="Text Box 1034"/>
          <p:cNvSpPr txBox="1">
            <a:spLocks noChangeArrowheads="1"/>
          </p:cNvSpPr>
          <p:nvPr/>
        </p:nvSpPr>
        <p:spPr bwMode="auto">
          <a:xfrm>
            <a:off x="8326438" y="0"/>
            <a:ext cx="817562"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479-480</a:t>
            </a:r>
          </a:p>
        </p:txBody>
      </p:sp>
      <p:sp>
        <p:nvSpPr>
          <p:cNvPr id="5" name="Rectangle 2"/>
          <p:cNvSpPr txBox="1">
            <a:spLocks noChangeArrowheads="1"/>
          </p:cNvSpPr>
          <p:nvPr/>
        </p:nvSpPr>
        <p:spPr bwMode="auto">
          <a:xfrm>
            <a:off x="88900" y="762000"/>
            <a:ext cx="8913813" cy="6096000"/>
          </a:xfrm>
          <a:prstGeom prst="rect">
            <a:avLst/>
          </a:prstGeom>
          <a:noFill/>
          <a:ln>
            <a:noFill/>
          </a:ln>
          <a:effectLst>
            <a:outerShdw blurRad="63500" dist="17961" dir="2700000" algn="ctr" rotWithShape="0">
              <a:schemeClr val="tx1">
                <a:alpha val="74998"/>
              </a:schemeClr>
            </a:outerShdw>
          </a:effectLst>
        </p:spPr>
        <p:txBody>
          <a:bodyPr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600">
                <a:solidFill>
                  <a:srgbClr val="FFFFFF"/>
                </a:solidFill>
                <a:latin typeface="Arial" charset="0"/>
                <a:cs typeface="Arial" charset="0"/>
              </a:rPr>
              <a:t>“连续王国视图避免了象征性的观点含糊不清的性质，是一致的丹尼尔</a:t>
            </a:r>
            <a:r>
              <a:rPr lang="en-US" altLang="zh-CN" sz="3600">
                <a:solidFill>
                  <a:srgbClr val="FFFFFF"/>
                </a:solidFill>
                <a:latin typeface="Arial" charset="0"/>
                <a:cs typeface="Arial" charset="0"/>
              </a:rPr>
              <a:t>7</a:t>
            </a:r>
            <a:r>
              <a:rPr lang="zh-CN" altLang="en-US" sz="3600">
                <a:solidFill>
                  <a:srgbClr val="FFFFFF"/>
                </a:solidFill>
                <a:latin typeface="Arial" charset="0"/>
                <a:cs typeface="Arial" charset="0"/>
              </a:rPr>
              <a:t>约与旧图像，并提供了一个一致的解释”八大天王。由于这些原因，这是首选的观点。因此，启示录</a:t>
            </a:r>
            <a:r>
              <a:rPr lang="en-US" altLang="zh-CN" sz="3600">
                <a:solidFill>
                  <a:srgbClr val="FFFFFF"/>
                </a:solidFill>
                <a:latin typeface="Arial" charset="0"/>
                <a:cs typeface="Arial" charset="0"/>
              </a:rPr>
              <a:t>17:9-11</a:t>
            </a:r>
            <a:r>
              <a:rPr lang="zh-CN" altLang="en-US" sz="3600">
                <a:solidFill>
                  <a:srgbClr val="FFFFFF"/>
                </a:solidFill>
                <a:latin typeface="Arial" charset="0"/>
                <a:cs typeface="Arial" charset="0"/>
              </a:rPr>
              <a:t>提供不支持基于</a:t>
            </a:r>
            <a:r>
              <a:rPr lang="en-US" altLang="zh-CN" sz="3600">
                <a:solidFill>
                  <a:srgbClr val="FFFFFF"/>
                </a:solidFill>
                <a:latin typeface="Arial" charset="0"/>
                <a:cs typeface="Arial" charset="0"/>
              </a:rPr>
              <a:t>Nero</a:t>
            </a:r>
            <a:r>
              <a:rPr lang="zh-CN" altLang="en-US" sz="3600">
                <a:solidFill>
                  <a:srgbClr val="FFFFFF"/>
                </a:solidFill>
                <a:latin typeface="Arial" charset="0"/>
                <a:cs typeface="Arial" charset="0"/>
              </a:rPr>
              <a:t>是第六届国王的想法，为早期的启示日期。“</a:t>
            </a:r>
            <a:endParaRPr lang="en-US" sz="3500" b="1">
              <a:solidFill>
                <a:srgbClr val="FFFFFF"/>
              </a:solidFill>
              <a:latin typeface="Arial" charset="0"/>
              <a:cs typeface="Arial" charset="0"/>
            </a:endParaRPr>
          </a:p>
        </p:txBody>
      </p:sp>
    </p:spTree>
    <p:extLst>
      <p:ext uri="{BB962C8B-B14F-4D97-AF65-F5344CB8AC3E}">
        <p14:creationId xmlns:p14="http://schemas.microsoft.com/office/powerpoint/2010/main" val="395464878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8" name="Picture 5" descr="Domitia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0575" y="0"/>
            <a:ext cx="45434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3539" name="Picture 4" descr="Ner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687888"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3540" name="Rectangle 6"/>
          <p:cNvSpPr>
            <a:spLocks noChangeArrowheads="1"/>
          </p:cNvSpPr>
          <p:nvPr/>
        </p:nvSpPr>
        <p:spPr bwMode="auto">
          <a:xfrm>
            <a:off x="0" y="5410200"/>
            <a:ext cx="9144000" cy="1447800"/>
          </a:xfrm>
          <a:prstGeom prst="rect">
            <a:avLst/>
          </a:prstGeom>
          <a:solidFill>
            <a:schemeClr val="tx1"/>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33794" name="Rectangle 2"/>
          <p:cNvSpPr>
            <a:spLocks noGrp="1" noChangeArrowheads="1"/>
          </p:cNvSpPr>
          <p:nvPr>
            <p:ph type="title"/>
          </p:nvPr>
        </p:nvSpPr>
        <p:spPr>
          <a:xfrm>
            <a:off x="104775" y="5486400"/>
            <a:ext cx="8915400" cy="1371600"/>
          </a:xfrm>
        </p:spPr>
        <p:txBody>
          <a:bodyPr/>
          <a:lstStyle/>
          <a:p>
            <a:pPr algn="l" eaLnBrk="1" hangingPunct="1"/>
            <a:r>
              <a:rPr lang="zh-CN" altLang="en-US" sz="4000" b="1">
                <a:solidFill>
                  <a:schemeClr val="bg1"/>
                </a:solidFill>
                <a:latin typeface="Arial" charset="0"/>
                <a:cs typeface="Arial" charset="0"/>
              </a:rPr>
              <a:t>启示录 </a:t>
            </a:r>
            <a:r>
              <a:rPr lang="en-US" sz="4000" b="1">
                <a:solidFill>
                  <a:schemeClr val="bg1"/>
                </a:solidFill>
                <a:latin typeface="Arial" charset="0"/>
                <a:cs typeface="Arial" charset="0"/>
              </a:rPr>
              <a:t>17:10</a:t>
            </a:r>
            <a:r>
              <a:rPr lang="zh-CN" sz="4000" b="1">
                <a:solidFill>
                  <a:srgbClr val="FFFFFF"/>
                </a:solidFill>
                <a:latin typeface="Arial" charset="0"/>
                <a:cs typeface="Arial" charset="0"/>
              </a:rPr>
              <a:t>比尔肯定没有</a:t>
            </a:r>
            <a:r>
              <a:rPr lang="zh-CN" altLang="en-US" sz="4000" b="1">
                <a:solidFill>
                  <a:srgbClr val="FFFFFF"/>
                </a:solidFill>
                <a:latin typeface="Arial" charset="0"/>
                <a:cs typeface="Arial" charset="0"/>
              </a:rPr>
              <a:t>尼禄</a:t>
            </a:r>
            <a:r>
              <a:rPr lang="zh-CN" sz="4000" b="1">
                <a:solidFill>
                  <a:srgbClr val="FFFFFF"/>
                </a:solidFill>
                <a:latin typeface="Arial" charset="0"/>
                <a:cs typeface="Arial" charset="0"/>
              </a:rPr>
              <a:t>或多米提安参考。</a:t>
            </a:r>
            <a:endParaRPr lang="en-US" sz="4000" b="1">
              <a:solidFill>
                <a:srgbClr val="FFFFFF"/>
              </a:solidFill>
              <a:latin typeface="Arial" charset="0"/>
              <a:cs typeface="Arial" charset="0"/>
            </a:endParaRPr>
          </a:p>
        </p:txBody>
      </p:sp>
      <p:sp>
        <p:nvSpPr>
          <p:cNvPr id="833542" name="Text Box 7"/>
          <p:cNvSpPr txBox="1">
            <a:spLocks noChangeArrowheads="1"/>
          </p:cNvSpPr>
          <p:nvPr/>
        </p:nvSpPr>
        <p:spPr bwMode="auto">
          <a:xfrm>
            <a:off x="2133600" y="4800600"/>
            <a:ext cx="2503488"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a:solidFill>
                  <a:srgbClr val="000000"/>
                </a:solidFill>
                <a:latin typeface="Times New Roman" charset="0"/>
                <a:cs typeface="Arial" charset="0"/>
              </a:rPr>
              <a:t>Nero (A.D. 37-68)</a:t>
            </a:r>
          </a:p>
        </p:txBody>
      </p:sp>
      <p:sp>
        <p:nvSpPr>
          <p:cNvPr id="833543" name="Text Box 8"/>
          <p:cNvSpPr txBox="1">
            <a:spLocks noChangeArrowheads="1"/>
          </p:cNvSpPr>
          <p:nvPr/>
        </p:nvSpPr>
        <p:spPr bwMode="auto">
          <a:xfrm>
            <a:off x="6019800" y="4800600"/>
            <a:ext cx="3168650"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1">
                <a:solidFill>
                  <a:srgbClr val="000000"/>
                </a:solidFill>
                <a:latin typeface="Times New Roman" charset="0"/>
                <a:cs typeface="Arial" charset="0"/>
              </a:rPr>
              <a:t>Domitian (A.D. 81-96)</a:t>
            </a:r>
          </a:p>
        </p:txBody>
      </p:sp>
      <p:grpSp>
        <p:nvGrpSpPr>
          <p:cNvPr id="2" name="Group 13"/>
          <p:cNvGrpSpPr>
            <a:grpSpLocks/>
          </p:cNvGrpSpPr>
          <p:nvPr/>
        </p:nvGrpSpPr>
        <p:grpSpPr bwMode="auto">
          <a:xfrm>
            <a:off x="0" y="0"/>
            <a:ext cx="4648200" cy="5410200"/>
            <a:chOff x="0" y="0"/>
            <a:chExt cx="2928" cy="3408"/>
          </a:xfrm>
        </p:grpSpPr>
        <p:sp>
          <p:nvSpPr>
            <p:cNvPr id="833549" name="Line 9"/>
            <p:cNvSpPr>
              <a:spLocks noChangeShapeType="1"/>
            </p:cNvSpPr>
            <p:nvPr/>
          </p:nvSpPr>
          <p:spPr bwMode="auto">
            <a:xfrm>
              <a:off x="0" y="0"/>
              <a:ext cx="2928"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sp>
          <p:nvSpPr>
            <p:cNvPr id="833550" name="Line 10"/>
            <p:cNvSpPr>
              <a:spLocks noChangeShapeType="1"/>
            </p:cNvSpPr>
            <p:nvPr/>
          </p:nvSpPr>
          <p:spPr bwMode="auto">
            <a:xfrm flipH="1">
              <a:off x="0" y="0"/>
              <a:ext cx="2928"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grpSp>
      <p:grpSp>
        <p:nvGrpSpPr>
          <p:cNvPr id="3" name="Group 14"/>
          <p:cNvGrpSpPr>
            <a:grpSpLocks/>
          </p:cNvGrpSpPr>
          <p:nvPr/>
        </p:nvGrpSpPr>
        <p:grpSpPr bwMode="auto">
          <a:xfrm>
            <a:off x="4724400" y="0"/>
            <a:ext cx="4419600" cy="5410200"/>
            <a:chOff x="2976" y="0"/>
            <a:chExt cx="2784" cy="3408"/>
          </a:xfrm>
        </p:grpSpPr>
        <p:sp>
          <p:nvSpPr>
            <p:cNvPr id="833547" name="Line 11"/>
            <p:cNvSpPr>
              <a:spLocks noChangeShapeType="1"/>
            </p:cNvSpPr>
            <p:nvPr/>
          </p:nvSpPr>
          <p:spPr bwMode="auto">
            <a:xfrm>
              <a:off x="2976" y="0"/>
              <a:ext cx="2784"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sp>
          <p:nvSpPr>
            <p:cNvPr id="833548" name="Line 12"/>
            <p:cNvSpPr>
              <a:spLocks noChangeShapeType="1"/>
            </p:cNvSpPr>
            <p:nvPr/>
          </p:nvSpPr>
          <p:spPr bwMode="auto">
            <a:xfrm flipH="1">
              <a:off x="2976" y="0"/>
              <a:ext cx="2784" cy="3408"/>
            </a:xfrm>
            <a:prstGeom prst="line">
              <a:avLst/>
            </a:prstGeom>
            <a:noFill/>
            <a:ln w="190500">
              <a:solidFill>
                <a:srgbClr val="FF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ndParaRPr>
            </a:p>
          </p:txBody>
        </p:sp>
      </p:grpSp>
      <p:sp>
        <p:nvSpPr>
          <p:cNvPr id="833546"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2547223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7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0" y="363538"/>
            <a:ext cx="8763000" cy="1447800"/>
          </a:xfrm>
          <a:noFill/>
          <a:ln>
            <a:noFill/>
          </a:ln>
          <a:effectLst>
            <a:outerShdw blurRad="63500" dist="53882" dir="27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en-US" altLang="zh-CN" sz="4800" b="1" dirty="0">
                <a:solidFill>
                  <a:schemeClr val="bg1"/>
                </a:solidFill>
                <a:effectLst>
                  <a:glow rad="101600">
                    <a:schemeClr val="tx1">
                      <a:alpha val="75000"/>
                    </a:schemeClr>
                  </a:glow>
                </a:effectLst>
                <a:ea typeface="+mj-ea"/>
              </a:rPr>
              <a:t>C.  </a:t>
            </a:r>
            <a:r>
              <a:rPr lang="zh-CN" altLang="en-US" sz="4800" b="1" dirty="0">
                <a:solidFill>
                  <a:schemeClr val="bg1"/>
                </a:solidFill>
                <a:effectLst>
                  <a:glow rad="101600">
                    <a:schemeClr val="tx1">
                      <a:alpha val="75000"/>
                    </a:schemeClr>
                  </a:glow>
                </a:effectLst>
                <a:ea typeface="+mj-ea"/>
              </a:rPr>
              <a:t>实现在启示录的预言时机</a:t>
            </a:r>
            <a:endParaRPr lang="en-US" sz="4800" b="1" dirty="0">
              <a:solidFill>
                <a:schemeClr val="bg1"/>
              </a:solidFill>
              <a:effectLst>
                <a:glow rad="101600">
                  <a:schemeClr val="tx1">
                    <a:alpha val="75000"/>
                  </a:schemeClr>
                </a:glow>
              </a:effectLst>
              <a:ea typeface="+mj-ea"/>
            </a:endParaRPr>
          </a:p>
        </p:txBody>
      </p:sp>
      <p:grpSp>
        <p:nvGrpSpPr>
          <p:cNvPr id="2" name="Group 7"/>
          <p:cNvGrpSpPr>
            <a:grpSpLocks/>
          </p:cNvGrpSpPr>
          <p:nvPr/>
        </p:nvGrpSpPr>
        <p:grpSpPr bwMode="auto">
          <a:xfrm>
            <a:off x="0" y="4724400"/>
            <a:ext cx="9144000" cy="2133600"/>
            <a:chOff x="0" y="2976"/>
            <a:chExt cx="5760" cy="1344"/>
          </a:xfrm>
        </p:grpSpPr>
        <p:sp>
          <p:nvSpPr>
            <p:cNvPr id="834565" name="Rectangle 5"/>
            <p:cNvSpPr>
              <a:spLocks noChangeArrowheads="1"/>
            </p:cNvSpPr>
            <p:nvPr/>
          </p:nvSpPr>
          <p:spPr bwMode="auto">
            <a:xfrm>
              <a:off x="0" y="2976"/>
              <a:ext cx="5760" cy="1344"/>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17412" name="Text Box 4"/>
            <p:cNvSpPr txBox="1">
              <a:spLocks noChangeArrowheads="1"/>
            </p:cNvSpPr>
            <p:nvPr/>
          </p:nvSpPr>
          <p:spPr bwMode="auto">
            <a:xfrm>
              <a:off x="0" y="3149"/>
              <a:ext cx="5760" cy="911"/>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dirty="0">
                  <a:solidFill>
                    <a:srgbClr val="FFFFFF"/>
                  </a:solidFill>
                  <a:cs typeface="Arial" charset="0"/>
                </a:rPr>
                <a:t>已过派说的话像“短期内”或“很快”涉及到一个很短的时间</a:t>
              </a:r>
              <a:r>
                <a:rPr lang="en-US" sz="4200" b="1" dirty="0">
                  <a:solidFill>
                    <a:srgbClr val="FFFFFF"/>
                  </a:solidFill>
                  <a:latin typeface="Arial" charset="0"/>
                  <a:cs typeface="Arial" charset="0"/>
                </a:rPr>
                <a:t>(</a:t>
              </a:r>
              <a:r>
                <a:rPr lang="zh-CN" altLang="en-US" sz="4200" b="1" dirty="0">
                  <a:solidFill>
                    <a:srgbClr val="FFFFFF"/>
                  </a:solidFill>
                  <a:latin typeface="Arial" charset="0"/>
                  <a:cs typeface="Arial" charset="0"/>
                </a:rPr>
                <a:t>启示录</a:t>
              </a:r>
              <a:r>
                <a:rPr lang="en-US" sz="4200" b="1" dirty="0">
                  <a:solidFill>
                    <a:srgbClr val="FFFFFF"/>
                  </a:solidFill>
                  <a:latin typeface="Arial" charset="0"/>
                  <a:cs typeface="Arial" charset="0"/>
                </a:rPr>
                <a:t> 1:1)</a:t>
              </a:r>
            </a:p>
          </p:txBody>
        </p:sp>
      </p:grpSp>
      <p:sp>
        <p:nvSpPr>
          <p:cNvPr id="834564"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3785156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5586" name="Rectangle 5"/>
          <p:cNvSpPr>
            <a:spLocks noChangeArrowheads="1"/>
          </p:cNvSpPr>
          <p:nvPr/>
        </p:nvSpPr>
        <p:spPr bwMode="auto">
          <a:xfrm>
            <a:off x="0" y="4419600"/>
            <a:ext cx="9144000" cy="2433638"/>
          </a:xfrm>
          <a:prstGeom prst="rect">
            <a:avLst/>
          </a:prstGeom>
          <a:solidFill>
            <a:schemeClr val="tx1">
              <a:alpha val="50980"/>
            </a:schemeClr>
          </a:solidFill>
          <a:ln w="9525">
            <a:solidFill>
              <a:schemeClr val="tx1"/>
            </a:solidFill>
            <a:miter lim="800000"/>
            <a:headEnd/>
            <a:tailEnd/>
          </a:ln>
        </p:spPr>
        <p:txBody>
          <a:bodyPr wrap="none" anchor="ctr"/>
          <a:lstStyle/>
          <a:p>
            <a:pPr eaLnBrk="1" hangingPunct="1"/>
            <a:endParaRPr lang="en-US" sz="1800">
              <a:solidFill>
                <a:srgbClr val="000000"/>
              </a:solidFill>
              <a:latin typeface="Pegasus" charset="0"/>
              <a:cs typeface="Arial" charset="0"/>
            </a:endParaRPr>
          </a:p>
        </p:txBody>
      </p:sp>
      <p:sp>
        <p:nvSpPr>
          <p:cNvPr id="835587"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2" name="Title 1"/>
          <p:cNvSpPr>
            <a:spLocks noGrp="1"/>
          </p:cNvSpPr>
          <p:nvPr>
            <p:ph type="title"/>
          </p:nvPr>
        </p:nvSpPr>
        <p:spPr>
          <a:xfrm>
            <a:off x="0" y="4821238"/>
            <a:ext cx="9144000" cy="1539875"/>
          </a:xfrm>
          <a:effectLst>
            <a:outerShdw blurRad="63500" dist="38099" dir="2700000" algn="ctr" rotWithShape="0">
              <a:schemeClr val="tx1">
                <a:alpha val="74997"/>
              </a:schemeClr>
            </a:outerShdw>
          </a:effectLst>
        </p:spPr>
        <p:txBody>
          <a:bodyPr>
            <a:spAutoFit/>
          </a:bodyPr>
          <a:lstStyle/>
          <a:p>
            <a:pPr eaLnBrk="1" hangingPunct="1"/>
            <a:r>
              <a:rPr lang="zh-CN" altLang="en-US" sz="4800" b="1">
                <a:solidFill>
                  <a:srgbClr val="FFFFFF"/>
                </a:solidFill>
                <a:effectLst>
                  <a:outerShdw blurRad="38100" dist="38100" dir="2700000" algn="tl">
                    <a:srgbClr val="DDDDDD"/>
                  </a:outerShdw>
                </a:effectLst>
                <a:latin typeface="Arial" charset="0"/>
                <a:cs typeface="Arial" charset="0"/>
              </a:rPr>
              <a:t>然而，他们无法解释“我必快来”</a:t>
            </a:r>
            <a:r>
              <a:rPr lang="zh-CN" altLang="en-US" sz="4800">
                <a:latin typeface="Arial" charset="0"/>
                <a:cs typeface="Arial" charset="0"/>
              </a:rPr>
              <a:t> </a:t>
            </a:r>
            <a:br>
              <a:rPr lang="en-US" sz="4600" b="1">
                <a:solidFill>
                  <a:srgbClr val="FFFFFF"/>
                </a:solidFill>
                <a:latin typeface="Arial" charset="0"/>
                <a:cs typeface="Arial" charset="0"/>
              </a:rPr>
            </a:br>
            <a:r>
              <a:rPr lang="en-US" sz="4600" b="1">
                <a:solidFill>
                  <a:srgbClr val="FFFFFF"/>
                </a:solidFill>
                <a:latin typeface="Arial" charset="0"/>
                <a:cs typeface="Arial" charset="0"/>
              </a:rPr>
              <a:t>(</a:t>
            </a:r>
            <a:r>
              <a:rPr lang="zh-CN" altLang="en-US" sz="4600" b="1">
                <a:solidFill>
                  <a:srgbClr val="FFFFFF"/>
                </a:solidFill>
                <a:latin typeface="Arial" charset="0"/>
                <a:cs typeface="Arial" charset="0"/>
              </a:rPr>
              <a:t>启示录  </a:t>
            </a:r>
            <a:r>
              <a:rPr lang="en-US" sz="4600" b="1">
                <a:solidFill>
                  <a:srgbClr val="FFFFFF"/>
                </a:solidFill>
                <a:latin typeface="Arial" charset="0"/>
                <a:cs typeface="Arial" charset="0"/>
              </a:rPr>
              <a:t>2:16; 3:11; 22:7, 12, 20)</a:t>
            </a:r>
          </a:p>
        </p:txBody>
      </p:sp>
    </p:spTree>
    <p:extLst>
      <p:ext uri="{BB962C8B-B14F-4D97-AF65-F5344CB8AC3E}">
        <p14:creationId xmlns:p14="http://schemas.microsoft.com/office/powerpoint/2010/main" val="2334811347"/>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36610" name="Rectangle 5"/>
          <p:cNvSpPr>
            <a:spLocks noChangeArrowheads="1"/>
          </p:cNvSpPr>
          <p:nvPr/>
        </p:nvSpPr>
        <p:spPr bwMode="auto">
          <a:xfrm>
            <a:off x="0" y="3657600"/>
            <a:ext cx="9144000" cy="3200400"/>
          </a:xfrm>
          <a:prstGeom prst="rect">
            <a:avLst/>
          </a:prstGeom>
          <a:solidFill>
            <a:schemeClr val="bg1">
              <a:alpha val="43137"/>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36611"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836612" name="Title 1"/>
          <p:cNvSpPr>
            <a:spLocks noGrp="1"/>
          </p:cNvSpPr>
          <p:nvPr>
            <p:ph type="title"/>
          </p:nvPr>
        </p:nvSpPr>
        <p:spPr>
          <a:xfrm>
            <a:off x="669925" y="557213"/>
            <a:ext cx="4164013" cy="2830512"/>
          </a:xfrm>
        </p:spPr>
        <p:txBody>
          <a:bodyPr/>
          <a:lstStyle/>
          <a:p>
            <a:pPr>
              <a:defRPr/>
            </a:pPr>
            <a:r>
              <a:rPr lang="zh-CN" b="1" dirty="0">
                <a:effectLst>
                  <a:outerShdw blurRad="38100" dist="38100" dir="2700000" algn="tl">
                    <a:srgbClr val="000000">
                      <a:alpha val="43137"/>
                    </a:srgbClr>
                  </a:outerShdw>
                </a:effectLst>
              </a:rPr>
              <a:t>已过派</a:t>
            </a:r>
            <a:br>
              <a:rPr lang="en-US" altLang="zh-CN" b="1" dirty="0">
                <a:effectLst>
                  <a:outerShdw blurRad="38100" dist="38100" dir="2700000" algn="tl">
                    <a:srgbClr val="000000">
                      <a:alpha val="43137"/>
                    </a:srgbClr>
                  </a:outerShdw>
                </a:effectLst>
              </a:rPr>
            </a:br>
            <a:r>
              <a:rPr lang="zh-CN" b="1" dirty="0">
                <a:effectLst>
                  <a:outerShdw blurRad="38100" dist="38100" dir="2700000" algn="tl">
                    <a:srgbClr val="000000">
                      <a:alpha val="43137"/>
                    </a:srgbClr>
                  </a:outerShdw>
                </a:effectLst>
              </a:rPr>
              <a:t>困难</a:t>
            </a:r>
            <a:endParaRPr lang="en-US" b="1" dirty="0">
              <a:effectLst>
                <a:outerShdw blurRad="38100" dist="38100" dir="2700000" algn="tl">
                  <a:srgbClr val="000000">
                    <a:alpha val="43137"/>
                  </a:srgbClr>
                </a:outerShdw>
              </a:effectLst>
              <a:ea typeface="ＭＳ Ｐゴシック" pitchFamily="34" charset="-128"/>
            </a:endParaRPr>
          </a:p>
        </p:txBody>
      </p:sp>
      <p:sp>
        <p:nvSpPr>
          <p:cNvPr id="6" name="Rectangle 3"/>
          <p:cNvSpPr txBox="1">
            <a:spLocks noChangeArrowheads="1"/>
          </p:cNvSpPr>
          <p:nvPr/>
        </p:nvSpPr>
        <p:spPr bwMode="auto">
          <a:xfrm>
            <a:off x="317500" y="3877204"/>
            <a:ext cx="8686800" cy="2642128"/>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5400" dirty="0">
                <a:solidFill>
                  <a:srgbClr val="000000"/>
                </a:solidFill>
                <a:effectLst>
                  <a:outerShdw blurRad="38100" dist="38100" dir="2700000" algn="tl">
                    <a:srgbClr val="DDDDDD"/>
                  </a:outerShdw>
                </a:effectLst>
                <a:latin typeface="Arial" charset="0"/>
                <a:cs typeface="Arial" charset="0"/>
              </a:rPr>
              <a:t>他们的诠释学并不一致。</a:t>
            </a:r>
            <a:endParaRPr lang="en-US" altLang="zh-CN" sz="5400" dirty="0">
              <a:solidFill>
                <a:srgbClr val="000000"/>
              </a:solidFill>
              <a:effectLst>
                <a:outerShdw blurRad="38100" dist="38100" dir="2700000" algn="tl">
                  <a:srgbClr val="DDDDDD"/>
                </a:outerShdw>
              </a:effectLst>
              <a:latin typeface="Arial" charset="0"/>
              <a:cs typeface="Arial" charset="0"/>
            </a:endParaRPr>
          </a:p>
          <a:p>
            <a:pPr eaLnBrk="1" hangingPunct="1">
              <a:spcBef>
                <a:spcPct val="20000"/>
              </a:spcBef>
              <a:buFontTx/>
              <a:buChar char="•"/>
            </a:pPr>
            <a:r>
              <a:rPr lang="zh-CN" altLang="en-US" sz="5400" dirty="0">
                <a:solidFill>
                  <a:srgbClr val="000000"/>
                </a:solidFill>
                <a:effectLst>
                  <a:outerShdw blurRad="38100" dist="38100" dir="2700000" algn="tl">
                    <a:srgbClr val="DDDDDD"/>
                  </a:outerShdw>
                </a:effectLst>
                <a:latin typeface="Arial" charset="0"/>
                <a:cs typeface="Arial" charset="0"/>
              </a:rPr>
              <a:t>这需要巨大的创造力，以证明耶稣来。</a:t>
            </a:r>
            <a:endParaRPr lang="en-US" sz="5400" dirty="0">
              <a:solidFill>
                <a:srgbClr val="000000"/>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397713828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5749" y="1129036"/>
            <a:ext cx="9175498" cy="4214154"/>
          </a:xfrm>
          <a:prstGeom prst="rect">
            <a:avLst/>
          </a:prstGeom>
        </p:spPr>
      </p:pic>
      <p:sp>
        <p:nvSpPr>
          <p:cNvPr id="25" name="Rectangle 24">
            <a:extLst>
              <a:ext uri="{FF2B5EF4-FFF2-40B4-BE49-F238E27FC236}">
                <a16:creationId xmlns:a16="http://schemas.microsoft.com/office/drawing/2014/main" id="{FD5484D6-D9B3-D64B-A885-364BCBB31B2A}"/>
              </a:ext>
            </a:extLst>
          </p:cNvPr>
          <p:cNvSpPr/>
          <p:nvPr/>
        </p:nvSpPr>
        <p:spPr bwMode="auto">
          <a:xfrm>
            <a:off x="-31498" y="1129036"/>
            <a:ext cx="9175498" cy="4214154"/>
          </a:xfrm>
          <a:prstGeom prst="rect">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 name="Title 1"/>
          <p:cNvSpPr>
            <a:spLocks noGrp="1"/>
          </p:cNvSpPr>
          <p:nvPr>
            <p:ph type="title" idx="4294967295"/>
          </p:nvPr>
        </p:nvSpPr>
        <p:spPr>
          <a:xfrm>
            <a:off x="0" y="0"/>
            <a:ext cx="9144000" cy="1068388"/>
          </a:xfrm>
        </p:spPr>
        <p:txBody>
          <a:bodyPr/>
          <a:lstStyle/>
          <a:p>
            <a:r>
              <a:rPr lang="en-US" b="1" dirty="0">
                <a:solidFill>
                  <a:srgbClr val="FFFFFF"/>
                </a:solidFill>
                <a:effectLst>
                  <a:glow rad="241300">
                    <a:schemeClr val="tx1">
                      <a:alpha val="75000"/>
                    </a:schemeClr>
                  </a:glow>
                </a:effectLst>
              </a:rPr>
              <a:t>From Republic to Monarchy</a:t>
            </a:r>
          </a:p>
        </p:txBody>
      </p:sp>
      <p:sp>
        <p:nvSpPr>
          <p:cNvPr id="4" name="Triangle 3">
            <a:extLst>
              <a:ext uri="{FF2B5EF4-FFF2-40B4-BE49-F238E27FC236}">
                <a16:creationId xmlns:a16="http://schemas.microsoft.com/office/drawing/2014/main" id="{3E09F656-01E8-8740-9A84-0878E3258CA0}"/>
              </a:ext>
            </a:extLst>
          </p:cNvPr>
          <p:cNvSpPr/>
          <p:nvPr/>
        </p:nvSpPr>
        <p:spPr bwMode="auto">
          <a:xfrm>
            <a:off x="11798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6" name="Rectangle 2">
            <a:extLst>
              <a:ext uri="{FF2B5EF4-FFF2-40B4-BE49-F238E27FC236}">
                <a16:creationId xmlns:a16="http://schemas.microsoft.com/office/drawing/2014/main" id="{EF8A9A0A-3653-024D-A008-B7B7859C1211}"/>
              </a:ext>
            </a:extLst>
          </p:cNvPr>
          <p:cNvSpPr txBox="1">
            <a:spLocks noChangeArrowheads="1"/>
          </p:cNvSpPr>
          <p:nvPr/>
        </p:nvSpPr>
        <p:spPr>
          <a:xfrm>
            <a:off x="136189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Rules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7" name="Rectangle 2">
            <a:extLst>
              <a:ext uri="{FF2B5EF4-FFF2-40B4-BE49-F238E27FC236}">
                <a16:creationId xmlns:a16="http://schemas.microsoft.com/office/drawing/2014/main" id="{4F9C7010-F630-1A42-8FF1-7D6A578914E8}"/>
              </a:ext>
            </a:extLst>
          </p:cNvPr>
          <p:cNvSpPr txBox="1">
            <a:spLocks noChangeArrowheads="1"/>
          </p:cNvSpPr>
          <p:nvPr/>
        </p:nvSpPr>
        <p:spPr>
          <a:xfrm>
            <a:off x="1076755" y="2848111"/>
            <a:ext cx="2236716"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0" cap="none" spc="0" normalizeH="0" baseline="0" noProof="0" dirty="0">
                <a:ln>
                  <a:noFill/>
                </a:ln>
                <a:solidFill>
                  <a:srgbClr val="000000"/>
                </a:solidFill>
                <a:effectLst/>
                <a:uLnTx/>
                <a:uFillTx/>
                <a:latin typeface="Arial"/>
                <a:ea typeface="ＭＳ Ｐゴシック" pitchFamily="-108" charset="-128"/>
                <a:cs typeface="Arial"/>
              </a:rPr>
              <a:t>The </a:t>
            </a:r>
            <a:br>
              <a:rPr kumimoji="0" lang="en-US" altLang="ja-JP" sz="2400" b="1" i="0" u="none" strike="noStrike" kern="0" cap="none" spc="0" normalizeH="0" baseline="0" noProof="0" dirty="0">
                <a:ln>
                  <a:noFill/>
                </a:ln>
                <a:solidFill>
                  <a:srgbClr val="000000"/>
                </a:solidFill>
                <a:effectLst/>
                <a:uLnTx/>
                <a:uFillTx/>
                <a:latin typeface="Arial"/>
                <a:ea typeface="ＭＳ Ｐゴシック" pitchFamily="-108" charset="-128"/>
                <a:cs typeface="Arial"/>
              </a:rPr>
            </a:br>
            <a:r>
              <a:rPr kumimoji="0" lang="en-US" altLang="ja-JP" sz="2400" b="1" i="0" u="none" strike="noStrike" kern="0" cap="none" spc="0" normalizeH="0" baseline="0" noProof="0" dirty="0">
                <a:ln>
                  <a:noFill/>
                </a:ln>
                <a:solidFill>
                  <a:srgbClr val="000000"/>
                </a:solidFill>
                <a:effectLst/>
                <a:uLnTx/>
                <a:uFillTx/>
                <a:latin typeface="Arial"/>
                <a:ea typeface="ＭＳ Ｐゴシック" pitchFamily="-108" charset="-128"/>
                <a:cs typeface="Arial"/>
              </a:rPr>
              <a:t>United States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8" name="Rectangle 2">
            <a:extLst>
              <a:ext uri="{FF2B5EF4-FFF2-40B4-BE49-F238E27FC236}">
                <a16:creationId xmlns:a16="http://schemas.microsoft.com/office/drawing/2014/main" id="{9E7C4160-AB6B-CE46-A25E-756384F752F6}"/>
              </a:ext>
            </a:extLst>
          </p:cNvPr>
          <p:cNvSpPr txBox="1">
            <a:spLocks noChangeArrowheads="1"/>
          </p:cNvSpPr>
          <p:nvPr/>
        </p:nvSpPr>
        <p:spPr>
          <a:xfrm>
            <a:off x="17836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Makes Laws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9" name="Rectangle 2">
            <a:extLst>
              <a:ext uri="{FF2B5EF4-FFF2-40B4-BE49-F238E27FC236}">
                <a16:creationId xmlns:a16="http://schemas.microsoft.com/office/drawing/2014/main" id="{C9C70791-3A72-7B4F-8C13-1AB7881219DC}"/>
              </a:ext>
            </a:extLst>
          </p:cNvPr>
          <p:cNvSpPr txBox="1">
            <a:spLocks noChangeArrowheads="1"/>
          </p:cNvSpPr>
          <p:nvPr/>
        </p:nvSpPr>
        <p:spPr>
          <a:xfrm>
            <a:off x="2550333"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Judges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0" name="Rectangle 2">
            <a:extLst>
              <a:ext uri="{FF2B5EF4-FFF2-40B4-BE49-F238E27FC236}">
                <a16:creationId xmlns:a16="http://schemas.microsoft.com/office/drawing/2014/main" id="{0F48873D-377C-284E-82E0-F889012850AE}"/>
              </a:ext>
            </a:extLst>
          </p:cNvPr>
          <p:cNvSpPr txBox="1">
            <a:spLocks noChangeArrowheads="1"/>
          </p:cNvSpPr>
          <p:nvPr/>
        </p:nvSpPr>
        <p:spPr>
          <a:xfrm>
            <a:off x="1010450"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PRESIDENT</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1" name="Rectangle 2">
            <a:extLst>
              <a:ext uri="{FF2B5EF4-FFF2-40B4-BE49-F238E27FC236}">
                <a16:creationId xmlns:a16="http://schemas.microsoft.com/office/drawing/2014/main" id="{C19A4A55-6C74-614E-BB06-EA8C7B611B07}"/>
              </a:ext>
            </a:extLst>
          </p:cNvPr>
          <p:cNvSpPr txBox="1">
            <a:spLocks noChangeArrowheads="1"/>
          </p:cNvSpPr>
          <p:nvPr/>
        </p:nvSpPr>
        <p:spPr>
          <a:xfrm>
            <a:off x="7020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CONGRESS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2" name="Rectangle 2">
            <a:extLst>
              <a:ext uri="{FF2B5EF4-FFF2-40B4-BE49-F238E27FC236}">
                <a16:creationId xmlns:a16="http://schemas.microsoft.com/office/drawing/2014/main" id="{0DFE8846-7CCC-B242-ACD1-E7405D286403}"/>
              </a:ext>
            </a:extLst>
          </p:cNvPr>
          <p:cNvSpPr txBox="1">
            <a:spLocks noChangeArrowheads="1"/>
          </p:cNvSpPr>
          <p:nvPr/>
        </p:nvSpPr>
        <p:spPr>
          <a:xfrm>
            <a:off x="2413818" y="4619204"/>
            <a:ext cx="2067294"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SUPREME COURT</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3" name="Triangle 12">
            <a:extLst>
              <a:ext uri="{FF2B5EF4-FFF2-40B4-BE49-F238E27FC236}">
                <a16:creationId xmlns:a16="http://schemas.microsoft.com/office/drawing/2014/main" id="{20724CFE-3DA3-B64C-92CE-2B15DB7827B4}"/>
              </a:ext>
            </a:extLst>
          </p:cNvPr>
          <p:cNvSpPr/>
          <p:nvPr/>
        </p:nvSpPr>
        <p:spPr bwMode="auto">
          <a:xfrm>
            <a:off x="4601497" y="1514810"/>
            <a:ext cx="4109884" cy="3067022"/>
          </a:xfrm>
          <a:prstGeom prst="triangle">
            <a:avLst/>
          </a:prstGeom>
          <a:solidFill>
            <a:srgbClr val="FFFF00"/>
          </a:solidFill>
          <a:ln w="76200" cap="flat" cmpd="sng" algn="ctr">
            <a:solidFill>
              <a:srgbClr val="FF0000"/>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2">
            <a:extLst>
              <a:ext uri="{FF2B5EF4-FFF2-40B4-BE49-F238E27FC236}">
                <a16:creationId xmlns:a16="http://schemas.microsoft.com/office/drawing/2014/main" id="{BCB2520D-265A-1245-AA36-5E4A1917FD33}"/>
              </a:ext>
            </a:extLst>
          </p:cNvPr>
          <p:cNvSpPr txBox="1">
            <a:spLocks noChangeArrowheads="1"/>
          </p:cNvSpPr>
          <p:nvPr/>
        </p:nvSpPr>
        <p:spPr>
          <a:xfrm>
            <a:off x="5845400" y="2091028"/>
            <a:ext cx="1622078"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Rules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5" name="Rectangle 2">
            <a:extLst>
              <a:ext uri="{FF2B5EF4-FFF2-40B4-BE49-F238E27FC236}">
                <a16:creationId xmlns:a16="http://schemas.microsoft.com/office/drawing/2014/main" id="{D9368F33-D4C7-E044-A09A-DB60E23DDD31}"/>
              </a:ext>
            </a:extLst>
          </p:cNvPr>
          <p:cNvSpPr txBox="1">
            <a:spLocks noChangeArrowheads="1"/>
          </p:cNvSpPr>
          <p:nvPr/>
        </p:nvSpPr>
        <p:spPr>
          <a:xfrm>
            <a:off x="5874897" y="2848111"/>
            <a:ext cx="1622078" cy="1006133"/>
          </a:xfrm>
          <a:prstGeom prst="rect">
            <a:avLst/>
          </a:prstGeom>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0" cap="none" spc="0" normalizeH="0" baseline="0" noProof="0" dirty="0">
                <a:ln>
                  <a:noFill/>
                </a:ln>
                <a:solidFill>
                  <a:srgbClr val="000000"/>
                </a:solidFill>
                <a:effectLst/>
                <a:uLnTx/>
                <a:uFillTx/>
                <a:latin typeface="Arial"/>
                <a:ea typeface="ＭＳ Ｐゴシック" pitchFamily="-108" charset="-128"/>
                <a:cs typeface="Arial"/>
              </a:rPr>
              <a:t>The Kingdom</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6" name="Rectangle 2">
            <a:extLst>
              <a:ext uri="{FF2B5EF4-FFF2-40B4-BE49-F238E27FC236}">
                <a16:creationId xmlns:a16="http://schemas.microsoft.com/office/drawing/2014/main" id="{7716E2BB-404F-4640-802F-4F68C3177772}"/>
              </a:ext>
            </a:extLst>
          </p:cNvPr>
          <p:cNvSpPr txBox="1">
            <a:spLocks noChangeArrowheads="1"/>
          </p:cNvSpPr>
          <p:nvPr/>
        </p:nvSpPr>
        <p:spPr>
          <a:xfrm>
            <a:off x="4661873" y="4204964"/>
            <a:ext cx="2236716"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Makes Laws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7" name="Rectangle 2">
            <a:extLst>
              <a:ext uri="{FF2B5EF4-FFF2-40B4-BE49-F238E27FC236}">
                <a16:creationId xmlns:a16="http://schemas.microsoft.com/office/drawing/2014/main" id="{14629761-BC55-B347-99D0-07957990201D}"/>
              </a:ext>
            </a:extLst>
          </p:cNvPr>
          <p:cNvSpPr txBox="1">
            <a:spLocks noChangeArrowheads="1"/>
          </p:cNvSpPr>
          <p:nvPr/>
        </p:nvSpPr>
        <p:spPr>
          <a:xfrm>
            <a:off x="7003204" y="4204964"/>
            <a:ext cx="1794265"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Judges</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8" name="Rectangle 2">
            <a:extLst>
              <a:ext uri="{FF2B5EF4-FFF2-40B4-BE49-F238E27FC236}">
                <a16:creationId xmlns:a16="http://schemas.microsoft.com/office/drawing/2014/main" id="{79B07B34-E1BF-E349-A7C1-DC791708761C}"/>
              </a:ext>
            </a:extLst>
          </p:cNvPr>
          <p:cNvSpPr txBox="1">
            <a:spLocks noChangeArrowheads="1"/>
          </p:cNvSpPr>
          <p:nvPr/>
        </p:nvSpPr>
        <p:spPr>
          <a:xfrm>
            <a:off x="5454632" y="1187745"/>
            <a:ext cx="2453027" cy="310661"/>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JESUS IS KING</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19" name="Rectangle 2">
            <a:extLst>
              <a:ext uri="{FF2B5EF4-FFF2-40B4-BE49-F238E27FC236}">
                <a16:creationId xmlns:a16="http://schemas.microsoft.com/office/drawing/2014/main" id="{1EB8717E-1DE1-8341-83B2-313DF1F102B7}"/>
              </a:ext>
            </a:extLst>
          </p:cNvPr>
          <p:cNvSpPr txBox="1">
            <a:spLocks noChangeArrowheads="1"/>
          </p:cNvSpPr>
          <p:nvPr/>
        </p:nvSpPr>
        <p:spPr>
          <a:xfrm>
            <a:off x="4553718"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JESUS IS LAWGIVER</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20" name="Rectangle 2">
            <a:extLst>
              <a:ext uri="{FF2B5EF4-FFF2-40B4-BE49-F238E27FC236}">
                <a16:creationId xmlns:a16="http://schemas.microsoft.com/office/drawing/2014/main" id="{C4A6FEAA-5308-9944-B02D-956FF533C914}"/>
              </a:ext>
            </a:extLst>
          </p:cNvPr>
          <p:cNvSpPr txBox="1">
            <a:spLocks noChangeArrowheads="1"/>
          </p:cNvSpPr>
          <p:nvPr/>
        </p:nvSpPr>
        <p:spPr>
          <a:xfrm>
            <a:off x="6673823" y="4619204"/>
            <a:ext cx="2453027" cy="664993"/>
          </a:xfrm>
          <a:prstGeom prst="rect">
            <a:avLst/>
          </a:prstGeom>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JESUS IS </a:t>
            </a:r>
            <a:b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br>
            <a:r>
              <a:rPr kumimoji="0" lang="en-US" altLang="ja-JP" sz="2000" b="1" i="0" u="none" strike="noStrike" kern="0" cap="none" spc="0" normalizeH="0" baseline="0" noProof="0" dirty="0">
                <a:ln>
                  <a:noFill/>
                </a:ln>
                <a:solidFill>
                  <a:srgbClr val="000000"/>
                </a:solidFill>
                <a:effectLst/>
                <a:uLnTx/>
                <a:uFillTx/>
                <a:latin typeface="Arial"/>
                <a:ea typeface="ＭＳ Ｐゴシック" pitchFamily="-108" charset="-128"/>
                <a:cs typeface="Arial"/>
              </a:rPr>
              <a:t>JUDGE</a:t>
            </a:r>
            <a:endParaRPr kumimoji="0" lang="en-US" sz="2400" b="1" i="0" u="none" strike="noStrike" kern="0" cap="none" spc="0" normalizeH="0" baseline="0" noProof="0" dirty="0">
              <a:ln>
                <a:noFill/>
              </a:ln>
              <a:solidFill>
                <a:srgbClr val="000000"/>
              </a:solidFill>
              <a:effectLst/>
              <a:uLnTx/>
              <a:uFillTx/>
              <a:latin typeface="Arial"/>
              <a:ea typeface="ＭＳ Ｐゴシック" pitchFamily="-108" charset="-128"/>
              <a:cs typeface="Arial"/>
            </a:endParaRPr>
          </a:p>
        </p:txBody>
      </p:sp>
      <p:sp>
        <p:nvSpPr>
          <p:cNvPr id="21" name="Rectangle 2">
            <a:extLst>
              <a:ext uri="{FF2B5EF4-FFF2-40B4-BE49-F238E27FC236}">
                <a16:creationId xmlns:a16="http://schemas.microsoft.com/office/drawing/2014/main" id="{CD0277B0-E474-0944-BF00-2D01D788C795}"/>
              </a:ext>
            </a:extLst>
          </p:cNvPr>
          <p:cNvSpPr txBox="1">
            <a:spLocks noChangeArrowheads="1"/>
          </p:cNvSpPr>
          <p:nvPr/>
        </p:nvSpPr>
        <p:spPr>
          <a:xfrm>
            <a:off x="2809263" y="1538580"/>
            <a:ext cx="2623184" cy="621091"/>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3333CC"/>
                </a:solidFill>
                <a:effectLst/>
                <a:uLnTx/>
                <a:uFillTx/>
                <a:latin typeface="Arial"/>
                <a:ea typeface="ＭＳ Ｐゴシック" pitchFamily="-108" charset="-128"/>
                <a:cs typeface="Arial"/>
              </a:rPr>
              <a:t>America’s Tripartite Government</a:t>
            </a:r>
            <a:endParaRPr kumimoji="0" lang="en-US" sz="2400" b="1" i="0" u="none" strike="noStrike" kern="0" cap="none" spc="0" normalizeH="0" baseline="0" noProof="0" dirty="0">
              <a:ln>
                <a:noFill/>
              </a:ln>
              <a:solidFill>
                <a:srgbClr val="3333CC"/>
              </a:solidFill>
              <a:effectLst/>
              <a:uLnTx/>
              <a:uFillTx/>
              <a:latin typeface="Arial"/>
              <a:ea typeface="ＭＳ Ｐゴシック" pitchFamily="-108" charset="-128"/>
              <a:cs typeface="Arial"/>
            </a:endParaRPr>
          </a:p>
        </p:txBody>
      </p:sp>
      <p:sp>
        <p:nvSpPr>
          <p:cNvPr id="22" name="Rectangle 2">
            <a:extLst>
              <a:ext uri="{FF2B5EF4-FFF2-40B4-BE49-F238E27FC236}">
                <a16:creationId xmlns:a16="http://schemas.microsoft.com/office/drawing/2014/main" id="{4F34EFDB-AB97-B44F-958C-50BC670F8EBA}"/>
              </a:ext>
            </a:extLst>
          </p:cNvPr>
          <p:cNvSpPr txBox="1">
            <a:spLocks noChangeArrowheads="1"/>
          </p:cNvSpPr>
          <p:nvPr/>
        </p:nvSpPr>
        <p:spPr>
          <a:xfrm>
            <a:off x="3687097" y="2838940"/>
            <a:ext cx="1987744" cy="326599"/>
          </a:xfrm>
          <a:prstGeom prst="rect">
            <a:avLst/>
          </a:prstGeom>
          <a:noFill/>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0" cap="none" spc="0" normalizeH="0" baseline="0" noProof="0" dirty="0">
                <a:ln>
                  <a:noFill/>
                </a:ln>
                <a:solidFill>
                  <a:srgbClr val="3333CC"/>
                </a:solidFill>
                <a:effectLst/>
                <a:uLnTx/>
                <a:uFillTx/>
                <a:latin typeface="Arial"/>
                <a:ea typeface="ＭＳ Ｐゴシック" pitchFamily="-108" charset="-128"/>
                <a:cs typeface="Arial"/>
              </a:rPr>
              <a:t>Isaiah 33:22</a:t>
            </a:r>
            <a:endParaRPr kumimoji="0" lang="en-US" sz="2400" b="1" i="0" u="none" strike="noStrike" kern="0" cap="none" spc="0" normalizeH="0" baseline="0" noProof="0" dirty="0">
              <a:ln>
                <a:noFill/>
              </a:ln>
              <a:solidFill>
                <a:srgbClr val="3333CC"/>
              </a:solidFill>
              <a:effectLst/>
              <a:uLnTx/>
              <a:uFillTx/>
              <a:latin typeface="Arial"/>
              <a:ea typeface="ＭＳ Ｐゴシック" pitchFamily="-108" charset="-128"/>
              <a:cs typeface="Arial"/>
            </a:endParaRPr>
          </a:p>
        </p:txBody>
      </p:sp>
      <p:sp>
        <p:nvSpPr>
          <p:cNvPr id="23" name="Right Arrow 22">
            <a:extLst>
              <a:ext uri="{FF2B5EF4-FFF2-40B4-BE49-F238E27FC236}">
                <a16:creationId xmlns:a16="http://schemas.microsoft.com/office/drawing/2014/main" id="{761C5563-8A6F-CB4C-8A89-371C29C7AB7C}"/>
              </a:ext>
            </a:extLst>
          </p:cNvPr>
          <p:cNvSpPr/>
          <p:nvPr/>
        </p:nvSpPr>
        <p:spPr bwMode="auto">
          <a:xfrm rot="2038674">
            <a:off x="4726854" y="3186330"/>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Right Arrow 23">
            <a:extLst>
              <a:ext uri="{FF2B5EF4-FFF2-40B4-BE49-F238E27FC236}">
                <a16:creationId xmlns:a16="http://schemas.microsoft.com/office/drawing/2014/main" id="{BD2B6646-96BD-BE45-BD5E-334E5E9F4A99}"/>
              </a:ext>
            </a:extLst>
          </p:cNvPr>
          <p:cNvSpPr/>
          <p:nvPr/>
        </p:nvSpPr>
        <p:spPr bwMode="auto">
          <a:xfrm rot="9307936">
            <a:off x="3009190" y="2192254"/>
            <a:ext cx="518714" cy="329694"/>
          </a:xfrm>
          <a:prstGeom prst="rightArrow">
            <a:avLst/>
          </a:prstGeom>
          <a:solidFill>
            <a:schemeClr val="accent2"/>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74868573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linds(horizontal)">
                                      <p:cBhvr>
                                        <p:cTn id="7" dur="500"/>
                                        <p:tgtEl>
                                          <p:spTgt spid="2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blinds(horizontal)">
                                      <p:cBhvr>
                                        <p:cTn id="10" dur="500"/>
                                        <p:tgtEl>
                                          <p:spTgt spid="23"/>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linds(horizontal)">
                                      <p:cBhvr>
                                        <p:cTn id="13" dur="500"/>
                                        <p:tgtEl>
                                          <p:spTgt spid="1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linds(horizontal)">
                                      <p:cBhvr>
                                        <p:cTn id="19" dur="500"/>
                                        <p:tgtEl>
                                          <p:spTgt spid="20"/>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linds(horizontal)">
                                      <p:cBhvr>
                                        <p:cTn id="22" dur="500"/>
                                        <p:tgtEl>
                                          <p:spTgt spid="17"/>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linds(horizontal)">
                                      <p:cBhvr>
                                        <p:cTn id="25" dur="500"/>
                                        <p:tgtEl>
                                          <p:spTgt spid="1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linds(horizontal)">
                                      <p:cBhvr>
                                        <p:cTn id="28" dur="500"/>
                                        <p:tgtEl>
                                          <p:spTgt spid="14"/>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blinds(horizontal)">
                                      <p:cBhvr>
                                        <p:cTn id="31" dur="500"/>
                                        <p:tgtEl>
                                          <p:spTgt spid="18"/>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p:bldP spid="16" grpId="0"/>
      <p:bldP spid="17" grpId="0"/>
      <p:bldP spid="18" grpId="0"/>
      <p:bldP spid="19" grpId="0"/>
      <p:bldP spid="20" grpId="0"/>
      <p:bldP spid="22" grpId="0"/>
      <p:bldP spid="23"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 y="4792852"/>
            <a:ext cx="9067800" cy="1569660"/>
          </a:xfrm>
          <a:noFill/>
          <a:ln>
            <a:noFill/>
          </a:ln>
          <a:effectLst>
            <a:outerShdw blurRad="63500" dist="38099" dir="2700000" algn="ctr" rotWithShape="0">
              <a:schemeClr val="tx1">
                <a:alpha val="74997"/>
              </a:schemeClr>
            </a:outerShdw>
          </a:effectLst>
        </p:spPr>
        <p:txBody>
          <a:bodyPr vert="horz" wrap="square" lIns="91440" tIns="45720" rIns="91440" bIns="45720" numCol="1" anchor="ctr" anchorCtr="0" compatLnSpc="1">
            <a:prstTxWarp prst="textNoShape">
              <a:avLst/>
            </a:prstTxWarp>
            <a:spAutoFit/>
          </a:bodyPr>
          <a:lstStyle/>
          <a:p>
            <a:pPr marL="730250" indent="-730250" algn="l" eaLnBrk="1" hangingPunct="1"/>
            <a:r>
              <a:rPr lang="en-US" sz="4800" b="1" dirty="0">
                <a:solidFill>
                  <a:srgbClr val="FFFFFF"/>
                </a:solidFill>
                <a:effectLst>
                  <a:glow rad="241300">
                    <a:schemeClr val="tx1">
                      <a:alpha val="87000"/>
                    </a:schemeClr>
                  </a:glow>
                </a:effectLst>
                <a:latin typeface="Arial" charset="0"/>
                <a:cs typeface="Arial" charset="0"/>
              </a:rPr>
              <a:t>D.</a:t>
            </a:r>
            <a:r>
              <a:rPr lang="zh-CN" altLang="en-US" sz="4800" b="1" dirty="0">
                <a:solidFill>
                  <a:srgbClr val="FFFFFF"/>
                </a:solidFill>
                <a:effectLst>
                  <a:glow rad="241300">
                    <a:schemeClr val="tx1">
                      <a:alpha val="87000"/>
                    </a:schemeClr>
                  </a:glow>
                </a:effectLst>
                <a:latin typeface="Arial" charset="0"/>
                <a:cs typeface="Arial" charset="0"/>
              </a:rPr>
              <a:t>履行马太福音</a:t>
            </a:r>
            <a:r>
              <a:rPr lang="en-US" altLang="zh-CN" sz="4800" b="1" dirty="0">
                <a:solidFill>
                  <a:srgbClr val="FFFFFF"/>
                </a:solidFill>
                <a:effectLst>
                  <a:glow rad="241300">
                    <a:schemeClr val="tx1">
                      <a:alpha val="87000"/>
                    </a:schemeClr>
                  </a:glow>
                </a:effectLst>
                <a:latin typeface="Arial" charset="0"/>
                <a:cs typeface="Arial" charset="0"/>
              </a:rPr>
              <a:t>10:23</a:t>
            </a:r>
            <a:r>
              <a:rPr lang="zh-CN" altLang="en-US" sz="4800" b="1" dirty="0">
                <a:solidFill>
                  <a:srgbClr val="FFFFFF"/>
                </a:solidFill>
                <a:effectLst>
                  <a:glow rad="241300">
                    <a:schemeClr val="tx1">
                      <a:alpha val="87000"/>
                    </a:schemeClr>
                  </a:glow>
                </a:effectLst>
                <a:latin typeface="Arial" charset="0"/>
                <a:cs typeface="Arial" charset="0"/>
              </a:rPr>
              <a:t>，</a:t>
            </a:r>
            <a:r>
              <a:rPr lang="en-US" altLang="zh-CN" sz="4800" b="1" dirty="0">
                <a:solidFill>
                  <a:srgbClr val="FFFFFF"/>
                </a:solidFill>
                <a:effectLst>
                  <a:glow rad="241300">
                    <a:schemeClr val="tx1">
                      <a:alpha val="87000"/>
                    </a:schemeClr>
                  </a:glow>
                </a:effectLst>
                <a:latin typeface="Arial" charset="0"/>
                <a:cs typeface="Arial" charset="0"/>
              </a:rPr>
              <a:t>16:28</a:t>
            </a:r>
            <a:br>
              <a:rPr lang="en-US" altLang="zh-CN" sz="4800" b="1" dirty="0">
                <a:solidFill>
                  <a:srgbClr val="FFFFFF"/>
                </a:solidFill>
                <a:effectLst>
                  <a:glow rad="241300">
                    <a:schemeClr val="tx1">
                      <a:alpha val="87000"/>
                    </a:schemeClr>
                  </a:glow>
                </a:effectLst>
                <a:latin typeface="Arial" charset="0"/>
                <a:cs typeface="Arial" charset="0"/>
              </a:rPr>
            </a:br>
            <a:r>
              <a:rPr lang="zh-CN" altLang="en-US" sz="4800" b="1" dirty="0">
                <a:solidFill>
                  <a:srgbClr val="FFFFFF"/>
                </a:solidFill>
                <a:effectLst>
                  <a:glow rad="241300">
                    <a:schemeClr val="tx1">
                      <a:alpha val="87000"/>
                    </a:schemeClr>
                  </a:glow>
                </a:effectLst>
                <a:latin typeface="Arial" charset="0"/>
                <a:cs typeface="Arial" charset="0"/>
              </a:rPr>
              <a:t>和</a:t>
            </a:r>
            <a:r>
              <a:rPr lang="en-US" altLang="zh-CN" sz="4800" b="1" dirty="0">
                <a:solidFill>
                  <a:srgbClr val="FFFFFF"/>
                </a:solidFill>
                <a:effectLst>
                  <a:glow rad="241300">
                    <a:schemeClr val="tx1">
                      <a:alpha val="87000"/>
                    </a:schemeClr>
                  </a:glow>
                </a:effectLst>
                <a:latin typeface="Arial" charset="0"/>
                <a:cs typeface="Arial" charset="0"/>
              </a:rPr>
              <a:t>24:34</a:t>
            </a:r>
            <a:endParaRPr lang="en-US" sz="4800" b="1" dirty="0">
              <a:solidFill>
                <a:srgbClr val="FFFFFF"/>
              </a:solidFill>
              <a:effectLst>
                <a:glow rad="241300">
                  <a:schemeClr val="tx1">
                    <a:alpha val="87000"/>
                  </a:schemeClr>
                </a:glow>
              </a:effectLst>
              <a:latin typeface="Arial" charset="0"/>
              <a:cs typeface="Arial" charset="0"/>
            </a:endParaRPr>
          </a:p>
        </p:txBody>
      </p:sp>
      <p:sp>
        <p:nvSpPr>
          <p:cNvPr id="837635"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Tree>
    <p:extLst>
      <p:ext uri="{BB962C8B-B14F-4D97-AF65-F5344CB8AC3E}">
        <p14:creationId xmlns:p14="http://schemas.microsoft.com/office/powerpoint/2010/main" val="221340011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38658" name="Picture 4" descr="Yeshuaadv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8659" name="Text Box 5"/>
          <p:cNvSpPr txBox="1">
            <a:spLocks noChangeArrowheads="1"/>
          </p:cNvSpPr>
          <p:nvPr/>
        </p:nvSpPr>
        <p:spPr bwMode="auto">
          <a:xfrm>
            <a:off x="0" y="4462463"/>
            <a:ext cx="9144000" cy="20621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just" eaLnBrk="1" hangingPunct="1"/>
            <a:r>
              <a:rPr lang="zh-CN" altLang="en-US" sz="3200" b="1" dirty="0">
                <a:solidFill>
                  <a:srgbClr val="FFFFFF"/>
                </a:solidFill>
                <a:cs typeface="Arial" charset="0"/>
              </a:rPr>
              <a:t>激进已过派支持主必须在第一世纪来使用马太福音</a:t>
            </a:r>
            <a:r>
              <a:rPr lang="en-US" altLang="zh-CN" sz="3200" b="1" dirty="0">
                <a:solidFill>
                  <a:srgbClr val="FFFFFF"/>
                </a:solidFill>
                <a:cs typeface="Arial" charset="0"/>
              </a:rPr>
              <a:t>10</a:t>
            </a:r>
            <a:r>
              <a:rPr lang="zh-CN" altLang="en-US" sz="3200" b="1" dirty="0">
                <a:solidFill>
                  <a:srgbClr val="FFFFFF"/>
                </a:solidFill>
                <a:cs typeface="Arial" charset="0"/>
              </a:rPr>
              <a:t>：</a:t>
            </a:r>
            <a:r>
              <a:rPr lang="en-US" altLang="zh-CN" sz="3200" b="1" dirty="0">
                <a:solidFill>
                  <a:srgbClr val="FFFFFF"/>
                </a:solidFill>
                <a:cs typeface="Arial" charset="0"/>
              </a:rPr>
              <a:t>23</a:t>
            </a:r>
            <a:r>
              <a:rPr lang="zh-CN" altLang="en-US" sz="3200" b="1" dirty="0">
                <a:solidFill>
                  <a:srgbClr val="FFFFFF"/>
                </a:solidFill>
                <a:cs typeface="Arial" charset="0"/>
              </a:rPr>
              <a:t>：“当你在一个小镇的迫害，逃往未来。我实话告诉你，人子将返回之前，你已经达到了所有的以色列城镇。“</a:t>
            </a:r>
            <a:endParaRPr lang="en-US" sz="2800" b="1" dirty="0">
              <a:solidFill>
                <a:srgbClr val="FFFFFF"/>
              </a:solidFill>
              <a:latin typeface="Arial" charset="0"/>
              <a:cs typeface="Arial" charset="0"/>
            </a:endParaRPr>
          </a:p>
        </p:txBody>
      </p:sp>
      <p:sp>
        <p:nvSpPr>
          <p:cNvPr id="838660" name="Text Box 1034"/>
          <p:cNvSpPr txBox="1">
            <a:spLocks noChangeArrowheads="1"/>
          </p:cNvSpPr>
          <p:nvPr/>
        </p:nvSpPr>
        <p:spPr bwMode="auto">
          <a:xfrm>
            <a:off x="8326438" y="0"/>
            <a:ext cx="817562"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480</a:t>
            </a:r>
          </a:p>
        </p:txBody>
      </p:sp>
      <p:sp>
        <p:nvSpPr>
          <p:cNvPr id="838661" name="Title 1"/>
          <p:cNvSpPr>
            <a:spLocks noGrp="1"/>
          </p:cNvSpPr>
          <p:nvPr>
            <p:ph type="title"/>
          </p:nvPr>
        </p:nvSpPr>
        <p:spPr>
          <a:xfrm>
            <a:off x="141288" y="0"/>
            <a:ext cx="5327650" cy="987425"/>
          </a:xfrm>
        </p:spPr>
        <p:txBody>
          <a:bodyPr/>
          <a:lstStyle/>
          <a:p>
            <a:pPr algn="l">
              <a:defRPr/>
            </a:pPr>
            <a:r>
              <a:rPr lang="zh-CN" b="1" i="1" dirty="0">
                <a:effectLst>
                  <a:outerShdw blurRad="38100" dist="38100" dir="2700000" algn="tl">
                    <a:srgbClr val="000000">
                      <a:alpha val="43137"/>
                    </a:srgbClr>
                  </a:outerShdw>
                </a:effectLst>
              </a:rPr>
              <a:t>他们的主张</a:t>
            </a:r>
            <a:endParaRPr lang="en-US" b="1" i="1" dirty="0">
              <a:effectLst>
                <a:outerShdw blurRad="38100" dist="38100" dir="2700000" algn="tl">
                  <a:srgbClr val="000000">
                    <a:alpha val="43137"/>
                  </a:srgbClr>
                </a:outerShdw>
              </a:effectLst>
              <a:ea typeface="ＭＳ Ｐゴシック" pitchFamily="34" charset="-128"/>
            </a:endParaRPr>
          </a:p>
        </p:txBody>
      </p:sp>
    </p:spTree>
    <p:extLst>
      <p:ext uri="{BB962C8B-B14F-4D97-AF65-F5344CB8AC3E}">
        <p14:creationId xmlns:p14="http://schemas.microsoft.com/office/powerpoint/2010/main" val="385484795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82" name="Picture 4" descr="W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6482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39683" name="Picture 6" descr="Judais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8" y="3333750"/>
            <a:ext cx="4648201" cy="3295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684" name="Rectangle 9"/>
          <p:cNvSpPr>
            <a:spLocks noChangeArrowheads="1"/>
          </p:cNvSpPr>
          <p:nvPr/>
        </p:nvSpPr>
        <p:spPr bwMode="auto">
          <a:xfrm>
            <a:off x="4572000" y="0"/>
            <a:ext cx="4572000" cy="6858000"/>
          </a:xfrm>
          <a:prstGeom prst="rect">
            <a:avLst/>
          </a:prstGeom>
          <a:solidFill>
            <a:schemeClr val="tx1"/>
          </a:solidFill>
          <a:ln w="9525">
            <a:solidFill>
              <a:schemeClr val="tx1"/>
            </a:solidFill>
            <a:miter lim="800000"/>
            <a:headEnd/>
            <a:tailEnd/>
          </a:ln>
        </p:spPr>
        <p:txBody>
          <a:bodyPr wrap="none" anchor="ctr"/>
          <a:lstStyle/>
          <a:p>
            <a:pPr algn="ctr" eaLnBrk="1" hangingPunct="1"/>
            <a:endParaRPr lang="en-US" sz="1800">
              <a:solidFill>
                <a:srgbClr val="000000"/>
              </a:solidFill>
              <a:latin typeface="Pegasus" charset="0"/>
              <a:cs typeface="Arial" charset="0"/>
            </a:endParaRPr>
          </a:p>
        </p:txBody>
      </p:sp>
      <p:sp>
        <p:nvSpPr>
          <p:cNvPr id="37896" name="Text Box 8"/>
          <p:cNvSpPr txBox="1">
            <a:spLocks noChangeArrowheads="1"/>
          </p:cNvSpPr>
          <p:nvPr/>
        </p:nvSpPr>
        <p:spPr bwMode="auto">
          <a:xfrm>
            <a:off x="4565650" y="1654175"/>
            <a:ext cx="4578350" cy="25542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3200" b="1" dirty="0">
                <a:solidFill>
                  <a:srgbClr val="FFFFFF"/>
                </a:solidFill>
                <a:latin typeface="Pegasus" charset="0"/>
                <a:cs typeface="Arial" charset="0"/>
              </a:rPr>
              <a:t>“叛逆以色列民族的福传会不会由他们完成，但将等待他的回归，这是由保罗（罗</a:t>
            </a:r>
            <a:r>
              <a:rPr lang="en-US" altLang="zh-CN" sz="3200" b="1" dirty="0">
                <a:solidFill>
                  <a:srgbClr val="FFFFFF"/>
                </a:solidFill>
                <a:latin typeface="Pegasus" charset="0"/>
                <a:cs typeface="Arial" charset="0"/>
              </a:rPr>
              <a:t>11:25-29</a:t>
            </a:r>
            <a:r>
              <a:rPr lang="zh-CN" altLang="en-US" sz="3200" b="1" dirty="0">
                <a:solidFill>
                  <a:srgbClr val="FFFFFF"/>
                </a:solidFill>
                <a:latin typeface="Pegasus" charset="0"/>
                <a:cs typeface="Arial" charset="0"/>
              </a:rPr>
              <a:t>）和先知（亚</a:t>
            </a:r>
            <a:r>
              <a:rPr lang="en-US" altLang="zh-CN" sz="3200" b="1" dirty="0">
                <a:solidFill>
                  <a:srgbClr val="FFFFFF"/>
                </a:solidFill>
                <a:latin typeface="Pegasus" charset="0"/>
                <a:cs typeface="Arial" charset="0"/>
              </a:rPr>
              <a:t>12:10</a:t>
            </a:r>
            <a:r>
              <a:rPr lang="zh-CN" altLang="en-US" sz="3200" b="1" dirty="0">
                <a:solidFill>
                  <a:srgbClr val="FFFFFF"/>
                </a:solidFill>
                <a:latin typeface="Pegasus" charset="0"/>
                <a:cs typeface="Arial" charset="0"/>
              </a:rPr>
              <a:t>）”</a:t>
            </a:r>
            <a:endParaRPr lang="en-US" sz="3200" b="1" dirty="0">
              <a:solidFill>
                <a:srgbClr val="FFFFFF"/>
              </a:solidFill>
              <a:latin typeface="Arial" charset="0"/>
              <a:cs typeface="Arial" charset="0"/>
            </a:endParaRPr>
          </a:p>
        </p:txBody>
      </p:sp>
      <p:sp>
        <p:nvSpPr>
          <p:cNvPr id="839686" name="Text Box 12"/>
          <p:cNvSpPr txBox="1">
            <a:spLocks noChangeArrowheads="1"/>
          </p:cNvSpPr>
          <p:nvPr/>
        </p:nvSpPr>
        <p:spPr bwMode="auto">
          <a:xfrm>
            <a:off x="7010400" y="6294438"/>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eaLnBrk="1" hangingPunct="1">
              <a:spcBef>
                <a:spcPct val="50000"/>
              </a:spcBef>
            </a:pPr>
            <a:r>
              <a:rPr lang="en-US" b="1" i="1">
                <a:solidFill>
                  <a:srgbClr val="FFFFFF"/>
                </a:solidFill>
                <a:latin typeface="Arial" charset="0"/>
                <a:cs typeface="Arial" charset="0"/>
              </a:rPr>
              <a:t>––Benware</a:t>
            </a:r>
          </a:p>
        </p:txBody>
      </p:sp>
      <p:sp>
        <p:nvSpPr>
          <p:cNvPr id="839687" name="Text Box 1034"/>
          <p:cNvSpPr txBox="1">
            <a:spLocks noChangeArrowheads="1"/>
          </p:cNvSpPr>
          <p:nvPr/>
        </p:nvSpPr>
        <p:spPr bwMode="auto">
          <a:xfrm>
            <a:off x="7942263" y="0"/>
            <a:ext cx="1201737"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1</a:t>
            </a:r>
          </a:p>
        </p:txBody>
      </p:sp>
      <p:sp>
        <p:nvSpPr>
          <p:cNvPr id="839688" name="Title 1"/>
          <p:cNvSpPr>
            <a:spLocks noGrp="1"/>
          </p:cNvSpPr>
          <p:nvPr>
            <p:ph type="title"/>
          </p:nvPr>
        </p:nvSpPr>
        <p:spPr>
          <a:xfrm>
            <a:off x="4692650" y="46038"/>
            <a:ext cx="3905250" cy="712787"/>
          </a:xfrm>
        </p:spPr>
        <p:txBody>
          <a:bodyPr/>
          <a:lstStyle/>
          <a:p>
            <a:r>
              <a:rPr lang="zh-CN" altLang="en-US" sz="3600" b="1" u="sng">
                <a:solidFill>
                  <a:srgbClr val="FFFFFF"/>
                </a:solidFill>
                <a:latin typeface="Arial" charset="0"/>
                <a:cs typeface="Arial" charset="0"/>
              </a:rPr>
              <a:t>回应：</a:t>
            </a:r>
            <a:endParaRPr lang="en-US" sz="5400" b="1" u="sng">
              <a:solidFill>
                <a:srgbClr val="FFFFFF"/>
              </a:solidFill>
              <a:latin typeface="Arial" charset="0"/>
              <a:cs typeface="Arial" charset="0"/>
            </a:endParaRPr>
          </a:p>
        </p:txBody>
      </p:sp>
    </p:spTree>
    <p:extLst>
      <p:ext uri="{BB962C8B-B14F-4D97-AF65-F5344CB8AC3E}">
        <p14:creationId xmlns:p14="http://schemas.microsoft.com/office/powerpoint/2010/main" val="167473374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0706" name="Rectangle 4"/>
          <p:cNvSpPr>
            <a:spLocks noChangeArrowheads="1"/>
          </p:cNvSpPr>
          <p:nvPr/>
        </p:nvSpPr>
        <p:spPr bwMode="auto">
          <a:xfrm>
            <a:off x="0" y="4648200"/>
            <a:ext cx="9144000" cy="228600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0707" name="Text Box 1034"/>
          <p:cNvSpPr txBox="1">
            <a:spLocks noChangeArrowheads="1"/>
          </p:cNvSpPr>
          <p:nvPr/>
        </p:nvSpPr>
        <p:spPr bwMode="auto">
          <a:xfrm>
            <a:off x="8102600" y="0"/>
            <a:ext cx="1041400"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2</a:t>
            </a:r>
          </a:p>
        </p:txBody>
      </p:sp>
      <p:sp>
        <p:nvSpPr>
          <p:cNvPr id="2" name="Title 1"/>
          <p:cNvSpPr>
            <a:spLocks noGrp="1"/>
          </p:cNvSpPr>
          <p:nvPr>
            <p:ph type="title"/>
          </p:nvPr>
        </p:nvSpPr>
        <p:spPr>
          <a:xfrm>
            <a:off x="457200" y="5156200"/>
            <a:ext cx="8229600" cy="1323975"/>
          </a:xfrm>
          <a:noFill/>
          <a:ln>
            <a:noFill/>
          </a:ln>
          <a:effectLst>
            <a:outerShdw blurRad="63500" dist="38099" dir="2700000" algn="ctr" rotWithShape="0">
              <a:schemeClr val="tx1">
                <a:alpha val="74997"/>
              </a:schemeClr>
            </a:outerShdw>
          </a:effectLst>
        </p:spPr>
        <p:txBody>
          <a:bodyPr vert="horz" wrap="square" lIns="91440" tIns="45720" rIns="91440" bIns="45720" numCol="1" anchor="ctr" anchorCtr="0" compatLnSpc="1">
            <a:prstTxWarp prst="textNoShape">
              <a:avLst/>
            </a:prstTxWarp>
            <a:spAutoFit/>
          </a:bodyPr>
          <a:lstStyle/>
          <a:p>
            <a:pPr eaLnBrk="1" hangingPunct="1"/>
            <a:r>
              <a:rPr lang="zh-CN" altLang="en-US" sz="4000" b="1">
                <a:solidFill>
                  <a:srgbClr val="FFFFFF"/>
                </a:solidFill>
                <a:effectLst>
                  <a:glow rad="241300">
                    <a:schemeClr val="tx1">
                      <a:alpha val="87000"/>
                    </a:schemeClr>
                  </a:glow>
                </a:effectLst>
                <a:latin typeface="Arial" charset="0"/>
                <a:cs typeface="Arial" charset="0"/>
              </a:rPr>
              <a:t>激进已过派见马特。 马太福音</a:t>
            </a:r>
            <a:r>
              <a:rPr lang="en-US" altLang="zh-CN" sz="4000" b="1">
                <a:solidFill>
                  <a:srgbClr val="FFFFFF"/>
                </a:solidFill>
                <a:effectLst>
                  <a:glow rad="241300">
                    <a:schemeClr val="tx1">
                      <a:alpha val="87000"/>
                    </a:schemeClr>
                  </a:glow>
                </a:effectLst>
                <a:latin typeface="Arial" charset="0"/>
                <a:cs typeface="Arial" charset="0"/>
              </a:rPr>
              <a:t>16</a:t>
            </a:r>
            <a:r>
              <a:rPr lang="zh-CN" altLang="en-US" sz="4000" b="1">
                <a:solidFill>
                  <a:srgbClr val="FFFFFF"/>
                </a:solidFill>
                <a:effectLst>
                  <a:glow rad="241300">
                    <a:schemeClr val="tx1">
                      <a:alpha val="87000"/>
                    </a:schemeClr>
                  </a:glow>
                </a:effectLst>
                <a:latin typeface="Arial" charset="0"/>
                <a:cs typeface="Arial" charset="0"/>
              </a:rPr>
              <a:t>：</a:t>
            </a:r>
            <a:r>
              <a:rPr lang="en-US" altLang="zh-CN" sz="4000" b="1">
                <a:solidFill>
                  <a:srgbClr val="FFFFFF"/>
                </a:solidFill>
                <a:effectLst>
                  <a:glow rad="241300">
                    <a:schemeClr val="tx1">
                      <a:alpha val="87000"/>
                    </a:schemeClr>
                  </a:glow>
                </a:effectLst>
                <a:latin typeface="Arial" charset="0"/>
                <a:cs typeface="Arial" charset="0"/>
              </a:rPr>
              <a:t>28</a:t>
            </a:r>
            <a:r>
              <a:rPr lang="zh-CN" altLang="en-US" sz="4000" b="1">
                <a:solidFill>
                  <a:srgbClr val="FFFFFF"/>
                </a:solidFill>
                <a:effectLst>
                  <a:glow rad="241300">
                    <a:schemeClr val="tx1">
                      <a:alpha val="87000"/>
                    </a:schemeClr>
                  </a:glow>
                </a:effectLst>
                <a:latin typeface="Arial" charset="0"/>
                <a:cs typeface="Arial" charset="0"/>
              </a:rPr>
              <a:t>分如说，耶稣会在那一代</a:t>
            </a:r>
            <a:endParaRPr lang="en-US" sz="4000" b="1">
              <a:solidFill>
                <a:srgbClr val="FFFFFF"/>
              </a:solidFill>
              <a:effectLst>
                <a:glow rad="241300">
                  <a:schemeClr val="tx1">
                    <a:alpha val="87000"/>
                  </a:schemeClr>
                </a:glow>
              </a:effectLst>
              <a:latin typeface="Arial" charset="0"/>
              <a:cs typeface="Arial" charset="0"/>
            </a:endParaRPr>
          </a:p>
        </p:txBody>
      </p:sp>
    </p:spTree>
    <p:extLst>
      <p:ext uri="{BB962C8B-B14F-4D97-AF65-F5344CB8AC3E}">
        <p14:creationId xmlns:p14="http://schemas.microsoft.com/office/powerpoint/2010/main" val="2331043292"/>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1730" name="Rectangle 8"/>
          <p:cNvSpPr>
            <a:spLocks noChangeArrowheads="1"/>
          </p:cNvSpPr>
          <p:nvPr/>
        </p:nvSpPr>
        <p:spPr bwMode="auto">
          <a:xfrm>
            <a:off x="0" y="3657600"/>
            <a:ext cx="5486400" cy="3200400"/>
          </a:xfrm>
          <a:prstGeom prst="rect">
            <a:avLst/>
          </a:prstGeom>
          <a:solidFill>
            <a:schemeClr val="tx1">
              <a:alpha val="36862"/>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1731" name="Text Box 1034"/>
          <p:cNvSpPr txBox="1">
            <a:spLocks noChangeArrowheads="1"/>
          </p:cNvSpPr>
          <p:nvPr/>
        </p:nvSpPr>
        <p:spPr bwMode="auto">
          <a:xfrm>
            <a:off x="8102600" y="0"/>
            <a:ext cx="1041400"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2</a:t>
            </a:r>
          </a:p>
        </p:txBody>
      </p:sp>
      <p:sp>
        <p:nvSpPr>
          <p:cNvPr id="2" name="Title 1"/>
          <p:cNvSpPr>
            <a:spLocks noGrp="1"/>
          </p:cNvSpPr>
          <p:nvPr>
            <p:ph type="title"/>
          </p:nvPr>
        </p:nvSpPr>
        <p:spPr>
          <a:xfrm>
            <a:off x="0" y="5264150"/>
            <a:ext cx="6896100" cy="1322388"/>
          </a:xfrm>
          <a:effectLst>
            <a:outerShdw blurRad="63500" dist="38099" dir="2700000" algn="ctr" rotWithShape="0">
              <a:schemeClr val="tx1">
                <a:alpha val="74997"/>
              </a:schemeClr>
            </a:outerShdw>
          </a:effectLst>
        </p:spPr>
        <p:txBody>
          <a:bodyPr>
            <a:spAutoFit/>
          </a:bodyPr>
          <a:lstStyle/>
          <a:p>
            <a:pPr eaLnBrk="1" hangingPunct="1"/>
            <a:r>
              <a:rPr lang="zh-CN" altLang="en-US" sz="4000" b="1" dirty="0">
                <a:solidFill>
                  <a:srgbClr val="FFFFFF"/>
                </a:solidFill>
                <a:effectLst>
                  <a:glow rad="241300">
                    <a:schemeClr val="tx1">
                      <a:alpha val="87000"/>
                    </a:schemeClr>
                  </a:glow>
                </a:effectLst>
                <a:latin typeface="Arial" charset="0"/>
                <a:cs typeface="Arial" charset="0"/>
              </a:rPr>
              <a:t>它实际上是指人们将身体活着，当耶稣结束时间</a:t>
            </a:r>
            <a:endParaRPr lang="en-US" sz="3900" b="1" dirty="0">
              <a:solidFill>
                <a:srgbClr val="FFFFFF"/>
              </a:solidFill>
              <a:effectLst>
                <a:glow rad="241300">
                  <a:schemeClr val="tx1">
                    <a:alpha val="87000"/>
                  </a:schemeClr>
                </a:glow>
              </a:effectLst>
              <a:latin typeface="Arial" charset="0"/>
              <a:cs typeface="Arial" charset="0"/>
            </a:endParaRPr>
          </a:p>
        </p:txBody>
      </p:sp>
    </p:spTree>
    <p:extLst>
      <p:ext uri="{BB962C8B-B14F-4D97-AF65-F5344CB8AC3E}">
        <p14:creationId xmlns:p14="http://schemas.microsoft.com/office/powerpoint/2010/main" val="1946916555"/>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2754" name="Rectangle 2"/>
          <p:cNvSpPr>
            <a:spLocks noChangeArrowheads="1"/>
          </p:cNvSpPr>
          <p:nvPr/>
        </p:nvSpPr>
        <p:spPr bwMode="auto">
          <a:xfrm>
            <a:off x="0" y="4953000"/>
            <a:ext cx="9144000" cy="1974850"/>
          </a:xfrm>
          <a:prstGeom prst="rect">
            <a:avLst/>
          </a:prstGeom>
          <a:solidFill>
            <a:schemeClr val="tx1">
              <a:alpha val="5098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2755" name="Text Box 1034"/>
          <p:cNvSpPr txBox="1">
            <a:spLocks noChangeArrowheads="1"/>
          </p:cNvSpPr>
          <p:nvPr/>
        </p:nvSpPr>
        <p:spPr bwMode="auto">
          <a:xfrm>
            <a:off x="8062913" y="0"/>
            <a:ext cx="1081087" cy="83343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3</a:t>
            </a:r>
          </a:p>
        </p:txBody>
      </p:sp>
      <p:sp>
        <p:nvSpPr>
          <p:cNvPr id="2" name="Title 1"/>
          <p:cNvSpPr>
            <a:spLocks noGrp="1"/>
          </p:cNvSpPr>
          <p:nvPr>
            <p:ph type="title"/>
          </p:nvPr>
        </p:nvSpPr>
        <p:spPr>
          <a:xfrm>
            <a:off x="141288" y="4965700"/>
            <a:ext cx="8229600" cy="1938338"/>
          </a:xfrm>
          <a:effectLst>
            <a:outerShdw blurRad="63500" dist="38099" dir="2700000" algn="ctr" rotWithShape="0">
              <a:schemeClr val="tx1">
                <a:alpha val="74997"/>
              </a:schemeClr>
            </a:outerShdw>
          </a:effectLst>
        </p:spPr>
        <p:txBody>
          <a:bodyPr>
            <a:spAutoFit/>
          </a:bodyPr>
          <a:lstStyle/>
          <a:p>
            <a:pPr algn="l" eaLnBrk="1" hangingPunct="1"/>
            <a:r>
              <a:rPr lang="zh-CN" altLang="en-US" sz="4000" b="1">
                <a:solidFill>
                  <a:srgbClr val="FFFFFF"/>
                </a:solidFill>
                <a:effectLst>
                  <a:outerShdw blurRad="38100" dist="38100" dir="2700000" algn="tl">
                    <a:srgbClr val="DDDDDD"/>
                  </a:outerShdw>
                </a:effectLst>
                <a:latin typeface="Arial" charset="0"/>
                <a:cs typeface="Arial" charset="0"/>
              </a:rPr>
              <a:t>已过派看到“这一代”在马特。 </a:t>
            </a:r>
            <a:br>
              <a:rPr lang="en-US" altLang="zh-CN" sz="4000" b="1">
                <a:solidFill>
                  <a:srgbClr val="FFFFFF"/>
                </a:solidFill>
                <a:effectLst>
                  <a:outerShdw blurRad="38100" dist="38100" dir="2700000" algn="tl">
                    <a:srgbClr val="DDDDDD"/>
                  </a:outerShdw>
                </a:effectLst>
                <a:latin typeface="Arial" charset="0"/>
                <a:cs typeface="Arial" charset="0"/>
              </a:rPr>
            </a:br>
            <a:r>
              <a:rPr lang="zh-CN" altLang="en-US" sz="4000" b="1">
                <a:solidFill>
                  <a:srgbClr val="FFFFFF"/>
                </a:solidFill>
                <a:effectLst>
                  <a:outerShdw blurRad="38100" dist="38100" dir="2700000" algn="tl">
                    <a:srgbClr val="DDDDDD"/>
                  </a:outerShdw>
                </a:effectLst>
                <a:latin typeface="Arial" charset="0"/>
                <a:cs typeface="Arial" charset="0"/>
              </a:rPr>
              <a:t>马太福音</a:t>
            </a:r>
            <a:r>
              <a:rPr lang="en-US" altLang="zh-CN" sz="4000" b="1">
                <a:solidFill>
                  <a:srgbClr val="FFFFFF"/>
                </a:solidFill>
                <a:effectLst>
                  <a:outerShdw blurRad="38100" dist="38100" dir="2700000" algn="tl">
                    <a:srgbClr val="DDDDDD"/>
                  </a:outerShdw>
                </a:effectLst>
                <a:latin typeface="Arial" charset="0"/>
                <a:cs typeface="Arial" charset="0"/>
              </a:rPr>
              <a:t>24:34</a:t>
            </a:r>
            <a:r>
              <a:rPr lang="zh-CN" altLang="en-US" sz="4000" b="1">
                <a:solidFill>
                  <a:srgbClr val="FFFFFF"/>
                </a:solidFill>
                <a:effectLst>
                  <a:outerShdw blurRad="38100" dist="38100" dir="2700000" algn="tl">
                    <a:srgbClr val="DDDDDD"/>
                  </a:outerShdw>
                </a:effectLst>
                <a:latin typeface="Arial" charset="0"/>
                <a:cs typeface="Arial" charset="0"/>
              </a:rPr>
              <a:t>作为，特别是代谁听到耶稣</a:t>
            </a:r>
            <a:endParaRPr lang="en-US" sz="3800" b="1">
              <a:solidFill>
                <a:srgbClr val="FFFFFF"/>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1890623603"/>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43778" name="Rectangle 4"/>
          <p:cNvSpPr>
            <a:spLocks noChangeArrowheads="1"/>
          </p:cNvSpPr>
          <p:nvPr/>
        </p:nvSpPr>
        <p:spPr bwMode="auto">
          <a:xfrm>
            <a:off x="0" y="1524000"/>
            <a:ext cx="9144000" cy="5410200"/>
          </a:xfrm>
          <a:prstGeom prst="rect">
            <a:avLst/>
          </a:prstGeom>
          <a:solidFill>
            <a:schemeClr val="tx1">
              <a:alpha val="5803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3779" name="Text Box 1034"/>
          <p:cNvSpPr txBox="1">
            <a:spLocks noChangeArrowheads="1"/>
          </p:cNvSpPr>
          <p:nvPr/>
        </p:nvSpPr>
        <p:spPr bwMode="auto">
          <a:xfrm>
            <a:off x="8102600" y="1430338"/>
            <a:ext cx="1041400" cy="833437"/>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br>
              <a:rPr lang="en-US" b="1">
                <a:solidFill>
                  <a:srgbClr val="FFFFFF"/>
                </a:solidFill>
                <a:latin typeface="Arial" charset="0"/>
                <a:cs typeface="Arial" charset="0"/>
              </a:rPr>
            </a:br>
            <a:r>
              <a:rPr lang="en-US" b="1">
                <a:solidFill>
                  <a:srgbClr val="FFFFFF"/>
                </a:solidFill>
                <a:latin typeface="Arial" charset="0"/>
                <a:cs typeface="Arial" charset="0"/>
              </a:rPr>
              <a:t>Pt. 3</a:t>
            </a:r>
          </a:p>
        </p:txBody>
      </p:sp>
      <p:sp>
        <p:nvSpPr>
          <p:cNvPr id="843780" name="Title 1"/>
          <p:cNvSpPr>
            <a:spLocks noGrp="1"/>
          </p:cNvSpPr>
          <p:nvPr>
            <p:ph type="title"/>
          </p:nvPr>
        </p:nvSpPr>
        <p:spPr>
          <a:xfrm>
            <a:off x="315913" y="-854075"/>
            <a:ext cx="8229600" cy="784225"/>
          </a:xfrm>
        </p:spPr>
        <p:txBody>
          <a:bodyPr/>
          <a:lstStyle/>
          <a:p>
            <a:r>
              <a:rPr lang="en-US">
                <a:latin typeface="Arial" charset="0"/>
                <a:cs typeface="Arial" charset="0"/>
              </a:rPr>
              <a:t>End Times?</a:t>
            </a:r>
          </a:p>
        </p:txBody>
      </p:sp>
      <p:sp>
        <p:nvSpPr>
          <p:cNvPr id="6" name="Rectangle 3"/>
          <p:cNvSpPr txBox="1">
            <a:spLocks noChangeArrowheads="1"/>
          </p:cNvSpPr>
          <p:nvPr/>
        </p:nvSpPr>
        <p:spPr bwMode="auto">
          <a:xfrm>
            <a:off x="0" y="2095500"/>
            <a:ext cx="8686800" cy="5029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“这一代”，是指一个时间段的“分娩阵痛开始时，”（太</a:t>
            </a:r>
            <a:r>
              <a:rPr lang="en-US" altLang="zh-CN" sz="3200" b="1">
                <a:solidFill>
                  <a:srgbClr val="FFFFFF"/>
                </a:solidFill>
                <a:effectLst>
                  <a:outerShdw blurRad="38100" dist="38100" dir="2700000" algn="tl">
                    <a:srgbClr val="DDDDDD"/>
                  </a:outerShdw>
                </a:effectLst>
                <a:latin typeface="Arial" charset="0"/>
                <a:cs typeface="Arial" charset="0"/>
              </a:rPr>
              <a:t>24:8</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它会继续，直到“有福音传给他们对整个世界”（太</a:t>
            </a:r>
            <a:r>
              <a:rPr lang="en-US" altLang="zh-CN" sz="3200" b="1">
                <a:solidFill>
                  <a:srgbClr val="FFFFFF"/>
                </a:solidFill>
                <a:effectLst>
                  <a:outerShdw blurRad="38100" dist="38100" dir="2700000" algn="tl">
                    <a:srgbClr val="DDDDDD"/>
                  </a:outerShdw>
                </a:effectLst>
                <a:latin typeface="Arial" charset="0"/>
                <a:cs typeface="Arial" charset="0"/>
              </a:rPr>
              <a:t>24:14</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丹尼尔（马太福音</a:t>
            </a:r>
            <a:r>
              <a:rPr lang="en-US" altLang="zh-CN" sz="3200" b="1">
                <a:solidFill>
                  <a:srgbClr val="FFFFFF"/>
                </a:solidFill>
                <a:effectLst>
                  <a:outerShdw blurRad="38100" dist="38100" dir="2700000" algn="tl">
                    <a:srgbClr val="DDDDDD"/>
                  </a:outerShdw>
                </a:effectLst>
                <a:latin typeface="Arial" charset="0"/>
                <a:cs typeface="Arial" charset="0"/>
              </a:rPr>
              <a:t>24:15</a:t>
            </a:r>
            <a:r>
              <a:rPr lang="zh-CN" altLang="en-US" sz="3200" b="1">
                <a:solidFill>
                  <a:srgbClr val="FFFFFF"/>
                </a:solidFill>
                <a:effectLst>
                  <a:outerShdw blurRad="38100" dist="38100" dir="2700000" algn="tl">
                    <a:srgbClr val="DDDDDD"/>
                  </a:outerShdw>
                </a:effectLst>
                <a:latin typeface="Arial" charset="0"/>
                <a:cs typeface="Arial" charset="0"/>
              </a:rPr>
              <a:t>。比照丹</a:t>
            </a:r>
            <a:r>
              <a:rPr lang="en-US" altLang="zh-CN" sz="3200" b="1">
                <a:solidFill>
                  <a:srgbClr val="FFFFFF"/>
                </a:solidFill>
                <a:effectLst>
                  <a:outerShdw blurRad="38100" dist="38100" dir="2700000" algn="tl">
                    <a:srgbClr val="DDDDDD"/>
                  </a:outerShdw>
                </a:effectLst>
                <a:latin typeface="Arial" charset="0"/>
                <a:cs typeface="Arial" charset="0"/>
              </a:rPr>
              <a:t>9:24-27</a:t>
            </a:r>
            <a:r>
              <a:rPr lang="zh-CN" altLang="en-US" sz="3200" b="1">
                <a:solidFill>
                  <a:srgbClr val="FFFFFF"/>
                </a:solidFill>
                <a:effectLst>
                  <a:outerShdw blurRad="38100" dist="38100" dir="2700000" algn="tl">
                    <a:srgbClr val="DDDDDD"/>
                  </a:outerShdw>
                </a:effectLst>
                <a:latin typeface="Arial" charset="0"/>
                <a:cs typeface="Arial" charset="0"/>
              </a:rPr>
              <a:t>）所说的“那行毁坏可憎的”，将有发生。</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将发生“大灾难”（太</a:t>
            </a:r>
            <a:r>
              <a:rPr lang="en-US" altLang="zh-CN" sz="3200" b="1">
                <a:solidFill>
                  <a:srgbClr val="FFFFFF"/>
                </a:solidFill>
                <a:effectLst>
                  <a:outerShdw blurRad="38100" dist="38100" dir="2700000" algn="tl">
                    <a:srgbClr val="DDDDDD"/>
                  </a:outerShdw>
                </a:effectLst>
                <a:latin typeface="Arial" charset="0"/>
                <a:cs typeface="Arial" charset="0"/>
              </a:rPr>
              <a:t>24:21</a:t>
            </a:r>
            <a:r>
              <a:rPr lang="zh-CN" altLang="en-US" sz="3200" b="1">
                <a:solidFill>
                  <a:srgbClr val="FFFFFF"/>
                </a:solidFill>
                <a:effectLst>
                  <a:outerShdw blurRad="38100" dist="38100" dir="2700000" algn="tl">
                    <a:srgbClr val="DDDDDD"/>
                  </a:outerShdw>
                </a:effectLst>
                <a:latin typeface="Arial" charset="0"/>
                <a:cs typeface="Arial" charset="0"/>
              </a:rPr>
              <a:t>）。</a:t>
            </a:r>
            <a:endParaRPr lang="en-US" altLang="zh-CN" sz="3200" b="1">
              <a:solidFill>
                <a:srgbClr val="FFFFFF"/>
              </a:solidFill>
              <a:effectLst>
                <a:outerShdw blurRad="38100" dist="38100" dir="2700000" algn="tl">
                  <a:srgbClr val="DDDDDD"/>
                </a:outerShdw>
              </a:effectLst>
              <a:latin typeface="Arial" charset="0"/>
              <a:cs typeface="Arial" charset="0"/>
            </a:endParaRPr>
          </a:p>
          <a:p>
            <a:pPr>
              <a:spcBef>
                <a:spcPct val="20000"/>
              </a:spcBef>
              <a:buFontTx/>
              <a:buChar char="•"/>
            </a:pPr>
            <a:r>
              <a:rPr lang="zh-CN" altLang="en-US" sz="3200" b="1">
                <a:solidFill>
                  <a:srgbClr val="FFFFFF"/>
                </a:solidFill>
                <a:effectLst>
                  <a:outerShdw blurRad="38100" dist="38100" dir="2700000" algn="tl">
                    <a:srgbClr val="DDDDDD"/>
                  </a:outerShdw>
                </a:effectLst>
                <a:latin typeface="Arial" charset="0"/>
                <a:cs typeface="Arial" charset="0"/>
              </a:rPr>
              <a:t>最后，“人子来了”（太</a:t>
            </a:r>
            <a:r>
              <a:rPr lang="en-US" altLang="zh-CN" sz="3200" b="1">
                <a:solidFill>
                  <a:srgbClr val="FFFFFF"/>
                </a:solidFill>
                <a:effectLst>
                  <a:outerShdw blurRad="38100" dist="38100" dir="2700000" algn="tl">
                    <a:srgbClr val="DDDDDD"/>
                  </a:outerShdw>
                </a:effectLst>
                <a:latin typeface="Arial" charset="0"/>
                <a:cs typeface="Arial" charset="0"/>
              </a:rPr>
              <a:t>24:27</a:t>
            </a:r>
            <a:r>
              <a:rPr lang="zh-CN" altLang="en-US" sz="3200" b="1">
                <a:solidFill>
                  <a:srgbClr val="FFFFFF"/>
                </a:solidFill>
                <a:effectLst>
                  <a:outerShdw blurRad="38100" dist="38100" dir="2700000" algn="tl">
                    <a:srgbClr val="DDDDDD"/>
                  </a:outerShdw>
                </a:effectLst>
                <a:latin typeface="Arial" charset="0"/>
                <a:cs typeface="Arial" charset="0"/>
              </a:rPr>
              <a:t>）。</a:t>
            </a:r>
          </a:p>
        </p:txBody>
      </p:sp>
    </p:spTree>
    <p:extLst>
      <p:ext uri="{BB962C8B-B14F-4D97-AF65-F5344CB8AC3E}">
        <p14:creationId xmlns:p14="http://schemas.microsoft.com/office/powerpoint/2010/main" val="3684963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grpSp>
        <p:nvGrpSpPr>
          <p:cNvPr id="2" name="Group 5"/>
          <p:cNvGrpSpPr>
            <a:grpSpLocks/>
          </p:cNvGrpSpPr>
          <p:nvPr/>
        </p:nvGrpSpPr>
        <p:grpSpPr bwMode="auto">
          <a:xfrm>
            <a:off x="0" y="4648200"/>
            <a:ext cx="9144000" cy="2209800"/>
            <a:chOff x="0" y="2496"/>
            <a:chExt cx="5760" cy="1824"/>
          </a:xfrm>
        </p:grpSpPr>
        <p:sp>
          <p:nvSpPr>
            <p:cNvPr id="844805" name="Rectangle 6"/>
            <p:cNvSpPr>
              <a:spLocks noChangeArrowheads="1"/>
            </p:cNvSpPr>
            <p:nvPr/>
          </p:nvSpPr>
          <p:spPr bwMode="auto">
            <a:xfrm>
              <a:off x="0" y="2496"/>
              <a:ext cx="5760" cy="1824"/>
            </a:xfrm>
            <a:prstGeom prst="rect">
              <a:avLst/>
            </a:prstGeom>
            <a:solidFill>
              <a:schemeClr val="tx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charset="0"/>
                <a:cs typeface="Arial" charset="0"/>
              </a:endParaRPr>
            </a:p>
          </p:txBody>
        </p:sp>
        <p:sp>
          <p:nvSpPr>
            <p:cNvPr id="41991" name="Text Box 7"/>
            <p:cNvSpPr txBox="1">
              <a:spLocks noChangeArrowheads="1"/>
            </p:cNvSpPr>
            <p:nvPr/>
          </p:nvSpPr>
          <p:spPr bwMode="auto">
            <a:xfrm>
              <a:off x="144" y="2896"/>
              <a:ext cx="5424" cy="119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400" b="1">
                  <a:solidFill>
                    <a:srgbClr val="FFFFFF"/>
                  </a:solidFill>
                  <a:effectLst>
                    <a:outerShdw blurRad="38100" dist="38100" dir="2700000" algn="tl">
                      <a:srgbClr val="DDDDDD"/>
                    </a:outerShdw>
                  </a:effectLst>
                  <a:cs typeface="Arial" charset="0"/>
                </a:rPr>
                <a:t>他们认为所有这些预言或大部分作为履行在公元</a:t>
              </a:r>
              <a:r>
                <a:rPr lang="en-US" altLang="zh-CN" sz="4400" b="1">
                  <a:solidFill>
                    <a:srgbClr val="FFFFFF"/>
                  </a:solidFill>
                  <a:effectLst>
                    <a:outerShdw blurRad="38100" dist="38100" dir="2700000" algn="tl">
                      <a:srgbClr val="DDDDDD"/>
                    </a:outerShdw>
                  </a:effectLst>
                  <a:cs typeface="Arial" charset="0"/>
                </a:rPr>
                <a:t>70</a:t>
              </a:r>
              <a:r>
                <a:rPr lang="zh-CN" altLang="en-US" sz="4400" b="1">
                  <a:solidFill>
                    <a:srgbClr val="FFFFFF"/>
                  </a:solidFill>
                  <a:effectLst>
                    <a:outerShdw blurRad="38100" dist="38100" dir="2700000" algn="tl">
                      <a:srgbClr val="DDDDDD"/>
                    </a:outerShdw>
                  </a:effectLst>
                  <a:cs typeface="Arial" charset="0"/>
                </a:rPr>
                <a:t>年圣殿被毁。</a:t>
              </a:r>
              <a:endParaRPr lang="en-US" sz="4200" b="1">
                <a:solidFill>
                  <a:srgbClr val="FFFFFF"/>
                </a:solidFill>
                <a:effectLst>
                  <a:outerShdw blurRad="38100" dist="38100" dir="2700000" algn="tl">
                    <a:srgbClr val="DDDDDD"/>
                  </a:outerShdw>
                </a:effectLst>
                <a:latin typeface="Arial" charset="0"/>
                <a:cs typeface="Arial" charset="0"/>
              </a:endParaRPr>
            </a:p>
          </p:txBody>
        </p:sp>
      </p:grpSp>
      <p:sp>
        <p:nvSpPr>
          <p:cNvPr id="844803"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481</a:t>
            </a:r>
          </a:p>
        </p:txBody>
      </p:sp>
      <p:sp>
        <p:nvSpPr>
          <p:cNvPr id="3" name="Title 2"/>
          <p:cNvSpPr>
            <a:spLocks noGrp="1"/>
          </p:cNvSpPr>
          <p:nvPr>
            <p:ph type="title"/>
          </p:nvPr>
        </p:nvSpPr>
        <p:spPr>
          <a:xfrm>
            <a:off x="668338" y="2162175"/>
            <a:ext cx="8229600" cy="1143000"/>
          </a:xfrm>
          <a:effectLst>
            <a:outerShdw blurRad="63500" dist="38099" dir="2700000" algn="ctr" rotWithShape="0">
              <a:schemeClr val="bg1">
                <a:alpha val="74997"/>
              </a:schemeClr>
            </a:outerShdw>
          </a:effectLst>
        </p:spPr>
        <p:txBody>
          <a:bodyPr/>
          <a:lstStyle/>
          <a:p>
            <a:pPr eaLnBrk="1" hangingPunct="1"/>
            <a:r>
              <a:rPr lang="en-US" sz="4800">
                <a:solidFill>
                  <a:srgbClr val="000000"/>
                </a:solidFill>
                <a:effectLst>
                  <a:outerShdw blurRad="38100" dist="38100" dir="2700000" algn="tl">
                    <a:srgbClr val="DDDDDD"/>
                  </a:outerShdw>
                </a:effectLst>
                <a:latin typeface="Arial" charset="0"/>
                <a:cs typeface="Arial" charset="0"/>
              </a:rPr>
              <a:t>E.</a:t>
            </a:r>
            <a:r>
              <a:rPr lang="zh-CN" altLang="en-US" sz="4800">
                <a:effectLst>
                  <a:outerShdw blurRad="38100" dist="38100" dir="2700000" algn="tl">
                    <a:srgbClr val="DDDDDD"/>
                  </a:outerShdw>
                </a:effectLst>
                <a:latin typeface="Arial" charset="0"/>
                <a:cs typeface="Arial" charset="0"/>
              </a:rPr>
              <a:t>科特话语，马太福音</a:t>
            </a:r>
            <a:r>
              <a:rPr lang="en-US" altLang="zh-CN" sz="4800">
                <a:effectLst>
                  <a:outerShdw blurRad="38100" dist="38100" dir="2700000" algn="tl">
                    <a:srgbClr val="DDDDDD"/>
                  </a:outerShdw>
                </a:effectLst>
                <a:latin typeface="Arial" charset="0"/>
                <a:cs typeface="Arial" charset="0"/>
              </a:rPr>
              <a:t>24-25</a:t>
            </a:r>
            <a:r>
              <a:rPr lang="zh-CN" altLang="en-US" sz="4800">
                <a:effectLst>
                  <a:outerShdw blurRad="38100" dist="38100" dir="2700000" algn="tl">
                    <a:srgbClr val="DDDDDD"/>
                  </a:outerShdw>
                </a:effectLst>
                <a:latin typeface="Arial" charset="0"/>
                <a:cs typeface="Arial" charset="0"/>
              </a:rPr>
              <a:t>章</a:t>
            </a:r>
            <a:endParaRPr lang="en-US" sz="4800">
              <a:solidFill>
                <a:srgbClr val="000000"/>
              </a:solidFill>
              <a:effectLst>
                <a:outerShdw blurRad="38100" dist="38100" dir="2700000" algn="tl">
                  <a:srgbClr val="DDDDDD"/>
                </a:outerShdw>
              </a:effectLst>
              <a:latin typeface="Arial" charset="0"/>
              <a:cs typeface="Arial" charset="0"/>
            </a:endParaRPr>
          </a:p>
        </p:txBody>
      </p:sp>
    </p:spTree>
    <p:extLst>
      <p:ext uri="{BB962C8B-B14F-4D97-AF65-F5344CB8AC3E}">
        <p14:creationId xmlns:p14="http://schemas.microsoft.com/office/powerpoint/2010/main" val="9361866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228600" y="198438"/>
            <a:ext cx="4191000" cy="868362"/>
          </a:xfrm>
          <a:effectLst/>
        </p:spPr>
        <p:txBody>
          <a:bodyPr/>
          <a:lstStyle/>
          <a:p>
            <a:pPr eaLnBrk="1" hangingPunct="1"/>
            <a:r>
              <a:rPr lang="zh-CN" altLang="en-US" b="1" dirty="0">
                <a:solidFill>
                  <a:schemeClr val="bg1"/>
                </a:solidFill>
                <a:effectLst>
                  <a:glow rad="266700">
                    <a:schemeClr val="tx1">
                      <a:alpha val="87000"/>
                    </a:schemeClr>
                  </a:glow>
                </a:effectLst>
                <a:latin typeface="Arial" charset="0"/>
                <a:cs typeface="Arial" charset="0"/>
              </a:rPr>
              <a:t>马太福音</a:t>
            </a:r>
            <a:r>
              <a:rPr lang="en-US" b="1" dirty="0">
                <a:solidFill>
                  <a:schemeClr val="bg1"/>
                </a:solidFill>
                <a:effectLst>
                  <a:glow rad="266700">
                    <a:schemeClr val="tx1">
                      <a:alpha val="87000"/>
                    </a:schemeClr>
                  </a:glow>
                </a:effectLst>
                <a:latin typeface="Arial" charset="0"/>
                <a:cs typeface="Arial" charset="0"/>
              </a:rPr>
              <a:t>24:3 </a:t>
            </a:r>
          </a:p>
        </p:txBody>
      </p:sp>
      <p:grpSp>
        <p:nvGrpSpPr>
          <p:cNvPr id="845827" name="Group 8"/>
          <p:cNvGrpSpPr>
            <a:grpSpLocks/>
          </p:cNvGrpSpPr>
          <p:nvPr/>
        </p:nvGrpSpPr>
        <p:grpSpPr bwMode="auto">
          <a:xfrm>
            <a:off x="2359025" y="5334000"/>
            <a:ext cx="6784975" cy="1600200"/>
            <a:chOff x="1486" y="3360"/>
            <a:chExt cx="4274" cy="1008"/>
          </a:xfrm>
        </p:grpSpPr>
        <p:sp>
          <p:nvSpPr>
            <p:cNvPr id="845829" name="Rectangle 5"/>
            <p:cNvSpPr>
              <a:spLocks noChangeArrowheads="1"/>
            </p:cNvSpPr>
            <p:nvPr/>
          </p:nvSpPr>
          <p:spPr bwMode="auto">
            <a:xfrm>
              <a:off x="1486" y="3360"/>
              <a:ext cx="4274" cy="1008"/>
            </a:xfrm>
            <a:prstGeom prst="rect">
              <a:avLst/>
            </a:prstGeom>
            <a:solidFill>
              <a:schemeClr val="tx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23558" name="Text Box 6"/>
            <p:cNvSpPr txBox="1">
              <a:spLocks noChangeArrowheads="1"/>
            </p:cNvSpPr>
            <p:nvPr/>
          </p:nvSpPr>
          <p:spPr bwMode="auto">
            <a:xfrm>
              <a:off x="1625" y="3380"/>
              <a:ext cx="4034" cy="911"/>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“告诉我们，</a:t>
              </a:r>
              <a:r>
                <a:rPr lang="zh-CN" altLang="en-US" sz="4400" b="1">
                  <a:solidFill>
                    <a:srgbClr val="FFFF00"/>
                  </a:solidFill>
                  <a:effectLst>
                    <a:outerShdw blurRad="38100" dist="38100" dir="2700000" algn="tl">
                      <a:srgbClr val="DDDDDD"/>
                    </a:outerShdw>
                  </a:effectLst>
                  <a:latin typeface="Pegasus" charset="0"/>
                  <a:cs typeface="Arial" charset="0"/>
                </a:rPr>
                <a:t>当</a:t>
              </a:r>
              <a:r>
                <a:rPr lang="zh-CN" altLang="en-US" sz="4400" b="1">
                  <a:solidFill>
                    <a:srgbClr val="FFFFFF"/>
                  </a:solidFill>
                  <a:effectLst>
                    <a:outerShdw blurRad="38100" dist="38100" dir="2700000" algn="tl">
                      <a:srgbClr val="DDDDDD"/>
                    </a:outerShdw>
                  </a:effectLst>
                  <a:latin typeface="Pegasus" charset="0"/>
                  <a:cs typeface="Arial" charset="0"/>
                </a:rPr>
                <a:t>这些事情发生呢？”</a:t>
              </a:r>
              <a:endParaRPr lang="en-US" sz="4400" b="1">
                <a:solidFill>
                  <a:srgbClr val="FFFFFF"/>
                </a:solidFill>
                <a:effectLst>
                  <a:outerShdw blurRad="38100" dist="38100" dir="2700000" algn="tl">
                    <a:srgbClr val="DDDDDD"/>
                  </a:outerShdw>
                </a:effectLst>
                <a:latin typeface="Arial" charset="0"/>
                <a:cs typeface="Arial" charset="0"/>
              </a:endParaRPr>
            </a:p>
          </p:txBody>
        </p:sp>
      </p:grpSp>
      <p:sp>
        <p:nvSpPr>
          <p:cNvPr id="845828"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3901825430"/>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r="-33929"/>
          </a:stretch>
        </a:blipFill>
        <a:effectLst/>
      </p:bgPr>
    </p:bg>
    <p:spTree>
      <p:nvGrpSpPr>
        <p:cNvPr id="1" name=""/>
        <p:cNvGrpSpPr/>
        <p:nvPr/>
      </p:nvGrpSpPr>
      <p:grpSpPr>
        <a:xfrm>
          <a:off x="0" y="0"/>
          <a:ext cx="0" cy="0"/>
          <a:chOff x="0" y="0"/>
          <a:chExt cx="0" cy="0"/>
        </a:xfrm>
      </p:grpSpPr>
      <p:grpSp>
        <p:nvGrpSpPr>
          <p:cNvPr id="846850" name="Group 4"/>
          <p:cNvGrpSpPr>
            <a:grpSpLocks/>
          </p:cNvGrpSpPr>
          <p:nvPr/>
        </p:nvGrpSpPr>
        <p:grpSpPr bwMode="auto">
          <a:xfrm>
            <a:off x="2038350" y="5257800"/>
            <a:ext cx="7105650" cy="1600200"/>
            <a:chOff x="-285" y="2304"/>
            <a:chExt cx="3741" cy="2016"/>
          </a:xfrm>
        </p:grpSpPr>
        <p:sp>
          <p:nvSpPr>
            <p:cNvPr id="846853" name="Rectangle 5"/>
            <p:cNvSpPr>
              <a:spLocks noChangeArrowheads="1"/>
            </p:cNvSpPr>
            <p:nvPr/>
          </p:nvSpPr>
          <p:spPr bwMode="auto">
            <a:xfrm>
              <a:off x="0" y="2304"/>
              <a:ext cx="3456" cy="2016"/>
            </a:xfrm>
            <a:prstGeom prst="rect">
              <a:avLst/>
            </a:prstGeom>
            <a:solidFill>
              <a:schemeClr val="tx1">
                <a:alpha val="56078"/>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Arial" charset="0"/>
                <a:cs typeface="Arial" charset="0"/>
              </a:endParaRPr>
            </a:p>
          </p:txBody>
        </p:sp>
        <p:sp>
          <p:nvSpPr>
            <p:cNvPr id="22534" name="Text Box 6"/>
            <p:cNvSpPr txBox="1">
              <a:spLocks noChangeArrowheads="1"/>
            </p:cNvSpPr>
            <p:nvPr/>
          </p:nvSpPr>
          <p:spPr bwMode="auto">
            <a:xfrm>
              <a:off x="-285" y="2344"/>
              <a:ext cx="3646" cy="182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“什么是您的到来的</a:t>
              </a:r>
              <a:endParaRPr lang="en-US" altLang="zh-CN" sz="4400" b="1">
                <a:solidFill>
                  <a:srgbClr val="FFFFFF"/>
                </a:solidFill>
                <a:effectLst>
                  <a:outerShdw blurRad="38100" dist="38100" dir="2700000" algn="tl">
                    <a:srgbClr val="DDDDDD"/>
                  </a:outerShdw>
                </a:effectLst>
                <a:latin typeface="Pegasus" charset="0"/>
                <a:cs typeface="Arial" charset="0"/>
              </a:endParaRPr>
            </a:p>
            <a:p>
              <a:pPr algn="ctr" eaLnBrk="1" hangingPunct="1"/>
              <a:r>
                <a:rPr lang="zh-CN" altLang="en-US" sz="4400" b="1">
                  <a:solidFill>
                    <a:srgbClr val="FFFF00"/>
                  </a:solidFill>
                  <a:effectLst>
                    <a:outerShdw blurRad="38100" dist="38100" dir="2700000" algn="tl">
                      <a:srgbClr val="DDDDDD"/>
                    </a:outerShdw>
                  </a:effectLst>
                  <a:latin typeface="Pegasus" charset="0"/>
                  <a:cs typeface="Arial" charset="0"/>
                </a:rPr>
                <a:t>标志</a:t>
              </a:r>
              <a:r>
                <a:rPr lang="zh-CN" altLang="en-US" sz="4400" b="1">
                  <a:solidFill>
                    <a:srgbClr val="FFFFFF"/>
                  </a:solidFill>
                  <a:effectLst>
                    <a:outerShdw blurRad="38100" dist="38100" dir="2700000" algn="tl">
                      <a:srgbClr val="DDDDDD"/>
                    </a:outerShdw>
                  </a:effectLst>
                  <a:latin typeface="Pegasus" charset="0"/>
                  <a:cs typeface="Arial" charset="0"/>
                </a:rPr>
                <a:t>呢？”</a:t>
              </a:r>
              <a:endParaRPr lang="en-US" sz="4400" b="1">
                <a:solidFill>
                  <a:srgbClr val="FFFFFF"/>
                </a:solidFill>
                <a:effectLst>
                  <a:outerShdw blurRad="38100" dist="38100" dir="2700000" algn="tl">
                    <a:srgbClr val="DDDDDD"/>
                  </a:outerShdw>
                </a:effectLst>
                <a:latin typeface="Arial" charset="0"/>
                <a:cs typeface="Arial" charset="0"/>
              </a:endParaRPr>
            </a:p>
          </p:txBody>
        </p:sp>
      </p:grpSp>
      <p:sp>
        <p:nvSpPr>
          <p:cNvPr id="846851"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2" name="Title 1"/>
          <p:cNvSpPr>
            <a:spLocks noGrp="1"/>
          </p:cNvSpPr>
          <p:nvPr>
            <p:ph type="title"/>
          </p:nvPr>
        </p:nvSpPr>
        <p:spPr>
          <a:xfrm>
            <a:off x="174625" y="344488"/>
            <a:ext cx="4054475" cy="925512"/>
          </a:xfrm>
          <a:effectLst>
            <a:outerShdw blurRad="63500" dist="38099" dir="2700000" algn="ctr" rotWithShape="0">
              <a:schemeClr val="tx1">
                <a:alpha val="74997"/>
              </a:schemeClr>
            </a:outerShdw>
          </a:effectLst>
        </p:spPr>
        <p:txBody>
          <a:bodyPr/>
          <a:lstStyle/>
          <a:p>
            <a:pPr eaLnBrk="1" hangingPunct="1"/>
            <a:r>
              <a:rPr lang="zh-CN" altLang="en-US" b="1">
                <a:solidFill>
                  <a:srgbClr val="FFFFFF"/>
                </a:solidFill>
                <a:latin typeface="Arial" charset="0"/>
                <a:cs typeface="Arial" charset="0"/>
              </a:rPr>
              <a:t>马太福音</a:t>
            </a:r>
            <a:r>
              <a:rPr lang="en-US" b="1">
                <a:solidFill>
                  <a:srgbClr val="FFFFFF"/>
                </a:solidFill>
                <a:latin typeface="Arial" charset="0"/>
                <a:cs typeface="Arial" charset="0"/>
              </a:rPr>
              <a:t> 24:3</a:t>
            </a:r>
          </a:p>
        </p:txBody>
      </p:sp>
    </p:spTree>
    <p:extLst>
      <p:ext uri="{BB962C8B-B14F-4D97-AF65-F5344CB8AC3E}">
        <p14:creationId xmlns:p14="http://schemas.microsoft.com/office/powerpoint/2010/main" val="217296549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0"/>
            <a:ext cx="9083444" cy="6858000"/>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The Epilogue</a:t>
            </a:r>
          </a:p>
        </p:txBody>
      </p:sp>
      <p:pic>
        <p:nvPicPr>
          <p:cNvPr id="4" name="Picture 3"/>
          <p:cNvPicPr>
            <a:picLocks noChangeAspect="1"/>
          </p:cNvPicPr>
          <p:nvPr/>
        </p:nvPicPr>
        <p:blipFill>
          <a:blip r:embed="rId4"/>
          <a:stretch>
            <a:fillRect/>
          </a:stretch>
        </p:blipFill>
        <p:spPr>
          <a:xfrm>
            <a:off x="4200582" y="3562106"/>
            <a:ext cx="4490679" cy="2963848"/>
          </a:xfrm>
          <a:prstGeom prst="rect">
            <a:avLst/>
          </a:prstGeom>
        </p:spPr>
      </p:pic>
    </p:spTree>
    <p:extLst>
      <p:ext uri="{BB962C8B-B14F-4D97-AF65-F5344CB8AC3E}">
        <p14:creationId xmlns:p14="http://schemas.microsoft.com/office/powerpoint/2010/main" val="282214229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zh-CN" altLang="en-US" sz="4000"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21250531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4039" name="Text Box 7"/>
          <p:cNvSpPr txBox="1">
            <a:spLocks noChangeArrowheads="1"/>
          </p:cNvSpPr>
          <p:nvPr/>
        </p:nvSpPr>
        <p:spPr bwMode="auto">
          <a:xfrm>
            <a:off x="3024188" y="5181600"/>
            <a:ext cx="573881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zh-CN" altLang="en-US" sz="4400" b="1">
                <a:solidFill>
                  <a:srgbClr val="FFFFFF"/>
                </a:solidFill>
                <a:effectLst>
                  <a:outerShdw blurRad="38100" dist="38100" dir="2700000" algn="tl">
                    <a:srgbClr val="DDDDDD"/>
                  </a:outerShdw>
                </a:effectLst>
                <a:latin typeface="Pegasus" charset="0"/>
                <a:cs typeface="Arial" charset="0"/>
              </a:rPr>
              <a:t>“</a:t>
            </a:r>
            <a:r>
              <a:rPr lang="en-US" altLang="zh-CN" sz="4400" b="1">
                <a:solidFill>
                  <a:srgbClr val="FFFFFF"/>
                </a:solidFill>
                <a:effectLst>
                  <a:outerShdw blurRad="38100" dist="38100" dir="2700000" algn="tl">
                    <a:srgbClr val="DDDDDD"/>
                  </a:outerShdw>
                </a:effectLst>
                <a:latin typeface="Pegasus" charset="0"/>
                <a:cs typeface="Arial" charset="0"/>
              </a:rPr>
              <a:t>......</a:t>
            </a:r>
            <a:r>
              <a:rPr lang="zh-CN" altLang="en-US" sz="4400" b="1">
                <a:solidFill>
                  <a:srgbClr val="FFFFFF"/>
                </a:solidFill>
                <a:effectLst>
                  <a:outerShdw blurRad="38100" dist="38100" dir="2700000" algn="tl">
                    <a:srgbClr val="DDDDDD"/>
                  </a:outerShdw>
                </a:effectLst>
                <a:latin typeface="Pegasus" charset="0"/>
                <a:cs typeface="Arial" charset="0"/>
              </a:rPr>
              <a:t>和时代的</a:t>
            </a:r>
            <a:r>
              <a:rPr lang="zh-CN" altLang="en-US" sz="4400" b="1">
                <a:solidFill>
                  <a:srgbClr val="FFFF00"/>
                </a:solidFill>
                <a:effectLst>
                  <a:outerShdw blurRad="38100" dist="38100" dir="2700000" algn="tl">
                    <a:srgbClr val="DDDDDD"/>
                  </a:outerShdw>
                </a:effectLst>
                <a:latin typeface="Pegasus" charset="0"/>
                <a:cs typeface="Arial" charset="0"/>
              </a:rPr>
              <a:t>结束</a:t>
            </a:r>
            <a:r>
              <a:rPr lang="zh-CN" altLang="en-US" sz="4400" b="1">
                <a:solidFill>
                  <a:srgbClr val="FFFFFF"/>
                </a:solidFill>
                <a:effectLst>
                  <a:outerShdw blurRad="38100" dist="38100" dir="2700000" algn="tl">
                    <a:srgbClr val="DDDDDD"/>
                  </a:outerShdw>
                </a:effectLst>
                <a:latin typeface="Pegasus" charset="0"/>
                <a:cs typeface="Arial" charset="0"/>
              </a:rPr>
              <a:t>？”</a:t>
            </a:r>
            <a:endParaRPr lang="en-US" sz="4400" b="1">
              <a:solidFill>
                <a:srgbClr val="FFFFFF"/>
              </a:solidFill>
              <a:effectLst>
                <a:outerShdw blurRad="38100" dist="38100" dir="2700000" algn="tl">
                  <a:srgbClr val="DDDDDD"/>
                </a:outerShdw>
              </a:effectLst>
              <a:latin typeface="Arial" charset="0"/>
              <a:cs typeface="Arial" charset="0"/>
            </a:endParaRPr>
          </a:p>
        </p:txBody>
      </p:sp>
      <p:sp>
        <p:nvSpPr>
          <p:cNvPr id="44040" name="Rectangle 8"/>
          <p:cNvSpPr>
            <a:spLocks noGrp="1" noChangeArrowheads="1"/>
          </p:cNvSpPr>
          <p:nvPr>
            <p:ph type="title"/>
          </p:nvPr>
        </p:nvSpPr>
        <p:spPr>
          <a:xfrm>
            <a:off x="228600" y="198438"/>
            <a:ext cx="4305300" cy="868362"/>
          </a:xfrm>
          <a:effectLst>
            <a:outerShdw blurRad="63500" dist="38099" dir="2700000" algn="ctr" rotWithShape="0">
              <a:schemeClr val="tx1">
                <a:alpha val="74997"/>
              </a:schemeClr>
            </a:outerShdw>
          </a:effectLst>
        </p:spPr>
        <p:txBody>
          <a:bodyPr/>
          <a:lstStyle/>
          <a:p>
            <a:pPr eaLnBrk="1" hangingPunct="1"/>
            <a:r>
              <a:rPr lang="zh-CN" altLang="en-US" b="1">
                <a:solidFill>
                  <a:schemeClr val="bg1"/>
                </a:solidFill>
                <a:latin typeface="Arial" charset="0"/>
                <a:cs typeface="Arial" charset="0"/>
              </a:rPr>
              <a:t>马太福音</a:t>
            </a:r>
            <a:r>
              <a:rPr lang="en-US" b="1">
                <a:solidFill>
                  <a:schemeClr val="bg1"/>
                </a:solidFill>
                <a:latin typeface="Arial" charset="0"/>
                <a:cs typeface="Arial" charset="0"/>
              </a:rPr>
              <a:t>24:3</a:t>
            </a:r>
            <a:r>
              <a:rPr lang="en-US">
                <a:solidFill>
                  <a:schemeClr val="bg1"/>
                </a:solidFill>
                <a:latin typeface="Arial" charset="0"/>
                <a:cs typeface="Arial" charset="0"/>
              </a:rPr>
              <a:t> </a:t>
            </a:r>
          </a:p>
        </p:txBody>
      </p:sp>
      <p:sp>
        <p:nvSpPr>
          <p:cNvPr id="847876"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71336672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304800" y="152400"/>
            <a:ext cx="8382000" cy="1219200"/>
          </a:xfrm>
          <a:effectLst>
            <a:outerShdw blurRad="63500" dist="38099" dir="2700000" algn="ctr" rotWithShape="0">
              <a:schemeClr val="bg1">
                <a:alpha val="74997"/>
              </a:schemeClr>
            </a:outerShdw>
          </a:effectLst>
        </p:spPr>
        <p:txBody>
          <a:bodyPr/>
          <a:lstStyle/>
          <a:p>
            <a:pPr eaLnBrk="1" hangingPunct="1"/>
            <a:r>
              <a:rPr lang="zh-CN" altLang="en-US" sz="4800" b="1">
                <a:effectLst>
                  <a:outerShdw blurRad="38100" dist="38100" dir="2700000" algn="tl">
                    <a:srgbClr val="DDDDDD"/>
                  </a:outerShdw>
                </a:effectLst>
                <a:latin typeface="Arial" charset="0"/>
                <a:cs typeface="Arial" charset="0"/>
              </a:rPr>
              <a:t>憎恶的苍凉</a:t>
            </a:r>
            <a:endParaRPr lang="en-US" sz="4800" b="1">
              <a:effectLst>
                <a:outerShdw blurRad="38100" dist="38100" dir="2700000" algn="tl">
                  <a:srgbClr val="DDDDDD"/>
                </a:outerShdw>
              </a:effectLst>
              <a:latin typeface="Arial" charset="0"/>
              <a:cs typeface="Arial" charset="0"/>
            </a:endParaRPr>
          </a:p>
        </p:txBody>
      </p:sp>
      <p:sp>
        <p:nvSpPr>
          <p:cNvPr id="43013" name="Text Box 5"/>
          <p:cNvSpPr txBox="1">
            <a:spLocks noChangeArrowheads="1"/>
          </p:cNvSpPr>
          <p:nvPr/>
        </p:nvSpPr>
        <p:spPr bwMode="auto">
          <a:xfrm>
            <a:off x="0" y="2803525"/>
            <a:ext cx="9144000" cy="830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50000"/>
              </a:spcBef>
            </a:pPr>
            <a:r>
              <a:rPr lang="zh-CN" altLang="en-US" sz="4800">
                <a:solidFill>
                  <a:srgbClr val="FFFFFF"/>
                </a:solidFill>
                <a:cs typeface="Arial" charset="0"/>
              </a:rPr>
              <a:t>   已过派在公元</a:t>
            </a:r>
            <a:r>
              <a:rPr lang="en-US" altLang="zh-CN" sz="4800">
                <a:solidFill>
                  <a:srgbClr val="FFFFFF"/>
                </a:solidFill>
                <a:cs typeface="Arial" charset="0"/>
              </a:rPr>
              <a:t>70</a:t>
            </a:r>
            <a:r>
              <a:rPr lang="zh-CN" altLang="en-US" sz="4800">
                <a:solidFill>
                  <a:srgbClr val="FFFFFF"/>
                </a:solidFill>
                <a:cs typeface="Arial" charset="0"/>
              </a:rPr>
              <a:t>年罗马人手中</a:t>
            </a:r>
            <a:endParaRPr lang="en-US" sz="4800">
              <a:solidFill>
                <a:srgbClr val="FFFFFF"/>
              </a:solidFill>
              <a:latin typeface="Arial" charset="0"/>
              <a:cs typeface="Arial" charset="0"/>
            </a:endParaRPr>
          </a:p>
        </p:txBody>
      </p:sp>
      <p:sp>
        <p:nvSpPr>
          <p:cNvPr id="848900"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276889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430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p:bldLst>
  </p:timing>
</p:sld>
</file>

<file path=ppt/slides/slide40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9949" name="Rectangle 13"/>
          <p:cNvSpPr>
            <a:spLocks noChangeArrowheads="1"/>
          </p:cNvSpPr>
          <p:nvPr/>
        </p:nvSpPr>
        <p:spPr bwMode="auto">
          <a:xfrm>
            <a:off x="0" y="1066800"/>
            <a:ext cx="9144000" cy="2438400"/>
          </a:xfrm>
          <a:prstGeom prst="rect">
            <a:avLst/>
          </a:prstGeom>
          <a:solidFill>
            <a:schemeClr val="bg1">
              <a:alpha val="2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sz="1800">
              <a:solidFill>
                <a:srgbClr val="000000"/>
              </a:solidFill>
              <a:latin typeface="Pegasus" charset="0"/>
              <a:cs typeface="Arial" charset="0"/>
            </a:endParaRPr>
          </a:p>
        </p:txBody>
      </p:sp>
      <p:sp>
        <p:nvSpPr>
          <p:cNvPr id="849923"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7" name="Rectangle 11"/>
          <p:cNvSpPr txBox="1">
            <a:spLocks noChangeArrowheads="1"/>
          </p:cNvSpPr>
          <p:nvPr/>
        </p:nvSpPr>
        <p:spPr bwMode="auto">
          <a:xfrm>
            <a:off x="0" y="258763"/>
            <a:ext cx="8229600" cy="23622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000" b="1">
                <a:solidFill>
                  <a:srgbClr val="000000"/>
                </a:solidFill>
                <a:effectLst>
                  <a:outerShdw blurRad="38100" dist="38100" dir="2700000" algn="tl">
                    <a:srgbClr val="DDDDDD"/>
                  </a:outerShdw>
                </a:effectLst>
                <a:latin typeface="Arial" charset="0"/>
                <a:cs typeface="Arial" charset="0"/>
              </a:rPr>
              <a:t>语境 ：马太福音</a:t>
            </a:r>
            <a:r>
              <a:rPr lang="en-US" sz="4000" b="1">
                <a:solidFill>
                  <a:srgbClr val="000000"/>
                </a:solidFill>
                <a:effectLst>
                  <a:outerShdw blurRad="38100" dist="38100" dir="2700000" algn="tl">
                    <a:srgbClr val="DDDDDD"/>
                  </a:outerShdw>
                </a:effectLst>
                <a:latin typeface="Arial" charset="0"/>
                <a:cs typeface="Arial" charset="0"/>
              </a:rPr>
              <a:t>23</a:t>
            </a:r>
            <a:r>
              <a:rPr lang="zh-CN" altLang="en-US" sz="4000" b="1">
                <a:solidFill>
                  <a:srgbClr val="000000"/>
                </a:solidFill>
                <a:effectLst>
                  <a:outerShdw blurRad="38100" dist="38100" dir="2700000" algn="tl">
                    <a:srgbClr val="DDDDDD"/>
                  </a:outerShdw>
                </a:effectLst>
                <a:latin typeface="Arial" charset="0"/>
                <a:cs typeface="Arial" charset="0"/>
              </a:rPr>
              <a:t>章</a:t>
            </a:r>
            <a:endParaRPr lang="en-US" sz="4000" b="1">
              <a:solidFill>
                <a:srgbClr val="000000"/>
              </a:solidFill>
              <a:effectLst>
                <a:outerShdw blurRad="38100" dist="38100" dir="2700000" algn="tl">
                  <a:srgbClr val="DDDDDD"/>
                </a:outerShdw>
              </a:effectLst>
              <a:latin typeface="Arial" charset="0"/>
              <a:cs typeface="Arial" charset="0"/>
            </a:endParaRPr>
          </a:p>
          <a:p>
            <a:pPr eaLnBrk="1" hangingPunct="1">
              <a:spcBef>
                <a:spcPct val="20000"/>
              </a:spcBef>
              <a:buFontTx/>
              <a:buChar char="•"/>
            </a:pPr>
            <a:r>
              <a:rPr lang="zh-CN" altLang="en-US" sz="4000" b="1">
                <a:solidFill>
                  <a:srgbClr val="000000"/>
                </a:solidFill>
                <a:latin typeface="Arial" charset="0"/>
                <a:cs typeface="Arial" charset="0"/>
              </a:rPr>
              <a:t>旧约先知看到它作为未来。</a:t>
            </a:r>
            <a:endParaRPr lang="en-US" altLang="zh-CN" sz="4000" b="1">
              <a:solidFill>
                <a:srgbClr val="000000"/>
              </a:solidFill>
              <a:latin typeface="Arial" charset="0"/>
              <a:cs typeface="Arial" charset="0"/>
            </a:endParaRPr>
          </a:p>
          <a:p>
            <a:pPr eaLnBrk="1" hangingPunct="1">
              <a:spcBef>
                <a:spcPct val="20000"/>
              </a:spcBef>
              <a:buFontTx/>
              <a:buChar char="•"/>
            </a:pPr>
            <a:r>
              <a:rPr lang="zh-CN" altLang="en-US" sz="4000" b="1">
                <a:solidFill>
                  <a:srgbClr val="000000"/>
                </a:solidFill>
                <a:latin typeface="Arial" charset="0"/>
                <a:cs typeface="Arial" charset="0"/>
              </a:rPr>
              <a:t>丹尼尔 </a:t>
            </a:r>
            <a:r>
              <a:rPr lang="en-US" sz="4000" b="1">
                <a:solidFill>
                  <a:srgbClr val="000000"/>
                </a:solidFill>
                <a:latin typeface="Arial" charset="0"/>
                <a:cs typeface="Arial" charset="0"/>
              </a:rPr>
              <a:t>9:27; 11:31; 12:11</a:t>
            </a:r>
          </a:p>
        </p:txBody>
      </p:sp>
      <p:sp>
        <p:nvSpPr>
          <p:cNvPr id="2" name="Title 1"/>
          <p:cNvSpPr>
            <a:spLocks noGrp="1"/>
          </p:cNvSpPr>
          <p:nvPr>
            <p:ph type="title"/>
          </p:nvPr>
        </p:nvSpPr>
        <p:spPr>
          <a:xfrm rot="20107115">
            <a:off x="-417513" y="3506788"/>
            <a:ext cx="10150476" cy="923925"/>
          </a:xfrm>
          <a:solidFill>
            <a:schemeClr val="bg1"/>
          </a:solidFill>
          <a:ln w="38100">
            <a:solidFill>
              <a:srgbClr val="FF0000"/>
            </a:solidFill>
          </a:ln>
        </p:spPr>
        <p:txBody>
          <a:bodyPr>
            <a:spAutoFit/>
          </a:bodyPr>
          <a:lstStyle/>
          <a:p>
            <a:pPr eaLnBrk="1" hangingPunct="1">
              <a:defRPr/>
            </a:pPr>
            <a:r>
              <a:rPr lang="zh-CN" altLang="en-US" sz="5400" b="1" dirty="0">
                <a:solidFill>
                  <a:srgbClr val="FF0000"/>
                </a:solidFill>
                <a:effectLst>
                  <a:outerShdw blurRad="38100" dist="38100" dir="2700000" algn="tl">
                    <a:srgbClr val="000000">
                      <a:alpha val="43137"/>
                    </a:srgbClr>
                  </a:outerShdw>
                </a:effectLst>
              </a:rPr>
              <a:t>它不能发生了！！</a:t>
            </a:r>
            <a:endParaRPr lang="en-US" sz="5400" b="1" kern="1200" dirty="0">
              <a:solidFill>
                <a:srgbClr val="FF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9837571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strVal val="#ppt_w*0.70"/>
                                          </p:val>
                                        </p:tav>
                                        <p:tav tm="100000">
                                          <p:val>
                                            <p:strVal val="#ppt_w"/>
                                          </p:val>
                                        </p:tav>
                                      </p:tavLst>
                                    </p:anim>
                                    <p:anim calcmode="lin" valueType="num">
                                      <p:cBhvr>
                                        <p:cTn id="12" dur="1000" fill="hold"/>
                                        <p:tgtEl>
                                          <p:spTgt spid="2"/>
                                        </p:tgtEl>
                                        <p:attrNameLst>
                                          <p:attrName>ppt_h</p:attrName>
                                        </p:attrNameLst>
                                      </p:cBhvr>
                                      <p:tavLst>
                                        <p:tav tm="0">
                                          <p:val>
                                            <p:strVal val="#ppt_h"/>
                                          </p:val>
                                        </p:tav>
                                        <p:tav tm="100000">
                                          <p:val>
                                            <p:strVal val="#ppt_h"/>
                                          </p:val>
                                        </p:tav>
                                      </p:tavLst>
                                    </p:anim>
                                    <p:animEffect transition="in" filter="fade">
                                      <p:cBhvr>
                                        <p:cTn id="13" dur="1000"/>
                                        <p:tgtEl>
                                          <p:spTgt spid="2"/>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9" grpId="0" animBg="1"/>
      <p:bldP spid="7" grpId="0" build="p"/>
      <p:bldP spid="2"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0" y="0"/>
            <a:ext cx="9144000" cy="906463"/>
          </a:xfrm>
          <a:solidFill>
            <a:srgbClr val="000000"/>
          </a:solidFill>
          <a:effectLst>
            <a:outerShdw blurRad="63500" dist="53882" dir="2700000" algn="ctr" rotWithShape="0">
              <a:schemeClr val="tx1">
                <a:alpha val="74998"/>
              </a:schemeClr>
            </a:outerShdw>
          </a:effectLst>
        </p:spPr>
        <p:txBody>
          <a:bodyPr/>
          <a:lstStyle/>
          <a:p>
            <a:pPr eaLnBrk="1" hangingPunct="1"/>
            <a:r>
              <a:rPr lang="zh-CN" altLang="en-US" sz="5400" b="1">
                <a:solidFill>
                  <a:srgbClr val="FFFFFF"/>
                </a:solidFill>
                <a:effectLst>
                  <a:outerShdw blurRad="38100" dist="38100" dir="2700000" algn="tl">
                    <a:srgbClr val="808080"/>
                  </a:outerShdw>
                </a:effectLst>
                <a:latin typeface="Arial" charset="0"/>
                <a:cs typeface="Arial" charset="0"/>
              </a:rPr>
              <a:t>即将到来的基督</a:t>
            </a:r>
            <a:endParaRPr lang="en-US" sz="5000" b="1">
              <a:solidFill>
                <a:srgbClr val="FFFFFF"/>
              </a:solidFill>
              <a:effectLst>
                <a:outerShdw blurRad="38100" dist="38100" dir="2700000" algn="tl">
                  <a:srgbClr val="808080"/>
                </a:outerShdw>
              </a:effectLst>
              <a:latin typeface="Arial" charset="0"/>
              <a:cs typeface="Arial" charset="0"/>
            </a:endParaRPr>
          </a:p>
        </p:txBody>
      </p:sp>
      <p:sp>
        <p:nvSpPr>
          <p:cNvPr id="48133" name="Text Box 5"/>
          <p:cNvSpPr txBox="1">
            <a:spLocks noChangeArrowheads="1"/>
          </p:cNvSpPr>
          <p:nvPr/>
        </p:nvSpPr>
        <p:spPr bwMode="auto">
          <a:xfrm>
            <a:off x="0" y="5240338"/>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zh-CN" altLang="en-US" dirty="0"/>
              <a:t>已过派说，“他已经</a:t>
            </a:r>
            <a:r>
              <a:rPr lang="en-US" altLang="zh-CN" dirty="0"/>
              <a:t>...</a:t>
            </a:r>
            <a:endParaRPr lang="en-US" dirty="0"/>
          </a:p>
        </p:txBody>
      </p:sp>
      <p:sp>
        <p:nvSpPr>
          <p:cNvPr id="48134" name="Text Box 6"/>
          <p:cNvSpPr txBox="1">
            <a:spLocks noChangeArrowheads="1"/>
          </p:cNvSpPr>
          <p:nvPr/>
        </p:nvSpPr>
        <p:spPr bwMode="auto">
          <a:xfrm>
            <a:off x="0" y="5972175"/>
            <a:ext cx="9144000" cy="769441"/>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rgbClr val="FFFFFF"/>
                </a:solidFill>
                <a:effectLst>
                  <a:glow rad="304800">
                    <a:srgbClr val="000000">
                      <a:alpha val="75000"/>
                    </a:srgb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r>
              <a:rPr lang="zh-CN" altLang="en-US" dirty="0"/>
              <a:t>虽然他没有明显出现“</a:t>
            </a:r>
            <a:endParaRPr lang="en-US" dirty="0"/>
          </a:p>
        </p:txBody>
      </p:sp>
      <p:sp>
        <p:nvSpPr>
          <p:cNvPr id="850949"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3928644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1000" fill="hold"/>
                                        <p:tgtEl>
                                          <p:spTgt spid="48133"/>
                                        </p:tgtEl>
                                        <p:attrNameLst>
                                          <p:attrName>ppt_w</p:attrName>
                                        </p:attrNameLst>
                                      </p:cBhvr>
                                      <p:tavLst>
                                        <p:tav tm="0">
                                          <p:val>
                                            <p:strVal val="#ppt_w*0.70"/>
                                          </p:val>
                                        </p:tav>
                                        <p:tav tm="100000">
                                          <p:val>
                                            <p:strVal val="#ppt_w"/>
                                          </p:val>
                                        </p:tav>
                                      </p:tavLst>
                                    </p:anim>
                                    <p:anim calcmode="lin" valueType="num">
                                      <p:cBhvr>
                                        <p:cTn id="8" dur="1000" fill="hold"/>
                                        <p:tgtEl>
                                          <p:spTgt spid="48133"/>
                                        </p:tgtEl>
                                        <p:attrNameLst>
                                          <p:attrName>ppt_h</p:attrName>
                                        </p:attrNameLst>
                                      </p:cBhvr>
                                      <p:tavLst>
                                        <p:tav tm="0">
                                          <p:val>
                                            <p:strVal val="#ppt_h"/>
                                          </p:val>
                                        </p:tav>
                                        <p:tav tm="100000">
                                          <p:val>
                                            <p:strVal val="#ppt_h"/>
                                          </p:val>
                                        </p:tav>
                                      </p:tavLst>
                                    </p:anim>
                                    <p:animEffect transition="in" filter="fade">
                                      <p:cBhvr>
                                        <p:cTn id="9" dur="1000"/>
                                        <p:tgtEl>
                                          <p:spTgt spid="48133"/>
                                        </p:tgtEl>
                                      </p:cBhvr>
                                    </p:animEffect>
                                  </p:childTnLst>
                                </p:cTn>
                              </p:par>
                              <p:par>
                                <p:cTn id="10" presetID="7" presetClass="entr" presetSubtype="4" fill="hold" nodeType="withEffect">
                                  <p:stCondLst>
                                    <p:cond delay="0"/>
                                  </p:stCondLst>
                                  <p:childTnLst>
                                    <p:set>
                                      <p:cBhvr>
                                        <p:cTn id="11" dur="1" fill="hold">
                                          <p:stCondLst>
                                            <p:cond delay="0"/>
                                          </p:stCondLst>
                                        </p:cTn>
                                        <p:tgtEl>
                                          <p:spTgt spid="48134"/>
                                        </p:tgtEl>
                                        <p:attrNameLst>
                                          <p:attrName>style.visibility</p:attrName>
                                        </p:attrNameLst>
                                      </p:cBhvr>
                                      <p:to>
                                        <p:strVal val="visible"/>
                                      </p:to>
                                    </p:set>
                                    <p:anim calcmode="lin" valueType="num">
                                      <p:cBhvr additive="base">
                                        <p:cTn id="12" dur="3000" fill="hold"/>
                                        <p:tgtEl>
                                          <p:spTgt spid="48134"/>
                                        </p:tgtEl>
                                        <p:attrNameLst>
                                          <p:attrName>ppt_x</p:attrName>
                                        </p:attrNameLst>
                                      </p:cBhvr>
                                      <p:tavLst>
                                        <p:tav tm="0">
                                          <p:val>
                                            <p:strVal val="#ppt_x"/>
                                          </p:val>
                                        </p:tav>
                                        <p:tav tm="100000">
                                          <p:val>
                                            <p:strVal val="#ppt_x"/>
                                          </p:val>
                                        </p:tav>
                                      </p:tavLst>
                                    </p:anim>
                                    <p:anim calcmode="lin" valueType="num">
                                      <p:cBhvr additive="base">
                                        <p:cTn id="13" dur="3000" fill="hold"/>
                                        <p:tgtEl>
                                          <p:spTgt spid="481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228600" y="228600"/>
            <a:ext cx="8686800" cy="792163"/>
          </a:xfrm>
          <a:effectLst/>
        </p:spPr>
        <p:txBody>
          <a:bodyPr/>
          <a:lstStyle/>
          <a:p>
            <a:pPr eaLnBrk="1" hangingPunct="1"/>
            <a:r>
              <a:rPr lang="en-US" sz="4800" b="1" dirty="0" err="1">
                <a:solidFill>
                  <a:schemeClr val="bg1"/>
                </a:solidFill>
                <a:effectLst>
                  <a:glow rad="279400">
                    <a:schemeClr val="tx1"/>
                  </a:glow>
                </a:effectLst>
                <a:latin typeface="Bwgrkl" charset="0"/>
              </a:rPr>
              <a:t>parousi,a</a:t>
            </a:r>
            <a:r>
              <a:rPr lang="en-US" sz="4000" b="1" dirty="0">
                <a:solidFill>
                  <a:schemeClr val="bg1"/>
                </a:solidFill>
                <a:effectLst>
                  <a:glow rad="279400">
                    <a:schemeClr val="tx1"/>
                  </a:glow>
                </a:effectLst>
                <a:latin typeface="TekniaGreek" pitchFamily="2" charset="0"/>
              </a:rPr>
              <a:t>—</a:t>
            </a:r>
            <a:r>
              <a:rPr lang="zh-CN" altLang="en-US" sz="4800" b="1" dirty="0">
                <a:solidFill>
                  <a:srgbClr val="FFFFFF"/>
                </a:solidFill>
                <a:effectLst>
                  <a:glow rad="279400">
                    <a:schemeClr val="tx1"/>
                  </a:glow>
                  <a:outerShdw blurRad="38100" dist="38100" dir="2700000" algn="tl">
                    <a:srgbClr val="DDDDDD"/>
                  </a:outerShdw>
                </a:effectLst>
                <a:latin typeface="Arial" charset="0"/>
                <a:cs typeface="Arial" charset="0"/>
              </a:rPr>
              <a:t>圆满（未来）</a:t>
            </a:r>
            <a:endParaRPr lang="en-US" sz="4000" b="1" dirty="0">
              <a:solidFill>
                <a:srgbClr val="FFFFFF"/>
              </a:solidFill>
              <a:effectLst>
                <a:glow rad="279400">
                  <a:schemeClr val="tx1"/>
                </a:glow>
                <a:outerShdw blurRad="38100" dist="38100" dir="2700000" algn="tl">
                  <a:srgbClr val="DDDDDD"/>
                </a:outerShdw>
              </a:effectLst>
              <a:latin typeface="Arial" charset="0"/>
              <a:cs typeface="Arial" charset="0"/>
            </a:endParaRPr>
          </a:p>
        </p:txBody>
      </p:sp>
      <p:sp>
        <p:nvSpPr>
          <p:cNvPr id="54276" name="Text Box 4"/>
          <p:cNvSpPr txBox="1">
            <a:spLocks noChangeArrowheads="1"/>
          </p:cNvSpPr>
          <p:nvPr/>
        </p:nvSpPr>
        <p:spPr bwMode="auto">
          <a:xfrm>
            <a:off x="0" y="3352438"/>
            <a:ext cx="8839200" cy="1446550"/>
          </a:xfrm>
          <a:prstGeom prst="rect">
            <a:avLst/>
          </a:prstGeom>
          <a:noFill/>
          <a:ln w="9525">
            <a:noFill/>
            <a:miter lim="800000"/>
            <a:headEnd/>
            <a:tailEnd/>
          </a:ln>
          <a:effectLst>
            <a:outerShdw blurRad="63500" dist="17961" dir="2700000" algn="ctr" rotWithShape="0">
              <a:schemeClr val="tx1">
                <a:alpha val="74998"/>
              </a:schemeClr>
            </a:outerShdw>
          </a:effectLst>
        </p:spPr>
        <p:txBody>
          <a:bodyPr>
            <a:spAutoFit/>
          </a:bodyPr>
          <a:lstStyle>
            <a:defPPr>
              <a:defRPr lang="en-US"/>
            </a:defPPr>
            <a:lvl1pPr algn="ctr" eaLnBrk="1" hangingPunct="1">
              <a:spcBef>
                <a:spcPct val="50000"/>
              </a:spcBef>
              <a:defRPr sz="4400" b="1">
                <a:solidFill>
                  <a:schemeClr val="bg1"/>
                </a:solidFill>
                <a:effectLst>
                  <a:glow rad="304800">
                    <a:schemeClr val="tx1">
                      <a:alpha val="75000"/>
                    </a:schemeClr>
                  </a:glow>
                </a:effectLst>
                <a:latin typeface="Arial"/>
                <a:cs typeface="Arial"/>
              </a:defRPr>
            </a:lvl1pPr>
            <a:lvl2pPr marL="37931725" indent="-37474525">
              <a:defRPr>
                <a:latin typeface="Pegasus" charset="0"/>
                <a:ea typeface="Arial" charset="0"/>
                <a:cs typeface="Arial" charset="0"/>
              </a:defRPr>
            </a:lvl2pPr>
            <a:lvl3pPr>
              <a:defRPr>
                <a:latin typeface="Pegasus" charset="0"/>
                <a:ea typeface="Arial" charset="0"/>
                <a:cs typeface="Arial" charset="0"/>
              </a:defRPr>
            </a:lvl3pPr>
            <a:lvl4pPr>
              <a:defRPr>
                <a:latin typeface="Pegasus" charset="0"/>
                <a:ea typeface="Arial" charset="0"/>
                <a:cs typeface="Arial" charset="0"/>
              </a:defRPr>
            </a:lvl4pPr>
            <a:lvl5pPr>
              <a:defRPr>
                <a:latin typeface="Pegasus" charset="0"/>
                <a:ea typeface="Arial" charset="0"/>
                <a:cs typeface="Arial" charset="0"/>
              </a:defRPr>
            </a:lvl5pPr>
            <a:lvl6pPr marL="457200" eaLnBrk="0" fontAlgn="base" hangingPunct="0">
              <a:spcBef>
                <a:spcPct val="0"/>
              </a:spcBef>
              <a:spcAft>
                <a:spcPct val="0"/>
              </a:spcAft>
              <a:defRPr>
                <a:latin typeface="Pegasus" charset="0"/>
                <a:ea typeface="Arial" charset="0"/>
                <a:cs typeface="Arial" charset="0"/>
              </a:defRPr>
            </a:lvl6pPr>
            <a:lvl7pPr marL="914400" eaLnBrk="0" fontAlgn="base" hangingPunct="0">
              <a:spcBef>
                <a:spcPct val="0"/>
              </a:spcBef>
              <a:spcAft>
                <a:spcPct val="0"/>
              </a:spcAft>
              <a:defRPr>
                <a:latin typeface="Pegasus" charset="0"/>
                <a:ea typeface="Arial" charset="0"/>
                <a:cs typeface="Arial" charset="0"/>
              </a:defRPr>
            </a:lvl7pPr>
            <a:lvl8pPr marL="1371600" eaLnBrk="0" fontAlgn="base" hangingPunct="0">
              <a:spcBef>
                <a:spcPct val="0"/>
              </a:spcBef>
              <a:spcAft>
                <a:spcPct val="0"/>
              </a:spcAft>
              <a:defRPr>
                <a:latin typeface="Pegasus" charset="0"/>
                <a:ea typeface="Arial" charset="0"/>
                <a:cs typeface="Arial" charset="0"/>
              </a:defRPr>
            </a:lvl8pPr>
            <a:lvl9pPr marL="1828800" eaLnBrk="0" fontAlgn="base" hangingPunct="0">
              <a:spcBef>
                <a:spcPct val="0"/>
              </a:spcBef>
              <a:spcAft>
                <a:spcPct val="0"/>
              </a:spcAft>
              <a:defRPr>
                <a:latin typeface="Pegasus" charset="0"/>
                <a:ea typeface="Arial" charset="0"/>
                <a:cs typeface="Arial" charset="0"/>
              </a:defRPr>
            </a:lvl9pPr>
          </a:lstStyle>
          <a:p>
            <a:pPr>
              <a:defRPr/>
            </a:pPr>
            <a:r>
              <a:rPr lang="zh-CN" altLang="en-US" dirty="0">
                <a:solidFill>
                  <a:srgbClr val="FFFFFF"/>
                </a:solidFill>
                <a:effectLst>
                  <a:glow rad="304800">
                    <a:srgbClr val="000000">
                      <a:alpha val="75000"/>
                    </a:srgbClr>
                  </a:glow>
                </a:effectLst>
                <a:ea typeface="ＭＳ Ｐゴシック" pitchFamily="34" charset="-128"/>
              </a:rPr>
              <a:t>在新约，这个词总是意味着实际存在</a:t>
            </a:r>
            <a:endParaRPr lang="en-US" dirty="0">
              <a:solidFill>
                <a:srgbClr val="FFFFFF"/>
              </a:solidFill>
              <a:effectLst>
                <a:glow rad="304800">
                  <a:srgbClr val="000000">
                    <a:alpha val="75000"/>
                  </a:srgbClr>
                </a:glow>
              </a:effectLst>
            </a:endParaRPr>
          </a:p>
        </p:txBody>
      </p:sp>
      <p:sp>
        <p:nvSpPr>
          <p:cNvPr id="851972"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5222339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42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228600" y="1600200"/>
            <a:ext cx="8686800" cy="2590800"/>
          </a:xfrm>
          <a:effectLst/>
        </p:spPr>
        <p:txBody>
          <a:bodyPr/>
          <a:lstStyle/>
          <a:p>
            <a:pPr eaLnBrk="1" hangingPunct="1"/>
            <a:r>
              <a:rPr lang="zh-CN" altLang="en-US" sz="4000" b="1">
                <a:solidFill>
                  <a:srgbClr val="FFFFFF"/>
                </a:solidFill>
                <a:effectLst>
                  <a:glow rad="241300">
                    <a:schemeClr val="tx1">
                      <a:alpha val="90000"/>
                    </a:schemeClr>
                  </a:glow>
                </a:effectLst>
                <a:latin typeface="Arial" charset="0"/>
                <a:cs typeface="Arial" charset="0"/>
              </a:rPr>
              <a:t>已过派声称，“在天上的迹象”戏剧性的方式表达惊人的宇宙的迹象，国难或战斗的胜利（非神奇的方法）。</a:t>
            </a:r>
            <a:endParaRPr lang="en-US" sz="3800" b="1">
              <a:solidFill>
                <a:srgbClr val="FFFFFF"/>
              </a:solidFill>
              <a:effectLst>
                <a:glow rad="241300">
                  <a:schemeClr val="tx1">
                    <a:alpha val="90000"/>
                  </a:schemeClr>
                </a:glow>
              </a:effectLst>
              <a:latin typeface="Arial" charset="0"/>
              <a:cs typeface="Arial" charset="0"/>
            </a:endParaRPr>
          </a:p>
        </p:txBody>
      </p:sp>
      <p:sp>
        <p:nvSpPr>
          <p:cNvPr id="852995"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2093465624"/>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228600" y="5105400"/>
            <a:ext cx="8686800" cy="1143000"/>
          </a:xfrm>
          <a:effectLst/>
        </p:spPr>
        <p:txBody>
          <a:bodyPr/>
          <a:lstStyle/>
          <a:p>
            <a:pPr eaLnBrk="1" hangingPunct="1"/>
            <a:r>
              <a:rPr lang="zh-CN" altLang="en-US" b="1">
                <a:solidFill>
                  <a:srgbClr val="FFFFFF"/>
                </a:solidFill>
                <a:effectLst>
                  <a:glow rad="203200">
                    <a:schemeClr val="tx1">
                      <a:alpha val="88000"/>
                    </a:schemeClr>
                  </a:glow>
                </a:effectLst>
                <a:latin typeface="Arial" charset="0"/>
                <a:cs typeface="Arial" charset="0"/>
              </a:rPr>
              <a:t>他们声称宇宙的迹象都没有字面</a:t>
            </a:r>
            <a:endParaRPr lang="en-US" b="1">
              <a:solidFill>
                <a:srgbClr val="FFFFFF"/>
              </a:solidFill>
              <a:effectLst>
                <a:glow rad="203200">
                  <a:schemeClr val="tx1">
                    <a:alpha val="88000"/>
                  </a:schemeClr>
                </a:glow>
              </a:effectLst>
              <a:latin typeface="Arial" charset="0"/>
              <a:cs typeface="Arial" charset="0"/>
            </a:endParaRPr>
          </a:p>
        </p:txBody>
      </p:sp>
      <p:sp>
        <p:nvSpPr>
          <p:cNvPr id="854019"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Tree>
    <p:extLst>
      <p:ext uri="{BB962C8B-B14F-4D97-AF65-F5344CB8AC3E}">
        <p14:creationId xmlns:p14="http://schemas.microsoft.com/office/powerpoint/2010/main" val="1204131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3000" fill="hold"/>
                                        <p:tgtEl>
                                          <p:spTgt spid="56322"/>
                                        </p:tgtEl>
                                        <p:attrNameLst>
                                          <p:attrName>ppt_x</p:attrName>
                                        </p:attrNameLst>
                                      </p:cBhvr>
                                      <p:tavLst>
                                        <p:tav tm="0">
                                          <p:val>
                                            <p:strVal val="#ppt_x"/>
                                          </p:val>
                                        </p:tav>
                                        <p:tav tm="100000">
                                          <p:val>
                                            <p:strVal val="#ppt_x"/>
                                          </p:val>
                                        </p:tav>
                                      </p:tavLst>
                                    </p:anim>
                                    <p:anim calcmode="lin" valueType="num">
                                      <p:cBhvr additive="base">
                                        <p:cTn id="8" dur="3000" fill="hold"/>
                                        <p:tgtEl>
                                          <p:spTgt spid="563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55042"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3" name="Title 2"/>
          <p:cNvSpPr>
            <a:spLocks noGrp="1"/>
          </p:cNvSpPr>
          <p:nvPr>
            <p:ph type="title"/>
          </p:nvPr>
        </p:nvSpPr>
        <p:spPr>
          <a:xfrm>
            <a:off x="457200" y="274638"/>
            <a:ext cx="8229600" cy="1143000"/>
          </a:xfrm>
          <a:effectLst/>
        </p:spPr>
        <p:txBody>
          <a:bodyPr/>
          <a:lstStyle/>
          <a:p>
            <a:pPr algn="l" eaLnBrk="1" hangingPunct="1">
              <a:spcBef>
                <a:spcPct val="20000"/>
              </a:spcBef>
            </a:pPr>
            <a:r>
              <a:rPr lang="zh-CN" altLang="en-US" b="1" kern="1200" dirty="0">
                <a:solidFill>
                  <a:srgbClr val="FFFFFF"/>
                </a:solidFill>
                <a:effectLst>
                  <a:glow rad="101600">
                    <a:schemeClr val="tx1">
                      <a:alpha val="75000"/>
                    </a:schemeClr>
                  </a:glow>
                </a:effectLst>
                <a:latin typeface="Arial" charset="0"/>
                <a:cs typeface="Arial" charset="0"/>
              </a:rPr>
              <a:t>反驳：</a:t>
            </a:r>
            <a:endParaRPr lang="en-US" b="1" kern="1200" dirty="0">
              <a:solidFill>
                <a:srgbClr val="FFFFFF"/>
              </a:solidFill>
              <a:effectLst>
                <a:glow rad="101600">
                  <a:schemeClr val="tx1">
                    <a:alpha val="75000"/>
                  </a:schemeClr>
                </a:glow>
              </a:effectLst>
              <a:latin typeface="Arial" charset="0"/>
              <a:cs typeface="Arial" charset="0"/>
            </a:endParaRPr>
          </a:p>
        </p:txBody>
      </p:sp>
      <p:sp>
        <p:nvSpPr>
          <p:cNvPr id="7" name="Rectangle 3"/>
          <p:cNvSpPr txBox="1">
            <a:spLocks noChangeArrowheads="1"/>
          </p:cNvSpPr>
          <p:nvPr/>
        </p:nvSpPr>
        <p:spPr bwMode="auto">
          <a:xfrm>
            <a:off x="457200" y="1365250"/>
            <a:ext cx="8229600" cy="2286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他们寓言文本</a:t>
            </a:r>
            <a:endParaRPr lang="en-US" altLang="zh-CN" sz="4400" b="1" dirty="0">
              <a:solidFill>
                <a:srgbClr val="FFFFFF"/>
              </a:solidFill>
              <a:effectLst>
                <a:glow rad="101600">
                  <a:schemeClr val="tx1">
                    <a:alpha val="75000"/>
                  </a:schemeClr>
                </a:glow>
              </a:effectLst>
              <a:latin typeface="Arial" charset="0"/>
              <a:cs typeface="Arial" charset="0"/>
            </a:endParaRPr>
          </a:p>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旧约上下文不考虑（约珥书</a:t>
            </a:r>
            <a:r>
              <a:rPr lang="en-US" altLang="zh-CN" sz="4400" b="1" dirty="0">
                <a:solidFill>
                  <a:srgbClr val="FFFFFF"/>
                </a:solidFill>
                <a:effectLst>
                  <a:glow rad="101600">
                    <a:schemeClr val="tx1">
                      <a:alpha val="75000"/>
                    </a:schemeClr>
                  </a:glow>
                </a:effectLst>
                <a:latin typeface="Arial" charset="0"/>
                <a:cs typeface="Arial" charset="0"/>
              </a:rPr>
              <a:t>2</a:t>
            </a:r>
            <a:r>
              <a:rPr lang="zh-CN" altLang="en-US" sz="4400" b="1" dirty="0">
                <a:solidFill>
                  <a:srgbClr val="FFFFFF"/>
                </a:solidFill>
                <a:effectLst>
                  <a:glow rad="101600">
                    <a:schemeClr val="tx1">
                      <a:alpha val="75000"/>
                    </a:schemeClr>
                  </a:glow>
                </a:effectLst>
                <a:latin typeface="Arial" charset="0"/>
                <a:cs typeface="Arial" charset="0"/>
              </a:rPr>
              <a:t>章）</a:t>
            </a:r>
            <a:endParaRPr lang="en-US" sz="4200" b="1" dirty="0">
              <a:solidFill>
                <a:srgbClr val="FFFFFF"/>
              </a:solidFill>
              <a:effectLst>
                <a:glow rad="101600">
                  <a:schemeClr val="tx1">
                    <a:alpha val="75000"/>
                  </a:schemeClr>
                </a:glow>
              </a:effectLst>
              <a:latin typeface="Arial" charset="0"/>
              <a:cs typeface="Arial" charset="0"/>
            </a:endParaRPr>
          </a:p>
        </p:txBody>
      </p:sp>
    </p:spTree>
    <p:extLst>
      <p:ext uri="{BB962C8B-B14F-4D97-AF65-F5344CB8AC3E}">
        <p14:creationId xmlns:p14="http://schemas.microsoft.com/office/powerpoint/2010/main" val="39649954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1450" name="Rectangle 10"/>
          <p:cNvSpPr>
            <a:spLocks noGrp="1" noChangeArrowheads="1"/>
          </p:cNvSpPr>
          <p:nvPr>
            <p:ph type="title"/>
          </p:nvPr>
        </p:nvSpPr>
        <p:spPr>
          <a:noFill/>
          <a:ln>
            <a:noFill/>
          </a:ln>
          <a:effectLst/>
        </p:spPr>
        <p:txBody>
          <a:bodyPr vert="horz" wrap="square" lIns="91440" tIns="45720" rIns="91440" bIns="45720" numCol="1" anchor="ctr" anchorCtr="0" compatLnSpc="1">
            <a:prstTxWarp prst="textNoShape">
              <a:avLst/>
            </a:prstTxWarp>
          </a:bodyPr>
          <a:lstStyle/>
          <a:p>
            <a:pPr eaLnBrk="1" hangingPunct="1">
              <a:spcBef>
                <a:spcPct val="20000"/>
              </a:spcBef>
            </a:pPr>
            <a:r>
              <a:rPr lang="zh-CN" altLang="en-US" b="1" kern="1200">
                <a:solidFill>
                  <a:srgbClr val="FFFFFF"/>
                </a:solidFill>
                <a:effectLst>
                  <a:glow rad="101600">
                    <a:schemeClr val="tx1">
                      <a:alpha val="75000"/>
                    </a:schemeClr>
                  </a:glow>
                </a:effectLst>
                <a:latin typeface="Arial" charset="0"/>
                <a:cs typeface="Arial" charset="0"/>
              </a:rPr>
              <a:t>应用</a:t>
            </a:r>
            <a:endParaRPr lang="en-US" b="1" kern="1200">
              <a:solidFill>
                <a:srgbClr val="FFFFFF"/>
              </a:solidFill>
              <a:effectLst>
                <a:glow rad="101600">
                  <a:schemeClr val="tx1">
                    <a:alpha val="75000"/>
                  </a:schemeClr>
                </a:glow>
              </a:effectLst>
              <a:latin typeface="Arial" charset="0"/>
              <a:cs typeface="Arial" charset="0"/>
            </a:endParaRPr>
          </a:p>
        </p:txBody>
      </p:sp>
      <p:sp>
        <p:nvSpPr>
          <p:cNvPr id="856067"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483</a:t>
            </a:r>
          </a:p>
        </p:txBody>
      </p:sp>
      <p:sp>
        <p:nvSpPr>
          <p:cNvPr id="5" name="Rectangle 11"/>
          <p:cNvSpPr txBox="1">
            <a:spLocks noChangeArrowheads="1"/>
          </p:cNvSpPr>
          <p:nvPr/>
        </p:nvSpPr>
        <p:spPr bwMode="auto">
          <a:xfrm>
            <a:off x="0" y="1352550"/>
            <a:ext cx="9002713" cy="4525963"/>
          </a:xfrm>
          <a:prstGeom prst="rect">
            <a:avLst/>
          </a:prstGeom>
          <a:noFill/>
          <a:ln>
            <a:noFill/>
          </a:ln>
          <a:effectLst/>
        </p:spPr>
        <p:txBody>
          <a:bodyPr/>
          <a:lstStyle>
            <a:defPPr>
              <a:defRPr lang="en-US"/>
            </a:defPPr>
            <a:lvl1pPr marL="342900" indent="-342900" eaLnBrk="1" hangingPunct="1">
              <a:spcBef>
                <a:spcPct val="20000"/>
              </a:spcBef>
              <a:buFontTx/>
              <a:buChar char="•"/>
              <a:defRPr sz="4400" b="1">
                <a:solidFill>
                  <a:srgbClr val="FFFFFF"/>
                </a:solidFill>
                <a:effectLst>
                  <a:glow rad="101600">
                    <a:schemeClr val="tx1">
                      <a:alpha val="75000"/>
                    </a:schemeClr>
                  </a:glow>
                </a:effectLst>
                <a:latin typeface="Arial" charset="0"/>
                <a:cs typeface="Arial"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CN" altLang="en-US" dirty="0"/>
              <a:t>评估其他的观点，但</a:t>
            </a:r>
            <a:r>
              <a:rPr lang="en-US" altLang="zh-CN" dirty="0"/>
              <a:t>...</a:t>
            </a:r>
          </a:p>
          <a:p>
            <a:r>
              <a:rPr lang="en-US" altLang="zh-CN" dirty="0"/>
              <a:t>“</a:t>
            </a:r>
            <a:r>
              <a:rPr lang="zh-CN" altLang="en-US" dirty="0"/>
              <a:t>主键的仆人必须是争吵”（提摩太后书</a:t>
            </a:r>
            <a:r>
              <a:rPr lang="en-US" altLang="zh-CN" dirty="0"/>
              <a:t>2</a:t>
            </a:r>
            <a:r>
              <a:rPr lang="zh-CN" altLang="en-US" dirty="0"/>
              <a:t>：</a:t>
            </a:r>
            <a:r>
              <a:rPr lang="en-US" altLang="zh-CN" dirty="0"/>
              <a:t>24</a:t>
            </a:r>
            <a:r>
              <a:rPr lang="zh-CN" altLang="en-US" dirty="0"/>
              <a:t>）</a:t>
            </a:r>
            <a:endParaRPr lang="en-US" altLang="zh-CN" dirty="0"/>
          </a:p>
          <a:p>
            <a:r>
              <a:rPr lang="zh-CN" altLang="en-US" dirty="0"/>
              <a:t>其他意见提出批评性的评价，阐明自己的看法，</a:t>
            </a:r>
            <a:endParaRPr lang="en-US" altLang="zh-CN" dirty="0"/>
          </a:p>
          <a:p>
            <a:r>
              <a:rPr lang="zh-CN" altLang="en-US" dirty="0"/>
              <a:t>教导“圣经”</a:t>
            </a:r>
            <a:endParaRPr lang="en-US" dirty="0"/>
          </a:p>
        </p:txBody>
      </p:sp>
    </p:spTree>
    <p:extLst>
      <p:ext uri="{BB962C8B-B14F-4D97-AF65-F5344CB8AC3E}">
        <p14:creationId xmlns:p14="http://schemas.microsoft.com/office/powerpoint/2010/main" val="2819540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57090" name="Rectangle 2"/>
          <p:cNvSpPr>
            <a:spLocks noGrp="1" noChangeArrowheads="1"/>
          </p:cNvSpPr>
          <p:nvPr>
            <p:ph type="title"/>
          </p:nvPr>
        </p:nvSpPr>
        <p:spPr/>
        <p:txBody>
          <a:bodyPr/>
          <a:lstStyle/>
          <a:p>
            <a:pPr eaLnBrk="1" hangingPunct="1">
              <a:defRPr/>
            </a:pPr>
            <a:r>
              <a:rPr lang="zh-CN" sz="5400" b="1" dirty="0">
                <a:solidFill>
                  <a:srgbClr val="FFFFFF"/>
                </a:solidFill>
                <a:effectLst>
                  <a:outerShdw blurRad="38100" dist="38100" dir="2700000" algn="tl">
                    <a:srgbClr val="000000">
                      <a:alpha val="43137"/>
                    </a:srgbClr>
                  </a:outerShdw>
                </a:effectLst>
              </a:rPr>
              <a:t>结论</a:t>
            </a:r>
            <a:endParaRPr lang="en-US" sz="5000" b="1" dirty="0">
              <a:solidFill>
                <a:srgbClr val="FFFFFF"/>
              </a:solidFill>
              <a:effectLst>
                <a:outerShdw blurRad="38100" dist="38100" dir="2700000" algn="tl">
                  <a:srgbClr val="000000">
                    <a:alpha val="43137"/>
                  </a:srgbClr>
                </a:outerShdw>
              </a:effectLst>
              <a:ea typeface="ＭＳ Ｐゴシック" pitchFamily="34" charset="-128"/>
            </a:endParaRPr>
          </a:p>
        </p:txBody>
      </p:sp>
      <p:sp>
        <p:nvSpPr>
          <p:cNvPr id="857091" name="Text Box 1034"/>
          <p:cNvSpPr txBox="1">
            <a:spLocks noChangeArrowheads="1"/>
          </p:cNvSpPr>
          <p:nvPr/>
        </p:nvSpPr>
        <p:spPr bwMode="auto">
          <a:xfrm>
            <a:off x="8102600" y="0"/>
            <a:ext cx="1041400" cy="46355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482</a:t>
            </a:r>
          </a:p>
        </p:txBody>
      </p:sp>
      <p:sp>
        <p:nvSpPr>
          <p:cNvPr id="6" name="Rectangle 3"/>
          <p:cNvSpPr txBox="1">
            <a:spLocks noChangeArrowheads="1"/>
          </p:cNvSpPr>
          <p:nvPr/>
        </p:nvSpPr>
        <p:spPr bwMode="auto">
          <a:xfrm>
            <a:off x="439738" y="1851025"/>
            <a:ext cx="8229600" cy="4525963"/>
          </a:xfrm>
          <a:prstGeom prst="rect">
            <a:avLst/>
          </a:prstGeom>
          <a:noFill/>
          <a:ln>
            <a:noFill/>
          </a:ln>
          <a:effectLst/>
        </p:spPr>
        <p:txBody>
          <a:bodyPr/>
          <a:lstStyle>
            <a:lvl1pPr marL="342900" indent="-3429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spcBef>
                <a:spcPct val="20000"/>
              </a:spcBef>
              <a:buFontTx/>
              <a:buChar char="•"/>
            </a:pPr>
            <a:r>
              <a:rPr lang="zh-CN" altLang="en-US" sz="4400" b="1" dirty="0">
                <a:solidFill>
                  <a:srgbClr val="FFFFFF"/>
                </a:solidFill>
                <a:effectLst>
                  <a:glow rad="101600">
                    <a:schemeClr val="tx1">
                      <a:alpha val="75000"/>
                    </a:schemeClr>
                  </a:glow>
                </a:effectLst>
                <a:latin typeface="Arial" charset="0"/>
                <a:cs typeface="Arial" charset="0"/>
              </a:rPr>
              <a:t>坚持的重要性：</a:t>
            </a:r>
            <a:endParaRPr lang="en-US" altLang="zh-CN" sz="4400" b="1" dirty="0">
              <a:solidFill>
                <a:srgbClr val="FFFFFF"/>
              </a:solidFill>
              <a:effectLst>
                <a:glow rad="101600">
                  <a:schemeClr val="tx1">
                    <a:alpha val="75000"/>
                  </a:schemeClr>
                </a:glow>
              </a:effectLst>
              <a:latin typeface="Arial" charset="0"/>
              <a:cs typeface="Arial" charset="0"/>
            </a:endParaRPr>
          </a:p>
          <a:p>
            <a:pPr eaLnBrk="1" hangingPunct="1">
              <a:spcBef>
                <a:spcPct val="20000"/>
              </a:spcBef>
            </a:pPr>
            <a:r>
              <a:rPr lang="zh-CN" altLang="en-US" sz="3200" b="1" dirty="0">
                <a:solidFill>
                  <a:srgbClr val="FFFFFF"/>
                </a:solidFill>
                <a:effectLst>
                  <a:glow rad="101600">
                    <a:schemeClr val="tx1">
                      <a:alpha val="75000"/>
                    </a:schemeClr>
                  </a:glow>
                </a:effectLst>
                <a:latin typeface="Arial" charset="0"/>
                <a:cs typeface="Arial" charset="0"/>
              </a:rPr>
              <a:t>    </a:t>
            </a:r>
            <a:r>
              <a:rPr lang="en-US" altLang="zh-CN" sz="32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第二次再来</a:t>
            </a:r>
            <a:endParaRPr lang="en-US"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en-US" altLang="zh-CN" sz="36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身体复活</a:t>
            </a:r>
            <a:endParaRPr lang="en-US" altLang="zh-CN"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en-US" altLang="zh-CN" sz="3600" b="1" dirty="0">
                <a:solidFill>
                  <a:srgbClr val="FFFFFF"/>
                </a:solidFill>
                <a:effectLst>
                  <a:glow rad="101600">
                    <a:schemeClr val="tx1">
                      <a:alpha val="75000"/>
                    </a:schemeClr>
                  </a:glow>
                </a:effectLst>
                <a:latin typeface="Arial" charset="0"/>
                <a:cs typeface="Arial" charset="0"/>
              </a:rPr>
              <a:t>—</a:t>
            </a:r>
            <a:r>
              <a:rPr lang="zh-CN" altLang="en-US" sz="3600" b="1" dirty="0">
                <a:solidFill>
                  <a:srgbClr val="FFFFFF"/>
                </a:solidFill>
                <a:effectLst>
                  <a:glow rad="101600">
                    <a:schemeClr val="tx1">
                      <a:alpha val="75000"/>
                    </a:schemeClr>
                  </a:glow>
                </a:effectLst>
                <a:latin typeface="Arial" charset="0"/>
                <a:cs typeface="Arial" charset="0"/>
              </a:rPr>
              <a:t>主日</a:t>
            </a:r>
            <a:endParaRPr lang="en-US" altLang="zh-CN" sz="3600" b="1" dirty="0">
              <a:solidFill>
                <a:srgbClr val="FFFFFF"/>
              </a:solidFill>
              <a:effectLst>
                <a:glow rad="101600">
                  <a:schemeClr val="tx1">
                    <a:alpha val="75000"/>
                  </a:schemeClr>
                </a:glow>
              </a:effectLst>
              <a:latin typeface="Arial" charset="0"/>
              <a:cs typeface="Arial" charset="0"/>
            </a:endParaRPr>
          </a:p>
          <a:p>
            <a:pPr lvl="1" eaLnBrk="1" hangingPunct="1">
              <a:spcBef>
                <a:spcPct val="20000"/>
              </a:spcBef>
            </a:pPr>
            <a:r>
              <a:rPr lang="zh-CN" altLang="en-US" sz="4000" b="1" dirty="0">
                <a:solidFill>
                  <a:srgbClr val="FFFFFF"/>
                </a:solidFill>
                <a:effectLst>
                  <a:glow rad="101600">
                    <a:schemeClr val="tx1">
                      <a:alpha val="75000"/>
                    </a:schemeClr>
                  </a:glow>
                </a:effectLst>
                <a:latin typeface="Arial" charset="0"/>
                <a:cs typeface="Arial" charset="0"/>
              </a:rPr>
              <a:t>“因此</a:t>
            </a:r>
            <a:r>
              <a:rPr lang="zh-CN" altLang="en-US" sz="4000" b="1" dirty="0">
                <a:solidFill>
                  <a:srgbClr val="FFFF00"/>
                </a:solidFill>
                <a:effectLst>
                  <a:glow rad="101600">
                    <a:schemeClr val="tx1">
                      <a:alpha val="75000"/>
                    </a:schemeClr>
                  </a:glow>
                </a:effectLst>
                <a:latin typeface="Arial" charset="0"/>
                <a:cs typeface="Arial" charset="0"/>
              </a:rPr>
              <a:t>提高警觉</a:t>
            </a:r>
            <a:r>
              <a:rPr lang="zh-CN" altLang="en-US" sz="4000" b="1" dirty="0">
                <a:solidFill>
                  <a:srgbClr val="FFFFFF"/>
                </a:solidFill>
                <a:effectLst>
                  <a:glow rad="101600">
                    <a:schemeClr val="tx1">
                      <a:alpha val="75000"/>
                    </a:schemeClr>
                  </a:glow>
                </a:effectLst>
                <a:latin typeface="Arial" charset="0"/>
                <a:cs typeface="Arial" charset="0"/>
              </a:rPr>
              <a:t>，因为你不知道这一天，你的主来了”（太</a:t>
            </a:r>
            <a:r>
              <a:rPr lang="en-US" altLang="zh-CN" sz="4000" b="1" dirty="0">
                <a:solidFill>
                  <a:srgbClr val="FFFFFF"/>
                </a:solidFill>
                <a:effectLst>
                  <a:glow rad="101600">
                    <a:schemeClr val="tx1">
                      <a:alpha val="75000"/>
                    </a:schemeClr>
                  </a:glow>
                </a:effectLst>
                <a:latin typeface="Arial" charset="0"/>
                <a:cs typeface="Arial" charset="0"/>
              </a:rPr>
              <a:t>24:42</a:t>
            </a:r>
            <a:r>
              <a:rPr lang="zh-CN" altLang="en-US" sz="4000" b="1" dirty="0">
                <a:solidFill>
                  <a:srgbClr val="FFFFFF"/>
                </a:solidFill>
                <a:effectLst>
                  <a:glow rad="101600">
                    <a:schemeClr val="tx1">
                      <a:alpha val="75000"/>
                    </a:schemeClr>
                  </a:glow>
                </a:effectLst>
                <a:latin typeface="Arial" charset="0"/>
                <a:cs typeface="Arial" charset="0"/>
              </a:rPr>
              <a:t>）。</a:t>
            </a:r>
            <a:endParaRPr lang="en-US" sz="2800" b="1" dirty="0">
              <a:solidFill>
                <a:srgbClr val="FFFFFF"/>
              </a:solidFill>
              <a:effectLst>
                <a:glow rad="101600">
                  <a:schemeClr val="tx1">
                    <a:alpha val="75000"/>
                  </a:schemeClr>
                </a:glow>
              </a:effectLst>
              <a:latin typeface="Arial" charset="0"/>
              <a:cs typeface="Arial" charset="0"/>
            </a:endParaRPr>
          </a:p>
        </p:txBody>
      </p:sp>
    </p:spTree>
    <p:extLst>
      <p:ext uri="{BB962C8B-B14F-4D97-AF65-F5344CB8AC3E}">
        <p14:creationId xmlns:p14="http://schemas.microsoft.com/office/powerpoint/2010/main" val="2518447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497" name="Rectangle 1"/>
          <p:cNvSpPr>
            <a:spLocks/>
          </p:cNvSpPr>
          <p:nvPr/>
        </p:nvSpPr>
        <p:spPr bwMode="auto">
          <a:xfrm>
            <a:off x="455415" y="6245201"/>
            <a:ext cx="2143125" cy="2500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0" tIns="0" rIns="40598" bIns="0"/>
          <a:lstStyle/>
          <a:p>
            <a:pPr marL="39058" algn="ctr"/>
            <a:r>
              <a:rPr lang="en-US" altLang="zh-CN" sz="1300">
                <a:latin typeface="Arial Bold" charset="0"/>
                <a:cs typeface="Arial Bold" charset="0"/>
                <a:sym typeface="Arial Bold" charset="0"/>
              </a:rPr>
              <a:t>03/17/12</a:t>
            </a:r>
          </a:p>
        </p:txBody>
      </p:sp>
      <p:pic>
        <p:nvPicPr>
          <p:cNvPr id="1258498" name="Picture 2"/>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44000" cy="6855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70659" name="Rectangle 3"/>
          <p:cNvSpPr>
            <a:spLocks noGrp="1" noChangeArrowheads="1"/>
          </p:cNvSpPr>
          <p:nvPr>
            <p:ph type="title"/>
          </p:nvPr>
        </p:nvSpPr>
        <p:spPr>
          <a:xfrm>
            <a:off x="0" y="3594687"/>
            <a:ext cx="8673081" cy="3277195"/>
          </a:xfrm>
          <a:effectLst>
            <a:outerShdw blurRad="63500" dist="101600" dir="8100000" algn="ctr" rotWithShape="0">
              <a:schemeClr val="bg2">
                <a:alpha val="74997"/>
              </a:schemeClr>
            </a:outerShdw>
          </a:effectLst>
        </p:spPr>
        <p:txBody>
          <a:bodyPr rIns="116874"/>
          <a:lstStyle/>
          <a:p>
            <a:pPr marL="39058" eaLnBrk="1" hangingPunct="1">
              <a:defRPr/>
            </a:pPr>
            <a:r>
              <a:rPr lang="en-US" altLang="zh-CN" sz="5100" dirty="0">
                <a:solidFill>
                  <a:srgbClr val="FFFFFF"/>
                </a:solidFill>
                <a:latin typeface="Arial Bold" charset="0"/>
                <a:ea typeface="宋体" charset="0"/>
                <a:cs typeface="宋体" charset="0"/>
                <a:sym typeface="Arial Bold" charset="0"/>
              </a:rPr>
              <a:t>I. </a:t>
            </a:r>
            <a:r>
              <a:rPr lang="zh-CN" altLang="en-US" sz="5100" dirty="0">
                <a:solidFill>
                  <a:srgbClr val="FFFFFF"/>
                </a:solidFill>
                <a:latin typeface="Arial Bold" charset="0"/>
                <a:ea typeface="宋体" charset="0"/>
                <a:cs typeface="宋体" charset="0"/>
                <a:sym typeface="Arial Bold" charset="0"/>
              </a:rPr>
              <a:t>我们比非信徒 </a:t>
            </a:r>
            <a:r>
              <a:rPr lang="zh-CN" altLang="en-US" sz="5100" dirty="0">
                <a:solidFill>
                  <a:srgbClr val="FFFF00"/>
                </a:solidFill>
                <a:latin typeface="Arial Bold" charset="0"/>
                <a:ea typeface="宋体" charset="0"/>
                <a:cs typeface="宋体" charset="0"/>
                <a:sym typeface="Arial Bold" charset="0"/>
              </a:rPr>
              <a:t>更能够胜任</a:t>
            </a:r>
            <a:r>
              <a:rPr lang="zh-CN" altLang="en-US" sz="5100" dirty="0">
                <a:solidFill>
                  <a:srgbClr val="FFFFFF"/>
                </a:solidFill>
                <a:latin typeface="Arial Bold" charset="0"/>
                <a:ea typeface="宋体" charset="0"/>
                <a:cs typeface="宋体" charset="0"/>
                <a:sym typeface="Arial Bold" charset="0"/>
              </a:rPr>
              <a:t> 来解决教会的纷争 </a:t>
            </a:r>
            <a:br>
              <a:rPr lang="zh-CN" altLang="en-US" sz="5100" dirty="0">
                <a:solidFill>
                  <a:srgbClr val="FFFFFF"/>
                </a:solidFill>
                <a:latin typeface="ＭＳ Ｐゴシック" charset="0"/>
                <a:ea typeface="宋体" charset="0"/>
                <a:cs typeface="宋体" charset="0"/>
                <a:sym typeface="ＭＳ Ｐゴシック" charset="0"/>
              </a:rPr>
            </a:br>
            <a:r>
              <a:rPr lang="en-US" altLang="zh-CN" sz="5100" dirty="0">
                <a:solidFill>
                  <a:srgbClr val="FFFFFF"/>
                </a:solidFill>
                <a:latin typeface="Arial Bold" charset="0"/>
                <a:ea typeface="宋体" charset="0"/>
                <a:cs typeface="宋体" charset="0"/>
                <a:sym typeface="Arial Bold" charset="0"/>
              </a:rPr>
              <a:t>(</a:t>
            </a:r>
            <a:r>
              <a:rPr lang="zh-CN" altLang="en-US" sz="5100" dirty="0">
                <a:solidFill>
                  <a:srgbClr val="FFFFFF"/>
                </a:solidFill>
                <a:latin typeface="Arial Bold" charset="0"/>
                <a:ea typeface="宋体" charset="0"/>
                <a:cs typeface="宋体" charset="0"/>
                <a:sym typeface="Arial Bold" charset="0"/>
              </a:rPr>
              <a:t>林前二－六</a:t>
            </a:r>
            <a:r>
              <a:rPr lang="en-US" altLang="zh-CN" sz="5100" dirty="0">
                <a:solidFill>
                  <a:srgbClr val="FFFFFF"/>
                </a:solidFill>
                <a:latin typeface="Arial Bold" charset="0"/>
                <a:ea typeface="宋体" charset="0"/>
                <a:cs typeface="宋体" charset="0"/>
                <a:sym typeface="Arial Bold" charset="0"/>
              </a:rPr>
              <a:t>, </a:t>
            </a:r>
            <a:r>
              <a:rPr lang="zh-CN" altLang="en-US" sz="5100" dirty="0">
                <a:solidFill>
                  <a:srgbClr val="FFFFFF"/>
                </a:solidFill>
                <a:latin typeface="Arial Bold" charset="0"/>
                <a:ea typeface="宋体" charset="0"/>
                <a:cs typeface="宋体" charset="0"/>
                <a:sym typeface="Arial Bold" charset="0"/>
              </a:rPr>
              <a:t>九－十一</a:t>
            </a:r>
            <a:r>
              <a:rPr lang="en-US" altLang="zh-CN" sz="5100" dirty="0">
                <a:solidFill>
                  <a:srgbClr val="FFFFFF"/>
                </a:solidFill>
                <a:latin typeface="Arial Bold" charset="0"/>
                <a:ea typeface="宋体" charset="0"/>
                <a:cs typeface="宋体" charset="0"/>
                <a:sym typeface="Arial Bold" charset="0"/>
              </a:rPr>
              <a:t>)</a:t>
            </a:r>
          </a:p>
        </p:txBody>
      </p:sp>
    </p:spTree>
    <p:extLst>
      <p:ext uri="{BB962C8B-B14F-4D97-AF65-F5344CB8AC3E}">
        <p14:creationId xmlns:p14="http://schemas.microsoft.com/office/powerpoint/2010/main" val="2489724758"/>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41" name="Picture 2" descr="img30[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42" name="Rectangle 3"/>
          <p:cNvSpPr>
            <a:spLocks noGrp="1" noChangeArrowheads="1"/>
          </p:cNvSpPr>
          <p:nvPr>
            <p:ph type="title" idx="4294967295"/>
          </p:nvPr>
        </p:nvSpPr>
        <p:spPr/>
        <p:txBody>
          <a:bodyPr/>
          <a:lstStyle/>
          <a:p>
            <a:r>
              <a:rPr lang="ja-JP" altLang="en-US"/>
              <a:t>“</a:t>
            </a:r>
            <a:r>
              <a:rPr lang="zh-CN" altLang="en-US" b="1">
                <a:ea typeface="SimSun" pitchFamily="2" charset="-122"/>
              </a:rPr>
              <a:t>我们会被提起与他相会</a:t>
            </a:r>
            <a:r>
              <a:rPr lang="zh-CN" altLang="en-US">
                <a:ea typeface="SimSun" pitchFamily="2" charset="-122"/>
              </a:rPr>
              <a:t>”</a:t>
            </a:r>
          </a:p>
        </p:txBody>
      </p:sp>
    </p:spTree>
    <p:extLst>
      <p:ext uri="{BB962C8B-B14F-4D97-AF65-F5344CB8AC3E}">
        <p14:creationId xmlns:p14="http://schemas.microsoft.com/office/powerpoint/2010/main" val="990181250"/>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 dove344.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833679"/>
            <a:ext cx="9056972" cy="6024321"/>
          </a:xfrm>
          <a:prstGeom prst="rect">
            <a:avLst/>
          </a:prstGeom>
        </p:spPr>
      </p:pic>
      <p:sp>
        <p:nvSpPr>
          <p:cNvPr id="122881" name="Rectangle 2"/>
          <p:cNvSpPr>
            <a:spLocks noGrp="1" noChangeArrowheads="1"/>
          </p:cNvSpPr>
          <p:nvPr>
            <p:ph type="title" idx="4294967295"/>
          </p:nvPr>
        </p:nvSpPr>
        <p:spPr>
          <a:xfrm>
            <a:off x="0" y="-119097"/>
            <a:ext cx="9144000" cy="992475"/>
          </a:xfrm>
        </p:spPr>
        <p:txBody>
          <a:bodyPr/>
          <a:lstStyle/>
          <a:p>
            <a:pPr eaLnBrk="1" hangingPunct="1"/>
            <a:r>
              <a:rPr lang="en-US" altLang="ja-JP" sz="5400" b="1" dirty="0">
                <a:solidFill>
                  <a:schemeClr val="tx1"/>
                </a:solidFill>
                <a:latin typeface="Arial" charset="0"/>
                <a:ea typeface="ＭＳ Ｐゴシック" charset="0"/>
                <a:cs typeface="ＭＳ Ｐゴシック" charset="0"/>
              </a:rPr>
              <a:t>"</a:t>
            </a:r>
            <a:r>
              <a:rPr lang="zh-TW" altLang="en-US" sz="5400" b="1" dirty="0">
                <a:solidFill>
                  <a:schemeClr val="tx1"/>
                </a:solidFill>
                <a:latin typeface="Arial" charset="0"/>
                <a:ea typeface="ＭＳ Ｐゴシック" charset="0"/>
                <a:cs typeface="ＭＳ Ｐゴシック" charset="0"/>
              </a:rPr>
              <a:t>我们注目仰望祂</a:t>
            </a:r>
            <a:r>
              <a:rPr lang="en-US" altLang="ja-JP" sz="5400" b="1" dirty="0">
                <a:solidFill>
                  <a:schemeClr val="tx1"/>
                </a:solidFill>
                <a:latin typeface="Arial" charset="0"/>
                <a:ea typeface="ＭＳ Ｐゴシック" charset="0"/>
                <a:cs typeface="ＭＳ Ｐゴシック" charset="0"/>
              </a:rPr>
              <a:t>"</a:t>
            </a:r>
            <a:endParaRPr lang="en-US" sz="5400" b="1" dirty="0">
              <a:solidFill>
                <a:schemeClr val="tx1"/>
              </a:solidFill>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865525"/>
            <a:ext cx="9144000" cy="9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a:lstStyle>
          <a:p>
            <a:pPr eaLnBrk="1" hangingPunct="1"/>
            <a:r>
              <a:rPr lang="en-US" altLang="ja-JP" sz="5400" b="1" i="1" dirty="0">
                <a:solidFill>
                  <a:srgbClr val="FFFFFF"/>
                </a:solidFill>
                <a:effectLst>
                  <a:glow rad="228600">
                    <a:schemeClr val="bg1">
                      <a:alpha val="92000"/>
                    </a:schemeClr>
                  </a:glow>
                </a:effectLst>
                <a:latin typeface="Arial" charset="0"/>
                <a:ea typeface="ＭＳ Ｐゴシック" charset="0"/>
                <a:cs typeface="ＭＳ Ｐゴシック" charset="0"/>
              </a:rPr>
              <a:t>Sandi Patti</a:t>
            </a:r>
            <a:endParaRPr lang="en-US" sz="5400" b="1" dirty="0">
              <a:solidFill>
                <a:srgbClr val="FFFFFF"/>
              </a:solidFill>
              <a:effectLst>
                <a:glow rad="228600">
                  <a:schemeClr val="bg1">
                    <a:alpha val="92000"/>
                  </a:scheme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490267573"/>
      </p:ext>
    </p:extLst>
  </p:cSld>
  <p:clrMapOvr>
    <a:masterClrMapping/>
  </p:clrMapOvr>
  <p:transition spd="slow">
    <p:dissolve/>
  </p:transition>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0178" name="Picture 2" descr="Clouds &amp; Sky 0102"/>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3" name="Rectangle 3"/>
          <p:cNvSpPr>
            <a:spLocks noGrp="1" noChangeArrowheads="1"/>
          </p:cNvSpPr>
          <p:nvPr>
            <p:ph type="title" idx="4294967295"/>
          </p:nvPr>
        </p:nvSpPr>
        <p:spPr>
          <a:xfrm>
            <a:off x="1908175" y="4191000"/>
            <a:ext cx="6192838" cy="966788"/>
          </a:xfrm>
          <a:effectLst>
            <a:outerShdw blurRad="63500" dist="35921" dir="2700000" algn="ctr" rotWithShape="0">
              <a:schemeClr val="tx2">
                <a:alpha val="74998"/>
              </a:schemeClr>
            </a:outerShdw>
          </a:effectLst>
        </p:spPr>
        <p:txBody>
          <a:bodyPr anchor="t"/>
          <a:lstStyle/>
          <a:p>
            <a:pPr eaLnBrk="1" hangingPunct="1">
              <a:spcBef>
                <a:spcPct val="20000"/>
              </a:spcBef>
              <a:buClr>
                <a:schemeClr val="hlink"/>
              </a:buClr>
              <a:buSzPct val="75000"/>
              <a:buFont typeface="Wingdings" charset="0"/>
              <a:buNone/>
              <a:defRPr/>
            </a:pPr>
            <a:r>
              <a:rPr lang="en-US" sz="4800">
                <a:solidFill>
                  <a:schemeClr val="bg1"/>
                </a:solidFill>
                <a:ea typeface="DotumChe" charset="0"/>
                <a:cs typeface="DotumChe" charset="0"/>
              </a:rPr>
              <a:t>The sky shall </a:t>
            </a:r>
            <a:r>
              <a:rPr lang="en-US" altLang="zh-CN" sz="4800">
                <a:solidFill>
                  <a:schemeClr val="bg1"/>
                </a:solidFill>
                <a:ea typeface="DotumChe" charset="0"/>
                <a:cs typeface="DotumChe" charset="0"/>
              </a:rPr>
              <a:t>un</a:t>
            </a:r>
            <a:r>
              <a:rPr lang="en-US" sz="4800">
                <a:solidFill>
                  <a:schemeClr val="bg1"/>
                </a:solidFill>
                <a:ea typeface="DotumChe" charset="0"/>
                <a:cs typeface="DotumChe" charset="0"/>
              </a:rPr>
              <a:t>fold…</a:t>
            </a:r>
            <a:br>
              <a:rPr lang="en-US" altLang="zh-CN" sz="4800">
                <a:solidFill>
                  <a:schemeClr val="bg1"/>
                </a:solidFill>
                <a:ea typeface="DotumChe" charset="0"/>
                <a:cs typeface="DotumChe" charset="0"/>
              </a:rPr>
            </a:br>
            <a:r>
              <a:rPr lang="zh-CN" altLang="en-US" sz="4800">
                <a:solidFill>
                  <a:schemeClr val="bg1"/>
                </a:solidFill>
                <a:ea typeface="DotumChe" charset="0"/>
                <a:cs typeface="DotumChe" charset="0"/>
              </a:rPr>
              <a:t>天空</a:t>
            </a:r>
            <a:r>
              <a:rPr lang="zh-CN" altLang="en-US" sz="4800">
                <a:solidFill>
                  <a:schemeClr val="bg1"/>
                </a:solidFill>
                <a:ea typeface="ヒラギノ角ゴ ProN W3" charset="0"/>
                <a:cs typeface="ヒラギノ角ゴ ProN W3" charset="0"/>
              </a:rPr>
              <a:t>将</a:t>
            </a:r>
            <a:r>
              <a:rPr lang="zh-CN" altLang="en-US" sz="4800">
                <a:solidFill>
                  <a:schemeClr val="bg1"/>
                </a:solidFill>
                <a:ea typeface="DotumChe" charset="0"/>
                <a:cs typeface="DotumChe" charset="0"/>
              </a:rPr>
              <a:t>被打</a:t>
            </a:r>
            <a:r>
              <a:rPr lang="zh-CN" altLang="en-US" sz="4800">
                <a:solidFill>
                  <a:schemeClr val="bg1"/>
                </a:solidFill>
                <a:ea typeface="ヒラギノ角ゴ ProN W3" charset="0"/>
                <a:cs typeface="ヒラギノ角ゴ ProN W3" charset="0"/>
              </a:rPr>
              <a:t>开</a:t>
            </a:r>
            <a:r>
              <a:rPr lang="zh-CN" altLang="en-US" sz="4800">
                <a:solidFill>
                  <a:schemeClr val="bg1"/>
                </a:solidFill>
                <a:ea typeface="DotumChe" charset="0"/>
                <a:cs typeface="DotumChe" charset="0"/>
              </a:rPr>
              <a:t>。。。</a:t>
            </a:r>
            <a:endParaRPr lang="en-US" sz="4800">
              <a:solidFill>
                <a:schemeClr val="bg1"/>
              </a:solidFill>
              <a:ea typeface="DotumChe" charset="0"/>
              <a:cs typeface="DotumChe" charset="0"/>
            </a:endParaRPr>
          </a:p>
        </p:txBody>
      </p:sp>
    </p:spTree>
    <p:extLst>
      <p:ext uri="{BB962C8B-B14F-4D97-AF65-F5344CB8AC3E}">
        <p14:creationId xmlns:p14="http://schemas.microsoft.com/office/powerpoint/2010/main" val="1285766725"/>
      </p:ext>
    </p:extLst>
  </p:cSld>
  <p:clrMapOvr>
    <a:masterClrMapping/>
  </p:clrMapOvr>
  <p:transition spd="slow">
    <p:dissolve/>
  </p:transition>
</p:sld>
</file>

<file path=ppt/slides/slide4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2226" name="Picture 2" descr="clouds"/>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3" name="Rectangle 3"/>
          <p:cNvSpPr>
            <a:spLocks noChangeArrowheads="1"/>
          </p:cNvSpPr>
          <p:nvPr/>
        </p:nvSpPr>
        <p:spPr bwMode="auto">
          <a:xfrm>
            <a:off x="1331913" y="836613"/>
            <a:ext cx="6840537" cy="966787"/>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buClr>
                <a:srgbClr val="009999"/>
              </a:buClr>
              <a:buSzPct val="75000"/>
              <a:buFont typeface="Wingdings" charset="0"/>
              <a:buNone/>
              <a:defRPr/>
            </a:pPr>
            <a:r>
              <a:rPr lang="en-US" sz="4800">
                <a:solidFill>
                  <a:srgbClr val="FFFFFF"/>
                </a:solidFill>
                <a:latin typeface="Arial" charset="0"/>
                <a:ea typeface="DotumChe" charset="0"/>
                <a:cs typeface="DotumChe" charset="0"/>
              </a:rPr>
              <a:t>…preparing His entrance</a:t>
            </a:r>
            <a:br>
              <a:rPr lang="en-US" altLang="zh-CN" sz="4800">
                <a:solidFill>
                  <a:srgbClr val="FFFFFF"/>
                </a:solidFill>
                <a:latin typeface="Arial" charset="0"/>
                <a:ea typeface="SimSun" charset="0"/>
                <a:cs typeface="SimSun" charset="0"/>
              </a:rPr>
            </a:br>
            <a:r>
              <a:rPr lang="zh-CN" altLang="en-US" sz="4800">
                <a:solidFill>
                  <a:srgbClr val="FFFFFF"/>
                </a:solidFill>
                <a:latin typeface="Arial" charset="0"/>
                <a:ea typeface="SimSun" charset="0"/>
                <a:cs typeface="SimSun" charset="0"/>
              </a:rPr>
              <a:t>。。。预备祂的降临</a:t>
            </a:r>
            <a:endParaRPr lang="en-US" sz="4800">
              <a:solidFill>
                <a:srgbClr val="000000"/>
              </a:solidFill>
              <a:latin typeface="Arial" charset="0"/>
              <a:ea typeface="DotumChe" charset="0"/>
              <a:cs typeface="DotumChe" charset="0"/>
            </a:endParaRPr>
          </a:p>
        </p:txBody>
      </p:sp>
    </p:spTree>
    <p:extLst>
      <p:ext uri="{BB962C8B-B14F-4D97-AF65-F5344CB8AC3E}">
        <p14:creationId xmlns:p14="http://schemas.microsoft.com/office/powerpoint/2010/main" val="1429481128"/>
      </p:ext>
    </p:extLst>
  </p:cSld>
  <p:clrMapOvr>
    <a:masterClrMapping/>
  </p:clrMapOvr>
  <p:transition spd="slow">
    <p:dissolve/>
  </p:transition>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4274" name="Picture 2" descr="TellusOr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94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9" name="Rectangle 3"/>
          <p:cNvSpPr>
            <a:spLocks noGrp="1" noChangeArrowheads="1"/>
          </p:cNvSpPr>
          <p:nvPr>
            <p:ph type="ctrTitle" idx="4294967295"/>
          </p:nvPr>
        </p:nvSpPr>
        <p:spPr>
          <a:xfrm>
            <a:off x="4876800" y="15875"/>
            <a:ext cx="4392613" cy="6308725"/>
          </a:xfrm>
          <a:effectLst>
            <a:outerShdw blurRad="63500" dist="35921" dir="2700000" algn="ctr" rotWithShape="0">
              <a:schemeClr val="tx2">
                <a:alpha val="74998"/>
              </a:schemeClr>
            </a:outerShdw>
          </a:effectLst>
        </p:spPr>
        <p:txBody>
          <a:bodyPr anchorCtr="1"/>
          <a:lstStyle/>
          <a:p>
            <a:pPr eaLnBrk="1" hangingPunct="1">
              <a:defRPr/>
            </a:pPr>
            <a:r>
              <a:rPr lang="en-US" sz="4800" dirty="0">
                <a:solidFill>
                  <a:schemeClr val="bg1"/>
                </a:solidFill>
                <a:ea typeface="DotumChe" charset="0"/>
                <a:cs typeface="DotumChe" charset="0"/>
              </a:rPr>
              <a:t>The stars shall applaud Him </a:t>
            </a:r>
            <a:br>
              <a:rPr lang="en-US" sz="4800" dirty="0">
                <a:solidFill>
                  <a:schemeClr val="bg1"/>
                </a:solidFill>
                <a:ea typeface="DotumChe" charset="0"/>
                <a:cs typeface="DotumChe" charset="0"/>
              </a:rPr>
            </a:br>
            <a:r>
              <a:rPr lang="en-US" sz="4800" dirty="0">
                <a:solidFill>
                  <a:schemeClr val="bg1"/>
                </a:solidFill>
                <a:ea typeface="DotumChe" charset="0"/>
                <a:cs typeface="DotumChe" charset="0"/>
              </a:rPr>
              <a:t>with thunders of praise</a:t>
            </a:r>
            <a:br>
              <a:rPr lang="en-US" altLang="zh-CN" sz="4800" dirty="0">
                <a:solidFill>
                  <a:schemeClr val="bg1"/>
                </a:solidFill>
                <a:ea typeface="DotumChe" charset="0"/>
                <a:cs typeface="DotumChe" charset="0"/>
              </a:rPr>
            </a:br>
            <a:br>
              <a:rPr lang="en-US" altLang="zh-CN" sz="4800" dirty="0">
                <a:solidFill>
                  <a:schemeClr val="bg1"/>
                </a:solidFill>
                <a:ea typeface="DotumChe" charset="0"/>
                <a:cs typeface="DotumChe" charset="0"/>
              </a:rPr>
            </a:br>
            <a:r>
              <a:rPr lang="zh-CN" altLang="en-US" sz="4800" dirty="0">
                <a:solidFill>
                  <a:schemeClr val="bg1"/>
                </a:solidFill>
                <a:ea typeface="DotumChe" charset="0"/>
                <a:cs typeface="DotumChe" charset="0"/>
              </a:rPr>
              <a:t>群星</a:t>
            </a:r>
            <a:r>
              <a:rPr lang="zh-CN" altLang="en-US" sz="4800" dirty="0">
                <a:solidFill>
                  <a:schemeClr val="bg1"/>
                </a:solidFill>
                <a:ea typeface="ヒラギノ角ゴ ProN W3" charset="0"/>
                <a:cs typeface="ヒラギノ角ゴ ProN W3" charset="0"/>
              </a:rPr>
              <a:t>将</a:t>
            </a:r>
            <a:r>
              <a:rPr lang="zh-CN" altLang="en-US" sz="4800" dirty="0">
                <a:solidFill>
                  <a:schemeClr val="bg1"/>
                </a:solidFill>
                <a:ea typeface="DotumChe" charset="0"/>
                <a:cs typeface="DotumChe" charset="0"/>
              </a:rPr>
              <a:t>以雷</a:t>
            </a:r>
            <a:r>
              <a:rPr lang="zh-CN" altLang="en-US" sz="4800" dirty="0">
                <a:solidFill>
                  <a:schemeClr val="bg1"/>
                </a:solidFill>
                <a:ea typeface="ヒラギノ角ゴ ProN W3" charset="0"/>
                <a:cs typeface="ヒラギノ角ゴ ProN W3" charset="0"/>
              </a:rPr>
              <a:t>声</a:t>
            </a:r>
            <a:r>
              <a:rPr lang="zh-CN" altLang="en-US" sz="4800" dirty="0">
                <a:solidFill>
                  <a:schemeClr val="bg1"/>
                </a:solidFill>
                <a:ea typeface="DotumChe" charset="0"/>
                <a:cs typeface="DotumChe" charset="0"/>
              </a:rPr>
              <a:t>般的</a:t>
            </a:r>
            <a:r>
              <a:rPr lang="zh-CN" altLang="en-US" sz="4800" dirty="0">
                <a:solidFill>
                  <a:schemeClr val="bg1"/>
                </a:solidFill>
                <a:ea typeface="华文细黑" charset="0"/>
                <a:cs typeface="华文细黑" charset="0"/>
              </a:rPr>
              <a:t>赞</a:t>
            </a:r>
            <a:r>
              <a:rPr lang="zh-CN" altLang="en-US" sz="4800" dirty="0">
                <a:solidFill>
                  <a:schemeClr val="bg1"/>
                </a:solidFill>
                <a:ea typeface="DotumChe" charset="0"/>
                <a:cs typeface="DotumChe" charset="0"/>
              </a:rPr>
              <a:t>美</a:t>
            </a:r>
            <a:r>
              <a:rPr lang="zh-CN" altLang="en-US" sz="4800" dirty="0">
                <a:solidFill>
                  <a:schemeClr val="bg1"/>
                </a:solidFill>
                <a:ea typeface="华文细黑" charset="0"/>
                <a:cs typeface="华文细黑" charset="0"/>
              </a:rPr>
              <a:t>为</a:t>
            </a:r>
            <a:r>
              <a:rPr lang="zh-CN" altLang="en-US" sz="4800" dirty="0">
                <a:solidFill>
                  <a:schemeClr val="bg1"/>
                </a:solidFill>
                <a:ea typeface="SimSun" charset="0"/>
                <a:cs typeface="SimSun" charset="0"/>
              </a:rPr>
              <a:t>祂</a:t>
            </a:r>
            <a:r>
              <a:rPr lang="zh-CN" altLang="en-US" sz="4800" dirty="0">
                <a:solidFill>
                  <a:schemeClr val="bg1"/>
                </a:solidFill>
                <a:ea typeface="DotumChe" charset="0"/>
                <a:cs typeface="DotumChe" charset="0"/>
              </a:rPr>
              <a:t>鼓掌</a:t>
            </a:r>
            <a:endParaRPr lang="en-US" sz="4800" dirty="0">
              <a:solidFill>
                <a:schemeClr val="bg1"/>
              </a:solidFill>
              <a:ea typeface="DotumChe" charset="0"/>
              <a:cs typeface="DotumChe" charset="0"/>
            </a:endParaRPr>
          </a:p>
        </p:txBody>
      </p:sp>
    </p:spTree>
    <p:extLst>
      <p:ext uri="{BB962C8B-B14F-4D97-AF65-F5344CB8AC3E}">
        <p14:creationId xmlns:p14="http://schemas.microsoft.com/office/powerpoint/2010/main" val="195240340"/>
      </p:ext>
    </p:extLst>
  </p:cSld>
  <p:clrMapOvr>
    <a:masterClrMapping/>
  </p:clrMapOvr>
  <p:transition spd="slow">
    <p:dissolve/>
  </p:transition>
</p:sld>
</file>

<file path=ppt/slides/slide4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6322" name="Picture 2" descr="Clouds &amp; Sky 001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7" name="Rectangle 3"/>
          <p:cNvSpPr>
            <a:spLocks noGrp="1" noChangeArrowheads="1"/>
          </p:cNvSpPr>
          <p:nvPr>
            <p:ph type="title" idx="4294967295"/>
          </p:nvPr>
        </p:nvSpPr>
        <p:spPr>
          <a:xfrm>
            <a:off x="228600" y="0"/>
            <a:ext cx="4775200" cy="6553200"/>
          </a:xfrm>
          <a:effectLst>
            <a:outerShdw blurRad="63500" dist="35921" dir="2700000" algn="ctr" rotWithShape="0">
              <a:schemeClr val="tx2">
                <a:alpha val="74998"/>
              </a:schemeClr>
            </a:outerShdw>
          </a:effectLst>
        </p:spPr>
        <p:txBody>
          <a:bodyPr/>
          <a:lstStyle/>
          <a:p>
            <a:pPr eaLnBrk="1" hangingPunct="1">
              <a:defRPr/>
            </a:pPr>
            <a:r>
              <a:rPr lang="en-US" b="1">
                <a:solidFill>
                  <a:schemeClr val="bg1"/>
                </a:solidFill>
                <a:cs typeface="+mj-cs"/>
              </a:rPr>
              <a:t>The sweet light of His eyes shall enhance those </a:t>
            </a:r>
            <a:r>
              <a:rPr lang="en-US" sz="4800" b="1">
                <a:solidFill>
                  <a:schemeClr val="bg1"/>
                </a:solidFill>
                <a:cs typeface="+mj-cs"/>
              </a:rPr>
              <a:t>awaiting</a:t>
            </a:r>
            <a:br>
              <a:rPr lang="en-US" altLang="zh-CN" b="1">
                <a:solidFill>
                  <a:schemeClr val="bg1"/>
                </a:solidFill>
                <a:ea typeface="SimSun" charset="0"/>
                <a:cs typeface="SimSun" charset="0"/>
              </a:rPr>
            </a:br>
            <a:r>
              <a:rPr lang="zh-CN" altLang="en-US" b="1">
                <a:solidFill>
                  <a:schemeClr val="bg1"/>
                </a:solidFill>
                <a:ea typeface="SimSun" charset="0"/>
                <a:cs typeface="SimSun" charset="0"/>
              </a:rPr>
              <a:t>祂眼中的光鼓励了那在等待的</a:t>
            </a:r>
            <a:endParaRPr lang="en-US" b="1">
              <a:solidFill>
                <a:schemeClr val="bg1"/>
              </a:solidFill>
              <a:cs typeface="+mj-cs"/>
            </a:endParaRPr>
          </a:p>
        </p:txBody>
      </p:sp>
    </p:spTree>
    <p:extLst>
      <p:ext uri="{BB962C8B-B14F-4D97-AF65-F5344CB8AC3E}">
        <p14:creationId xmlns:p14="http://schemas.microsoft.com/office/powerpoint/2010/main" val="3466693049"/>
      </p:ext>
    </p:extLst>
  </p:cSld>
  <p:clrMapOvr>
    <a:masterClrMapping/>
  </p:clrMapOvr>
  <p:transition spd="slow">
    <p:dissolve/>
  </p:transition>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58370" name="Picture 2" descr="Clouds &amp; Sky 0095"/>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5" name="Rectangle 3"/>
          <p:cNvSpPr>
            <a:spLocks noGrp="1" noChangeArrowheads="1"/>
          </p:cNvSpPr>
          <p:nvPr>
            <p:ph type="title" idx="4294967295"/>
          </p:nvPr>
        </p:nvSpPr>
        <p:spPr>
          <a:xfrm>
            <a:off x="457200" y="935658"/>
            <a:ext cx="8229600" cy="1143000"/>
          </a:xfrm>
          <a:effectLst>
            <a:outerShdw blurRad="63500" dist="35921" dir="2700000" algn="ctr" rotWithShape="0">
              <a:schemeClr val="tx2">
                <a:alpha val="74998"/>
              </a:schemeClr>
            </a:outerShdw>
          </a:effectLst>
        </p:spPr>
        <p:txBody>
          <a:bodyPr/>
          <a:lstStyle/>
          <a:p>
            <a:pPr eaLnBrk="1" hangingPunct="1">
              <a:defRPr/>
            </a:pPr>
            <a:r>
              <a:rPr lang="en-US" sz="4800" dirty="0">
                <a:solidFill>
                  <a:schemeClr val="bg1"/>
                </a:solidFill>
                <a:cs typeface="+mj-cs"/>
              </a:rPr>
              <a:t>And we shall behold Him then face to face</a:t>
            </a:r>
            <a:br>
              <a:rPr lang="en-US" altLang="zh-CN" sz="4800" dirty="0">
                <a:solidFill>
                  <a:schemeClr val="bg1"/>
                </a:solidFill>
                <a:ea typeface="SimSun" charset="0"/>
                <a:cs typeface="SimSun" charset="0"/>
              </a:rPr>
            </a:br>
            <a:r>
              <a:rPr lang="zh-CN" altLang="en-US" sz="4800" dirty="0">
                <a:solidFill>
                  <a:schemeClr val="bg1"/>
                </a:solidFill>
                <a:ea typeface="SimSun" charset="0"/>
                <a:cs typeface="SimSun" charset="0"/>
              </a:rPr>
              <a:t>我们注目仰望祂，</a:t>
            </a:r>
            <a:r>
              <a:rPr lang="zh-CN" altLang="en-US" sz="4800" dirty="0">
                <a:solidFill>
                  <a:schemeClr val="bg1"/>
                </a:solidFill>
                <a:ea typeface="BatangChe" charset="0"/>
                <a:cs typeface="BatangChe" charset="0"/>
              </a:rPr>
              <a:t>之后与</a:t>
            </a:r>
            <a:r>
              <a:rPr lang="zh-CN" altLang="en-US" sz="4800" dirty="0">
                <a:solidFill>
                  <a:schemeClr val="bg1"/>
                </a:solidFill>
                <a:ea typeface="ヒラギノ角ゴ ProN W3" charset="0"/>
                <a:cs typeface="ヒラギノ角ゴ ProN W3" charset="0"/>
              </a:rPr>
              <a:t>祂</a:t>
            </a:r>
            <a:r>
              <a:rPr lang="zh-CN" altLang="en-US" sz="4800" dirty="0">
                <a:solidFill>
                  <a:schemeClr val="bg1"/>
                </a:solidFill>
                <a:ea typeface="BatangChe" charset="0"/>
                <a:cs typeface="BatangChe" charset="0"/>
              </a:rPr>
              <a:t>面</a:t>
            </a:r>
            <a:r>
              <a:rPr lang="zh-CN" altLang="en-US" sz="4800" dirty="0">
                <a:solidFill>
                  <a:schemeClr val="bg1"/>
                </a:solidFill>
                <a:ea typeface="华文细黑" charset="0"/>
                <a:cs typeface="华文细黑" charset="0"/>
              </a:rPr>
              <a:t>对</a:t>
            </a:r>
            <a:r>
              <a:rPr lang="zh-CN" altLang="en-US" sz="4800" dirty="0">
                <a:solidFill>
                  <a:schemeClr val="bg1"/>
                </a:solidFill>
                <a:ea typeface="BatangChe" charset="0"/>
                <a:cs typeface="BatangChe" charset="0"/>
              </a:rPr>
              <a:t>面</a:t>
            </a:r>
            <a:endParaRPr lang="en-US" sz="4800" dirty="0">
              <a:solidFill>
                <a:schemeClr val="bg1"/>
              </a:solidFill>
              <a:ea typeface="BatangChe" charset="0"/>
              <a:cs typeface="BatangChe" charset="0"/>
            </a:endParaRPr>
          </a:p>
        </p:txBody>
      </p:sp>
    </p:spTree>
    <p:extLst>
      <p:ext uri="{BB962C8B-B14F-4D97-AF65-F5344CB8AC3E}">
        <p14:creationId xmlns:p14="http://schemas.microsoft.com/office/powerpoint/2010/main" val="3062702850"/>
      </p:ext>
    </p:extLst>
  </p:cSld>
  <p:clrMapOvr>
    <a:masterClrMapping/>
  </p:clrMapOvr>
  <p:transition spd="slow">
    <p:dissolve/>
  </p:transition>
</p:sld>
</file>

<file path=ppt/slides/slide4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0418" name="Picture 2" descr="hvnslt-insert-ref'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762000" y="4652963"/>
            <a:ext cx="7772400" cy="1447800"/>
          </a:xfrm>
          <a:effectLst>
            <a:outerShdw blurRad="63500" dist="35921" dir="2700000" algn="ctr" rotWithShape="0">
              <a:schemeClr val="bg1">
                <a:alpha val="74998"/>
              </a:schemeClr>
            </a:outerShdw>
          </a:effectLst>
        </p:spPr>
        <p:txBody>
          <a:bodyPr/>
          <a:lstStyle/>
          <a:p>
            <a:pPr eaLnBrk="1" hangingPunct="1">
              <a:defRPr/>
            </a:pPr>
            <a:r>
              <a:rPr lang="en-US" sz="4800" dirty="0">
                <a:solidFill>
                  <a:srgbClr val="040000"/>
                </a:solidFill>
                <a:cs typeface="+mj-cs"/>
              </a:rPr>
              <a:t>We shall behold Him </a:t>
            </a:r>
            <a:r>
              <a:rPr lang="zh-CN" altLang="en-US" sz="4800" dirty="0">
                <a:solidFill>
                  <a:srgbClr val="040000"/>
                </a:solidFill>
                <a:ea typeface="SimSun" charset="0"/>
                <a:cs typeface="SimSun" charset="0"/>
              </a:rPr>
              <a:t>（</a:t>
            </a:r>
            <a:r>
              <a:rPr lang="en-US" altLang="zh-CN" sz="4800" dirty="0">
                <a:solidFill>
                  <a:srgbClr val="040000"/>
                </a:solidFill>
                <a:ea typeface="SimSun" charset="0"/>
                <a:cs typeface="SimSun" charset="0"/>
              </a:rPr>
              <a:t>2x)</a:t>
            </a:r>
            <a:br>
              <a:rPr lang="zh-CN" altLang="en-US" sz="4800" dirty="0">
                <a:solidFill>
                  <a:srgbClr val="040000"/>
                </a:solidFill>
                <a:ea typeface="SimSun" charset="0"/>
                <a:cs typeface="SimSun" charset="0"/>
              </a:rPr>
            </a:br>
            <a:r>
              <a:rPr lang="zh-CN" altLang="en-US" sz="4800" dirty="0">
                <a:solidFill>
                  <a:srgbClr val="040000"/>
                </a:solidFill>
                <a:ea typeface="SimSun" charset="0"/>
                <a:cs typeface="SimSun" charset="0"/>
              </a:rPr>
              <a:t>我们注目仰望祂</a:t>
            </a:r>
            <a:r>
              <a:rPr lang="en-US" altLang="zh-CN" sz="4800" dirty="0">
                <a:solidFill>
                  <a:srgbClr val="040000"/>
                </a:solidFill>
                <a:ea typeface="SimSun" charset="0"/>
                <a:cs typeface="SimSun" charset="0"/>
              </a:rPr>
              <a:t> (2x)</a:t>
            </a:r>
            <a:endParaRPr lang="en-US" sz="4800" dirty="0">
              <a:solidFill>
                <a:srgbClr val="040000"/>
              </a:solidFill>
              <a:cs typeface="+mj-cs"/>
            </a:endParaRPr>
          </a:p>
        </p:txBody>
      </p:sp>
    </p:spTree>
    <p:extLst>
      <p:ext uri="{BB962C8B-B14F-4D97-AF65-F5344CB8AC3E}">
        <p14:creationId xmlns:p14="http://schemas.microsoft.com/office/powerpoint/2010/main" val="2992838468"/>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2466" name="Picture 2" descr="angel_trump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06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idx="4294967295"/>
          </p:nvPr>
        </p:nvSpPr>
        <p:spPr>
          <a:xfrm>
            <a:off x="685800" y="4495800"/>
            <a:ext cx="7924800" cy="1981200"/>
          </a:xfrm>
        </p:spPr>
        <p:txBody>
          <a:bodyPr/>
          <a:lstStyle/>
          <a:p>
            <a:pPr eaLnBrk="1" hangingPunct="1">
              <a:defRPr/>
            </a:pPr>
            <a:r>
              <a:rPr lang="en-US" sz="4800">
                <a:solidFill>
                  <a:srgbClr val="040000"/>
                </a:solidFill>
                <a:cs typeface="+mj-cs"/>
              </a:rPr>
              <a:t>…face to face in all of His glory</a:t>
            </a:r>
            <a:r>
              <a:rPr lang="en-US" sz="4800">
                <a:solidFill>
                  <a:srgbClr val="040000"/>
                </a:solidFill>
                <a:ea typeface="BatangChe" charset="0"/>
                <a:cs typeface="BatangChe" charset="0"/>
              </a:rPr>
              <a:t> </a:t>
            </a:r>
            <a:br>
              <a:rPr lang="en-US" sz="4800">
                <a:solidFill>
                  <a:srgbClr val="040000"/>
                </a:solidFill>
                <a:ea typeface="BatangChe" charset="0"/>
                <a:cs typeface="BatangChe" charset="0"/>
              </a:rPr>
            </a:br>
            <a:r>
              <a:rPr lang="en-US" sz="4800">
                <a:solidFill>
                  <a:srgbClr val="040000"/>
                </a:solidFill>
                <a:ea typeface="BatangChe" charset="0"/>
                <a:cs typeface="BatangChe" charset="0"/>
              </a:rPr>
              <a:t>…</a:t>
            </a:r>
            <a:r>
              <a:rPr lang="zh-CN" altLang="en-US" sz="4800">
                <a:solidFill>
                  <a:srgbClr val="040000"/>
                </a:solidFill>
                <a:ea typeface="BatangChe" charset="0"/>
                <a:cs typeface="BatangChe" charset="0"/>
              </a:rPr>
              <a:t>面</a:t>
            </a:r>
            <a:r>
              <a:rPr lang="zh-CN" altLang="en-US" sz="4800">
                <a:solidFill>
                  <a:srgbClr val="040000"/>
                </a:solidFill>
                <a:ea typeface="华文细黑" charset="0"/>
                <a:cs typeface="华文细黑" charset="0"/>
              </a:rPr>
              <a:t>对</a:t>
            </a:r>
            <a:r>
              <a:rPr lang="zh-CN" altLang="en-US" sz="4800">
                <a:solidFill>
                  <a:srgbClr val="040000"/>
                </a:solidFill>
                <a:ea typeface="BatangChe" charset="0"/>
                <a:cs typeface="BatangChe" charset="0"/>
              </a:rPr>
              <a:t>面在</a:t>
            </a:r>
            <a:r>
              <a:rPr lang="zh-CN" altLang="en-US" sz="4800">
                <a:solidFill>
                  <a:srgbClr val="040000"/>
                </a:solidFill>
                <a:ea typeface="ヒラギノ角ゴ ProN W3" charset="0"/>
                <a:cs typeface="ヒラギノ角ゴ ProN W3" charset="0"/>
              </a:rPr>
              <a:t>祂</a:t>
            </a:r>
            <a:r>
              <a:rPr lang="zh-CN" altLang="en-US" sz="4800">
                <a:solidFill>
                  <a:srgbClr val="040000"/>
                </a:solidFill>
                <a:ea typeface="BatangChe" charset="0"/>
                <a:cs typeface="BatangChe" charset="0"/>
              </a:rPr>
              <a:t>的</a:t>
            </a:r>
            <a:r>
              <a:rPr lang="zh-CN" altLang="en-US" sz="4800">
                <a:solidFill>
                  <a:srgbClr val="040000"/>
                </a:solidFill>
                <a:ea typeface="ヒラギノ角ゴ ProN W3" charset="0"/>
                <a:cs typeface="ヒラギノ角ゴ ProN W3" charset="0"/>
              </a:rPr>
              <a:t>荣</a:t>
            </a:r>
            <a:r>
              <a:rPr lang="zh-CN" altLang="en-US" sz="4800">
                <a:solidFill>
                  <a:srgbClr val="040000"/>
                </a:solidFill>
                <a:ea typeface="BatangChe" charset="0"/>
                <a:cs typeface="BatangChe" charset="0"/>
              </a:rPr>
              <a:t>耀里</a:t>
            </a:r>
            <a:endParaRPr lang="en-US" sz="4800">
              <a:solidFill>
                <a:srgbClr val="040000"/>
              </a:solidFill>
              <a:ea typeface="BatangChe" charset="0"/>
              <a:cs typeface="BatangChe" charset="0"/>
            </a:endParaRPr>
          </a:p>
        </p:txBody>
      </p:sp>
    </p:spTree>
    <p:extLst>
      <p:ext uri="{BB962C8B-B14F-4D97-AF65-F5344CB8AC3E}">
        <p14:creationId xmlns:p14="http://schemas.microsoft.com/office/powerpoint/2010/main" val="1653368176"/>
      </p:ext>
    </p:extLst>
  </p:cSld>
  <p:clrMapOvr>
    <a:masterClrMapping/>
  </p:clrMapOvr>
  <p:transition spd="slow">
    <p:dissolve/>
  </p:transition>
</p:sld>
</file>

<file path=ppt/slides/slide41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4514" name="Picture 2" descr="Clouds &amp; Sky 01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ChangeArrowheads="1"/>
          </p:cNvSpPr>
          <p:nvPr/>
        </p:nvSpPr>
        <p:spPr bwMode="auto">
          <a:xfrm>
            <a:off x="827088" y="2276475"/>
            <a:ext cx="7772400" cy="1447800"/>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800" b="1">
                <a:solidFill>
                  <a:srgbClr val="040000"/>
                </a:solidFill>
                <a:latin typeface="Arial" charset="0"/>
              </a:rPr>
              <a:t>We shall behold Him </a:t>
            </a:r>
            <a:r>
              <a:rPr lang="zh-CN" altLang="en-US" sz="4800" b="1">
                <a:solidFill>
                  <a:srgbClr val="040000"/>
                </a:solidFill>
                <a:latin typeface="Arial" charset="0"/>
                <a:ea typeface="SimSun" charset="0"/>
                <a:cs typeface="SimSun" charset="0"/>
              </a:rPr>
              <a:t>（</a:t>
            </a:r>
            <a:r>
              <a:rPr lang="en-US" altLang="zh-CN" sz="4800" b="1">
                <a:solidFill>
                  <a:srgbClr val="040000"/>
                </a:solidFill>
                <a:latin typeface="Arial" charset="0"/>
                <a:ea typeface="SimSun" charset="0"/>
                <a:cs typeface="SimSun" charset="0"/>
              </a:rPr>
              <a:t>2x)</a:t>
            </a:r>
            <a:br>
              <a:rPr lang="zh-CN" altLang="en-US" sz="4800" b="1">
                <a:solidFill>
                  <a:srgbClr val="040000"/>
                </a:solidFill>
                <a:latin typeface="Arial" charset="0"/>
                <a:ea typeface="SimSun" charset="0"/>
                <a:cs typeface="SimSun" charset="0"/>
              </a:rPr>
            </a:br>
            <a:r>
              <a:rPr lang="zh-CN" altLang="en-US" sz="4800" b="1">
                <a:solidFill>
                  <a:srgbClr val="040000"/>
                </a:solidFill>
                <a:latin typeface="Arial" charset="0"/>
                <a:ea typeface="SimSun" charset="0"/>
                <a:cs typeface="SimSun" charset="0"/>
              </a:rPr>
              <a:t>我们注目仰望祂</a:t>
            </a:r>
            <a:r>
              <a:rPr lang="en-US" altLang="zh-CN" sz="4800" b="1">
                <a:solidFill>
                  <a:srgbClr val="040000"/>
                </a:solidFill>
                <a:latin typeface="Arial" charset="0"/>
                <a:ea typeface="SimSun" charset="0"/>
                <a:cs typeface="SimSun" charset="0"/>
              </a:rPr>
              <a:t>(2x)</a:t>
            </a:r>
            <a:endParaRPr lang="en-US" sz="4800" b="1">
              <a:solidFill>
                <a:srgbClr val="040000"/>
              </a:solidFill>
              <a:latin typeface="Arial" charset="0"/>
            </a:endParaRPr>
          </a:p>
        </p:txBody>
      </p:sp>
    </p:spTree>
    <p:extLst>
      <p:ext uri="{BB962C8B-B14F-4D97-AF65-F5344CB8AC3E}">
        <p14:creationId xmlns:p14="http://schemas.microsoft.com/office/powerpoint/2010/main" val="1497112186"/>
      </p:ext>
    </p:extLst>
  </p:cSld>
  <p:clrMapOvr>
    <a:masterClrMapping/>
  </p:clrMapOvr>
  <p:transition spd="slow">
    <p:dissolv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ctrTitle"/>
          </p:nvPr>
        </p:nvSpPr>
        <p:spPr>
          <a:xfrm>
            <a:off x="1907703" y="1124744"/>
            <a:ext cx="7043645" cy="5184576"/>
          </a:xfrm>
        </p:spPr>
        <p:txBody>
          <a:bodyPr/>
          <a:lstStyle/>
          <a:p>
            <a:r>
              <a:rPr lang="ru-RU" altLang="ja-JP" sz="3200" b="1" dirty="0">
                <a:latin typeface="Arial"/>
                <a:cs typeface="Arial"/>
              </a:rPr>
              <a:t>“</a:t>
            </a:r>
            <a:r>
              <a:rPr lang="zh-CN" altLang="en-US" sz="3200" b="1" i="0" dirty="0">
                <a:latin typeface="Arial"/>
                <a:cs typeface="Arial"/>
              </a:rPr>
              <a:t>你们不知道圣徒要审判世界吗？既然世界要由你们来审判，难道你们不配审判这些最小的事吗？ 你们不知道我们要审判天使吗？何况今生的事呢？</a:t>
            </a:r>
            <a:r>
              <a:rPr lang="ru-RU" altLang="ja-JP" sz="3200" b="1" dirty="0">
                <a:latin typeface="Arial"/>
                <a:cs typeface="Arial"/>
              </a:rPr>
              <a:t>”</a:t>
            </a:r>
            <a:br>
              <a:rPr lang="en-US" sz="3200" b="1" dirty="0">
                <a:latin typeface="Arial"/>
                <a:cs typeface="Arial"/>
              </a:rPr>
            </a:br>
            <a:r>
              <a:rPr lang="en-US" sz="3200" b="1" dirty="0">
                <a:latin typeface="Arial"/>
                <a:cs typeface="Arial"/>
              </a:rPr>
              <a:t>(</a:t>
            </a:r>
            <a:r>
              <a:rPr lang="zh-CN" altLang="en-US" sz="3200" b="1" dirty="0">
                <a:latin typeface="Arial"/>
                <a:cs typeface="Arial"/>
              </a:rPr>
              <a:t>林前 </a:t>
            </a:r>
            <a:r>
              <a:rPr lang="en-US" sz="3200" b="1" dirty="0">
                <a:latin typeface="Arial"/>
                <a:cs typeface="Arial"/>
              </a:rPr>
              <a:t>6:2-3 </a:t>
            </a:r>
            <a:r>
              <a:rPr lang="en-US" sz="2400" b="1" dirty="0">
                <a:latin typeface="Arial"/>
                <a:cs typeface="Arial"/>
              </a:rPr>
              <a:t>CNVS</a:t>
            </a:r>
            <a:r>
              <a:rPr lang="en-US" sz="3200" b="1" dirty="0">
                <a:latin typeface="Arial"/>
                <a:cs typeface="Arial"/>
              </a:rPr>
              <a:t>)</a:t>
            </a:r>
          </a:p>
        </p:txBody>
      </p:sp>
    </p:spTree>
    <p:extLst>
      <p:ext uri="{BB962C8B-B14F-4D97-AF65-F5344CB8AC3E}">
        <p14:creationId xmlns:p14="http://schemas.microsoft.com/office/powerpoint/2010/main" val="213542726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6562" name="Picture 2" descr="Clouds &amp; Sky 0101"/>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827" name="Rectangle 3"/>
          <p:cNvSpPr>
            <a:spLocks noGrp="1" noChangeArrowheads="1"/>
          </p:cNvSpPr>
          <p:nvPr>
            <p:ph type="title" idx="4294967295"/>
          </p:nvPr>
        </p:nvSpPr>
        <p:spPr>
          <a:xfrm>
            <a:off x="0" y="73025"/>
            <a:ext cx="5562600" cy="4292600"/>
          </a:xfrm>
          <a:effectLst>
            <a:outerShdw blurRad="63500" dist="35921" dir="2700000" algn="ctr" rotWithShape="0">
              <a:schemeClr val="tx2">
                <a:alpha val="74998"/>
              </a:schemeClr>
            </a:outerShdw>
          </a:effectLst>
        </p:spPr>
        <p:txBody>
          <a:bodyPr/>
          <a:lstStyle/>
          <a:p>
            <a:pPr eaLnBrk="1" hangingPunct="1">
              <a:defRPr/>
            </a:pPr>
            <a:r>
              <a:rPr lang="en-US" sz="4800" b="1">
                <a:solidFill>
                  <a:schemeClr val="bg1"/>
                </a:solidFill>
                <a:cs typeface="+mj-cs"/>
              </a:rPr>
              <a:t>…face to face,</a:t>
            </a:r>
            <a:br>
              <a:rPr lang="en-US" sz="4800" b="1">
                <a:solidFill>
                  <a:schemeClr val="bg1"/>
                </a:solidFill>
                <a:cs typeface="+mj-cs"/>
              </a:rPr>
            </a:br>
            <a:r>
              <a:rPr lang="en-US" sz="4800" b="1">
                <a:solidFill>
                  <a:schemeClr val="bg1"/>
                </a:solidFill>
                <a:cs typeface="+mj-cs"/>
              </a:rPr>
              <a:t>our Savior and Lord </a:t>
            </a:r>
            <a:br>
              <a:rPr lang="en-US" altLang="zh-CN" sz="4800" b="1">
                <a:solidFill>
                  <a:schemeClr val="bg1"/>
                </a:solidFill>
                <a:ea typeface="SimSun" charset="0"/>
                <a:cs typeface="SimSun" charset="0"/>
              </a:rPr>
            </a:br>
            <a:r>
              <a:rPr lang="zh-CN" altLang="en-US" sz="4800" b="1">
                <a:solidFill>
                  <a:schemeClr val="bg1"/>
                </a:solidFill>
                <a:ea typeface="SimSun" charset="0"/>
                <a:cs typeface="SimSun" charset="0"/>
              </a:rPr>
              <a:t>。。。面对面</a:t>
            </a:r>
            <a:r>
              <a:rPr lang="en-US" sz="4800" b="1">
                <a:solidFill>
                  <a:schemeClr val="bg1"/>
                </a:solidFill>
                <a:cs typeface="+mj-cs"/>
              </a:rPr>
              <a:t>,</a:t>
            </a:r>
            <a:br>
              <a:rPr lang="en-US" sz="4800" b="1">
                <a:solidFill>
                  <a:schemeClr val="bg1"/>
                </a:solidFill>
                <a:cs typeface="+mj-cs"/>
              </a:rPr>
            </a:br>
            <a:r>
              <a:rPr lang="zh-CN" altLang="en-US" sz="4800" b="1">
                <a:solidFill>
                  <a:schemeClr val="bg1"/>
                </a:solidFill>
                <a:ea typeface="SimSun" charset="0"/>
                <a:cs typeface="SimSun" charset="0"/>
              </a:rPr>
              <a:t>我们的救赎主与上帝</a:t>
            </a:r>
            <a:endParaRPr lang="en-US" sz="4800" b="1">
              <a:solidFill>
                <a:schemeClr val="bg1"/>
              </a:solidFill>
              <a:cs typeface="+mj-cs"/>
            </a:endParaRPr>
          </a:p>
        </p:txBody>
      </p:sp>
    </p:spTree>
    <p:extLst>
      <p:ext uri="{BB962C8B-B14F-4D97-AF65-F5344CB8AC3E}">
        <p14:creationId xmlns:p14="http://schemas.microsoft.com/office/powerpoint/2010/main" val="1859900259"/>
      </p:ext>
    </p:extLst>
  </p:cSld>
  <p:clrMapOvr>
    <a:masterClrMapping/>
  </p:clrMapOvr>
  <p:transition spd="slow">
    <p:dissolve/>
  </p:transition>
</p:sld>
</file>

<file path=ppt/slides/slide4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8610" name="Picture 2" descr="Clouds &amp; Sky 01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4925"/>
            <a:ext cx="9144000"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5" name="Rectangle 3"/>
          <p:cNvSpPr>
            <a:spLocks noGrp="1" noChangeArrowheads="1"/>
          </p:cNvSpPr>
          <p:nvPr>
            <p:ph type="title" idx="4294967295"/>
          </p:nvPr>
        </p:nvSpPr>
        <p:spPr>
          <a:xfrm>
            <a:off x="838200" y="4806950"/>
            <a:ext cx="7772400" cy="1143000"/>
          </a:xfrm>
          <a:effectLst>
            <a:outerShdw blurRad="63500" dist="35921" dir="2700000" algn="ctr" rotWithShape="0">
              <a:schemeClr val="tx2">
                <a:alpha val="74998"/>
              </a:schemeClr>
            </a:outerShdw>
          </a:effectLst>
        </p:spPr>
        <p:txBody>
          <a:bodyPr/>
          <a:lstStyle/>
          <a:p>
            <a:pPr eaLnBrk="1" hangingPunct="1">
              <a:defRPr/>
            </a:pPr>
            <a:r>
              <a:rPr lang="en-US" sz="4800">
                <a:solidFill>
                  <a:schemeClr val="bg1"/>
                </a:solidFill>
                <a:cs typeface="+mj-cs"/>
              </a:rPr>
              <a:t>The angel shall sound the shout of His coming</a:t>
            </a:r>
            <a:br>
              <a:rPr lang="en-US" sz="4800">
                <a:solidFill>
                  <a:schemeClr val="bg1"/>
                </a:solidFill>
                <a:cs typeface="+mj-cs"/>
              </a:rPr>
            </a:br>
            <a:r>
              <a:rPr lang="zh-CN" altLang="en-US" sz="4800">
                <a:solidFill>
                  <a:schemeClr val="bg1"/>
                </a:solidFill>
                <a:ea typeface="SimSun" charset="0"/>
                <a:cs typeface="SimSun" charset="0"/>
              </a:rPr>
              <a:t>天使将对祂的降临呼喊</a:t>
            </a:r>
            <a:endParaRPr lang="en-US" sz="4800">
              <a:solidFill>
                <a:schemeClr val="bg1"/>
              </a:solidFill>
              <a:cs typeface="+mj-cs"/>
            </a:endParaRPr>
          </a:p>
        </p:txBody>
      </p:sp>
    </p:spTree>
    <p:extLst>
      <p:ext uri="{BB962C8B-B14F-4D97-AF65-F5344CB8AC3E}">
        <p14:creationId xmlns:p14="http://schemas.microsoft.com/office/powerpoint/2010/main" val="1749563799"/>
      </p:ext>
    </p:extLst>
  </p:cSld>
  <p:clrMapOvr>
    <a:masterClrMapping/>
  </p:clrMapOvr>
  <p:transition spd="slow">
    <p:dissolve/>
  </p:transition>
</p:sld>
</file>

<file path=ppt/slides/slide4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0658" name="Picture 2" descr="Raptur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235" name="Rectangle 3"/>
          <p:cNvSpPr>
            <a:spLocks noGrp="1" noChangeArrowheads="1"/>
          </p:cNvSpPr>
          <p:nvPr>
            <p:ph type="title" idx="4294967295"/>
          </p:nvPr>
        </p:nvSpPr>
        <p:spPr>
          <a:xfrm>
            <a:off x="457200" y="76200"/>
            <a:ext cx="8305800" cy="2011363"/>
          </a:xfrm>
        </p:spPr>
        <p:txBody>
          <a:bodyPr/>
          <a:lstStyle/>
          <a:p>
            <a:pPr eaLnBrk="1" hangingPunct="1">
              <a:defRPr/>
            </a:pPr>
            <a:r>
              <a:rPr lang="en-US" sz="4800">
                <a:solidFill>
                  <a:srgbClr val="000000"/>
                </a:solidFill>
                <a:cs typeface="+mj-cs"/>
              </a:rPr>
              <a:t>The sleeping shall rise from their slumbering place</a:t>
            </a:r>
            <a:br>
              <a:rPr lang="en-US" altLang="zh-CN" sz="4800">
                <a:solidFill>
                  <a:srgbClr val="000000"/>
                </a:solidFill>
                <a:ea typeface="SimSun" charset="0"/>
                <a:cs typeface="SimSun" charset="0"/>
              </a:rPr>
            </a:br>
            <a:r>
              <a:rPr lang="zh-CN" altLang="en-US" sz="4800">
                <a:solidFill>
                  <a:srgbClr val="000000"/>
                </a:solidFill>
                <a:ea typeface="SimSun" charset="0"/>
                <a:cs typeface="SimSun" charset="0"/>
              </a:rPr>
              <a:t>那沉睡的将从梦中醒来</a:t>
            </a:r>
            <a:endParaRPr lang="en-US" sz="4800">
              <a:solidFill>
                <a:srgbClr val="000000"/>
              </a:solidFill>
              <a:cs typeface="+mj-cs"/>
            </a:endParaRPr>
          </a:p>
        </p:txBody>
      </p:sp>
    </p:spTree>
    <p:extLst>
      <p:ext uri="{BB962C8B-B14F-4D97-AF65-F5344CB8AC3E}">
        <p14:creationId xmlns:p14="http://schemas.microsoft.com/office/powerpoint/2010/main" val="3016861807"/>
      </p:ext>
    </p:extLst>
  </p:cSld>
  <p:clrMapOvr>
    <a:masterClrMapping/>
  </p:clrMapOvr>
  <p:transition spd="slow">
    <p:dissolve/>
  </p:transition>
</p:sld>
</file>

<file path=ppt/slides/slide42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2706" name="Picture 2" descr="img35[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1971" name="Rectangle 3"/>
          <p:cNvSpPr>
            <a:spLocks noGrp="1" noChangeArrowheads="1"/>
          </p:cNvSpPr>
          <p:nvPr>
            <p:ph type="title" idx="4294967295"/>
          </p:nvPr>
        </p:nvSpPr>
        <p:spPr>
          <a:xfrm>
            <a:off x="457200" y="494978"/>
            <a:ext cx="8229600" cy="1143000"/>
          </a:xfrm>
          <a:effectLst>
            <a:outerShdw blurRad="63500" dist="35921" dir="2700000" algn="ctr" rotWithShape="0">
              <a:schemeClr val="bg1">
                <a:alpha val="74998"/>
              </a:schemeClr>
            </a:outerShdw>
          </a:effectLst>
        </p:spPr>
        <p:txBody>
          <a:bodyPr/>
          <a:lstStyle/>
          <a:p>
            <a:pPr eaLnBrk="1" hangingPunct="1">
              <a:defRPr/>
            </a:pPr>
            <a:r>
              <a:rPr lang="en-US" sz="4800" dirty="0">
                <a:solidFill>
                  <a:srgbClr val="000000"/>
                </a:solidFill>
                <a:cs typeface="+mj-cs"/>
              </a:rPr>
              <a:t>And those who remain shall be changed in a moment</a:t>
            </a:r>
            <a:br>
              <a:rPr lang="en-US" sz="4800" dirty="0">
                <a:solidFill>
                  <a:srgbClr val="000000"/>
                </a:solidFill>
                <a:cs typeface="+mj-cs"/>
              </a:rPr>
            </a:br>
            <a:r>
              <a:rPr lang="zh-CN" altLang="en-US" sz="4800" dirty="0">
                <a:solidFill>
                  <a:srgbClr val="000000"/>
                </a:solidFill>
                <a:ea typeface="SimSun" charset="0"/>
                <a:cs typeface="SimSun" charset="0"/>
              </a:rPr>
              <a:t>那些剩余的在霎那间将被改变</a:t>
            </a:r>
          </a:p>
        </p:txBody>
      </p:sp>
    </p:spTree>
    <p:extLst>
      <p:ext uri="{BB962C8B-B14F-4D97-AF65-F5344CB8AC3E}">
        <p14:creationId xmlns:p14="http://schemas.microsoft.com/office/powerpoint/2010/main" val="3466950883"/>
      </p:ext>
    </p:extLst>
  </p:cSld>
  <p:clrMapOvr>
    <a:masterClrMapping/>
  </p:clrMapOvr>
  <p:transition spd="slow">
    <p:dissolve/>
  </p:transition>
</p:sld>
</file>

<file path=ppt/slides/slide42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4754" name="Picture 2" descr="Clouds &amp; Sky 0074"/>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457200" y="836505"/>
            <a:ext cx="8229600" cy="1143000"/>
          </a:xfrm>
          <a:effectLst>
            <a:outerShdw blurRad="63500" dist="35921" dir="2700000" algn="ctr" rotWithShape="0">
              <a:schemeClr val="tx2">
                <a:alpha val="74998"/>
              </a:schemeClr>
            </a:outerShdw>
          </a:effectLst>
        </p:spPr>
        <p:txBody>
          <a:bodyPr/>
          <a:lstStyle/>
          <a:p>
            <a:pPr eaLnBrk="1" hangingPunct="1">
              <a:defRPr/>
            </a:pPr>
            <a:r>
              <a:rPr lang="en-US" sz="4800" dirty="0">
                <a:solidFill>
                  <a:schemeClr val="bg1"/>
                </a:solidFill>
                <a:cs typeface="+mj-cs"/>
              </a:rPr>
              <a:t>And we shall behold Him </a:t>
            </a:r>
            <a:br>
              <a:rPr lang="en-US" sz="4800" dirty="0">
                <a:solidFill>
                  <a:schemeClr val="bg1"/>
                </a:solidFill>
                <a:cs typeface="+mj-cs"/>
              </a:rPr>
            </a:br>
            <a:r>
              <a:rPr lang="en-US" sz="4800" dirty="0">
                <a:solidFill>
                  <a:schemeClr val="bg1"/>
                </a:solidFill>
                <a:cs typeface="+mj-cs"/>
              </a:rPr>
              <a:t>then face to face</a:t>
            </a:r>
            <a:br>
              <a:rPr lang="en-US" altLang="zh-CN" sz="4800" dirty="0">
                <a:solidFill>
                  <a:schemeClr val="bg1"/>
                </a:solidFill>
                <a:ea typeface="SimSun" charset="0"/>
                <a:cs typeface="SimSun" charset="0"/>
              </a:rPr>
            </a:br>
            <a:r>
              <a:rPr lang="zh-CN" altLang="en-US" sz="4800" dirty="0">
                <a:solidFill>
                  <a:schemeClr val="bg1"/>
                </a:solidFill>
                <a:ea typeface="SimSun" charset="0"/>
                <a:cs typeface="SimSun" charset="0"/>
              </a:rPr>
              <a:t>我们注目仰望祂，之后与并面对面</a:t>
            </a:r>
            <a:endParaRPr lang="en-US" sz="4800" dirty="0">
              <a:solidFill>
                <a:schemeClr val="bg1"/>
              </a:solidFill>
              <a:cs typeface="+mj-cs"/>
            </a:endParaRPr>
          </a:p>
        </p:txBody>
      </p:sp>
    </p:spTree>
    <p:extLst>
      <p:ext uri="{BB962C8B-B14F-4D97-AF65-F5344CB8AC3E}">
        <p14:creationId xmlns:p14="http://schemas.microsoft.com/office/powerpoint/2010/main" val="2609742624"/>
      </p:ext>
    </p:extLst>
  </p:cSld>
  <p:clrMapOvr>
    <a:masterClrMapping/>
  </p:clrMapOvr>
  <p:transition spd="slow">
    <p:dissolve/>
  </p:transition>
</p:sld>
</file>

<file path=ppt/slides/slide4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2" descr="Jesus Coming Sphe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080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ChangeArrowheads="1"/>
          </p:cNvSpPr>
          <p:nvPr/>
        </p:nvSpPr>
        <p:spPr bwMode="auto">
          <a:xfrm>
            <a:off x="684213" y="4068763"/>
            <a:ext cx="7772400" cy="1447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800">
                <a:solidFill>
                  <a:srgbClr val="FFFFFF"/>
                </a:solidFill>
                <a:effectLst>
                  <a:outerShdw blurRad="38100" dist="38100" dir="2700000" algn="tl">
                    <a:srgbClr val="808080"/>
                  </a:outerShdw>
                </a:effectLst>
                <a:latin typeface="Arial" charset="0"/>
              </a:rPr>
              <a:t>We shall behold Him </a:t>
            </a:r>
            <a:r>
              <a:rPr lang="zh-CN" altLang="en-US" sz="4800">
                <a:solidFill>
                  <a:srgbClr val="FFFFFF"/>
                </a:solidFill>
                <a:effectLst>
                  <a:outerShdw blurRad="38100" dist="38100" dir="2700000" algn="tl">
                    <a:srgbClr val="808080"/>
                  </a:outerShdw>
                </a:effectLst>
                <a:latin typeface="Arial" charset="0"/>
                <a:ea typeface="SimSun" charset="0"/>
                <a:cs typeface="SimSun" charset="0"/>
              </a:rPr>
              <a:t>（</a:t>
            </a:r>
            <a:r>
              <a:rPr lang="en-US" altLang="zh-CN" sz="4800">
                <a:solidFill>
                  <a:srgbClr val="FFFFFF"/>
                </a:solidFill>
                <a:effectLst>
                  <a:outerShdw blurRad="38100" dist="38100" dir="2700000" algn="tl">
                    <a:srgbClr val="808080"/>
                  </a:outerShdw>
                </a:effectLst>
                <a:latin typeface="Arial" charset="0"/>
                <a:ea typeface="SimSun" charset="0"/>
                <a:cs typeface="SimSun" charset="0"/>
              </a:rPr>
              <a:t>2x)</a:t>
            </a:r>
            <a:br>
              <a:rPr lang="zh-CN" altLang="en-US" sz="4800">
                <a:solidFill>
                  <a:srgbClr val="FFFFFF"/>
                </a:solidFill>
                <a:effectLst>
                  <a:outerShdw blurRad="38100" dist="38100" dir="2700000" algn="tl">
                    <a:srgbClr val="808080"/>
                  </a:outerShdw>
                </a:effectLst>
                <a:latin typeface="Arial" charset="0"/>
                <a:ea typeface="SimSun" charset="0"/>
                <a:cs typeface="SimSun" charset="0"/>
              </a:rPr>
            </a:br>
            <a:r>
              <a:rPr lang="zh-CN" altLang="en-US" sz="4800">
                <a:solidFill>
                  <a:srgbClr val="FFFFFF"/>
                </a:solidFill>
                <a:effectLst>
                  <a:outerShdw blurRad="38100" dist="38100" dir="2700000" algn="tl">
                    <a:srgbClr val="808080"/>
                  </a:outerShdw>
                </a:effectLst>
                <a:latin typeface="Arial" charset="0"/>
                <a:ea typeface="SimSun" charset="0"/>
                <a:cs typeface="SimSun" charset="0"/>
              </a:rPr>
              <a:t>我们注目仰望祂</a:t>
            </a:r>
            <a:r>
              <a:rPr lang="en-US" altLang="zh-CN" sz="4800">
                <a:solidFill>
                  <a:srgbClr val="FFFFFF"/>
                </a:solidFill>
                <a:effectLst>
                  <a:outerShdw blurRad="38100" dist="38100" dir="2700000" algn="tl">
                    <a:srgbClr val="808080"/>
                  </a:outerShdw>
                </a:effectLst>
                <a:latin typeface="Arial" charset="0"/>
                <a:ea typeface="SimSun" charset="0"/>
                <a:cs typeface="SimSun" charset="0"/>
              </a:rPr>
              <a:t>(2x)</a:t>
            </a:r>
            <a:endParaRPr lang="en-US" sz="4800">
              <a:solidFill>
                <a:srgbClr val="FFFFFF"/>
              </a:solidFill>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3481784731"/>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8850" name="Picture 2" descr="Jesus second coming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649413"/>
            <a:ext cx="4405313" cy="5208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28" name="Rectangle 3"/>
          <p:cNvSpPr>
            <a:spLocks noChangeArrowheads="1"/>
          </p:cNvSpPr>
          <p:nvPr/>
        </p:nvSpPr>
        <p:spPr bwMode="auto">
          <a:xfrm>
            <a:off x="4419600" y="76200"/>
            <a:ext cx="4578350" cy="38274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eaLnBrk="1" hangingPunct="1">
              <a:defRPr/>
            </a:pPr>
            <a:r>
              <a:rPr lang="en-US" sz="4400" b="1">
                <a:solidFill>
                  <a:srgbClr val="000066"/>
                </a:solidFill>
                <a:latin typeface="Arial" charset="0"/>
              </a:rPr>
              <a:t>…face to face </a:t>
            </a:r>
            <a:br>
              <a:rPr lang="en-US" sz="4400" b="1">
                <a:solidFill>
                  <a:srgbClr val="000066"/>
                </a:solidFill>
                <a:latin typeface="Arial" charset="0"/>
              </a:rPr>
            </a:br>
            <a:r>
              <a:rPr lang="en-US" sz="4400" b="1">
                <a:solidFill>
                  <a:srgbClr val="000066"/>
                </a:solidFill>
                <a:latin typeface="Arial" charset="0"/>
              </a:rPr>
              <a:t>in all of His glory</a:t>
            </a:r>
            <a:br>
              <a:rPr lang="en-US" altLang="zh-CN" sz="4400" b="1">
                <a:solidFill>
                  <a:srgbClr val="000066"/>
                </a:solidFill>
                <a:latin typeface="Arial" charset="0"/>
                <a:ea typeface="SimSun" charset="0"/>
                <a:cs typeface="SimSun" charset="0"/>
              </a:rPr>
            </a:br>
            <a:r>
              <a:rPr lang="zh-CN" altLang="en-US" sz="4400" b="1">
                <a:solidFill>
                  <a:srgbClr val="000066"/>
                </a:solidFill>
                <a:latin typeface="Arial" charset="0"/>
                <a:ea typeface="SimSun" charset="0"/>
                <a:cs typeface="SimSun" charset="0"/>
              </a:rPr>
              <a:t>。。。面对面在祂的荣耀里</a:t>
            </a:r>
            <a:endParaRPr lang="zh-CN" altLang="en-US" sz="4400">
              <a:solidFill>
                <a:srgbClr val="000066"/>
              </a:solidFill>
              <a:latin typeface="Arial" charset="0"/>
              <a:ea typeface="SimSun" charset="0"/>
              <a:cs typeface="SimSun" charset="0"/>
            </a:endParaRPr>
          </a:p>
        </p:txBody>
      </p:sp>
    </p:spTree>
    <p:extLst>
      <p:ext uri="{BB962C8B-B14F-4D97-AF65-F5344CB8AC3E}">
        <p14:creationId xmlns:p14="http://schemas.microsoft.com/office/powerpoint/2010/main" val="2208754477"/>
      </p:ext>
    </p:extLst>
  </p:cSld>
  <p:clrMapOvr>
    <a:overrideClrMapping bg1="lt1" tx1="dk1" bg2="lt2" tx2="dk2" accent1="accent1" accent2="accent2" accent3="accent3" accent4="accent4" accent5="accent5" accent6="accent6" hlink="hlink" folHlink="folHlink"/>
  </p:clrMapOvr>
  <p:transition spd="slow">
    <p:dissolve/>
  </p:transition>
</p:sld>
</file>

<file path=ppt/slides/slide42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0898" name="Picture 2" descr="Clouds &amp; Sky 01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4925"/>
            <a:ext cx="9144000" cy="689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3" name="Rectangle 3"/>
          <p:cNvSpPr>
            <a:spLocks noChangeArrowheads="1"/>
          </p:cNvSpPr>
          <p:nvPr/>
        </p:nvSpPr>
        <p:spPr bwMode="auto">
          <a:xfrm>
            <a:off x="684213" y="549275"/>
            <a:ext cx="7772400" cy="1447800"/>
          </a:xfrm>
          <a:prstGeom prst="rect">
            <a:avLst/>
          </a:prstGeom>
          <a:noFill/>
          <a:ln>
            <a:noFill/>
          </a:ln>
          <a:effectLst>
            <a:outerShdw blurRad="63500"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000" b="1">
                <a:solidFill>
                  <a:srgbClr val="FFFFFF"/>
                </a:solidFill>
                <a:latin typeface="Arial" charset="0"/>
              </a:rPr>
              <a:t>We shall behold Him </a:t>
            </a:r>
            <a:r>
              <a:rPr lang="zh-CN" altLang="en-US" sz="4000" b="1">
                <a:solidFill>
                  <a:srgbClr val="FFFFFF"/>
                </a:solidFill>
                <a:latin typeface="Arial" charset="0"/>
                <a:ea typeface="SimSun" charset="0"/>
                <a:cs typeface="SimSun" charset="0"/>
              </a:rPr>
              <a:t>（</a:t>
            </a:r>
            <a:r>
              <a:rPr lang="en-US" altLang="zh-CN" sz="4000" b="1">
                <a:solidFill>
                  <a:srgbClr val="FFFFFF"/>
                </a:solidFill>
                <a:latin typeface="Arial" charset="0"/>
                <a:ea typeface="SimSun" charset="0"/>
                <a:cs typeface="SimSun" charset="0"/>
              </a:rPr>
              <a:t>2x)</a:t>
            </a:r>
            <a:br>
              <a:rPr lang="zh-CN" altLang="en-US" sz="4000" b="1">
                <a:solidFill>
                  <a:srgbClr val="FFFFFF"/>
                </a:solidFill>
                <a:latin typeface="Arial" charset="0"/>
                <a:ea typeface="SimSun" charset="0"/>
                <a:cs typeface="SimSun" charset="0"/>
              </a:rPr>
            </a:br>
            <a:r>
              <a:rPr lang="zh-CN" altLang="en-US" sz="4000" b="1">
                <a:solidFill>
                  <a:srgbClr val="FFFFFF"/>
                </a:solidFill>
                <a:latin typeface="Arial" charset="0"/>
                <a:ea typeface="SimSun" charset="0"/>
                <a:cs typeface="SimSun" charset="0"/>
              </a:rPr>
              <a:t>我们注目仰望祂</a:t>
            </a:r>
            <a:r>
              <a:rPr lang="en-US" altLang="zh-CN" sz="4000" b="1">
                <a:solidFill>
                  <a:srgbClr val="FFFFFF"/>
                </a:solidFill>
                <a:latin typeface="Arial" charset="0"/>
                <a:ea typeface="SimSun" charset="0"/>
                <a:cs typeface="SimSun" charset="0"/>
              </a:rPr>
              <a:t>(2x)</a:t>
            </a:r>
            <a:endParaRPr lang="en-US" sz="4000" b="1">
              <a:solidFill>
                <a:srgbClr val="FFFFFF"/>
              </a:solidFill>
              <a:effectLst>
                <a:outerShdw blurRad="38100" dist="38100" dir="2700000" algn="tl">
                  <a:srgbClr val="808080"/>
                </a:outerShdw>
              </a:effectLst>
              <a:latin typeface="Arial" charset="0"/>
            </a:endParaRPr>
          </a:p>
        </p:txBody>
      </p:sp>
    </p:spTree>
    <p:extLst>
      <p:ext uri="{BB962C8B-B14F-4D97-AF65-F5344CB8AC3E}">
        <p14:creationId xmlns:p14="http://schemas.microsoft.com/office/powerpoint/2010/main" val="1612093270"/>
      </p:ext>
    </p:extLst>
  </p:cSld>
  <p:clrMapOvr>
    <a:masterClrMapping/>
  </p:clrMapOvr>
  <p:transition>
    <p:randomBar dir="vert"/>
  </p:transition>
</p:sld>
</file>

<file path=ppt/slides/slide4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2946" name="Picture 2" descr="Returning Jesus Lor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448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827" name="Rectangle 3"/>
          <p:cNvSpPr>
            <a:spLocks noChangeArrowheads="1"/>
          </p:cNvSpPr>
          <p:nvPr/>
        </p:nvSpPr>
        <p:spPr bwMode="auto">
          <a:xfrm>
            <a:off x="0" y="73025"/>
            <a:ext cx="8893175" cy="263525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defRPr/>
            </a:pPr>
            <a:r>
              <a:rPr lang="en-US" sz="4000" b="1">
                <a:solidFill>
                  <a:srgbClr val="FFFFFF"/>
                </a:solidFill>
                <a:latin typeface="Arial" charset="0"/>
              </a:rPr>
              <a:t>…face to face,</a:t>
            </a:r>
            <a:r>
              <a:rPr lang="en-US" altLang="zh-CN" sz="4000" b="1">
                <a:solidFill>
                  <a:srgbClr val="FFFFFF"/>
                </a:solidFill>
                <a:latin typeface="Arial" charset="0"/>
                <a:ea typeface="SimSun" charset="0"/>
                <a:cs typeface="SimSun" charset="0"/>
              </a:rPr>
              <a:t> </a:t>
            </a:r>
            <a:r>
              <a:rPr lang="en-US" sz="4000" b="1">
                <a:solidFill>
                  <a:srgbClr val="FFFFFF"/>
                </a:solidFill>
                <a:latin typeface="Arial" charset="0"/>
              </a:rPr>
              <a:t>our Savior and Lord </a:t>
            </a:r>
            <a:br>
              <a:rPr lang="en-US" altLang="zh-CN" sz="4000" b="1">
                <a:solidFill>
                  <a:srgbClr val="FFFFFF"/>
                </a:solidFill>
                <a:latin typeface="Arial" charset="0"/>
                <a:ea typeface="SimSun" charset="0"/>
                <a:cs typeface="SimSun" charset="0"/>
              </a:rPr>
            </a:br>
            <a:r>
              <a:rPr lang="zh-CN" altLang="en-US" sz="4000" b="1">
                <a:solidFill>
                  <a:srgbClr val="FFFFFF"/>
                </a:solidFill>
                <a:latin typeface="Arial" charset="0"/>
                <a:ea typeface="SimSun" charset="0"/>
                <a:cs typeface="SimSun" charset="0"/>
              </a:rPr>
              <a:t>。。。面对面</a:t>
            </a:r>
            <a:r>
              <a:rPr lang="en-US" sz="4000" b="1">
                <a:solidFill>
                  <a:srgbClr val="FFFFFF"/>
                </a:solidFill>
                <a:latin typeface="Arial" charset="0"/>
              </a:rPr>
              <a:t>,</a:t>
            </a:r>
            <a:r>
              <a:rPr lang="en-US" altLang="zh-CN" sz="4000" b="1">
                <a:solidFill>
                  <a:srgbClr val="FFFFFF"/>
                </a:solidFill>
                <a:latin typeface="Arial" charset="0"/>
                <a:ea typeface="SimSun" charset="0"/>
                <a:cs typeface="SimSun" charset="0"/>
              </a:rPr>
              <a:t> </a:t>
            </a:r>
            <a:r>
              <a:rPr lang="zh-CN" altLang="en-US" sz="4000" b="1">
                <a:solidFill>
                  <a:srgbClr val="FFFFFF"/>
                </a:solidFill>
                <a:latin typeface="Arial" charset="0"/>
                <a:ea typeface="SimSun" charset="0"/>
                <a:cs typeface="SimSun" charset="0"/>
              </a:rPr>
              <a:t>我们的救赎主与上帝</a:t>
            </a:r>
            <a:endParaRPr lang="en-US" sz="4000" b="1">
              <a:solidFill>
                <a:srgbClr val="FFFFFF"/>
              </a:solidFill>
              <a:latin typeface="Arial" charset="0"/>
            </a:endParaRPr>
          </a:p>
        </p:txBody>
      </p:sp>
    </p:spTree>
    <p:extLst>
      <p:ext uri="{BB962C8B-B14F-4D97-AF65-F5344CB8AC3E}">
        <p14:creationId xmlns:p14="http://schemas.microsoft.com/office/powerpoint/2010/main" val="2442793248"/>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4994" name="Picture 2" descr="ch5_pat_10_7 sealed scroll_smal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9822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59" name="Rectangle 3"/>
          <p:cNvSpPr>
            <a:spLocks noGrp="1" noChangeArrowheads="1"/>
          </p:cNvSpPr>
          <p:nvPr>
            <p:ph type="title" idx="4294967295"/>
          </p:nvPr>
        </p:nvSpPr>
        <p:spPr>
          <a:xfrm>
            <a:off x="2843213" y="4572000"/>
            <a:ext cx="7058025" cy="2286000"/>
          </a:xfrm>
          <a:effectLst>
            <a:outerShdw blurRad="63500" dist="35921" dir="2700000" algn="ctr" rotWithShape="0">
              <a:schemeClr val="tx1">
                <a:alpha val="74998"/>
              </a:schemeClr>
            </a:outerShdw>
          </a:effectLst>
        </p:spPr>
        <p:txBody>
          <a:bodyPr/>
          <a:lstStyle/>
          <a:p>
            <a:pPr eaLnBrk="1" hangingPunct="1">
              <a:defRPr/>
            </a:pPr>
            <a:r>
              <a:rPr lang="en-US" sz="4000" b="1">
                <a:solidFill>
                  <a:schemeClr val="bg1"/>
                </a:solidFill>
                <a:cs typeface="+mj-cs"/>
              </a:rPr>
              <a:t>We shall behold Him,</a:t>
            </a:r>
            <a:r>
              <a:rPr lang="en-US" altLang="zh-CN" sz="4000" b="1">
                <a:solidFill>
                  <a:schemeClr val="bg1"/>
                </a:solidFill>
                <a:ea typeface="SimSun" charset="0"/>
                <a:cs typeface="SimSun" charset="0"/>
              </a:rPr>
              <a:t> </a:t>
            </a:r>
            <a:r>
              <a:rPr lang="en-US" sz="4000" b="1">
                <a:solidFill>
                  <a:schemeClr val="bg1"/>
                </a:solidFill>
                <a:cs typeface="+mj-cs"/>
              </a:rPr>
              <a:t>our Savior and Lord</a:t>
            </a:r>
            <a:br>
              <a:rPr lang="en-US" altLang="zh-CN" sz="4000" b="1">
                <a:solidFill>
                  <a:schemeClr val="bg1"/>
                </a:solidFill>
                <a:ea typeface="SimSun" charset="0"/>
                <a:cs typeface="SimSun" charset="0"/>
              </a:rPr>
            </a:br>
            <a:r>
              <a:rPr lang="zh-CN" altLang="en-US" sz="4000" b="1">
                <a:solidFill>
                  <a:schemeClr val="bg1"/>
                </a:solidFill>
                <a:effectLst>
                  <a:outerShdw blurRad="38100" dist="38100" dir="2700000" algn="tl">
                    <a:srgbClr val="808080"/>
                  </a:outerShdw>
                </a:effectLst>
                <a:ea typeface="SimSun" charset="0"/>
                <a:cs typeface="SimSun" charset="0"/>
              </a:rPr>
              <a:t>我们注目仰望祂， 我们的救赎主和上帝</a:t>
            </a:r>
            <a:endParaRPr lang="en-US" sz="4000" b="1">
              <a:solidFill>
                <a:schemeClr val="bg1"/>
              </a:solidFill>
              <a:effectLst>
                <a:outerShdw blurRad="38100" dist="38100" dir="2700000" algn="tl">
                  <a:srgbClr val="808080"/>
                </a:outerShdw>
              </a:effectLst>
              <a:cs typeface="+mj-cs"/>
            </a:endParaRPr>
          </a:p>
        </p:txBody>
      </p:sp>
    </p:spTree>
    <p:extLst>
      <p:ext uri="{BB962C8B-B14F-4D97-AF65-F5344CB8AC3E}">
        <p14:creationId xmlns:p14="http://schemas.microsoft.com/office/powerpoint/2010/main" val="1023605865"/>
      </p:ext>
    </p:extLst>
  </p:cSld>
  <p:clrMapOvr>
    <a:masterClrMapping/>
  </p:clrMapOvr>
  <p:transition spd="slow">
    <p:dissolv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掌管天下</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恢复洪水前时代的世界 （以赛亚书</a:t>
            </a:r>
            <a:r>
              <a:rPr lang="en-US" altLang="zh-CN" sz="4000" dirty="0">
                <a:solidFill>
                  <a:srgbClr val="FFFFFF"/>
                </a:solidFill>
                <a:effectLst>
                  <a:glow rad="241300">
                    <a:srgbClr val="000000">
                      <a:alpha val="75000"/>
                    </a:srgbClr>
                  </a:glow>
                </a:effectLst>
              </a:rPr>
              <a:t>65</a:t>
            </a:r>
            <a:r>
              <a:rPr lang="zh-CN" altLang="en-US" sz="4000" dirty="0">
                <a:solidFill>
                  <a:srgbClr val="FFFFFF"/>
                </a:solidFill>
                <a:effectLst>
                  <a:glow rad="241300">
                    <a:srgbClr val="000000">
                      <a:alpha val="75000"/>
                    </a:srgbClr>
                  </a:glow>
                </a:effectLst>
              </a:rPr>
              <a:t>：</a:t>
            </a:r>
            <a:r>
              <a:rPr lang="en-US" altLang="zh-CN" sz="4000" dirty="0">
                <a:solidFill>
                  <a:srgbClr val="FFFFFF"/>
                </a:solidFill>
                <a:effectLst>
                  <a:glow rad="241300">
                    <a:srgbClr val="000000">
                      <a:alpha val="75000"/>
                    </a:srgbClr>
                  </a:glow>
                </a:effectLst>
              </a:rPr>
              <a:t>20</a:t>
            </a:r>
            <a:r>
              <a:rPr lang="zh-CN" altLang="en-US" sz="4000" dirty="0">
                <a:solidFill>
                  <a:srgbClr val="FFFFFF"/>
                </a:solidFill>
                <a:effectLst>
                  <a:glow rad="241300">
                    <a:srgbClr val="000000">
                      <a:alpha val="75000"/>
                    </a:srgbClr>
                  </a:glow>
                </a:effectLst>
              </a:rPr>
              <a:t>里的长寿）</a:t>
            </a:r>
            <a:endParaRPr lang="zh-CN" altLang="en-US" sz="4000" dirty="0">
              <a:solidFill>
                <a:srgbClr val="FFFFFF"/>
              </a:solidFill>
              <a:effectLst>
                <a:glow rad="266700">
                  <a:srgbClr val="000000">
                    <a:alpha val="75000"/>
                  </a:srgbClr>
                </a:glow>
              </a:effectLst>
            </a:endParaRPr>
          </a:p>
        </p:txBody>
      </p:sp>
    </p:spTree>
    <p:extLst>
      <p:ext uri="{BB962C8B-B14F-4D97-AF65-F5344CB8AC3E}">
        <p14:creationId xmlns:p14="http://schemas.microsoft.com/office/powerpoint/2010/main" val="2886435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4" name="Picture 3" descr="rev 22 forest fall tebyan_nature_871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78595" name="Picture 1" descr="rev 22 water on hand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124075" cy="1590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9" name="Rectangle 3"/>
          <p:cNvSpPr>
            <a:spLocks noGrp="1" noChangeArrowheads="1"/>
          </p:cNvSpPr>
          <p:nvPr>
            <p:ph type="title" idx="4294967295"/>
          </p:nvPr>
        </p:nvSpPr>
        <p:spPr>
          <a:xfrm>
            <a:off x="0" y="388740"/>
            <a:ext cx="9144000" cy="1143000"/>
          </a:xfrm>
          <a:ln>
            <a:miter lim="800000"/>
            <a:headEnd/>
            <a:tailEnd/>
          </a:ln>
          <a:effectLst>
            <a:outerShdw blurRad="63500" dist="35921" dir="2700000" algn="ctr" rotWithShape="0">
              <a:schemeClr val="tx2">
                <a:alpha val="74998"/>
              </a:schemeClr>
            </a:outerShdw>
          </a:effectLst>
        </p:spPr>
        <p:txBody>
          <a:bodyPr/>
          <a:lstStyle/>
          <a:p>
            <a:pPr eaLnBrk="1" hangingPunct="1">
              <a:defRPr/>
            </a:pPr>
            <a:r>
              <a:rPr lang="zh-CN" altLang="en-US" dirty="0">
                <a:solidFill>
                  <a:srgbClr val="FFFF00"/>
                </a:solidFill>
                <a:effectLst>
                  <a:glow rad="101600">
                    <a:schemeClr val="tx1">
                      <a:alpha val="75000"/>
                    </a:schemeClr>
                  </a:glow>
                </a:effectLst>
                <a:latin typeface="Times New Roman" charset="0"/>
                <a:ea typeface="ＭＳ Ｐゴシック" charset="0"/>
                <a:cs typeface="ＭＳ Ｐゴシック" charset="0"/>
              </a:rPr>
              <a:t>                                           来</a:t>
            </a:r>
            <a:r>
              <a:rPr lang="zh-CN" altLang="en-US" dirty="0">
                <a:solidFill>
                  <a:schemeClr val="bg1"/>
                </a:solidFill>
                <a:effectLst>
                  <a:glow rad="101600">
                    <a:schemeClr val="tx1">
                      <a:alpha val="75000"/>
                    </a:schemeClr>
                  </a:glow>
                </a:effectLst>
                <a:latin typeface="Times New Roman" charset="0"/>
                <a:ea typeface="ＭＳ Ｐゴシック" charset="0"/>
                <a:cs typeface="ＭＳ Ｐゴシック" charset="0"/>
              </a:rPr>
              <a:t>喝水！</a:t>
            </a:r>
            <a:endParaRPr lang="en-US" dirty="0">
              <a:solidFill>
                <a:schemeClr val="bg1"/>
              </a:solidFill>
              <a:effectLst>
                <a:glow rad="101600">
                  <a:schemeClr val="tx1">
                    <a:alpha val="75000"/>
                  </a:schemeClr>
                </a:glow>
              </a:effectLst>
              <a:latin typeface="Times New Roman" charset="0"/>
              <a:ea typeface="ＭＳ Ｐゴシック" charset="0"/>
              <a:cs typeface="ＭＳ Ｐゴシック" charset="0"/>
            </a:endParaRPr>
          </a:p>
        </p:txBody>
      </p:sp>
      <p:sp>
        <p:nvSpPr>
          <p:cNvPr id="5" name="Rectangle 3"/>
          <p:cNvSpPr txBox="1">
            <a:spLocks noChangeArrowheads="1"/>
          </p:cNvSpPr>
          <p:nvPr/>
        </p:nvSpPr>
        <p:spPr bwMode="auto">
          <a:xfrm>
            <a:off x="4724725" y="1469349"/>
            <a:ext cx="4419275" cy="5388651"/>
          </a:xfrm>
          <a:prstGeom prst="rect">
            <a:avLst/>
          </a:prstGeom>
          <a:noFill/>
          <a:ln>
            <a:noFill/>
          </a:ln>
          <a:effec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0"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a:lstStyle>
          <a:p>
            <a:pPr eaLnBrk="1" hangingPunct="1">
              <a:defRPr/>
            </a:pPr>
            <a:r>
              <a:rPr lang="zh-CN" altLang="en-US" sz="4000" b="1" dirty="0">
                <a:solidFill>
                  <a:schemeClr val="bg1"/>
                </a:solidFill>
                <a:effectLst>
                  <a:glow rad="127000">
                    <a:schemeClr val="tx1"/>
                  </a:glow>
                </a:effectLst>
              </a:rPr>
              <a:t>“圣灵和新妇说：”</a:t>
            </a:r>
            <a:r>
              <a:rPr lang="zh-CN" altLang="en-US" sz="4000" b="1" dirty="0">
                <a:solidFill>
                  <a:srgbClr val="FFFF00"/>
                </a:solidFill>
                <a:effectLst>
                  <a:glow rad="127000">
                    <a:schemeClr val="tx1"/>
                  </a:glow>
                </a:effectLst>
              </a:rPr>
              <a:t>来吧</a:t>
            </a:r>
            <a:r>
              <a:rPr lang="zh-CN" altLang="en-US" sz="4000" b="1" dirty="0">
                <a:solidFill>
                  <a:schemeClr val="bg1"/>
                </a:solidFill>
                <a:effectLst>
                  <a:glow rad="127000">
                    <a:schemeClr val="tx1"/>
                  </a:glow>
                </a:effectLst>
              </a:rPr>
              <a:t>。“让任何人听到此说，“</a:t>
            </a:r>
            <a:r>
              <a:rPr lang="zh-CN" altLang="en-US" sz="4000" b="1" dirty="0">
                <a:solidFill>
                  <a:srgbClr val="FFFF00"/>
                </a:solidFill>
                <a:effectLst>
                  <a:glow rad="127000">
                    <a:schemeClr val="tx1"/>
                  </a:glow>
                </a:effectLst>
              </a:rPr>
              <a:t>来吧</a:t>
            </a:r>
            <a:r>
              <a:rPr lang="zh-CN" altLang="en-US" sz="4000" b="1" dirty="0">
                <a:solidFill>
                  <a:schemeClr val="bg1"/>
                </a:solidFill>
                <a:effectLst>
                  <a:glow rad="127000">
                    <a:schemeClr val="tx1"/>
                  </a:glow>
                </a:effectLst>
              </a:rPr>
              <a:t>。”让我们来的人谁是渴。让生命之水的人，渴望自由饮料</a:t>
            </a:r>
            <a:br>
              <a:rPr lang="en-US" sz="3600" b="1" dirty="0">
                <a:solidFill>
                  <a:schemeClr val="bg1"/>
                </a:solidFill>
                <a:effectLst>
                  <a:glow rad="127000">
                    <a:schemeClr val="tx1">
                      <a:alpha val="75000"/>
                    </a:schemeClr>
                  </a:glow>
                </a:effectLst>
                <a:latin typeface="Arial" charset="0"/>
                <a:ea typeface="ＭＳ Ｐゴシック" charset="0"/>
                <a:cs typeface="ＭＳ Ｐゴシック" charset="0"/>
              </a:rPr>
            </a:br>
            <a:r>
              <a:rPr lang="en-US" sz="3600" b="1" dirty="0">
                <a:solidFill>
                  <a:schemeClr val="bg1"/>
                </a:solidFill>
                <a:effectLst>
                  <a:glow rad="127000">
                    <a:schemeClr val="tx1">
                      <a:alpha val="75000"/>
                    </a:schemeClr>
                  </a:glow>
                </a:effectLst>
                <a:latin typeface="Arial" charset="0"/>
                <a:ea typeface="ＭＳ Ｐゴシック" charset="0"/>
                <a:cs typeface="ＭＳ Ｐゴシック" charset="0"/>
              </a:rPr>
              <a:t>(22:17). </a:t>
            </a:r>
            <a:endParaRPr lang="en-US" sz="3600" dirty="0">
              <a:effectLst>
                <a:glow rad="127000">
                  <a:schemeClr val="tx1">
                    <a:alpha val="75000"/>
                  </a:scheme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29188177"/>
      </p:ext>
    </p:extLst>
  </p:cSld>
  <p:clrMapOvr>
    <a:masterClrMapping/>
  </p:clrMapOvr>
  <p:transition spd="slow">
    <p:dissolve/>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9618" name="Picture 2" descr="rev 22 jesus return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20663"/>
            <a:ext cx="9664700" cy="7413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8179" name="Rectangle 3"/>
          <p:cNvSpPr>
            <a:spLocks noGrp="1" noChangeArrowheads="1"/>
          </p:cNvSpPr>
          <p:nvPr>
            <p:ph type="title"/>
          </p:nvPr>
        </p:nvSpPr>
        <p:spPr>
          <a:xfrm>
            <a:off x="782638" y="1368425"/>
            <a:ext cx="7772400" cy="3490913"/>
          </a:xfrm>
          <a:effectLst/>
        </p:spPr>
        <p:txBody>
          <a:bodyPr/>
          <a:lstStyle/>
          <a:p>
            <a:pPr eaLnBrk="1" hangingPunct="1"/>
            <a:r>
              <a:rPr lang="zh-CN" altLang="en-US" b="1" dirty="0">
                <a:effectLst>
                  <a:glow rad="228600">
                    <a:schemeClr val="bg1">
                      <a:alpha val="88000"/>
                    </a:schemeClr>
                  </a:glow>
                </a:effectLst>
                <a:latin typeface="Arial" charset="0"/>
                <a:ea typeface="ＭＳ Ｐゴシック" charset="0"/>
                <a:cs typeface="Arial" charset="0"/>
              </a:rPr>
              <a:t>“是呀！我即将到来！”？阿门！来到主耶稣！主耶稣的恩典是神的子民。阿门。</a:t>
            </a:r>
            <a:endParaRPr lang="en-US" b="1" dirty="0">
              <a:effectLst>
                <a:glow rad="228600">
                  <a:schemeClr val="bg1">
                    <a:alpha val="88000"/>
                  </a:schemeClr>
                </a:glow>
              </a:effectLst>
              <a:latin typeface="Arial" charset="0"/>
              <a:ea typeface="ＭＳ Ｐゴシック" charset="0"/>
            </a:endParaRPr>
          </a:p>
        </p:txBody>
      </p:sp>
      <p:sp>
        <p:nvSpPr>
          <p:cNvPr id="879620" name="Text Box 4"/>
          <p:cNvSpPr txBox="1">
            <a:spLocks noChangeArrowheads="1"/>
          </p:cNvSpPr>
          <p:nvPr/>
        </p:nvSpPr>
        <p:spPr bwMode="auto">
          <a:xfrm>
            <a:off x="8366125"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a:solidFill>
                  <a:srgbClr val="FFFFFF"/>
                </a:solidFill>
                <a:latin typeface="Arial" charset="0"/>
              </a:rPr>
              <a:t>331</a:t>
            </a:r>
            <a:endParaRPr lang="en-US" b="1">
              <a:solidFill>
                <a:srgbClr val="000000"/>
              </a:solidFill>
              <a:latin typeface="Arial" charset="0"/>
            </a:endParaRPr>
          </a:p>
        </p:txBody>
      </p:sp>
    </p:spTree>
    <p:extLst>
      <p:ext uri="{BB962C8B-B14F-4D97-AF65-F5344CB8AC3E}">
        <p14:creationId xmlns:p14="http://schemas.microsoft.com/office/powerpoint/2010/main" val="902302220"/>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02" name="Rectangle 5"/>
          <p:cNvSpPr>
            <a:spLocks noGrp="1" noChangeArrowheads="1"/>
          </p:cNvSpPr>
          <p:nvPr>
            <p:ph type="title"/>
          </p:nvPr>
        </p:nvSpPr>
        <p:spPr/>
        <p:txBody>
          <a:bodyPr/>
          <a:lstStyle/>
          <a:p>
            <a:r>
              <a:rPr lang="en-US">
                <a:latin typeface="Times New Roman" charset="0"/>
                <a:ea typeface="ＭＳ Ｐゴシック" charset="0"/>
                <a:cs typeface="ＭＳ Ｐゴシック" charset="0"/>
              </a:rPr>
              <a:t>Black</a:t>
            </a:r>
          </a:p>
        </p:txBody>
      </p:sp>
      <p:sp>
        <p:nvSpPr>
          <p:cNvPr id="1433603" name="Rectangle 2"/>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p>
        </p:txBody>
      </p:sp>
      <p:pic>
        <p:nvPicPr>
          <p:cNvPr id="2" name="Picture 1" descr="rev 22 jesus holding light.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52754"/>
            <a:ext cx="9144000" cy="6805246"/>
          </a:xfrm>
          <a:prstGeom prst="rect">
            <a:avLst/>
          </a:prstGeom>
        </p:spPr>
      </p:pic>
    </p:spTree>
    <p:extLst>
      <p:ext uri="{BB962C8B-B14F-4D97-AF65-F5344CB8AC3E}">
        <p14:creationId xmlns:p14="http://schemas.microsoft.com/office/powerpoint/2010/main" val="1869803625"/>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70466630"/>
      </p:ext>
    </p:extLst>
  </p:cSld>
  <p:clrMapOvr>
    <a:masterClrMapping/>
  </p:clrMapOvr>
  <p:transition/>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Arial" charset="0"/>
                <a:ea typeface="SimSun" charset="0"/>
                <a:cs typeface="SimSun" charset="0"/>
              </a:rPr>
              <a:t>新约全书链接地址</a:t>
            </a:r>
            <a:r>
              <a:rPr lang="zh-CN" altLang="en-US" sz="3200" b="1" dirty="0">
                <a:solidFill>
                  <a:srgbClr val="FFFFFF"/>
                </a:solidFill>
                <a:latin typeface="Arial" charset="0"/>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628627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ChangeArrowheads="1"/>
          </p:cNvSpPr>
          <p:nvPr>
            <p:ph type="ctrTitle"/>
          </p:nvPr>
        </p:nvSpPr>
        <p:spPr>
          <a:xfrm>
            <a:off x="3048000" y="76200"/>
            <a:ext cx="6019800" cy="838200"/>
          </a:xfrm>
        </p:spPr>
        <p:txBody>
          <a:bodyPr/>
          <a:lstStyle/>
          <a:p>
            <a:pPr eaLnBrk="1" hangingPunct="1"/>
            <a:r>
              <a:rPr lang="ja-JP" altLang="en-US" sz="4400" b="1">
                <a:effectLst>
                  <a:outerShdw blurRad="38100" dist="38100" dir="2700000" algn="tl">
                    <a:srgbClr val="FFFFFF"/>
                  </a:outerShdw>
                </a:effectLst>
                <a:latin typeface="Tahoma" charset="0"/>
              </a:rPr>
              <a:t>令人难以置信的长寿命</a:t>
            </a:r>
            <a:r>
              <a:rPr lang="en-US" sz="4400" b="1">
                <a:effectLst>
                  <a:outerShdw blurRad="38100" dist="38100" dir="2700000" algn="tl">
                    <a:srgbClr val="FFFFFF"/>
                  </a:outerShdw>
                </a:effectLst>
                <a:latin typeface="Tahoma" charset="0"/>
              </a:rPr>
              <a:t>!</a:t>
            </a:r>
          </a:p>
        </p:txBody>
      </p:sp>
      <p:sp>
        <p:nvSpPr>
          <p:cNvPr id="54275" name="Rectangle 4"/>
          <p:cNvSpPr>
            <a:spLocks noChangeArrowheads="1"/>
          </p:cNvSpPr>
          <p:nvPr/>
        </p:nvSpPr>
        <p:spPr bwMode="auto">
          <a:xfrm>
            <a:off x="3429000" y="2133600"/>
            <a:ext cx="55626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buFont typeface="Wingdings" charset="0"/>
              <a:buNone/>
            </a:pPr>
            <a:r>
              <a:rPr lang="en-US" sz="3600" b="1">
                <a:solidFill>
                  <a:srgbClr val="000000"/>
                </a:solidFill>
                <a:latin typeface="Times New Roman" charset="0"/>
              </a:rPr>
              <a:t>[</a:t>
            </a:r>
            <a:r>
              <a:rPr lang="ja-JP" altLang="en-US" sz="3600" b="1">
                <a:solidFill>
                  <a:srgbClr val="000000"/>
                </a:solidFill>
                <a:latin typeface="Times New Roman" charset="0"/>
              </a:rPr>
              <a:t>新国际版本</a:t>
            </a:r>
            <a:r>
              <a:rPr lang="en-US" sz="3600" b="1">
                <a:solidFill>
                  <a:srgbClr val="000000"/>
                </a:solidFill>
                <a:latin typeface="Times New Roman" charset="0"/>
              </a:rPr>
              <a:t>] </a:t>
            </a:r>
            <a:r>
              <a:rPr lang="ja-JP" altLang="en-US" sz="3600" b="1">
                <a:solidFill>
                  <a:srgbClr val="000000"/>
                </a:solidFill>
                <a:latin typeface="Times New Roman" charset="0"/>
              </a:rPr>
              <a:t>以赛亚书</a:t>
            </a:r>
            <a:r>
              <a:rPr lang="en-US" sz="3600" b="1">
                <a:solidFill>
                  <a:srgbClr val="000000"/>
                </a:solidFill>
                <a:latin typeface="Times New Roman" charset="0"/>
              </a:rPr>
              <a:t> 65:20 </a:t>
            </a:r>
            <a:r>
              <a:rPr lang="ja-JP" altLang="en-US" sz="3600" b="1">
                <a:solidFill>
                  <a:srgbClr val="000000"/>
                </a:solidFill>
                <a:latin typeface="Times New Roman" charset="0"/>
              </a:rPr>
              <a:t>“其中</a:t>
            </a:r>
            <a:r>
              <a:rPr lang="en-US" sz="3600" b="1">
                <a:solidFill>
                  <a:srgbClr val="000000"/>
                </a:solidFill>
                <a:latin typeface="Times New Roman" charset="0"/>
              </a:rPr>
              <a:t> (</a:t>
            </a:r>
            <a:r>
              <a:rPr lang="ja-JP" altLang="en-US" sz="3200" b="1">
                <a:solidFill>
                  <a:srgbClr val="000000"/>
                </a:solidFill>
                <a:latin typeface="Times New Roman" charset="0"/>
              </a:rPr>
              <a:t>在耶路撒冷</a:t>
            </a:r>
            <a:r>
              <a:rPr lang="en-US" sz="3200" b="1">
                <a:solidFill>
                  <a:srgbClr val="000000"/>
                </a:solidFill>
                <a:latin typeface="Times New Roman" charset="0"/>
              </a:rPr>
              <a:t>)</a:t>
            </a:r>
            <a:r>
              <a:rPr lang="ja-JP" altLang="en-US" sz="3600" b="1">
                <a:solidFill>
                  <a:srgbClr val="000000"/>
                </a:solidFill>
                <a:latin typeface="Times New Roman" charset="0"/>
              </a:rPr>
              <a:t>必没有数日夭亡的婴孩，也没有寿数不满的老者。因为百岁死的仍算孩童，有百岁死的罪人算被咒诅。”</a:t>
            </a:r>
            <a:endParaRPr lang="en-US" sz="3600" b="1">
              <a:solidFill>
                <a:srgbClr val="000000"/>
              </a:solidFill>
              <a:latin typeface="Times New Roman" charset="0"/>
            </a:endParaRPr>
          </a:p>
        </p:txBody>
      </p:sp>
    </p:spTree>
    <p:extLst>
      <p:ext uri="{BB962C8B-B14F-4D97-AF65-F5344CB8AC3E}">
        <p14:creationId xmlns:p14="http://schemas.microsoft.com/office/powerpoint/2010/main" val="89691847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1" descr="NatGeo Photo of the Day 2010 - autumn-landscape-colorful-leaves_25289_990x742.jpg"/>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1588" y="0"/>
            <a:ext cx="91408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181419" y="0"/>
            <a:ext cx="7982417" cy="1068256"/>
          </a:xfrm>
        </p:spPr>
        <p:txBody>
          <a:bodyPr/>
          <a:lstStyle/>
          <a:p>
            <a:r>
              <a:rPr lang="zh-CN" altLang="en-US" dirty="0">
                <a:solidFill>
                  <a:srgbClr val="FFFFFF"/>
                </a:solidFill>
                <a:effectLst>
                  <a:glow rad="241300">
                    <a:schemeClr val="tx1">
                      <a:alpha val="75000"/>
                    </a:schemeClr>
                  </a:glow>
                </a:effectLst>
              </a:rPr>
              <a:t>千禧年的目的</a:t>
            </a:r>
            <a:endParaRPr lang="en-US" dirty="0">
              <a:solidFill>
                <a:srgbClr val="FFFFFF"/>
              </a:solidFill>
              <a:effectLst>
                <a:glow rad="241300">
                  <a:schemeClr val="tx1">
                    <a:alpha val="75000"/>
                  </a:schemeClr>
                </a:glow>
              </a:effectLst>
            </a:endParaRPr>
          </a:p>
        </p:txBody>
      </p:sp>
      <p:sp>
        <p:nvSpPr>
          <p:cNvPr id="4" name="Text Box 37"/>
          <p:cNvSpPr txBox="1">
            <a:spLocks noChangeArrowheads="1"/>
          </p:cNvSpPr>
          <p:nvPr/>
        </p:nvSpPr>
        <p:spPr bwMode="auto">
          <a:xfrm>
            <a:off x="8413782" y="64606"/>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457200" eaLnBrk="1" fontAlgn="auto" hangingPunct="1">
              <a:spcBef>
                <a:spcPts val="0"/>
              </a:spcBef>
              <a:spcAft>
                <a:spcPts val="0"/>
              </a:spcAft>
            </a:pPr>
            <a:r>
              <a:rPr lang="en-US" b="1" dirty="0">
                <a:solidFill>
                  <a:srgbClr val="FFFFFF"/>
                </a:solidFill>
                <a:latin typeface="Arial" charset="0"/>
                <a:cs typeface="Arial" charset="0"/>
              </a:rPr>
              <a:t>424</a:t>
            </a:r>
          </a:p>
        </p:txBody>
      </p:sp>
      <p:sp>
        <p:nvSpPr>
          <p:cNvPr id="5" name="Title 1"/>
          <p:cNvSpPr txBox="1">
            <a:spLocks/>
          </p:cNvSpPr>
          <p:nvPr/>
        </p:nvSpPr>
        <p:spPr bwMode="auto">
          <a:xfrm>
            <a:off x="166628" y="1281022"/>
            <a:ext cx="8942424" cy="42959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algn="l" rtl="0" eaLnBrk="0" fontAlgn="base" hangingPunct="0">
              <a:lnSpc>
                <a:spcPct val="90000"/>
              </a:lnSpc>
              <a:spcBef>
                <a:spcPct val="20000"/>
              </a:spcBef>
              <a:spcAft>
                <a:spcPct val="0"/>
              </a:spcAft>
              <a:defRPr sz="4400" b="1">
                <a:solidFill>
                  <a:schemeClr val="tx2"/>
                </a:solidFill>
                <a:latin typeface="Arial"/>
                <a:ea typeface="ＭＳ Ｐゴシック" pitchFamily="-111" charset="-128"/>
                <a:cs typeface="Arial"/>
              </a:defRPr>
            </a:lvl1pPr>
            <a:lvl2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2pPr>
            <a:lvl3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3pPr>
            <a:lvl4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4pPr>
            <a:lvl5pPr algn="l" rtl="0" eaLnBrk="0" fontAlgn="base" hangingPunct="0">
              <a:lnSpc>
                <a:spcPct val="90000"/>
              </a:lnSpc>
              <a:spcBef>
                <a:spcPct val="2000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l" rtl="0" fontAlgn="base">
              <a:lnSpc>
                <a:spcPct val="90000"/>
              </a:lnSpc>
              <a:spcBef>
                <a:spcPct val="20000"/>
              </a:spcBef>
              <a:spcAft>
                <a:spcPct val="0"/>
              </a:spcAft>
              <a:defRPr sz="4400" b="1">
                <a:solidFill>
                  <a:schemeClr val="tx2"/>
                </a:solidFill>
                <a:latin typeface="Times New Roman" pitchFamily="-112" charset="0"/>
              </a:defRPr>
            </a:lvl6pPr>
            <a:lvl7pPr marL="914400" algn="l" rtl="0" fontAlgn="base">
              <a:lnSpc>
                <a:spcPct val="90000"/>
              </a:lnSpc>
              <a:spcBef>
                <a:spcPct val="20000"/>
              </a:spcBef>
              <a:spcAft>
                <a:spcPct val="0"/>
              </a:spcAft>
              <a:defRPr sz="4400" b="1">
                <a:solidFill>
                  <a:schemeClr val="tx2"/>
                </a:solidFill>
                <a:latin typeface="Times New Roman" pitchFamily="-112" charset="0"/>
              </a:defRPr>
            </a:lvl7pPr>
            <a:lvl8pPr marL="1371600" algn="l" rtl="0" fontAlgn="base">
              <a:lnSpc>
                <a:spcPct val="90000"/>
              </a:lnSpc>
              <a:spcBef>
                <a:spcPct val="20000"/>
              </a:spcBef>
              <a:spcAft>
                <a:spcPct val="0"/>
              </a:spcAft>
              <a:defRPr sz="4400" b="1">
                <a:solidFill>
                  <a:schemeClr val="tx2"/>
                </a:solidFill>
                <a:latin typeface="Times New Roman" pitchFamily="-112" charset="0"/>
              </a:defRPr>
            </a:lvl8pPr>
            <a:lvl9pPr marL="1828800" algn="l" rtl="0" fontAlgn="base">
              <a:lnSpc>
                <a:spcPct val="90000"/>
              </a:lnSpc>
              <a:spcBef>
                <a:spcPct val="20000"/>
              </a:spcBef>
              <a:spcAft>
                <a:spcPct val="0"/>
              </a:spcAft>
              <a:defRPr sz="4400" b="1">
                <a:solidFill>
                  <a:schemeClr val="tx2"/>
                </a:solidFill>
                <a:latin typeface="Times New Roman" pitchFamily="-112" charset="0"/>
              </a:defRPr>
            </a:lvl9pPr>
          </a:lstStyle>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审判天使</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掌管天下</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恢复洪水前时代的世界 （以赛亚书</a:t>
            </a:r>
            <a:r>
              <a:rPr lang="en-US" altLang="zh-CN" sz="4000" dirty="0">
                <a:solidFill>
                  <a:srgbClr val="FFFFFF"/>
                </a:solidFill>
                <a:effectLst>
                  <a:glow rad="241300">
                    <a:srgbClr val="000000">
                      <a:alpha val="75000"/>
                    </a:srgbClr>
                  </a:glow>
                </a:effectLst>
              </a:rPr>
              <a:t>65</a:t>
            </a:r>
            <a:r>
              <a:rPr lang="zh-CN" altLang="en-US" sz="4000" dirty="0">
                <a:solidFill>
                  <a:srgbClr val="FFFFFF"/>
                </a:solidFill>
                <a:effectLst>
                  <a:glow rad="241300">
                    <a:srgbClr val="000000">
                      <a:alpha val="75000"/>
                    </a:srgbClr>
                  </a:glow>
                </a:effectLst>
              </a:rPr>
              <a:t>：</a:t>
            </a:r>
            <a:r>
              <a:rPr lang="en-US" altLang="zh-CN" sz="4000" dirty="0">
                <a:solidFill>
                  <a:srgbClr val="FFFFFF"/>
                </a:solidFill>
                <a:effectLst>
                  <a:glow rad="241300">
                    <a:srgbClr val="000000">
                      <a:alpha val="75000"/>
                    </a:srgbClr>
                  </a:glow>
                </a:effectLst>
              </a:rPr>
              <a:t>20</a:t>
            </a:r>
            <a:r>
              <a:rPr lang="zh-CN" altLang="en-US" sz="4000" dirty="0">
                <a:solidFill>
                  <a:srgbClr val="FFFFFF"/>
                </a:solidFill>
                <a:effectLst>
                  <a:glow rad="241300">
                    <a:srgbClr val="000000">
                      <a:alpha val="75000"/>
                    </a:srgbClr>
                  </a:glow>
                </a:effectLst>
              </a:rPr>
              <a:t>里的长寿）</a:t>
            </a:r>
          </a:p>
          <a:p>
            <a:pPr marL="742950" indent="-742950" defTabSz="457200">
              <a:buFont typeface="+mj-ea"/>
              <a:buAutoNum type="circleNumDbPlain"/>
            </a:pPr>
            <a:r>
              <a:rPr lang="zh-CN" altLang="en-US" sz="4000" dirty="0">
                <a:solidFill>
                  <a:srgbClr val="FFFFFF"/>
                </a:solidFill>
                <a:effectLst>
                  <a:glow rad="241300">
                    <a:srgbClr val="000000">
                      <a:alpha val="75000"/>
                    </a:srgbClr>
                  </a:glow>
                </a:effectLst>
              </a:rPr>
              <a:t>显示人心的败坏</a:t>
            </a:r>
            <a:endParaRPr lang="en-US" sz="4000" dirty="0">
              <a:solidFill>
                <a:srgbClr val="FFFFFF"/>
              </a:solidFill>
              <a:effectLst>
                <a:glow rad="241300">
                  <a:srgbClr val="000000">
                    <a:alpha val="75000"/>
                  </a:srgbClr>
                </a:glow>
              </a:effectLst>
            </a:endParaRPr>
          </a:p>
          <a:p>
            <a:pPr marL="742950" indent="-742950" defTabSz="457200">
              <a:buFont typeface="+mj-ea"/>
              <a:buAutoNum type="circleNumDbPlain"/>
            </a:pPr>
            <a:r>
              <a:rPr lang="zh-CN" altLang="en-US" sz="4000" dirty="0">
                <a:solidFill>
                  <a:srgbClr val="FFFFFF"/>
                </a:solidFill>
                <a:effectLst>
                  <a:glow rad="266700">
                    <a:srgbClr val="000000">
                      <a:alpha val="75000"/>
                    </a:srgbClr>
                  </a:glow>
                </a:effectLst>
              </a:rPr>
              <a:t>履行亚伯拉罕之约</a:t>
            </a:r>
          </a:p>
        </p:txBody>
      </p:sp>
    </p:spTree>
    <p:extLst>
      <p:ext uri="{BB962C8B-B14F-4D97-AF65-F5344CB8AC3E}">
        <p14:creationId xmlns:p14="http://schemas.microsoft.com/office/powerpoint/2010/main" val="30770787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4"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15" name="Rectangle 4"/>
          <p:cNvSpPr>
            <a:spLocks noChangeArrowheads="1"/>
          </p:cNvSpPr>
          <p:nvPr/>
        </p:nvSpPr>
        <p:spPr bwMode="auto">
          <a:xfrm>
            <a:off x="1460500" y="2108200"/>
            <a:ext cx="1574800" cy="3568700"/>
          </a:xfrm>
          <a:prstGeom prst="rect">
            <a:avLst/>
          </a:prstGeom>
          <a:gradFill rotWithShape="0">
            <a:gsLst>
              <a:gs pos="0">
                <a:srgbClr val="47002C"/>
              </a:gs>
              <a:gs pos="100000">
                <a:srgbClr val="7F004A"/>
              </a:gs>
            </a:gsLst>
            <a:lin ang="0" scaled="1"/>
          </a:gradFill>
          <a:ln w="254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16" name="Rectangle 5"/>
          <p:cNvSpPr>
            <a:spLocks noChangeArrowheads="1"/>
          </p:cNvSpPr>
          <p:nvPr/>
        </p:nvSpPr>
        <p:spPr bwMode="auto">
          <a:xfrm>
            <a:off x="1073150" y="1682750"/>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1556486" name="Rectangle 6"/>
          <p:cNvSpPr>
            <a:spLocks noChangeArrowheads="1"/>
          </p:cNvSpPr>
          <p:nvPr/>
        </p:nvSpPr>
        <p:spPr bwMode="auto">
          <a:xfrm>
            <a:off x="1214438" y="1676400"/>
            <a:ext cx="1196975"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a:solidFill>
                  <a:srgbClr val="FFFFFF"/>
                </a:solidFill>
                <a:effectLst>
                  <a:outerShdw blurRad="38100" dist="38100" dir="2700000" algn="tl">
                    <a:srgbClr val="000000"/>
                  </a:outerShdw>
                </a:effectLst>
                <a:latin typeface="Kosher-Normal" charset="0"/>
                <a:ea typeface="MS PGothic" charset="0"/>
                <a:cs typeface="MS PGothic" charset="0"/>
              </a:rPr>
              <a:t>诺亚之约</a:t>
            </a:r>
          </a:p>
        </p:txBody>
      </p:sp>
      <p:sp>
        <p:nvSpPr>
          <p:cNvPr id="1556487" name="Rectangle 7"/>
          <p:cNvSpPr>
            <a:spLocks noChangeArrowheads="1"/>
          </p:cNvSpPr>
          <p:nvPr/>
        </p:nvSpPr>
        <p:spPr bwMode="auto">
          <a:xfrm>
            <a:off x="30163" y="912813"/>
            <a:ext cx="736600" cy="85921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亚当与神同掌权（</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1:26, 28; 2:19) </a:t>
            </a:r>
          </a:p>
        </p:txBody>
      </p:sp>
      <p:sp>
        <p:nvSpPr>
          <p:cNvPr id="1556488" name="Rectangle 8"/>
          <p:cNvSpPr>
            <a:spLocks noChangeArrowheads="1"/>
          </p:cNvSpPr>
          <p:nvPr/>
        </p:nvSpPr>
        <p:spPr bwMode="auto">
          <a:xfrm>
            <a:off x="603250" y="912813"/>
            <a:ext cx="1009650" cy="859210"/>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撒旦自以为神统治着这个世界</a:t>
            </a:r>
            <a:r>
              <a:rPr lang="en-US" altLang="zh-CN" sz="1000" dirty="0">
                <a:solidFill>
                  <a:srgbClr val="FFFFFF"/>
                </a:solidFill>
                <a:latin typeface="Arial" charset="0"/>
                <a:ea typeface="SimSun" charset="0"/>
                <a:cs typeface="SimSun" charset="0"/>
              </a:rPr>
              <a:t> (</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3:15; </a:t>
            </a:r>
          </a:p>
          <a:p>
            <a:pPr algn="ctr"/>
            <a:r>
              <a:rPr lang="en-US" altLang="zh-CN" sz="1000" dirty="0">
                <a:solidFill>
                  <a:srgbClr val="FFFFFF"/>
                </a:solidFill>
                <a:latin typeface="Arial" charset="0"/>
                <a:ea typeface="SimSun" charset="0"/>
                <a:cs typeface="SimSun" charset="0"/>
              </a:rPr>
              <a:t>2 Cor. 4:4)</a:t>
            </a:r>
          </a:p>
        </p:txBody>
      </p:sp>
      <p:sp>
        <p:nvSpPr>
          <p:cNvPr id="1556489" name="Rectangle 9"/>
          <p:cNvSpPr>
            <a:spLocks noChangeArrowheads="1"/>
          </p:cNvSpPr>
          <p:nvPr/>
        </p:nvSpPr>
        <p:spPr bwMode="auto">
          <a:xfrm rot="16200000" flipH="1">
            <a:off x="215900" y="3702050"/>
            <a:ext cx="2009775" cy="454025"/>
          </a:xfrm>
          <a:prstGeom prst="rect">
            <a:avLst/>
          </a:prstGeom>
          <a:noFill/>
          <a:ln w="12700">
            <a:noFill/>
            <a:miter lim="800000"/>
            <a:headEnd/>
            <a:tailEnd/>
          </a:ln>
          <a:effectLst/>
        </p:spPr>
        <p:txBody>
          <a:bodyPr wrap="none" lIns="90488" tIns="44450" rIns="90488" bIns="44450">
            <a:spAutoFit/>
          </a:bodyPr>
          <a:lstStyle/>
          <a:p>
            <a:pPr>
              <a:defRPr/>
            </a:pPr>
            <a:r>
              <a:rPr lang="zh-CN" altLang="en-US">
                <a:solidFill>
                  <a:srgbClr val="FFFFFF"/>
                </a:solidFill>
                <a:effectLst>
                  <a:outerShdw blurRad="38100" dist="38100" dir="2700000" algn="tl">
                    <a:srgbClr val="000000"/>
                  </a:outerShdw>
                </a:effectLst>
                <a:latin typeface="Kosher-Normal" charset="0"/>
                <a:ea typeface="MS PGothic" charset="0"/>
                <a:cs typeface="MS PGothic" charset="0"/>
              </a:rPr>
              <a:t>亚伯拉罕之约</a:t>
            </a:r>
          </a:p>
        </p:txBody>
      </p:sp>
      <p:sp>
        <p:nvSpPr>
          <p:cNvPr id="269321" name="Rectangle 10"/>
          <p:cNvSpPr>
            <a:spLocks noChangeArrowheads="1"/>
          </p:cNvSpPr>
          <p:nvPr/>
        </p:nvSpPr>
        <p:spPr bwMode="auto">
          <a:xfrm>
            <a:off x="2324100" y="21399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22"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1556492" name="Rectangle 12"/>
          <p:cNvSpPr>
            <a:spLocks noChangeArrowheads="1"/>
          </p:cNvSpPr>
          <p:nvPr/>
        </p:nvSpPr>
        <p:spPr bwMode="auto">
          <a:xfrm>
            <a:off x="1847850" y="5695950"/>
            <a:ext cx="3949700" cy="609600"/>
          </a:xfrm>
          <a:prstGeom prst="rect">
            <a:avLst/>
          </a:prstGeom>
          <a:gradFill rotWithShape="0">
            <a:gsLst>
              <a:gs pos="0">
                <a:schemeClr val="tx1"/>
              </a:gs>
              <a:gs pos="100000">
                <a:schemeClr val="tx1">
                  <a:gamma/>
                  <a:shade val="0"/>
                  <a:invGamma/>
                </a:schemeClr>
              </a:gs>
            </a:gsLst>
            <a:lin ang="0" scaled="1"/>
          </a:gradFill>
          <a:ln w="12700">
            <a:solidFill>
              <a:srgbClr val="000000"/>
            </a:solidFill>
            <a:miter lim="800000"/>
            <a:headEnd/>
            <a:tailEnd/>
          </a:ln>
          <a:effectLst/>
        </p:spPr>
        <p:txBody>
          <a:bodyPr wrap="none" anchor="ctr"/>
          <a:lstStyle/>
          <a:p>
            <a:pPr>
              <a:defRPr/>
            </a:pPr>
            <a:endParaRPr lang="en-US">
              <a:solidFill>
                <a:srgbClr val="FFFFFF"/>
              </a:solidFill>
              <a:latin typeface="Arial" pitchFamily="-128" charset="0"/>
              <a:ea typeface="ＭＳ Ｐゴシック" pitchFamily="-112" charset="-128"/>
              <a:cs typeface="ＭＳ Ｐゴシック" pitchFamily="-112" charset="-128"/>
            </a:endParaRPr>
          </a:p>
        </p:txBody>
      </p:sp>
      <p:sp>
        <p:nvSpPr>
          <p:cNvPr id="269324" name="Rectangle 13"/>
          <p:cNvSpPr>
            <a:spLocks noChangeArrowheads="1"/>
          </p:cNvSpPr>
          <p:nvPr/>
        </p:nvSpPr>
        <p:spPr bwMode="auto">
          <a:xfrm>
            <a:off x="2289175" y="2060575"/>
            <a:ext cx="126047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土地之约</a:t>
            </a:r>
          </a:p>
        </p:txBody>
      </p:sp>
      <p:sp>
        <p:nvSpPr>
          <p:cNvPr id="269325" name="Rectangle 14"/>
          <p:cNvSpPr>
            <a:spLocks noChangeArrowheads="1"/>
          </p:cNvSpPr>
          <p:nvPr/>
        </p:nvSpPr>
        <p:spPr bwMode="auto">
          <a:xfrm>
            <a:off x="2368550" y="3308350"/>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eaLnBrk="1" hangingPunct="1"/>
            <a:endParaRPr lang="en-US">
              <a:solidFill>
                <a:srgbClr val="FFFFFF"/>
              </a:solidFill>
              <a:latin typeface="Times New Roman" charset="0"/>
            </a:endParaRPr>
          </a:p>
        </p:txBody>
      </p:sp>
      <p:sp>
        <p:nvSpPr>
          <p:cNvPr id="269326" name="Rectangle 15"/>
          <p:cNvSpPr>
            <a:spLocks noChangeArrowheads="1"/>
          </p:cNvSpPr>
          <p:nvPr/>
        </p:nvSpPr>
        <p:spPr bwMode="auto">
          <a:xfrm>
            <a:off x="2549525" y="3257550"/>
            <a:ext cx="1203325" cy="393700"/>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大卫之约</a:t>
            </a:r>
          </a:p>
        </p:txBody>
      </p:sp>
      <p:sp>
        <p:nvSpPr>
          <p:cNvPr id="1556496" name="Rectangle 16"/>
          <p:cNvSpPr>
            <a:spLocks noChangeArrowheads="1"/>
          </p:cNvSpPr>
          <p:nvPr/>
        </p:nvSpPr>
        <p:spPr bwMode="auto">
          <a:xfrm>
            <a:off x="3108325" y="4418013"/>
            <a:ext cx="692150" cy="393700"/>
          </a:xfrm>
          <a:prstGeom prst="rect">
            <a:avLst/>
          </a:prstGeom>
          <a:noFill/>
          <a:ln w="12700">
            <a:noFill/>
            <a:miter lim="800000"/>
            <a:headEnd/>
            <a:tailEnd/>
          </a:ln>
          <a:effectLst/>
        </p:spPr>
        <p:txBody>
          <a:bodyPr wrap="none" lIns="90488" tIns="44450" rIns="90488" bIns="44450">
            <a:spAutoFit/>
          </a:bodyPr>
          <a:lstStyle/>
          <a:p>
            <a:pPr>
              <a:defRPr/>
            </a:pPr>
            <a:r>
              <a:rPr lang="zh-CN" altLang="en-US" sz="2000" b="1" dirty="0">
                <a:solidFill>
                  <a:srgbClr val="FFFFFF"/>
                </a:solidFill>
                <a:effectLst>
                  <a:glow rad="101600">
                    <a:srgbClr val="010201">
                      <a:alpha val="75000"/>
                    </a:srgbClr>
                  </a:glow>
                </a:effectLst>
                <a:latin typeface="Kosher-Normal" charset="0"/>
                <a:ea typeface="MS PGothic" charset="0"/>
                <a:cs typeface="MS PGothic" charset="0"/>
              </a:rPr>
              <a:t>新约</a:t>
            </a:r>
          </a:p>
        </p:txBody>
      </p:sp>
      <p:sp>
        <p:nvSpPr>
          <p:cNvPr id="269328" name="Rectangle 17"/>
          <p:cNvSpPr>
            <a:spLocks noChangeArrowheads="1"/>
          </p:cNvSpPr>
          <p:nvPr/>
        </p:nvSpPr>
        <p:spPr bwMode="auto">
          <a:xfrm>
            <a:off x="1927225" y="5654675"/>
            <a:ext cx="1203325"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2000" b="1">
                <a:solidFill>
                  <a:srgbClr val="000000"/>
                </a:solidFill>
                <a:latin typeface="Kosher-Normal" charset="0"/>
                <a:ea typeface="SimSun" charset="0"/>
                <a:cs typeface="SimSun" charset="0"/>
              </a:rPr>
              <a:t>摩西之约</a:t>
            </a:r>
          </a:p>
        </p:txBody>
      </p:sp>
      <p:grpSp>
        <p:nvGrpSpPr>
          <p:cNvPr id="269329" name="Group 18"/>
          <p:cNvGrpSpPr>
            <a:grpSpLocks/>
          </p:cNvGrpSpPr>
          <p:nvPr/>
        </p:nvGrpSpPr>
        <p:grpSpPr bwMode="auto">
          <a:xfrm>
            <a:off x="5689600" y="1376363"/>
            <a:ext cx="165100" cy="279400"/>
            <a:chOff x="3584" y="867"/>
            <a:chExt cx="104" cy="176"/>
          </a:xfrm>
        </p:grpSpPr>
        <p:sp>
          <p:nvSpPr>
            <p:cNvPr id="269415"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6"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1556501" name="Rectangle 21"/>
          <p:cNvSpPr>
            <a:spLocks noChangeArrowheads="1"/>
          </p:cNvSpPr>
          <p:nvPr/>
        </p:nvSpPr>
        <p:spPr bwMode="auto">
          <a:xfrm>
            <a:off x="1519238" y="912813"/>
            <a:ext cx="18065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神与亚伯拉罕立约透过以色列成为“祭司的国度”重新建立人的统治权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12:1-3; </a:t>
            </a:r>
            <a:r>
              <a:rPr lang="zh-CN" altLang="en-US" sz="1000" dirty="0">
                <a:solidFill>
                  <a:srgbClr val="FFFFFF"/>
                </a:solidFill>
                <a:latin typeface="Arial" charset="0"/>
                <a:ea typeface="SimSun" charset="0"/>
                <a:cs typeface="SimSun" charset="0"/>
              </a:rPr>
              <a:t>出</a:t>
            </a:r>
            <a:r>
              <a:rPr lang="en-US" altLang="zh-CN" sz="1000" dirty="0">
                <a:solidFill>
                  <a:srgbClr val="FFFFFF"/>
                </a:solidFill>
                <a:latin typeface="Arial" charset="0"/>
                <a:ea typeface="SimSun" charset="0"/>
                <a:cs typeface="SimSun" charset="0"/>
              </a:rPr>
              <a:t>. 19:6)</a:t>
            </a:r>
          </a:p>
        </p:txBody>
      </p:sp>
      <p:sp>
        <p:nvSpPr>
          <p:cNvPr id="1556502" name="Rectangle 22"/>
          <p:cNvSpPr>
            <a:spLocks noChangeArrowheads="1"/>
          </p:cNvSpPr>
          <p:nvPr/>
        </p:nvSpPr>
        <p:spPr bwMode="auto">
          <a:xfrm>
            <a:off x="91013" y="708293"/>
            <a:ext cx="1388227" cy="274434"/>
          </a:xfrm>
          <a:prstGeom prst="rect">
            <a:avLst/>
          </a:prstGeom>
          <a:noFill/>
          <a:ln w="12700">
            <a:noFill/>
            <a:miter lim="800000"/>
            <a:headEnd/>
            <a:tailEnd/>
          </a:ln>
          <a:effectLst/>
        </p:spPr>
        <p:txBody>
          <a:bodyPr wrap="none" lIns="90488" tIns="44450" rIns="90488" bIns="44450">
            <a:spAutoFit/>
          </a:bodyPr>
          <a:lstStyle/>
          <a:p>
            <a:pPr algn="ctr">
              <a:defRPr/>
            </a:pPr>
            <a:r>
              <a:rPr lang="zh-CN" altLang="en-US" sz="1200" b="1" dirty="0">
                <a:solidFill>
                  <a:srgbClr val="FFA040"/>
                </a:solidFill>
                <a:effectLst>
                  <a:outerShdw blurRad="38100" dist="38100" dir="2700000" algn="tl">
                    <a:srgbClr val="000000"/>
                  </a:outerShdw>
                </a:effectLst>
                <a:latin typeface="Scholar" charset="0"/>
                <a:ea typeface="SimSun" charset="0"/>
                <a:cs typeface="SimSun" charset="0"/>
              </a:rPr>
              <a:t>国度概念的教导</a:t>
            </a:r>
            <a:r>
              <a:rPr lang="en-US" altLang="zh-CN" sz="1200" b="1" dirty="0">
                <a:solidFill>
                  <a:srgbClr val="FFA040"/>
                </a:solidFill>
                <a:effectLst>
                  <a:outerShdw blurRad="38100" dist="38100" dir="2700000" algn="tl">
                    <a:srgbClr val="000000"/>
                  </a:outerShdw>
                </a:effectLst>
                <a:latin typeface="Scholar" charset="0"/>
                <a:ea typeface="SimSun" charset="0"/>
                <a:cs typeface="SimSun" charset="0"/>
              </a:rPr>
              <a:t>...</a:t>
            </a:r>
          </a:p>
        </p:txBody>
      </p:sp>
      <p:sp>
        <p:nvSpPr>
          <p:cNvPr id="269332" name="Line 23"/>
          <p:cNvSpPr>
            <a:spLocks noChangeShapeType="1"/>
          </p:cNvSpPr>
          <p:nvPr/>
        </p:nvSpPr>
        <p:spPr bwMode="auto">
          <a:xfrm>
            <a:off x="701675" y="1149350"/>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33" name="Freeform 24"/>
          <p:cNvSpPr>
            <a:spLocks/>
          </p:cNvSpPr>
          <p:nvPr/>
        </p:nvSpPr>
        <p:spPr bwMode="auto">
          <a:xfrm>
            <a:off x="641350" y="1489075"/>
            <a:ext cx="122238" cy="179388"/>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sz="2000">
              <a:solidFill>
                <a:srgbClr val="FFFFFF"/>
              </a:solidFill>
              <a:latin typeface="Arial" charset="0"/>
            </a:endParaRPr>
          </a:p>
        </p:txBody>
      </p:sp>
      <p:sp>
        <p:nvSpPr>
          <p:cNvPr id="1556505" name="Rectangle 25"/>
          <p:cNvSpPr>
            <a:spLocks noChangeArrowheads="1"/>
          </p:cNvSpPr>
          <p:nvPr/>
        </p:nvSpPr>
        <p:spPr bwMode="auto">
          <a:xfrm>
            <a:off x="190500" y="1781175"/>
            <a:ext cx="881063" cy="3937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人的堕落 </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创</a:t>
            </a:r>
            <a:r>
              <a:rPr lang="en-US" altLang="zh-CN" sz="1000" dirty="0">
                <a:solidFill>
                  <a:srgbClr val="FFFFFF"/>
                </a:solidFill>
                <a:latin typeface="Arial" charset="0"/>
                <a:ea typeface="SimSun" charset="0"/>
                <a:cs typeface="SimSun" charset="0"/>
              </a:rPr>
              <a:t> 3)</a:t>
            </a:r>
          </a:p>
        </p:txBody>
      </p:sp>
      <p:sp>
        <p:nvSpPr>
          <p:cNvPr id="1556506" name="Rectangle 26"/>
          <p:cNvSpPr>
            <a:spLocks noChangeArrowheads="1"/>
          </p:cNvSpPr>
          <p:nvPr/>
        </p:nvSpPr>
        <p:spPr bwMode="auto">
          <a:xfrm>
            <a:off x="3348038" y="912813"/>
            <a:ext cx="1304925" cy="5461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以色列失去祭司国度的见证，于是被掳受外邦统治 </a:t>
            </a:r>
            <a:endParaRPr lang="en-US" altLang="zh-CN" sz="1000" dirty="0">
              <a:solidFill>
                <a:srgbClr val="FFFFFF"/>
              </a:solidFill>
              <a:latin typeface="Arial" charset="0"/>
              <a:ea typeface="SimSun" charset="0"/>
              <a:cs typeface="SimSun" charset="0"/>
            </a:endParaRPr>
          </a:p>
        </p:txBody>
      </p:sp>
      <p:sp>
        <p:nvSpPr>
          <p:cNvPr id="269336" name="Rectangle 27"/>
          <p:cNvSpPr>
            <a:spLocks noChangeArrowheads="1"/>
          </p:cNvSpPr>
          <p:nvPr/>
        </p:nvSpPr>
        <p:spPr bwMode="auto">
          <a:xfrm>
            <a:off x="3184525" y="4737100"/>
            <a:ext cx="2143125" cy="1013098"/>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耶利米书</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31:31-34 </a:t>
            </a:r>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应许</a:t>
            </a:r>
            <a:r>
              <a:rPr lang="en-US" altLang="zh-CN" sz="10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赦免</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圣灵内住</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新心，新人，新思想 </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以色列与犹大重新统一</a:t>
            </a:r>
          </a:p>
          <a:p>
            <a:r>
              <a:rPr lang="zh-CN" altLang="en-US" sz="1000" b="1" dirty="0">
                <a:solidFill>
                  <a:srgbClr val="FFFFFF"/>
                </a:solidFill>
                <a:effectLst>
                  <a:glow rad="101600">
                    <a:srgbClr val="010201">
                      <a:alpha val="75000"/>
                    </a:srgbClr>
                  </a:glow>
                </a:effectLst>
                <a:latin typeface="Kosher-Normal" charset="0"/>
                <a:ea typeface="MS PGothic" charset="0"/>
                <a:cs typeface="MS PGothic" charset="0"/>
              </a:rPr>
              <a:t>不需要传福音 </a:t>
            </a:r>
            <a:endParaRPr lang="en-US" altLang="zh-CN" sz="1000" b="1" dirty="0">
              <a:solidFill>
                <a:srgbClr val="FFFFFF"/>
              </a:solidFill>
              <a:effectLst>
                <a:glow rad="101600">
                  <a:srgbClr val="010201">
                    <a:alpha val="75000"/>
                  </a:srgbClr>
                </a:glow>
              </a:effectLst>
              <a:latin typeface="Kosher-Normal" charset="0"/>
              <a:ea typeface="MS PGothic" charset="0"/>
              <a:cs typeface="MS PGothic" charset="0"/>
            </a:endParaRPr>
          </a:p>
        </p:txBody>
      </p:sp>
      <p:sp>
        <p:nvSpPr>
          <p:cNvPr id="269337" name="Rectangle 28"/>
          <p:cNvSpPr>
            <a:spLocks noChangeArrowheads="1"/>
          </p:cNvSpPr>
          <p:nvPr/>
        </p:nvSpPr>
        <p:spPr bwMode="auto">
          <a:xfrm>
            <a:off x="2651124" y="3602038"/>
            <a:ext cx="2746375" cy="936154"/>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撒母耳下</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7:12-16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永久的应许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家室”永不遭废弃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国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政治王朝</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宝座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后裔接续掌权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圣殿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儿子来建造</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p:txBody>
      </p:sp>
      <p:sp>
        <p:nvSpPr>
          <p:cNvPr id="269338" name="Rectangle 29"/>
          <p:cNvSpPr>
            <a:spLocks noChangeArrowheads="1"/>
          </p:cNvSpPr>
          <p:nvPr/>
        </p:nvSpPr>
        <p:spPr bwMode="auto">
          <a:xfrm>
            <a:off x="2333625" y="2519363"/>
            <a:ext cx="3200400" cy="766877"/>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创世记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15:18 (</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参：申</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30:1-10)</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的应许</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从埃及哇地至幼发拉底河流域</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27:12)</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被掳归回／重建之后，土地永久占有权</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17:8) </a:t>
            </a:r>
          </a:p>
          <a:p>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因着巴勒斯坦地全世界蒙祝福 </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a:t>
            </a:r>
            <a:r>
              <a:rPr lang="zh-CN" altLang="en-US" sz="1100" b="1" dirty="0">
                <a:solidFill>
                  <a:srgbClr val="FFFFFF"/>
                </a:solidFill>
                <a:effectLst>
                  <a:glow rad="101600">
                    <a:srgbClr val="010201">
                      <a:alpha val="75000"/>
                    </a:srgbClr>
                  </a:glow>
                </a:effectLst>
                <a:latin typeface="Kosher-Normal" charset="0"/>
                <a:ea typeface="MS PGothic" charset="0"/>
                <a:cs typeface="MS PGothic" charset="0"/>
              </a:rPr>
              <a:t>赛</a:t>
            </a:r>
            <a:r>
              <a:rPr lang="en-US" altLang="zh-CN" sz="1100" b="1" dirty="0">
                <a:solidFill>
                  <a:srgbClr val="FFFFFF"/>
                </a:solidFill>
                <a:effectLst>
                  <a:glow rad="101600">
                    <a:srgbClr val="010201">
                      <a:alpha val="75000"/>
                    </a:srgbClr>
                  </a:glow>
                </a:effectLst>
                <a:latin typeface="Kosher-Normal" charset="0"/>
                <a:ea typeface="MS PGothic" charset="0"/>
                <a:cs typeface="MS PGothic" charset="0"/>
              </a:rPr>
              <a:t>14:1-2)</a:t>
            </a:r>
          </a:p>
        </p:txBody>
      </p:sp>
      <p:sp>
        <p:nvSpPr>
          <p:cNvPr id="1556510" name="Rectangle 30"/>
          <p:cNvSpPr>
            <a:spLocks noChangeArrowheads="1"/>
          </p:cNvSpPr>
          <p:nvPr/>
        </p:nvSpPr>
        <p:spPr bwMode="auto">
          <a:xfrm>
            <a:off x="5794483" y="912813"/>
            <a:ext cx="112077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耶稣藉着教会以神奇的方式扩展张他的国度（太</a:t>
            </a:r>
            <a:r>
              <a:rPr lang="en-US" altLang="zh-CN" sz="1000" dirty="0">
                <a:solidFill>
                  <a:srgbClr val="FFFFFF"/>
                </a:solidFill>
                <a:latin typeface="Arial" charset="0"/>
                <a:ea typeface="SimSun" charset="0"/>
                <a:cs typeface="SimSun" charset="0"/>
              </a:rPr>
              <a:t>.13</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1556511" name="Rectangle 31"/>
          <p:cNvSpPr>
            <a:spLocks noChangeArrowheads="1"/>
          </p:cNvSpPr>
          <p:nvPr/>
        </p:nvSpPr>
        <p:spPr bwMode="auto">
          <a:xfrm>
            <a:off x="4643438" y="912813"/>
            <a:ext cx="1076325" cy="698500"/>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以色列拒绝弥赛亚国度的邀请</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太</a:t>
            </a:r>
            <a:r>
              <a:rPr lang="en-US" altLang="zh-CN" sz="1000" dirty="0">
                <a:solidFill>
                  <a:srgbClr val="FFFFFF"/>
                </a:solidFill>
                <a:latin typeface="Arial" charset="0"/>
                <a:ea typeface="SimSun" charset="0"/>
                <a:cs typeface="SimSun" charset="0"/>
              </a:rPr>
              <a:t>. 12:41-42; 23:37-39)</a:t>
            </a:r>
          </a:p>
        </p:txBody>
      </p:sp>
      <p:sp>
        <p:nvSpPr>
          <p:cNvPr id="1556512" name="Rectangle 32"/>
          <p:cNvSpPr>
            <a:spLocks noChangeArrowheads="1"/>
          </p:cNvSpPr>
          <p:nvPr/>
        </p:nvSpPr>
        <p:spPr bwMode="auto">
          <a:xfrm>
            <a:off x="6715710" y="912813"/>
            <a:ext cx="1212850" cy="705321"/>
          </a:xfrm>
          <a:prstGeom prst="rect">
            <a:avLst/>
          </a:prstGeom>
          <a:noFill/>
          <a:ln>
            <a:noFill/>
          </a:ln>
        </p:spPr>
        <p:txBody>
          <a:bodyPr lIns="90488" tIns="44450" rIns="90488" bIns="44450">
            <a:spAutoFit/>
          </a:bodyPr>
          <a:lstStyle/>
          <a:p>
            <a:pPr algn="ctr"/>
            <a:r>
              <a:rPr lang="zh-CN" altLang="en-US" sz="1000" dirty="0">
                <a:solidFill>
                  <a:srgbClr val="FFFFFF"/>
                </a:solidFill>
                <a:latin typeface="Arial" charset="0"/>
                <a:ea typeface="SimSun" charset="0"/>
                <a:cs typeface="SimSun" charset="0"/>
              </a:rPr>
              <a:t>基督得胜以色列的仇敌，以色列全家都要得救（罗</a:t>
            </a:r>
            <a:r>
              <a:rPr lang="en-US" altLang="zh-CN" sz="1000" dirty="0">
                <a:solidFill>
                  <a:srgbClr val="FFFFFF"/>
                </a:solidFill>
                <a:latin typeface="Arial" charset="0"/>
                <a:ea typeface="SimSun" charset="0"/>
                <a:cs typeface="SimSun" charset="0"/>
              </a:rPr>
              <a:t>11:26-27</a:t>
            </a:r>
            <a:r>
              <a:rPr lang="zh-CN" altLang="en-US" sz="1000" dirty="0">
                <a:solidFill>
                  <a:srgbClr val="FFFFFF"/>
                </a:solidFill>
                <a:latin typeface="Arial" charset="0"/>
                <a:ea typeface="SimSun" charset="0"/>
                <a:cs typeface="SimSun" charset="0"/>
              </a:rPr>
              <a:t>）</a:t>
            </a:r>
            <a:endParaRPr lang="en-US" altLang="zh-CN" sz="1000" dirty="0">
              <a:solidFill>
                <a:srgbClr val="FFFFFF"/>
              </a:solidFill>
              <a:latin typeface="Arial" charset="0"/>
              <a:ea typeface="SimSun" charset="0"/>
              <a:cs typeface="SimSun" charset="0"/>
            </a:endParaRPr>
          </a:p>
        </p:txBody>
      </p:sp>
      <p:sp>
        <p:nvSpPr>
          <p:cNvPr id="26934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46" name="Rectangle 37"/>
          <p:cNvSpPr>
            <a:spLocks noChangeArrowheads="1"/>
          </p:cNvSpPr>
          <p:nvPr/>
        </p:nvSpPr>
        <p:spPr bwMode="auto">
          <a:xfrm>
            <a:off x="5778500" y="3311525"/>
            <a:ext cx="3289300" cy="1193800"/>
          </a:xfrm>
          <a:prstGeom prst="rect">
            <a:avLst/>
          </a:prstGeom>
          <a:gradFill rotWithShape="0">
            <a:gsLst>
              <a:gs pos="0">
                <a:srgbClr val="371C00"/>
              </a:gs>
              <a:gs pos="100000">
                <a:srgbClr val="BA5D00"/>
              </a:gs>
            </a:gsLst>
            <a:lin ang="0" scaled="1"/>
          </a:gra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47" name="Rectangle 38"/>
          <p:cNvSpPr>
            <a:spLocks noChangeArrowheads="1"/>
          </p:cNvSpPr>
          <p:nvPr/>
        </p:nvSpPr>
        <p:spPr bwMode="auto">
          <a:xfrm>
            <a:off x="5786437" y="2519363"/>
            <a:ext cx="183388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just"/>
            <a:r>
              <a:rPr lang="zh-CN" altLang="en-US" sz="1000" b="1" dirty="0">
                <a:solidFill>
                  <a:srgbClr val="FFFFFF"/>
                </a:solidFill>
                <a:effectLst>
                  <a:glow rad="101600">
                    <a:srgbClr val="010201">
                      <a:alpha val="75000"/>
                    </a:srgbClr>
                  </a:glow>
                </a:effectLst>
                <a:latin typeface="Arial" charset="0"/>
                <a:ea typeface="SimSun" charset="0"/>
                <a:cs typeface="SimSun" charset="0"/>
              </a:rPr>
              <a:t>以色列因着拒绝弥赛亚受审判被赶逐出应许之地 长达</a:t>
            </a:r>
            <a:r>
              <a:rPr lang="en-US" altLang="zh-CN" sz="1000" b="1" dirty="0">
                <a:solidFill>
                  <a:srgbClr val="FFFFFF"/>
                </a:solidFill>
                <a:effectLst>
                  <a:glow rad="101600">
                    <a:srgbClr val="010201">
                      <a:alpha val="75000"/>
                    </a:srgbClr>
                  </a:glow>
                </a:effectLst>
                <a:latin typeface="Arial" charset="0"/>
                <a:ea typeface="SimSun" charset="0"/>
                <a:cs typeface="SimSun" charset="0"/>
              </a:rPr>
              <a:t>19</a:t>
            </a:r>
            <a:r>
              <a:rPr lang="zh-CN" altLang="en-US" sz="1000" b="1" dirty="0">
                <a:solidFill>
                  <a:srgbClr val="FFFFFF"/>
                </a:solidFill>
                <a:effectLst>
                  <a:glow rad="101600">
                    <a:srgbClr val="010201">
                      <a:alpha val="75000"/>
                    </a:srgbClr>
                  </a:glow>
                </a:effectLst>
                <a:latin typeface="Arial" charset="0"/>
                <a:ea typeface="SimSun" charset="0"/>
                <a:cs typeface="SimSun" charset="0"/>
              </a:rPr>
              <a:t>世纪（主后</a:t>
            </a:r>
            <a:r>
              <a:rPr lang="en-US" altLang="zh-CN" sz="1000" b="1" dirty="0">
                <a:solidFill>
                  <a:srgbClr val="FFFFFF"/>
                </a:solidFill>
                <a:effectLst>
                  <a:glow rad="101600">
                    <a:srgbClr val="010201">
                      <a:alpha val="75000"/>
                    </a:srgbClr>
                  </a:glow>
                </a:effectLst>
                <a:latin typeface="Arial" charset="0"/>
                <a:ea typeface="SimSun" charset="0"/>
                <a:cs typeface="SimSun" charset="0"/>
              </a:rPr>
              <a:t>70</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r>
              <a:rPr lang="en-US" altLang="zh-CN" sz="1000" b="1" dirty="0">
                <a:solidFill>
                  <a:srgbClr val="FFFFFF"/>
                </a:solidFill>
                <a:effectLst>
                  <a:glow rad="101600">
                    <a:srgbClr val="010201">
                      <a:alpha val="75000"/>
                    </a:srgbClr>
                  </a:glow>
                </a:effectLst>
                <a:latin typeface="Arial" charset="0"/>
                <a:ea typeface="SimSun" charset="0"/>
                <a:cs typeface="SimSun" charset="0"/>
              </a:rPr>
              <a:t>1948</a:t>
            </a:r>
            <a:r>
              <a:rPr lang="zh-CN" altLang="en-US" sz="1000" b="1" dirty="0">
                <a:solidFill>
                  <a:srgbClr val="FFFFFF"/>
                </a:solidFill>
                <a:effectLst>
                  <a:glow rad="101600">
                    <a:srgbClr val="010201">
                      <a:alpha val="75000"/>
                    </a:srgbClr>
                  </a:glow>
                </a:effectLst>
                <a:latin typeface="Arial" charset="0"/>
                <a:ea typeface="SimSun" charset="0"/>
                <a:cs typeface="SimSun" charset="0"/>
              </a:rPr>
              <a:t>）现在部分恢复（结</a:t>
            </a:r>
            <a:r>
              <a:rPr lang="en-US" altLang="zh-CN" sz="1000" b="1" dirty="0">
                <a:solidFill>
                  <a:srgbClr val="FFFFFF"/>
                </a:solidFill>
                <a:effectLst>
                  <a:glow rad="101600">
                    <a:srgbClr val="010201">
                      <a:alpha val="75000"/>
                    </a:srgbClr>
                  </a:glow>
                </a:effectLst>
                <a:latin typeface="Arial" charset="0"/>
                <a:ea typeface="SimSun" charset="0"/>
                <a:cs typeface="SimSun" charset="0"/>
              </a:rPr>
              <a:t>37:1-7</a:t>
            </a:r>
            <a:r>
              <a:rPr lang="zh-CN" altLang="en-US" sz="1000" b="1" dirty="0">
                <a:solidFill>
                  <a:srgbClr val="FFFFFF"/>
                </a:solidFill>
                <a:effectLst>
                  <a:glow rad="101600">
                    <a:srgbClr val="010201">
                      <a:alpha val="75000"/>
                    </a:srgbClr>
                  </a:glow>
                </a:effectLst>
                <a:latin typeface="Arial" charset="0"/>
                <a:ea typeface="SimSun" charset="0"/>
                <a:cs typeface="SimSun" charset="0"/>
              </a:rPr>
              <a:t>）</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48" name="Rectangle 39"/>
          <p:cNvSpPr>
            <a:spLocks noChangeArrowheads="1"/>
          </p:cNvSpPr>
          <p:nvPr/>
        </p:nvSpPr>
        <p:spPr bwMode="auto">
          <a:xfrm>
            <a:off x="6022975" y="3429000"/>
            <a:ext cx="125412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a:solidFill>
                  <a:srgbClr val="FFFFFF"/>
                </a:solidFill>
                <a:effectLst>
                  <a:glow rad="101600">
                    <a:srgbClr val="010201">
                      <a:alpha val="75000"/>
                    </a:srgbClr>
                  </a:glow>
                </a:effectLst>
                <a:latin typeface="Arial" charset="0"/>
                <a:ea typeface="SimSun" charset="0"/>
                <a:cs typeface="SimSun" charset="0"/>
              </a:rPr>
              <a:t>基督是教会的头，教会是属灵的圣殿（</a:t>
            </a:r>
            <a:r>
              <a:rPr lang="en-US" altLang="zh-CN" sz="1000" b="1">
                <a:solidFill>
                  <a:srgbClr val="FFFFFF"/>
                </a:solidFill>
                <a:effectLst>
                  <a:glow rad="101600">
                    <a:srgbClr val="010201">
                      <a:alpha val="75000"/>
                    </a:srgbClr>
                  </a:glow>
                </a:effectLst>
                <a:latin typeface="Arial" charset="0"/>
                <a:ea typeface="SimSun" charset="0"/>
                <a:cs typeface="SimSun" charset="0"/>
              </a:rPr>
              <a:t>2:19-22; </a:t>
            </a:r>
            <a:r>
              <a:rPr lang="zh-CN" altLang="en-US" sz="1000" b="1">
                <a:solidFill>
                  <a:srgbClr val="FFFFFF"/>
                </a:solidFill>
                <a:effectLst>
                  <a:glow rad="101600">
                    <a:srgbClr val="010201">
                      <a:alpha val="75000"/>
                    </a:srgbClr>
                  </a:glow>
                </a:effectLst>
                <a:latin typeface="Arial" charset="0"/>
                <a:ea typeface="SimSun" charset="0"/>
                <a:cs typeface="SimSun" charset="0"/>
              </a:rPr>
              <a:t>林后</a:t>
            </a:r>
            <a:r>
              <a:rPr lang="en-US" altLang="zh-CN" sz="1000" b="1">
                <a:solidFill>
                  <a:srgbClr val="FFFFFF"/>
                </a:solidFill>
                <a:effectLst>
                  <a:glow rad="101600">
                    <a:srgbClr val="010201">
                      <a:alpha val="75000"/>
                    </a:srgbClr>
                  </a:glow>
                </a:effectLst>
                <a:latin typeface="Arial" charset="0"/>
                <a:ea typeface="SimSun" charset="0"/>
                <a:cs typeface="SimSun" charset="0"/>
              </a:rPr>
              <a:t>6:16)</a:t>
            </a:r>
          </a:p>
        </p:txBody>
      </p:sp>
      <p:sp>
        <p:nvSpPr>
          <p:cNvPr id="269349" name="Rectangle 40"/>
          <p:cNvSpPr>
            <a:spLocks noChangeArrowheads="1"/>
          </p:cNvSpPr>
          <p:nvPr/>
        </p:nvSpPr>
        <p:spPr bwMode="auto">
          <a:xfrm>
            <a:off x="5903913" y="4891088"/>
            <a:ext cx="1397000" cy="5745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新约前三项取代摩西律法（路</a:t>
            </a:r>
            <a:r>
              <a:rPr lang="en-US" altLang="zh-CN" sz="1050" b="1" dirty="0">
                <a:solidFill>
                  <a:srgbClr val="000A0D"/>
                </a:solidFill>
                <a:latin typeface="Arial" charset="0"/>
                <a:ea typeface="SimSun" charset="0"/>
                <a:cs typeface="SimSun" charset="0"/>
              </a:rPr>
              <a:t>22:20; </a:t>
            </a:r>
            <a:r>
              <a:rPr lang="zh-CN" altLang="en-US" sz="1050" b="1" dirty="0">
                <a:solidFill>
                  <a:srgbClr val="000A0D"/>
                </a:solidFill>
                <a:latin typeface="Arial" charset="0"/>
                <a:ea typeface="SimSun" charset="0"/>
                <a:cs typeface="SimSun" charset="0"/>
              </a:rPr>
              <a:t>林后</a:t>
            </a:r>
            <a:r>
              <a:rPr lang="en-US" altLang="zh-CN" sz="1050" b="1" dirty="0">
                <a:solidFill>
                  <a:srgbClr val="000A0D"/>
                </a:solidFill>
                <a:latin typeface="Arial" charset="0"/>
                <a:ea typeface="SimSun" charset="0"/>
                <a:cs typeface="SimSun" charset="0"/>
              </a:rPr>
              <a:t>3:6)</a:t>
            </a:r>
          </a:p>
        </p:txBody>
      </p:sp>
      <p:sp>
        <p:nvSpPr>
          <p:cNvPr id="269350"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51"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2" name="Rectangle 43"/>
          <p:cNvSpPr>
            <a:spLocks noChangeArrowheads="1"/>
          </p:cNvSpPr>
          <p:nvPr/>
        </p:nvSpPr>
        <p:spPr bwMode="auto">
          <a:xfrm>
            <a:off x="7553325" y="2136775"/>
            <a:ext cx="1590675"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900" b="1">
                <a:solidFill>
                  <a:srgbClr val="FFFFFF"/>
                </a:solidFill>
                <a:effectLst>
                  <a:glow rad="101600">
                    <a:srgbClr val="010201">
                      <a:alpha val="75000"/>
                    </a:srgbClr>
                  </a:glow>
                </a:effectLst>
                <a:latin typeface="Arial" charset="0"/>
                <a:ea typeface="SimSun" charset="0"/>
                <a:cs typeface="SimSun" charset="0"/>
              </a:rPr>
              <a:t>弥赛亚国度</a:t>
            </a:r>
          </a:p>
        </p:txBody>
      </p:sp>
      <p:sp>
        <p:nvSpPr>
          <p:cNvPr id="269353"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54" name="Rectangle 45"/>
          <p:cNvSpPr>
            <a:spLocks noChangeArrowheads="1"/>
          </p:cNvSpPr>
          <p:nvPr/>
        </p:nvSpPr>
        <p:spPr bwMode="auto">
          <a:xfrm>
            <a:off x="7620000" y="2273300"/>
            <a:ext cx="1458913" cy="241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千禧年永恒</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5" name="Rectangle 46"/>
          <p:cNvSpPr>
            <a:spLocks noChangeArrowheads="1"/>
          </p:cNvSpPr>
          <p:nvPr/>
        </p:nvSpPr>
        <p:spPr bwMode="auto">
          <a:xfrm>
            <a:off x="7627938" y="2451100"/>
            <a:ext cx="911225"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lnSpc>
                <a:spcPct val="90000"/>
              </a:lnSpc>
            </a:pPr>
            <a:r>
              <a:rPr lang="zh-CN" altLang="en-US" sz="1000" b="1" spc="-100" dirty="0">
                <a:solidFill>
                  <a:srgbClr val="FFFFFF"/>
                </a:solidFill>
                <a:effectLst>
                  <a:glow rad="101600">
                    <a:srgbClr val="010201">
                      <a:alpha val="75000"/>
                    </a:srgbClr>
                  </a:glow>
                </a:effectLst>
                <a:latin typeface="Arial" charset="0"/>
                <a:ea typeface="SimSun" charset="0"/>
                <a:cs typeface="SimSun" charset="0"/>
              </a:rPr>
              <a:t>完全恢复（结</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37:8-28) </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耶路撒冷世界的首府</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a:t>
            </a:r>
            <a:r>
              <a:rPr lang="zh-CN" altLang="en-US" sz="1000" b="1" spc="-100" dirty="0">
                <a:solidFill>
                  <a:srgbClr val="FFFFFF"/>
                </a:solidFill>
                <a:effectLst>
                  <a:glow rad="101600">
                    <a:srgbClr val="010201">
                      <a:alpha val="75000"/>
                    </a:srgbClr>
                  </a:glow>
                </a:effectLst>
                <a:latin typeface="Arial" charset="0"/>
                <a:ea typeface="SimSun" charset="0"/>
                <a:cs typeface="SimSun" charset="0"/>
              </a:rPr>
              <a:t>赛 </a:t>
            </a:r>
            <a:r>
              <a:rPr lang="en-US" altLang="zh-CN" sz="1000" b="1" spc="-100" dirty="0">
                <a:solidFill>
                  <a:srgbClr val="FFFFFF"/>
                </a:solidFill>
                <a:effectLst>
                  <a:glow rad="101600">
                    <a:srgbClr val="010201">
                      <a:alpha val="75000"/>
                    </a:srgbClr>
                  </a:glow>
                </a:effectLst>
                <a:latin typeface="Arial" charset="0"/>
                <a:ea typeface="SimSun" charset="0"/>
                <a:cs typeface="SimSun" charset="0"/>
              </a:rPr>
              <a:t>2:1-5)</a:t>
            </a:r>
          </a:p>
        </p:txBody>
      </p:sp>
      <p:sp>
        <p:nvSpPr>
          <p:cNvPr id="269356" name="Rectangle 47"/>
          <p:cNvSpPr>
            <a:spLocks noChangeArrowheads="1"/>
          </p:cNvSpPr>
          <p:nvPr/>
        </p:nvSpPr>
        <p:spPr bwMode="auto">
          <a:xfrm>
            <a:off x="8380413" y="2633663"/>
            <a:ext cx="763587" cy="5514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新耶路撒冷</a:t>
            </a:r>
          </a:p>
          <a:p>
            <a:pPr algn="ctr"/>
            <a:r>
              <a:rPr lang="en-US" altLang="zh-CN" sz="1000" b="1" dirty="0">
                <a:solidFill>
                  <a:srgbClr val="FFFFFF"/>
                </a:solidFill>
                <a:effectLst>
                  <a:glow rad="101600">
                    <a:srgbClr val="010201">
                      <a:alpha val="75000"/>
                    </a:srgbClr>
                  </a:glow>
                </a:effectLst>
                <a:latin typeface="Arial" charset="0"/>
                <a:ea typeface="SimSun" charset="0"/>
                <a:cs typeface="SimSun" charset="0"/>
              </a:rPr>
              <a:t>(</a:t>
            </a:r>
            <a:r>
              <a:rPr lang="zh-CN" altLang="en-US" sz="1000" b="1" dirty="0">
                <a:solidFill>
                  <a:srgbClr val="FFFFFF"/>
                </a:solidFill>
                <a:effectLst>
                  <a:glow rad="101600">
                    <a:srgbClr val="010201">
                      <a:alpha val="75000"/>
                    </a:srgbClr>
                  </a:glow>
                </a:effectLst>
                <a:latin typeface="Arial" charset="0"/>
                <a:ea typeface="SimSun" charset="0"/>
                <a:cs typeface="SimSun" charset="0"/>
              </a:rPr>
              <a:t>启</a:t>
            </a:r>
            <a:r>
              <a:rPr lang="en-US" altLang="zh-CN" sz="1000" b="1" dirty="0">
                <a:solidFill>
                  <a:srgbClr val="FFFFFF"/>
                </a:solidFill>
                <a:effectLst>
                  <a:glow rad="101600">
                    <a:srgbClr val="010201">
                      <a:alpha val="75000"/>
                    </a:srgbClr>
                  </a:glow>
                </a:effectLst>
                <a:latin typeface="Arial" charset="0"/>
                <a:ea typeface="SimSun" charset="0"/>
                <a:cs typeface="SimSun" charset="0"/>
              </a:rPr>
              <a:t> 21)</a:t>
            </a:r>
          </a:p>
        </p:txBody>
      </p:sp>
      <p:sp>
        <p:nvSpPr>
          <p:cNvPr id="269357" name="Rectangle 48"/>
          <p:cNvSpPr>
            <a:spLocks noChangeArrowheads="1"/>
          </p:cNvSpPr>
          <p:nvPr/>
        </p:nvSpPr>
        <p:spPr bwMode="auto">
          <a:xfrm>
            <a:off x="7693025" y="3429000"/>
            <a:ext cx="803275" cy="698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00" b="1" dirty="0">
                <a:solidFill>
                  <a:srgbClr val="FFFFFF"/>
                </a:solidFill>
                <a:effectLst>
                  <a:glow rad="101600">
                    <a:srgbClr val="010201">
                      <a:alpha val="75000"/>
                    </a:srgbClr>
                  </a:glow>
                </a:effectLst>
                <a:latin typeface="Arial" charset="0"/>
                <a:ea typeface="SimSun" charset="0"/>
                <a:cs typeface="SimSun" charset="0"/>
              </a:rPr>
              <a:t>基督作王与众圣徒统治全世界</a:t>
            </a:r>
            <a:endParaRPr lang="en-US" altLang="zh-CN" sz="1000" b="1" dirty="0">
              <a:solidFill>
                <a:srgbClr val="FFFFFF"/>
              </a:solidFill>
              <a:effectLst>
                <a:glow rad="101600">
                  <a:srgbClr val="010201">
                    <a:alpha val="75000"/>
                  </a:srgbClr>
                </a:glow>
              </a:effectLst>
              <a:latin typeface="Arial" charset="0"/>
              <a:ea typeface="SimSun" charset="0"/>
              <a:cs typeface="SimSun" charset="0"/>
            </a:endParaRPr>
          </a:p>
        </p:txBody>
      </p:sp>
      <p:sp>
        <p:nvSpPr>
          <p:cNvPr id="269358" name="Rectangle 49"/>
          <p:cNvSpPr>
            <a:spLocks noChangeArrowheads="1"/>
          </p:cNvSpPr>
          <p:nvPr/>
        </p:nvSpPr>
        <p:spPr bwMode="auto">
          <a:xfrm>
            <a:off x="7818438" y="912813"/>
            <a:ext cx="1325562" cy="551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基督与众圣徒一同掌权（弗</a:t>
            </a:r>
            <a:r>
              <a:rPr lang="en-US" altLang="zh-CN" sz="1000" dirty="0">
                <a:solidFill>
                  <a:srgbClr val="FFFFFF"/>
                </a:solidFill>
                <a:latin typeface="Arial" charset="0"/>
                <a:ea typeface="SimSun" charset="0"/>
                <a:cs typeface="SimSun" charset="0"/>
              </a:rPr>
              <a:t>1:9-10; </a:t>
            </a:r>
            <a:r>
              <a:rPr lang="zh-CN" altLang="en-US" sz="1000" dirty="0">
                <a:solidFill>
                  <a:srgbClr val="FFFFFF"/>
                </a:solidFill>
                <a:latin typeface="Arial" charset="0"/>
                <a:ea typeface="SimSun" charset="0"/>
                <a:cs typeface="SimSun" charset="0"/>
              </a:rPr>
              <a:t>启</a:t>
            </a:r>
            <a:r>
              <a:rPr lang="en-US" altLang="zh-CN" sz="1000" dirty="0">
                <a:solidFill>
                  <a:srgbClr val="FFFFFF"/>
                </a:solidFill>
                <a:latin typeface="Arial" charset="0"/>
                <a:ea typeface="SimSun" charset="0"/>
                <a:cs typeface="SimSun" charset="0"/>
              </a:rPr>
              <a:t>20:1-6; 22:5</a:t>
            </a:r>
            <a:r>
              <a:rPr lang="zh-CN" altLang="en-US" sz="1000" dirty="0">
                <a:solidFill>
                  <a:srgbClr val="FFFFFF"/>
                </a:solidFill>
                <a:latin typeface="Arial" charset="0"/>
                <a:ea typeface="SimSun" charset="0"/>
                <a:cs typeface="SimSun" charset="0"/>
              </a:rPr>
              <a:t>下）</a:t>
            </a:r>
            <a:endParaRPr lang="en-US" altLang="zh-CN" sz="1000" dirty="0">
              <a:solidFill>
                <a:srgbClr val="FFFFFF"/>
              </a:solidFill>
              <a:latin typeface="Arial" charset="0"/>
              <a:ea typeface="SimSun" charset="0"/>
              <a:cs typeface="SimSun" charset="0"/>
            </a:endParaRPr>
          </a:p>
        </p:txBody>
      </p:sp>
      <p:grpSp>
        <p:nvGrpSpPr>
          <p:cNvPr id="269359" name="Group 50"/>
          <p:cNvGrpSpPr>
            <a:grpSpLocks/>
          </p:cNvGrpSpPr>
          <p:nvPr/>
        </p:nvGrpSpPr>
        <p:grpSpPr bwMode="auto">
          <a:xfrm>
            <a:off x="4622800" y="4978400"/>
            <a:ext cx="139700" cy="406400"/>
            <a:chOff x="2928" y="3216"/>
            <a:chExt cx="48" cy="192"/>
          </a:xfrm>
        </p:grpSpPr>
        <p:sp>
          <p:nvSpPr>
            <p:cNvPr id="269412"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3"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4"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0" name="Group 54"/>
          <p:cNvGrpSpPr>
            <a:grpSpLocks/>
          </p:cNvGrpSpPr>
          <p:nvPr/>
        </p:nvGrpSpPr>
        <p:grpSpPr bwMode="auto">
          <a:xfrm>
            <a:off x="4876800" y="5426075"/>
            <a:ext cx="76200" cy="212725"/>
            <a:chOff x="3072" y="3418"/>
            <a:chExt cx="48" cy="134"/>
          </a:xfrm>
        </p:grpSpPr>
        <p:sp>
          <p:nvSpPr>
            <p:cNvPr id="269409"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0"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11"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sp>
        <p:nvSpPr>
          <p:cNvPr id="269361" name="Rectangle 58"/>
          <p:cNvSpPr>
            <a:spLocks noChangeArrowheads="1"/>
          </p:cNvSpPr>
          <p:nvPr/>
        </p:nvSpPr>
        <p:spPr bwMode="auto">
          <a:xfrm rot="16200000">
            <a:off x="1814758" y="258473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dirty="0">
                <a:solidFill>
                  <a:srgbClr val="FFFFFF"/>
                </a:solidFill>
                <a:effectLst>
                  <a:glow rad="101600">
                    <a:srgbClr val="010201">
                      <a:alpha val="75000"/>
                    </a:srgbClr>
                  </a:glow>
                </a:effectLst>
                <a:latin typeface="Nadianne" charset="0"/>
                <a:ea typeface="SimSun" charset="0"/>
                <a:cs typeface="SimSun" charset="0"/>
              </a:rPr>
              <a:t>土地</a:t>
            </a:r>
          </a:p>
        </p:txBody>
      </p:sp>
      <p:sp>
        <p:nvSpPr>
          <p:cNvPr id="269362" name="Rectangle 59"/>
          <p:cNvSpPr>
            <a:spLocks noChangeArrowheads="1"/>
          </p:cNvSpPr>
          <p:nvPr/>
        </p:nvSpPr>
        <p:spPr bwMode="auto">
          <a:xfrm rot="16200000">
            <a:off x="1881433" y="3759480"/>
            <a:ext cx="605936" cy="33598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后裔</a:t>
            </a:r>
          </a:p>
        </p:txBody>
      </p:sp>
      <p:sp>
        <p:nvSpPr>
          <p:cNvPr id="269363" name="Rectangle 60"/>
          <p:cNvSpPr>
            <a:spLocks noChangeArrowheads="1"/>
          </p:cNvSpPr>
          <p:nvPr/>
        </p:nvSpPr>
        <p:spPr bwMode="auto">
          <a:xfrm rot="-5400000">
            <a:off x="2554288" y="5145087"/>
            <a:ext cx="590550" cy="3333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600" b="1">
                <a:solidFill>
                  <a:srgbClr val="FFFFFF"/>
                </a:solidFill>
                <a:effectLst>
                  <a:glow rad="101600">
                    <a:srgbClr val="010201">
                      <a:alpha val="75000"/>
                    </a:srgbClr>
                  </a:glow>
                </a:effectLst>
                <a:latin typeface="Nadianne" charset="0"/>
                <a:ea typeface="SimSun" charset="0"/>
                <a:cs typeface="SimSun" charset="0"/>
              </a:rPr>
              <a:t>祝福</a:t>
            </a:r>
          </a:p>
        </p:txBody>
      </p:sp>
      <p:sp>
        <p:nvSpPr>
          <p:cNvPr id="269364" name="Rectangle 61"/>
          <p:cNvSpPr>
            <a:spLocks noChangeArrowheads="1"/>
          </p:cNvSpPr>
          <p:nvPr/>
        </p:nvSpPr>
        <p:spPr bwMode="auto">
          <a:xfrm rot="-5400000">
            <a:off x="1069975" y="3783013"/>
            <a:ext cx="962025"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000" b="1">
                <a:solidFill>
                  <a:srgbClr val="FFFFFF"/>
                </a:solidFill>
                <a:latin typeface="Arial" charset="0"/>
                <a:ea typeface="SimSun" charset="0"/>
                <a:cs typeface="SimSun" charset="0"/>
              </a:rPr>
              <a:t>创世记 </a:t>
            </a:r>
            <a:r>
              <a:rPr lang="en-US" altLang="zh-CN" sz="1000" b="1">
                <a:solidFill>
                  <a:srgbClr val="FFFFFF"/>
                </a:solidFill>
                <a:latin typeface="Arial" charset="0"/>
                <a:ea typeface="SimSun" charset="0"/>
                <a:cs typeface="SimSun" charset="0"/>
              </a:rPr>
              <a:t>12:1-3</a:t>
            </a:r>
          </a:p>
        </p:txBody>
      </p:sp>
      <p:sp>
        <p:nvSpPr>
          <p:cNvPr id="269365" name="Rectangle 62"/>
          <p:cNvSpPr>
            <a:spLocks noChangeArrowheads="1"/>
          </p:cNvSpPr>
          <p:nvPr/>
        </p:nvSpPr>
        <p:spPr bwMode="auto">
          <a:xfrm>
            <a:off x="8385175" y="3429000"/>
            <a:ext cx="750888" cy="8592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 </a:t>
            </a:r>
            <a:r>
              <a:rPr lang="zh-CN" altLang="en-US" sz="1000" b="1">
                <a:solidFill>
                  <a:srgbClr val="FFFFFF"/>
                </a:solidFill>
                <a:effectLst>
                  <a:glow rad="101600">
                    <a:srgbClr val="010201">
                      <a:alpha val="75000"/>
                    </a:srgbClr>
                  </a:glow>
                </a:effectLst>
                <a:latin typeface="Arial" charset="0"/>
                <a:ea typeface="SimSun" charset="0"/>
                <a:cs typeface="SimSun" charset="0"/>
              </a:rPr>
              <a:t>基督将国度呈递给天父（林前</a:t>
            </a:r>
            <a:r>
              <a:rPr lang="en-US" altLang="zh-CN" sz="1000" b="1">
                <a:solidFill>
                  <a:srgbClr val="FFFFFF"/>
                </a:solidFill>
                <a:effectLst>
                  <a:glow rad="101600">
                    <a:srgbClr val="010201">
                      <a:alpha val="75000"/>
                    </a:srgbClr>
                  </a:glow>
                </a:effectLst>
                <a:latin typeface="Arial" charset="0"/>
                <a:ea typeface="SimSun" charset="0"/>
                <a:cs typeface="SimSun" charset="0"/>
              </a:rPr>
              <a:t>15:24</a:t>
            </a:r>
            <a:r>
              <a:rPr lang="zh-CN" altLang="en-US" sz="1000" b="1">
                <a:solidFill>
                  <a:srgbClr val="FFFFFF"/>
                </a:solidFill>
                <a:effectLst>
                  <a:glow rad="101600">
                    <a:srgbClr val="010201">
                      <a:alpha val="75000"/>
                    </a:srgbClr>
                  </a:glow>
                </a:effectLst>
                <a:latin typeface="Arial" charset="0"/>
                <a:ea typeface="SimSun" charset="0"/>
                <a:cs typeface="SimSun" charset="0"/>
              </a:rPr>
              <a:t>）</a:t>
            </a:r>
            <a:endParaRPr lang="en-US" altLang="zh-CN" sz="1000" b="1">
              <a:solidFill>
                <a:srgbClr val="FFFFFF"/>
              </a:solidFill>
              <a:effectLst>
                <a:glow rad="101600">
                  <a:srgbClr val="010201">
                    <a:alpha val="75000"/>
                  </a:srgbClr>
                </a:glow>
              </a:effectLst>
              <a:latin typeface="Arial" charset="0"/>
              <a:ea typeface="SimSun" charset="0"/>
              <a:cs typeface="SimSun" charset="0"/>
            </a:endParaRPr>
          </a:p>
        </p:txBody>
      </p:sp>
      <p:grpSp>
        <p:nvGrpSpPr>
          <p:cNvPr id="269366" name="Group 63"/>
          <p:cNvGrpSpPr>
            <a:grpSpLocks/>
          </p:cNvGrpSpPr>
          <p:nvPr/>
        </p:nvGrpSpPr>
        <p:grpSpPr bwMode="auto">
          <a:xfrm>
            <a:off x="7823200" y="1676400"/>
            <a:ext cx="611188" cy="450850"/>
            <a:chOff x="4928" y="1056"/>
            <a:chExt cx="385" cy="284"/>
          </a:xfrm>
        </p:grpSpPr>
        <p:sp>
          <p:nvSpPr>
            <p:cNvPr id="269404"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405" name="Rectangle 65"/>
            <p:cNvSpPr>
              <a:spLocks noChangeArrowheads="1"/>
            </p:cNvSpPr>
            <p:nvPr/>
          </p:nvSpPr>
          <p:spPr bwMode="auto">
            <a:xfrm>
              <a:off x="4928" y="1248"/>
              <a:ext cx="384" cy="48"/>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406"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407"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8"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67" name="Group 69"/>
          <p:cNvGrpSpPr>
            <a:grpSpLocks/>
          </p:cNvGrpSpPr>
          <p:nvPr/>
        </p:nvGrpSpPr>
        <p:grpSpPr bwMode="auto">
          <a:xfrm>
            <a:off x="4800600" y="5121275"/>
            <a:ext cx="1184275" cy="104775"/>
            <a:chOff x="3024" y="3278"/>
            <a:chExt cx="746" cy="66"/>
          </a:xfrm>
        </p:grpSpPr>
        <p:sp>
          <p:nvSpPr>
            <p:cNvPr id="269402"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3"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grpSp>
        <p:nvGrpSpPr>
          <p:cNvPr id="269368" name="Group 72"/>
          <p:cNvGrpSpPr>
            <a:grpSpLocks/>
          </p:cNvGrpSpPr>
          <p:nvPr/>
        </p:nvGrpSpPr>
        <p:grpSpPr bwMode="auto">
          <a:xfrm>
            <a:off x="4954588" y="5489575"/>
            <a:ext cx="3001962" cy="104775"/>
            <a:chOff x="3168" y="3458"/>
            <a:chExt cx="1891" cy="66"/>
          </a:xfrm>
        </p:grpSpPr>
        <p:sp>
          <p:nvSpPr>
            <p:cNvPr id="269400" name="Line 73"/>
            <p:cNvSpPr>
              <a:spLocks noChangeShapeType="1"/>
            </p:cNvSpPr>
            <p:nvPr/>
          </p:nvSpPr>
          <p:spPr bwMode="auto">
            <a:xfrm>
              <a:off x="3168" y="3493"/>
              <a:ext cx="1812" cy="6"/>
            </a:xfrm>
            <a:prstGeom prst="line">
              <a:avLst/>
            </a:prstGeom>
            <a:noFill/>
            <a:ln w="127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401" name="AutoShape 74"/>
            <p:cNvSpPr>
              <a:spLocks noChangeArrowheads="1"/>
            </p:cNvSpPr>
            <p:nvPr/>
          </p:nvSpPr>
          <p:spPr bwMode="auto">
            <a:xfrm rot="5400000">
              <a:off x="5006" y="3471"/>
              <a:ext cx="66" cy="40"/>
            </a:xfrm>
            <a:prstGeom prst="triangle">
              <a:avLst>
                <a:gd name="adj" fmla="val 49995"/>
              </a:avLst>
            </a:prstGeom>
            <a:solidFill>
              <a:srgbClr val="000000"/>
            </a:solidFill>
            <a:ln w="12700">
              <a:solidFill>
                <a:srgbClr val="000000"/>
              </a:solidFill>
              <a:miter lim="800000"/>
              <a:headEnd/>
              <a:tailEnd/>
            </a:ln>
          </p:spPr>
          <p:txBody>
            <a:bodyPr wrap="none" anchor="ctr"/>
            <a:lstStyle/>
            <a:p>
              <a:endParaRPr lang="en-US">
                <a:solidFill>
                  <a:srgbClr val="FFFFFF"/>
                </a:solidFill>
                <a:latin typeface="Arial" charset="0"/>
                <a:ea typeface="MS PGothic" charset="0"/>
                <a:cs typeface="MS PGothic" charset="0"/>
              </a:endParaRPr>
            </a:p>
          </p:txBody>
        </p:sp>
      </p:grpSp>
      <p:sp>
        <p:nvSpPr>
          <p:cNvPr id="269369" name="Rectangle 75"/>
          <p:cNvSpPr>
            <a:spLocks noChangeArrowheads="1"/>
          </p:cNvSpPr>
          <p:nvPr/>
        </p:nvSpPr>
        <p:spPr bwMode="auto">
          <a:xfrm>
            <a:off x="0" y="6358855"/>
            <a:ext cx="9144000" cy="520655"/>
          </a:xfrm>
          <a:prstGeom prst="rect">
            <a:avLst/>
          </a:prstGeom>
          <a:noFill/>
          <a:ln>
            <a:noFill/>
          </a:ln>
        </p:spPr>
        <p:txBody>
          <a:bodyPr wrap="square" lIns="90488" tIns="44450" rIns="90488" bIns="44450">
            <a:spAutoFit/>
          </a:bodyPr>
          <a:lstStyle/>
          <a:p>
            <a:pPr algn="ctr"/>
            <a:r>
              <a:rPr lang="zh-CN" altLang="en-US" sz="1400" dirty="0">
                <a:solidFill>
                  <a:srgbClr val="FFFFFF"/>
                </a:solidFill>
                <a:latin typeface="Arial" charset="0"/>
                <a:ea typeface="SimSun" charset="0"/>
                <a:cs typeface="SimSun" charset="0"/>
              </a:rPr>
              <a:t>经文突出强调双重国度之约。以色列的角色从亚伯拉罕到基督其内涵延伸至教会（继续中），而教会并非指“新以色列人”（不连续）以便取代以色列民族。以色列将在基督第二次降临时信靠基督从而再现其世界显赫地位。</a:t>
            </a:r>
            <a:endParaRPr lang="en-US" altLang="zh-CN" sz="1400" dirty="0">
              <a:solidFill>
                <a:srgbClr val="FFFFFF"/>
              </a:solidFill>
              <a:latin typeface="Arial" charset="0"/>
              <a:ea typeface="SimSun" charset="0"/>
              <a:cs typeface="SimSun" charset="0"/>
            </a:endParaRPr>
          </a:p>
        </p:txBody>
      </p:sp>
      <p:sp>
        <p:nvSpPr>
          <p:cNvPr id="269370" name="Rectangle 76"/>
          <p:cNvSpPr>
            <a:spLocks noChangeArrowheads="1"/>
          </p:cNvSpPr>
          <p:nvPr/>
        </p:nvSpPr>
        <p:spPr bwMode="auto">
          <a:xfrm>
            <a:off x="5114925" y="2095500"/>
            <a:ext cx="541816"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以色列</a:t>
            </a:r>
          </a:p>
        </p:txBody>
      </p:sp>
      <p:sp>
        <p:nvSpPr>
          <p:cNvPr id="269371" name="Rectangle 77"/>
          <p:cNvSpPr>
            <a:spLocks noChangeArrowheads="1"/>
          </p:cNvSpPr>
          <p:nvPr/>
        </p:nvSpPr>
        <p:spPr bwMode="auto">
          <a:xfrm>
            <a:off x="6394450" y="2095500"/>
            <a:ext cx="426400" cy="22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ffectLst>
                  <a:glow rad="101600">
                    <a:srgbClr val="010201">
                      <a:alpha val="75000"/>
                    </a:srgbClr>
                  </a:glow>
                </a:effectLst>
                <a:latin typeface="Arial" charset="0"/>
                <a:ea typeface="SimSun" charset="0"/>
                <a:cs typeface="SimSun" charset="0"/>
              </a:rPr>
              <a:t>教会</a:t>
            </a:r>
          </a:p>
        </p:txBody>
      </p:sp>
      <p:sp>
        <p:nvSpPr>
          <p:cNvPr id="269372" name="Rectangle 78"/>
          <p:cNvSpPr>
            <a:spLocks noChangeArrowheads="1"/>
          </p:cNvSpPr>
          <p:nvPr/>
        </p:nvSpPr>
        <p:spPr bwMode="auto">
          <a:xfrm>
            <a:off x="4999394" y="2239963"/>
            <a:ext cx="747000" cy="2128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zh-CN" altLang="en-US" sz="800" b="1">
                <a:solidFill>
                  <a:srgbClr val="FFFFFF"/>
                </a:solidFill>
                <a:effectLst>
                  <a:glow rad="101600">
                    <a:srgbClr val="010201">
                      <a:alpha val="75000"/>
                    </a:srgbClr>
                  </a:glow>
                </a:effectLst>
                <a:latin typeface="Arial" charset="0"/>
                <a:ea typeface="SimSun" charset="0"/>
                <a:cs typeface="SimSun" charset="0"/>
              </a:rPr>
              <a:t>民族的焦点</a:t>
            </a:r>
            <a:r>
              <a:rPr lang="en-US" altLang="zh-CN" sz="800" b="1">
                <a:solidFill>
                  <a:srgbClr val="FFFFFF"/>
                </a:solidFill>
                <a:effectLst>
                  <a:glow rad="101600">
                    <a:srgbClr val="010201">
                      <a:alpha val="75000"/>
                    </a:srgbClr>
                  </a:glow>
                </a:effectLst>
                <a:latin typeface="Arial" charset="0"/>
                <a:ea typeface="SimSun" charset="0"/>
                <a:cs typeface="SimSun" charset="0"/>
              </a:rPr>
              <a:t>)</a:t>
            </a:r>
          </a:p>
        </p:txBody>
      </p:sp>
      <p:graphicFrame>
        <p:nvGraphicFramePr>
          <p:cNvPr id="269373" name="Object 2"/>
          <p:cNvGraphicFramePr>
            <a:graphicFrameLocks/>
          </p:cNvGraphicFramePr>
          <p:nvPr/>
        </p:nvGraphicFramePr>
        <p:xfrm>
          <a:off x="381000" y="49213"/>
          <a:ext cx="665163" cy="636587"/>
        </p:xfrm>
        <a:graphic>
          <a:graphicData uri="http://schemas.openxmlformats.org/presentationml/2006/ole">
            <mc:AlternateContent xmlns:mc="http://schemas.openxmlformats.org/markup-compatibility/2006">
              <mc:Choice xmlns:v="urn:schemas-microsoft-com:vml" Requires="v">
                <p:oleObj spid="_x0000_s1143" name="Microsoft ClipArt Gallery" r:id="rId4" imgW="2102760" imgH="2093400" progId="">
                  <p:embed/>
                </p:oleObj>
              </mc:Choice>
              <mc:Fallback>
                <p:oleObj name="Microsoft ClipArt Gallery" r:id="rId4" imgW="2102760" imgH="2093400" progId="">
                  <p:embed/>
                  <p:pic>
                    <p:nvPicPr>
                      <p:cNvPr id="0" name="Picture 42"/>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sp>
        <p:nvSpPr>
          <p:cNvPr id="269374" name="Rectangle 80"/>
          <p:cNvSpPr>
            <a:spLocks noChangeArrowheads="1"/>
          </p:cNvSpPr>
          <p:nvPr/>
        </p:nvSpPr>
        <p:spPr bwMode="auto">
          <a:xfrm>
            <a:off x="6100498" y="2239963"/>
            <a:ext cx="1076856" cy="2436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algn="ct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新人” </a:t>
            </a:r>
            <a:r>
              <a:rPr lang="en-US" altLang="zh-CN" sz="1000" b="1">
                <a:solidFill>
                  <a:srgbClr val="FFFFFF"/>
                </a:solidFill>
                <a:effectLst>
                  <a:glow rad="101600">
                    <a:srgbClr val="010201">
                      <a:alpha val="75000"/>
                    </a:srgbClr>
                  </a:glow>
                </a:effectLst>
                <a:latin typeface="Arial" charset="0"/>
                <a:ea typeface="MS PGothic" charset="0"/>
                <a:cs typeface="MS PGothic" charset="0"/>
              </a:rPr>
              <a:t>(</a:t>
            </a:r>
            <a:r>
              <a:rPr lang="zh-CN" altLang="en-US" sz="1000" b="1">
                <a:solidFill>
                  <a:srgbClr val="FFFFFF"/>
                </a:solidFill>
                <a:effectLst>
                  <a:glow rad="101600">
                    <a:srgbClr val="010201">
                      <a:alpha val="75000"/>
                    </a:srgbClr>
                  </a:glow>
                </a:effectLst>
                <a:latin typeface="Arial" charset="0"/>
                <a:ea typeface="MS PGothic" charset="0"/>
                <a:cs typeface="MS PGothic" charset="0"/>
              </a:rPr>
              <a:t>弗</a:t>
            </a:r>
            <a:r>
              <a:rPr lang="en-US" altLang="zh-CN" sz="1000" b="1">
                <a:solidFill>
                  <a:srgbClr val="FFFFFF"/>
                </a:solidFill>
                <a:effectLst>
                  <a:glow rad="101600">
                    <a:srgbClr val="010201">
                      <a:alpha val="75000"/>
                    </a:srgbClr>
                  </a:glow>
                </a:effectLst>
                <a:latin typeface="Arial" charset="0"/>
                <a:ea typeface="MS PGothic" charset="0"/>
                <a:cs typeface="MS PGothic" charset="0"/>
              </a:rPr>
              <a:t>2:15)</a:t>
            </a:r>
          </a:p>
        </p:txBody>
      </p:sp>
      <p:sp>
        <p:nvSpPr>
          <p:cNvPr id="269375" name="Line 81"/>
          <p:cNvSpPr>
            <a:spLocks noChangeShapeType="1"/>
          </p:cNvSpPr>
          <p:nvPr/>
        </p:nvSpPr>
        <p:spPr bwMode="auto">
          <a:xfrm>
            <a:off x="5783263" y="2116138"/>
            <a:ext cx="7937" cy="237966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76" name="Rectangle 82"/>
          <p:cNvSpPr>
            <a:spLocks noChangeArrowheads="1"/>
          </p:cNvSpPr>
          <p:nvPr/>
        </p:nvSpPr>
        <p:spPr bwMode="auto">
          <a:xfrm>
            <a:off x="8029575" y="5772150"/>
            <a:ext cx="1079500" cy="39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just"/>
            <a:r>
              <a:rPr lang="zh-CN" altLang="en-US" sz="1000" dirty="0">
                <a:solidFill>
                  <a:srgbClr val="FFFFFF"/>
                </a:solidFill>
                <a:latin typeface="Arial" charset="0"/>
                <a:ea typeface="SimSun" charset="0"/>
                <a:cs typeface="SimSun" charset="0"/>
              </a:rPr>
              <a:t>第五版</a:t>
            </a:r>
          </a:p>
          <a:p>
            <a:pPr algn="just"/>
            <a:r>
              <a:rPr lang="en-US" altLang="zh-CN" sz="1000" dirty="0">
                <a:solidFill>
                  <a:srgbClr val="FFFFFF"/>
                </a:solidFill>
                <a:latin typeface="Arial" charset="0"/>
                <a:ea typeface="SimSun" charset="0"/>
                <a:cs typeface="SimSun" charset="0"/>
              </a:rPr>
              <a:t>2006</a:t>
            </a:r>
            <a:r>
              <a:rPr lang="zh-CN" altLang="en-US" sz="1000" dirty="0">
                <a:solidFill>
                  <a:srgbClr val="FFFFFF"/>
                </a:solidFill>
                <a:latin typeface="Arial" charset="0"/>
                <a:ea typeface="SimSun" charset="0"/>
                <a:cs typeface="SimSun" charset="0"/>
              </a:rPr>
              <a:t>年</a:t>
            </a:r>
            <a:r>
              <a:rPr lang="en-US" altLang="zh-CN" sz="1000" dirty="0">
                <a:solidFill>
                  <a:srgbClr val="FFFFFF"/>
                </a:solidFill>
                <a:latin typeface="Arial" charset="0"/>
                <a:ea typeface="SimSun" charset="0"/>
                <a:cs typeface="SimSun" charset="0"/>
              </a:rPr>
              <a:t>3</a:t>
            </a:r>
            <a:r>
              <a:rPr lang="zh-CN" altLang="en-US" sz="1000" dirty="0">
                <a:solidFill>
                  <a:srgbClr val="FFFFFF"/>
                </a:solidFill>
                <a:latin typeface="Arial" charset="0"/>
                <a:ea typeface="SimSun" charset="0"/>
                <a:cs typeface="SimSun" charset="0"/>
              </a:rPr>
              <a:t>月</a:t>
            </a:r>
            <a:r>
              <a:rPr lang="en-US" altLang="zh-CN" sz="1000" dirty="0">
                <a:solidFill>
                  <a:srgbClr val="FFFFFF"/>
                </a:solidFill>
                <a:latin typeface="Arial" charset="0"/>
                <a:ea typeface="SimSun" charset="0"/>
                <a:cs typeface="SimSun" charset="0"/>
              </a:rPr>
              <a:t>14</a:t>
            </a:r>
            <a:r>
              <a:rPr lang="zh-CN" altLang="en-US" sz="1000" dirty="0">
                <a:solidFill>
                  <a:srgbClr val="FFFFFF"/>
                </a:solidFill>
                <a:latin typeface="Arial" charset="0"/>
                <a:ea typeface="SimSun" charset="0"/>
                <a:cs typeface="SimSun" charset="0"/>
              </a:rPr>
              <a:t>日</a:t>
            </a:r>
            <a:endParaRPr lang="en-US" altLang="zh-CN" sz="1000" dirty="0">
              <a:solidFill>
                <a:srgbClr val="FFFFFF"/>
              </a:solidFill>
              <a:latin typeface="Arial" charset="0"/>
              <a:ea typeface="SimSun" charset="0"/>
              <a:cs typeface="SimSun" charset="0"/>
            </a:endParaRPr>
          </a:p>
        </p:txBody>
      </p:sp>
      <p:grpSp>
        <p:nvGrpSpPr>
          <p:cNvPr id="269377" name="Group 83"/>
          <p:cNvGrpSpPr>
            <a:grpSpLocks/>
          </p:cNvGrpSpPr>
          <p:nvPr/>
        </p:nvGrpSpPr>
        <p:grpSpPr bwMode="auto">
          <a:xfrm>
            <a:off x="1387475" y="2087563"/>
            <a:ext cx="165100" cy="176212"/>
            <a:chOff x="874" y="1315"/>
            <a:chExt cx="104" cy="111"/>
          </a:xfrm>
        </p:grpSpPr>
        <p:sp>
          <p:nvSpPr>
            <p:cNvPr id="269398" name="AutoShape 84"/>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9" name="AutoShape 85"/>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78" name="Group 86"/>
          <p:cNvGrpSpPr>
            <a:grpSpLocks/>
          </p:cNvGrpSpPr>
          <p:nvPr/>
        </p:nvGrpSpPr>
        <p:grpSpPr bwMode="auto">
          <a:xfrm>
            <a:off x="2305050" y="3333750"/>
            <a:ext cx="288925" cy="222250"/>
            <a:chOff x="1452" y="2100"/>
            <a:chExt cx="182" cy="140"/>
          </a:xfrm>
        </p:grpSpPr>
        <p:sp>
          <p:nvSpPr>
            <p:cNvPr id="269393" name="Freeform 87"/>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sz="2000">
                <a:solidFill>
                  <a:srgbClr val="FFFFFF"/>
                </a:solidFill>
                <a:latin typeface="Arial" charset="0"/>
              </a:endParaRPr>
            </a:p>
          </p:txBody>
        </p:sp>
        <p:sp>
          <p:nvSpPr>
            <p:cNvPr id="269394" name="Rectangle 88"/>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5" name="Oval 89"/>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endParaRPr lang="en-US">
                <a:solidFill>
                  <a:srgbClr val="FFFFFF"/>
                </a:solidFill>
                <a:latin typeface="Arial" charset="0"/>
                <a:ea typeface="MS PGothic" charset="0"/>
                <a:cs typeface="MS PGothic" charset="0"/>
              </a:endParaRPr>
            </a:p>
          </p:txBody>
        </p:sp>
        <p:sp>
          <p:nvSpPr>
            <p:cNvPr id="269396" name="Line 90"/>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sp>
          <p:nvSpPr>
            <p:cNvPr id="269397" name="Line 91"/>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sz="2000">
                <a:solidFill>
                  <a:srgbClr val="FFFFFF"/>
                </a:solidFill>
                <a:latin typeface="Arial" charset="0"/>
              </a:endParaRPr>
            </a:p>
          </p:txBody>
        </p:sp>
      </p:grpSp>
      <p:grpSp>
        <p:nvGrpSpPr>
          <p:cNvPr id="269379" name="Group 92"/>
          <p:cNvGrpSpPr>
            <a:grpSpLocks/>
          </p:cNvGrpSpPr>
          <p:nvPr/>
        </p:nvGrpSpPr>
        <p:grpSpPr bwMode="auto">
          <a:xfrm>
            <a:off x="1609725" y="1535113"/>
            <a:ext cx="298450" cy="238125"/>
            <a:chOff x="1118" y="900"/>
            <a:chExt cx="188" cy="150"/>
          </a:xfrm>
        </p:grpSpPr>
        <p:grpSp>
          <p:nvGrpSpPr>
            <p:cNvPr id="269387" name="Group 93"/>
            <p:cNvGrpSpPr>
              <a:grpSpLocks/>
            </p:cNvGrpSpPr>
            <p:nvPr/>
          </p:nvGrpSpPr>
          <p:grpSpPr bwMode="auto">
            <a:xfrm>
              <a:off x="1118" y="900"/>
              <a:ext cx="84" cy="150"/>
              <a:chOff x="1118" y="900"/>
              <a:chExt cx="84" cy="150"/>
            </a:xfrm>
          </p:grpSpPr>
          <p:sp>
            <p:nvSpPr>
              <p:cNvPr id="269391" name="Rectangle 94"/>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2" name="Oval 95"/>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nvGrpSpPr>
            <p:cNvPr id="269388" name="Group 96"/>
            <p:cNvGrpSpPr>
              <a:grpSpLocks/>
            </p:cNvGrpSpPr>
            <p:nvPr/>
          </p:nvGrpSpPr>
          <p:grpSpPr bwMode="auto">
            <a:xfrm>
              <a:off x="1222" y="900"/>
              <a:ext cx="84" cy="150"/>
              <a:chOff x="1222" y="900"/>
              <a:chExt cx="84" cy="150"/>
            </a:xfrm>
          </p:grpSpPr>
          <p:sp>
            <p:nvSpPr>
              <p:cNvPr id="269389" name="Rectangle 97"/>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sp>
            <p:nvSpPr>
              <p:cNvPr id="269390" name="Oval 98"/>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solidFill>
                    <a:srgbClr val="FFFFFF"/>
                  </a:solidFill>
                  <a:latin typeface="Arial" charset="0"/>
                  <a:ea typeface="MS PGothic" charset="0"/>
                  <a:cs typeface="MS PGothic" charset="0"/>
                </a:endParaRPr>
              </a:p>
            </p:txBody>
          </p:sp>
        </p:grpSp>
      </p:grpSp>
      <p:sp>
        <p:nvSpPr>
          <p:cNvPr id="269380" name="Rectangle 99"/>
          <p:cNvSpPr>
            <a:spLocks noChangeArrowheads="1"/>
          </p:cNvSpPr>
          <p:nvPr/>
        </p:nvSpPr>
        <p:spPr bwMode="auto">
          <a:xfrm>
            <a:off x="7537450" y="4532313"/>
            <a:ext cx="1027113"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00A0D"/>
                </a:solidFill>
                <a:latin typeface="Arial" charset="0"/>
                <a:ea typeface="SimSun" charset="0"/>
                <a:cs typeface="SimSun" charset="0"/>
              </a:rPr>
              <a:t>在民族复兴之际，新约的五个内容均得以实现（亚</a:t>
            </a:r>
            <a:r>
              <a:rPr lang="en-US" altLang="zh-CN" sz="1050" b="1" dirty="0">
                <a:solidFill>
                  <a:srgbClr val="000A0D"/>
                </a:solidFill>
                <a:latin typeface="Arial" charset="0"/>
                <a:ea typeface="SimSun" charset="0"/>
                <a:cs typeface="SimSun" charset="0"/>
              </a:rPr>
              <a:t>8</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1" name="Rectangle 100"/>
          <p:cNvSpPr>
            <a:spLocks noChangeArrowheads="1"/>
          </p:cNvSpPr>
          <p:nvPr/>
        </p:nvSpPr>
        <p:spPr bwMode="auto">
          <a:xfrm>
            <a:off x="8416925" y="4541838"/>
            <a:ext cx="669925" cy="8976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1050" b="1" dirty="0">
                <a:solidFill>
                  <a:srgbClr val="000A0D"/>
                </a:solidFill>
                <a:latin typeface="Arial" charset="0"/>
                <a:ea typeface="SimSun" charset="0"/>
                <a:cs typeface="SimSun" charset="0"/>
              </a:rPr>
              <a:t>一切都更新了！（启</a:t>
            </a:r>
            <a:r>
              <a:rPr lang="en-US" altLang="zh-CN" sz="1050" b="1" dirty="0">
                <a:solidFill>
                  <a:srgbClr val="000A0D"/>
                </a:solidFill>
                <a:latin typeface="Arial" charset="0"/>
                <a:ea typeface="SimSun" charset="0"/>
                <a:cs typeface="SimSun" charset="0"/>
              </a:rPr>
              <a:t>21:5</a:t>
            </a:r>
            <a:r>
              <a:rPr lang="zh-CN" altLang="en-US" sz="1050" b="1" dirty="0">
                <a:solidFill>
                  <a:srgbClr val="000A0D"/>
                </a:solidFill>
                <a:latin typeface="Arial" charset="0"/>
                <a:ea typeface="SimSun" charset="0"/>
                <a:cs typeface="SimSun" charset="0"/>
              </a:rPr>
              <a:t>）</a:t>
            </a:r>
            <a:endParaRPr lang="en-US" altLang="zh-CN" sz="1050" b="1" dirty="0">
              <a:solidFill>
                <a:srgbClr val="000A0D"/>
              </a:solidFill>
              <a:latin typeface="Arial" charset="0"/>
              <a:ea typeface="SimSun" charset="0"/>
              <a:cs typeface="SimSun" charset="0"/>
            </a:endParaRPr>
          </a:p>
        </p:txBody>
      </p:sp>
      <p:sp>
        <p:nvSpPr>
          <p:cNvPr id="269382" name="Rectangle 101"/>
          <p:cNvSpPr>
            <a:spLocks noChangeArrowheads="1"/>
          </p:cNvSpPr>
          <p:nvPr/>
        </p:nvSpPr>
        <p:spPr bwMode="auto">
          <a:xfrm>
            <a:off x="1905000" y="5934845"/>
            <a:ext cx="3022599" cy="412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50" b="1" dirty="0">
                <a:solidFill>
                  <a:srgbClr val="010201"/>
                </a:solidFill>
                <a:latin typeface="Arial" charset="0"/>
                <a:ea typeface="SimSun" charset="0"/>
                <a:cs typeface="SimSun" charset="0"/>
              </a:rPr>
              <a:t>暂时的（加</a:t>
            </a:r>
            <a:r>
              <a:rPr lang="en-US" altLang="zh-CN" sz="1050" b="1" dirty="0">
                <a:solidFill>
                  <a:srgbClr val="010201"/>
                </a:solidFill>
                <a:latin typeface="Arial" charset="0"/>
                <a:ea typeface="SimSun" charset="0"/>
                <a:cs typeface="SimSun" charset="0"/>
              </a:rPr>
              <a:t>3:19</a:t>
            </a:r>
            <a:r>
              <a:rPr lang="zh-CN" altLang="en-US" sz="1050" b="1" dirty="0">
                <a:solidFill>
                  <a:srgbClr val="010201"/>
                </a:solidFill>
                <a:latin typeface="Arial" charset="0"/>
                <a:ea typeface="SimSun" charset="0"/>
                <a:cs typeface="SimSun" charset="0"/>
              </a:rPr>
              <a:t>）、有条件的，显明人的罪（罗</a:t>
            </a:r>
            <a:r>
              <a:rPr lang="en-US" altLang="zh-CN" sz="1050" b="1" dirty="0">
                <a:solidFill>
                  <a:srgbClr val="010201"/>
                </a:solidFill>
                <a:latin typeface="Arial" charset="0"/>
                <a:ea typeface="SimSun" charset="0"/>
                <a:cs typeface="SimSun" charset="0"/>
              </a:rPr>
              <a:t>7:7</a:t>
            </a:r>
            <a:r>
              <a:rPr lang="zh-CN" altLang="en-US" sz="1050" b="1" dirty="0">
                <a:solidFill>
                  <a:srgbClr val="010201"/>
                </a:solidFill>
                <a:latin typeface="Arial" charset="0"/>
                <a:ea typeface="SimSun" charset="0"/>
                <a:cs typeface="SimSun" charset="0"/>
              </a:rPr>
              <a:t>）并规范以色列人（加</a:t>
            </a:r>
            <a:r>
              <a:rPr lang="en-US" altLang="zh-CN" sz="1050" b="1" dirty="0">
                <a:solidFill>
                  <a:srgbClr val="010201"/>
                </a:solidFill>
                <a:latin typeface="Arial" charset="0"/>
                <a:ea typeface="SimSun" charset="0"/>
                <a:cs typeface="SimSun" charset="0"/>
              </a:rPr>
              <a:t>3:23-25</a:t>
            </a:r>
            <a:r>
              <a:rPr lang="zh-CN" altLang="en-US" sz="1050" b="1" dirty="0">
                <a:solidFill>
                  <a:srgbClr val="010201"/>
                </a:solidFill>
                <a:latin typeface="Arial" charset="0"/>
                <a:ea typeface="SimSun" charset="0"/>
                <a:cs typeface="SimSun" charset="0"/>
              </a:rPr>
              <a:t>）</a:t>
            </a:r>
            <a:endParaRPr lang="en-US" altLang="zh-CN" sz="1050" b="1" dirty="0">
              <a:solidFill>
                <a:srgbClr val="010201"/>
              </a:solidFill>
              <a:latin typeface="Arial" charset="0"/>
              <a:ea typeface="SimSun" charset="0"/>
              <a:cs typeface="SimSun" charset="0"/>
            </a:endParaRPr>
          </a:p>
        </p:txBody>
      </p:sp>
      <p:sp>
        <p:nvSpPr>
          <p:cNvPr id="269383" name="Rectangle 102"/>
          <p:cNvSpPr>
            <a:spLocks noChangeArrowheads="1"/>
          </p:cNvSpPr>
          <p:nvPr/>
        </p:nvSpPr>
        <p:spPr bwMode="auto">
          <a:xfrm>
            <a:off x="5862638" y="5734050"/>
            <a:ext cx="1560512" cy="54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十字架废除、成就、取代了律法</a:t>
            </a:r>
            <a:r>
              <a:rPr lang="en-US" altLang="zh-CN" sz="1000" dirty="0">
                <a:solidFill>
                  <a:srgbClr val="FFFFFF"/>
                </a:solidFill>
                <a:latin typeface="Arial" charset="0"/>
                <a:ea typeface="SimSun" charset="0"/>
                <a:cs typeface="SimSun" charset="0"/>
              </a:rPr>
              <a:t>(</a:t>
            </a:r>
            <a:r>
              <a:rPr lang="zh-CN" altLang="en-US" sz="1000" dirty="0">
                <a:solidFill>
                  <a:srgbClr val="FFFFFF"/>
                </a:solidFill>
                <a:latin typeface="Arial" charset="0"/>
                <a:ea typeface="SimSun" charset="0"/>
                <a:cs typeface="SimSun" charset="0"/>
              </a:rPr>
              <a:t>罗</a:t>
            </a:r>
            <a:r>
              <a:rPr lang="en-US" altLang="zh-CN" sz="1000" dirty="0">
                <a:solidFill>
                  <a:srgbClr val="FFFFFF"/>
                </a:solidFill>
                <a:latin typeface="Arial" charset="0"/>
                <a:ea typeface="SimSun" charset="0"/>
                <a:cs typeface="SimSun" charset="0"/>
              </a:rPr>
              <a:t>7:1-6;1 </a:t>
            </a:r>
            <a:r>
              <a:rPr lang="zh-CN" altLang="en-US" sz="1000" dirty="0">
                <a:solidFill>
                  <a:srgbClr val="FFFFFF"/>
                </a:solidFill>
                <a:latin typeface="Arial" charset="0"/>
                <a:ea typeface="SimSun" charset="0"/>
                <a:cs typeface="SimSun" charset="0"/>
              </a:rPr>
              <a:t>林前</a:t>
            </a:r>
            <a:r>
              <a:rPr lang="en-US" altLang="zh-CN" sz="1000" dirty="0">
                <a:solidFill>
                  <a:srgbClr val="FFFFFF"/>
                </a:solidFill>
                <a:latin typeface="Arial" charset="0"/>
                <a:ea typeface="SimSun" charset="0"/>
                <a:cs typeface="SimSun" charset="0"/>
              </a:rPr>
              <a:t>9:19-21; </a:t>
            </a:r>
            <a:r>
              <a:rPr lang="zh-CN" altLang="en-US" sz="1000" dirty="0">
                <a:solidFill>
                  <a:srgbClr val="FFFFFF"/>
                </a:solidFill>
                <a:latin typeface="Arial" charset="0"/>
                <a:ea typeface="SimSun" charset="0"/>
                <a:cs typeface="SimSun" charset="0"/>
              </a:rPr>
              <a:t>希</a:t>
            </a:r>
            <a:r>
              <a:rPr lang="en-US" altLang="zh-CN" sz="1000" dirty="0">
                <a:solidFill>
                  <a:srgbClr val="FFFFFF"/>
                </a:solidFill>
                <a:latin typeface="Arial" charset="0"/>
                <a:ea typeface="SimSun" charset="0"/>
                <a:cs typeface="SimSun" charset="0"/>
              </a:rPr>
              <a:t>8:13)</a:t>
            </a:r>
          </a:p>
        </p:txBody>
      </p:sp>
      <p:sp>
        <p:nvSpPr>
          <p:cNvPr id="1556583" name="Rectangle 103"/>
          <p:cNvSpPr>
            <a:spLocks noChangeArrowheads="1"/>
          </p:cNvSpPr>
          <p:nvPr/>
        </p:nvSpPr>
        <p:spPr bwMode="auto">
          <a:xfrm>
            <a:off x="2819400" y="1755775"/>
            <a:ext cx="2305050" cy="243656"/>
          </a:xfrm>
          <a:prstGeom prst="rect">
            <a:avLst/>
          </a:prstGeom>
          <a:noFill/>
          <a:ln>
            <a:noFill/>
          </a:ln>
        </p:spPr>
        <p:txBody>
          <a:bodyPr wrap="square" lIns="90488" tIns="44450" rIns="90488" bIns="44450">
            <a:spAutoFit/>
          </a:bodyPr>
          <a:lstStyle/>
          <a:p>
            <a:pPr algn="ctr"/>
            <a:r>
              <a:rPr lang="zh-CN" altLang="en-US" sz="1000" dirty="0">
                <a:solidFill>
                  <a:srgbClr val="FFFFFF"/>
                </a:solidFill>
                <a:latin typeface="Arial" charset="0"/>
                <a:ea typeface="SimSun" charset="0"/>
                <a:cs typeface="SimSun" charset="0"/>
              </a:rPr>
              <a:t>创世记 </a:t>
            </a:r>
            <a:r>
              <a:rPr lang="en-US" altLang="zh-CN" sz="1000" dirty="0">
                <a:solidFill>
                  <a:srgbClr val="FFFFFF"/>
                </a:solidFill>
                <a:latin typeface="Arial" charset="0"/>
                <a:ea typeface="SimSun" charset="0"/>
                <a:cs typeface="SimSun" charset="0"/>
              </a:rPr>
              <a:t>6:18; 9:8-17</a:t>
            </a:r>
          </a:p>
        </p:txBody>
      </p:sp>
      <p:sp>
        <p:nvSpPr>
          <p:cNvPr id="1556584" name="Rectangle 104"/>
          <p:cNvSpPr>
            <a:spLocks noGrp="1" noChangeArrowheads="1"/>
          </p:cNvSpPr>
          <p:nvPr>
            <p:ph type="ctrTitle"/>
          </p:nvPr>
        </p:nvSpPr>
        <p:spPr>
          <a:xfrm>
            <a:off x="838200" y="54243"/>
            <a:ext cx="7696200" cy="820737"/>
          </a:xfrm>
          <a:effectLst>
            <a:outerShdw blurRad="63500" dist="35921" dir="2700000" algn="ctr" rotWithShape="0">
              <a:srgbClr val="000000">
                <a:alpha val="50000"/>
              </a:srgbClr>
            </a:outerShdw>
          </a:effectLst>
        </p:spPr>
        <p:txBody>
          <a:bodyPr anchor="t">
            <a:spAutoFit/>
          </a:bodyPr>
          <a:lstStyle/>
          <a:p>
            <a:pPr>
              <a:defRPr/>
            </a:pPr>
            <a:r>
              <a:rPr lang="zh-CN" altLang="en-US" sz="4800" dirty="0">
                <a:solidFill>
                  <a:srgbClr val="FFFF00"/>
                </a:solidFill>
                <a:effectLst>
                  <a:outerShdw blurRad="38100" dist="38100" dir="2700000" algn="tl">
                    <a:srgbClr val="000000"/>
                  </a:outerShdw>
                </a:effectLst>
                <a:latin typeface="Braggadocio" charset="0"/>
                <a:ea typeface="SimSun" charset="0"/>
                <a:cs typeface="SimSun" charset="0"/>
              </a:rPr>
              <a:t>国度与契约时间表</a:t>
            </a:r>
            <a:r>
              <a:rPr lang="en-US" altLang="zh-CN" sz="4800" dirty="0">
                <a:solidFill>
                  <a:srgbClr val="FFFF00"/>
                </a:solidFill>
                <a:effectLst>
                  <a:outerShdw blurRad="38100" dist="38100" dir="2700000" algn="tl">
                    <a:srgbClr val="000000"/>
                  </a:outerShdw>
                </a:effectLst>
                <a:latin typeface="Braggadocio" charset="0"/>
                <a:ea typeface="SimSun" charset="0"/>
                <a:cs typeface="SimSun" charset="0"/>
              </a:rPr>
              <a:t> </a:t>
            </a:r>
            <a:endParaRPr lang="en-US" altLang="zh-CN" dirty="0">
              <a:solidFill>
                <a:srgbClr val="FFFF00"/>
              </a:solidFill>
              <a:effectLst>
                <a:outerShdw blurRad="38100" dist="38100" dir="2700000" algn="tl">
                  <a:srgbClr val="000000"/>
                </a:outerShdw>
              </a:effectLst>
              <a:latin typeface="Braggadocio" charset="0"/>
              <a:ea typeface="SimSun" charset="0"/>
              <a:cs typeface="SimSun" charset="0"/>
            </a:endParaRPr>
          </a:p>
        </p:txBody>
      </p:sp>
      <p:sp>
        <p:nvSpPr>
          <p:cNvPr id="269386" name="Text Box 105"/>
          <p:cNvSpPr txBox="1">
            <a:spLocks noChangeArrowheads="1"/>
          </p:cNvSpPr>
          <p:nvPr/>
        </p:nvSpPr>
        <p:spPr bwMode="auto">
          <a:xfrm>
            <a:off x="8305800" y="7620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pPr>
            <a:r>
              <a:rPr lang="en-US" altLang="zh-CN" sz="2400" b="1" dirty="0">
                <a:solidFill>
                  <a:srgbClr val="FFFFFF"/>
                </a:solidFill>
                <a:ea typeface="SimSun" charset="0"/>
                <a:cs typeface="SimSun" charset="0"/>
              </a:rPr>
              <a:t>9g</a:t>
            </a:r>
            <a:endParaRPr lang="en-US" altLang="zh-CN" sz="2400" dirty="0">
              <a:solidFill>
                <a:srgbClr val="FFFFFF"/>
              </a:solidFill>
              <a:ea typeface="SimSun" charset="0"/>
              <a:cs typeface="SimSun" charset="0"/>
            </a:endParaRPr>
          </a:p>
        </p:txBody>
      </p:sp>
    </p:spTree>
    <p:extLst>
      <p:ext uri="{BB962C8B-B14F-4D97-AF65-F5344CB8AC3E}">
        <p14:creationId xmlns:p14="http://schemas.microsoft.com/office/powerpoint/2010/main" val="2261402164"/>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zh-CN" altLang="en-US" sz="3600" b="1" dirty="0">
                <a:solidFill>
                  <a:srgbClr val="FFFFFF"/>
                </a:solidFill>
                <a:latin typeface="KaiTi" pitchFamily="49" charset="-122"/>
                <a:ea typeface="KaiTi" pitchFamily="49" charset="-122"/>
                <a:cs typeface="ＭＳ Ｐゴシック" charset="0"/>
              </a:rPr>
              <a:t>“多处经节提到基督第二次再来后在地上将有公义的通知统治 （诗 </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72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96</a:t>
            </a:r>
            <a:r>
              <a:rPr lang="zh-CN" altLang="en-US" sz="3600" b="1" dirty="0">
                <a:solidFill>
                  <a:srgbClr val="FFFFFF"/>
                </a:solidFill>
                <a:latin typeface="KaiTi" pitchFamily="49" charset="-122"/>
                <a:ea typeface="KaiTi" pitchFamily="49" charset="-122"/>
                <a:cs typeface="ＭＳ Ｐゴシック" charset="0"/>
              </a:rPr>
              <a:t>；赛</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6-7</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11-12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1-6</a:t>
            </a:r>
            <a:r>
              <a:rPr lang="zh-CN" altLang="en-US" sz="3600" b="1" dirty="0">
                <a:solidFill>
                  <a:srgbClr val="FFFFFF"/>
                </a:solidFill>
                <a:latin typeface="KaiTi" pitchFamily="49" charset="-122"/>
                <a:ea typeface="KaiTi" pitchFamily="49" charset="-122"/>
                <a:cs typeface="ＭＳ Ｐゴシック" charset="0"/>
              </a:rPr>
              <a:t>；耶</a:t>
            </a:r>
            <a:r>
              <a:rPr lang="en-GB" sz="3600" b="1" dirty="0">
                <a:solidFill>
                  <a:srgbClr val="FFFFFF"/>
                </a:solidFill>
                <a:latin typeface="KaiTi" pitchFamily="49" charset="-122"/>
                <a:ea typeface="KaiTi" pitchFamily="49" charset="-122"/>
                <a:cs typeface="ＭＳ Ｐゴシック" charset="0"/>
              </a:rPr>
              <a:t>23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5-6</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30</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8-11</a:t>
            </a:r>
            <a:r>
              <a:rPr lang="zh-CN" altLang="en-US" sz="3600" b="1" dirty="0">
                <a:solidFill>
                  <a:srgbClr val="FFFFFF"/>
                </a:solidFill>
                <a:latin typeface="KaiTi" pitchFamily="49" charset="-122"/>
                <a:ea typeface="KaiTi" pitchFamily="49" charset="-122"/>
                <a:cs typeface="ＭＳ Ｐゴシック" charset="0"/>
              </a:rPr>
              <a:t>；但</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44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7</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13-14</a:t>
            </a:r>
            <a:r>
              <a:rPr lang="zh-CN" altLang="en-US" sz="3600" b="1" dirty="0">
                <a:solidFill>
                  <a:srgbClr val="FFFFFF"/>
                </a:solidFill>
                <a:latin typeface="KaiTi" pitchFamily="49" charset="-122"/>
                <a:ea typeface="KaiTi" pitchFamily="49" charset="-122"/>
                <a:cs typeface="ＭＳ Ｐゴシック" charset="0"/>
              </a:rPr>
              <a:t>；何</a:t>
            </a:r>
            <a:r>
              <a:rPr lang="en-GB" sz="3600" b="1" dirty="0">
                <a:solidFill>
                  <a:srgbClr val="FFFFFF"/>
                </a:solidFill>
                <a:latin typeface="KaiTi" pitchFamily="49" charset="-122"/>
                <a:ea typeface="KaiTi" pitchFamily="49" charset="-122"/>
                <a:cs typeface="ＭＳ Ｐゴシック" charset="0"/>
              </a:rPr>
              <a:t>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4-5</a:t>
            </a:r>
            <a:r>
              <a:rPr lang="zh-CN" altLang="en-US" sz="3600" b="1" dirty="0">
                <a:solidFill>
                  <a:srgbClr val="FFFFFF"/>
                </a:solidFill>
                <a:latin typeface="KaiTi" pitchFamily="49" charset="-122"/>
                <a:ea typeface="KaiTi" pitchFamily="49" charset="-122"/>
                <a:cs typeface="ＭＳ Ｐゴシック" charset="0"/>
              </a:rPr>
              <a:t>；摩</a:t>
            </a:r>
            <a:r>
              <a:rPr lang="en-GB" sz="3600" b="1" dirty="0">
                <a:solidFill>
                  <a:srgbClr val="FFFFFF"/>
                </a:solidFill>
                <a:latin typeface="KaiTi" pitchFamily="49" charset="-122"/>
                <a:ea typeface="KaiTi" pitchFamily="49" charset="-122"/>
                <a:cs typeface="ＭＳ Ｐゴシック" charset="0"/>
              </a:rPr>
              <a:t>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11-15</a:t>
            </a:r>
            <a:r>
              <a:rPr lang="zh-CN" altLang="en-US" sz="3600" b="1" dirty="0">
                <a:solidFill>
                  <a:srgbClr val="FFFFFF"/>
                </a:solidFill>
                <a:latin typeface="KaiTi" pitchFamily="49" charset="-122"/>
                <a:ea typeface="KaiTi" pitchFamily="49" charset="-122"/>
                <a:cs typeface="ＭＳ Ｐゴシック" charset="0"/>
              </a:rPr>
              <a:t>；弥</a:t>
            </a:r>
            <a:r>
              <a:rPr lang="en-GB" sz="3600" b="1" dirty="0">
                <a:solidFill>
                  <a:srgbClr val="FFFFFF"/>
                </a:solidFill>
                <a:latin typeface="KaiTi" pitchFamily="49" charset="-122"/>
                <a:ea typeface="KaiTi" pitchFamily="49" charset="-122"/>
                <a:cs typeface="ＭＳ Ｐゴシック" charset="0"/>
              </a:rPr>
              <a:t>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1-8</a:t>
            </a:r>
            <a:r>
              <a:rPr lang="zh-CN" altLang="en-US" sz="3600" b="1" dirty="0">
                <a:solidFill>
                  <a:srgbClr val="FFFFFF"/>
                </a:solidFill>
                <a:latin typeface="KaiTi" pitchFamily="49" charset="-122"/>
                <a:ea typeface="KaiTi" pitchFamily="49" charset="-122"/>
                <a:cs typeface="ＭＳ Ｐゴシック" charset="0"/>
              </a:rPr>
              <a:t>；番</a:t>
            </a:r>
            <a:r>
              <a:rPr lang="en-GB" sz="3600" b="1" dirty="0">
                <a:solidFill>
                  <a:srgbClr val="FFFFFF"/>
                </a:solidFill>
                <a:latin typeface="KaiTi" pitchFamily="49" charset="-122"/>
                <a:ea typeface="KaiTi" pitchFamily="49" charset="-122"/>
                <a:cs typeface="ＭＳ Ｐゴシック" charset="0"/>
              </a:rPr>
              <a:t>3</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14-20</a:t>
            </a:r>
            <a:r>
              <a:rPr lang="zh-CN" altLang="en-US" sz="3600" b="1" dirty="0">
                <a:solidFill>
                  <a:srgbClr val="FFFFFF"/>
                </a:solidFill>
                <a:latin typeface="KaiTi" pitchFamily="49" charset="-122"/>
                <a:ea typeface="KaiTi" pitchFamily="49" charset="-122"/>
                <a:cs typeface="ＭＳ Ｐゴシック" charset="0"/>
              </a:rPr>
              <a:t>；撒</a:t>
            </a:r>
            <a:r>
              <a:rPr lang="en-GB" sz="3600" b="1" dirty="0">
                <a:solidFill>
                  <a:srgbClr val="FFFFFF"/>
                </a:solidFill>
                <a:latin typeface="KaiTi" pitchFamily="49" charset="-122"/>
                <a:ea typeface="KaiTi" pitchFamily="49" charset="-122"/>
                <a:cs typeface="ＭＳ Ｐゴシック" charset="0"/>
              </a:rPr>
              <a:t>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；太</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31-46</a:t>
            </a:r>
            <a:r>
              <a:rPr lang="zh-CN" altLang="en-US" sz="3600" b="1" dirty="0">
                <a:solidFill>
                  <a:srgbClr val="FFFFFF"/>
                </a:solidFill>
                <a:latin typeface="KaiTi" pitchFamily="49" charset="-122"/>
                <a:ea typeface="KaiTi" pitchFamily="49" charset="-122"/>
                <a:cs typeface="ＭＳ Ｐゴシック" charset="0"/>
              </a:rPr>
              <a:t>；使</a:t>
            </a:r>
            <a:r>
              <a:rPr lang="en-GB" sz="3600" b="1" dirty="0">
                <a:solidFill>
                  <a:srgbClr val="FFFFFF"/>
                </a:solidFill>
                <a:latin typeface="KaiTi" pitchFamily="49" charset="-122"/>
                <a:ea typeface="KaiTi" pitchFamily="49" charset="-122"/>
                <a:cs typeface="ＭＳ Ｐゴシック" charset="0"/>
              </a:rPr>
              <a:t>15</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16-18</a:t>
            </a:r>
            <a:r>
              <a:rPr lang="zh-CN" altLang="en-US" sz="3600" b="1" dirty="0">
                <a:solidFill>
                  <a:srgbClr val="FFFFFF"/>
                </a:solidFill>
                <a:latin typeface="KaiTi" pitchFamily="49" charset="-122"/>
                <a:ea typeface="KaiTi" pitchFamily="49" charset="-122"/>
                <a:cs typeface="ＭＳ Ｐゴシック" charset="0"/>
              </a:rPr>
              <a:t>；罗</a:t>
            </a:r>
            <a:r>
              <a:rPr lang="en-GB" sz="3600" b="1" dirty="0">
                <a:solidFill>
                  <a:srgbClr val="FFFFFF"/>
                </a:solidFill>
                <a:latin typeface="KaiTi" pitchFamily="49" charset="-122"/>
                <a:ea typeface="KaiTi" pitchFamily="49" charset="-122"/>
                <a:cs typeface="ＭＳ Ｐゴシック" charset="0"/>
              </a:rPr>
              <a:t>11</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25-27</a:t>
            </a:r>
            <a:r>
              <a:rPr lang="zh-CN" altLang="en-US" sz="3600" b="1" dirty="0">
                <a:solidFill>
                  <a:srgbClr val="FFFFFF"/>
                </a:solidFill>
                <a:latin typeface="KaiTi" pitchFamily="49" charset="-122"/>
                <a:ea typeface="KaiTi" pitchFamily="49" charset="-122"/>
                <a:cs typeface="ＭＳ Ｐゴシック" charset="0"/>
              </a:rPr>
              <a:t>；犹</a:t>
            </a:r>
            <a:r>
              <a:rPr lang="en-GB" sz="3600" b="1" dirty="0">
                <a:solidFill>
                  <a:srgbClr val="FFFFFF"/>
                </a:solidFill>
                <a:latin typeface="KaiTi" pitchFamily="49" charset="-122"/>
                <a:ea typeface="KaiTi" pitchFamily="49" charset="-122"/>
                <a:cs typeface="ＭＳ Ｐゴシック" charset="0"/>
              </a:rPr>
              <a:t>14</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15</a:t>
            </a:r>
            <a:r>
              <a:rPr lang="zh-CN" altLang="en-US" sz="3600" b="1" dirty="0">
                <a:solidFill>
                  <a:srgbClr val="FFFFFF"/>
                </a:solidFill>
                <a:latin typeface="KaiTi" pitchFamily="49" charset="-122"/>
                <a:ea typeface="KaiTi" pitchFamily="49" charset="-122"/>
                <a:cs typeface="ＭＳ Ｐゴシック" charset="0"/>
              </a:rPr>
              <a:t>；启</a:t>
            </a:r>
            <a:r>
              <a:rPr lang="en-GB" sz="3600" b="1" dirty="0">
                <a:solidFill>
                  <a:srgbClr val="FFFFFF"/>
                </a:solidFill>
                <a:latin typeface="KaiTi" pitchFamily="49" charset="-122"/>
                <a:ea typeface="KaiTi" pitchFamily="49" charset="-122"/>
                <a:cs typeface="ＭＳ Ｐゴシック" charset="0"/>
              </a:rPr>
              <a:t>2</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25-28</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19</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11-20</a:t>
            </a:r>
            <a:r>
              <a:rPr lang="zh-CN" altLang="en-US" sz="3600" b="1" dirty="0">
                <a:solidFill>
                  <a:srgbClr val="FFFFFF"/>
                </a:solidFill>
                <a:latin typeface="KaiTi" pitchFamily="49" charset="-122"/>
                <a:ea typeface="KaiTi" pitchFamily="49" charset="-122"/>
                <a:cs typeface="ＭＳ Ｐゴシック" charset="0"/>
              </a:rPr>
              <a:t>：</a:t>
            </a:r>
            <a:r>
              <a:rPr lang="en-GB" sz="3600" b="1" dirty="0">
                <a:solidFill>
                  <a:srgbClr val="FFFFFF"/>
                </a:solidFill>
                <a:latin typeface="KaiTi" pitchFamily="49" charset="-122"/>
                <a:ea typeface="KaiTi" pitchFamily="49" charset="-122"/>
                <a:cs typeface="ＭＳ Ｐゴシック" charset="0"/>
              </a:rPr>
              <a:t>6</a:t>
            </a:r>
            <a:r>
              <a:rPr lang="zh-CN" altLang="en-US" sz="3600" b="1" dirty="0">
                <a:solidFill>
                  <a:srgbClr val="FFFFFF"/>
                </a:solidFill>
                <a:latin typeface="KaiTi" pitchFamily="49" charset="-122"/>
                <a:ea typeface="KaiTi" pitchFamily="49" charset="-122"/>
                <a:cs typeface="ＭＳ Ｐゴシック" charset="0"/>
              </a:rPr>
              <a:t>）”</a:t>
            </a:r>
            <a:endParaRPr lang="en-US" altLang="zh-CN" sz="3600" b="1" dirty="0">
              <a:solidFill>
                <a:srgbClr val="FFFFFF"/>
              </a:solidFill>
              <a:latin typeface="KaiTi" pitchFamily="49" charset="-122"/>
              <a:ea typeface="KaiTi" pitchFamily="49" charset="-122"/>
              <a:cs typeface="ＭＳ Ｐゴシック" charset="0"/>
            </a:endParaRPr>
          </a:p>
          <a:p>
            <a:pPr defTabSz="457200"/>
            <a:r>
              <a:rPr lang="en-US" sz="2800" b="1" dirty="0">
                <a:solidFill>
                  <a:srgbClr val="FFFFFF"/>
                </a:solidFill>
                <a:latin typeface="KaiTi" pitchFamily="49" charset="-122"/>
                <a:ea typeface="KaiTi" pitchFamily="49" charset="-122"/>
                <a:cs typeface="ＭＳ Ｐゴシック" charset="0"/>
              </a:rPr>
              <a:t>—</a:t>
            </a:r>
            <a:r>
              <a:rPr lang="zh-CN" altLang="en-US" sz="2800" b="1" dirty="0">
                <a:solidFill>
                  <a:srgbClr val="FFFFFF"/>
                </a:solidFill>
                <a:latin typeface="KaiTi" pitchFamily="49" charset="-122"/>
                <a:ea typeface="KaiTi" pitchFamily="49" charset="-122"/>
                <a:cs typeface="ＭＳ Ｐゴシック" charset="0"/>
              </a:rPr>
              <a:t>约翰</a:t>
            </a:r>
            <a:r>
              <a:rPr lang="en-US" altLang="zh-CN" sz="2800" b="1" dirty="0">
                <a:solidFill>
                  <a:srgbClr val="FFFFFF"/>
                </a:solidFill>
                <a:latin typeface="KaiTi" pitchFamily="49" charset="-122"/>
                <a:ea typeface="KaiTi" pitchFamily="49" charset="-122"/>
                <a:cs typeface="ＭＳ Ｐゴシック" charset="0"/>
              </a:rPr>
              <a:t>·</a:t>
            </a:r>
            <a:r>
              <a:rPr lang="zh-CN" altLang="en-US" sz="2800" b="1" dirty="0">
                <a:solidFill>
                  <a:srgbClr val="FFFFFF"/>
                </a:solidFill>
                <a:latin typeface="KaiTi" pitchFamily="49" charset="-122"/>
                <a:ea typeface="KaiTi" pitchFamily="49" charset="-122"/>
                <a:cs typeface="ＭＳ Ｐゴシック" charset="0"/>
              </a:rPr>
              <a:t>沃夫</a:t>
            </a:r>
            <a:r>
              <a:rPr lang="en-US" sz="2800" b="1" dirty="0">
                <a:solidFill>
                  <a:srgbClr val="FFFFFF"/>
                </a:solidFill>
                <a:latin typeface="KaiTi" pitchFamily="49" charset="-122"/>
                <a:ea typeface="KaiTi" pitchFamily="49" charset="-122"/>
                <a:cs typeface="ＭＳ Ｐゴシック" charset="0"/>
              </a:rPr>
              <a:t>, </a:t>
            </a:r>
            <a:r>
              <a:rPr lang="zh-CN" altLang="en-US" sz="2800" b="1" dirty="0">
                <a:solidFill>
                  <a:srgbClr val="FFFFFF"/>
                </a:solidFill>
                <a:latin typeface="KaiTi" pitchFamily="49" charset="-122"/>
                <a:ea typeface="KaiTi" pitchFamily="49" charset="-122"/>
                <a:cs typeface="ＭＳ Ｐゴシック" charset="0"/>
              </a:rPr>
              <a:t>圣经知识的评论</a:t>
            </a:r>
            <a:endParaRPr lang="en-US" sz="2800" b="1" dirty="0">
              <a:solidFill>
                <a:srgbClr val="FFFFFF"/>
              </a:solidFill>
              <a:latin typeface="KaiTi" pitchFamily="49" charset="-122"/>
              <a:ea typeface="KaiTi" pitchFamily="49" charset="-122"/>
              <a:cs typeface="ＭＳ Ｐゴシック" charset="0"/>
            </a:endParaRPr>
          </a:p>
        </p:txBody>
      </p:sp>
      <p:sp>
        <p:nvSpPr>
          <p:cNvPr id="2" name="Title 1"/>
          <p:cNvSpPr>
            <a:spLocks noGrp="1"/>
          </p:cNvSpPr>
          <p:nvPr>
            <p:ph type="title"/>
          </p:nvPr>
        </p:nvSpPr>
        <p:spPr>
          <a:xfrm rot="20566641">
            <a:off x="37394" y="3536859"/>
            <a:ext cx="9144000" cy="1132162"/>
          </a:xfrm>
          <a:solidFill>
            <a:srgbClr val="660066"/>
          </a:solidFill>
        </p:spPr>
        <p:txBody>
          <a:bodyPr/>
          <a:lstStyle/>
          <a:p>
            <a:r>
              <a:rPr lang="zh-CN" altLang="en-US" sz="6600" b="1" dirty="0">
                <a:effectLst>
                  <a:glow rad="165100">
                    <a:schemeClr val="tx1"/>
                  </a:glow>
                </a:effectLst>
              </a:rPr>
              <a:t>非新想法！</a:t>
            </a:r>
            <a:endParaRPr lang="en-US" sz="6600" b="1" dirty="0">
              <a:effectLst>
                <a:glow rad="165100">
                  <a:schemeClr val="tx1"/>
                </a:glow>
              </a:effectLst>
            </a:endParaRPr>
          </a:p>
        </p:txBody>
      </p:sp>
    </p:spTree>
    <p:extLst>
      <p:ext uri="{BB962C8B-B14F-4D97-AF65-F5344CB8AC3E}">
        <p14:creationId xmlns:p14="http://schemas.microsoft.com/office/powerpoint/2010/main" val="1144994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a:solidFill>
                  <a:srgbClr val="FFFFFF"/>
                </a:solidFill>
              </a:rPr>
              <a:t>   </a:t>
            </a:r>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 </a:t>
            </a:r>
            <a:endParaRPr lang="en-US" sz="5400"/>
          </a:p>
        </p:txBody>
      </p:sp>
      <p:grpSp>
        <p:nvGrpSpPr>
          <p:cNvPr id="787458" name="Group 9"/>
          <p:cNvGrpSpPr>
            <a:grpSpLocks/>
          </p:cNvGrpSpPr>
          <p:nvPr/>
        </p:nvGrpSpPr>
        <p:grpSpPr bwMode="auto">
          <a:xfrm>
            <a:off x="381000" y="1066800"/>
            <a:ext cx="3124200" cy="3962400"/>
            <a:chOff x="240" y="1056"/>
            <a:chExt cx="1968" cy="2496"/>
          </a:xfrm>
        </p:grpSpPr>
        <p:sp>
          <p:nvSpPr>
            <p:cNvPr id="787462"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4000" b="1">
                  <a:solidFill>
                    <a:srgbClr val="000000"/>
                  </a:solidFill>
                  <a:latin typeface="Comic Sans MS" pitchFamily="66" charset="0"/>
                  <a:ea typeface="SimSun" pitchFamily="2" charset="-122"/>
                  <a:cs typeface="+mn-cs"/>
                </a:rPr>
                <a:t>存在着一致的比喻用在启示录（第</a:t>
              </a:r>
              <a:r>
                <a:rPr lang="en-US" altLang="zh-CN" sz="4000" b="1">
                  <a:solidFill>
                    <a:srgbClr val="000000"/>
                  </a:solidFill>
                  <a:latin typeface="Comic Sans MS" pitchFamily="66" charset="0"/>
                  <a:ea typeface="SimSun" pitchFamily="2" charset="-122"/>
                  <a:cs typeface="+mn-cs"/>
                </a:rPr>
                <a:t>995</a:t>
              </a:r>
              <a:r>
                <a:rPr lang="zh-CN" altLang="en-US" sz="4000" b="1">
                  <a:solidFill>
                    <a:srgbClr val="000000"/>
                  </a:solidFill>
                  <a:latin typeface="Comic Sans MS" pitchFamily="66" charset="0"/>
                  <a:ea typeface="SimSun" pitchFamily="2" charset="-122"/>
                  <a:cs typeface="+mn-cs"/>
                </a:rPr>
                <a:t>）数字其他地方</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308232" name="WordArt 6"/>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defRPr/>
              </a:pPr>
              <a:r>
                <a:rPr lang="zh-TW" altLang="en-US" sz="3600" kern="10" dirty="0">
                  <a:ln w="9525">
                    <a:solidFill>
                      <a:srgbClr val="9900CC"/>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比尔</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 </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grpSp>
      <p:sp>
        <p:nvSpPr>
          <p:cNvPr id="483335" name="Rectangle 7"/>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b="1">
                <a:solidFill>
                  <a:srgbClr val="000000"/>
                </a:solidFill>
                <a:latin typeface="Comic Sans MS" pitchFamily="66" charset="0"/>
                <a:ea typeface="SimSun" pitchFamily="2" charset="-122"/>
                <a:cs typeface="+mn-cs"/>
              </a:rPr>
              <a:t>所有这些都是文字的数字：</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a:t>
            </a:r>
            <a:r>
              <a:rPr lang="zh-CN" altLang="en-US" sz="3200" b="1">
                <a:solidFill>
                  <a:srgbClr val="000000"/>
                </a:solidFill>
                <a:latin typeface="Comic Sans MS" pitchFamily="66" charset="0"/>
                <a:ea typeface="SimSun" pitchFamily="2" charset="-122"/>
                <a:cs typeface="+mn-cs"/>
              </a:rPr>
              <a:t>教会（牧师</a:t>
            </a:r>
            <a:r>
              <a:rPr lang="en-US" altLang="zh-CN" sz="3200" b="1">
                <a:solidFill>
                  <a:srgbClr val="000000"/>
                </a:solidFill>
                <a:latin typeface="Comic Sans MS" pitchFamily="66" charset="0"/>
                <a:ea typeface="SimSun" pitchFamily="2" charset="-122"/>
                <a:cs typeface="+mn-cs"/>
              </a:rPr>
              <a:t>2-3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•144,000</a:t>
            </a:r>
            <a:r>
              <a:rPr lang="zh-CN" altLang="en-US" sz="3200" b="1">
                <a:solidFill>
                  <a:srgbClr val="000000"/>
                </a:solidFill>
                <a:latin typeface="Comic Sans MS" pitchFamily="66" charset="0"/>
                <a:ea typeface="SimSun" pitchFamily="2" charset="-122"/>
                <a:cs typeface="+mn-cs"/>
              </a:rPr>
              <a:t>犹太人（</a:t>
            </a:r>
            <a:r>
              <a:rPr lang="en-US" altLang="zh-CN" sz="3200" b="1">
                <a:solidFill>
                  <a:srgbClr val="000000"/>
                </a:solidFill>
                <a:latin typeface="Comic Sans MS" pitchFamily="66" charset="0"/>
                <a:ea typeface="SimSun" pitchFamily="2" charset="-122"/>
                <a:cs typeface="+mn-cs"/>
              </a:rPr>
              <a:t>7:1</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•200</a:t>
            </a:r>
            <a:r>
              <a:rPr lang="zh-CN" altLang="en-US" sz="3200" b="1">
                <a:solidFill>
                  <a:srgbClr val="000000"/>
                </a:solidFill>
                <a:latin typeface="Comic Sans MS" pitchFamily="66" charset="0"/>
                <a:ea typeface="SimSun" pitchFamily="2" charset="-122"/>
                <a:cs typeface="+mn-cs"/>
              </a:rPr>
              <a:t>万士兵（</a:t>
            </a:r>
            <a:r>
              <a:rPr lang="en-US" altLang="zh-CN" sz="3200" b="1">
                <a:solidFill>
                  <a:srgbClr val="000000"/>
                </a:solidFill>
                <a:latin typeface="Comic Sans MS" pitchFamily="66" charset="0"/>
                <a:ea typeface="SimSun" pitchFamily="2" charset="-122"/>
                <a:cs typeface="+mn-cs"/>
              </a:rPr>
              <a:t>9:16</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•42</a:t>
            </a:r>
            <a:r>
              <a:rPr lang="zh-CN" altLang="en-US" sz="3200" b="1">
                <a:solidFill>
                  <a:srgbClr val="000000"/>
                </a:solidFill>
                <a:latin typeface="Comic Sans MS" pitchFamily="66" charset="0"/>
                <a:ea typeface="SimSun" pitchFamily="2" charset="-122"/>
                <a:cs typeface="+mn-cs"/>
              </a:rPr>
              <a:t>个月（</a:t>
            </a:r>
            <a:r>
              <a:rPr lang="en-US" altLang="zh-CN" sz="3200" b="1">
                <a:solidFill>
                  <a:srgbClr val="000000"/>
                </a:solidFill>
                <a:latin typeface="Comic Sans MS" pitchFamily="66" charset="0"/>
                <a:ea typeface="SimSun" pitchFamily="2" charset="-122"/>
                <a:cs typeface="+mn-cs"/>
              </a:rPr>
              <a:t>11:2</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a:t>
            </a:r>
            <a:r>
              <a:rPr lang="zh-CN" altLang="en-US" sz="3200" b="1">
                <a:solidFill>
                  <a:srgbClr val="000000"/>
                </a:solidFill>
                <a:latin typeface="Comic Sans MS" pitchFamily="66" charset="0"/>
                <a:ea typeface="SimSun" pitchFamily="2" charset="-122"/>
                <a:cs typeface="+mn-cs"/>
              </a:rPr>
              <a:t>一千二百六十天（</a:t>
            </a:r>
            <a:r>
              <a:rPr lang="en-US" altLang="zh-CN" sz="3200" b="1">
                <a:solidFill>
                  <a:srgbClr val="000000"/>
                </a:solidFill>
                <a:latin typeface="Comic Sans MS" pitchFamily="66" charset="0"/>
                <a:ea typeface="SimSun" pitchFamily="2" charset="-122"/>
                <a:cs typeface="+mn-cs"/>
              </a:rPr>
              <a:t>11:3</a:t>
            </a:r>
            <a:r>
              <a:rPr lang="zh-CN" altLang="en-US" sz="3200" b="1">
                <a:solidFill>
                  <a:srgbClr val="000000"/>
                </a:solidFill>
                <a:latin typeface="Comic Sans MS" pitchFamily="66" charset="0"/>
                <a:ea typeface="SimSun" pitchFamily="2" charset="-122"/>
                <a:cs typeface="+mn-cs"/>
              </a:rPr>
              <a:t>）</a:t>
            </a:r>
            <a:br>
              <a:rPr lang="zh-CN" altLang="en-US" sz="3200" b="1">
                <a:solidFill>
                  <a:srgbClr val="000000"/>
                </a:solidFill>
                <a:latin typeface="Comic Sans MS" pitchFamily="66" charset="0"/>
                <a:ea typeface="SimSun" pitchFamily="2" charset="-122"/>
                <a:cs typeface="+mn-cs"/>
              </a:rPr>
            </a:br>
            <a:r>
              <a:rPr lang="en-US" altLang="zh-CN" sz="3200" b="1">
                <a:solidFill>
                  <a:srgbClr val="000000"/>
                </a:solidFill>
                <a:latin typeface="Comic Sans MS" pitchFamily="66" charset="0"/>
                <a:ea typeface="SimSun" pitchFamily="2" charset="-122"/>
                <a:cs typeface="+mn-cs"/>
              </a:rPr>
              <a:t>•75</a:t>
            </a:r>
            <a:r>
              <a:rPr lang="zh-CN" altLang="en-US" sz="3200" b="1">
                <a:solidFill>
                  <a:srgbClr val="000000"/>
                </a:solidFill>
                <a:latin typeface="Comic Sans MS" pitchFamily="66" charset="0"/>
                <a:ea typeface="SimSun" pitchFamily="2" charset="-122"/>
                <a:cs typeface="+mn-cs"/>
              </a:rPr>
              <a:t>英镑冰雹（</a:t>
            </a:r>
            <a:r>
              <a:rPr lang="en-US" altLang="zh-CN" sz="3200" b="1">
                <a:solidFill>
                  <a:srgbClr val="000000"/>
                </a:solidFill>
                <a:latin typeface="Comic Sans MS" pitchFamily="66" charset="0"/>
                <a:ea typeface="SimSun" pitchFamily="2" charset="-122"/>
                <a:cs typeface="+mn-cs"/>
              </a:rPr>
              <a:t>16:21</a:t>
            </a:r>
            <a:r>
              <a:rPr lang="zh-CN" altLang="en-US" sz="3200" b="1">
                <a:solidFill>
                  <a:srgbClr val="000000"/>
                </a:solidFill>
                <a:latin typeface="Comic Sans MS" pitchFamily="66" charset="0"/>
                <a:ea typeface="SimSun" pitchFamily="2" charset="-122"/>
                <a:cs typeface="+mn-cs"/>
              </a:rPr>
              <a:t>） </a:t>
            </a:r>
            <a:endParaRPr lang="en-US" sz="3200" b="1">
              <a:solidFill>
                <a:srgbClr val="000000"/>
              </a:solidFill>
              <a:latin typeface="Arial" pitchFamily="34" charset="0"/>
              <a:ea typeface="MS PGothic" pitchFamily="34" charset="-128"/>
              <a:cs typeface="+mn-cs"/>
            </a:endParaRPr>
          </a:p>
        </p:txBody>
      </p:sp>
      <p:sp>
        <p:nvSpPr>
          <p:cNvPr id="483336" name="WordArt 8"/>
          <p:cNvSpPr>
            <a:spLocks noChangeArrowheads="1" noChangeShapeType="1" noTextEdit="1"/>
          </p:cNvSpPr>
          <p:nvPr/>
        </p:nvSpPr>
        <p:spPr bwMode="auto">
          <a:xfrm>
            <a:off x="3810000" y="685800"/>
            <a:ext cx="1752600" cy="14859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SlantUp">
              <a:avLst>
                <a:gd name="adj" fmla="val 42630"/>
              </a:avLst>
            </a:prstTxWarp>
          </a:bodyPr>
          <a:lstStyle/>
          <a:p>
            <a:pPr algn="ctr"/>
            <a:r>
              <a:rPr lang="zh-SG" altLang="en-US" sz="3600" kern="10">
                <a:solidFill>
                  <a:srgbClr val="9900CC"/>
                </a:solidFill>
                <a:latin typeface="Comic Sans MS" pitchFamily="66" charset="0"/>
                <a:ea typeface="MS PGothic" pitchFamily="34" charset="-128"/>
                <a:cs typeface="+mn-cs"/>
              </a:rPr>
              <a:t>反应</a:t>
            </a:r>
            <a:endParaRPr lang="en-SG" sz="3600" kern="10">
              <a:solidFill>
                <a:srgbClr val="9900CC"/>
              </a:solidFill>
              <a:latin typeface="Comic Sans MS" pitchFamily="66" charset="0"/>
              <a:ea typeface="MS PGothic" pitchFamily="34" charset="-128"/>
              <a:cs typeface="+mn-cs"/>
            </a:endParaRPr>
          </a:p>
        </p:txBody>
      </p:sp>
      <p:sp>
        <p:nvSpPr>
          <p:cNvPr id="483339" name="Rectangle 11"/>
          <p:cNvSpPr>
            <a:spLocks noChangeArrowheads="1"/>
          </p:cNvSpPr>
          <p:nvPr/>
        </p:nvSpPr>
        <p:spPr bwMode="auto">
          <a:xfrm rot="-783471">
            <a:off x="1905000" y="2438400"/>
            <a:ext cx="5257800" cy="4191000"/>
          </a:xfrm>
          <a:prstGeom prst="rect">
            <a:avLst/>
          </a:prstGeom>
          <a:solidFill>
            <a:srgbClr val="000066"/>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pPr>
            <a:r>
              <a:rPr lang="ja-JP" altLang="en-US" sz="2800">
                <a:solidFill>
                  <a:srgbClr val="FFFFFF"/>
                </a:solidFill>
                <a:latin typeface="Arial" pitchFamily="34" charset="0"/>
                <a:ea typeface="MS PGothic" pitchFamily="34" charset="-128"/>
                <a:cs typeface="+mn-cs"/>
              </a:rPr>
              <a:t>“</a:t>
            </a:r>
            <a:r>
              <a:rPr lang="zh-CN" altLang="en-US" sz="3200">
                <a:solidFill>
                  <a:srgbClr val="FFFFFF"/>
                </a:solidFill>
                <a:latin typeface="NSimSun" pitchFamily="49" charset="-122"/>
                <a:ea typeface="NSimSun" pitchFamily="49" charset="-122"/>
                <a:cs typeface="+mn-cs"/>
              </a:rPr>
              <a:t>十二使徒和以色列十二个支派是字面上十二 </a:t>
            </a:r>
            <a:r>
              <a:rPr lang="en-US" altLang="zh-CN" sz="3200">
                <a:solidFill>
                  <a:srgbClr val="FFFFFF"/>
                </a:solidFill>
                <a:latin typeface="NSimSun" pitchFamily="49" charset="-122"/>
                <a:ea typeface="NSimSun" pitchFamily="49" charset="-122"/>
                <a:cs typeface="+mn-cs"/>
              </a:rPr>
              <a:t>(21: 12-14)</a:t>
            </a:r>
            <a:r>
              <a:rPr lang="zh-CN" altLang="en-US" sz="3200">
                <a:solidFill>
                  <a:srgbClr val="FFFFFF"/>
                </a:solidFill>
                <a:latin typeface="NSimSun" pitchFamily="49" charset="-122"/>
                <a:ea typeface="NSimSun" pitchFamily="49" charset="-122"/>
                <a:cs typeface="+mn-cs"/>
              </a:rPr>
              <a:t>。 七个教会在七个文字的城市。 却是不可能的确认的一个数字作为符号启示</a:t>
            </a:r>
            <a:r>
              <a:rPr lang="zh-CN" altLang="en-US" sz="2800">
                <a:solidFill>
                  <a:srgbClr val="FFFFFF"/>
                </a:solidFill>
                <a:latin typeface="Arial" pitchFamily="34" charset="0"/>
                <a:ea typeface="MS PGothic" pitchFamily="34" charset="-128"/>
                <a:cs typeface="+mn-cs"/>
              </a:rPr>
              <a:t> </a:t>
            </a:r>
            <a:r>
              <a:rPr lang="en-US" altLang="ja-JP" sz="2800">
                <a:solidFill>
                  <a:srgbClr val="FFFFFF"/>
                </a:solidFill>
                <a:latin typeface="Arial" pitchFamily="34" charset="0"/>
                <a:ea typeface="MS PGothic" pitchFamily="34" charset="-128"/>
                <a:cs typeface="+mn-cs"/>
              </a:rPr>
              <a:t>” </a:t>
            </a:r>
          </a:p>
          <a:p>
            <a:pPr eaLnBrk="1" hangingPunct="1">
              <a:lnSpc>
                <a:spcPct val="90000"/>
              </a:lnSpc>
              <a:spcBef>
                <a:spcPct val="20000"/>
              </a:spcBef>
              <a:buClr>
                <a:srgbClr val="000000"/>
              </a:buClr>
              <a:buSzPct val="80000"/>
              <a:buFont typeface="Wingdings" pitchFamily="2" charset="2"/>
              <a:buNone/>
            </a:pPr>
            <a:endParaRPr lang="en-US" sz="2800">
              <a:solidFill>
                <a:srgbClr val="FFFFFF"/>
              </a:solidFill>
              <a:latin typeface="Arial" pitchFamily="34" charset="0"/>
              <a:ea typeface="MS PGothic" pitchFamily="34" charset="-128"/>
              <a:cs typeface="+mn-cs"/>
            </a:endParaRPr>
          </a:p>
          <a:p>
            <a:pPr algn="r" eaLnBrk="1" hangingPunct="1">
              <a:lnSpc>
                <a:spcPct val="90000"/>
              </a:lnSpc>
              <a:spcBef>
                <a:spcPct val="20000"/>
              </a:spcBef>
              <a:buClr>
                <a:srgbClr val="000000"/>
              </a:buClr>
              <a:buSzPct val="80000"/>
              <a:buFont typeface="Wingdings" pitchFamily="2" charset="2"/>
              <a:buNone/>
            </a:pPr>
            <a:r>
              <a:rPr lang="en-US" sz="2000">
                <a:solidFill>
                  <a:srgbClr val="FFFFFF"/>
                </a:solidFill>
                <a:latin typeface="Arial" pitchFamily="34" charset="0"/>
                <a:ea typeface="MS PGothic" pitchFamily="34" charset="-128"/>
                <a:cs typeface="+mn-cs"/>
              </a:rPr>
              <a:t>Robert L. Thomas, </a:t>
            </a:r>
            <a:r>
              <a:rPr lang="en-US" sz="2000" i="1">
                <a:solidFill>
                  <a:srgbClr val="FFFFFF"/>
                </a:solidFill>
                <a:latin typeface="Arial" pitchFamily="34" charset="0"/>
                <a:ea typeface="MS PGothic" pitchFamily="34" charset="-128"/>
                <a:cs typeface="+mn-cs"/>
              </a:rPr>
              <a:t>Revelation 8–22</a:t>
            </a:r>
            <a:r>
              <a:rPr lang="en-US" sz="2000">
                <a:solidFill>
                  <a:srgbClr val="FFFFFF"/>
                </a:solidFill>
                <a:latin typeface="Arial" pitchFamily="34" charset="0"/>
                <a:ea typeface="MS PGothic" pitchFamily="34" charset="-128"/>
                <a:cs typeface="+mn-cs"/>
              </a:rPr>
              <a:t>, </a:t>
            </a:r>
            <a:br>
              <a:rPr lang="en-US" sz="2000">
                <a:solidFill>
                  <a:srgbClr val="FFFFFF"/>
                </a:solidFill>
                <a:latin typeface="Arial" pitchFamily="34" charset="0"/>
                <a:ea typeface="MS PGothic" pitchFamily="34" charset="-128"/>
                <a:cs typeface="+mn-cs"/>
              </a:rPr>
            </a:br>
            <a:r>
              <a:rPr lang="en-US" sz="2000">
                <a:solidFill>
                  <a:srgbClr val="FFFFFF"/>
                </a:solidFill>
                <a:latin typeface="Arial" pitchFamily="34" charset="0"/>
                <a:ea typeface="MS PGothic" pitchFamily="34" charset="-128"/>
                <a:cs typeface="+mn-cs"/>
              </a:rPr>
              <a:t>An Exegetical Commentary </a:t>
            </a:r>
            <a:br>
              <a:rPr lang="en-US" sz="2000">
                <a:solidFill>
                  <a:srgbClr val="FFFFFF"/>
                </a:solidFill>
                <a:latin typeface="Arial" pitchFamily="34" charset="0"/>
                <a:ea typeface="MS PGothic" pitchFamily="34" charset="-128"/>
                <a:cs typeface="+mn-cs"/>
              </a:rPr>
            </a:br>
            <a:r>
              <a:rPr lang="en-US" sz="2000">
                <a:solidFill>
                  <a:srgbClr val="FFFFFF"/>
                </a:solidFill>
                <a:latin typeface="Arial" pitchFamily="34" charset="0"/>
                <a:ea typeface="MS PGothic" pitchFamily="34" charset="-128"/>
                <a:cs typeface="+mn-cs"/>
              </a:rPr>
              <a:t>(Chicago: Moody, 1995), 408-9</a:t>
            </a:r>
            <a:r>
              <a:rPr lang="en-US" sz="2800">
                <a:solidFill>
                  <a:srgbClr val="FFFFFF"/>
                </a:solidFill>
                <a:latin typeface="Arial" pitchFamily="34" charset="0"/>
                <a:ea typeface="MS PGothic" pitchFamily="34" charset="-128"/>
                <a:cs typeface="+mn-cs"/>
              </a:rPr>
              <a:t> </a:t>
            </a:r>
          </a:p>
        </p:txBody>
      </p:sp>
    </p:spTree>
    <p:extLst>
      <p:ext uri="{BB962C8B-B14F-4D97-AF65-F5344CB8AC3E}">
        <p14:creationId xmlns:p14="http://schemas.microsoft.com/office/powerpoint/2010/main" val="3792766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33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333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83339"/>
                                        </p:tgtEl>
                                        <p:attrNameLst>
                                          <p:attrName>style.visibility</p:attrName>
                                        </p:attrNameLst>
                                      </p:cBhvr>
                                      <p:to>
                                        <p:strVal val="visible"/>
                                      </p:to>
                                    </p:set>
                                    <p:animEffect transition="in" filter="dissolve">
                                      <p:cBhvr>
                                        <p:cTn id="15" dur="500"/>
                                        <p:tgtEl>
                                          <p:spTgt spid="483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335" grpId="0" build="p"/>
      <p:bldP spid="483336" grpId="0" animBg="1"/>
      <p:bldP spid="483339"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88482" name="Group 3"/>
          <p:cNvGrpSpPr>
            <a:grpSpLocks/>
          </p:cNvGrpSpPr>
          <p:nvPr/>
        </p:nvGrpSpPr>
        <p:grpSpPr bwMode="auto">
          <a:xfrm>
            <a:off x="381000" y="1066800"/>
            <a:ext cx="3124200" cy="3962400"/>
            <a:chOff x="240" y="1056"/>
            <a:chExt cx="1968" cy="2496"/>
          </a:xfrm>
        </p:grpSpPr>
        <p:sp>
          <p:nvSpPr>
            <p:cNvPr id="788485"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NSimSun" pitchFamily="49" charset="-122"/>
                  <a:ea typeface="NSimSun" pitchFamily="49" charset="-122"/>
                  <a:cs typeface="+mn-cs"/>
                </a:rPr>
                <a:t>上下文具有图形如链，深渊，龙，蛇，锁定，密封，和野兽。</a:t>
              </a:r>
              <a:r>
                <a:rPr lang="zh-CN" altLang="en-US" sz="3200">
                  <a:solidFill>
                    <a:srgbClr val="000000"/>
                  </a:solidFill>
                  <a:latin typeface="Arial" pitchFamily="34" charset="0"/>
                  <a:ea typeface="MS PGothic" pitchFamily="34" charset="-128"/>
                  <a:cs typeface="+mn-cs"/>
                </a:rPr>
                <a:t> </a:t>
              </a:r>
              <a:endParaRPr lang="en-US" sz="3200">
                <a:solidFill>
                  <a:srgbClr val="000000"/>
                </a:solidFill>
                <a:latin typeface="Arial" pitchFamily="34" charset="0"/>
                <a:ea typeface="MS PGothic" pitchFamily="34" charset="-128"/>
                <a:cs typeface="+mn-cs"/>
              </a:endParaRPr>
            </a:p>
          </p:txBody>
        </p:sp>
        <p:sp>
          <p:nvSpPr>
            <p:cNvPr id="788486" name="WordArt 5"/>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4358" name="Rectangle 6"/>
          <p:cNvSpPr>
            <a:spLocks noChangeArrowheads="1"/>
          </p:cNvSpPr>
          <p:nvPr/>
        </p:nvSpPr>
        <p:spPr bwMode="auto">
          <a:xfrm>
            <a:off x="3733800" y="2057400"/>
            <a:ext cx="54102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深渊是一个</a:t>
            </a:r>
            <a:r>
              <a:rPr lang="zh-TW" altLang="en-US" sz="3600" b="1">
                <a:solidFill>
                  <a:srgbClr val="000000"/>
                </a:solidFill>
                <a:latin typeface="Comic Sans MS" pitchFamily="66" charset="0"/>
                <a:ea typeface="PMingLiU" pitchFamily="18" charset="-120"/>
                <a:cs typeface="+mn-cs"/>
              </a:rPr>
              <a:t>确切</a:t>
            </a:r>
            <a:r>
              <a:rPr lang="zh-CN" altLang="en-US" sz="3600" b="1">
                <a:solidFill>
                  <a:srgbClr val="000000"/>
                </a:solidFill>
                <a:latin typeface="Comic Sans MS" pitchFamily="66" charset="0"/>
                <a:ea typeface="SimSun" pitchFamily="2" charset="-122"/>
                <a:cs typeface="+mn-cs"/>
              </a:rPr>
              <a:t>的地方（路</a:t>
            </a:r>
            <a:r>
              <a:rPr lang="en-US" altLang="zh-CN" sz="3600" b="1">
                <a:solidFill>
                  <a:srgbClr val="000000"/>
                </a:solidFill>
                <a:latin typeface="Comic Sans MS" pitchFamily="66" charset="0"/>
                <a:ea typeface="SimSun" pitchFamily="2" charset="-122"/>
                <a:cs typeface="+mn-cs"/>
              </a:rPr>
              <a:t>8:1</a:t>
            </a:r>
            <a:r>
              <a:rPr lang="zh-CN" altLang="en-US" sz="3600" b="1">
                <a:solidFill>
                  <a:srgbClr val="000000"/>
                </a:solidFill>
                <a:latin typeface="Comic Sans MS" pitchFamily="66" charset="0"/>
                <a:ea typeface="SimSun" pitchFamily="2" charset="-122"/>
                <a:cs typeface="+mn-cs"/>
              </a:rPr>
              <a:t>）在</a:t>
            </a:r>
            <a:r>
              <a:rPr lang="zh-TW" altLang="en-US" sz="3600" b="1">
                <a:solidFill>
                  <a:srgbClr val="000000"/>
                </a:solidFill>
                <a:latin typeface="Comic Sans MS" pitchFamily="66" charset="0"/>
                <a:ea typeface="PMingLiU" pitchFamily="18" charset="-120"/>
                <a:cs typeface="+mn-cs"/>
              </a:rPr>
              <a:t>那里</a:t>
            </a:r>
            <a:r>
              <a:rPr lang="zh-CN" altLang="en-US" sz="3600" b="1">
                <a:solidFill>
                  <a:srgbClr val="000000"/>
                </a:solidFill>
                <a:latin typeface="Comic Sans MS" pitchFamily="66" charset="0"/>
                <a:ea typeface="SimSun" pitchFamily="2" charset="-122"/>
                <a:cs typeface="+mn-cs"/>
              </a:rPr>
              <a:t>恶魔是</a:t>
            </a:r>
            <a:r>
              <a:rPr lang="zh-TW" altLang="en-US" sz="3600" b="1">
                <a:solidFill>
                  <a:srgbClr val="000000"/>
                </a:solidFill>
                <a:latin typeface="Comic Sans MS" pitchFamily="66" charset="0"/>
                <a:ea typeface="PMingLiU" pitchFamily="18" charset="-120"/>
                <a:cs typeface="+mn-cs"/>
              </a:rPr>
              <a:t>被锁</a:t>
            </a:r>
            <a:r>
              <a:rPr lang="zh-CN" altLang="en-US" sz="3600" b="1">
                <a:solidFill>
                  <a:srgbClr val="000000"/>
                </a:solidFill>
                <a:latin typeface="Comic Sans MS" pitchFamily="66" charset="0"/>
                <a:ea typeface="SimSun" pitchFamily="2" charset="-122"/>
                <a:cs typeface="+mn-cs"/>
              </a:rPr>
              <a:t>的（</a:t>
            </a:r>
            <a:r>
              <a:rPr lang="zh-TW" altLang="en-US" sz="3600" b="1">
                <a:solidFill>
                  <a:srgbClr val="000000"/>
                </a:solidFill>
                <a:latin typeface="Comic Sans MS" pitchFamily="66" charset="0"/>
                <a:ea typeface="PMingLiU" pitchFamily="18" charset="-120"/>
                <a:cs typeface="+mn-cs"/>
              </a:rPr>
              <a:t>彼后 </a:t>
            </a:r>
            <a:r>
              <a:rPr lang="en-US" altLang="zh-CN" sz="3600" b="1">
                <a:solidFill>
                  <a:srgbClr val="000000"/>
                </a:solidFill>
                <a:latin typeface="Comic Sans MS" pitchFamily="66" charset="0"/>
                <a:ea typeface="SimSun" pitchFamily="2" charset="-122"/>
                <a:cs typeface="+mn-cs"/>
              </a:rPr>
              <a:t>2:4</a:t>
            </a:r>
            <a:r>
              <a:rPr lang="zh-CN" altLang="en-US" sz="3600" b="1">
                <a:solidFill>
                  <a:srgbClr val="000000"/>
                </a:solidFill>
                <a:latin typeface="Comic Sans MS" pitchFamily="66" charset="0"/>
                <a:ea typeface="SimSun" pitchFamily="2" charset="-122"/>
                <a:cs typeface="+mn-cs"/>
              </a:rPr>
              <a:t>），但可以解锁（启 </a:t>
            </a:r>
            <a:r>
              <a:rPr lang="en-US" altLang="zh-CN" sz="3600" b="1">
                <a:solidFill>
                  <a:srgbClr val="000000"/>
                </a:solidFill>
                <a:latin typeface="Comic Sans MS" pitchFamily="66" charset="0"/>
                <a:ea typeface="SimSun" pitchFamily="2" charset="-122"/>
                <a:cs typeface="+mn-cs"/>
              </a:rPr>
              <a:t>9:1-2</a:t>
            </a:r>
            <a:r>
              <a:rPr lang="zh-CN" altLang="en-US" sz="3600" b="1">
                <a:solidFill>
                  <a:srgbClr val="000000"/>
                </a:solidFill>
                <a:latin typeface="Comic Sans MS" pitchFamily="66" charset="0"/>
                <a:ea typeface="SimSun" pitchFamily="2" charset="-122"/>
                <a:cs typeface="+mn-cs"/>
              </a:rPr>
              <a:t>），可</a:t>
            </a:r>
            <a:r>
              <a:rPr lang="zh-TW" altLang="en-US" sz="3600" b="1">
                <a:solidFill>
                  <a:srgbClr val="000000"/>
                </a:solidFill>
                <a:latin typeface="Comic Sans MS" pitchFamily="66" charset="0"/>
                <a:ea typeface="PMingLiU" pitchFamily="18" charset="-120"/>
                <a:cs typeface="+mn-cs"/>
              </a:rPr>
              <a:t>是</a:t>
            </a:r>
            <a:r>
              <a:rPr lang="zh-CN" altLang="en-US" sz="3600" b="1">
                <a:solidFill>
                  <a:srgbClr val="000000"/>
                </a:solidFill>
                <a:latin typeface="Comic Sans MS" pitchFamily="66" charset="0"/>
                <a:ea typeface="SimSun" pitchFamily="2" charset="-122"/>
                <a:cs typeface="+mn-cs"/>
              </a:rPr>
              <a:t>为什么不能确实限制呢？</a:t>
            </a:r>
            <a:br>
              <a:rPr lang="zh-CN" altLang="en-US" sz="3600" b="1">
                <a:solidFill>
                  <a:srgbClr val="000000"/>
                </a:solidFill>
                <a:latin typeface="Comic Sans MS" pitchFamily="66" charset="0"/>
                <a:ea typeface="SimSun" pitchFamily="2" charset="-122"/>
                <a:cs typeface="+mn-cs"/>
              </a:rPr>
            </a:br>
            <a:r>
              <a:rPr lang="zh-CN" altLang="en-US" sz="3600" b="1">
                <a:solidFill>
                  <a:srgbClr val="000000"/>
                </a:solidFill>
                <a:latin typeface="Comic Sans MS" pitchFamily="66" charset="0"/>
                <a:ea typeface="SimSun" pitchFamily="2" charset="-122"/>
                <a:cs typeface="+mn-cs"/>
              </a:rPr>
              <a:t>此外，在左侧的名称也是撒但和敌基督的确实名称。</a:t>
            </a:r>
            <a:endParaRPr lang="en-US" sz="3600" b="1">
              <a:solidFill>
                <a:srgbClr val="000000"/>
              </a:solidFill>
              <a:latin typeface="Arial" pitchFamily="34" charset="0"/>
              <a:ea typeface="MS PGothic" pitchFamily="34" charset="-128"/>
              <a:cs typeface="+mn-cs"/>
            </a:endParaRPr>
          </a:p>
        </p:txBody>
      </p:sp>
      <p:sp>
        <p:nvSpPr>
          <p:cNvPr id="484359"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3914487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435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435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8" grpId="0" build="p"/>
      <p:bldP spid="484359"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65166"/>
            <a:ext cx="9168638" cy="6092834"/>
          </a:xfrm>
          <a:prstGeom prst="rect">
            <a:avLst/>
          </a:prstGeom>
        </p:spPr>
      </p:pic>
      <p:sp>
        <p:nvSpPr>
          <p:cNvPr id="2" name="Title 1"/>
          <p:cNvSpPr>
            <a:spLocks noGrp="1"/>
          </p:cNvSpPr>
          <p:nvPr>
            <p:ph type="title"/>
          </p:nvPr>
        </p:nvSpPr>
        <p:spPr>
          <a:xfrm>
            <a:off x="0" y="15301"/>
            <a:ext cx="9144000" cy="1132162"/>
          </a:xfrm>
        </p:spPr>
        <p:txBody>
          <a:bodyPr/>
          <a:lstStyle/>
          <a:p>
            <a:r>
              <a:rPr lang="en-US" sz="6000" b="1" dirty="0">
                <a:effectLst>
                  <a:glow rad="165100">
                    <a:schemeClr val="tx1"/>
                  </a:glow>
                </a:effectLst>
              </a:rPr>
              <a:t>The Bible</a:t>
            </a:r>
            <a:r>
              <a:rPr lang="fr-FR" sz="6000" b="1" dirty="0">
                <a:effectLst>
                  <a:glow rad="165100">
                    <a:schemeClr val="tx1"/>
                  </a:glow>
                </a:effectLst>
              </a:rPr>
              <a:t>'</a:t>
            </a:r>
            <a:r>
              <a:rPr lang="en-US" sz="6000" b="1" dirty="0">
                <a:effectLst>
                  <a:glow rad="165100">
                    <a:schemeClr val="tx1"/>
                  </a:glow>
                </a:effectLst>
              </a:rPr>
              <a:t>s Epilogue</a:t>
            </a:r>
          </a:p>
        </p:txBody>
      </p:sp>
      <p:sp>
        <p:nvSpPr>
          <p:cNvPr id="4" name="Title 1"/>
          <p:cNvSpPr txBox="1">
            <a:spLocks/>
          </p:cNvSpPr>
          <p:nvPr/>
        </p:nvSpPr>
        <p:spPr bwMode="auto">
          <a:xfrm>
            <a:off x="24638" y="5371460"/>
            <a:ext cx="9144000" cy="113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pitchFamily="-108" charset="-128"/>
                <a:cs typeface="Arial"/>
              </a:rPr>
              <a:t>How does it relate to you?</a:t>
            </a:r>
          </a:p>
        </p:txBody>
      </p:sp>
    </p:spTree>
    <p:extLst>
      <p:ext uri="{BB962C8B-B14F-4D97-AF65-F5344CB8AC3E}">
        <p14:creationId xmlns:p14="http://schemas.microsoft.com/office/powerpoint/2010/main" val="213614973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9473" name="Picture 7" descr="Rev 20 Slid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6350"/>
            <a:ext cx="9144000"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9474" name="Rectangle 2"/>
          <p:cNvSpPr>
            <a:spLocks noGrp="1" noChangeArrowheads="1"/>
          </p:cNvSpPr>
          <p:nvPr>
            <p:ph type="title"/>
          </p:nvPr>
        </p:nvSpPr>
        <p:spPr>
          <a:xfrm>
            <a:off x="0" y="0"/>
            <a:ext cx="9144000" cy="1219200"/>
          </a:xfrm>
          <a:solidFill>
            <a:schemeClr val="tx1"/>
          </a:solidFill>
        </p:spPr>
        <p:txBody>
          <a:bodyPr/>
          <a:lstStyle/>
          <a:p>
            <a:pPr eaLnBrk="1" hangingPunct="1"/>
            <a:r>
              <a:rPr lang="zh-CN" altLang="en-US" sz="4000" dirty="0">
                <a:solidFill>
                  <a:srgbClr val="FFFFFF"/>
                </a:solidFill>
                <a:latin typeface="Arial" charset="0"/>
                <a:ea typeface="ＭＳ Ｐゴシック" charset="0"/>
              </a:rPr>
              <a:t>一千年真的是一千年吗？</a:t>
            </a:r>
            <a:endParaRPr lang="en-US" sz="4000" dirty="0">
              <a:latin typeface="Arial" charset="0"/>
              <a:ea typeface="ＭＳ Ｐゴシック" charset="0"/>
            </a:endParaRPr>
          </a:p>
        </p:txBody>
      </p:sp>
      <p:grpSp>
        <p:nvGrpSpPr>
          <p:cNvPr id="1129475" name="Group 3"/>
          <p:cNvGrpSpPr>
            <a:grpSpLocks/>
          </p:cNvGrpSpPr>
          <p:nvPr/>
        </p:nvGrpSpPr>
        <p:grpSpPr bwMode="auto">
          <a:xfrm>
            <a:off x="379413" y="960974"/>
            <a:ext cx="3125788" cy="3962400"/>
            <a:chOff x="239" y="1056"/>
            <a:chExt cx="1969" cy="2496"/>
          </a:xfrm>
        </p:grpSpPr>
        <p:sp>
          <p:nvSpPr>
            <p:cNvPr id="1129478"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chemeClr val="tx1"/>
                </a:buClr>
                <a:buSzPct val="80000"/>
                <a:buFont typeface="Wingdings" charset="0"/>
                <a:buNone/>
              </a:pPr>
              <a:r>
                <a:rPr lang="zh-CN" altLang="en-US" sz="3200" b="1" dirty="0">
                  <a:latin typeface="Arial" charset="0"/>
                </a:rPr>
                <a:t>这整本书主要是采用比喻的手法写的，就如书中的千倍数 </a:t>
              </a:r>
              <a:r>
                <a:rPr lang="en-US" sz="3200" b="1" dirty="0">
                  <a:latin typeface="Arial" charset="0"/>
                </a:rPr>
                <a:t>(5:11; 7:4-9; 9:16; 14:1; 21:16; p. 973).</a:t>
              </a:r>
            </a:p>
          </p:txBody>
        </p:sp>
        <p:sp>
          <p:nvSpPr>
            <p:cNvPr id="1129479" name="WordArt 5"/>
            <p:cNvSpPr>
              <a:spLocks noChangeArrowheads="1" noChangeShapeType="1" noTextEdit="1"/>
            </p:cNvSpPr>
            <p:nvPr/>
          </p:nvSpPr>
          <p:spPr bwMode="auto">
            <a:xfrm>
              <a:off x="239" y="1056"/>
              <a:ext cx="769" cy="624"/>
            </a:xfrm>
            <a:prstGeom prst="rect">
              <a:avLst/>
            </a:prstGeom>
          </p:spPr>
          <p:txBody>
            <a:bodyPr wrap="none" fromWordArt="1">
              <a:prstTxWarp prst="textSlantUp">
                <a:avLst>
                  <a:gd name="adj" fmla="val 32056"/>
                </a:avLst>
              </a:prstTxWarp>
            </a:bodyPr>
            <a:lstStyle/>
            <a:p>
              <a:pPr algn="ctr"/>
              <a:r>
                <a:rPr lang="zh-CN" alt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38100" dist="38100" dir="2700000" algn="tl">
                      <a:srgbClr val="000000">
                        <a:alpha val="43137"/>
                      </a:srgbClr>
                    </a:outerShdw>
                  </a:effectLst>
                  <a:latin typeface="宋体" pitchFamily="2" charset="-122"/>
                  <a:ea typeface="宋体" pitchFamily="2" charset="-122"/>
                  <a:cs typeface="Impact"/>
                </a:rPr>
                <a:t>比尔</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grpSp>
      <p:sp>
        <p:nvSpPr>
          <p:cNvPr id="485382" name="Rectangle 6"/>
          <p:cNvSpPr>
            <a:spLocks noChangeArrowheads="1"/>
          </p:cNvSpPr>
          <p:nvPr/>
        </p:nvSpPr>
        <p:spPr bwMode="auto">
          <a:xfrm>
            <a:off x="3886200" y="1951574"/>
            <a:ext cx="47244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nSpc>
                <a:spcPct val="90000"/>
              </a:lnSpc>
              <a:spcBef>
                <a:spcPct val="20000"/>
              </a:spcBef>
              <a:buClr>
                <a:schemeClr val="tx1"/>
              </a:buClr>
              <a:buSzPct val="80000"/>
            </a:pPr>
            <a:r>
              <a:rPr lang="zh-CN" altLang="en-US" sz="3200" b="1" dirty="0">
                <a:latin typeface="Arial" charset="0"/>
              </a:rPr>
              <a:t>每个举的例子都是照着字面解的：“千千万万” </a:t>
            </a:r>
            <a:r>
              <a:rPr lang="en-US" altLang="ja-JP" sz="3200" b="1" dirty="0">
                <a:latin typeface="Arial" charset="0"/>
              </a:rPr>
              <a:t>(5:11), </a:t>
            </a:r>
            <a:r>
              <a:rPr lang="zh-CN" altLang="en-US" sz="3200" b="1" dirty="0">
                <a:latin typeface="Arial" charset="0"/>
              </a:rPr>
              <a:t>“十四万四千人”</a:t>
            </a:r>
            <a:r>
              <a:rPr lang="en-US" altLang="ja-JP" sz="3200" b="1" dirty="0">
                <a:latin typeface="Arial" charset="0"/>
              </a:rPr>
              <a:t> (7:4-9; 14:1), </a:t>
            </a:r>
            <a:r>
              <a:rPr lang="zh-CN" altLang="en-US" sz="3200" b="1" dirty="0">
                <a:latin typeface="Arial" charset="0"/>
              </a:rPr>
              <a:t>“二万万马军”</a:t>
            </a:r>
            <a:r>
              <a:rPr lang="en-US" altLang="ja-JP" sz="3200" b="1" dirty="0">
                <a:latin typeface="Arial" charset="0"/>
              </a:rPr>
              <a:t> (9:16), </a:t>
            </a:r>
            <a:r>
              <a:rPr lang="zh-CN" altLang="en-US" sz="3200" b="1" dirty="0">
                <a:latin typeface="Arial" charset="0"/>
              </a:rPr>
              <a:t>以及那有一万两千个体育场那么大的新耶路撒冷城 </a:t>
            </a:r>
            <a:r>
              <a:rPr lang="en-US" altLang="ja-JP" sz="3200" b="1" dirty="0">
                <a:latin typeface="Arial" charset="0"/>
              </a:rPr>
              <a:t>(21:16)</a:t>
            </a:r>
            <a:r>
              <a:rPr lang="zh-CN" altLang="en-US" sz="3200" b="1" dirty="0">
                <a:latin typeface="Arial" charset="0"/>
              </a:rPr>
              <a:t>。</a:t>
            </a:r>
            <a:r>
              <a:rPr lang="en-US" altLang="ja-JP" sz="3200" b="1" dirty="0">
                <a:latin typeface="Arial" charset="0"/>
              </a:rPr>
              <a:t> </a:t>
            </a:r>
            <a:r>
              <a:rPr lang="zh-CN" altLang="en-US" sz="3200" b="1" dirty="0">
                <a:latin typeface="Arial" charset="0"/>
              </a:rPr>
              <a:t>没有一个是比喻！四舍五入</a:t>
            </a:r>
            <a:r>
              <a:rPr lang="zh-CN" altLang="en-US" sz="3200" b="1" dirty="0"/>
              <a:t>的数字并不意味着他们是比喻</a:t>
            </a:r>
            <a:r>
              <a:rPr lang="zh-CN" altLang="en-US" sz="3200" b="1" dirty="0">
                <a:latin typeface="Arial" charset="0"/>
              </a:rPr>
              <a:t>。</a:t>
            </a:r>
            <a:endParaRPr lang="en-US" sz="3200" b="1" dirty="0">
              <a:latin typeface="Arial" charset="0"/>
            </a:endParaRPr>
          </a:p>
        </p:txBody>
      </p:sp>
      <p:sp>
        <p:nvSpPr>
          <p:cNvPr id="485383" name="WordArt 7"/>
          <p:cNvSpPr>
            <a:spLocks noChangeArrowheads="1" noChangeShapeType="1" noTextEdit="1"/>
          </p:cNvSpPr>
          <p:nvPr/>
        </p:nvSpPr>
        <p:spPr bwMode="auto">
          <a:xfrm>
            <a:off x="3950898" y="948906"/>
            <a:ext cx="1242204" cy="1108494"/>
          </a:xfrm>
          <a:prstGeom prst="rect">
            <a:avLst/>
          </a:prstGeom>
        </p:spPr>
        <p:txBody>
          <a:bodyPr wrap="none" fromWordArt="1">
            <a:prstTxWarp prst="textSlantUp">
              <a:avLst>
                <a:gd name="adj" fmla="val 42630"/>
              </a:avLst>
            </a:prstTxWarp>
          </a:bodyPr>
          <a:lstStyle/>
          <a:p>
            <a:pPr algn="ctr"/>
            <a:r>
              <a:rPr lang="zh-CN" alt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回应</a:t>
            </a:r>
            <a:endParaRPr lang="en-US" sz="3600" b="1" kern="10" dirty="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endParaRPr>
          </a:p>
        </p:txBody>
      </p:sp>
    </p:spTree>
    <p:extLst>
      <p:ext uri="{BB962C8B-B14F-4D97-AF65-F5344CB8AC3E}">
        <p14:creationId xmlns:p14="http://schemas.microsoft.com/office/powerpoint/2010/main" val="29865976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538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538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2" grpId="0" build="p"/>
      <p:bldP spid="4853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rPr>
              <a:t>1000</a:t>
            </a:r>
            <a:r>
              <a:rPr lang="zh-CN" altLang="en-US" sz="5400">
                <a:solidFill>
                  <a:srgbClr val="FFFFFF"/>
                </a:solidFill>
              </a:rPr>
              <a:t>年是否意味着</a:t>
            </a:r>
            <a:r>
              <a:rPr lang="en-US" altLang="zh-CN" sz="5400">
                <a:solidFill>
                  <a:srgbClr val="FFFFFF"/>
                </a:solidFill>
              </a:rPr>
              <a:t>1000</a:t>
            </a:r>
            <a:r>
              <a:rPr lang="zh-CN" altLang="en-US" sz="5400">
                <a:solidFill>
                  <a:srgbClr val="FFFFFF"/>
                </a:solidFill>
              </a:rPr>
              <a:t>年？</a:t>
            </a:r>
            <a:endParaRPr lang="en-US" sz="5400"/>
          </a:p>
        </p:txBody>
      </p:sp>
      <p:grpSp>
        <p:nvGrpSpPr>
          <p:cNvPr id="790530" name="Group 1027"/>
          <p:cNvGrpSpPr>
            <a:grpSpLocks/>
          </p:cNvGrpSpPr>
          <p:nvPr/>
        </p:nvGrpSpPr>
        <p:grpSpPr bwMode="auto">
          <a:xfrm>
            <a:off x="381000" y="1066800"/>
            <a:ext cx="3124200" cy="3962400"/>
            <a:chOff x="240" y="1056"/>
            <a:chExt cx="1968" cy="2496"/>
          </a:xfrm>
        </p:grpSpPr>
        <p:sp>
          <p:nvSpPr>
            <p:cNvPr id="790533"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旧约包含了使用“</a:t>
              </a:r>
              <a:r>
                <a:rPr lang="en-US" altLang="zh-CN" sz="3600" b="1">
                  <a:solidFill>
                    <a:srgbClr val="000000"/>
                  </a:solidFill>
                  <a:latin typeface="Comic Sans MS" pitchFamily="66" charset="0"/>
                  <a:ea typeface="SimSun" pitchFamily="2" charset="-122"/>
                  <a:cs typeface="+mn-cs"/>
                </a:rPr>
                <a:t>1000</a:t>
              </a:r>
              <a:r>
                <a:rPr lang="zh-CN" altLang="en-US" sz="3600" b="1">
                  <a:solidFill>
                    <a:srgbClr val="000000"/>
                  </a:solidFill>
                  <a:latin typeface="Comic Sans MS" pitchFamily="66" charset="0"/>
                  <a:ea typeface="SimSun" pitchFamily="2" charset="-122"/>
                  <a:cs typeface="+mn-cs"/>
                </a:rPr>
                <a:t>”的</a:t>
              </a:r>
              <a:r>
                <a:rPr lang="zh-TW" altLang="en-US" sz="3600" b="1">
                  <a:solidFill>
                    <a:srgbClr val="000000"/>
                  </a:solidFill>
                  <a:latin typeface="Comic Sans MS" pitchFamily="66" charset="0"/>
                  <a:ea typeface="PMingLiU" pitchFamily="18" charset="-120"/>
                  <a:cs typeface="+mn-cs"/>
                </a:rPr>
                <a:t>比喻 </a:t>
              </a:r>
              <a:r>
                <a:rPr lang="en-US" altLang="zh-TW" sz="3600" b="1">
                  <a:solidFill>
                    <a:srgbClr val="000000"/>
                  </a:solidFill>
                  <a:latin typeface="Comic Sans MS" pitchFamily="66" charset="0"/>
                  <a:ea typeface="PMingLiU" pitchFamily="18" charset="-120"/>
                  <a:cs typeface="+mn-cs"/>
                </a:rPr>
                <a:t>(</a:t>
              </a:r>
              <a:r>
                <a:rPr lang="zh-CN" altLang="en-US" sz="3600" b="1">
                  <a:solidFill>
                    <a:srgbClr val="000000"/>
                  </a:solidFill>
                  <a:latin typeface="Comic Sans MS" pitchFamily="66" charset="0"/>
                  <a:ea typeface="SimSun" pitchFamily="2" charset="-122"/>
                  <a:cs typeface="+mn-cs"/>
                </a:rPr>
                <a:t>第</a:t>
              </a:r>
              <a:r>
                <a:rPr lang="en-US" altLang="zh-CN" sz="3600" b="1">
                  <a:solidFill>
                    <a:srgbClr val="000000"/>
                  </a:solidFill>
                  <a:latin typeface="Comic Sans MS" pitchFamily="66" charset="0"/>
                  <a:ea typeface="SimSun" pitchFamily="2" charset="-122"/>
                  <a:cs typeface="+mn-cs"/>
                </a:rPr>
                <a:t>995</a:t>
              </a:r>
              <a:r>
                <a:rPr lang="zh-TW" altLang="en-US" sz="3600" b="1">
                  <a:solidFill>
                    <a:srgbClr val="000000"/>
                  </a:solidFill>
                  <a:latin typeface="Comic Sans MS" pitchFamily="66" charset="0"/>
                  <a:ea typeface="PMingLiU" pitchFamily="18" charset="-120"/>
                  <a:cs typeface="+mn-cs"/>
                </a:rPr>
                <a:t>頁</a:t>
              </a:r>
              <a:r>
                <a:rPr lang="zh-CN" altLang="en-US" sz="3600" b="1">
                  <a:solidFill>
                    <a:srgbClr val="000000"/>
                  </a:solidFill>
                  <a:latin typeface="Comic Sans MS" pitchFamily="66" charset="0"/>
                  <a:ea typeface="SimSun" pitchFamily="2" charset="-122"/>
                  <a:cs typeface="+mn-cs"/>
                </a:rPr>
                <a:t>）</a:t>
              </a:r>
              <a:r>
                <a:rPr lang="zh-TW" altLang="en-US" sz="3600" b="1">
                  <a:solidFill>
                    <a:srgbClr val="000000"/>
                  </a:solidFill>
                  <a:latin typeface="Comic Sans MS" pitchFamily="66" charset="0"/>
                  <a:ea typeface="PMingLiU" pitchFamily="18" charset="-120"/>
                  <a:cs typeface="+mn-cs"/>
                </a:rPr>
                <a:t>数字</a:t>
              </a:r>
              <a:r>
                <a:rPr lang="zh-CN" altLang="en-US" sz="3600" b="1">
                  <a:solidFill>
                    <a:srgbClr val="000000"/>
                  </a:solidFill>
                  <a:latin typeface="Comic Sans MS" pitchFamily="66" charset="0"/>
                  <a:ea typeface="SimSun" pitchFamily="2" charset="-122"/>
                  <a:cs typeface="+mn-cs"/>
                </a:rPr>
                <a:t>。</a:t>
              </a:r>
              <a:endParaRPr lang="en-US" sz="3600" b="1">
                <a:solidFill>
                  <a:srgbClr val="000000"/>
                </a:solidFill>
                <a:latin typeface="Arial" pitchFamily="34" charset="0"/>
                <a:ea typeface="MS PGothic" pitchFamily="34" charset="-128"/>
                <a:cs typeface="+mn-cs"/>
              </a:endParaRPr>
            </a:p>
          </p:txBody>
        </p:sp>
        <p:sp>
          <p:nvSpPr>
            <p:cNvPr id="790534"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8454" name="Rectangle 1030"/>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en-US" altLang="zh-TW" sz="3200">
                <a:solidFill>
                  <a:srgbClr val="000000"/>
                </a:solidFill>
                <a:latin typeface="Comic Sans MS" pitchFamily="66" charset="0"/>
                <a:ea typeface="PMingLiU" pitchFamily="18" charset="-120"/>
                <a:cs typeface="+mn-cs"/>
              </a:rPr>
              <a:t>“</a:t>
            </a:r>
            <a:r>
              <a:rPr lang="zh-TW" altLang="en-US" sz="3600" b="1">
                <a:solidFill>
                  <a:srgbClr val="000000"/>
                </a:solidFill>
                <a:latin typeface="Comic Sans MS" pitchFamily="66" charset="0"/>
                <a:ea typeface="PMingLiU" pitchFamily="18" charset="-120"/>
                <a:cs typeface="+mn-cs"/>
              </a:rPr>
              <a:t>对</a:t>
            </a:r>
            <a:r>
              <a:rPr lang="zh-CN" altLang="en-US" sz="3600" b="1">
                <a:solidFill>
                  <a:srgbClr val="000000"/>
                </a:solidFill>
                <a:latin typeface="Comic Sans MS" pitchFamily="66" charset="0"/>
                <a:ea typeface="SimSun" pitchFamily="2" charset="-122"/>
                <a:cs typeface="+mn-cs"/>
              </a:rPr>
              <a:t>上帝</a:t>
            </a:r>
            <a:r>
              <a:rPr lang="zh-TW" altLang="en-US" sz="3600" b="1">
                <a:solidFill>
                  <a:srgbClr val="000000"/>
                </a:solidFill>
                <a:latin typeface="Comic Sans MS" pitchFamily="66" charset="0"/>
                <a:ea typeface="PMingLiU" pitchFamily="18" charset="-120"/>
                <a:cs typeface="+mn-cs"/>
              </a:rPr>
              <a:t>而言</a:t>
            </a:r>
            <a:r>
              <a:rPr lang="en-US" altLang="zh-TW" sz="3600" b="1">
                <a:solidFill>
                  <a:srgbClr val="000000"/>
                </a:solidFill>
                <a:latin typeface="Comic Sans MS" pitchFamily="66" charset="0"/>
                <a:ea typeface="PMingLiU" pitchFamily="18" charset="-120"/>
                <a:cs typeface="+mn-cs"/>
              </a:rPr>
              <a:t>,</a:t>
            </a:r>
            <a:r>
              <a:rPr lang="zh-CN" altLang="en-US" sz="3600" b="1">
                <a:solidFill>
                  <a:srgbClr val="000000"/>
                </a:solidFill>
                <a:latin typeface="Comic Sans MS" pitchFamily="66" charset="0"/>
                <a:ea typeface="SimSun" pitchFamily="2" charset="-122"/>
                <a:cs typeface="+mn-cs"/>
              </a:rPr>
              <a:t>一天</a:t>
            </a:r>
            <a:r>
              <a:rPr lang="zh-TW" altLang="en-US" sz="3600" b="1">
                <a:solidFill>
                  <a:srgbClr val="000000"/>
                </a:solidFill>
                <a:latin typeface="Comic Sans MS" pitchFamily="66" charset="0"/>
                <a:ea typeface="PMingLiU" pitchFamily="18" charset="-120"/>
                <a:cs typeface="+mn-cs"/>
              </a:rPr>
              <a:t>就</a:t>
            </a:r>
            <a:r>
              <a:rPr lang="zh-CN" altLang="en-US" sz="3600" b="1">
                <a:solidFill>
                  <a:srgbClr val="000000"/>
                </a:solidFill>
                <a:latin typeface="Comic Sans MS" pitchFamily="66" charset="0"/>
                <a:ea typeface="SimSun" pitchFamily="2" charset="-122"/>
                <a:cs typeface="+mn-cs"/>
              </a:rPr>
              <a:t>是</a:t>
            </a:r>
            <a:r>
              <a:rPr lang="en-US" altLang="zh-CN" sz="3600" b="1">
                <a:solidFill>
                  <a:srgbClr val="000000"/>
                </a:solidFill>
                <a:latin typeface="Comic Sans MS" pitchFamily="66" charset="0"/>
                <a:ea typeface="SimSun" pitchFamily="2" charset="-122"/>
                <a:cs typeface="+mn-cs"/>
              </a:rPr>
              <a:t>1000</a:t>
            </a:r>
            <a:r>
              <a:rPr lang="zh-CN" altLang="en-US" sz="3600" b="1">
                <a:solidFill>
                  <a:srgbClr val="000000"/>
                </a:solidFill>
                <a:latin typeface="Comic Sans MS" pitchFamily="66" charset="0"/>
                <a:ea typeface="SimSun" pitchFamily="2" charset="-122"/>
                <a:cs typeface="+mn-cs"/>
              </a:rPr>
              <a:t>年”（诗篇</a:t>
            </a:r>
            <a:r>
              <a:rPr lang="en-US" altLang="zh-CN" sz="3600" b="1">
                <a:solidFill>
                  <a:srgbClr val="000000"/>
                </a:solidFill>
                <a:latin typeface="Comic Sans MS" pitchFamily="66" charset="0"/>
                <a:ea typeface="SimSun" pitchFamily="2" charset="-122"/>
                <a:cs typeface="+mn-cs"/>
              </a:rPr>
              <a:t>90:4</a:t>
            </a:r>
            <a:r>
              <a:rPr lang="zh-CN" altLang="en-US" sz="3600" b="1">
                <a:solidFill>
                  <a:srgbClr val="000000"/>
                </a:solidFill>
                <a:latin typeface="Comic Sans MS" pitchFamily="66" charset="0"/>
                <a:ea typeface="SimSun" pitchFamily="2" charset="-122"/>
                <a:cs typeface="+mn-cs"/>
              </a:rPr>
              <a:t>）“天”是一个象征性的用词 ，除非“千”是从字面上理解</a:t>
            </a:r>
            <a:r>
              <a:rPr lang="en-US" altLang="zh-TW" sz="3600" b="1">
                <a:solidFill>
                  <a:srgbClr val="000000"/>
                </a:solidFill>
                <a:latin typeface="Comic Sans MS" pitchFamily="66" charset="0"/>
                <a:ea typeface="PMingLiU" pitchFamily="18" charset="-120"/>
                <a:cs typeface="+mn-cs"/>
              </a:rPr>
              <a:t>;</a:t>
            </a:r>
            <a:r>
              <a:rPr lang="zh-TW" altLang="en-US" sz="3600" b="1">
                <a:solidFill>
                  <a:srgbClr val="000000"/>
                </a:solidFill>
                <a:latin typeface="Comic Sans MS" pitchFamily="66" charset="0"/>
                <a:ea typeface="PMingLiU" pitchFamily="18" charset="-120"/>
                <a:cs typeface="+mn-cs"/>
              </a:rPr>
              <a:t> 否則</a:t>
            </a:r>
            <a:r>
              <a:rPr lang="zh-CN" altLang="en-US" sz="3600" b="1">
                <a:solidFill>
                  <a:srgbClr val="000000"/>
                </a:solidFill>
                <a:latin typeface="Comic Sans MS" pitchFamily="66" charset="0"/>
                <a:ea typeface="SimSun" pitchFamily="2" charset="-122"/>
                <a:cs typeface="+mn-cs"/>
              </a:rPr>
              <a:t>没有任何</a:t>
            </a:r>
            <a:endParaRPr lang="en-US" altLang="zh-CN" sz="3600" b="1">
              <a:solidFill>
                <a:srgbClr val="000000"/>
              </a:solidFill>
              <a:latin typeface="Comic Sans MS" pitchFamily="66" charset="0"/>
              <a:ea typeface="SimSun" pitchFamily="2" charset="-122"/>
              <a:cs typeface="+mn-cs"/>
            </a:endParaRPr>
          </a:p>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Comic Sans MS" pitchFamily="66" charset="0"/>
                <a:ea typeface="SimSun" pitchFamily="2" charset="-122"/>
                <a:cs typeface="+mn-cs"/>
              </a:rPr>
              <a:t>意义，。</a:t>
            </a:r>
            <a:r>
              <a:rPr lang="en-US" altLang="zh-CN" sz="3200">
                <a:solidFill>
                  <a:srgbClr val="000000"/>
                </a:solidFill>
                <a:latin typeface="Comic Sans MS" pitchFamily="66" charset="0"/>
                <a:ea typeface="SimSun" pitchFamily="2" charset="-122"/>
                <a:cs typeface="+mn-cs"/>
              </a:rPr>
              <a:t>”</a:t>
            </a:r>
            <a:endParaRPr lang="en-US" sz="3200">
              <a:solidFill>
                <a:srgbClr val="000000"/>
              </a:solidFill>
              <a:latin typeface="Arial" pitchFamily="34" charset="0"/>
              <a:ea typeface="MS PGothic" pitchFamily="34" charset="-128"/>
              <a:cs typeface="+mn-cs"/>
            </a:endParaRPr>
          </a:p>
        </p:txBody>
      </p:sp>
      <p:sp>
        <p:nvSpPr>
          <p:cNvPr id="488455" name="WordArt 1031"/>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106252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84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845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845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8454" grpId="0" build="p"/>
      <p:bldP spid="48845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1554" name="Group 8"/>
          <p:cNvGrpSpPr>
            <a:grpSpLocks/>
          </p:cNvGrpSpPr>
          <p:nvPr/>
        </p:nvGrpSpPr>
        <p:grpSpPr bwMode="auto">
          <a:xfrm>
            <a:off x="381000" y="1066800"/>
            <a:ext cx="3276600" cy="5181600"/>
            <a:chOff x="240" y="672"/>
            <a:chExt cx="2064" cy="3264"/>
          </a:xfrm>
        </p:grpSpPr>
        <p:sp>
          <p:nvSpPr>
            <p:cNvPr id="791557" name="Rectangle 4"/>
            <p:cNvSpPr>
              <a:spLocks noChangeArrowheads="1"/>
            </p:cNvSpPr>
            <p:nvPr/>
          </p:nvSpPr>
          <p:spPr bwMode="auto">
            <a:xfrm>
              <a:off x="336" y="1296"/>
              <a:ext cx="1968" cy="2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犹太人和早期的基督徒使用“</a:t>
              </a:r>
              <a:r>
                <a:rPr lang="en-US" altLang="zh-CN" sz="3200">
                  <a:solidFill>
                    <a:srgbClr val="000000"/>
                  </a:solidFill>
                  <a:latin typeface="Comic Sans MS" pitchFamily="66" charset="0"/>
                  <a:ea typeface="SimSun" pitchFamily="2" charset="-122"/>
                  <a:cs typeface="+mn-cs"/>
                </a:rPr>
                <a:t>1000”</a:t>
              </a:r>
              <a:r>
                <a:rPr lang="zh-CN" altLang="en-US" sz="3200">
                  <a:solidFill>
                    <a:srgbClr val="000000"/>
                  </a:solidFill>
                  <a:latin typeface="Comic Sans MS" pitchFamily="66" charset="0"/>
                  <a:ea typeface="SimSun" pitchFamily="2" charset="-122"/>
                  <a:cs typeface="+mn-cs"/>
                </a:rPr>
                <a:t>年作为对</a:t>
              </a:r>
              <a:r>
                <a:rPr lang="zh-TW" altLang="en-US" sz="3200">
                  <a:solidFill>
                    <a:srgbClr val="000000"/>
                  </a:solidFill>
                  <a:latin typeface="Comic Sans MS" pitchFamily="66" charset="0"/>
                  <a:ea typeface="PMingLiU" pitchFamily="18" charset="-120"/>
                  <a:cs typeface="+mn-cs"/>
                </a:rPr>
                <a:t>救</a:t>
              </a:r>
              <a:r>
                <a:rPr lang="zh-CN" altLang="en-US" sz="3200">
                  <a:solidFill>
                    <a:srgbClr val="000000"/>
                  </a:solidFill>
                  <a:latin typeface="Comic Sans MS" pitchFamily="66" charset="0"/>
                  <a:ea typeface="SimSun" pitchFamily="2" charset="-122"/>
                  <a:cs typeface="+mn-cs"/>
                </a:rPr>
                <a:t>赎的永恒祝福</a:t>
              </a:r>
              <a:r>
                <a:rPr lang="zh-TW" altLang="en-US" sz="3200">
                  <a:solidFill>
                    <a:srgbClr val="000000"/>
                  </a:solidFill>
                  <a:latin typeface="Comic Sans MS" pitchFamily="66" charset="0"/>
                  <a:ea typeface="PMingLiU" pitchFamily="18" charset="-120"/>
                  <a:cs typeface="+mn-cs"/>
                </a:rPr>
                <a:t>之数字 </a:t>
              </a:r>
              <a:r>
                <a:rPr lang="zh-CN" altLang="en-US" sz="3200">
                  <a:solidFill>
                    <a:srgbClr val="000000"/>
                  </a:solidFill>
                  <a:latin typeface="Comic Sans MS" pitchFamily="66" charset="0"/>
                  <a:ea typeface="SimSun" pitchFamily="2" charset="-122"/>
                  <a:cs typeface="+mn-cs"/>
                </a:rPr>
                <a:t>（第</a:t>
              </a:r>
              <a:r>
                <a:rPr lang="en-US" altLang="zh-CN" sz="3200">
                  <a:solidFill>
                    <a:srgbClr val="000000"/>
                  </a:solidFill>
                  <a:latin typeface="Comic Sans MS" pitchFamily="66" charset="0"/>
                  <a:ea typeface="SimSun" pitchFamily="2" charset="-122"/>
                  <a:cs typeface="+mn-cs"/>
                </a:rPr>
                <a:t>1018</a:t>
              </a:r>
              <a:r>
                <a:rPr lang="zh-CN" altLang="en-US" sz="3200">
                  <a:solidFill>
                    <a:srgbClr val="000000"/>
                  </a:solidFill>
                  <a:latin typeface="Comic Sans MS" pitchFamily="66" charset="0"/>
                  <a:ea typeface="SimSun" pitchFamily="2" charset="-122"/>
                  <a:cs typeface="+mn-cs"/>
                </a:rPr>
                <a:t>至</a:t>
              </a:r>
              <a:r>
                <a:rPr lang="en-US" altLang="zh-CN" sz="3200">
                  <a:solidFill>
                    <a:srgbClr val="000000"/>
                  </a:solidFill>
                  <a:latin typeface="Comic Sans MS" pitchFamily="66" charset="0"/>
                  <a:ea typeface="SimSun" pitchFamily="2" charset="-122"/>
                  <a:cs typeface="+mn-cs"/>
                </a:rPr>
                <a:t>1021</a:t>
              </a:r>
              <a:r>
                <a:rPr lang="zh-TW" altLang="en-US" sz="3200">
                  <a:solidFill>
                    <a:srgbClr val="000000"/>
                  </a:solidFill>
                  <a:latin typeface="Comic Sans MS" pitchFamily="66" charset="0"/>
                  <a:ea typeface="PMingLiU" pitchFamily="18" charset="-120"/>
                  <a:cs typeface="+mn-cs"/>
                </a:rPr>
                <a:t>頁</a:t>
              </a:r>
              <a:r>
                <a:rPr lang="zh-CN" altLang="en-US" sz="3200">
                  <a:solidFill>
                    <a:srgbClr val="000000"/>
                  </a:solidFill>
                  <a:latin typeface="Comic Sans MS" pitchFamily="66" charset="0"/>
                  <a:ea typeface="SimSun" pitchFamily="2" charset="-122"/>
                  <a:cs typeface="+mn-cs"/>
                </a:rPr>
                <a:t>）。 </a:t>
              </a:r>
              <a:endParaRPr lang="en-US" sz="3200">
                <a:solidFill>
                  <a:srgbClr val="000000"/>
                </a:solidFill>
                <a:latin typeface="Arial" pitchFamily="34" charset="0"/>
                <a:ea typeface="MS PGothic" pitchFamily="34" charset="-128"/>
                <a:cs typeface="+mn-cs"/>
              </a:endParaRPr>
            </a:p>
          </p:txBody>
        </p:sp>
        <p:sp>
          <p:nvSpPr>
            <p:cNvPr id="791558" name="WordArt 5"/>
            <p:cNvSpPr>
              <a:spLocks noChangeArrowheads="1" noChangeShapeType="1" noTextEdit="1"/>
            </p:cNvSpPr>
            <p:nvPr/>
          </p:nvSpPr>
          <p:spPr bwMode="auto">
            <a:xfrm>
              <a:off x="240" y="672"/>
              <a:ext cx="768" cy="696"/>
            </a:xfrm>
            <a:prstGeom prst="rect">
              <a:avLst/>
            </a:prstGeom>
          </p:spPr>
          <p:txBody>
            <a:bodyPr wrap="none" fromWordArt="1">
              <a:prstTxWarp prst="textSlantUp">
                <a:avLst>
                  <a:gd name="adj" fmla="val 32056"/>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486406" name="Rectangle 6"/>
          <p:cNvSpPr>
            <a:spLocks noChangeArrowheads="1"/>
          </p:cNvSpPr>
          <p:nvPr/>
        </p:nvSpPr>
        <p:spPr bwMode="auto">
          <a:xfrm>
            <a:off x="3886200" y="20574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在现实中，拉比和早期基督徒的 </a:t>
            </a:r>
            <a:r>
              <a:rPr lang="en-US" altLang="zh-CN" sz="3200">
                <a:solidFill>
                  <a:srgbClr val="000000"/>
                </a:solidFill>
                <a:latin typeface="Comic Sans MS" pitchFamily="66" charset="0"/>
                <a:ea typeface="SimSun" pitchFamily="2" charset="-122"/>
                <a:cs typeface="+mn-cs"/>
              </a:rPr>
              <a:t>6000 </a:t>
            </a:r>
            <a:r>
              <a:rPr lang="zh-CN" altLang="en-US" sz="3200">
                <a:solidFill>
                  <a:srgbClr val="000000"/>
                </a:solidFill>
                <a:latin typeface="Comic Sans MS" pitchFamily="66" charset="0"/>
                <a:ea typeface="SimSun" pitchFamily="2" charset="-122"/>
                <a:cs typeface="+mn-cs"/>
              </a:rPr>
              <a:t>年想法，假定一个原义的千年作为</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安息日</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 这是</a:t>
            </a:r>
            <a:r>
              <a:rPr lang="zh-TW" altLang="en-US" sz="3200">
                <a:solidFill>
                  <a:srgbClr val="000000"/>
                </a:solidFill>
                <a:latin typeface="Comic Sans MS" pitchFamily="66" charset="0"/>
                <a:ea typeface="PMingLiU" pitchFamily="18" charset="-120"/>
                <a:cs typeface="+mn-cs"/>
              </a:rPr>
              <a:t>無千禧年。</a:t>
            </a:r>
            <a:r>
              <a:rPr lang="en-US" altLang="zh-CN" sz="3200">
                <a:solidFill>
                  <a:srgbClr val="000000"/>
                </a:solidFill>
                <a:latin typeface="Comic Sans MS" pitchFamily="66" charset="0"/>
                <a:ea typeface="SimSun" pitchFamily="2" charset="-122"/>
                <a:cs typeface="+mn-cs"/>
              </a:rPr>
              <a:t> </a:t>
            </a:r>
            <a:r>
              <a:rPr lang="zh-CN" altLang="en-US" sz="3200">
                <a:solidFill>
                  <a:srgbClr val="000000"/>
                </a:solidFill>
                <a:latin typeface="Comic Sans MS" pitchFamily="66" charset="0"/>
                <a:ea typeface="SimSun" pitchFamily="2" charset="-122"/>
                <a:cs typeface="+mn-cs"/>
              </a:rPr>
              <a:t>奥古斯丁教</a:t>
            </a:r>
            <a:r>
              <a:rPr lang="zh-TW" altLang="en-US" sz="3200">
                <a:solidFill>
                  <a:srgbClr val="000000"/>
                </a:solidFill>
                <a:latin typeface="Comic Sans MS" pitchFamily="66" charset="0"/>
                <a:ea typeface="PMingLiU" pitchFamily="18" charset="-120"/>
                <a:cs typeface="+mn-cs"/>
              </a:rPr>
              <a:t>导 </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第八</a:t>
            </a:r>
            <a:r>
              <a:rPr lang="en-US" altLang="zh-CN" sz="3200">
                <a:solidFill>
                  <a:srgbClr val="000000"/>
                </a:solidFill>
                <a:latin typeface="Comic Sans MS" pitchFamily="66" charset="0"/>
                <a:ea typeface="SimSun" pitchFamily="2" charset="-122"/>
                <a:cs typeface="+mn-cs"/>
              </a:rPr>
              <a:t>”</a:t>
            </a:r>
            <a:r>
              <a:rPr lang="zh-CN" altLang="en-US" sz="3200">
                <a:solidFill>
                  <a:srgbClr val="000000"/>
                </a:solidFill>
                <a:latin typeface="Comic Sans MS" pitchFamily="66" charset="0"/>
                <a:ea typeface="SimSun" pitchFamily="2" charset="-122"/>
                <a:cs typeface="+mn-cs"/>
              </a:rPr>
              <a:t> 天表示永恒 </a:t>
            </a:r>
            <a:r>
              <a:rPr lang="en-US" altLang="zh-CN" sz="3200">
                <a:solidFill>
                  <a:srgbClr val="000000"/>
                </a:solidFill>
                <a:latin typeface="Comic Sans MS" pitchFamily="66" charset="0"/>
                <a:ea typeface="SimSun" pitchFamily="2" charset="-122"/>
                <a:cs typeface="+mn-cs"/>
              </a:rPr>
              <a:t>(</a:t>
            </a:r>
            <a:r>
              <a:rPr lang="zh-TW" altLang="en-US" sz="3200">
                <a:solidFill>
                  <a:srgbClr val="000000"/>
                </a:solidFill>
                <a:latin typeface="Comic Sans MS" pitchFamily="66" charset="0"/>
                <a:ea typeface="PMingLiU" pitchFamily="18" charset="-120"/>
                <a:cs typeface="+mn-cs"/>
              </a:rPr>
              <a:t>讲道</a:t>
            </a:r>
            <a:r>
              <a:rPr lang="zh-CN" altLang="en-US" sz="3200">
                <a:solidFill>
                  <a:srgbClr val="000000"/>
                </a:solidFill>
                <a:latin typeface="Comic Sans MS" pitchFamily="66" charset="0"/>
                <a:ea typeface="SimSun" pitchFamily="2" charset="-122"/>
                <a:cs typeface="+mn-cs"/>
              </a:rPr>
              <a:t>在礼拜仪式的季节 </a:t>
            </a:r>
            <a:r>
              <a:rPr lang="en-US" altLang="zh-CN" sz="3200">
                <a:solidFill>
                  <a:srgbClr val="000000"/>
                </a:solidFill>
                <a:latin typeface="Comic Sans MS" pitchFamily="66" charset="0"/>
                <a:ea typeface="SimSun" pitchFamily="2" charset="-122"/>
                <a:cs typeface="+mn-cs"/>
              </a:rPr>
              <a:t>259.2; </a:t>
            </a:r>
            <a:r>
              <a:rPr lang="zh-CN" altLang="en-US" sz="3200">
                <a:solidFill>
                  <a:srgbClr val="000000"/>
                </a:solidFill>
                <a:latin typeface="Comic Sans MS" pitchFamily="66" charset="0"/>
                <a:ea typeface="SimSun" pitchFamily="2" charset="-122"/>
                <a:cs typeface="+mn-cs"/>
              </a:rPr>
              <a:t>城市的神 </a:t>
            </a:r>
            <a:r>
              <a:rPr lang="en-US" altLang="zh-CN" sz="3200">
                <a:solidFill>
                  <a:srgbClr val="000000"/>
                </a:solidFill>
                <a:latin typeface="Comic Sans MS" pitchFamily="66" charset="0"/>
                <a:ea typeface="SimSun" pitchFamily="2" charset="-122"/>
                <a:cs typeface="+mn-cs"/>
              </a:rPr>
              <a:t>207)</a:t>
            </a:r>
            <a:endParaRPr lang="en-US" sz="3200">
              <a:solidFill>
                <a:srgbClr val="000000"/>
              </a:solidFill>
              <a:latin typeface="Arial" pitchFamily="34" charset="0"/>
              <a:ea typeface="MS PGothic" pitchFamily="34" charset="-128"/>
              <a:cs typeface="+mn-cs"/>
            </a:endParaRPr>
          </a:p>
        </p:txBody>
      </p:sp>
      <p:sp>
        <p:nvSpPr>
          <p:cNvPr id="486407" name="WordArt 7"/>
          <p:cNvSpPr>
            <a:spLocks noChangeArrowheads="1" noChangeShapeType="1" noTextEdit="1"/>
          </p:cNvSpPr>
          <p:nvPr/>
        </p:nvSpPr>
        <p:spPr bwMode="auto">
          <a:xfrm>
            <a:off x="3810000" y="6858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2404341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64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640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406" grpId="0" build="p"/>
      <p:bldP spid="48640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2577" name="Rectangle 2"/>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2578" name="Group 3"/>
          <p:cNvGrpSpPr>
            <a:grpSpLocks/>
          </p:cNvGrpSpPr>
          <p:nvPr/>
        </p:nvGrpSpPr>
        <p:grpSpPr bwMode="auto">
          <a:xfrm>
            <a:off x="457200" y="1524000"/>
            <a:ext cx="2971800" cy="4114800"/>
            <a:chOff x="336" y="1152"/>
            <a:chExt cx="1872" cy="2400"/>
          </a:xfrm>
        </p:grpSpPr>
        <p:sp>
          <p:nvSpPr>
            <p:cNvPr id="792581" name="Rectangle 4"/>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600" b="1">
                  <a:solidFill>
                    <a:srgbClr val="000000"/>
                  </a:solidFill>
                  <a:latin typeface="SimSun" pitchFamily="2" charset="-122"/>
                  <a:ea typeface="SimSun" pitchFamily="2" charset="-122"/>
                  <a:cs typeface="+mn-cs"/>
                </a:rPr>
                <a:t>第一次的复活是一种</a:t>
              </a:r>
              <a:r>
                <a:rPr lang="zh-TW" altLang="en-US" sz="3600" b="1">
                  <a:solidFill>
                    <a:srgbClr val="000000"/>
                  </a:solidFill>
                  <a:latin typeface="SimSun" pitchFamily="2" charset="-122"/>
                  <a:ea typeface="SimSun" pitchFamily="2" charset="-122"/>
                  <a:cs typeface="+mn-cs"/>
                </a:rPr>
                <a:t>靈魂的</a:t>
              </a:r>
              <a:r>
                <a:rPr lang="zh-CN" altLang="en-US" sz="3600" b="1">
                  <a:solidFill>
                    <a:srgbClr val="000000"/>
                  </a:solidFill>
                  <a:latin typeface="SimSun" pitchFamily="2" charset="-122"/>
                  <a:ea typeface="SimSun" pitchFamily="2" charset="-122"/>
                  <a:cs typeface="+mn-cs"/>
                </a:rPr>
                <a:t>复活（</a:t>
              </a:r>
              <a:r>
                <a:rPr lang="en-US" altLang="zh-CN" sz="3600" b="1">
                  <a:solidFill>
                    <a:srgbClr val="000000"/>
                  </a:solidFill>
                  <a:latin typeface="SimSun" pitchFamily="2" charset="-122"/>
                  <a:ea typeface="SimSun" pitchFamily="2" charset="-122"/>
                  <a:cs typeface="+mn-cs"/>
                </a:rPr>
                <a:t>20:4</a:t>
              </a:r>
              <a:r>
                <a:rPr lang="zh-CN" altLang="en-US" sz="3600" b="1">
                  <a:solidFill>
                    <a:srgbClr val="000000"/>
                  </a:solidFill>
                  <a:latin typeface="SimSun" pitchFamily="2" charset="-122"/>
                  <a:ea typeface="SimSun" pitchFamily="2" charset="-122"/>
                  <a:cs typeface="+mn-cs"/>
                </a:rPr>
                <a:t>），但第二个复活是</a:t>
              </a:r>
              <a:r>
                <a:rPr lang="zh-TW" altLang="en-US" sz="3600" b="1">
                  <a:solidFill>
                    <a:srgbClr val="000000"/>
                  </a:solidFill>
                  <a:latin typeface="SimSun" pitchFamily="2" charset="-122"/>
                  <a:ea typeface="SimSun" pitchFamily="2" charset="-122"/>
                  <a:cs typeface="+mn-cs"/>
                </a:rPr>
                <a:t>肉</a:t>
              </a:r>
              <a:r>
                <a:rPr lang="zh-CN" altLang="en-US" sz="3600" b="1">
                  <a:solidFill>
                    <a:srgbClr val="000000"/>
                  </a:solidFill>
                  <a:latin typeface="SimSun" pitchFamily="2" charset="-122"/>
                  <a:ea typeface="SimSun" pitchFamily="2" charset="-122"/>
                  <a:cs typeface="+mn-cs"/>
                </a:rPr>
                <a:t>身体</a:t>
              </a:r>
              <a:r>
                <a:rPr lang="zh-TW" altLang="en-US" sz="3600" b="1">
                  <a:solidFill>
                    <a:srgbClr val="000000"/>
                  </a:solidFill>
                  <a:latin typeface="SimSun" pitchFamily="2" charset="-122"/>
                  <a:ea typeface="SimSun" pitchFamily="2" charset="-122"/>
                  <a:cs typeface="+mn-cs"/>
                </a:rPr>
                <a:t>的</a:t>
              </a:r>
              <a:r>
                <a:rPr lang="zh-CN" altLang="en-US" sz="3600" b="1">
                  <a:solidFill>
                    <a:srgbClr val="000000"/>
                  </a:solidFill>
                  <a:latin typeface="SimSun" pitchFamily="2" charset="-122"/>
                  <a:ea typeface="SimSun" pitchFamily="2" charset="-122"/>
                  <a:cs typeface="+mn-cs"/>
                </a:rPr>
                <a:t>复活（</a:t>
              </a:r>
              <a:r>
                <a:rPr lang="en-US" altLang="zh-CN" sz="3600" b="1">
                  <a:solidFill>
                    <a:srgbClr val="000000"/>
                  </a:solidFill>
                  <a:latin typeface="SimSun" pitchFamily="2" charset="-122"/>
                  <a:ea typeface="SimSun" pitchFamily="2" charset="-122"/>
                  <a:cs typeface="+mn-cs"/>
                </a:rPr>
                <a:t>20:5</a:t>
              </a:r>
              <a:r>
                <a:rPr lang="zh-CN" altLang="en-US" sz="3600" b="1">
                  <a:solidFill>
                    <a:srgbClr val="000000"/>
                  </a:solidFill>
                  <a:latin typeface="SimSun" pitchFamily="2" charset="-122"/>
                  <a:ea typeface="SimSun" pitchFamily="2" charset="-122"/>
                  <a:cs typeface="+mn-cs"/>
                </a:rPr>
                <a:t>）。</a:t>
              </a:r>
              <a:endParaRPr lang="en-US" sz="3600" b="1">
                <a:solidFill>
                  <a:srgbClr val="000000"/>
                </a:solidFill>
                <a:latin typeface="SimSun" pitchFamily="2" charset="-122"/>
                <a:ea typeface="SimSun" pitchFamily="2" charset="-122"/>
                <a:cs typeface="+mn-cs"/>
              </a:endParaRPr>
            </a:p>
          </p:txBody>
        </p:sp>
        <p:sp>
          <p:nvSpPr>
            <p:cNvPr id="792582" name="WordArt 5"/>
            <p:cNvSpPr>
              <a:spLocks noChangeArrowheads="1" noChangeShapeType="1" noTextEdit="1"/>
            </p:cNvSpPr>
            <p:nvPr/>
          </p:nvSpPr>
          <p:spPr bwMode="auto">
            <a:xfrm>
              <a:off x="480" y="1152"/>
              <a:ext cx="864" cy="665"/>
            </a:xfrm>
            <a:prstGeom prst="rect">
              <a:avLst/>
            </a:prstGeom>
          </p:spPr>
          <p:txBody>
            <a:bodyPr wrap="none" fromWordArt="1">
              <a:prstTxWarp prst="textSlantUp">
                <a:avLst>
                  <a:gd name="adj" fmla="val 18356"/>
                </a:avLst>
              </a:prstTxWarp>
            </a:bodyPr>
            <a:lstStyle/>
            <a:p>
              <a:pPr algn="ctr"/>
              <a:r>
                <a:rPr lang="zh-SG" altLang="en-US" sz="28700" kern="10">
                  <a:ln w="9525">
                    <a:solidFill>
                      <a:srgbClr val="CC99FF"/>
                    </a:solidFill>
                    <a:round/>
                    <a:headEnd/>
                    <a:tailEnd type="none" w="lg" len="lg"/>
                  </a:ln>
                  <a:gradFill rotWithShape="1">
                    <a:gsLst>
                      <a:gs pos="0">
                        <a:srgbClr val="6600CC"/>
                      </a:gs>
                      <a:gs pos="100000">
                        <a:srgbClr val="CC00CC"/>
                      </a:gs>
                    </a:gsLst>
                    <a:lin ang="5400000" scaled="1"/>
                  </a:gradFill>
                  <a:effectLst>
                    <a:outerShdw dist="38100" dir="2700000" algn="tl" rotWithShape="0">
                      <a:srgbClr val="808080">
                        <a:alpha val="43137"/>
                      </a:srgbClr>
                    </a:outerShdw>
                  </a:effectLst>
                  <a:latin typeface="Comic Sans MS" pitchFamily="66" charset="0"/>
                  <a:ea typeface="MS PGothic" pitchFamily="34" charset="-128"/>
                  <a:cs typeface="+mn-cs"/>
                </a:rPr>
                <a:t>比尔</a:t>
              </a:r>
            </a:p>
            <a:p>
              <a:pPr algn="ctr"/>
              <a:endParaRPr lang="en-SG" sz="28700" kern="10">
                <a:ln w="9525">
                  <a:solidFill>
                    <a:srgbClr val="CC99FF"/>
                  </a:solidFill>
                  <a:round/>
                  <a:headEnd/>
                  <a:tailEnd type="none" w="lg" len="lg"/>
                </a:ln>
                <a:gradFill rotWithShape="1">
                  <a:gsLst>
                    <a:gs pos="0">
                      <a:srgbClr val="6600CC"/>
                    </a:gs>
                    <a:gs pos="100000">
                      <a:srgbClr val="CC00CC"/>
                    </a:gs>
                  </a:gsLst>
                  <a:lin ang="5400000" scaled="1"/>
                </a:gradFill>
                <a:effectLst>
                  <a:outerShdw dist="38100" dir="2700000" algn="tl" rotWithShape="0">
                    <a:srgbClr val="808080">
                      <a:alpha val="43137"/>
                    </a:srgbClr>
                  </a:outerShdw>
                </a:effectLst>
                <a:latin typeface="Comic Sans MS" pitchFamily="66" charset="0"/>
                <a:ea typeface="MS PGothic" pitchFamily="34" charset="-128"/>
                <a:cs typeface="+mn-cs"/>
              </a:endParaRPr>
            </a:p>
          </p:txBody>
        </p:sp>
      </p:grpSp>
      <p:sp>
        <p:nvSpPr>
          <p:cNvPr id="487430" name="Rectangle 6"/>
          <p:cNvSpPr>
            <a:spLocks noChangeArrowheads="1"/>
          </p:cNvSpPr>
          <p:nvPr/>
        </p:nvSpPr>
        <p:spPr bwMode="auto">
          <a:xfrm>
            <a:off x="3886200" y="22860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a:t>
            </a:r>
            <a:r>
              <a:rPr lang="zh-TW" alt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为什么看到相同的文本中相同的动词以不同的方式岀现？ </a:t>
            </a:r>
            <a:endParaRPr lang="en-US" sz="3200" b="1">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在圣经中</a:t>
            </a:r>
            <a:r>
              <a:rPr lang="en-US" altLang="zh-TW" sz="3200" b="1">
                <a:solidFill>
                  <a:srgbClr val="000000"/>
                </a:solidFill>
                <a:latin typeface="Comic Sans MS" pitchFamily="66" charset="0"/>
                <a:ea typeface="PMingLiU" pitchFamily="18" charset="-120"/>
                <a:cs typeface="+mn-cs"/>
              </a:rPr>
              <a:t>,</a:t>
            </a:r>
            <a:r>
              <a:rPr lang="zh-CN" altLang="en-US" sz="3200" b="1">
                <a:solidFill>
                  <a:srgbClr val="000000"/>
                </a:solidFill>
                <a:latin typeface="Comic Sans MS" pitchFamily="66" charset="0"/>
                <a:ea typeface="SimSun" pitchFamily="2" charset="-122"/>
                <a:cs typeface="+mn-cs"/>
              </a:rPr>
              <a:t>复活从来没有表示为灵魂的复活。 </a:t>
            </a:r>
            <a:endParaRPr lang="en-US" altLang="ja-JP" sz="3200" b="1">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“复活”总是指身体。</a:t>
            </a:r>
            <a:r>
              <a:rPr lang="zh-CN" altLang="en-US" sz="3200">
                <a:solidFill>
                  <a:srgbClr val="000000"/>
                </a:solidFill>
                <a:latin typeface="Comic Sans MS" pitchFamily="66" charset="0"/>
                <a:ea typeface="SimSun" pitchFamily="2" charset="-122"/>
                <a:cs typeface="+mn-cs"/>
              </a:rPr>
              <a:t> </a:t>
            </a:r>
            <a:endParaRPr lang="en-US" altLang="ja-JP" sz="3200">
              <a:solidFill>
                <a:srgbClr val="000000"/>
              </a:solidFill>
              <a:latin typeface="Arial" pitchFamily="34" charset="0"/>
              <a:ea typeface="MS PGothic" pitchFamily="34" charset="-128"/>
              <a:cs typeface="+mn-cs"/>
            </a:endParaRPr>
          </a:p>
          <a:p>
            <a:pPr marL="385763" indent="-385763" eaLnBrk="1" hangingPunct="1">
              <a:lnSpc>
                <a:spcPct val="90000"/>
              </a:lnSpc>
              <a:spcBef>
                <a:spcPct val="20000"/>
              </a:spcBef>
              <a:buClr>
                <a:srgbClr val="000000"/>
              </a:buClr>
              <a:buSzPct val="80000"/>
              <a:buFont typeface="Wingdings" pitchFamily="2" charset="2"/>
              <a:buNone/>
            </a:pPr>
            <a:r>
              <a:rPr lang="en-US" sz="3200">
                <a:solidFill>
                  <a:srgbClr val="000000"/>
                </a:solidFill>
                <a:latin typeface="Arial" pitchFamily="34" charset="0"/>
                <a:ea typeface="MS PGothic" pitchFamily="34" charset="-128"/>
                <a:cs typeface="+mn-cs"/>
              </a:rPr>
              <a:t>•	</a:t>
            </a:r>
            <a:r>
              <a:rPr lang="zh-CN" altLang="en-US" sz="3200" b="1">
                <a:solidFill>
                  <a:srgbClr val="000000"/>
                </a:solidFill>
                <a:latin typeface="Comic Sans MS" pitchFamily="66" charset="0"/>
                <a:ea typeface="SimSun" pitchFamily="2" charset="-122"/>
                <a:cs typeface="+mn-cs"/>
              </a:rPr>
              <a:t>信徒现在灵魂复活了，所以再没有需要了！ </a:t>
            </a:r>
            <a:endParaRPr lang="en-US" sz="3200" b="1">
              <a:solidFill>
                <a:srgbClr val="000000"/>
              </a:solidFill>
              <a:latin typeface="Arial" pitchFamily="34" charset="0"/>
              <a:ea typeface="MS PGothic" pitchFamily="34" charset="-128"/>
              <a:cs typeface="+mn-cs"/>
            </a:endParaRPr>
          </a:p>
        </p:txBody>
      </p:sp>
      <p:sp>
        <p:nvSpPr>
          <p:cNvPr id="487431" name="WordArt 7"/>
          <p:cNvSpPr>
            <a:spLocks noChangeArrowheads="1" noChangeShapeType="1" noTextEdit="1"/>
          </p:cNvSpPr>
          <p:nvPr/>
        </p:nvSpPr>
        <p:spPr bwMode="auto">
          <a:xfrm>
            <a:off x="3810000" y="914400"/>
            <a:ext cx="1752600" cy="1485900"/>
          </a:xfrm>
          <a:prstGeom prst="rect">
            <a:avLst/>
          </a:prstGeom>
        </p:spPr>
        <p:txBody>
          <a:bodyPr wrap="none" fromWordArt="1">
            <a:prstTxWarp prst="textSlantUp">
              <a:avLst>
                <a:gd name="adj" fmla="val 42630"/>
              </a:avLst>
            </a:prstTxWarp>
          </a:bodyPr>
          <a:lstStyle/>
          <a:p>
            <a:pPr algn="ctr"/>
            <a:r>
              <a:rPr lang="zh-SG" alt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endParaRPr lang="en-SG" sz="36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2305445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48743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7430">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7430">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74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7430">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build="p"/>
      <p:bldP spid="48743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1"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grpSp>
        <p:nvGrpSpPr>
          <p:cNvPr id="793602" name="Group 1027"/>
          <p:cNvGrpSpPr>
            <a:grpSpLocks/>
          </p:cNvGrpSpPr>
          <p:nvPr/>
        </p:nvGrpSpPr>
        <p:grpSpPr bwMode="auto">
          <a:xfrm>
            <a:off x="381000" y="1295400"/>
            <a:ext cx="3124200" cy="3962400"/>
            <a:chOff x="240" y="1056"/>
            <a:chExt cx="1968" cy="2496"/>
          </a:xfrm>
        </p:grpSpPr>
        <p:sp>
          <p:nvSpPr>
            <p:cNvPr id="793605" name="Rectangle 1028"/>
            <p:cNvSpPr>
              <a:spLocks noChangeArrowheads="1"/>
            </p:cNvSpPr>
            <p:nvPr/>
          </p:nvSpPr>
          <p:spPr bwMode="auto">
            <a:xfrm>
              <a:off x="336" y="1680"/>
              <a:ext cx="1872"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CN" altLang="en-US" sz="3200">
                  <a:solidFill>
                    <a:srgbClr val="000000"/>
                  </a:solidFill>
                  <a:latin typeface="Comic Sans MS" pitchFamily="66" charset="0"/>
                  <a:ea typeface="SimSun" pitchFamily="2" charset="-122"/>
                  <a:cs typeface="+mn-cs"/>
                </a:rPr>
                <a:t>数字</a:t>
              </a:r>
              <a:r>
                <a:rPr lang="en-US" altLang="zh-TW" sz="3200">
                  <a:solidFill>
                    <a:srgbClr val="000000"/>
                  </a:solidFill>
                  <a:latin typeface="Comic Sans MS" pitchFamily="66" charset="0"/>
                  <a:ea typeface="PMingLiU" pitchFamily="18" charset="-120"/>
                  <a:cs typeface="+mn-cs"/>
                </a:rPr>
                <a:t>”</a:t>
              </a:r>
              <a:r>
                <a:rPr lang="en-US" altLang="zh-CN" sz="3200">
                  <a:solidFill>
                    <a:srgbClr val="000000"/>
                  </a:solidFill>
                  <a:latin typeface="Comic Sans MS" pitchFamily="66" charset="0"/>
                  <a:ea typeface="SimSun" pitchFamily="2" charset="-122"/>
                  <a:cs typeface="+mn-cs"/>
                </a:rPr>
                <a:t>1000</a:t>
              </a:r>
              <a:r>
                <a:rPr lang="en-US" altLang="zh-TW" sz="3200">
                  <a:solidFill>
                    <a:srgbClr val="000000"/>
                  </a:solidFill>
                  <a:latin typeface="Comic Sans MS" pitchFamily="66" charset="0"/>
                  <a:ea typeface="PMingLiU" pitchFamily="18" charset="-120"/>
                  <a:cs typeface="+mn-cs"/>
                </a:rPr>
                <a:t>”</a:t>
              </a:r>
              <a:r>
                <a:rPr lang="zh-CN" altLang="en-US" sz="3200">
                  <a:solidFill>
                    <a:srgbClr val="000000"/>
                  </a:solidFill>
                  <a:latin typeface="Comic Sans MS" pitchFamily="66" charset="0"/>
                  <a:ea typeface="SimSun" pitchFamily="2" charset="-122"/>
                  <a:cs typeface="+mn-cs"/>
                </a:rPr>
                <a:t>是</a:t>
              </a:r>
              <a:r>
                <a:rPr lang="zh-TW" altLang="en-US" sz="3200">
                  <a:solidFill>
                    <a:srgbClr val="000000"/>
                  </a:solidFill>
                  <a:latin typeface="Comic Sans MS" pitchFamily="66" charset="0"/>
                  <a:ea typeface="PMingLiU" pitchFamily="18" charset="-120"/>
                  <a:cs typeface="+mn-cs"/>
                </a:rPr>
                <a:t>時間充滿 </a:t>
              </a:r>
              <a:r>
                <a:rPr lang="zh-CN" altLang="en-US" sz="3200">
                  <a:solidFill>
                    <a:srgbClr val="000000"/>
                  </a:solidFill>
                  <a:latin typeface="Comic Sans MS" pitchFamily="66" charset="0"/>
                  <a:ea typeface="SimSun" pitchFamily="2" charset="-122"/>
                  <a:cs typeface="+mn-cs"/>
                </a:rPr>
                <a:t>，因此象征着</a:t>
              </a:r>
              <a:r>
                <a:rPr lang="zh-TW" altLang="en-US" sz="3200">
                  <a:solidFill>
                    <a:srgbClr val="000000"/>
                  </a:solidFill>
                  <a:latin typeface="Comic Sans MS" pitchFamily="66" charset="0"/>
                  <a:ea typeface="PMingLiU" pitchFamily="18" charset="-120"/>
                  <a:cs typeface="+mn-cs"/>
                </a:rPr>
                <a:t>无限期时代如在</a:t>
              </a:r>
              <a:r>
                <a:rPr lang="zh-CN" altLang="en-US" sz="3200">
                  <a:solidFill>
                    <a:srgbClr val="000000"/>
                  </a:solidFill>
                  <a:latin typeface="Comic Sans MS" pitchFamily="66" charset="0"/>
                  <a:ea typeface="SimSun" pitchFamily="2" charset="-122"/>
                  <a:cs typeface="+mn-cs"/>
                </a:rPr>
                <a:t>诗篇</a:t>
              </a:r>
              <a:r>
                <a:rPr lang="en-US" altLang="zh-CN" sz="3200">
                  <a:solidFill>
                    <a:srgbClr val="000000"/>
                  </a:solidFill>
                  <a:latin typeface="Comic Sans MS" pitchFamily="66" charset="0"/>
                  <a:ea typeface="SimSun" pitchFamily="2" charset="-122"/>
                  <a:cs typeface="+mn-cs"/>
                </a:rPr>
                <a:t>50:10</a:t>
              </a:r>
              <a:r>
                <a:rPr lang="zh-CN" altLang="en-US" sz="3200">
                  <a:solidFill>
                    <a:srgbClr val="000000"/>
                  </a:solidFill>
                  <a:latin typeface="Comic Sans MS" pitchFamily="66" charset="0"/>
                  <a:ea typeface="SimSun" pitchFamily="2" charset="-122"/>
                  <a:cs typeface="+mn-cs"/>
                </a:rPr>
                <a:t>和</a:t>
              </a:r>
              <a:r>
                <a:rPr lang="zh-TW" altLang="en-US" sz="3200">
                  <a:solidFill>
                    <a:srgbClr val="000000"/>
                  </a:solidFill>
                  <a:latin typeface="Comic Sans MS" pitchFamily="66" charset="0"/>
                  <a:ea typeface="PMingLiU" pitchFamily="18" charset="-120"/>
                  <a:cs typeface="+mn-cs"/>
                </a:rPr>
                <a:t>彼后</a:t>
              </a:r>
              <a:r>
                <a:rPr lang="en-US" altLang="zh-CN" sz="3200">
                  <a:solidFill>
                    <a:srgbClr val="000000"/>
                  </a:solidFill>
                  <a:latin typeface="Comic Sans MS" pitchFamily="66" charset="0"/>
                  <a:ea typeface="SimSun" pitchFamily="2" charset="-122"/>
                  <a:cs typeface="+mn-cs"/>
                </a:rPr>
                <a:t>3:8</a:t>
              </a:r>
              <a:endParaRPr lang="en-US" sz="3200">
                <a:solidFill>
                  <a:srgbClr val="000000"/>
                </a:solidFill>
                <a:latin typeface="Arial" pitchFamily="34" charset="0"/>
                <a:ea typeface="MS PGothic" pitchFamily="34" charset="-128"/>
                <a:cs typeface="+mn-cs"/>
              </a:endParaRPr>
            </a:p>
          </p:txBody>
        </p:sp>
        <p:sp>
          <p:nvSpPr>
            <p:cNvPr id="793606" name="WordArt 1029"/>
            <p:cNvSpPr>
              <a:spLocks noChangeArrowheads="1" noChangeShapeType="1" noTextEdit="1"/>
            </p:cNvSpPr>
            <p:nvPr/>
          </p:nvSpPr>
          <p:spPr bwMode="auto">
            <a:xfrm>
              <a:off x="240" y="1056"/>
              <a:ext cx="768" cy="696"/>
            </a:xfrm>
            <a:prstGeom prst="rect">
              <a:avLst/>
            </a:prstGeom>
          </p:spPr>
          <p:txBody>
            <a:bodyPr wrap="none" fromWordArt="1">
              <a:prstTxWarp prst="textSlantUp">
                <a:avLst>
                  <a:gd name="adj" fmla="val 32056"/>
                </a:avLst>
              </a:prstTxWarp>
            </a:bodyPr>
            <a:lstStyle/>
            <a:p>
              <a:pPr algn="ctr"/>
              <a:r>
                <a:rPr lang="zh-SG" altLang="en-US" sz="48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比尔</a:t>
              </a:r>
              <a:endParaRPr lang="en-SG" sz="48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grpSp>
      <p:sp>
        <p:nvSpPr>
          <p:cNvPr id="507910" name="Rectangle 1030"/>
          <p:cNvSpPr>
            <a:spLocks noChangeArrowheads="1"/>
          </p:cNvSpPr>
          <p:nvPr/>
        </p:nvSpPr>
        <p:spPr bwMode="auto">
          <a:xfrm>
            <a:off x="3886200" y="2286000"/>
            <a:ext cx="5257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90000"/>
              </a:lnSpc>
              <a:spcBef>
                <a:spcPct val="20000"/>
              </a:spcBef>
              <a:buClr>
                <a:srgbClr val="000000"/>
              </a:buClr>
              <a:buSzPct val="80000"/>
              <a:buFont typeface="Wingdings" pitchFamily="2" charset="2"/>
              <a:buNone/>
            </a:pPr>
            <a:r>
              <a:rPr lang="zh-TW" altLang="en-US" sz="3200">
                <a:solidFill>
                  <a:srgbClr val="000000"/>
                </a:solidFill>
                <a:latin typeface="Comic Sans MS" pitchFamily="66" charset="0"/>
                <a:ea typeface="PMingLiU" pitchFamily="18" charset="-120"/>
                <a:cs typeface="+mn-cs"/>
              </a:rPr>
              <a:t>诗篇 </a:t>
            </a:r>
            <a:r>
              <a:rPr lang="en-US" altLang="zh-TW" sz="3200">
                <a:solidFill>
                  <a:srgbClr val="000000"/>
                </a:solidFill>
                <a:latin typeface="Comic Sans MS" pitchFamily="66" charset="0"/>
                <a:ea typeface="PMingLiU" pitchFamily="18" charset="-120"/>
                <a:cs typeface="+mn-cs"/>
              </a:rPr>
              <a:t>50:10</a:t>
            </a:r>
            <a:r>
              <a:rPr lang="zh-TW" altLang="en-US" sz="3200">
                <a:solidFill>
                  <a:srgbClr val="000000"/>
                </a:solidFill>
                <a:latin typeface="Comic Sans MS" pitchFamily="66" charset="0"/>
                <a:ea typeface="PMingLiU" pitchFamily="18" charset="-120"/>
                <a:cs typeface="+mn-cs"/>
              </a:rPr>
              <a:t> </a:t>
            </a:r>
            <a:endParaRPr lang="en-US" sz="3200">
              <a:solidFill>
                <a:srgbClr val="000000"/>
              </a:solidFill>
              <a:latin typeface="Arial" pitchFamily="34" charset="0"/>
              <a:ea typeface="MS PGothic" pitchFamily="34" charset="-128"/>
              <a:cs typeface="+mn-cs"/>
            </a:endParaRPr>
          </a:p>
          <a:p>
            <a:pPr eaLnBrk="1" hangingPunct="1">
              <a:lnSpc>
                <a:spcPct val="90000"/>
              </a:lnSpc>
              <a:spcBef>
                <a:spcPct val="20000"/>
              </a:spcBef>
              <a:buClr>
                <a:srgbClr val="000000"/>
              </a:buClr>
              <a:buSzPct val="80000"/>
              <a:buFont typeface="Wingdings" pitchFamily="2" charset="2"/>
              <a:buNone/>
            </a:pPr>
            <a:endParaRPr lang="en-US" sz="3200">
              <a:solidFill>
                <a:srgbClr val="000000"/>
              </a:solidFill>
              <a:latin typeface="Arial" pitchFamily="34" charset="0"/>
              <a:ea typeface="MS PGothic" pitchFamily="34" charset="-128"/>
              <a:cs typeface="+mn-cs"/>
            </a:endParaRPr>
          </a:p>
          <a:p>
            <a:pPr eaLnBrk="1" hangingPunct="1">
              <a:lnSpc>
                <a:spcPct val="90000"/>
              </a:lnSpc>
              <a:spcBef>
                <a:spcPct val="20000"/>
              </a:spcBef>
              <a:buClr>
                <a:srgbClr val="000000"/>
              </a:buClr>
              <a:buSzPct val="80000"/>
              <a:buFont typeface="Wingdings" pitchFamily="2" charset="2"/>
              <a:buNone/>
            </a:pPr>
            <a:r>
              <a:rPr lang="zh-TW" altLang="en-US" sz="3200">
                <a:solidFill>
                  <a:srgbClr val="000000"/>
                </a:solidFill>
                <a:latin typeface="Comic Sans MS" pitchFamily="66" charset="0"/>
                <a:ea typeface="PMingLiU" pitchFamily="18" charset="-120"/>
                <a:cs typeface="+mn-cs"/>
              </a:rPr>
              <a:t>彼后 </a:t>
            </a:r>
            <a:r>
              <a:rPr lang="en-US" altLang="zh-TW" sz="3200">
                <a:solidFill>
                  <a:srgbClr val="000000"/>
                </a:solidFill>
                <a:latin typeface="Comic Sans MS" pitchFamily="66" charset="0"/>
                <a:ea typeface="PMingLiU" pitchFamily="18" charset="-120"/>
                <a:cs typeface="+mn-cs"/>
              </a:rPr>
              <a:t>3:8</a:t>
            </a:r>
            <a:r>
              <a:rPr lang="zh-TW" altLang="en-US" sz="3200">
                <a:solidFill>
                  <a:srgbClr val="000000"/>
                </a:solidFill>
                <a:latin typeface="Comic Sans MS" pitchFamily="66" charset="0"/>
                <a:ea typeface="PMingLiU" pitchFamily="18" charset="-120"/>
                <a:cs typeface="+mn-cs"/>
              </a:rPr>
              <a:t> </a:t>
            </a:r>
            <a:endParaRPr lang="en-US" sz="3200">
              <a:solidFill>
                <a:srgbClr val="000000"/>
              </a:solidFill>
              <a:latin typeface="Arial" pitchFamily="34" charset="0"/>
              <a:ea typeface="MS PGothic" pitchFamily="34" charset="-128"/>
              <a:cs typeface="+mn-cs"/>
            </a:endParaRPr>
          </a:p>
        </p:txBody>
      </p:sp>
      <p:sp>
        <p:nvSpPr>
          <p:cNvPr id="507911" name="WordArt 1031"/>
          <p:cNvSpPr>
            <a:spLocks noChangeArrowheads="1" noChangeShapeType="1" noTextEdit="1"/>
          </p:cNvSpPr>
          <p:nvPr/>
        </p:nvSpPr>
        <p:spPr bwMode="auto">
          <a:xfrm>
            <a:off x="3657600" y="914400"/>
            <a:ext cx="1905000" cy="2514600"/>
          </a:xfrm>
          <a:prstGeom prst="rect">
            <a:avLst/>
          </a:prstGeom>
        </p:spPr>
        <p:txBody>
          <a:bodyPr wrap="none" fromWordArt="1">
            <a:prstTxWarp prst="textSlantUp">
              <a:avLst>
                <a:gd name="adj" fmla="val 42630"/>
              </a:avLst>
            </a:prstTxWarp>
          </a:bodyPr>
          <a:lstStyle/>
          <a:p>
            <a:pPr algn="ctr"/>
            <a:r>
              <a:rPr lang="zh-SG" altLang="en-US" sz="714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rPr>
              <a:t>反应</a:t>
            </a:r>
          </a:p>
          <a:p>
            <a:pPr algn="ctr"/>
            <a:endParaRPr lang="en-SG" sz="71400" kern="1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alpha val="74997"/>
                  </a:srgbClr>
                </a:outerShdw>
              </a:effectLst>
              <a:latin typeface="Comic Sans MS" pitchFamily="66" charset="0"/>
              <a:ea typeface="MS PGothic" pitchFamily="34" charset="-128"/>
              <a:cs typeface="+mn-cs"/>
            </a:endParaRPr>
          </a:p>
        </p:txBody>
      </p:sp>
    </p:spTree>
    <p:extLst>
      <p:ext uri="{BB962C8B-B14F-4D97-AF65-F5344CB8AC3E}">
        <p14:creationId xmlns:p14="http://schemas.microsoft.com/office/powerpoint/2010/main" val="42421702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0"/>
                                          </p:stCondLst>
                                        </p:cTn>
                                        <p:tgtEl>
                                          <p:spTgt spid="5079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079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0" grpId="0" build="p"/>
      <p:bldP spid="5079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1026"/>
          <p:cNvSpPr>
            <a:spLocks noGrp="1" noChangeArrowheads="1"/>
          </p:cNvSpPr>
          <p:nvPr>
            <p:ph type="title"/>
          </p:nvPr>
        </p:nvSpPr>
        <p:spPr>
          <a:xfrm>
            <a:off x="0" y="0"/>
            <a:ext cx="9144000" cy="1219200"/>
          </a:xfrm>
          <a:solidFill>
            <a:schemeClr val="tx1"/>
          </a:solidFill>
        </p:spPr>
        <p:txBody>
          <a:bodyPr/>
          <a:lstStyle/>
          <a:p>
            <a:pPr algn="ctr" eaLnBrk="1" hangingPunct="1"/>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年是否意味着</a:t>
            </a:r>
            <a:r>
              <a:rPr lang="en-US" altLang="zh-CN" sz="5400">
                <a:solidFill>
                  <a:srgbClr val="FFFFFF"/>
                </a:solidFill>
                <a:latin typeface="SimSun" pitchFamily="2" charset="-122"/>
                <a:ea typeface="SimSun" pitchFamily="2" charset="-122"/>
              </a:rPr>
              <a:t>1000</a:t>
            </a:r>
            <a:r>
              <a:rPr lang="zh-CN" altLang="en-US" sz="5400">
                <a:solidFill>
                  <a:srgbClr val="FFFFFF"/>
                </a:solidFill>
                <a:latin typeface="SimSun" pitchFamily="2" charset="-122"/>
                <a:ea typeface="SimSun" pitchFamily="2" charset="-122"/>
              </a:rPr>
              <a:t>年？</a:t>
            </a:r>
            <a:endParaRPr lang="en-US" sz="5400">
              <a:latin typeface="SimSun" pitchFamily="2" charset="-122"/>
              <a:ea typeface="SimSun" pitchFamily="2" charset="-122"/>
            </a:endParaRPr>
          </a:p>
        </p:txBody>
      </p:sp>
      <p:sp>
        <p:nvSpPr>
          <p:cNvPr id="514054" name="Rectangle 1030"/>
          <p:cNvSpPr>
            <a:spLocks noChangeArrowheads="1"/>
          </p:cNvSpPr>
          <p:nvPr/>
        </p:nvSpPr>
        <p:spPr bwMode="auto">
          <a:xfrm>
            <a:off x="533400" y="2133600"/>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Clement of Rome</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Ignatius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Papias</a:t>
            </a: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Didache</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Epistle of Barnabas</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i="1">
                <a:solidFill>
                  <a:srgbClr val="000000"/>
                </a:solidFill>
                <a:latin typeface="Arial" pitchFamily="34" charset="0"/>
                <a:ea typeface="MS PGothic" pitchFamily="34" charset="-128"/>
                <a:cs typeface="+mn-cs"/>
              </a:rPr>
              <a:t>The Shepherd of Hermas</a:t>
            </a:r>
            <a:endParaRPr lang="en-US">
              <a:solidFill>
                <a:srgbClr val="000000"/>
              </a:solidFill>
              <a:latin typeface="Arial" pitchFamily="34" charset="0"/>
              <a:ea typeface="MS PGothic" pitchFamily="34" charset="-128"/>
              <a:cs typeface="+mn-cs"/>
            </a:endParaRP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Justin Martyr</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Melito of Sardis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Theophilus of Antioch</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Apollinaris of Hierapolis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Irenaeus</a:t>
            </a:r>
          </a:p>
          <a:p>
            <a:pPr eaLnBrk="1" hangingPunct="1">
              <a:lnSpc>
                <a:spcPct val="80000"/>
              </a:lnSpc>
              <a:spcBef>
                <a:spcPct val="20000"/>
              </a:spcBef>
              <a:buClr>
                <a:srgbClr val="000000"/>
              </a:buClr>
              <a:buSzPct val="80000"/>
              <a:buFont typeface="Wingdings" pitchFamily="2" charset="2"/>
              <a:buNone/>
            </a:pPr>
            <a:endParaRPr lang="en-US">
              <a:solidFill>
                <a:srgbClr val="000000"/>
              </a:solidFill>
              <a:latin typeface="Arial" pitchFamily="34" charset="0"/>
              <a:ea typeface="MS PGothic" pitchFamily="34" charset="-128"/>
              <a:cs typeface="+mn-cs"/>
            </a:endParaRPr>
          </a:p>
        </p:txBody>
      </p:sp>
      <p:sp>
        <p:nvSpPr>
          <p:cNvPr id="514055" name="WordArt 1031"/>
          <p:cNvSpPr>
            <a:spLocks noChangeArrowheads="1" noChangeShapeType="1" noTextEdit="1"/>
          </p:cNvSpPr>
          <p:nvPr/>
        </p:nvSpPr>
        <p:spPr bwMode="auto">
          <a:xfrm>
            <a:off x="257628" y="762000"/>
            <a:ext cx="8305800" cy="1485900"/>
          </a:xfrm>
          <a:prstGeom prst="rect">
            <a:avLst/>
          </a:prstGeom>
        </p:spPr>
        <p:txBody>
          <a:bodyPr wrap="none" fromWordArt="1">
            <a:prstTxWarp prst="textSlantUp">
              <a:avLst>
                <a:gd name="adj" fmla="val 42630"/>
              </a:avLst>
            </a:prstTxWarp>
          </a:bodyPr>
          <a:lstStyle/>
          <a:p>
            <a:pPr algn="ctr">
              <a:defRPr/>
            </a:pPr>
            <a:r>
              <a:rPr lang="zh-CN"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所有学者在公元</a:t>
            </a:r>
            <a:r>
              <a:rPr lang="en-US" altLang="zh-CN"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300 </a:t>
            </a:r>
            <a:r>
              <a:rPr lang="zh-TW" alt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rPr>
              <a:t>都是前千禧年派</a:t>
            </a:r>
            <a:endParaRPr lang="en-US" sz="3600" kern="10" dirty="0">
              <a:ln w="9525">
                <a:solidFill>
                  <a:srgbClr val="CC99FF"/>
                </a:solidFill>
                <a:round/>
                <a:headEnd/>
                <a:tailEnd type="none" w="lg" len="lg"/>
              </a:ln>
              <a:gradFill rotWithShape="1">
                <a:gsLst>
                  <a:gs pos="0">
                    <a:srgbClr val="6600CC"/>
                  </a:gs>
                  <a:gs pos="100000">
                    <a:srgbClr val="CC00CC"/>
                  </a:gs>
                </a:gsLst>
                <a:lin ang="5400000" scaled="1"/>
              </a:gradFill>
              <a:effectLst>
                <a:outerShdw dist="53882" dir="2700000" algn="ctr" rotWithShape="0">
                  <a:srgbClr val="9999FF"/>
                </a:outerShdw>
              </a:effectLst>
              <a:latin typeface="Impact"/>
              <a:ea typeface="MS PGothic" pitchFamily="34" charset="-128"/>
              <a:cs typeface="+mn-cs"/>
            </a:endParaRPr>
          </a:p>
        </p:txBody>
      </p:sp>
      <p:sp>
        <p:nvSpPr>
          <p:cNvPr id="514056" name="Rectangle 1032"/>
          <p:cNvSpPr>
            <a:spLocks noChangeArrowheads="1"/>
          </p:cNvSpPr>
          <p:nvPr/>
        </p:nvSpPr>
        <p:spPr bwMode="auto">
          <a:xfrm>
            <a:off x="4343400" y="2133600"/>
            <a:ext cx="37338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Hippolytus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Clement of Alexandria</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Tertullian </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Julius Africanus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Cyprian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Nepos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Coracion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Commodian</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Victoinus of Pettau</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Methodius</a:t>
            </a:r>
          </a:p>
          <a:p>
            <a:pPr eaLnBrk="1" hangingPunct="1">
              <a:lnSpc>
                <a:spcPct val="80000"/>
              </a:lnSpc>
              <a:spcBef>
                <a:spcPct val="20000"/>
              </a:spcBef>
              <a:buClr>
                <a:srgbClr val="000000"/>
              </a:buClr>
              <a:buSzPct val="80000"/>
              <a:buFont typeface="Wingdings" pitchFamily="2" charset="2"/>
              <a:buNone/>
            </a:pPr>
            <a:r>
              <a:rPr lang="en-US">
                <a:solidFill>
                  <a:srgbClr val="000000"/>
                </a:solidFill>
                <a:latin typeface="Arial" pitchFamily="34" charset="0"/>
                <a:ea typeface="MS PGothic" pitchFamily="34" charset="-128"/>
                <a:cs typeface="+mn-cs"/>
              </a:rPr>
              <a:t>Lactantius</a:t>
            </a:r>
          </a:p>
        </p:txBody>
      </p:sp>
      <p:sp>
        <p:nvSpPr>
          <p:cNvPr id="514057" name="Text Box 1033"/>
          <p:cNvSpPr txBox="1">
            <a:spLocks noChangeArrowheads="1"/>
          </p:cNvSpPr>
          <p:nvPr/>
        </p:nvSpPr>
        <p:spPr bwMode="auto">
          <a:xfrm>
            <a:off x="1066800" y="6172200"/>
            <a:ext cx="8077200" cy="6858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lnSpc>
                <a:spcPct val="80000"/>
              </a:lnSpc>
              <a:spcBef>
                <a:spcPct val="20000"/>
              </a:spcBef>
              <a:buClr>
                <a:srgbClr val="000000"/>
              </a:buClr>
              <a:buSzPct val="80000"/>
            </a:pPr>
            <a:r>
              <a:rPr lang="zh-CN" altLang="en-US" sz="2800" b="1">
                <a:solidFill>
                  <a:srgbClr val="FFFFFF"/>
                </a:solidFill>
                <a:latin typeface="SimSun" pitchFamily="2" charset="-122"/>
                <a:ea typeface="SimSun" pitchFamily="2" charset="-122"/>
                <a:cs typeface="+mn-cs"/>
              </a:rPr>
              <a:t>公元</a:t>
            </a:r>
            <a:r>
              <a:rPr lang="en-US" altLang="zh-CN" sz="2800" b="1">
                <a:solidFill>
                  <a:srgbClr val="FFFFFF"/>
                </a:solidFill>
                <a:latin typeface="SimSun" pitchFamily="2" charset="-122"/>
                <a:ea typeface="SimSun" pitchFamily="2" charset="-122"/>
                <a:cs typeface="+mn-cs"/>
              </a:rPr>
              <a:t>300</a:t>
            </a:r>
            <a:r>
              <a:rPr lang="zh-CN" altLang="en-US" sz="2800" b="1">
                <a:solidFill>
                  <a:srgbClr val="FFFFFF"/>
                </a:solidFill>
                <a:latin typeface="SimSun" pitchFamily="2" charset="-122"/>
                <a:ea typeface="SimSun" pitchFamily="2" charset="-122"/>
                <a:cs typeface="+mn-cs"/>
              </a:rPr>
              <a:t>后，在</a:t>
            </a:r>
            <a:r>
              <a:rPr lang="en-US" altLang="zh-CN" sz="2800" b="1">
                <a:solidFill>
                  <a:srgbClr val="FFFFFF"/>
                </a:solidFill>
                <a:latin typeface="SimSun" pitchFamily="2" charset="-122"/>
                <a:ea typeface="SimSun" pitchFamily="2" charset="-122"/>
                <a:cs typeface="+mn-cs"/>
              </a:rPr>
              <a:t>1000</a:t>
            </a:r>
            <a:r>
              <a:rPr lang="zh-CN" altLang="en-US" sz="2800" b="1">
                <a:solidFill>
                  <a:srgbClr val="FFFFFF"/>
                </a:solidFill>
                <a:latin typeface="SimSun" pitchFamily="2" charset="-122"/>
                <a:ea typeface="SimSun" pitchFamily="2" charset="-122"/>
                <a:cs typeface="+mn-cs"/>
              </a:rPr>
              <a:t>年开始被灵化的奥古斯丁，</a:t>
            </a:r>
            <a:br>
              <a:rPr lang="en-US" altLang="zh-CN" sz="2800" b="1">
                <a:solidFill>
                  <a:srgbClr val="FFFFFF"/>
                </a:solidFill>
                <a:latin typeface="SimSun" pitchFamily="2" charset="-122"/>
                <a:ea typeface="SimSun" pitchFamily="2" charset="-122"/>
                <a:cs typeface="+mn-cs"/>
              </a:rPr>
            </a:br>
            <a:r>
              <a:rPr lang="zh-CN" altLang="en-US" sz="2800" b="1">
                <a:solidFill>
                  <a:srgbClr val="FFFFFF"/>
                </a:solidFill>
                <a:latin typeface="SimSun" pitchFamily="2" charset="-122"/>
                <a:ea typeface="SimSun" pitchFamily="2" charset="-122"/>
                <a:cs typeface="+mn-cs"/>
              </a:rPr>
              <a:t>杰罗姆，</a:t>
            </a:r>
            <a:r>
              <a:rPr lang="en-US" altLang="zh-CN" sz="2800" b="1">
                <a:solidFill>
                  <a:srgbClr val="FFFFFF"/>
                </a:solidFill>
                <a:latin typeface="SimSun" pitchFamily="2" charset="-122"/>
                <a:ea typeface="SimSun" pitchFamily="2" charset="-122"/>
                <a:cs typeface="+mn-cs"/>
              </a:rPr>
              <a:t>Theodoret</a:t>
            </a:r>
            <a:r>
              <a:rPr lang="zh-CN" altLang="en-US" sz="2800" b="1">
                <a:solidFill>
                  <a:srgbClr val="FFFFFF"/>
                </a:solidFill>
                <a:latin typeface="SimSun" pitchFamily="2" charset="-122"/>
                <a:ea typeface="SimSun" pitchFamily="2" charset="-122"/>
                <a:cs typeface="+mn-cs"/>
              </a:rPr>
              <a:t>及其他</a:t>
            </a:r>
            <a:endParaRPr lang="en-US" sz="2800" b="1">
              <a:solidFill>
                <a:srgbClr val="FFFFFF"/>
              </a:solidFill>
              <a:latin typeface="SimSun" pitchFamily="2" charset="-122"/>
              <a:ea typeface="SimSun" pitchFamily="2" charset="-122"/>
              <a:cs typeface="+mn-cs"/>
            </a:endParaRPr>
          </a:p>
        </p:txBody>
      </p:sp>
      <p:sp>
        <p:nvSpPr>
          <p:cNvPr id="794630" name="Text Box 1034"/>
          <p:cNvSpPr txBox="1">
            <a:spLocks noChangeArrowheads="1"/>
          </p:cNvSpPr>
          <p:nvPr/>
        </p:nvSpPr>
        <p:spPr bwMode="auto">
          <a:xfrm>
            <a:off x="8229600" y="76200"/>
            <a:ext cx="914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type="none" w="lg" len="lg"/>
              </a14:hiddenLine>
            </a:ext>
          </a:extLst>
        </p:spPr>
        <p:txBody>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lnSpc>
                <a:spcPct val="80000"/>
              </a:lnSpc>
              <a:spcBef>
                <a:spcPct val="20000"/>
              </a:spcBef>
              <a:buClr>
                <a:srgbClr val="000000"/>
              </a:buClr>
              <a:buSzPct val="80000"/>
              <a:buFont typeface="Wingdings" pitchFamily="2" charset="2"/>
              <a:buNone/>
            </a:pPr>
            <a:r>
              <a:rPr lang="en-US" b="1">
                <a:solidFill>
                  <a:srgbClr val="FFFFFF"/>
                </a:solidFill>
                <a:latin typeface="Arial" pitchFamily="34" charset="0"/>
                <a:cs typeface="+mn-cs"/>
              </a:rPr>
              <a:t>121a</a:t>
            </a:r>
          </a:p>
        </p:txBody>
      </p:sp>
    </p:spTree>
    <p:extLst>
      <p:ext uri="{BB962C8B-B14F-4D97-AF65-F5344CB8AC3E}">
        <p14:creationId xmlns:p14="http://schemas.microsoft.com/office/powerpoint/2010/main" val="21096284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nodeType="clickEffect">
                                  <p:stCondLst>
                                    <p:cond delay="0"/>
                                  </p:stCondLst>
                                  <p:childTnLst>
                                    <p:set>
                                      <p:cBhvr>
                                        <p:cTn id="6" dur="1" fill="hold">
                                          <p:stCondLst>
                                            <p:cond delay="0"/>
                                          </p:stCondLst>
                                        </p:cTn>
                                        <p:tgtEl>
                                          <p:spTgt spid="51405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405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405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4054">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14054">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14054">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14054">
                                            <p:txEl>
                                              <p:pRg st="5" end="5"/>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14054">
                                            <p:txEl>
                                              <p:pRg st="6" end="6"/>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14054">
                                            <p:txEl>
                                              <p:pRg st="7" end="7"/>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14054">
                                            <p:txEl>
                                              <p:pRg st="8" end="8"/>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14054">
                                            <p:txEl>
                                              <p:pRg st="9" end="9"/>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14054">
                                            <p:txEl>
                                              <p:pRg st="10" end="10"/>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14056">
                                            <p:txEl>
                                              <p:pRg st="0" end="0"/>
                                            </p:txEl>
                                          </p:spTgt>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14056">
                                            <p:txEl>
                                              <p:pRg st="1" end="1"/>
                                            </p:txEl>
                                          </p:spTgt>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14056">
                                            <p:txEl>
                                              <p:pRg st="2" end="2"/>
                                            </p:txEl>
                                          </p:spTgt>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514056">
                                            <p:txEl>
                                              <p:pRg st="3" end="3"/>
                                            </p:txEl>
                                          </p:spTgt>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514056">
                                            <p:txEl>
                                              <p:pRg st="4" end="4"/>
                                            </p:txEl>
                                          </p:spTgt>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514056">
                                            <p:txEl>
                                              <p:pRg st="5" end="5"/>
                                            </p:txEl>
                                          </p:spTgt>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514056">
                                            <p:txEl>
                                              <p:pRg st="6" end="6"/>
                                            </p:txEl>
                                          </p:spTgt>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514056">
                                            <p:txEl>
                                              <p:pRg st="7" end="7"/>
                                            </p:txEl>
                                          </p:spTgt>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514056">
                                            <p:txEl>
                                              <p:pRg st="8" end="8"/>
                                            </p:txEl>
                                          </p:spTgt>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14056">
                                            <p:txEl>
                                              <p:pRg st="9" end="9"/>
                                            </p:txEl>
                                          </p:spTgt>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514056">
                                            <p:txEl>
                                              <p:pRg st="10" end="10"/>
                                            </p:txEl>
                                          </p:spTgt>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5140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4" grpId="0" build="p"/>
      <p:bldP spid="514056" grpId="0" build="p"/>
      <p:bldP spid="514057"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874FCF-68C4-024E-A757-92C56C078561}"/>
              </a:ext>
            </a:extLst>
          </p:cNvPr>
          <p:cNvSpPr>
            <a:spLocks noGrp="1"/>
          </p:cNvSpPr>
          <p:nvPr>
            <p:ph type="title"/>
          </p:nvPr>
        </p:nvSpPr>
        <p:spPr/>
        <p:txBody>
          <a:bodyPr/>
          <a:lstStyle/>
          <a:p>
            <a:r>
              <a:rPr lang="en-US" dirty="0"/>
              <a:t>Small Group Work </a:t>
            </a:r>
            <a:br>
              <a:rPr lang="en-US" dirty="0"/>
            </a:br>
            <a:r>
              <a:rPr lang="en-US" dirty="0"/>
              <a:t>on Rev 20:1-6</a:t>
            </a:r>
          </a:p>
        </p:txBody>
      </p:sp>
      <p:sp>
        <p:nvSpPr>
          <p:cNvPr id="3" name="Content Placeholder 2">
            <a:extLst>
              <a:ext uri="{FF2B5EF4-FFF2-40B4-BE49-F238E27FC236}">
                <a16:creationId xmlns:a16="http://schemas.microsoft.com/office/drawing/2014/main" id="{34E3B2F6-50B7-2D4E-AB18-66BBDFB742CC}"/>
              </a:ext>
            </a:extLst>
          </p:cNvPr>
          <p:cNvSpPr>
            <a:spLocks noGrp="1"/>
          </p:cNvSpPr>
          <p:nvPr>
            <p:ph idx="1"/>
          </p:nvPr>
        </p:nvSpPr>
        <p:spPr>
          <a:xfrm>
            <a:off x="206478" y="2325329"/>
            <a:ext cx="8937522" cy="4114800"/>
          </a:xfrm>
        </p:spPr>
        <p:txBody>
          <a:bodyPr/>
          <a:lstStyle/>
          <a:p>
            <a:pPr marL="514350" indent="-514350">
              <a:buFont typeface="+mj-lt"/>
              <a:buAutoNum type="arabicPeriod"/>
            </a:pPr>
            <a:r>
              <a:rPr lang="en-US" dirty="0"/>
              <a:t>What shows the </a:t>
            </a:r>
            <a:r>
              <a:rPr lang="en-US" b="1" u="sng" dirty="0"/>
              <a:t>time</a:t>
            </a:r>
            <a:r>
              <a:rPr lang="en-US" dirty="0"/>
              <a:t> of this 1000 years?</a:t>
            </a:r>
          </a:p>
          <a:p>
            <a:pPr marL="514350" indent="-514350">
              <a:buFont typeface="+mj-lt"/>
              <a:buAutoNum type="arabicPeriod"/>
            </a:pPr>
            <a:r>
              <a:rPr lang="en-US" dirty="0"/>
              <a:t>What shows the </a:t>
            </a:r>
            <a:r>
              <a:rPr lang="en-US" b="1" u="sng" dirty="0"/>
              <a:t>place</a:t>
            </a:r>
            <a:r>
              <a:rPr lang="en-US" dirty="0"/>
              <a:t> of this 1000 years?</a:t>
            </a:r>
          </a:p>
          <a:p>
            <a:pPr marL="514350" indent="-514350">
              <a:buFont typeface="+mj-lt"/>
              <a:buAutoNum type="arabicPeriod"/>
            </a:pPr>
            <a:r>
              <a:rPr lang="en-US" dirty="0"/>
              <a:t>What shows the </a:t>
            </a:r>
            <a:r>
              <a:rPr lang="en-US" b="1" u="sng" dirty="0"/>
              <a:t>nature</a:t>
            </a:r>
            <a:r>
              <a:rPr lang="en-US" dirty="0"/>
              <a:t> of this 1000 years?</a:t>
            </a:r>
          </a:p>
          <a:p>
            <a:pPr marL="0" indent="0">
              <a:buNone/>
            </a:pPr>
            <a:endParaRPr lang="en-US" dirty="0"/>
          </a:p>
          <a:p>
            <a:pPr marL="0" indent="0">
              <a:buNone/>
            </a:pPr>
            <a:endParaRPr lang="en-US" dirty="0"/>
          </a:p>
          <a:p>
            <a:pPr marL="0" indent="0">
              <a:buNone/>
            </a:pPr>
            <a:endParaRPr lang="en-US" dirty="0"/>
          </a:p>
        </p:txBody>
      </p:sp>
    </p:spTree>
    <p:extLst>
      <p:ext uri="{BB962C8B-B14F-4D97-AF65-F5344CB8AC3E}">
        <p14:creationId xmlns:p14="http://schemas.microsoft.com/office/powerpoint/2010/main" val="72454835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20"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7251" name="Text Box 3"/>
          <p:cNvSpPr txBox="1">
            <a:spLocks noChangeArrowheads="1"/>
          </p:cNvSpPr>
          <p:nvPr/>
        </p:nvSpPr>
        <p:spPr bwMode="auto">
          <a:xfrm>
            <a:off x="2667000" y="12795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u="sng">
                <a:solidFill>
                  <a:srgbClr val="FFFFFF"/>
                </a:solidFill>
                <a:latin typeface="SimSun" pitchFamily="2" charset="-122"/>
                <a:ea typeface="SimSun" pitchFamily="2" charset="-122"/>
              </a:rPr>
              <a:t>无千禧年派</a:t>
            </a:r>
            <a:endParaRPr lang="en-US" sz="3600" b="1" i="1" u="sng">
              <a:solidFill>
                <a:srgbClr val="FFFFFF"/>
              </a:solidFill>
              <a:latin typeface="SimSun" pitchFamily="2" charset="-122"/>
              <a:ea typeface="SimSun" pitchFamily="2" charset="-122"/>
            </a:endParaRPr>
          </a:p>
        </p:txBody>
      </p:sp>
      <p:sp>
        <p:nvSpPr>
          <p:cNvPr id="437252" name="Rectangle 4"/>
          <p:cNvSpPr>
            <a:spLocks noGrp="1" noChangeArrowheads="1"/>
          </p:cNvSpPr>
          <p:nvPr>
            <p:ph type="title" idx="4294967295"/>
          </p:nvPr>
        </p:nvSpPr>
        <p:spPr>
          <a:xfrm>
            <a:off x="0" y="228600"/>
            <a:ext cx="9144000" cy="914400"/>
          </a:xfrm>
          <a:gradFill flip="none" rotWithShape="1">
            <a:gsLst>
              <a:gs pos="0">
                <a:srgbClr val="800000"/>
              </a:gs>
              <a:gs pos="100000">
                <a:schemeClr val="tx1"/>
              </a:gs>
            </a:gsLst>
            <a:path path="rect">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TW" altLang="en-US" sz="4000" b="1" dirty="0">
                <a:solidFill>
                  <a:schemeClr val="bg1"/>
                </a:solidFill>
                <a:effectLst>
                  <a:outerShdw blurRad="38100" dist="38100" dir="2700000" algn="tl">
                    <a:srgbClr val="000000"/>
                  </a:outerShdw>
                </a:effectLst>
                <a:latin typeface="Arial" charset="0"/>
                <a:ea typeface="ＭＳ Ｐゴシック" charset="0"/>
                <a:cs typeface="Arial"/>
              </a:rPr>
              <a:t>浅谈启示录 </a:t>
            </a:r>
            <a:r>
              <a:rPr lang="en-US" sz="4000" b="1" dirty="0">
                <a:solidFill>
                  <a:schemeClr val="bg1"/>
                </a:solidFill>
                <a:effectLst>
                  <a:outerShdw blurRad="38100" dist="38100" dir="2700000" algn="tl">
                    <a:srgbClr val="000000"/>
                  </a:outerShdw>
                </a:effectLst>
                <a:latin typeface="Arial" charset="0"/>
                <a:ea typeface="ＭＳ Ｐゴシック" charset="0"/>
                <a:cs typeface="Arial"/>
              </a:rPr>
              <a:t>20:1-6</a:t>
            </a:r>
          </a:p>
        </p:txBody>
      </p:sp>
      <p:sp>
        <p:nvSpPr>
          <p:cNvPr id="437253" name="Text Box 5"/>
          <p:cNvSpPr txBox="1">
            <a:spLocks noChangeArrowheads="1"/>
          </p:cNvSpPr>
          <p:nvPr/>
        </p:nvSpPr>
        <p:spPr bwMode="auto">
          <a:xfrm>
            <a:off x="5583238" y="12795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u="sng">
                <a:solidFill>
                  <a:srgbClr val="FFFFFF"/>
                </a:solidFill>
                <a:latin typeface="SimSun" pitchFamily="2" charset="-122"/>
                <a:ea typeface="SimSun" pitchFamily="2" charset="-122"/>
              </a:rPr>
              <a:t>前千禧年派</a:t>
            </a:r>
            <a:endParaRPr lang="en-US" sz="3600" b="1" i="1" u="sng">
              <a:solidFill>
                <a:srgbClr val="FFFFFF"/>
              </a:solidFill>
              <a:latin typeface="SimSun" pitchFamily="2" charset="-122"/>
              <a:ea typeface="SimSun" pitchFamily="2" charset="-122"/>
            </a:endParaRPr>
          </a:p>
        </p:txBody>
      </p:sp>
      <p:sp>
        <p:nvSpPr>
          <p:cNvPr id="437254" name="Text Box 6"/>
          <p:cNvSpPr txBox="1">
            <a:spLocks noChangeArrowheads="1"/>
          </p:cNvSpPr>
          <p:nvPr/>
        </p:nvSpPr>
        <p:spPr bwMode="auto">
          <a:xfrm>
            <a:off x="2667000" y="2270125"/>
            <a:ext cx="3152775"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Arial" pitchFamily="34" charset="0"/>
              </a:rPr>
              <a:t>Hoekema</a:t>
            </a:r>
            <a:endParaRPr lang="en-US" sz="2800" b="1" i="1">
              <a:solidFill>
                <a:srgbClr val="FFFFFF"/>
              </a:solidFill>
              <a:latin typeface="Times New Roman" pitchFamily="18" charset="0"/>
            </a:endParaRPr>
          </a:p>
        </p:txBody>
      </p:sp>
      <p:sp>
        <p:nvSpPr>
          <p:cNvPr id="437255" name="Text Box 7"/>
          <p:cNvSpPr txBox="1">
            <a:spLocks noChangeArrowheads="1"/>
          </p:cNvSpPr>
          <p:nvPr/>
        </p:nvSpPr>
        <p:spPr bwMode="auto">
          <a:xfrm>
            <a:off x="5583238" y="2270125"/>
            <a:ext cx="3560762"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Arial" pitchFamily="34" charset="0"/>
              </a:rPr>
              <a:t>Mounce</a:t>
            </a:r>
            <a:endParaRPr lang="en-US" sz="2800" b="1" i="1">
              <a:solidFill>
                <a:srgbClr val="FFFFFF"/>
              </a:solidFill>
              <a:latin typeface="Times New Roman" pitchFamily="18" charset="0"/>
            </a:endParaRPr>
          </a:p>
        </p:txBody>
      </p:sp>
      <p:sp>
        <p:nvSpPr>
          <p:cNvPr id="437256" name="Text Box 8"/>
          <p:cNvSpPr txBox="1">
            <a:spLocks noChangeArrowheads="1"/>
          </p:cNvSpPr>
          <p:nvPr/>
        </p:nvSpPr>
        <p:spPr bwMode="auto">
          <a:xfrm>
            <a:off x="2667000" y="3260725"/>
            <a:ext cx="3152775"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渐进式</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57" name="Text Box 9"/>
          <p:cNvSpPr txBox="1">
            <a:spLocks noChangeArrowheads="1"/>
          </p:cNvSpPr>
          <p:nvPr/>
        </p:nvSpPr>
        <p:spPr bwMode="auto">
          <a:xfrm>
            <a:off x="5583238" y="3260725"/>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未来主义</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58" name="Text Box 10"/>
          <p:cNvSpPr txBox="1">
            <a:spLocks noChangeArrowheads="1"/>
          </p:cNvSpPr>
          <p:nvPr/>
        </p:nvSpPr>
        <p:spPr bwMode="auto">
          <a:xfrm>
            <a:off x="2667000" y="42672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编年的</a:t>
            </a:r>
            <a:endParaRPr lang="en-US" sz="2800" b="1" i="1">
              <a:solidFill>
                <a:srgbClr val="FFFFFF"/>
              </a:solidFill>
              <a:latin typeface="SimSun" pitchFamily="2" charset="-122"/>
              <a:ea typeface="SimSun" pitchFamily="2" charset="-122"/>
            </a:endParaRPr>
          </a:p>
        </p:txBody>
      </p:sp>
      <p:sp>
        <p:nvSpPr>
          <p:cNvPr id="437259" name="Text Box 11"/>
          <p:cNvSpPr txBox="1">
            <a:spLocks noChangeArrowheads="1"/>
          </p:cNvSpPr>
          <p:nvPr/>
        </p:nvSpPr>
        <p:spPr bwMode="auto">
          <a:xfrm>
            <a:off x="5583238" y="4267200"/>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a:solidFill>
                  <a:srgbClr val="FFFFFF"/>
                </a:solidFill>
                <a:latin typeface="NSimSun" pitchFamily="49" charset="-122"/>
                <a:ea typeface="NSimSun" pitchFamily="49" charset="-122"/>
              </a:rPr>
              <a:t>编年的</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60" name="Text Box 12"/>
          <p:cNvSpPr txBox="1">
            <a:spLocks noChangeArrowheads="1"/>
          </p:cNvSpPr>
          <p:nvPr/>
        </p:nvSpPr>
        <p:spPr bwMode="auto">
          <a:xfrm>
            <a:off x="2667000" y="52578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不明确的</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437261" name="Text Box 13"/>
          <p:cNvSpPr txBox="1">
            <a:spLocks noChangeArrowheads="1"/>
          </p:cNvSpPr>
          <p:nvPr/>
        </p:nvSpPr>
        <p:spPr bwMode="auto">
          <a:xfrm>
            <a:off x="5583238" y="5257800"/>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照字面的意思</a:t>
            </a:r>
            <a:r>
              <a:rPr lang="zh-TW" altLang="en-US" sz="3600">
                <a:solidFill>
                  <a:srgbClr val="000000"/>
                </a:solidFill>
                <a:ea typeface="ヒラギノ角ゴ Pro W3" pitchFamily="1" charset="-128"/>
              </a:rPr>
              <a:t> </a:t>
            </a:r>
            <a:endParaRPr lang="en-US" sz="2800" b="1" i="1">
              <a:solidFill>
                <a:srgbClr val="FFFFFF"/>
              </a:solidFill>
              <a:latin typeface="Times New Roman" pitchFamily="18" charset="0"/>
            </a:endParaRPr>
          </a:p>
        </p:txBody>
      </p:sp>
      <p:sp>
        <p:nvSpPr>
          <p:cNvPr id="43726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rPr>
              <a:t>159</a:t>
            </a:r>
            <a:endParaRPr lang="en-US" b="1" i="1">
              <a:solidFill>
                <a:srgbClr val="FFFFFF"/>
              </a:solidFill>
              <a:latin typeface="Times New Roman" pitchFamily="18" charset="0"/>
            </a:endParaRPr>
          </a:p>
        </p:txBody>
      </p:sp>
      <p:sp>
        <p:nvSpPr>
          <p:cNvPr id="437263" name="Text Box 15"/>
          <p:cNvSpPr txBox="1">
            <a:spLocks noChangeArrowheads="1"/>
          </p:cNvSpPr>
          <p:nvPr/>
        </p:nvSpPr>
        <p:spPr bwMode="auto">
          <a:xfrm>
            <a:off x="228600" y="1279525"/>
            <a:ext cx="2438400" cy="83026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800" b="1" u="sng">
                <a:solidFill>
                  <a:srgbClr val="FFFFFF"/>
                </a:solidFill>
                <a:latin typeface="SimSun" pitchFamily="2" charset="-122"/>
                <a:ea typeface="SimSun" pitchFamily="2" charset="-122"/>
              </a:rPr>
              <a:t>问题</a:t>
            </a:r>
            <a:endParaRPr lang="en-US" sz="4800" b="1" i="1" u="sng">
              <a:solidFill>
                <a:srgbClr val="FFFFFF"/>
              </a:solidFill>
              <a:latin typeface="SimSun" pitchFamily="2" charset="-122"/>
              <a:ea typeface="SimSun" pitchFamily="2" charset="-122"/>
            </a:endParaRPr>
          </a:p>
        </p:txBody>
      </p:sp>
      <p:sp>
        <p:nvSpPr>
          <p:cNvPr id="437264" name="Text Box 16"/>
          <p:cNvSpPr txBox="1">
            <a:spLocks noChangeArrowheads="1"/>
          </p:cNvSpPr>
          <p:nvPr/>
        </p:nvSpPr>
        <p:spPr bwMode="auto">
          <a:xfrm>
            <a:off x="228600" y="2270125"/>
            <a:ext cx="2438400" cy="769938"/>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400" b="1">
                <a:solidFill>
                  <a:srgbClr val="FFFFFF"/>
                </a:solidFill>
                <a:latin typeface="SimSun" pitchFamily="2" charset="-122"/>
                <a:ea typeface="SimSun" pitchFamily="2" charset="-122"/>
              </a:rPr>
              <a:t>谁</a:t>
            </a:r>
            <a:r>
              <a:rPr lang="zh-TW" altLang="en-US" sz="4400" b="1" i="1">
                <a:solidFill>
                  <a:srgbClr val="FFFFFF"/>
                </a:solidFill>
                <a:latin typeface="Times New Roman" pitchFamily="18" charset="0"/>
              </a:rPr>
              <a:t> </a:t>
            </a:r>
            <a:endParaRPr lang="en-US" sz="4400" b="1" i="1">
              <a:solidFill>
                <a:srgbClr val="FFFFFF"/>
              </a:solidFill>
              <a:latin typeface="Times New Roman" pitchFamily="18" charset="0"/>
            </a:endParaRPr>
          </a:p>
        </p:txBody>
      </p:sp>
      <p:sp>
        <p:nvSpPr>
          <p:cNvPr id="437265" name="Text Box 17"/>
          <p:cNvSpPr txBox="1">
            <a:spLocks noChangeArrowheads="1"/>
          </p:cNvSpPr>
          <p:nvPr/>
        </p:nvSpPr>
        <p:spPr bwMode="auto">
          <a:xfrm>
            <a:off x="228600" y="3260725"/>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大纲</a:t>
            </a:r>
            <a:endParaRPr lang="en-US" sz="2800" b="1" i="1">
              <a:solidFill>
                <a:srgbClr val="FFFFFF"/>
              </a:solidFill>
              <a:latin typeface="SimSun" pitchFamily="2" charset="-122"/>
              <a:ea typeface="SimSun" pitchFamily="2" charset="-122"/>
            </a:endParaRPr>
          </a:p>
        </p:txBody>
      </p:sp>
      <p:sp>
        <p:nvSpPr>
          <p:cNvPr id="437266" name="Text Box 18"/>
          <p:cNvSpPr txBox="1">
            <a:spLocks noChangeArrowheads="1"/>
          </p:cNvSpPr>
          <p:nvPr/>
        </p:nvSpPr>
        <p:spPr bwMode="auto">
          <a:xfrm>
            <a:off x="0" y="4343400"/>
            <a:ext cx="26670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启示录</a:t>
            </a:r>
            <a:r>
              <a:rPr lang="en-US" altLang="ja-JP" sz="3200" b="1">
                <a:solidFill>
                  <a:srgbClr val="FFFFFF"/>
                </a:solidFill>
                <a:latin typeface="SimSun" pitchFamily="2" charset="-122"/>
                <a:ea typeface="SimSun" pitchFamily="2" charset="-122"/>
              </a:rPr>
              <a:t>19-20</a:t>
            </a:r>
            <a:endParaRPr lang="en-US" sz="3200" b="1" i="1">
              <a:solidFill>
                <a:srgbClr val="FFFFFF"/>
              </a:solidFill>
              <a:latin typeface="SimSun" pitchFamily="2" charset="-122"/>
              <a:ea typeface="SimSun" pitchFamily="2" charset="-122"/>
            </a:endParaRPr>
          </a:p>
        </p:txBody>
      </p:sp>
      <p:sp>
        <p:nvSpPr>
          <p:cNvPr id="437267" name="Text Box 19"/>
          <p:cNvSpPr txBox="1">
            <a:spLocks noChangeArrowheads="1"/>
          </p:cNvSpPr>
          <p:nvPr/>
        </p:nvSpPr>
        <p:spPr bwMode="auto">
          <a:xfrm>
            <a:off x="228600" y="5257800"/>
            <a:ext cx="2438400"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sz="3600" b="1">
                <a:solidFill>
                  <a:srgbClr val="FFFFFF"/>
                </a:solidFill>
                <a:latin typeface="SimSun" pitchFamily="2" charset="-122"/>
                <a:ea typeface="SimSun" pitchFamily="2" charset="-122"/>
              </a:rPr>
              <a:t>1000</a:t>
            </a:r>
            <a:r>
              <a:rPr lang="zh-TW" altLang="en-US" sz="3600" b="1">
                <a:solidFill>
                  <a:srgbClr val="FFFFFF"/>
                </a:solidFill>
                <a:latin typeface="SimSun" pitchFamily="2" charset="-122"/>
                <a:ea typeface="SimSun" pitchFamily="2" charset="-122"/>
              </a:rPr>
              <a:t> 年</a:t>
            </a:r>
            <a:r>
              <a:rPr lang="en-US" altLang="ja-JP" sz="3600" b="1">
                <a:solidFill>
                  <a:srgbClr val="FFFFFF"/>
                </a:solidFill>
                <a:latin typeface="Arial" pitchFamily="34" charset="0"/>
              </a:rPr>
              <a:t> </a:t>
            </a:r>
            <a:endParaRPr lang="en-US" sz="2800" b="1" i="1">
              <a:solidFill>
                <a:srgbClr val="FFFFFF"/>
              </a:solidFill>
              <a:latin typeface="Times New Roman" pitchFamily="18" charset="0"/>
            </a:endParaRPr>
          </a:p>
        </p:txBody>
      </p:sp>
    </p:spTree>
    <p:extLst>
      <p:ext uri="{BB962C8B-B14F-4D97-AF65-F5344CB8AC3E}">
        <p14:creationId xmlns:p14="http://schemas.microsoft.com/office/powerpoint/2010/main" val="4044772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37264"/>
                                        </p:tgtEl>
                                        <p:attrNameLst>
                                          <p:attrName>style.visibility</p:attrName>
                                        </p:attrNameLst>
                                      </p:cBhvr>
                                      <p:to>
                                        <p:strVal val="visible"/>
                                      </p:to>
                                    </p:set>
                                    <p:anim calcmode="lin" valueType="num">
                                      <p:cBhvr>
                                        <p:cTn id="7" dur="1000" fill="hold"/>
                                        <p:tgtEl>
                                          <p:spTgt spid="437264"/>
                                        </p:tgtEl>
                                        <p:attrNameLst>
                                          <p:attrName>ppt_w</p:attrName>
                                        </p:attrNameLst>
                                      </p:cBhvr>
                                      <p:tavLst>
                                        <p:tav tm="0">
                                          <p:val>
                                            <p:fltVal val="0"/>
                                          </p:val>
                                        </p:tav>
                                        <p:tav tm="100000">
                                          <p:val>
                                            <p:strVal val="#ppt_w"/>
                                          </p:val>
                                        </p:tav>
                                      </p:tavLst>
                                    </p:anim>
                                    <p:anim calcmode="lin" valueType="num">
                                      <p:cBhvr>
                                        <p:cTn id="8" dur="1000" fill="hold"/>
                                        <p:tgtEl>
                                          <p:spTgt spid="437264"/>
                                        </p:tgtEl>
                                        <p:attrNameLst>
                                          <p:attrName>ppt_h</p:attrName>
                                        </p:attrNameLst>
                                      </p:cBhvr>
                                      <p:tavLst>
                                        <p:tav tm="0">
                                          <p:val>
                                            <p:fltVal val="0"/>
                                          </p:val>
                                        </p:tav>
                                        <p:tav tm="100000">
                                          <p:val>
                                            <p:strVal val="#ppt_h"/>
                                          </p:val>
                                        </p:tav>
                                      </p:tavLst>
                                    </p:anim>
                                    <p:anim calcmode="lin" valueType="num">
                                      <p:cBhvr>
                                        <p:cTn id="9" dur="1000" fill="hold"/>
                                        <p:tgtEl>
                                          <p:spTgt spid="43726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72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37254"/>
                                        </p:tgtEl>
                                        <p:attrNameLst>
                                          <p:attrName>style.visibility</p:attrName>
                                        </p:attrNameLst>
                                      </p:cBhvr>
                                      <p:to>
                                        <p:strVal val="visible"/>
                                      </p:to>
                                    </p:set>
                                    <p:anim calcmode="lin" valueType="num">
                                      <p:cBhvr>
                                        <p:cTn id="15" dur="1000" fill="hold"/>
                                        <p:tgtEl>
                                          <p:spTgt spid="437254"/>
                                        </p:tgtEl>
                                        <p:attrNameLst>
                                          <p:attrName>ppt_w</p:attrName>
                                        </p:attrNameLst>
                                      </p:cBhvr>
                                      <p:tavLst>
                                        <p:tav tm="0">
                                          <p:val>
                                            <p:fltVal val="0"/>
                                          </p:val>
                                        </p:tav>
                                        <p:tav tm="100000">
                                          <p:val>
                                            <p:strVal val="#ppt_w"/>
                                          </p:val>
                                        </p:tav>
                                      </p:tavLst>
                                    </p:anim>
                                    <p:anim calcmode="lin" valueType="num">
                                      <p:cBhvr>
                                        <p:cTn id="16" dur="1000" fill="hold"/>
                                        <p:tgtEl>
                                          <p:spTgt spid="437254"/>
                                        </p:tgtEl>
                                        <p:attrNameLst>
                                          <p:attrName>ppt_h</p:attrName>
                                        </p:attrNameLst>
                                      </p:cBhvr>
                                      <p:tavLst>
                                        <p:tav tm="0">
                                          <p:val>
                                            <p:fltVal val="0"/>
                                          </p:val>
                                        </p:tav>
                                        <p:tav tm="100000">
                                          <p:val>
                                            <p:strVal val="#ppt_h"/>
                                          </p:val>
                                        </p:tav>
                                      </p:tavLst>
                                    </p:anim>
                                    <p:anim calcmode="lin" valueType="num">
                                      <p:cBhvr>
                                        <p:cTn id="17" dur="1000" fill="hold"/>
                                        <p:tgtEl>
                                          <p:spTgt spid="43725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372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437255"/>
                                        </p:tgtEl>
                                        <p:attrNameLst>
                                          <p:attrName>style.visibility</p:attrName>
                                        </p:attrNameLst>
                                      </p:cBhvr>
                                      <p:to>
                                        <p:strVal val="visible"/>
                                      </p:to>
                                    </p:set>
                                    <p:anim calcmode="lin" valueType="num">
                                      <p:cBhvr>
                                        <p:cTn id="23" dur="1000" fill="hold"/>
                                        <p:tgtEl>
                                          <p:spTgt spid="437255"/>
                                        </p:tgtEl>
                                        <p:attrNameLst>
                                          <p:attrName>ppt_w</p:attrName>
                                        </p:attrNameLst>
                                      </p:cBhvr>
                                      <p:tavLst>
                                        <p:tav tm="0">
                                          <p:val>
                                            <p:fltVal val="0"/>
                                          </p:val>
                                        </p:tav>
                                        <p:tav tm="100000">
                                          <p:val>
                                            <p:strVal val="#ppt_w"/>
                                          </p:val>
                                        </p:tav>
                                      </p:tavLst>
                                    </p:anim>
                                    <p:anim calcmode="lin" valueType="num">
                                      <p:cBhvr>
                                        <p:cTn id="24" dur="1000" fill="hold"/>
                                        <p:tgtEl>
                                          <p:spTgt spid="437255"/>
                                        </p:tgtEl>
                                        <p:attrNameLst>
                                          <p:attrName>ppt_h</p:attrName>
                                        </p:attrNameLst>
                                      </p:cBhvr>
                                      <p:tavLst>
                                        <p:tav tm="0">
                                          <p:val>
                                            <p:fltVal val="0"/>
                                          </p:val>
                                        </p:tav>
                                        <p:tav tm="100000">
                                          <p:val>
                                            <p:strVal val="#ppt_h"/>
                                          </p:val>
                                        </p:tav>
                                      </p:tavLst>
                                    </p:anim>
                                    <p:anim calcmode="lin" valueType="num">
                                      <p:cBhvr>
                                        <p:cTn id="25" dur="1000" fill="hold"/>
                                        <p:tgtEl>
                                          <p:spTgt spid="43725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43725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437265"/>
                                        </p:tgtEl>
                                        <p:attrNameLst>
                                          <p:attrName>style.visibility</p:attrName>
                                        </p:attrNameLst>
                                      </p:cBhvr>
                                      <p:to>
                                        <p:strVal val="visible"/>
                                      </p:to>
                                    </p:set>
                                    <p:anim calcmode="lin" valueType="num">
                                      <p:cBhvr>
                                        <p:cTn id="31" dur="1000" fill="hold"/>
                                        <p:tgtEl>
                                          <p:spTgt spid="437265"/>
                                        </p:tgtEl>
                                        <p:attrNameLst>
                                          <p:attrName>ppt_w</p:attrName>
                                        </p:attrNameLst>
                                      </p:cBhvr>
                                      <p:tavLst>
                                        <p:tav tm="0">
                                          <p:val>
                                            <p:fltVal val="0"/>
                                          </p:val>
                                        </p:tav>
                                        <p:tav tm="100000">
                                          <p:val>
                                            <p:strVal val="#ppt_w"/>
                                          </p:val>
                                        </p:tav>
                                      </p:tavLst>
                                    </p:anim>
                                    <p:anim calcmode="lin" valueType="num">
                                      <p:cBhvr>
                                        <p:cTn id="32" dur="1000" fill="hold"/>
                                        <p:tgtEl>
                                          <p:spTgt spid="437265"/>
                                        </p:tgtEl>
                                        <p:attrNameLst>
                                          <p:attrName>ppt_h</p:attrName>
                                        </p:attrNameLst>
                                      </p:cBhvr>
                                      <p:tavLst>
                                        <p:tav tm="0">
                                          <p:val>
                                            <p:fltVal val="0"/>
                                          </p:val>
                                        </p:tav>
                                        <p:tav tm="100000">
                                          <p:val>
                                            <p:strVal val="#ppt_h"/>
                                          </p:val>
                                        </p:tav>
                                      </p:tavLst>
                                    </p:anim>
                                    <p:anim calcmode="lin" valueType="num">
                                      <p:cBhvr>
                                        <p:cTn id="33" dur="1000" fill="hold"/>
                                        <p:tgtEl>
                                          <p:spTgt spid="43726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4372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437256"/>
                                        </p:tgtEl>
                                        <p:attrNameLst>
                                          <p:attrName>style.visibility</p:attrName>
                                        </p:attrNameLst>
                                      </p:cBhvr>
                                      <p:to>
                                        <p:strVal val="visible"/>
                                      </p:to>
                                    </p:set>
                                    <p:anim calcmode="lin" valueType="num">
                                      <p:cBhvr>
                                        <p:cTn id="39" dur="1000" fill="hold"/>
                                        <p:tgtEl>
                                          <p:spTgt spid="437256"/>
                                        </p:tgtEl>
                                        <p:attrNameLst>
                                          <p:attrName>ppt_w</p:attrName>
                                        </p:attrNameLst>
                                      </p:cBhvr>
                                      <p:tavLst>
                                        <p:tav tm="0">
                                          <p:val>
                                            <p:fltVal val="0"/>
                                          </p:val>
                                        </p:tav>
                                        <p:tav tm="100000">
                                          <p:val>
                                            <p:strVal val="#ppt_w"/>
                                          </p:val>
                                        </p:tav>
                                      </p:tavLst>
                                    </p:anim>
                                    <p:anim calcmode="lin" valueType="num">
                                      <p:cBhvr>
                                        <p:cTn id="40" dur="1000" fill="hold"/>
                                        <p:tgtEl>
                                          <p:spTgt spid="437256"/>
                                        </p:tgtEl>
                                        <p:attrNameLst>
                                          <p:attrName>ppt_h</p:attrName>
                                        </p:attrNameLst>
                                      </p:cBhvr>
                                      <p:tavLst>
                                        <p:tav tm="0">
                                          <p:val>
                                            <p:fltVal val="0"/>
                                          </p:val>
                                        </p:tav>
                                        <p:tav tm="100000">
                                          <p:val>
                                            <p:strVal val="#ppt_h"/>
                                          </p:val>
                                        </p:tav>
                                      </p:tavLst>
                                    </p:anim>
                                    <p:anim calcmode="lin" valueType="num">
                                      <p:cBhvr>
                                        <p:cTn id="41" dur="1000" fill="hold"/>
                                        <p:tgtEl>
                                          <p:spTgt spid="43725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4372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437257"/>
                                        </p:tgtEl>
                                        <p:attrNameLst>
                                          <p:attrName>style.visibility</p:attrName>
                                        </p:attrNameLst>
                                      </p:cBhvr>
                                      <p:to>
                                        <p:strVal val="visible"/>
                                      </p:to>
                                    </p:set>
                                    <p:anim calcmode="lin" valueType="num">
                                      <p:cBhvr>
                                        <p:cTn id="47" dur="1000" fill="hold"/>
                                        <p:tgtEl>
                                          <p:spTgt spid="437257"/>
                                        </p:tgtEl>
                                        <p:attrNameLst>
                                          <p:attrName>ppt_w</p:attrName>
                                        </p:attrNameLst>
                                      </p:cBhvr>
                                      <p:tavLst>
                                        <p:tav tm="0">
                                          <p:val>
                                            <p:fltVal val="0"/>
                                          </p:val>
                                        </p:tav>
                                        <p:tav tm="100000">
                                          <p:val>
                                            <p:strVal val="#ppt_w"/>
                                          </p:val>
                                        </p:tav>
                                      </p:tavLst>
                                    </p:anim>
                                    <p:anim calcmode="lin" valueType="num">
                                      <p:cBhvr>
                                        <p:cTn id="48" dur="1000" fill="hold"/>
                                        <p:tgtEl>
                                          <p:spTgt spid="437257"/>
                                        </p:tgtEl>
                                        <p:attrNameLst>
                                          <p:attrName>ppt_h</p:attrName>
                                        </p:attrNameLst>
                                      </p:cBhvr>
                                      <p:tavLst>
                                        <p:tav tm="0">
                                          <p:val>
                                            <p:fltVal val="0"/>
                                          </p:val>
                                        </p:tav>
                                        <p:tav tm="100000">
                                          <p:val>
                                            <p:strVal val="#ppt_h"/>
                                          </p:val>
                                        </p:tav>
                                      </p:tavLst>
                                    </p:anim>
                                    <p:anim calcmode="lin" valueType="num">
                                      <p:cBhvr>
                                        <p:cTn id="49" dur="1000" fill="hold"/>
                                        <p:tgtEl>
                                          <p:spTgt spid="43725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4372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437266"/>
                                        </p:tgtEl>
                                        <p:attrNameLst>
                                          <p:attrName>style.visibility</p:attrName>
                                        </p:attrNameLst>
                                      </p:cBhvr>
                                      <p:to>
                                        <p:strVal val="visible"/>
                                      </p:to>
                                    </p:set>
                                    <p:anim calcmode="lin" valueType="num">
                                      <p:cBhvr>
                                        <p:cTn id="55" dur="1000" fill="hold"/>
                                        <p:tgtEl>
                                          <p:spTgt spid="437266"/>
                                        </p:tgtEl>
                                        <p:attrNameLst>
                                          <p:attrName>ppt_w</p:attrName>
                                        </p:attrNameLst>
                                      </p:cBhvr>
                                      <p:tavLst>
                                        <p:tav tm="0">
                                          <p:val>
                                            <p:fltVal val="0"/>
                                          </p:val>
                                        </p:tav>
                                        <p:tav tm="100000">
                                          <p:val>
                                            <p:strVal val="#ppt_w"/>
                                          </p:val>
                                        </p:tav>
                                      </p:tavLst>
                                    </p:anim>
                                    <p:anim calcmode="lin" valueType="num">
                                      <p:cBhvr>
                                        <p:cTn id="56" dur="1000" fill="hold"/>
                                        <p:tgtEl>
                                          <p:spTgt spid="437266"/>
                                        </p:tgtEl>
                                        <p:attrNameLst>
                                          <p:attrName>ppt_h</p:attrName>
                                        </p:attrNameLst>
                                      </p:cBhvr>
                                      <p:tavLst>
                                        <p:tav tm="0">
                                          <p:val>
                                            <p:fltVal val="0"/>
                                          </p:val>
                                        </p:tav>
                                        <p:tav tm="100000">
                                          <p:val>
                                            <p:strVal val="#ppt_h"/>
                                          </p:val>
                                        </p:tav>
                                      </p:tavLst>
                                    </p:anim>
                                    <p:anim calcmode="lin" valueType="num">
                                      <p:cBhvr>
                                        <p:cTn id="57" dur="1000" fill="hold"/>
                                        <p:tgtEl>
                                          <p:spTgt spid="43726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4372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437258"/>
                                        </p:tgtEl>
                                        <p:attrNameLst>
                                          <p:attrName>style.visibility</p:attrName>
                                        </p:attrNameLst>
                                      </p:cBhvr>
                                      <p:to>
                                        <p:strVal val="visible"/>
                                      </p:to>
                                    </p:set>
                                    <p:anim calcmode="lin" valueType="num">
                                      <p:cBhvr>
                                        <p:cTn id="63" dur="1000" fill="hold"/>
                                        <p:tgtEl>
                                          <p:spTgt spid="437258"/>
                                        </p:tgtEl>
                                        <p:attrNameLst>
                                          <p:attrName>ppt_w</p:attrName>
                                        </p:attrNameLst>
                                      </p:cBhvr>
                                      <p:tavLst>
                                        <p:tav tm="0">
                                          <p:val>
                                            <p:fltVal val="0"/>
                                          </p:val>
                                        </p:tav>
                                        <p:tav tm="100000">
                                          <p:val>
                                            <p:strVal val="#ppt_w"/>
                                          </p:val>
                                        </p:tav>
                                      </p:tavLst>
                                    </p:anim>
                                    <p:anim calcmode="lin" valueType="num">
                                      <p:cBhvr>
                                        <p:cTn id="64" dur="1000" fill="hold"/>
                                        <p:tgtEl>
                                          <p:spTgt spid="437258"/>
                                        </p:tgtEl>
                                        <p:attrNameLst>
                                          <p:attrName>ppt_h</p:attrName>
                                        </p:attrNameLst>
                                      </p:cBhvr>
                                      <p:tavLst>
                                        <p:tav tm="0">
                                          <p:val>
                                            <p:fltVal val="0"/>
                                          </p:val>
                                        </p:tav>
                                        <p:tav tm="100000">
                                          <p:val>
                                            <p:strVal val="#ppt_h"/>
                                          </p:val>
                                        </p:tav>
                                      </p:tavLst>
                                    </p:anim>
                                    <p:anim calcmode="lin" valueType="num">
                                      <p:cBhvr>
                                        <p:cTn id="65" dur="1000" fill="hold"/>
                                        <p:tgtEl>
                                          <p:spTgt spid="43725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72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437259"/>
                                        </p:tgtEl>
                                        <p:attrNameLst>
                                          <p:attrName>style.visibility</p:attrName>
                                        </p:attrNameLst>
                                      </p:cBhvr>
                                      <p:to>
                                        <p:strVal val="visible"/>
                                      </p:to>
                                    </p:set>
                                    <p:anim calcmode="lin" valueType="num">
                                      <p:cBhvr>
                                        <p:cTn id="71" dur="1000" fill="hold"/>
                                        <p:tgtEl>
                                          <p:spTgt spid="437259"/>
                                        </p:tgtEl>
                                        <p:attrNameLst>
                                          <p:attrName>ppt_w</p:attrName>
                                        </p:attrNameLst>
                                      </p:cBhvr>
                                      <p:tavLst>
                                        <p:tav tm="0">
                                          <p:val>
                                            <p:fltVal val="0"/>
                                          </p:val>
                                        </p:tav>
                                        <p:tav tm="100000">
                                          <p:val>
                                            <p:strVal val="#ppt_w"/>
                                          </p:val>
                                        </p:tav>
                                      </p:tavLst>
                                    </p:anim>
                                    <p:anim calcmode="lin" valueType="num">
                                      <p:cBhvr>
                                        <p:cTn id="72" dur="1000" fill="hold"/>
                                        <p:tgtEl>
                                          <p:spTgt spid="437259"/>
                                        </p:tgtEl>
                                        <p:attrNameLst>
                                          <p:attrName>ppt_h</p:attrName>
                                        </p:attrNameLst>
                                      </p:cBhvr>
                                      <p:tavLst>
                                        <p:tav tm="0">
                                          <p:val>
                                            <p:fltVal val="0"/>
                                          </p:val>
                                        </p:tav>
                                        <p:tav tm="100000">
                                          <p:val>
                                            <p:strVal val="#ppt_h"/>
                                          </p:val>
                                        </p:tav>
                                      </p:tavLst>
                                    </p:anim>
                                    <p:anim calcmode="lin" valueType="num">
                                      <p:cBhvr>
                                        <p:cTn id="73" dur="1000" fill="hold"/>
                                        <p:tgtEl>
                                          <p:spTgt spid="43725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4372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437267"/>
                                        </p:tgtEl>
                                        <p:attrNameLst>
                                          <p:attrName>style.visibility</p:attrName>
                                        </p:attrNameLst>
                                      </p:cBhvr>
                                      <p:to>
                                        <p:strVal val="visible"/>
                                      </p:to>
                                    </p:set>
                                    <p:anim calcmode="lin" valueType="num">
                                      <p:cBhvr>
                                        <p:cTn id="79" dur="1000" fill="hold"/>
                                        <p:tgtEl>
                                          <p:spTgt spid="437267"/>
                                        </p:tgtEl>
                                        <p:attrNameLst>
                                          <p:attrName>ppt_w</p:attrName>
                                        </p:attrNameLst>
                                      </p:cBhvr>
                                      <p:tavLst>
                                        <p:tav tm="0">
                                          <p:val>
                                            <p:fltVal val="0"/>
                                          </p:val>
                                        </p:tav>
                                        <p:tav tm="100000">
                                          <p:val>
                                            <p:strVal val="#ppt_w"/>
                                          </p:val>
                                        </p:tav>
                                      </p:tavLst>
                                    </p:anim>
                                    <p:anim calcmode="lin" valueType="num">
                                      <p:cBhvr>
                                        <p:cTn id="80" dur="1000" fill="hold"/>
                                        <p:tgtEl>
                                          <p:spTgt spid="437267"/>
                                        </p:tgtEl>
                                        <p:attrNameLst>
                                          <p:attrName>ppt_h</p:attrName>
                                        </p:attrNameLst>
                                      </p:cBhvr>
                                      <p:tavLst>
                                        <p:tav tm="0">
                                          <p:val>
                                            <p:fltVal val="0"/>
                                          </p:val>
                                        </p:tav>
                                        <p:tav tm="100000">
                                          <p:val>
                                            <p:strVal val="#ppt_h"/>
                                          </p:val>
                                        </p:tav>
                                      </p:tavLst>
                                    </p:anim>
                                    <p:anim calcmode="lin" valueType="num">
                                      <p:cBhvr>
                                        <p:cTn id="81" dur="1000" fill="hold"/>
                                        <p:tgtEl>
                                          <p:spTgt spid="43726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4372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437260"/>
                                        </p:tgtEl>
                                        <p:attrNameLst>
                                          <p:attrName>style.visibility</p:attrName>
                                        </p:attrNameLst>
                                      </p:cBhvr>
                                      <p:to>
                                        <p:strVal val="visible"/>
                                      </p:to>
                                    </p:set>
                                    <p:anim calcmode="lin" valueType="num">
                                      <p:cBhvr>
                                        <p:cTn id="87" dur="1000" fill="hold"/>
                                        <p:tgtEl>
                                          <p:spTgt spid="437260"/>
                                        </p:tgtEl>
                                        <p:attrNameLst>
                                          <p:attrName>ppt_w</p:attrName>
                                        </p:attrNameLst>
                                      </p:cBhvr>
                                      <p:tavLst>
                                        <p:tav tm="0">
                                          <p:val>
                                            <p:fltVal val="0"/>
                                          </p:val>
                                        </p:tav>
                                        <p:tav tm="100000">
                                          <p:val>
                                            <p:strVal val="#ppt_w"/>
                                          </p:val>
                                        </p:tav>
                                      </p:tavLst>
                                    </p:anim>
                                    <p:anim calcmode="lin" valueType="num">
                                      <p:cBhvr>
                                        <p:cTn id="88" dur="1000" fill="hold"/>
                                        <p:tgtEl>
                                          <p:spTgt spid="437260"/>
                                        </p:tgtEl>
                                        <p:attrNameLst>
                                          <p:attrName>ppt_h</p:attrName>
                                        </p:attrNameLst>
                                      </p:cBhvr>
                                      <p:tavLst>
                                        <p:tav tm="0">
                                          <p:val>
                                            <p:fltVal val="0"/>
                                          </p:val>
                                        </p:tav>
                                        <p:tav tm="100000">
                                          <p:val>
                                            <p:strVal val="#ppt_h"/>
                                          </p:val>
                                        </p:tav>
                                      </p:tavLst>
                                    </p:anim>
                                    <p:anim calcmode="lin" valueType="num">
                                      <p:cBhvr>
                                        <p:cTn id="89" dur="1000" fill="hold"/>
                                        <p:tgtEl>
                                          <p:spTgt spid="43726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4372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437261"/>
                                        </p:tgtEl>
                                        <p:attrNameLst>
                                          <p:attrName>style.visibility</p:attrName>
                                        </p:attrNameLst>
                                      </p:cBhvr>
                                      <p:to>
                                        <p:strVal val="visible"/>
                                      </p:to>
                                    </p:set>
                                    <p:anim calcmode="lin" valueType="num">
                                      <p:cBhvr>
                                        <p:cTn id="95" dur="1000" fill="hold"/>
                                        <p:tgtEl>
                                          <p:spTgt spid="437261"/>
                                        </p:tgtEl>
                                        <p:attrNameLst>
                                          <p:attrName>ppt_w</p:attrName>
                                        </p:attrNameLst>
                                      </p:cBhvr>
                                      <p:tavLst>
                                        <p:tav tm="0">
                                          <p:val>
                                            <p:fltVal val="0"/>
                                          </p:val>
                                        </p:tav>
                                        <p:tav tm="100000">
                                          <p:val>
                                            <p:strVal val="#ppt_w"/>
                                          </p:val>
                                        </p:tav>
                                      </p:tavLst>
                                    </p:anim>
                                    <p:anim calcmode="lin" valueType="num">
                                      <p:cBhvr>
                                        <p:cTn id="96" dur="1000" fill="hold"/>
                                        <p:tgtEl>
                                          <p:spTgt spid="437261"/>
                                        </p:tgtEl>
                                        <p:attrNameLst>
                                          <p:attrName>ppt_h</p:attrName>
                                        </p:attrNameLst>
                                      </p:cBhvr>
                                      <p:tavLst>
                                        <p:tav tm="0">
                                          <p:val>
                                            <p:fltVal val="0"/>
                                          </p:val>
                                        </p:tav>
                                        <p:tav tm="100000">
                                          <p:val>
                                            <p:strVal val="#ppt_h"/>
                                          </p:val>
                                        </p:tav>
                                      </p:tavLst>
                                    </p:anim>
                                    <p:anim calcmode="lin" valueType="num">
                                      <p:cBhvr>
                                        <p:cTn id="97" dur="1000" fill="hold"/>
                                        <p:tgtEl>
                                          <p:spTgt spid="43726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43726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7254" grpId="0"/>
      <p:bldP spid="437255" grpId="0"/>
      <p:bldP spid="437256" grpId="0"/>
      <p:bldP spid="437257" grpId="0"/>
      <p:bldP spid="437258" grpId="0"/>
      <p:bldP spid="437259" grpId="0"/>
      <p:bldP spid="437260" grpId="0"/>
      <p:bldP spid="437261" grpId="0"/>
      <p:bldP spid="437264" grpId="0"/>
      <p:bldP spid="437265" grpId="0"/>
      <p:bldP spid="437266" grpId="0"/>
      <p:bldP spid="43726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5585"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0371" name="Text Box 3"/>
          <p:cNvSpPr txBox="1">
            <a:spLocks noChangeArrowheads="1"/>
          </p:cNvSpPr>
          <p:nvPr/>
        </p:nvSpPr>
        <p:spPr bwMode="auto">
          <a:xfrm>
            <a:off x="2667000" y="1279525"/>
            <a:ext cx="3152775" cy="12001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u="sng">
                <a:solidFill>
                  <a:srgbClr val="FFFFFF"/>
                </a:solidFill>
                <a:latin typeface="SimSun" pitchFamily="2" charset="-122"/>
                <a:ea typeface="SimSun" pitchFamily="2" charset="-122"/>
              </a:rPr>
              <a:t>无千禧年派</a:t>
            </a:r>
            <a:endParaRPr lang="en-US" altLang="ja-JP" sz="4000" b="1" i="1" u="sng">
              <a:solidFill>
                <a:srgbClr val="FFFFFF"/>
              </a:solidFill>
              <a:latin typeface="SimSun" pitchFamily="2" charset="-122"/>
              <a:ea typeface="SimSun" pitchFamily="2" charset="-122"/>
            </a:endParaRPr>
          </a:p>
          <a:p>
            <a:pPr eaLnBrk="1" hangingPunct="1"/>
            <a:endParaRPr lang="en-US" sz="3200" b="1" i="1" u="sng">
              <a:solidFill>
                <a:srgbClr val="FFFFFF"/>
              </a:solidFill>
              <a:latin typeface="Times New Roman" pitchFamily="18" charset="0"/>
            </a:endParaRPr>
          </a:p>
        </p:txBody>
      </p:sp>
      <p:sp>
        <p:nvSpPr>
          <p:cNvPr id="570372" name="Rectangle 4"/>
          <p:cNvSpPr>
            <a:spLocks noGrp="1" noChangeArrowheads="1"/>
          </p:cNvSpPr>
          <p:nvPr>
            <p:ph type="title" idx="4294967295"/>
          </p:nvPr>
        </p:nvSpPr>
        <p:spPr>
          <a:xfrm>
            <a:off x="0" y="228600"/>
            <a:ext cx="9144000" cy="914400"/>
          </a:xfrm>
          <a:gradFill flip="none" rotWithShape="1">
            <a:gsLst>
              <a:gs pos="0">
                <a:srgbClr val="800000"/>
              </a:gs>
              <a:gs pos="100000">
                <a:schemeClr val="tx1"/>
              </a:gs>
            </a:gsLst>
            <a:path path="rect">
              <a:fillToRect l="50000" t="50000" r="50000" b="50000"/>
            </a:path>
            <a:tileRect/>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TW" altLang="en-US" sz="4000" b="1">
                <a:solidFill>
                  <a:schemeClr val="bg1"/>
                </a:solidFill>
                <a:effectLst>
                  <a:outerShdw blurRad="38100" dist="38100" dir="2700000" algn="tl">
                    <a:srgbClr val="000000"/>
                  </a:outerShdw>
                </a:effectLst>
                <a:latin typeface="Arial" charset="0"/>
                <a:ea typeface="ＭＳ Ｐゴシック" charset="0"/>
                <a:cs typeface="Arial"/>
              </a:rPr>
              <a:t>浅谈启示录 </a:t>
            </a:r>
            <a:r>
              <a:rPr lang="en-US" sz="4000" b="1">
                <a:solidFill>
                  <a:schemeClr val="bg1"/>
                </a:solidFill>
                <a:effectLst>
                  <a:outerShdw blurRad="38100" dist="38100" dir="2700000" algn="tl">
                    <a:srgbClr val="000000"/>
                  </a:outerShdw>
                </a:effectLst>
                <a:latin typeface="Arial" charset="0"/>
                <a:ea typeface="ＭＳ Ｐゴシック" charset="0"/>
                <a:cs typeface="Arial"/>
              </a:rPr>
              <a:t>20:1-6</a:t>
            </a:r>
          </a:p>
        </p:txBody>
      </p:sp>
      <p:sp>
        <p:nvSpPr>
          <p:cNvPr id="570373" name="Text Box 5"/>
          <p:cNvSpPr txBox="1">
            <a:spLocks noChangeArrowheads="1"/>
          </p:cNvSpPr>
          <p:nvPr/>
        </p:nvSpPr>
        <p:spPr bwMode="auto">
          <a:xfrm>
            <a:off x="5583238" y="1279525"/>
            <a:ext cx="3560762" cy="70802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000" b="1" u="sng">
                <a:solidFill>
                  <a:srgbClr val="FFFFFF"/>
                </a:solidFill>
                <a:latin typeface="SimSun" pitchFamily="2" charset="-122"/>
                <a:ea typeface="SimSun" pitchFamily="2" charset="-122"/>
              </a:rPr>
              <a:t>前千禧年派</a:t>
            </a:r>
            <a:endParaRPr lang="en-US" sz="3200" b="1" i="1" u="sng">
              <a:solidFill>
                <a:srgbClr val="FFFFFF"/>
              </a:solidFill>
              <a:latin typeface="Times New Roman" pitchFamily="18" charset="0"/>
            </a:endParaRPr>
          </a:p>
        </p:txBody>
      </p:sp>
      <p:sp>
        <p:nvSpPr>
          <p:cNvPr id="570374" name="Text Box 6"/>
          <p:cNvSpPr txBox="1">
            <a:spLocks noChangeArrowheads="1"/>
          </p:cNvSpPr>
          <p:nvPr/>
        </p:nvSpPr>
        <p:spPr bwMode="auto">
          <a:xfrm>
            <a:off x="2667000" y="22701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基督</a:t>
            </a:r>
            <a:endParaRPr lang="en-US" sz="2800" b="1" i="1">
              <a:solidFill>
                <a:srgbClr val="FFFFFF"/>
              </a:solidFill>
              <a:latin typeface="SimSun" pitchFamily="2" charset="-122"/>
              <a:ea typeface="SimSun" pitchFamily="2" charset="-122"/>
            </a:endParaRPr>
          </a:p>
        </p:txBody>
      </p:sp>
      <p:sp>
        <p:nvSpPr>
          <p:cNvPr id="570375" name="Text Box 7"/>
          <p:cNvSpPr txBox="1">
            <a:spLocks noChangeArrowheads="1"/>
          </p:cNvSpPr>
          <p:nvPr/>
        </p:nvSpPr>
        <p:spPr bwMode="auto">
          <a:xfrm>
            <a:off x="5583238" y="22701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天使 </a:t>
            </a:r>
            <a:endParaRPr lang="en-US" sz="2800" b="1" i="1">
              <a:solidFill>
                <a:srgbClr val="FFFFFF"/>
              </a:solidFill>
              <a:latin typeface="SimSun" pitchFamily="2" charset="-122"/>
              <a:ea typeface="SimSun" pitchFamily="2" charset="-122"/>
            </a:endParaRPr>
          </a:p>
        </p:txBody>
      </p:sp>
      <p:sp>
        <p:nvSpPr>
          <p:cNvPr id="570376" name="Text Box 8"/>
          <p:cNvSpPr txBox="1">
            <a:spLocks noChangeArrowheads="1"/>
          </p:cNvSpPr>
          <p:nvPr/>
        </p:nvSpPr>
        <p:spPr bwMode="auto">
          <a:xfrm>
            <a:off x="2667000" y="3260725"/>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现在 </a:t>
            </a:r>
            <a:endParaRPr lang="en-US" sz="2800" b="1" i="1">
              <a:solidFill>
                <a:srgbClr val="FFFFFF"/>
              </a:solidFill>
              <a:latin typeface="SimSun" pitchFamily="2" charset="-122"/>
              <a:ea typeface="SimSun" pitchFamily="2" charset="-122"/>
            </a:endParaRPr>
          </a:p>
        </p:txBody>
      </p:sp>
      <p:sp>
        <p:nvSpPr>
          <p:cNvPr id="570377" name="Text Box 9"/>
          <p:cNvSpPr txBox="1">
            <a:spLocks noChangeArrowheads="1"/>
          </p:cNvSpPr>
          <p:nvPr/>
        </p:nvSpPr>
        <p:spPr bwMode="auto">
          <a:xfrm>
            <a:off x="5583238" y="3260725"/>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千禧年</a:t>
            </a:r>
            <a:endParaRPr lang="en-US" sz="2800" b="1" i="1">
              <a:solidFill>
                <a:srgbClr val="FFFFFF"/>
              </a:solidFill>
              <a:latin typeface="Times New Roman" pitchFamily="18" charset="0"/>
            </a:endParaRPr>
          </a:p>
        </p:txBody>
      </p:sp>
      <p:sp>
        <p:nvSpPr>
          <p:cNvPr id="570378" name="Text Box 10"/>
          <p:cNvSpPr txBox="1">
            <a:spLocks noChangeArrowheads="1"/>
          </p:cNvSpPr>
          <p:nvPr/>
        </p:nvSpPr>
        <p:spPr bwMode="auto">
          <a:xfrm>
            <a:off x="2667000" y="42672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现在</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79" name="Text Box 11"/>
          <p:cNvSpPr txBox="1">
            <a:spLocks noChangeArrowheads="1"/>
          </p:cNvSpPr>
          <p:nvPr/>
        </p:nvSpPr>
        <p:spPr bwMode="auto">
          <a:xfrm>
            <a:off x="5583238" y="4267200"/>
            <a:ext cx="3560762" cy="6413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未来</a:t>
            </a:r>
            <a:r>
              <a:rPr lang="en-US" altLang="ja-JP" sz="3600" b="1">
                <a:solidFill>
                  <a:srgbClr val="FFFFFF"/>
                </a:solidFill>
                <a:latin typeface="Arial" pitchFamily="34" charset="0"/>
              </a:rPr>
              <a:t> </a:t>
            </a:r>
            <a:r>
              <a:rPr lang="en-US" altLang="ja-JP" sz="3600" b="1">
                <a:solidFill>
                  <a:srgbClr val="FFFFFF"/>
                </a:solidFill>
                <a:latin typeface="SimSun" pitchFamily="2" charset="-122"/>
                <a:ea typeface="SimSun" pitchFamily="2" charset="-122"/>
              </a:rPr>
              <a:t>(5:10)</a:t>
            </a:r>
            <a:endParaRPr lang="en-US" sz="2800" b="1" i="1">
              <a:solidFill>
                <a:srgbClr val="FFFFFF"/>
              </a:solidFill>
              <a:latin typeface="SimSun" pitchFamily="2" charset="-122"/>
              <a:ea typeface="SimSun" pitchFamily="2" charset="-122"/>
            </a:endParaRPr>
          </a:p>
        </p:txBody>
      </p:sp>
      <p:sp>
        <p:nvSpPr>
          <p:cNvPr id="570380" name="Text Box 12"/>
          <p:cNvSpPr txBox="1">
            <a:spLocks noChangeArrowheads="1"/>
          </p:cNvSpPr>
          <p:nvPr/>
        </p:nvSpPr>
        <p:spPr bwMode="auto">
          <a:xfrm>
            <a:off x="2667000" y="5257800"/>
            <a:ext cx="3152775"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天堂 </a:t>
            </a:r>
            <a:endParaRPr lang="en-US" sz="2800" b="1" i="1">
              <a:solidFill>
                <a:srgbClr val="FFFFFF"/>
              </a:solidFill>
              <a:latin typeface="SimSun" pitchFamily="2" charset="-122"/>
              <a:ea typeface="SimSun" pitchFamily="2" charset="-122"/>
            </a:endParaRPr>
          </a:p>
        </p:txBody>
      </p:sp>
      <p:sp>
        <p:nvSpPr>
          <p:cNvPr id="570381" name="Text Box 13"/>
          <p:cNvSpPr txBox="1">
            <a:spLocks noChangeArrowheads="1"/>
          </p:cNvSpPr>
          <p:nvPr/>
        </p:nvSpPr>
        <p:spPr bwMode="auto">
          <a:xfrm>
            <a:off x="5583238" y="5257800"/>
            <a:ext cx="3560762"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地球（</a:t>
            </a:r>
            <a:r>
              <a:rPr lang="en-US" altLang="zh-TW" sz="3600" b="1">
                <a:solidFill>
                  <a:srgbClr val="FFFFFF"/>
                </a:solidFill>
                <a:latin typeface="SimSun" pitchFamily="2" charset="-122"/>
                <a:ea typeface="SimSun" pitchFamily="2" charset="-122"/>
              </a:rPr>
              <a:t>5:10</a:t>
            </a:r>
            <a:r>
              <a:rPr lang="zh-TW" altLang="en-US" sz="3600" b="1">
                <a:solidFill>
                  <a:srgbClr val="FFFFFF"/>
                </a:solidFill>
                <a:latin typeface="SimSun" pitchFamily="2" charset="-122"/>
                <a:ea typeface="SimSun" pitchFamily="2" charset="-122"/>
              </a:rPr>
              <a:t>） </a:t>
            </a:r>
            <a:endParaRPr lang="en-US" sz="2800" b="1" i="1">
              <a:solidFill>
                <a:srgbClr val="FFFFFF"/>
              </a:solidFill>
              <a:latin typeface="SimSun" pitchFamily="2" charset="-122"/>
              <a:ea typeface="SimSun" pitchFamily="2" charset="-122"/>
            </a:endParaRPr>
          </a:p>
        </p:txBody>
      </p:sp>
      <p:sp>
        <p:nvSpPr>
          <p:cNvPr id="570382" name="Text Box 14"/>
          <p:cNvSpPr txBox="1">
            <a:spLocks noChangeArrowheads="1"/>
          </p:cNvSpPr>
          <p:nvPr/>
        </p:nvSpPr>
        <p:spPr bwMode="auto">
          <a:xfrm>
            <a:off x="8153400" y="0"/>
            <a:ext cx="990600" cy="457200"/>
          </a:xfrm>
          <a:prstGeom prst="rect">
            <a:avLst/>
          </a:prstGeom>
          <a:noFill/>
          <a:ln w="9525">
            <a:noFill/>
            <a:miter lim="800000"/>
            <a:headEnd/>
            <a:tailEnd/>
          </a:ln>
          <a:effectLst>
            <a:outerShdw blurRad="63500" dist="38099" dir="2700000" algn="ctr" rotWithShape="0">
              <a:schemeClr val="tx2">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rPr>
              <a:t>159</a:t>
            </a:r>
            <a:endParaRPr lang="en-US" b="1" i="1">
              <a:solidFill>
                <a:srgbClr val="FFFFFF"/>
              </a:solidFill>
              <a:latin typeface="Times New Roman" pitchFamily="18" charset="0"/>
            </a:endParaRPr>
          </a:p>
        </p:txBody>
      </p:sp>
      <p:sp>
        <p:nvSpPr>
          <p:cNvPr id="570383" name="Text Box 15"/>
          <p:cNvSpPr txBox="1">
            <a:spLocks noChangeArrowheads="1"/>
          </p:cNvSpPr>
          <p:nvPr/>
        </p:nvSpPr>
        <p:spPr bwMode="auto">
          <a:xfrm>
            <a:off x="228600" y="1279525"/>
            <a:ext cx="2438400" cy="13239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4800" b="1" u="sng">
                <a:solidFill>
                  <a:srgbClr val="FFFFFF"/>
                </a:solidFill>
                <a:latin typeface="SimSun" pitchFamily="2" charset="-122"/>
                <a:ea typeface="SimSun" pitchFamily="2" charset="-122"/>
              </a:rPr>
              <a:t>问题</a:t>
            </a:r>
            <a:endParaRPr lang="en-US" altLang="ja-JP" sz="4800" b="1" i="1" u="sng">
              <a:solidFill>
                <a:srgbClr val="FFFFFF"/>
              </a:solidFill>
              <a:latin typeface="SimSun" pitchFamily="2" charset="-122"/>
              <a:ea typeface="SimSun" pitchFamily="2" charset="-122"/>
            </a:endParaRPr>
          </a:p>
          <a:p>
            <a:pPr eaLnBrk="1" hangingPunct="1"/>
            <a:endParaRPr lang="en-US" sz="3200" b="1" i="1" u="sng">
              <a:solidFill>
                <a:srgbClr val="FFFFFF"/>
              </a:solidFill>
              <a:latin typeface="Times New Roman" pitchFamily="18" charset="0"/>
            </a:endParaRPr>
          </a:p>
        </p:txBody>
      </p:sp>
      <p:sp>
        <p:nvSpPr>
          <p:cNvPr id="570384" name="Text Box 16"/>
          <p:cNvSpPr txBox="1">
            <a:spLocks noChangeArrowheads="1"/>
          </p:cNvSpPr>
          <p:nvPr/>
        </p:nvSpPr>
        <p:spPr bwMode="auto">
          <a:xfrm>
            <a:off x="228600" y="2270125"/>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捆绑者</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85" name="Text Box 17"/>
          <p:cNvSpPr txBox="1">
            <a:spLocks noChangeArrowheads="1"/>
          </p:cNvSpPr>
          <p:nvPr/>
        </p:nvSpPr>
        <p:spPr bwMode="auto">
          <a:xfrm>
            <a:off x="304800" y="32766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捆绑</a:t>
            </a:r>
            <a:endParaRPr lang="en-US" sz="3200" b="1" i="1">
              <a:solidFill>
                <a:srgbClr val="FFFFFF"/>
              </a:solidFill>
              <a:latin typeface="SimSun" pitchFamily="2" charset="-122"/>
              <a:ea typeface="SimSun" pitchFamily="2" charset="-122"/>
            </a:endParaRPr>
          </a:p>
        </p:txBody>
      </p:sp>
      <p:sp>
        <p:nvSpPr>
          <p:cNvPr id="570386" name="Text Box 18"/>
          <p:cNvSpPr txBox="1">
            <a:spLocks noChangeArrowheads="1"/>
          </p:cNvSpPr>
          <p:nvPr/>
        </p:nvSpPr>
        <p:spPr bwMode="auto">
          <a:xfrm>
            <a:off x="228600" y="42672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统治</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
        <p:nvSpPr>
          <p:cNvPr id="570387" name="Text Box 19"/>
          <p:cNvSpPr txBox="1">
            <a:spLocks noChangeArrowheads="1"/>
          </p:cNvSpPr>
          <p:nvPr/>
        </p:nvSpPr>
        <p:spPr bwMode="auto">
          <a:xfrm>
            <a:off x="228600" y="5257800"/>
            <a:ext cx="2438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914400" indent="-91440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3600" b="1">
                <a:solidFill>
                  <a:srgbClr val="FFFFFF"/>
                </a:solidFill>
                <a:latin typeface="SimSun" pitchFamily="2" charset="-122"/>
                <a:ea typeface="SimSun" pitchFamily="2" charset="-122"/>
              </a:rPr>
              <a:t>地点</a:t>
            </a:r>
            <a:r>
              <a:rPr lang="zh-TW" altLang="en-US" sz="3600" b="1">
                <a:solidFill>
                  <a:srgbClr val="FFFFFF"/>
                </a:solidFill>
                <a:latin typeface="Arial" pitchFamily="34" charset="0"/>
              </a:rPr>
              <a:t> </a:t>
            </a:r>
            <a:endParaRPr lang="en-US" sz="2800" b="1" i="1">
              <a:solidFill>
                <a:srgbClr val="FFFFFF"/>
              </a:solidFill>
              <a:latin typeface="Times New Roman" pitchFamily="18" charset="0"/>
            </a:endParaRPr>
          </a:p>
        </p:txBody>
      </p:sp>
    </p:spTree>
    <p:extLst>
      <p:ext uri="{BB962C8B-B14F-4D97-AF65-F5344CB8AC3E}">
        <p14:creationId xmlns:p14="http://schemas.microsoft.com/office/powerpoint/2010/main" val="24290130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0384"/>
                                        </p:tgtEl>
                                        <p:attrNameLst>
                                          <p:attrName>style.visibility</p:attrName>
                                        </p:attrNameLst>
                                      </p:cBhvr>
                                      <p:to>
                                        <p:strVal val="visible"/>
                                      </p:to>
                                    </p:set>
                                    <p:anim calcmode="lin" valueType="num">
                                      <p:cBhvr>
                                        <p:cTn id="7" dur="1000" fill="hold"/>
                                        <p:tgtEl>
                                          <p:spTgt spid="570384"/>
                                        </p:tgtEl>
                                        <p:attrNameLst>
                                          <p:attrName>ppt_w</p:attrName>
                                        </p:attrNameLst>
                                      </p:cBhvr>
                                      <p:tavLst>
                                        <p:tav tm="0">
                                          <p:val>
                                            <p:fltVal val="0"/>
                                          </p:val>
                                        </p:tav>
                                        <p:tav tm="100000">
                                          <p:val>
                                            <p:strVal val="#ppt_w"/>
                                          </p:val>
                                        </p:tav>
                                      </p:tavLst>
                                    </p:anim>
                                    <p:anim calcmode="lin" valueType="num">
                                      <p:cBhvr>
                                        <p:cTn id="8" dur="1000" fill="hold"/>
                                        <p:tgtEl>
                                          <p:spTgt spid="570384"/>
                                        </p:tgtEl>
                                        <p:attrNameLst>
                                          <p:attrName>ppt_h</p:attrName>
                                        </p:attrNameLst>
                                      </p:cBhvr>
                                      <p:tavLst>
                                        <p:tav tm="0">
                                          <p:val>
                                            <p:fltVal val="0"/>
                                          </p:val>
                                        </p:tav>
                                        <p:tav tm="100000">
                                          <p:val>
                                            <p:strVal val="#ppt_h"/>
                                          </p:val>
                                        </p:tav>
                                      </p:tavLst>
                                    </p:anim>
                                    <p:anim calcmode="lin" valueType="num">
                                      <p:cBhvr>
                                        <p:cTn id="9" dur="1000" fill="hold"/>
                                        <p:tgtEl>
                                          <p:spTgt spid="5703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03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0374"/>
                                        </p:tgtEl>
                                        <p:attrNameLst>
                                          <p:attrName>style.visibility</p:attrName>
                                        </p:attrNameLst>
                                      </p:cBhvr>
                                      <p:to>
                                        <p:strVal val="visible"/>
                                      </p:to>
                                    </p:set>
                                    <p:anim calcmode="lin" valueType="num">
                                      <p:cBhvr>
                                        <p:cTn id="15" dur="1000" fill="hold"/>
                                        <p:tgtEl>
                                          <p:spTgt spid="570374"/>
                                        </p:tgtEl>
                                        <p:attrNameLst>
                                          <p:attrName>ppt_w</p:attrName>
                                        </p:attrNameLst>
                                      </p:cBhvr>
                                      <p:tavLst>
                                        <p:tav tm="0">
                                          <p:val>
                                            <p:fltVal val="0"/>
                                          </p:val>
                                        </p:tav>
                                        <p:tav tm="100000">
                                          <p:val>
                                            <p:strVal val="#ppt_w"/>
                                          </p:val>
                                        </p:tav>
                                      </p:tavLst>
                                    </p:anim>
                                    <p:anim calcmode="lin" valueType="num">
                                      <p:cBhvr>
                                        <p:cTn id="16" dur="1000" fill="hold"/>
                                        <p:tgtEl>
                                          <p:spTgt spid="570374"/>
                                        </p:tgtEl>
                                        <p:attrNameLst>
                                          <p:attrName>ppt_h</p:attrName>
                                        </p:attrNameLst>
                                      </p:cBhvr>
                                      <p:tavLst>
                                        <p:tav tm="0">
                                          <p:val>
                                            <p:fltVal val="0"/>
                                          </p:val>
                                        </p:tav>
                                        <p:tav tm="100000">
                                          <p:val>
                                            <p:strVal val="#ppt_h"/>
                                          </p:val>
                                        </p:tav>
                                      </p:tavLst>
                                    </p:anim>
                                    <p:anim calcmode="lin" valueType="num">
                                      <p:cBhvr>
                                        <p:cTn id="17" dur="1000" fill="hold"/>
                                        <p:tgtEl>
                                          <p:spTgt spid="570374"/>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03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0375"/>
                                        </p:tgtEl>
                                        <p:attrNameLst>
                                          <p:attrName>style.visibility</p:attrName>
                                        </p:attrNameLst>
                                      </p:cBhvr>
                                      <p:to>
                                        <p:strVal val="visible"/>
                                      </p:to>
                                    </p:set>
                                    <p:anim calcmode="lin" valueType="num">
                                      <p:cBhvr>
                                        <p:cTn id="23" dur="1000" fill="hold"/>
                                        <p:tgtEl>
                                          <p:spTgt spid="570375"/>
                                        </p:tgtEl>
                                        <p:attrNameLst>
                                          <p:attrName>ppt_w</p:attrName>
                                        </p:attrNameLst>
                                      </p:cBhvr>
                                      <p:tavLst>
                                        <p:tav tm="0">
                                          <p:val>
                                            <p:fltVal val="0"/>
                                          </p:val>
                                        </p:tav>
                                        <p:tav tm="100000">
                                          <p:val>
                                            <p:strVal val="#ppt_w"/>
                                          </p:val>
                                        </p:tav>
                                      </p:tavLst>
                                    </p:anim>
                                    <p:anim calcmode="lin" valueType="num">
                                      <p:cBhvr>
                                        <p:cTn id="24" dur="1000" fill="hold"/>
                                        <p:tgtEl>
                                          <p:spTgt spid="570375"/>
                                        </p:tgtEl>
                                        <p:attrNameLst>
                                          <p:attrName>ppt_h</p:attrName>
                                        </p:attrNameLst>
                                      </p:cBhvr>
                                      <p:tavLst>
                                        <p:tav tm="0">
                                          <p:val>
                                            <p:fltVal val="0"/>
                                          </p:val>
                                        </p:tav>
                                        <p:tav tm="100000">
                                          <p:val>
                                            <p:strVal val="#ppt_h"/>
                                          </p:val>
                                        </p:tav>
                                      </p:tavLst>
                                    </p:anim>
                                    <p:anim calcmode="lin" valueType="num">
                                      <p:cBhvr>
                                        <p:cTn id="25" dur="1000" fill="hold"/>
                                        <p:tgtEl>
                                          <p:spTgt spid="57037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03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0385"/>
                                        </p:tgtEl>
                                        <p:attrNameLst>
                                          <p:attrName>style.visibility</p:attrName>
                                        </p:attrNameLst>
                                      </p:cBhvr>
                                      <p:to>
                                        <p:strVal val="visible"/>
                                      </p:to>
                                    </p:set>
                                    <p:anim calcmode="lin" valueType="num">
                                      <p:cBhvr>
                                        <p:cTn id="31" dur="1000" fill="hold"/>
                                        <p:tgtEl>
                                          <p:spTgt spid="570385"/>
                                        </p:tgtEl>
                                        <p:attrNameLst>
                                          <p:attrName>ppt_w</p:attrName>
                                        </p:attrNameLst>
                                      </p:cBhvr>
                                      <p:tavLst>
                                        <p:tav tm="0">
                                          <p:val>
                                            <p:fltVal val="0"/>
                                          </p:val>
                                        </p:tav>
                                        <p:tav tm="100000">
                                          <p:val>
                                            <p:strVal val="#ppt_w"/>
                                          </p:val>
                                        </p:tav>
                                      </p:tavLst>
                                    </p:anim>
                                    <p:anim calcmode="lin" valueType="num">
                                      <p:cBhvr>
                                        <p:cTn id="32" dur="1000" fill="hold"/>
                                        <p:tgtEl>
                                          <p:spTgt spid="570385"/>
                                        </p:tgtEl>
                                        <p:attrNameLst>
                                          <p:attrName>ppt_h</p:attrName>
                                        </p:attrNameLst>
                                      </p:cBhvr>
                                      <p:tavLst>
                                        <p:tav tm="0">
                                          <p:val>
                                            <p:fltVal val="0"/>
                                          </p:val>
                                        </p:tav>
                                        <p:tav tm="100000">
                                          <p:val>
                                            <p:strVal val="#ppt_h"/>
                                          </p:val>
                                        </p:tav>
                                      </p:tavLst>
                                    </p:anim>
                                    <p:anim calcmode="lin" valueType="num">
                                      <p:cBhvr>
                                        <p:cTn id="33" dur="1000" fill="hold"/>
                                        <p:tgtEl>
                                          <p:spTgt spid="570385"/>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03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0376"/>
                                        </p:tgtEl>
                                        <p:attrNameLst>
                                          <p:attrName>style.visibility</p:attrName>
                                        </p:attrNameLst>
                                      </p:cBhvr>
                                      <p:to>
                                        <p:strVal val="visible"/>
                                      </p:to>
                                    </p:set>
                                    <p:anim calcmode="lin" valueType="num">
                                      <p:cBhvr>
                                        <p:cTn id="39" dur="1000" fill="hold"/>
                                        <p:tgtEl>
                                          <p:spTgt spid="570376"/>
                                        </p:tgtEl>
                                        <p:attrNameLst>
                                          <p:attrName>ppt_w</p:attrName>
                                        </p:attrNameLst>
                                      </p:cBhvr>
                                      <p:tavLst>
                                        <p:tav tm="0">
                                          <p:val>
                                            <p:fltVal val="0"/>
                                          </p:val>
                                        </p:tav>
                                        <p:tav tm="100000">
                                          <p:val>
                                            <p:strVal val="#ppt_w"/>
                                          </p:val>
                                        </p:tav>
                                      </p:tavLst>
                                    </p:anim>
                                    <p:anim calcmode="lin" valueType="num">
                                      <p:cBhvr>
                                        <p:cTn id="40" dur="1000" fill="hold"/>
                                        <p:tgtEl>
                                          <p:spTgt spid="570376"/>
                                        </p:tgtEl>
                                        <p:attrNameLst>
                                          <p:attrName>ppt_h</p:attrName>
                                        </p:attrNameLst>
                                      </p:cBhvr>
                                      <p:tavLst>
                                        <p:tav tm="0">
                                          <p:val>
                                            <p:fltVal val="0"/>
                                          </p:val>
                                        </p:tav>
                                        <p:tav tm="100000">
                                          <p:val>
                                            <p:strVal val="#ppt_h"/>
                                          </p:val>
                                        </p:tav>
                                      </p:tavLst>
                                    </p:anim>
                                    <p:anim calcmode="lin" valueType="num">
                                      <p:cBhvr>
                                        <p:cTn id="41" dur="1000" fill="hold"/>
                                        <p:tgtEl>
                                          <p:spTgt spid="57037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03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0377"/>
                                        </p:tgtEl>
                                        <p:attrNameLst>
                                          <p:attrName>style.visibility</p:attrName>
                                        </p:attrNameLst>
                                      </p:cBhvr>
                                      <p:to>
                                        <p:strVal val="visible"/>
                                      </p:to>
                                    </p:set>
                                    <p:anim calcmode="lin" valueType="num">
                                      <p:cBhvr>
                                        <p:cTn id="47" dur="1000" fill="hold"/>
                                        <p:tgtEl>
                                          <p:spTgt spid="570377"/>
                                        </p:tgtEl>
                                        <p:attrNameLst>
                                          <p:attrName>ppt_w</p:attrName>
                                        </p:attrNameLst>
                                      </p:cBhvr>
                                      <p:tavLst>
                                        <p:tav tm="0">
                                          <p:val>
                                            <p:fltVal val="0"/>
                                          </p:val>
                                        </p:tav>
                                        <p:tav tm="100000">
                                          <p:val>
                                            <p:strVal val="#ppt_w"/>
                                          </p:val>
                                        </p:tav>
                                      </p:tavLst>
                                    </p:anim>
                                    <p:anim calcmode="lin" valueType="num">
                                      <p:cBhvr>
                                        <p:cTn id="48" dur="1000" fill="hold"/>
                                        <p:tgtEl>
                                          <p:spTgt spid="570377"/>
                                        </p:tgtEl>
                                        <p:attrNameLst>
                                          <p:attrName>ppt_h</p:attrName>
                                        </p:attrNameLst>
                                      </p:cBhvr>
                                      <p:tavLst>
                                        <p:tav tm="0">
                                          <p:val>
                                            <p:fltVal val="0"/>
                                          </p:val>
                                        </p:tav>
                                        <p:tav tm="100000">
                                          <p:val>
                                            <p:strVal val="#ppt_h"/>
                                          </p:val>
                                        </p:tav>
                                      </p:tavLst>
                                    </p:anim>
                                    <p:anim calcmode="lin" valueType="num">
                                      <p:cBhvr>
                                        <p:cTn id="49" dur="1000" fill="hold"/>
                                        <p:tgtEl>
                                          <p:spTgt spid="57037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037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0386"/>
                                        </p:tgtEl>
                                        <p:attrNameLst>
                                          <p:attrName>style.visibility</p:attrName>
                                        </p:attrNameLst>
                                      </p:cBhvr>
                                      <p:to>
                                        <p:strVal val="visible"/>
                                      </p:to>
                                    </p:set>
                                    <p:anim calcmode="lin" valueType="num">
                                      <p:cBhvr>
                                        <p:cTn id="55" dur="1000" fill="hold"/>
                                        <p:tgtEl>
                                          <p:spTgt spid="570386"/>
                                        </p:tgtEl>
                                        <p:attrNameLst>
                                          <p:attrName>ppt_w</p:attrName>
                                        </p:attrNameLst>
                                      </p:cBhvr>
                                      <p:tavLst>
                                        <p:tav tm="0">
                                          <p:val>
                                            <p:fltVal val="0"/>
                                          </p:val>
                                        </p:tav>
                                        <p:tav tm="100000">
                                          <p:val>
                                            <p:strVal val="#ppt_w"/>
                                          </p:val>
                                        </p:tav>
                                      </p:tavLst>
                                    </p:anim>
                                    <p:anim calcmode="lin" valueType="num">
                                      <p:cBhvr>
                                        <p:cTn id="56" dur="1000" fill="hold"/>
                                        <p:tgtEl>
                                          <p:spTgt spid="570386"/>
                                        </p:tgtEl>
                                        <p:attrNameLst>
                                          <p:attrName>ppt_h</p:attrName>
                                        </p:attrNameLst>
                                      </p:cBhvr>
                                      <p:tavLst>
                                        <p:tav tm="0">
                                          <p:val>
                                            <p:fltVal val="0"/>
                                          </p:val>
                                        </p:tav>
                                        <p:tav tm="100000">
                                          <p:val>
                                            <p:strVal val="#ppt_h"/>
                                          </p:val>
                                        </p:tav>
                                      </p:tavLst>
                                    </p:anim>
                                    <p:anim calcmode="lin" valueType="num">
                                      <p:cBhvr>
                                        <p:cTn id="57" dur="1000" fill="hold"/>
                                        <p:tgtEl>
                                          <p:spTgt spid="570386"/>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03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0378"/>
                                        </p:tgtEl>
                                        <p:attrNameLst>
                                          <p:attrName>style.visibility</p:attrName>
                                        </p:attrNameLst>
                                      </p:cBhvr>
                                      <p:to>
                                        <p:strVal val="visible"/>
                                      </p:to>
                                    </p:set>
                                    <p:anim calcmode="lin" valueType="num">
                                      <p:cBhvr>
                                        <p:cTn id="63" dur="1000" fill="hold"/>
                                        <p:tgtEl>
                                          <p:spTgt spid="570378"/>
                                        </p:tgtEl>
                                        <p:attrNameLst>
                                          <p:attrName>ppt_w</p:attrName>
                                        </p:attrNameLst>
                                      </p:cBhvr>
                                      <p:tavLst>
                                        <p:tav tm="0">
                                          <p:val>
                                            <p:fltVal val="0"/>
                                          </p:val>
                                        </p:tav>
                                        <p:tav tm="100000">
                                          <p:val>
                                            <p:strVal val="#ppt_w"/>
                                          </p:val>
                                        </p:tav>
                                      </p:tavLst>
                                    </p:anim>
                                    <p:anim calcmode="lin" valueType="num">
                                      <p:cBhvr>
                                        <p:cTn id="64" dur="1000" fill="hold"/>
                                        <p:tgtEl>
                                          <p:spTgt spid="570378"/>
                                        </p:tgtEl>
                                        <p:attrNameLst>
                                          <p:attrName>ppt_h</p:attrName>
                                        </p:attrNameLst>
                                      </p:cBhvr>
                                      <p:tavLst>
                                        <p:tav tm="0">
                                          <p:val>
                                            <p:fltVal val="0"/>
                                          </p:val>
                                        </p:tav>
                                        <p:tav tm="100000">
                                          <p:val>
                                            <p:strVal val="#ppt_h"/>
                                          </p:val>
                                        </p:tav>
                                      </p:tavLst>
                                    </p:anim>
                                    <p:anim calcmode="lin" valueType="num">
                                      <p:cBhvr>
                                        <p:cTn id="65" dur="1000" fill="hold"/>
                                        <p:tgtEl>
                                          <p:spTgt spid="57037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03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0379"/>
                                        </p:tgtEl>
                                        <p:attrNameLst>
                                          <p:attrName>style.visibility</p:attrName>
                                        </p:attrNameLst>
                                      </p:cBhvr>
                                      <p:to>
                                        <p:strVal val="visible"/>
                                      </p:to>
                                    </p:set>
                                    <p:anim calcmode="lin" valueType="num">
                                      <p:cBhvr>
                                        <p:cTn id="71" dur="1000" fill="hold"/>
                                        <p:tgtEl>
                                          <p:spTgt spid="570379"/>
                                        </p:tgtEl>
                                        <p:attrNameLst>
                                          <p:attrName>ppt_w</p:attrName>
                                        </p:attrNameLst>
                                      </p:cBhvr>
                                      <p:tavLst>
                                        <p:tav tm="0">
                                          <p:val>
                                            <p:fltVal val="0"/>
                                          </p:val>
                                        </p:tav>
                                        <p:tav tm="100000">
                                          <p:val>
                                            <p:strVal val="#ppt_w"/>
                                          </p:val>
                                        </p:tav>
                                      </p:tavLst>
                                    </p:anim>
                                    <p:anim calcmode="lin" valueType="num">
                                      <p:cBhvr>
                                        <p:cTn id="72" dur="1000" fill="hold"/>
                                        <p:tgtEl>
                                          <p:spTgt spid="570379"/>
                                        </p:tgtEl>
                                        <p:attrNameLst>
                                          <p:attrName>ppt_h</p:attrName>
                                        </p:attrNameLst>
                                      </p:cBhvr>
                                      <p:tavLst>
                                        <p:tav tm="0">
                                          <p:val>
                                            <p:fltVal val="0"/>
                                          </p:val>
                                        </p:tav>
                                        <p:tav tm="100000">
                                          <p:val>
                                            <p:strVal val="#ppt_h"/>
                                          </p:val>
                                        </p:tav>
                                      </p:tavLst>
                                    </p:anim>
                                    <p:anim calcmode="lin" valueType="num">
                                      <p:cBhvr>
                                        <p:cTn id="73" dur="1000" fill="hold"/>
                                        <p:tgtEl>
                                          <p:spTgt spid="57037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03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570387"/>
                                        </p:tgtEl>
                                        <p:attrNameLst>
                                          <p:attrName>style.visibility</p:attrName>
                                        </p:attrNameLst>
                                      </p:cBhvr>
                                      <p:to>
                                        <p:strVal val="visible"/>
                                      </p:to>
                                    </p:set>
                                    <p:anim calcmode="lin" valueType="num">
                                      <p:cBhvr>
                                        <p:cTn id="79" dur="1000" fill="hold"/>
                                        <p:tgtEl>
                                          <p:spTgt spid="570387"/>
                                        </p:tgtEl>
                                        <p:attrNameLst>
                                          <p:attrName>ppt_w</p:attrName>
                                        </p:attrNameLst>
                                      </p:cBhvr>
                                      <p:tavLst>
                                        <p:tav tm="0">
                                          <p:val>
                                            <p:fltVal val="0"/>
                                          </p:val>
                                        </p:tav>
                                        <p:tav tm="100000">
                                          <p:val>
                                            <p:strVal val="#ppt_w"/>
                                          </p:val>
                                        </p:tav>
                                      </p:tavLst>
                                    </p:anim>
                                    <p:anim calcmode="lin" valueType="num">
                                      <p:cBhvr>
                                        <p:cTn id="80" dur="1000" fill="hold"/>
                                        <p:tgtEl>
                                          <p:spTgt spid="570387"/>
                                        </p:tgtEl>
                                        <p:attrNameLst>
                                          <p:attrName>ppt_h</p:attrName>
                                        </p:attrNameLst>
                                      </p:cBhvr>
                                      <p:tavLst>
                                        <p:tav tm="0">
                                          <p:val>
                                            <p:fltVal val="0"/>
                                          </p:val>
                                        </p:tav>
                                        <p:tav tm="100000">
                                          <p:val>
                                            <p:strVal val="#ppt_h"/>
                                          </p:val>
                                        </p:tav>
                                      </p:tavLst>
                                    </p:anim>
                                    <p:anim calcmode="lin" valueType="num">
                                      <p:cBhvr>
                                        <p:cTn id="81" dur="1000" fill="hold"/>
                                        <p:tgtEl>
                                          <p:spTgt spid="570387"/>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5703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570380"/>
                                        </p:tgtEl>
                                        <p:attrNameLst>
                                          <p:attrName>style.visibility</p:attrName>
                                        </p:attrNameLst>
                                      </p:cBhvr>
                                      <p:to>
                                        <p:strVal val="visible"/>
                                      </p:to>
                                    </p:set>
                                    <p:anim calcmode="lin" valueType="num">
                                      <p:cBhvr>
                                        <p:cTn id="87" dur="1000" fill="hold"/>
                                        <p:tgtEl>
                                          <p:spTgt spid="570380"/>
                                        </p:tgtEl>
                                        <p:attrNameLst>
                                          <p:attrName>ppt_w</p:attrName>
                                        </p:attrNameLst>
                                      </p:cBhvr>
                                      <p:tavLst>
                                        <p:tav tm="0">
                                          <p:val>
                                            <p:fltVal val="0"/>
                                          </p:val>
                                        </p:tav>
                                        <p:tav tm="100000">
                                          <p:val>
                                            <p:strVal val="#ppt_w"/>
                                          </p:val>
                                        </p:tav>
                                      </p:tavLst>
                                    </p:anim>
                                    <p:anim calcmode="lin" valueType="num">
                                      <p:cBhvr>
                                        <p:cTn id="88" dur="1000" fill="hold"/>
                                        <p:tgtEl>
                                          <p:spTgt spid="570380"/>
                                        </p:tgtEl>
                                        <p:attrNameLst>
                                          <p:attrName>ppt_h</p:attrName>
                                        </p:attrNameLst>
                                      </p:cBhvr>
                                      <p:tavLst>
                                        <p:tav tm="0">
                                          <p:val>
                                            <p:fltVal val="0"/>
                                          </p:val>
                                        </p:tav>
                                        <p:tav tm="100000">
                                          <p:val>
                                            <p:strVal val="#ppt_h"/>
                                          </p:val>
                                        </p:tav>
                                      </p:tavLst>
                                    </p:anim>
                                    <p:anim calcmode="lin" valueType="num">
                                      <p:cBhvr>
                                        <p:cTn id="89" dur="1000" fill="hold"/>
                                        <p:tgtEl>
                                          <p:spTgt spid="570380"/>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5703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570381"/>
                                        </p:tgtEl>
                                        <p:attrNameLst>
                                          <p:attrName>style.visibility</p:attrName>
                                        </p:attrNameLst>
                                      </p:cBhvr>
                                      <p:to>
                                        <p:strVal val="visible"/>
                                      </p:to>
                                    </p:set>
                                    <p:anim calcmode="lin" valueType="num">
                                      <p:cBhvr>
                                        <p:cTn id="95" dur="1000" fill="hold"/>
                                        <p:tgtEl>
                                          <p:spTgt spid="570381"/>
                                        </p:tgtEl>
                                        <p:attrNameLst>
                                          <p:attrName>ppt_w</p:attrName>
                                        </p:attrNameLst>
                                      </p:cBhvr>
                                      <p:tavLst>
                                        <p:tav tm="0">
                                          <p:val>
                                            <p:fltVal val="0"/>
                                          </p:val>
                                        </p:tav>
                                        <p:tav tm="100000">
                                          <p:val>
                                            <p:strVal val="#ppt_w"/>
                                          </p:val>
                                        </p:tav>
                                      </p:tavLst>
                                    </p:anim>
                                    <p:anim calcmode="lin" valueType="num">
                                      <p:cBhvr>
                                        <p:cTn id="96" dur="1000" fill="hold"/>
                                        <p:tgtEl>
                                          <p:spTgt spid="570381"/>
                                        </p:tgtEl>
                                        <p:attrNameLst>
                                          <p:attrName>ppt_h</p:attrName>
                                        </p:attrNameLst>
                                      </p:cBhvr>
                                      <p:tavLst>
                                        <p:tav tm="0">
                                          <p:val>
                                            <p:fltVal val="0"/>
                                          </p:val>
                                        </p:tav>
                                        <p:tav tm="100000">
                                          <p:val>
                                            <p:strVal val="#ppt_h"/>
                                          </p:val>
                                        </p:tav>
                                      </p:tavLst>
                                    </p:anim>
                                    <p:anim calcmode="lin" valueType="num">
                                      <p:cBhvr>
                                        <p:cTn id="97" dur="1000" fill="hold"/>
                                        <p:tgtEl>
                                          <p:spTgt spid="570381"/>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57038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0374" grpId="0"/>
      <p:bldP spid="570375" grpId="0"/>
      <p:bldP spid="570376" grpId="0"/>
      <p:bldP spid="570377" grpId="0"/>
      <p:bldP spid="570378" grpId="0"/>
      <p:bldP spid="570379" grpId="0"/>
      <p:bldP spid="570380" grpId="0"/>
      <p:bldP spid="570381" grpId="0"/>
      <p:bldP spid="570384" grpId="0"/>
      <p:bldP spid="570385" grpId="0"/>
      <p:bldP spid="570386" grpId="0"/>
      <p:bldP spid="57038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42"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419" name="Text Box 3"/>
          <p:cNvSpPr txBox="1">
            <a:spLocks noChangeArrowheads="1"/>
          </p:cNvSpPr>
          <p:nvPr/>
        </p:nvSpPr>
        <p:spPr bwMode="auto">
          <a:xfrm>
            <a:off x="2667000" y="1279525"/>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阿米尔</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0" name="Rectangle 4"/>
          <p:cNvSpPr>
            <a:spLocks noGrp="1" noChangeArrowheads="1"/>
          </p:cNvSpPr>
          <p:nvPr>
            <p:ph type="title" idx="4294967295"/>
          </p:nvPr>
        </p:nvSpPr>
        <p:spPr>
          <a:xfrm>
            <a:off x="0" y="0"/>
            <a:ext cx="9144000" cy="914400"/>
          </a:xfrm>
          <a:gradFill rotWithShape="1">
            <a:gsLst>
              <a:gs pos="0">
                <a:srgbClr val="800000"/>
              </a:gs>
              <a:gs pos="100000">
                <a:schemeClr val="tx1"/>
              </a:gs>
            </a:gsLst>
            <a:path path="rect">
              <a:fillToRect l="50000" t="50000" r="50000" b="50000"/>
            </a:path>
          </a:gradFill>
          <a:effectLst>
            <a:outerShdw blurRad="63500" dist="35921" dir="2700000" algn="ctr" rotWithShape="0">
              <a:schemeClr val="tx2">
                <a:alpha val="74997"/>
              </a:schemeClr>
            </a:outerShdw>
          </a:effectLst>
        </p:spPr>
        <p:txBody>
          <a:bodyPr/>
          <a:lstStyle/>
          <a:p>
            <a:pPr eaLnBrk="1" hangingPunct="1"/>
            <a:r>
              <a:rPr lang="zh-CN" altLang="en-US" sz="4000" b="1">
                <a:effectLst>
                  <a:outerShdw blurRad="38100" dist="38100" dir="2700000" algn="tl">
                    <a:srgbClr val="000000"/>
                  </a:outerShdw>
                </a:effectLst>
                <a:latin typeface="Arial" charset="0"/>
                <a:ea typeface="ＭＳ Ｐゴシック" charset="0"/>
                <a:cs typeface="Arial" charset="0"/>
              </a:rPr>
              <a:t>启示录的意见 </a:t>
            </a:r>
            <a:r>
              <a:rPr lang="en-US" sz="4000" b="1">
                <a:solidFill>
                  <a:schemeClr val="bg1"/>
                </a:solidFill>
                <a:effectLst>
                  <a:outerShdw blurRad="38100" dist="38100" dir="2700000" algn="tl">
                    <a:srgbClr val="000000"/>
                  </a:outerShdw>
                </a:effectLst>
                <a:latin typeface="Arial" charset="0"/>
                <a:ea typeface="ＭＳ Ｐゴシック" charset="0"/>
                <a:cs typeface="Arial" charset="0"/>
              </a:rPr>
              <a:t>20:1-6</a:t>
            </a:r>
          </a:p>
        </p:txBody>
      </p:sp>
      <p:sp>
        <p:nvSpPr>
          <p:cNvPr id="572421" name="Text Box 5"/>
          <p:cNvSpPr txBox="1">
            <a:spLocks noChangeArrowheads="1"/>
          </p:cNvSpPr>
          <p:nvPr/>
        </p:nvSpPr>
        <p:spPr bwMode="auto">
          <a:xfrm>
            <a:off x="5583238" y="1279525"/>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原始</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2" name="Text Box 6"/>
          <p:cNvSpPr txBox="1">
            <a:spLocks noChangeArrowheads="1"/>
          </p:cNvSpPr>
          <p:nvPr/>
        </p:nvSpPr>
        <p:spPr bwMode="auto">
          <a:xfrm>
            <a:off x="2667000" y="2270125"/>
            <a:ext cx="2800350" cy="1446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在死亡时的转型</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3" name="Text Box 7"/>
          <p:cNvSpPr txBox="1">
            <a:spLocks noChangeArrowheads="1"/>
          </p:cNvSpPr>
          <p:nvPr/>
        </p:nvSpPr>
        <p:spPr bwMode="auto">
          <a:xfrm>
            <a:off x="5583238" y="2270125"/>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r>
              <a:rPr lang="en-US" sz="3600" b="1" dirty="0">
                <a:solidFill>
                  <a:srgbClr val="FFFFFF"/>
                </a:solidFill>
                <a:latin typeface="Arial" pitchFamily="-111" charset="0"/>
                <a:ea typeface="ＭＳ Ｐゴシック" pitchFamily="-111" charset="-128"/>
                <a:cs typeface="ＭＳ Ｐゴシック" pitchFamily="-111" charset="-128"/>
              </a:rPr>
              <a:t>(5b-6a)</a:t>
            </a:r>
          </a:p>
        </p:txBody>
      </p:sp>
      <p:sp>
        <p:nvSpPr>
          <p:cNvPr id="572426" name="Text Box 10"/>
          <p:cNvSpPr txBox="1">
            <a:spLocks noChangeArrowheads="1"/>
          </p:cNvSpPr>
          <p:nvPr/>
        </p:nvSpPr>
        <p:spPr bwMode="auto">
          <a:xfrm>
            <a:off x="2667000" y="3962400"/>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4950" indent="-234950"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endParaRPr lang="en-US" sz="44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2427" name="Text Box 11"/>
          <p:cNvSpPr txBox="1">
            <a:spLocks noChangeArrowheads="1"/>
          </p:cNvSpPr>
          <p:nvPr/>
        </p:nvSpPr>
        <p:spPr bwMode="auto">
          <a:xfrm>
            <a:off x="5583238" y="3962400"/>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4950" indent="-234950"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复活</a:t>
            </a:r>
            <a:endParaRPr lang="en-US" sz="44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2428" name="Text Box 12"/>
          <p:cNvSpPr txBox="1">
            <a:spLocks noChangeArrowheads="1"/>
          </p:cNvSpPr>
          <p:nvPr/>
        </p:nvSpPr>
        <p:spPr bwMode="auto">
          <a:xfrm>
            <a:off x="2667000" y="5530850"/>
            <a:ext cx="3152775"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不符</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29" name="Text Box 13"/>
          <p:cNvSpPr txBox="1">
            <a:spLocks noChangeArrowheads="1"/>
          </p:cNvSpPr>
          <p:nvPr/>
        </p:nvSpPr>
        <p:spPr bwMode="auto">
          <a:xfrm>
            <a:off x="5583238" y="5530850"/>
            <a:ext cx="3560762"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84163" indent="-284163">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一贯</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31" name="Text Box 15"/>
          <p:cNvSpPr txBox="1">
            <a:spLocks noChangeArrowheads="1"/>
          </p:cNvSpPr>
          <p:nvPr/>
        </p:nvSpPr>
        <p:spPr bwMode="auto">
          <a:xfrm>
            <a:off x="228600" y="1279525"/>
            <a:ext cx="2438400"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u="sng" dirty="0">
                <a:solidFill>
                  <a:srgbClr val="FFFFFF">
                    <a:lumMod val="95000"/>
                  </a:srgbClr>
                </a:solidFill>
                <a:effectLst>
                  <a:outerShdw blurRad="38100" dist="38100" dir="2700000" algn="tl">
                    <a:srgbClr val="000000">
                      <a:alpha val="43137"/>
                    </a:srgbClr>
                  </a:outerShdw>
                </a:effectLst>
              </a:rPr>
              <a:t>问题</a:t>
            </a:r>
            <a:endParaRPr lang="en-US" sz="44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2432" name="Text Box 16"/>
          <p:cNvSpPr txBox="1">
            <a:spLocks noChangeArrowheads="1"/>
          </p:cNvSpPr>
          <p:nvPr/>
        </p:nvSpPr>
        <p:spPr bwMode="auto">
          <a:xfrm>
            <a:off x="228600" y="2270125"/>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altLang="ja-JP" sz="3600" b="1">
                <a:solidFill>
                  <a:srgbClr val="FFFFFF"/>
                </a:solidFill>
                <a:latin typeface="Arial" charset="0"/>
              </a:rPr>
              <a:t>"</a:t>
            </a:r>
            <a:r>
              <a:rPr lang="zh-CN" altLang="en-US" sz="4000" b="1">
                <a:solidFill>
                  <a:srgbClr val="F2F2F2"/>
                </a:solidFill>
                <a:effectLst>
                  <a:outerShdw blurRad="38100" dist="38100" dir="2700000" algn="tl">
                    <a:srgbClr val="808080"/>
                  </a:outerShdw>
                </a:effectLst>
              </a:rPr>
              <a:t>来到生活</a:t>
            </a:r>
            <a:r>
              <a:rPr lang="en-US" altLang="ja-JP" sz="3600" b="1">
                <a:solidFill>
                  <a:srgbClr val="FFFFFF"/>
                </a:solidFill>
                <a:latin typeface="Arial" charset="0"/>
              </a:rPr>
              <a:t>" (4a)</a:t>
            </a:r>
            <a:endParaRPr lang="en-US" sz="2800" b="1" i="1">
              <a:solidFill>
                <a:srgbClr val="FFFFFF"/>
              </a:solidFill>
              <a:latin typeface="Times New Roman" charset="0"/>
            </a:endParaRPr>
          </a:p>
        </p:txBody>
      </p:sp>
      <p:sp>
        <p:nvSpPr>
          <p:cNvPr id="572434" name="Text Box 18"/>
          <p:cNvSpPr txBox="1">
            <a:spLocks noChangeArrowheads="1"/>
          </p:cNvSpPr>
          <p:nvPr/>
        </p:nvSpPr>
        <p:spPr bwMode="auto">
          <a:xfrm>
            <a:off x="228600" y="3962400"/>
            <a:ext cx="2438400" cy="14462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4950" indent="-234950" eaLnBrk="1" hangingPunct="1">
              <a:defRPr/>
            </a:pPr>
            <a:r>
              <a:rPr lang="en-US" sz="3600" b="1" dirty="0">
                <a:solidFill>
                  <a:srgbClr val="FFFFFF"/>
                </a:solidFill>
                <a:latin typeface="Arial" pitchFamily="-111" charset="0"/>
                <a:ea typeface="ＭＳ Ｐゴシック" pitchFamily="-111" charset="-128"/>
                <a:cs typeface="ＭＳ Ｐゴシック" pitchFamily="-111" charset="-128"/>
              </a:rPr>
              <a:t>"</a:t>
            </a:r>
            <a:r>
              <a:rPr lang="zh-CN" altLang="en-US" sz="44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来到生活</a:t>
            </a:r>
            <a:r>
              <a:rPr lang="en-US" sz="3600" b="1" dirty="0">
                <a:solidFill>
                  <a:srgbClr val="FFFFFF"/>
                </a:solidFill>
                <a:latin typeface="Arial" pitchFamily="-111" charset="0"/>
                <a:ea typeface="ＭＳ Ｐゴシック" pitchFamily="-111" charset="-128"/>
                <a:cs typeface="ＭＳ Ｐゴシック" pitchFamily="-111" charset="-128"/>
              </a:rPr>
              <a:t>" (5)</a:t>
            </a:r>
          </a:p>
        </p:txBody>
      </p:sp>
      <p:sp>
        <p:nvSpPr>
          <p:cNvPr id="572435" name="Text Box 19"/>
          <p:cNvSpPr txBox="1">
            <a:spLocks noChangeArrowheads="1"/>
          </p:cNvSpPr>
          <p:nvPr/>
        </p:nvSpPr>
        <p:spPr bwMode="auto">
          <a:xfrm>
            <a:off x="228600" y="5530850"/>
            <a:ext cx="2438400" cy="769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400" b="1" dirty="0">
                <a:solidFill>
                  <a:srgbClr val="FFFFFF">
                    <a:lumMod val="95000"/>
                  </a:srgbClr>
                </a:solidFill>
                <a:effectLst>
                  <a:outerShdw blurRad="38100" dist="38100" dir="2700000" algn="tl">
                    <a:srgbClr val="000000">
                      <a:alpha val="43137"/>
                    </a:srgbClr>
                  </a:outerShdw>
                </a:effectLst>
              </a:rPr>
              <a:t>批判</a:t>
            </a:r>
            <a:endParaRPr lang="en-US" sz="44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427</a:t>
            </a:r>
            <a:endParaRPr lang="en-US" b="1" i="1">
              <a:solidFill>
                <a:srgbClr val="FFFFFF"/>
              </a:solidFill>
              <a:latin typeface="Times New Roman" charset="0"/>
            </a:endParaRPr>
          </a:p>
        </p:txBody>
      </p:sp>
    </p:spTree>
    <p:extLst>
      <p:ext uri="{BB962C8B-B14F-4D97-AF65-F5344CB8AC3E}">
        <p14:creationId xmlns:p14="http://schemas.microsoft.com/office/powerpoint/2010/main" val="3483684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2432"/>
                                        </p:tgtEl>
                                        <p:attrNameLst>
                                          <p:attrName>style.visibility</p:attrName>
                                        </p:attrNameLst>
                                      </p:cBhvr>
                                      <p:to>
                                        <p:strVal val="visible"/>
                                      </p:to>
                                    </p:set>
                                    <p:anim calcmode="lin" valueType="num">
                                      <p:cBhvr>
                                        <p:cTn id="7" dur="1000" fill="hold"/>
                                        <p:tgtEl>
                                          <p:spTgt spid="572432"/>
                                        </p:tgtEl>
                                        <p:attrNameLst>
                                          <p:attrName>ppt_w</p:attrName>
                                        </p:attrNameLst>
                                      </p:cBhvr>
                                      <p:tavLst>
                                        <p:tav tm="0">
                                          <p:val>
                                            <p:fltVal val="0"/>
                                          </p:val>
                                        </p:tav>
                                        <p:tav tm="100000">
                                          <p:val>
                                            <p:strVal val="#ppt_w"/>
                                          </p:val>
                                        </p:tav>
                                      </p:tavLst>
                                    </p:anim>
                                    <p:anim calcmode="lin" valueType="num">
                                      <p:cBhvr>
                                        <p:cTn id="8" dur="1000" fill="hold"/>
                                        <p:tgtEl>
                                          <p:spTgt spid="572432"/>
                                        </p:tgtEl>
                                        <p:attrNameLst>
                                          <p:attrName>ppt_h</p:attrName>
                                        </p:attrNameLst>
                                      </p:cBhvr>
                                      <p:tavLst>
                                        <p:tav tm="0">
                                          <p:val>
                                            <p:fltVal val="0"/>
                                          </p:val>
                                        </p:tav>
                                        <p:tav tm="100000">
                                          <p:val>
                                            <p:strVal val="#ppt_h"/>
                                          </p:val>
                                        </p:tav>
                                      </p:tavLst>
                                    </p:anim>
                                    <p:anim calcmode="lin" valueType="num">
                                      <p:cBhvr>
                                        <p:cTn id="9" dur="1000" fill="hold"/>
                                        <p:tgtEl>
                                          <p:spTgt spid="57243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243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2422"/>
                                        </p:tgtEl>
                                        <p:attrNameLst>
                                          <p:attrName>style.visibility</p:attrName>
                                        </p:attrNameLst>
                                      </p:cBhvr>
                                      <p:to>
                                        <p:strVal val="visible"/>
                                      </p:to>
                                    </p:set>
                                    <p:anim calcmode="lin" valueType="num">
                                      <p:cBhvr>
                                        <p:cTn id="15" dur="1000" fill="hold"/>
                                        <p:tgtEl>
                                          <p:spTgt spid="572422"/>
                                        </p:tgtEl>
                                        <p:attrNameLst>
                                          <p:attrName>ppt_w</p:attrName>
                                        </p:attrNameLst>
                                      </p:cBhvr>
                                      <p:tavLst>
                                        <p:tav tm="0">
                                          <p:val>
                                            <p:fltVal val="0"/>
                                          </p:val>
                                        </p:tav>
                                        <p:tav tm="100000">
                                          <p:val>
                                            <p:strVal val="#ppt_w"/>
                                          </p:val>
                                        </p:tav>
                                      </p:tavLst>
                                    </p:anim>
                                    <p:anim calcmode="lin" valueType="num">
                                      <p:cBhvr>
                                        <p:cTn id="16" dur="1000" fill="hold"/>
                                        <p:tgtEl>
                                          <p:spTgt spid="572422"/>
                                        </p:tgtEl>
                                        <p:attrNameLst>
                                          <p:attrName>ppt_h</p:attrName>
                                        </p:attrNameLst>
                                      </p:cBhvr>
                                      <p:tavLst>
                                        <p:tav tm="0">
                                          <p:val>
                                            <p:fltVal val="0"/>
                                          </p:val>
                                        </p:tav>
                                        <p:tav tm="100000">
                                          <p:val>
                                            <p:strVal val="#ppt_h"/>
                                          </p:val>
                                        </p:tav>
                                      </p:tavLst>
                                    </p:anim>
                                    <p:anim calcmode="lin" valueType="num">
                                      <p:cBhvr>
                                        <p:cTn id="17" dur="1000" fill="hold"/>
                                        <p:tgtEl>
                                          <p:spTgt spid="57242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2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2423"/>
                                        </p:tgtEl>
                                        <p:attrNameLst>
                                          <p:attrName>style.visibility</p:attrName>
                                        </p:attrNameLst>
                                      </p:cBhvr>
                                      <p:to>
                                        <p:strVal val="visible"/>
                                      </p:to>
                                    </p:set>
                                    <p:anim calcmode="lin" valueType="num">
                                      <p:cBhvr>
                                        <p:cTn id="23" dur="1000" fill="hold"/>
                                        <p:tgtEl>
                                          <p:spTgt spid="572423"/>
                                        </p:tgtEl>
                                        <p:attrNameLst>
                                          <p:attrName>ppt_w</p:attrName>
                                        </p:attrNameLst>
                                      </p:cBhvr>
                                      <p:tavLst>
                                        <p:tav tm="0">
                                          <p:val>
                                            <p:fltVal val="0"/>
                                          </p:val>
                                        </p:tav>
                                        <p:tav tm="100000">
                                          <p:val>
                                            <p:strVal val="#ppt_w"/>
                                          </p:val>
                                        </p:tav>
                                      </p:tavLst>
                                    </p:anim>
                                    <p:anim calcmode="lin" valueType="num">
                                      <p:cBhvr>
                                        <p:cTn id="24" dur="1000" fill="hold"/>
                                        <p:tgtEl>
                                          <p:spTgt spid="572423"/>
                                        </p:tgtEl>
                                        <p:attrNameLst>
                                          <p:attrName>ppt_h</p:attrName>
                                        </p:attrNameLst>
                                      </p:cBhvr>
                                      <p:tavLst>
                                        <p:tav tm="0">
                                          <p:val>
                                            <p:fltVal val="0"/>
                                          </p:val>
                                        </p:tav>
                                        <p:tav tm="100000">
                                          <p:val>
                                            <p:strVal val="#ppt_h"/>
                                          </p:val>
                                        </p:tav>
                                      </p:tavLst>
                                    </p:anim>
                                    <p:anim calcmode="lin" valueType="num">
                                      <p:cBhvr>
                                        <p:cTn id="25" dur="1000" fill="hold"/>
                                        <p:tgtEl>
                                          <p:spTgt spid="57242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2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2434"/>
                                        </p:tgtEl>
                                        <p:attrNameLst>
                                          <p:attrName>style.visibility</p:attrName>
                                        </p:attrNameLst>
                                      </p:cBhvr>
                                      <p:to>
                                        <p:strVal val="visible"/>
                                      </p:to>
                                    </p:set>
                                    <p:anim calcmode="lin" valueType="num">
                                      <p:cBhvr>
                                        <p:cTn id="31" dur="1000" fill="hold"/>
                                        <p:tgtEl>
                                          <p:spTgt spid="572434"/>
                                        </p:tgtEl>
                                        <p:attrNameLst>
                                          <p:attrName>ppt_w</p:attrName>
                                        </p:attrNameLst>
                                      </p:cBhvr>
                                      <p:tavLst>
                                        <p:tav tm="0">
                                          <p:val>
                                            <p:fltVal val="0"/>
                                          </p:val>
                                        </p:tav>
                                        <p:tav tm="100000">
                                          <p:val>
                                            <p:strVal val="#ppt_w"/>
                                          </p:val>
                                        </p:tav>
                                      </p:tavLst>
                                    </p:anim>
                                    <p:anim calcmode="lin" valueType="num">
                                      <p:cBhvr>
                                        <p:cTn id="32" dur="1000" fill="hold"/>
                                        <p:tgtEl>
                                          <p:spTgt spid="572434"/>
                                        </p:tgtEl>
                                        <p:attrNameLst>
                                          <p:attrName>ppt_h</p:attrName>
                                        </p:attrNameLst>
                                      </p:cBhvr>
                                      <p:tavLst>
                                        <p:tav tm="0">
                                          <p:val>
                                            <p:fltVal val="0"/>
                                          </p:val>
                                        </p:tav>
                                        <p:tav tm="100000">
                                          <p:val>
                                            <p:strVal val="#ppt_h"/>
                                          </p:val>
                                        </p:tav>
                                      </p:tavLst>
                                    </p:anim>
                                    <p:anim calcmode="lin" valueType="num">
                                      <p:cBhvr>
                                        <p:cTn id="33" dur="1000" fill="hold"/>
                                        <p:tgtEl>
                                          <p:spTgt spid="572434"/>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243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2426"/>
                                        </p:tgtEl>
                                        <p:attrNameLst>
                                          <p:attrName>style.visibility</p:attrName>
                                        </p:attrNameLst>
                                      </p:cBhvr>
                                      <p:to>
                                        <p:strVal val="visible"/>
                                      </p:to>
                                    </p:set>
                                    <p:anim calcmode="lin" valueType="num">
                                      <p:cBhvr>
                                        <p:cTn id="39" dur="1000" fill="hold"/>
                                        <p:tgtEl>
                                          <p:spTgt spid="572426"/>
                                        </p:tgtEl>
                                        <p:attrNameLst>
                                          <p:attrName>ppt_w</p:attrName>
                                        </p:attrNameLst>
                                      </p:cBhvr>
                                      <p:tavLst>
                                        <p:tav tm="0">
                                          <p:val>
                                            <p:fltVal val="0"/>
                                          </p:val>
                                        </p:tav>
                                        <p:tav tm="100000">
                                          <p:val>
                                            <p:strVal val="#ppt_w"/>
                                          </p:val>
                                        </p:tav>
                                      </p:tavLst>
                                    </p:anim>
                                    <p:anim calcmode="lin" valueType="num">
                                      <p:cBhvr>
                                        <p:cTn id="40" dur="1000" fill="hold"/>
                                        <p:tgtEl>
                                          <p:spTgt spid="572426"/>
                                        </p:tgtEl>
                                        <p:attrNameLst>
                                          <p:attrName>ppt_h</p:attrName>
                                        </p:attrNameLst>
                                      </p:cBhvr>
                                      <p:tavLst>
                                        <p:tav tm="0">
                                          <p:val>
                                            <p:fltVal val="0"/>
                                          </p:val>
                                        </p:tav>
                                        <p:tav tm="100000">
                                          <p:val>
                                            <p:strVal val="#ppt_h"/>
                                          </p:val>
                                        </p:tav>
                                      </p:tavLst>
                                    </p:anim>
                                    <p:anim calcmode="lin" valueType="num">
                                      <p:cBhvr>
                                        <p:cTn id="41" dur="1000" fill="hold"/>
                                        <p:tgtEl>
                                          <p:spTgt spid="572426"/>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2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2427"/>
                                        </p:tgtEl>
                                        <p:attrNameLst>
                                          <p:attrName>style.visibility</p:attrName>
                                        </p:attrNameLst>
                                      </p:cBhvr>
                                      <p:to>
                                        <p:strVal val="visible"/>
                                      </p:to>
                                    </p:set>
                                    <p:anim calcmode="lin" valueType="num">
                                      <p:cBhvr>
                                        <p:cTn id="47" dur="1000" fill="hold"/>
                                        <p:tgtEl>
                                          <p:spTgt spid="572427"/>
                                        </p:tgtEl>
                                        <p:attrNameLst>
                                          <p:attrName>ppt_w</p:attrName>
                                        </p:attrNameLst>
                                      </p:cBhvr>
                                      <p:tavLst>
                                        <p:tav tm="0">
                                          <p:val>
                                            <p:fltVal val="0"/>
                                          </p:val>
                                        </p:tav>
                                        <p:tav tm="100000">
                                          <p:val>
                                            <p:strVal val="#ppt_w"/>
                                          </p:val>
                                        </p:tav>
                                      </p:tavLst>
                                    </p:anim>
                                    <p:anim calcmode="lin" valueType="num">
                                      <p:cBhvr>
                                        <p:cTn id="48" dur="1000" fill="hold"/>
                                        <p:tgtEl>
                                          <p:spTgt spid="572427"/>
                                        </p:tgtEl>
                                        <p:attrNameLst>
                                          <p:attrName>ppt_h</p:attrName>
                                        </p:attrNameLst>
                                      </p:cBhvr>
                                      <p:tavLst>
                                        <p:tav tm="0">
                                          <p:val>
                                            <p:fltVal val="0"/>
                                          </p:val>
                                        </p:tav>
                                        <p:tav tm="100000">
                                          <p:val>
                                            <p:strVal val="#ppt_h"/>
                                          </p:val>
                                        </p:tav>
                                      </p:tavLst>
                                    </p:anim>
                                    <p:anim calcmode="lin" valueType="num">
                                      <p:cBhvr>
                                        <p:cTn id="49" dur="1000" fill="hold"/>
                                        <p:tgtEl>
                                          <p:spTgt spid="572427"/>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2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2435"/>
                                        </p:tgtEl>
                                        <p:attrNameLst>
                                          <p:attrName>style.visibility</p:attrName>
                                        </p:attrNameLst>
                                      </p:cBhvr>
                                      <p:to>
                                        <p:strVal val="visible"/>
                                      </p:to>
                                    </p:set>
                                    <p:anim calcmode="lin" valueType="num">
                                      <p:cBhvr>
                                        <p:cTn id="55" dur="1000" fill="hold"/>
                                        <p:tgtEl>
                                          <p:spTgt spid="572435"/>
                                        </p:tgtEl>
                                        <p:attrNameLst>
                                          <p:attrName>ppt_w</p:attrName>
                                        </p:attrNameLst>
                                      </p:cBhvr>
                                      <p:tavLst>
                                        <p:tav tm="0">
                                          <p:val>
                                            <p:fltVal val="0"/>
                                          </p:val>
                                        </p:tav>
                                        <p:tav tm="100000">
                                          <p:val>
                                            <p:strVal val="#ppt_w"/>
                                          </p:val>
                                        </p:tav>
                                      </p:tavLst>
                                    </p:anim>
                                    <p:anim calcmode="lin" valueType="num">
                                      <p:cBhvr>
                                        <p:cTn id="56" dur="1000" fill="hold"/>
                                        <p:tgtEl>
                                          <p:spTgt spid="572435"/>
                                        </p:tgtEl>
                                        <p:attrNameLst>
                                          <p:attrName>ppt_h</p:attrName>
                                        </p:attrNameLst>
                                      </p:cBhvr>
                                      <p:tavLst>
                                        <p:tav tm="0">
                                          <p:val>
                                            <p:fltVal val="0"/>
                                          </p:val>
                                        </p:tav>
                                        <p:tav tm="100000">
                                          <p:val>
                                            <p:strVal val="#ppt_h"/>
                                          </p:val>
                                        </p:tav>
                                      </p:tavLst>
                                    </p:anim>
                                    <p:anim calcmode="lin" valueType="num">
                                      <p:cBhvr>
                                        <p:cTn id="57" dur="1000" fill="hold"/>
                                        <p:tgtEl>
                                          <p:spTgt spid="572435"/>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243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2428"/>
                                        </p:tgtEl>
                                        <p:attrNameLst>
                                          <p:attrName>style.visibility</p:attrName>
                                        </p:attrNameLst>
                                      </p:cBhvr>
                                      <p:to>
                                        <p:strVal val="visible"/>
                                      </p:to>
                                    </p:set>
                                    <p:anim calcmode="lin" valueType="num">
                                      <p:cBhvr>
                                        <p:cTn id="63" dur="1000" fill="hold"/>
                                        <p:tgtEl>
                                          <p:spTgt spid="572428"/>
                                        </p:tgtEl>
                                        <p:attrNameLst>
                                          <p:attrName>ppt_w</p:attrName>
                                        </p:attrNameLst>
                                      </p:cBhvr>
                                      <p:tavLst>
                                        <p:tav tm="0">
                                          <p:val>
                                            <p:fltVal val="0"/>
                                          </p:val>
                                        </p:tav>
                                        <p:tav tm="100000">
                                          <p:val>
                                            <p:strVal val="#ppt_w"/>
                                          </p:val>
                                        </p:tav>
                                      </p:tavLst>
                                    </p:anim>
                                    <p:anim calcmode="lin" valueType="num">
                                      <p:cBhvr>
                                        <p:cTn id="64" dur="1000" fill="hold"/>
                                        <p:tgtEl>
                                          <p:spTgt spid="572428"/>
                                        </p:tgtEl>
                                        <p:attrNameLst>
                                          <p:attrName>ppt_h</p:attrName>
                                        </p:attrNameLst>
                                      </p:cBhvr>
                                      <p:tavLst>
                                        <p:tav tm="0">
                                          <p:val>
                                            <p:fltVal val="0"/>
                                          </p:val>
                                        </p:tav>
                                        <p:tav tm="100000">
                                          <p:val>
                                            <p:strVal val="#ppt_h"/>
                                          </p:val>
                                        </p:tav>
                                      </p:tavLst>
                                    </p:anim>
                                    <p:anim calcmode="lin" valueType="num">
                                      <p:cBhvr>
                                        <p:cTn id="65" dur="1000" fill="hold"/>
                                        <p:tgtEl>
                                          <p:spTgt spid="572428"/>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2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2429"/>
                                        </p:tgtEl>
                                        <p:attrNameLst>
                                          <p:attrName>style.visibility</p:attrName>
                                        </p:attrNameLst>
                                      </p:cBhvr>
                                      <p:to>
                                        <p:strVal val="visible"/>
                                      </p:to>
                                    </p:set>
                                    <p:anim calcmode="lin" valueType="num">
                                      <p:cBhvr>
                                        <p:cTn id="71" dur="1000" fill="hold"/>
                                        <p:tgtEl>
                                          <p:spTgt spid="572429"/>
                                        </p:tgtEl>
                                        <p:attrNameLst>
                                          <p:attrName>ppt_w</p:attrName>
                                        </p:attrNameLst>
                                      </p:cBhvr>
                                      <p:tavLst>
                                        <p:tav tm="0">
                                          <p:val>
                                            <p:fltVal val="0"/>
                                          </p:val>
                                        </p:tav>
                                        <p:tav tm="100000">
                                          <p:val>
                                            <p:strVal val="#ppt_w"/>
                                          </p:val>
                                        </p:tav>
                                      </p:tavLst>
                                    </p:anim>
                                    <p:anim calcmode="lin" valueType="num">
                                      <p:cBhvr>
                                        <p:cTn id="72" dur="1000" fill="hold"/>
                                        <p:tgtEl>
                                          <p:spTgt spid="572429"/>
                                        </p:tgtEl>
                                        <p:attrNameLst>
                                          <p:attrName>ppt_h</p:attrName>
                                        </p:attrNameLst>
                                      </p:cBhvr>
                                      <p:tavLst>
                                        <p:tav tm="0">
                                          <p:val>
                                            <p:fltVal val="0"/>
                                          </p:val>
                                        </p:tav>
                                        <p:tav tm="100000">
                                          <p:val>
                                            <p:strVal val="#ppt_h"/>
                                          </p:val>
                                        </p:tav>
                                      </p:tavLst>
                                    </p:anim>
                                    <p:anim calcmode="lin" valueType="num">
                                      <p:cBhvr>
                                        <p:cTn id="73" dur="1000" fill="hold"/>
                                        <p:tgtEl>
                                          <p:spTgt spid="572429"/>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242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422" grpId="0"/>
      <p:bldP spid="572423" grpId="0"/>
      <p:bldP spid="572426" grpId="0"/>
      <p:bldP spid="572427" grpId="0"/>
      <p:bldP spid="572428" grpId="0"/>
      <p:bldP spid="572429" grpId="0"/>
      <p:bldP spid="572432" grpId="0"/>
      <p:bldP spid="572434" grpId="0"/>
      <p:bldP spid="572435" grpId="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48000"/>
            <a:ext cx="5334000" cy="3810000"/>
          </a:xfrm>
          <a:prstGeom prst="rect">
            <a:avLst/>
          </a:prstGeom>
        </p:spPr>
      </p:pic>
      <p:sp>
        <p:nvSpPr>
          <p:cNvPr id="2" name="Title 1"/>
          <p:cNvSpPr>
            <a:spLocks noGrp="1"/>
          </p:cNvSpPr>
          <p:nvPr>
            <p:ph type="title"/>
          </p:nvPr>
        </p:nvSpPr>
        <p:spPr>
          <a:xfrm>
            <a:off x="81405" y="439567"/>
            <a:ext cx="8987292" cy="3907228"/>
          </a:xfrm>
        </p:spPr>
        <p:txBody>
          <a:bodyPr/>
          <a:lstStyle/>
          <a:p>
            <a:r>
              <a:rPr lang="en-US" b="1" dirty="0">
                <a:effectLst>
                  <a:glow rad="127000">
                    <a:schemeClr val="tx1"/>
                  </a:glow>
                </a:effectLst>
              </a:rPr>
              <a:t>mopping-up operation.</a:t>
            </a:r>
            <a:br>
              <a:rPr lang="en-US" b="1" dirty="0">
                <a:effectLst>
                  <a:glow rad="127000">
                    <a:schemeClr val="tx1"/>
                  </a:glow>
                </a:effectLst>
              </a:rPr>
            </a:br>
            <a:r>
              <a:rPr lang="en-US" b="1" dirty="0">
                <a:effectLst>
                  <a:glow rad="127000">
                    <a:schemeClr val="tx1"/>
                  </a:glow>
                </a:effectLst>
              </a:rPr>
              <a:t> </a:t>
            </a:r>
            <a:br>
              <a:rPr lang="en-US" b="1" dirty="0">
                <a:effectLst>
                  <a:glow rad="127000">
                    <a:schemeClr val="tx1"/>
                  </a:glow>
                </a:effectLst>
              </a:rPr>
            </a:br>
            <a:r>
              <a:rPr lang="en-US" b="1" dirty="0">
                <a:effectLst>
                  <a:glow rad="127000">
                    <a:schemeClr val="tx1"/>
                  </a:glow>
                </a:effectLst>
              </a:rPr>
              <a:t>n. a clean-up operation; the final stages in a project where the loose ends are taken care of. </a:t>
            </a:r>
            <a:br>
              <a:rPr lang="en-US" b="1" dirty="0">
                <a:effectLst>
                  <a:glow rad="127000">
                    <a:schemeClr val="tx1"/>
                  </a:glow>
                </a:effectLst>
              </a:rPr>
            </a:br>
            <a:r>
              <a:rPr lang="en-US" b="1" dirty="0">
                <a:effectLst>
                  <a:glow rad="127000">
                    <a:schemeClr val="tx1"/>
                  </a:glow>
                </a:effectLst>
              </a:rPr>
              <a:t>It</a:t>
            </a:r>
            <a:r>
              <a:rPr lang="fr-FR" b="1" dirty="0">
                <a:effectLst>
                  <a:glow rad="127000">
                    <a:schemeClr val="tx1"/>
                  </a:glow>
                </a:effectLst>
              </a:rPr>
              <a:t>'</a:t>
            </a:r>
            <a:r>
              <a:rPr lang="en-US" b="1" dirty="0">
                <a:effectLst>
                  <a:glow rad="127000">
                    <a:schemeClr val="tx1"/>
                  </a:glow>
                </a:effectLst>
              </a:rPr>
              <a:t>s all over except a small </a:t>
            </a:r>
            <a:r>
              <a:rPr lang="en-US" b="1" i="1" dirty="0">
                <a:effectLst>
                  <a:glow rad="127000">
                    <a:schemeClr val="tx1"/>
                  </a:glow>
                </a:effectLst>
              </a:rPr>
              <a:t>mopping</a:t>
            </a:r>
            <a:r>
              <a:rPr lang="en-US" b="1" dirty="0">
                <a:effectLst>
                  <a:glow rad="127000">
                    <a:schemeClr val="tx1"/>
                  </a:glow>
                </a:effectLst>
              </a:rPr>
              <a:t>-</a:t>
            </a:r>
            <a:r>
              <a:rPr lang="en-US" b="1" i="1" dirty="0">
                <a:effectLst>
                  <a:glow rad="127000">
                    <a:schemeClr val="tx1"/>
                  </a:glow>
                </a:effectLst>
              </a:rPr>
              <a:t>up operation</a:t>
            </a:r>
            <a:r>
              <a:rPr lang="en-US" b="1" dirty="0">
                <a:effectLst>
                  <a:glow rad="127000">
                    <a:schemeClr val="tx1"/>
                  </a:glow>
                </a:effectLst>
              </a:rPr>
              <a:t>.</a:t>
            </a:r>
          </a:p>
        </p:txBody>
      </p:sp>
      <p:sp>
        <p:nvSpPr>
          <p:cNvPr id="4" name="Title 1"/>
          <p:cNvSpPr txBox="1">
            <a:spLocks/>
          </p:cNvSpPr>
          <p:nvPr/>
        </p:nvSpPr>
        <p:spPr bwMode="auto">
          <a:xfrm>
            <a:off x="1155974" y="5893403"/>
            <a:ext cx="7782472" cy="7326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pitchFamily="-108" charset="-128"/>
                <a:cs typeface="Arial"/>
              </a:rPr>
              <a:t>—</a:t>
            </a:r>
            <a:r>
              <a:rPr kumimoji="0" lang="en-US" sz="4400" b="1" i="0" u="none" strike="noStrike" kern="1200" cap="none" spc="0" normalizeH="0" baseline="0" noProof="0" dirty="0" err="1">
                <a:ln>
                  <a:noFill/>
                </a:ln>
                <a:solidFill>
                  <a:srgbClr val="FFFFFF"/>
                </a:solidFill>
                <a:effectLst>
                  <a:glow rad="127000">
                    <a:srgbClr val="000000"/>
                  </a:glow>
                </a:effectLst>
                <a:uLnTx/>
                <a:uFillTx/>
                <a:latin typeface="Arial"/>
                <a:ea typeface="ＭＳ Ｐゴシック" pitchFamily="-108" charset="-128"/>
                <a:cs typeface="Arial"/>
              </a:rPr>
              <a:t>dictionary.com</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61488370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66"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7" name="Text Box 3"/>
          <p:cNvSpPr txBox="1">
            <a:spLocks noChangeArrowheads="1"/>
          </p:cNvSpPr>
          <p:nvPr/>
        </p:nvSpPr>
        <p:spPr bwMode="auto">
          <a:xfrm>
            <a:off x="2667000" y="127952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阿米尔</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68" name="Rectangle 4"/>
          <p:cNvSpPr>
            <a:spLocks noGrp="1" noChangeArrowheads="1"/>
          </p:cNvSpPr>
          <p:nvPr>
            <p:ph type="title" idx="4294967295"/>
          </p:nvPr>
        </p:nvSpPr>
        <p:spPr>
          <a:xfrm>
            <a:off x="0" y="0"/>
            <a:ext cx="9144000" cy="914400"/>
          </a:xfrm>
          <a:gradFill rotWithShape="1">
            <a:gsLst>
              <a:gs pos="0">
                <a:srgbClr val="800000"/>
              </a:gs>
              <a:gs pos="100000">
                <a:schemeClr val="tx1"/>
              </a:gs>
            </a:gsLst>
            <a:path path="rect">
              <a:fillToRect l="50000" t="50000" r="50000" b="50000"/>
            </a:path>
          </a:gradFill>
          <a:effectLst>
            <a:outerShdw blurRad="63500" dist="35921" dir="2700000" algn="ctr" rotWithShape="0">
              <a:schemeClr val="tx2">
                <a:alpha val="74997"/>
              </a:schemeClr>
            </a:outerShdw>
          </a:effectLst>
        </p:spPr>
        <p:txBody>
          <a:bodyPr/>
          <a:lstStyle/>
          <a:p>
            <a:pPr eaLnBrk="1" hangingPunct="1"/>
            <a:r>
              <a:rPr lang="zh-CN" altLang="en-US" b="1">
                <a:effectLst>
                  <a:outerShdw blurRad="38100" dist="38100" dir="2700000" algn="tl">
                    <a:srgbClr val="000000"/>
                  </a:outerShdw>
                </a:effectLst>
                <a:latin typeface="Arial" charset="0"/>
                <a:ea typeface="ＭＳ Ｐゴシック" charset="0"/>
                <a:cs typeface="Arial" charset="0"/>
              </a:rPr>
              <a:t>启示录的意见</a:t>
            </a:r>
            <a:r>
              <a:rPr lang="en-US" sz="4000" b="1">
                <a:solidFill>
                  <a:schemeClr val="bg1"/>
                </a:solidFill>
                <a:effectLst>
                  <a:outerShdw blurRad="38100" dist="38100" dir="2700000" algn="tl">
                    <a:srgbClr val="000000"/>
                  </a:outerShdw>
                </a:effectLst>
                <a:latin typeface="Arial" charset="0"/>
                <a:ea typeface="ＭＳ Ｐゴシック" charset="0"/>
                <a:cs typeface="Arial" charset="0"/>
              </a:rPr>
              <a:t>20:1-6</a:t>
            </a:r>
          </a:p>
        </p:txBody>
      </p:sp>
      <p:sp>
        <p:nvSpPr>
          <p:cNvPr id="574469" name="Text Box 5"/>
          <p:cNvSpPr txBox="1">
            <a:spLocks noChangeArrowheads="1"/>
          </p:cNvSpPr>
          <p:nvPr/>
        </p:nvSpPr>
        <p:spPr bwMode="auto">
          <a:xfrm>
            <a:off x="5583238" y="127952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原始</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0" name="Text Box 6"/>
          <p:cNvSpPr txBox="1">
            <a:spLocks noChangeArrowheads="1"/>
          </p:cNvSpPr>
          <p:nvPr/>
        </p:nvSpPr>
        <p:spPr bwMode="auto">
          <a:xfrm>
            <a:off x="2667000" y="227012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2F2F2"/>
                </a:solidFill>
                <a:effectLst>
                  <a:outerShdw blurRad="38100" dist="38100" dir="2700000" algn="tl">
                    <a:srgbClr val="808080"/>
                  </a:outerShdw>
                </a:effectLst>
              </a:rPr>
              <a:t>信徒</a:t>
            </a:r>
            <a:r>
              <a:rPr lang="en-US" sz="4000" b="1">
                <a:solidFill>
                  <a:srgbClr val="F2F2F2"/>
                </a:solidFill>
                <a:effectLst>
                  <a:outerShdw blurRad="38100" dist="38100" dir="2700000" algn="tl">
                    <a:srgbClr val="808080"/>
                  </a:outerShdw>
                </a:effectLst>
                <a:latin typeface="Arial" charset="0"/>
              </a:rPr>
              <a:t>(</a:t>
            </a:r>
            <a:r>
              <a:rPr lang="en-US" sz="3600" b="1">
                <a:solidFill>
                  <a:srgbClr val="FFFFFF"/>
                </a:solidFill>
                <a:latin typeface="Arial" charset="0"/>
              </a:rPr>
              <a:t>4-5)</a:t>
            </a:r>
            <a:endParaRPr lang="en-US" sz="2800" b="1" i="1">
              <a:solidFill>
                <a:srgbClr val="FFFFFF"/>
              </a:solidFill>
              <a:latin typeface="Times New Roman" charset="0"/>
            </a:endParaRPr>
          </a:p>
        </p:txBody>
      </p:sp>
      <p:sp>
        <p:nvSpPr>
          <p:cNvPr id="574471" name="Text Box 7"/>
          <p:cNvSpPr txBox="1">
            <a:spLocks noChangeArrowheads="1"/>
          </p:cNvSpPr>
          <p:nvPr/>
        </p:nvSpPr>
        <p:spPr bwMode="auto">
          <a:xfrm>
            <a:off x="5583238" y="227012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zh-CN" altLang="en-US" sz="4000" b="1">
                <a:solidFill>
                  <a:srgbClr val="F2F2F2"/>
                </a:solidFill>
                <a:effectLst>
                  <a:outerShdw blurRad="38100" dist="38100" dir="2700000" algn="tl">
                    <a:srgbClr val="808080"/>
                  </a:outerShdw>
                </a:effectLst>
              </a:rPr>
              <a:t>非教徒</a:t>
            </a:r>
            <a:r>
              <a:rPr lang="en-US" sz="4000" b="1">
                <a:solidFill>
                  <a:srgbClr val="F2F2F2"/>
                </a:solidFill>
                <a:effectLst>
                  <a:outerShdw blurRad="38100" dist="38100" dir="2700000" algn="tl">
                    <a:srgbClr val="808080"/>
                  </a:outerShdw>
                </a:effectLst>
                <a:latin typeface="Arial" charset="0"/>
              </a:rPr>
              <a:t>(</a:t>
            </a:r>
            <a:r>
              <a:rPr lang="en-US" sz="3600" b="1">
                <a:solidFill>
                  <a:srgbClr val="FFFFFF"/>
                </a:solidFill>
                <a:latin typeface="Arial" charset="0"/>
              </a:rPr>
              <a:t>12-13)</a:t>
            </a:r>
            <a:endParaRPr lang="en-US" sz="2800" b="1" i="1">
              <a:solidFill>
                <a:srgbClr val="FFFFFF"/>
              </a:solidFill>
              <a:latin typeface="Times New Roman" charset="0"/>
            </a:endParaRPr>
          </a:p>
        </p:txBody>
      </p:sp>
      <p:sp>
        <p:nvSpPr>
          <p:cNvPr id="574474" name="Text Box 10"/>
          <p:cNvSpPr txBox="1">
            <a:spLocks noChangeArrowheads="1"/>
          </p:cNvSpPr>
          <p:nvPr/>
        </p:nvSpPr>
        <p:spPr bwMode="auto">
          <a:xfrm>
            <a:off x="2667000" y="3810000"/>
            <a:ext cx="3152775"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一个一般</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的复活</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5" name="Text Box 11"/>
          <p:cNvSpPr txBox="1">
            <a:spLocks noChangeArrowheads="1"/>
          </p:cNvSpPr>
          <p:nvPr/>
        </p:nvSpPr>
        <p:spPr bwMode="auto">
          <a:xfrm>
            <a:off x="5583238" y="3810000"/>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latin typeface="Comic Sans MS" pitchFamily="66" charset="0"/>
                <a:ea typeface="ＭＳ Ｐゴシック" pitchFamily="34" charset="-128"/>
              </a:rPr>
              <a:t>几个复活</a:t>
            </a:r>
            <a:endParaRPr lang="en-US" sz="4000" b="1" dirty="0">
              <a:solidFill>
                <a:srgbClr val="FFFFFF">
                  <a:lumMod val="95000"/>
                </a:srgbClr>
              </a:solidFill>
              <a:effectLst>
                <a:outerShdw blurRad="38100" dist="38100" dir="2700000" algn="tl">
                  <a:srgbClr val="000000">
                    <a:alpha val="43137"/>
                  </a:srgbClr>
                </a:outerShdw>
              </a:effectLst>
              <a:latin typeface="Arial" pitchFamily="-111" charset="0"/>
              <a:ea typeface="ＭＳ Ｐゴシック" pitchFamily="-111" charset="-128"/>
              <a:cs typeface="ＭＳ Ｐゴシック" pitchFamily="-111" charset="-128"/>
            </a:endParaRPr>
          </a:p>
        </p:txBody>
      </p:sp>
      <p:sp>
        <p:nvSpPr>
          <p:cNvPr id="574476" name="Text Box 12"/>
          <p:cNvSpPr txBox="1">
            <a:spLocks noChangeArrowheads="1"/>
          </p:cNvSpPr>
          <p:nvPr/>
        </p:nvSpPr>
        <p:spPr bwMode="auto">
          <a:xfrm>
            <a:off x="2667000" y="5514975"/>
            <a:ext cx="3152775"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所有的人</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7" name="Text Box 13"/>
          <p:cNvSpPr txBox="1">
            <a:spLocks noChangeArrowheads="1"/>
          </p:cNvSpPr>
          <p:nvPr/>
        </p:nvSpPr>
        <p:spPr bwMode="auto">
          <a:xfrm>
            <a:off x="5583238" y="5514975"/>
            <a:ext cx="3560762"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不信者</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79" name="Text Box 15"/>
          <p:cNvSpPr txBox="1">
            <a:spLocks noChangeArrowheads="1"/>
          </p:cNvSpPr>
          <p:nvPr/>
        </p:nvSpPr>
        <p:spPr bwMode="auto">
          <a:xfrm>
            <a:off x="228600" y="1279525"/>
            <a:ext cx="24384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u="sng" dirty="0">
                <a:solidFill>
                  <a:srgbClr val="FFFFFF">
                    <a:lumMod val="95000"/>
                  </a:srgbClr>
                </a:solidFill>
                <a:effectLst>
                  <a:outerShdw blurRad="38100" dist="38100" dir="2700000" algn="tl">
                    <a:srgbClr val="000000">
                      <a:alpha val="43137"/>
                    </a:srgbClr>
                  </a:outerShdw>
                </a:effectLst>
              </a:rPr>
              <a:t>问题</a:t>
            </a:r>
            <a:endParaRPr lang="en-US" sz="4000" b="1" i="1" u="sng"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0" name="Text Box 16"/>
          <p:cNvSpPr txBox="1">
            <a:spLocks noChangeArrowheads="1"/>
          </p:cNvSpPr>
          <p:nvPr/>
        </p:nvSpPr>
        <p:spPr bwMode="auto">
          <a:xfrm>
            <a:off x="228600" y="2270125"/>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复活的</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人吗？</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2" name="Text Box 18"/>
          <p:cNvSpPr txBox="1">
            <a:spLocks noChangeArrowheads="1"/>
          </p:cNvSpPr>
          <p:nvPr/>
        </p:nvSpPr>
        <p:spPr bwMode="auto">
          <a:xfrm>
            <a:off x="228600" y="3810000"/>
            <a:ext cx="2438400"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复活的</a:t>
            </a:r>
            <a:endParaRPr lang="en-US" altLang="zh-CN" sz="4000" b="1" dirty="0">
              <a:solidFill>
                <a:srgbClr val="FFFFFF">
                  <a:lumMod val="95000"/>
                </a:srgbClr>
              </a:solidFill>
              <a:effectLst>
                <a:outerShdw blurRad="38100" dist="38100" dir="2700000" algn="tl">
                  <a:srgbClr val="000000">
                    <a:alpha val="43137"/>
                  </a:srgbClr>
                </a:outerShdw>
              </a:effectLst>
            </a:endParaRPr>
          </a:p>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时候？</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574483" name="Text Box 19"/>
          <p:cNvSpPr txBox="1">
            <a:spLocks noChangeArrowheads="1"/>
          </p:cNvSpPr>
          <p:nvPr/>
        </p:nvSpPr>
        <p:spPr bwMode="auto">
          <a:xfrm>
            <a:off x="228600" y="5514975"/>
            <a:ext cx="2438400" cy="7080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34950" indent="-234950">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defRPr/>
            </a:pPr>
            <a:r>
              <a:rPr lang="zh-CN" altLang="en-US" sz="4000" b="1" dirty="0">
                <a:solidFill>
                  <a:srgbClr val="FFFFFF">
                    <a:lumMod val="95000"/>
                  </a:srgbClr>
                </a:solidFill>
                <a:effectLst>
                  <a:outerShdw blurRad="38100" dist="38100" dir="2700000" algn="tl">
                    <a:srgbClr val="000000">
                      <a:alpha val="43137"/>
                    </a:srgbClr>
                  </a:outerShdw>
                </a:effectLst>
              </a:rPr>
              <a:t>人的判断</a:t>
            </a:r>
            <a:endParaRPr lang="en-US" sz="4000" b="1" i="1" dirty="0">
              <a:solidFill>
                <a:srgbClr val="FFFFFF">
                  <a:lumMod val="95000"/>
                </a:srgbClr>
              </a:solidFill>
              <a:effectLst>
                <a:outerShdw blurRad="38100" dist="38100" dir="2700000" algn="tl">
                  <a:srgbClr val="000000">
                    <a:alpha val="43137"/>
                  </a:srgbClr>
                </a:outerShdw>
              </a:effectLst>
              <a:latin typeface="Times New Roman" charset="0"/>
            </a:endParaRPr>
          </a:p>
        </p:txBody>
      </p:sp>
      <p:sp>
        <p:nvSpPr>
          <p:cNvPr id="17"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914400" indent="-914400"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eaLnBrk="1" hangingPunct="1"/>
            <a:r>
              <a:rPr lang="en-US" b="1">
                <a:solidFill>
                  <a:srgbClr val="FFFFFF"/>
                </a:solidFill>
                <a:latin typeface="Arial" charset="0"/>
              </a:rPr>
              <a:t>427</a:t>
            </a:r>
            <a:endParaRPr lang="en-US" b="1" i="1">
              <a:solidFill>
                <a:srgbClr val="FFFFFF"/>
              </a:solidFill>
              <a:latin typeface="Times New Roman" charset="0"/>
            </a:endParaRPr>
          </a:p>
        </p:txBody>
      </p:sp>
    </p:spTree>
    <p:extLst>
      <p:ext uri="{BB962C8B-B14F-4D97-AF65-F5344CB8AC3E}">
        <p14:creationId xmlns:p14="http://schemas.microsoft.com/office/powerpoint/2010/main" val="22696746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74480"/>
                                        </p:tgtEl>
                                        <p:attrNameLst>
                                          <p:attrName>style.visibility</p:attrName>
                                        </p:attrNameLst>
                                      </p:cBhvr>
                                      <p:to>
                                        <p:strVal val="visible"/>
                                      </p:to>
                                    </p:set>
                                    <p:anim calcmode="lin" valueType="num">
                                      <p:cBhvr>
                                        <p:cTn id="7" dur="1000" fill="hold"/>
                                        <p:tgtEl>
                                          <p:spTgt spid="574480"/>
                                        </p:tgtEl>
                                        <p:attrNameLst>
                                          <p:attrName>ppt_w</p:attrName>
                                        </p:attrNameLst>
                                      </p:cBhvr>
                                      <p:tavLst>
                                        <p:tav tm="0">
                                          <p:val>
                                            <p:fltVal val="0"/>
                                          </p:val>
                                        </p:tav>
                                        <p:tav tm="100000">
                                          <p:val>
                                            <p:strVal val="#ppt_w"/>
                                          </p:val>
                                        </p:tav>
                                      </p:tavLst>
                                    </p:anim>
                                    <p:anim calcmode="lin" valueType="num">
                                      <p:cBhvr>
                                        <p:cTn id="8" dur="1000" fill="hold"/>
                                        <p:tgtEl>
                                          <p:spTgt spid="574480"/>
                                        </p:tgtEl>
                                        <p:attrNameLst>
                                          <p:attrName>ppt_h</p:attrName>
                                        </p:attrNameLst>
                                      </p:cBhvr>
                                      <p:tavLst>
                                        <p:tav tm="0">
                                          <p:val>
                                            <p:fltVal val="0"/>
                                          </p:val>
                                        </p:tav>
                                        <p:tav tm="100000">
                                          <p:val>
                                            <p:strVal val="#ppt_h"/>
                                          </p:val>
                                        </p:tav>
                                      </p:tavLst>
                                    </p:anim>
                                    <p:anim calcmode="lin" valueType="num">
                                      <p:cBhvr>
                                        <p:cTn id="9" dur="1000" fill="hold"/>
                                        <p:tgtEl>
                                          <p:spTgt spid="57448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744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574470"/>
                                        </p:tgtEl>
                                        <p:attrNameLst>
                                          <p:attrName>style.visibility</p:attrName>
                                        </p:attrNameLst>
                                      </p:cBhvr>
                                      <p:to>
                                        <p:strVal val="visible"/>
                                      </p:to>
                                    </p:set>
                                    <p:anim calcmode="lin" valueType="num">
                                      <p:cBhvr>
                                        <p:cTn id="15" dur="1000" fill="hold"/>
                                        <p:tgtEl>
                                          <p:spTgt spid="574470"/>
                                        </p:tgtEl>
                                        <p:attrNameLst>
                                          <p:attrName>ppt_w</p:attrName>
                                        </p:attrNameLst>
                                      </p:cBhvr>
                                      <p:tavLst>
                                        <p:tav tm="0">
                                          <p:val>
                                            <p:fltVal val="0"/>
                                          </p:val>
                                        </p:tav>
                                        <p:tav tm="100000">
                                          <p:val>
                                            <p:strVal val="#ppt_w"/>
                                          </p:val>
                                        </p:tav>
                                      </p:tavLst>
                                    </p:anim>
                                    <p:anim calcmode="lin" valueType="num">
                                      <p:cBhvr>
                                        <p:cTn id="16" dur="1000" fill="hold"/>
                                        <p:tgtEl>
                                          <p:spTgt spid="574470"/>
                                        </p:tgtEl>
                                        <p:attrNameLst>
                                          <p:attrName>ppt_h</p:attrName>
                                        </p:attrNameLst>
                                      </p:cBhvr>
                                      <p:tavLst>
                                        <p:tav tm="0">
                                          <p:val>
                                            <p:fltVal val="0"/>
                                          </p:val>
                                        </p:tav>
                                        <p:tav tm="100000">
                                          <p:val>
                                            <p:strVal val="#ppt_h"/>
                                          </p:val>
                                        </p:tav>
                                      </p:tavLst>
                                    </p:anim>
                                    <p:anim calcmode="lin" valueType="num">
                                      <p:cBhvr>
                                        <p:cTn id="17" dur="1000" fill="hold"/>
                                        <p:tgtEl>
                                          <p:spTgt spid="574470"/>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5744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574471"/>
                                        </p:tgtEl>
                                        <p:attrNameLst>
                                          <p:attrName>style.visibility</p:attrName>
                                        </p:attrNameLst>
                                      </p:cBhvr>
                                      <p:to>
                                        <p:strVal val="visible"/>
                                      </p:to>
                                    </p:set>
                                    <p:anim calcmode="lin" valueType="num">
                                      <p:cBhvr>
                                        <p:cTn id="23" dur="1000" fill="hold"/>
                                        <p:tgtEl>
                                          <p:spTgt spid="574471"/>
                                        </p:tgtEl>
                                        <p:attrNameLst>
                                          <p:attrName>ppt_w</p:attrName>
                                        </p:attrNameLst>
                                      </p:cBhvr>
                                      <p:tavLst>
                                        <p:tav tm="0">
                                          <p:val>
                                            <p:fltVal val="0"/>
                                          </p:val>
                                        </p:tav>
                                        <p:tav tm="100000">
                                          <p:val>
                                            <p:strVal val="#ppt_w"/>
                                          </p:val>
                                        </p:tav>
                                      </p:tavLst>
                                    </p:anim>
                                    <p:anim calcmode="lin" valueType="num">
                                      <p:cBhvr>
                                        <p:cTn id="24" dur="1000" fill="hold"/>
                                        <p:tgtEl>
                                          <p:spTgt spid="574471"/>
                                        </p:tgtEl>
                                        <p:attrNameLst>
                                          <p:attrName>ppt_h</p:attrName>
                                        </p:attrNameLst>
                                      </p:cBhvr>
                                      <p:tavLst>
                                        <p:tav tm="0">
                                          <p:val>
                                            <p:fltVal val="0"/>
                                          </p:val>
                                        </p:tav>
                                        <p:tav tm="100000">
                                          <p:val>
                                            <p:strVal val="#ppt_h"/>
                                          </p:val>
                                        </p:tav>
                                      </p:tavLst>
                                    </p:anim>
                                    <p:anim calcmode="lin" valueType="num">
                                      <p:cBhvr>
                                        <p:cTn id="25" dur="1000" fill="hold"/>
                                        <p:tgtEl>
                                          <p:spTgt spid="574471"/>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57447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574482"/>
                                        </p:tgtEl>
                                        <p:attrNameLst>
                                          <p:attrName>style.visibility</p:attrName>
                                        </p:attrNameLst>
                                      </p:cBhvr>
                                      <p:to>
                                        <p:strVal val="visible"/>
                                      </p:to>
                                    </p:set>
                                    <p:anim calcmode="lin" valueType="num">
                                      <p:cBhvr>
                                        <p:cTn id="31" dur="1000" fill="hold"/>
                                        <p:tgtEl>
                                          <p:spTgt spid="574482"/>
                                        </p:tgtEl>
                                        <p:attrNameLst>
                                          <p:attrName>ppt_w</p:attrName>
                                        </p:attrNameLst>
                                      </p:cBhvr>
                                      <p:tavLst>
                                        <p:tav tm="0">
                                          <p:val>
                                            <p:fltVal val="0"/>
                                          </p:val>
                                        </p:tav>
                                        <p:tav tm="100000">
                                          <p:val>
                                            <p:strVal val="#ppt_w"/>
                                          </p:val>
                                        </p:tav>
                                      </p:tavLst>
                                    </p:anim>
                                    <p:anim calcmode="lin" valueType="num">
                                      <p:cBhvr>
                                        <p:cTn id="32" dur="1000" fill="hold"/>
                                        <p:tgtEl>
                                          <p:spTgt spid="574482"/>
                                        </p:tgtEl>
                                        <p:attrNameLst>
                                          <p:attrName>ppt_h</p:attrName>
                                        </p:attrNameLst>
                                      </p:cBhvr>
                                      <p:tavLst>
                                        <p:tav tm="0">
                                          <p:val>
                                            <p:fltVal val="0"/>
                                          </p:val>
                                        </p:tav>
                                        <p:tav tm="100000">
                                          <p:val>
                                            <p:strVal val="#ppt_h"/>
                                          </p:val>
                                        </p:tav>
                                      </p:tavLst>
                                    </p:anim>
                                    <p:anim calcmode="lin" valueType="num">
                                      <p:cBhvr>
                                        <p:cTn id="33" dur="1000" fill="hold"/>
                                        <p:tgtEl>
                                          <p:spTgt spid="57448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5744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574474"/>
                                        </p:tgtEl>
                                        <p:attrNameLst>
                                          <p:attrName>style.visibility</p:attrName>
                                        </p:attrNameLst>
                                      </p:cBhvr>
                                      <p:to>
                                        <p:strVal val="visible"/>
                                      </p:to>
                                    </p:set>
                                    <p:anim calcmode="lin" valueType="num">
                                      <p:cBhvr>
                                        <p:cTn id="39" dur="1000" fill="hold"/>
                                        <p:tgtEl>
                                          <p:spTgt spid="574474"/>
                                        </p:tgtEl>
                                        <p:attrNameLst>
                                          <p:attrName>ppt_w</p:attrName>
                                        </p:attrNameLst>
                                      </p:cBhvr>
                                      <p:tavLst>
                                        <p:tav tm="0">
                                          <p:val>
                                            <p:fltVal val="0"/>
                                          </p:val>
                                        </p:tav>
                                        <p:tav tm="100000">
                                          <p:val>
                                            <p:strVal val="#ppt_w"/>
                                          </p:val>
                                        </p:tav>
                                      </p:tavLst>
                                    </p:anim>
                                    <p:anim calcmode="lin" valueType="num">
                                      <p:cBhvr>
                                        <p:cTn id="40" dur="1000" fill="hold"/>
                                        <p:tgtEl>
                                          <p:spTgt spid="574474"/>
                                        </p:tgtEl>
                                        <p:attrNameLst>
                                          <p:attrName>ppt_h</p:attrName>
                                        </p:attrNameLst>
                                      </p:cBhvr>
                                      <p:tavLst>
                                        <p:tav tm="0">
                                          <p:val>
                                            <p:fltVal val="0"/>
                                          </p:val>
                                        </p:tav>
                                        <p:tav tm="100000">
                                          <p:val>
                                            <p:strVal val="#ppt_h"/>
                                          </p:val>
                                        </p:tav>
                                      </p:tavLst>
                                    </p:anim>
                                    <p:anim calcmode="lin" valueType="num">
                                      <p:cBhvr>
                                        <p:cTn id="41" dur="1000" fill="hold"/>
                                        <p:tgtEl>
                                          <p:spTgt spid="574474"/>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57447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574475"/>
                                        </p:tgtEl>
                                        <p:attrNameLst>
                                          <p:attrName>style.visibility</p:attrName>
                                        </p:attrNameLst>
                                      </p:cBhvr>
                                      <p:to>
                                        <p:strVal val="visible"/>
                                      </p:to>
                                    </p:set>
                                    <p:anim calcmode="lin" valueType="num">
                                      <p:cBhvr>
                                        <p:cTn id="47" dur="1000" fill="hold"/>
                                        <p:tgtEl>
                                          <p:spTgt spid="574475"/>
                                        </p:tgtEl>
                                        <p:attrNameLst>
                                          <p:attrName>ppt_w</p:attrName>
                                        </p:attrNameLst>
                                      </p:cBhvr>
                                      <p:tavLst>
                                        <p:tav tm="0">
                                          <p:val>
                                            <p:fltVal val="0"/>
                                          </p:val>
                                        </p:tav>
                                        <p:tav tm="100000">
                                          <p:val>
                                            <p:strVal val="#ppt_w"/>
                                          </p:val>
                                        </p:tav>
                                      </p:tavLst>
                                    </p:anim>
                                    <p:anim calcmode="lin" valueType="num">
                                      <p:cBhvr>
                                        <p:cTn id="48" dur="1000" fill="hold"/>
                                        <p:tgtEl>
                                          <p:spTgt spid="574475"/>
                                        </p:tgtEl>
                                        <p:attrNameLst>
                                          <p:attrName>ppt_h</p:attrName>
                                        </p:attrNameLst>
                                      </p:cBhvr>
                                      <p:tavLst>
                                        <p:tav tm="0">
                                          <p:val>
                                            <p:fltVal val="0"/>
                                          </p:val>
                                        </p:tav>
                                        <p:tav tm="100000">
                                          <p:val>
                                            <p:strVal val="#ppt_h"/>
                                          </p:val>
                                        </p:tav>
                                      </p:tavLst>
                                    </p:anim>
                                    <p:anim calcmode="lin" valueType="num">
                                      <p:cBhvr>
                                        <p:cTn id="49" dur="1000" fill="hold"/>
                                        <p:tgtEl>
                                          <p:spTgt spid="574475"/>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57447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574483"/>
                                        </p:tgtEl>
                                        <p:attrNameLst>
                                          <p:attrName>style.visibility</p:attrName>
                                        </p:attrNameLst>
                                      </p:cBhvr>
                                      <p:to>
                                        <p:strVal val="visible"/>
                                      </p:to>
                                    </p:set>
                                    <p:anim calcmode="lin" valueType="num">
                                      <p:cBhvr>
                                        <p:cTn id="55" dur="1000" fill="hold"/>
                                        <p:tgtEl>
                                          <p:spTgt spid="574483"/>
                                        </p:tgtEl>
                                        <p:attrNameLst>
                                          <p:attrName>ppt_w</p:attrName>
                                        </p:attrNameLst>
                                      </p:cBhvr>
                                      <p:tavLst>
                                        <p:tav tm="0">
                                          <p:val>
                                            <p:fltVal val="0"/>
                                          </p:val>
                                        </p:tav>
                                        <p:tav tm="100000">
                                          <p:val>
                                            <p:strVal val="#ppt_w"/>
                                          </p:val>
                                        </p:tav>
                                      </p:tavLst>
                                    </p:anim>
                                    <p:anim calcmode="lin" valueType="num">
                                      <p:cBhvr>
                                        <p:cTn id="56" dur="1000" fill="hold"/>
                                        <p:tgtEl>
                                          <p:spTgt spid="574483"/>
                                        </p:tgtEl>
                                        <p:attrNameLst>
                                          <p:attrName>ppt_h</p:attrName>
                                        </p:attrNameLst>
                                      </p:cBhvr>
                                      <p:tavLst>
                                        <p:tav tm="0">
                                          <p:val>
                                            <p:fltVal val="0"/>
                                          </p:val>
                                        </p:tav>
                                        <p:tav tm="100000">
                                          <p:val>
                                            <p:strVal val="#ppt_h"/>
                                          </p:val>
                                        </p:tav>
                                      </p:tavLst>
                                    </p:anim>
                                    <p:anim calcmode="lin" valueType="num">
                                      <p:cBhvr>
                                        <p:cTn id="57" dur="1000" fill="hold"/>
                                        <p:tgtEl>
                                          <p:spTgt spid="57448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5744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574476"/>
                                        </p:tgtEl>
                                        <p:attrNameLst>
                                          <p:attrName>style.visibility</p:attrName>
                                        </p:attrNameLst>
                                      </p:cBhvr>
                                      <p:to>
                                        <p:strVal val="visible"/>
                                      </p:to>
                                    </p:set>
                                    <p:anim calcmode="lin" valueType="num">
                                      <p:cBhvr>
                                        <p:cTn id="63" dur="1000" fill="hold"/>
                                        <p:tgtEl>
                                          <p:spTgt spid="574476"/>
                                        </p:tgtEl>
                                        <p:attrNameLst>
                                          <p:attrName>ppt_w</p:attrName>
                                        </p:attrNameLst>
                                      </p:cBhvr>
                                      <p:tavLst>
                                        <p:tav tm="0">
                                          <p:val>
                                            <p:fltVal val="0"/>
                                          </p:val>
                                        </p:tav>
                                        <p:tav tm="100000">
                                          <p:val>
                                            <p:strVal val="#ppt_w"/>
                                          </p:val>
                                        </p:tav>
                                      </p:tavLst>
                                    </p:anim>
                                    <p:anim calcmode="lin" valueType="num">
                                      <p:cBhvr>
                                        <p:cTn id="64" dur="1000" fill="hold"/>
                                        <p:tgtEl>
                                          <p:spTgt spid="574476"/>
                                        </p:tgtEl>
                                        <p:attrNameLst>
                                          <p:attrName>ppt_h</p:attrName>
                                        </p:attrNameLst>
                                      </p:cBhvr>
                                      <p:tavLst>
                                        <p:tav tm="0">
                                          <p:val>
                                            <p:fltVal val="0"/>
                                          </p:val>
                                        </p:tav>
                                        <p:tav tm="100000">
                                          <p:val>
                                            <p:strVal val="#ppt_h"/>
                                          </p:val>
                                        </p:tav>
                                      </p:tavLst>
                                    </p:anim>
                                    <p:anim calcmode="lin" valueType="num">
                                      <p:cBhvr>
                                        <p:cTn id="65" dur="1000" fill="hold"/>
                                        <p:tgtEl>
                                          <p:spTgt spid="574476"/>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5744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574477"/>
                                        </p:tgtEl>
                                        <p:attrNameLst>
                                          <p:attrName>style.visibility</p:attrName>
                                        </p:attrNameLst>
                                      </p:cBhvr>
                                      <p:to>
                                        <p:strVal val="visible"/>
                                      </p:to>
                                    </p:set>
                                    <p:anim calcmode="lin" valueType="num">
                                      <p:cBhvr>
                                        <p:cTn id="71" dur="1000" fill="hold"/>
                                        <p:tgtEl>
                                          <p:spTgt spid="574477"/>
                                        </p:tgtEl>
                                        <p:attrNameLst>
                                          <p:attrName>ppt_w</p:attrName>
                                        </p:attrNameLst>
                                      </p:cBhvr>
                                      <p:tavLst>
                                        <p:tav tm="0">
                                          <p:val>
                                            <p:fltVal val="0"/>
                                          </p:val>
                                        </p:tav>
                                        <p:tav tm="100000">
                                          <p:val>
                                            <p:strVal val="#ppt_w"/>
                                          </p:val>
                                        </p:tav>
                                      </p:tavLst>
                                    </p:anim>
                                    <p:anim calcmode="lin" valueType="num">
                                      <p:cBhvr>
                                        <p:cTn id="72" dur="1000" fill="hold"/>
                                        <p:tgtEl>
                                          <p:spTgt spid="574477"/>
                                        </p:tgtEl>
                                        <p:attrNameLst>
                                          <p:attrName>ppt_h</p:attrName>
                                        </p:attrNameLst>
                                      </p:cBhvr>
                                      <p:tavLst>
                                        <p:tav tm="0">
                                          <p:val>
                                            <p:fltVal val="0"/>
                                          </p:val>
                                        </p:tav>
                                        <p:tav tm="100000">
                                          <p:val>
                                            <p:strVal val="#ppt_h"/>
                                          </p:val>
                                        </p:tav>
                                      </p:tavLst>
                                    </p:anim>
                                    <p:anim calcmode="lin" valueType="num">
                                      <p:cBhvr>
                                        <p:cTn id="73" dur="1000" fill="hold"/>
                                        <p:tgtEl>
                                          <p:spTgt spid="574477"/>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57447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470" grpId="0"/>
      <p:bldP spid="574471" grpId="0"/>
      <p:bldP spid="574474" grpId="0"/>
      <p:bldP spid="574475" grpId="0"/>
      <p:bldP spid="574476" grpId="0"/>
      <p:bldP spid="574477" grpId="0"/>
      <p:bldP spid="574480" grpId="0"/>
      <p:bldP spid="574482" grpId="0"/>
      <p:bldP spid="57448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6674" name="Picture 1028" descr="2394612399_6f42289ece"/>
          <p:cNvPicPr>
            <a:picLocks noChangeAspect="1" noChangeArrowheads="1"/>
          </p:cNvPicPr>
          <p:nvPr/>
        </p:nvPicPr>
        <p:blipFill>
          <a:blip r:embed="rId3" cstate="screen">
            <a:lum bright="-18000"/>
            <a:extLst>
              <a:ext uri="{28A0092B-C50C-407E-A947-70E740481C1C}">
                <a14:useLocalDpi xmlns:a14="http://schemas.microsoft.com/office/drawing/2010/main" val="0"/>
              </a:ext>
            </a:extLst>
          </a:blip>
          <a:srcRect/>
          <a:stretch>
            <a:fillRect/>
          </a:stretch>
        </p:blipFill>
        <p:spPr bwMode="auto">
          <a:xfrm>
            <a:off x="0" y="7620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r>
              <a:rPr lang="zh-CN" altLang="en-US" sz="4800" b="1" i="1">
                <a:solidFill>
                  <a:schemeClr val="bg1"/>
                </a:solidFill>
                <a:effectLst>
                  <a:outerShdw blurRad="38100" dist="38100" dir="2700000" algn="tl">
                    <a:srgbClr val="000000"/>
                  </a:outerShdw>
                </a:effectLst>
                <a:latin typeface="SimSun" pitchFamily="2" charset="-122"/>
                <a:ea typeface="SimSun" pitchFamily="2" charset="-122"/>
              </a:rPr>
              <a:t>圣徒</a:t>
            </a:r>
            <a:r>
              <a:rPr lang="zh-CN" altLang="en-US" sz="4800" b="1" i="1">
                <a:solidFill>
                  <a:srgbClr val="FFFF00"/>
                </a:solidFill>
                <a:effectLst>
                  <a:outerShdw blurRad="38100" dist="38100" dir="2700000" algn="tl">
                    <a:srgbClr val="000000"/>
                  </a:outerShdw>
                </a:effectLst>
                <a:latin typeface="SimSun" pitchFamily="2" charset="-122"/>
                <a:ea typeface="SimSun" pitchFamily="2" charset="-122"/>
              </a:rPr>
              <a:t>在哪里</a:t>
            </a:r>
            <a:r>
              <a:rPr lang="zh-CN" altLang="en-US" sz="4800" i="1">
                <a:solidFill>
                  <a:schemeClr val="bg1"/>
                </a:solidFill>
                <a:latin typeface="SimSun" pitchFamily="2" charset="-122"/>
                <a:ea typeface="SimSun" pitchFamily="2" charset="-122"/>
              </a:rPr>
              <a:t>掌权</a:t>
            </a:r>
            <a:r>
              <a:rPr lang="zh-CN" altLang="en-US" sz="4000" b="1" i="1">
                <a:solidFill>
                  <a:schemeClr val="bg1"/>
                </a:solidFill>
                <a:effectLst>
                  <a:outerShdw blurRad="38100" dist="38100" dir="2700000" algn="tl">
                    <a:srgbClr val="000000"/>
                  </a:outerShdw>
                </a:effectLst>
                <a:latin typeface="Arial" pitchFamily="34" charset="0"/>
              </a:rPr>
              <a:t>（</a:t>
            </a:r>
            <a:r>
              <a:rPr lang="en-US" altLang="zh-CN" sz="4000" b="1" i="1">
                <a:solidFill>
                  <a:schemeClr val="bg1"/>
                </a:solidFill>
                <a:effectLst>
                  <a:outerShdw blurRad="38100" dist="38100" dir="2700000" algn="tl">
                    <a:srgbClr val="000000"/>
                  </a:outerShdw>
                </a:effectLst>
                <a:latin typeface="Arial" pitchFamily="34" charset="0"/>
              </a:rPr>
              <a:t>20:4</a:t>
            </a:r>
            <a:r>
              <a:rPr lang="zh-CN" altLang="en-US" sz="4000" b="1" i="1">
                <a:solidFill>
                  <a:schemeClr val="bg1"/>
                </a:solidFill>
                <a:effectLst>
                  <a:outerShdw blurRad="38100" dist="38100" dir="2700000" algn="tl">
                    <a:srgbClr val="000000"/>
                  </a:outerShdw>
                </a:effectLst>
                <a:latin typeface="Arial" pitchFamily="34" charset="0"/>
              </a:rPr>
              <a:t>）？ </a:t>
            </a:r>
            <a:endParaRPr lang="en-US">
              <a:solidFill>
                <a:schemeClr val="bg1"/>
              </a:solidFill>
            </a:endParaRPr>
          </a:p>
        </p:txBody>
      </p:sp>
      <p:sp>
        <p:nvSpPr>
          <p:cNvPr id="2" name="Rectangle 1026"/>
          <p:cNvSpPr>
            <a:spLocks noChangeArrowheads="1"/>
          </p:cNvSpPr>
          <p:nvPr/>
        </p:nvSpPr>
        <p:spPr bwMode="auto">
          <a:xfrm>
            <a:off x="0" y="990600"/>
            <a:ext cx="9144000" cy="7620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00"/>
                </a:solidFill>
                <a:latin typeface="SimSun" pitchFamily="2" charset="-122"/>
                <a:ea typeface="SimSun" pitchFamily="2" charset="-122"/>
                <a:cs typeface="+mn-cs"/>
              </a:rPr>
              <a:t>无千禧年派</a:t>
            </a:r>
            <a:r>
              <a:rPr lang="zh-CN" altLang="en-US" sz="4400" b="1" i="1">
                <a:solidFill>
                  <a:srgbClr val="FFFFFF"/>
                </a:solidFill>
                <a:latin typeface="SimSun" pitchFamily="2" charset="-122"/>
                <a:ea typeface="SimSun" pitchFamily="2" charset="-122"/>
                <a:cs typeface="+mn-cs"/>
              </a:rPr>
              <a:t>常说在</a:t>
            </a:r>
            <a:r>
              <a:rPr lang="zh-CN" altLang="en-US" sz="4400" b="1" i="1">
                <a:solidFill>
                  <a:srgbClr val="FFFF00"/>
                </a:solidFill>
                <a:latin typeface="SimSun" pitchFamily="2" charset="-122"/>
                <a:ea typeface="SimSun" pitchFamily="2" charset="-122"/>
                <a:cs typeface="+mn-cs"/>
              </a:rPr>
              <a:t>天上</a:t>
            </a:r>
            <a:r>
              <a:rPr lang="zh-TW" altLang="en-US" sz="4000" b="1" i="1">
                <a:solidFill>
                  <a:srgbClr val="FFFF00"/>
                </a:solidFill>
                <a:latin typeface="Arial" pitchFamily="34" charset="0"/>
                <a:ea typeface="MS PGothic" pitchFamily="34" charset="-128"/>
                <a:cs typeface="+mn-cs"/>
              </a:rPr>
              <a:t> </a:t>
            </a:r>
            <a:endParaRPr lang="en-US" sz="4000">
              <a:solidFill>
                <a:srgbClr val="FFFFFF"/>
              </a:solidFill>
              <a:latin typeface="Times New Roman" pitchFamily="18" charset="0"/>
              <a:ea typeface="MS PGothic" pitchFamily="34" charset="-128"/>
              <a:cs typeface="+mn-cs"/>
            </a:endParaRPr>
          </a:p>
        </p:txBody>
      </p:sp>
      <p:sp>
        <p:nvSpPr>
          <p:cNvPr id="3" name="Rectangle 1026"/>
          <p:cNvSpPr>
            <a:spLocks noChangeArrowheads="1"/>
          </p:cNvSpPr>
          <p:nvPr/>
        </p:nvSpPr>
        <p:spPr bwMode="auto">
          <a:xfrm>
            <a:off x="0" y="2362200"/>
            <a:ext cx="9144000" cy="7620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FF"/>
                </a:solidFill>
                <a:latin typeface="SimSun" pitchFamily="2" charset="-122"/>
                <a:ea typeface="SimSun" pitchFamily="2" charset="-122"/>
                <a:cs typeface="+mn-cs"/>
              </a:rPr>
              <a:t>但</a:t>
            </a:r>
            <a:r>
              <a:rPr lang="zh-CN" altLang="en-US" sz="4400" b="1" i="1">
                <a:solidFill>
                  <a:srgbClr val="FFFF66"/>
                </a:solidFill>
                <a:latin typeface="SimSun" pitchFamily="2" charset="-122"/>
                <a:ea typeface="SimSun" pitchFamily="2" charset="-122"/>
                <a:cs typeface="+mn-cs"/>
              </a:rPr>
              <a:t>启示录</a:t>
            </a:r>
            <a:r>
              <a:rPr lang="zh-CN" altLang="en-US" sz="4400" b="1" i="1">
                <a:solidFill>
                  <a:srgbClr val="FFFFFF"/>
                </a:solidFill>
                <a:latin typeface="SimSun" pitchFamily="2" charset="-122"/>
                <a:ea typeface="SimSun" pitchFamily="2" charset="-122"/>
                <a:cs typeface="+mn-cs"/>
              </a:rPr>
              <a:t>说</a:t>
            </a:r>
            <a:r>
              <a:rPr lang="zh-TW" altLang="en-US" sz="4400" b="1" i="1">
                <a:solidFill>
                  <a:srgbClr val="FFFFFF"/>
                </a:solidFill>
                <a:latin typeface="SimSun" pitchFamily="2" charset="-122"/>
                <a:ea typeface="SimSun" pitchFamily="2" charset="-122"/>
                <a:cs typeface="+mn-cs"/>
              </a:rPr>
              <a:t>是在</a:t>
            </a:r>
            <a:r>
              <a:rPr lang="zh-CN" altLang="en-US" sz="4400" b="1" i="1">
                <a:solidFill>
                  <a:srgbClr val="FFFF66"/>
                </a:solidFill>
                <a:latin typeface="SimSun" pitchFamily="2" charset="-122"/>
                <a:ea typeface="SimSun" pitchFamily="2" charset="-122"/>
                <a:cs typeface="+mn-cs"/>
              </a:rPr>
              <a:t>地上</a:t>
            </a:r>
            <a:endParaRPr lang="en-US" sz="4400">
              <a:solidFill>
                <a:srgbClr val="FFFF66"/>
              </a:solidFill>
              <a:latin typeface="SimSun" pitchFamily="2" charset="-122"/>
              <a:ea typeface="SimSun" pitchFamily="2" charset="-122"/>
              <a:cs typeface="+mn-cs"/>
            </a:endParaRPr>
          </a:p>
        </p:txBody>
      </p:sp>
      <p:sp>
        <p:nvSpPr>
          <p:cNvPr id="4" name="Rectangle 1026"/>
          <p:cNvSpPr>
            <a:spLocks noChangeArrowheads="1"/>
          </p:cNvSpPr>
          <p:nvPr/>
        </p:nvSpPr>
        <p:spPr bwMode="auto">
          <a:xfrm>
            <a:off x="0" y="3429000"/>
            <a:ext cx="87122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又叫他们成为国民、作祭司、归于　神．在地上执掌王权。</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(5:10).</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没有位置的变化</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我们看到第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3</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节（地上）</a:t>
            </a:r>
            <a:endParaRPr lang="en-US" altLang="zh-CN" sz="3600" dirty="0">
              <a:solidFill>
                <a:srgbClr val="FFFFFF"/>
              </a:solidFill>
              <a:effectLst>
                <a:glow rad="101600">
                  <a:schemeClr val="tx2">
                    <a:alpha val="87000"/>
                  </a:schemeClr>
                </a:glow>
              </a:effectLst>
              <a:latin typeface="SimSun" pitchFamily="2" charset="-122"/>
              <a:ea typeface="SimSun" pitchFamily="2" charset="-122"/>
              <a:cs typeface="+mn-cs"/>
            </a:endParaRPr>
          </a:p>
          <a:p>
            <a:pPr marL="388938" indent="-388938"/>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	</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和第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4</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节，所以我们应该知道第</a:t>
            </a:r>
            <a:r>
              <a:rPr lang="en-US" altLang="zh-CN" sz="3600" dirty="0">
                <a:solidFill>
                  <a:srgbClr val="FFFFFF"/>
                </a:solidFill>
                <a:effectLst>
                  <a:glow rad="101600">
                    <a:schemeClr val="tx2">
                      <a:alpha val="87000"/>
                    </a:schemeClr>
                  </a:glow>
                </a:effectLst>
                <a:latin typeface="SimSun" pitchFamily="2" charset="-122"/>
                <a:ea typeface="SimSun" pitchFamily="2" charset="-122"/>
                <a:cs typeface="+mn-cs"/>
              </a:rPr>
              <a:t>4-6</a:t>
            </a:r>
            <a:r>
              <a:rPr lang="zh-CN" altLang="en-US" sz="3600" dirty="0">
                <a:solidFill>
                  <a:srgbClr val="FFFFFF"/>
                </a:solidFill>
                <a:effectLst>
                  <a:glow rad="101600">
                    <a:schemeClr val="tx2">
                      <a:alpha val="87000"/>
                    </a:schemeClr>
                  </a:glow>
                </a:effectLst>
                <a:latin typeface="SimSun" pitchFamily="2" charset="-122"/>
                <a:ea typeface="SimSun" pitchFamily="2" charset="-122"/>
                <a:cs typeface="+mn-cs"/>
              </a:rPr>
              <a:t>节经文还是在地上。 </a:t>
            </a:r>
            <a:endParaRPr lang="en-US" sz="3600" dirty="0">
              <a:solidFill>
                <a:srgbClr val="FFFFFF"/>
              </a:solidFill>
              <a:effectLst>
                <a:glow rad="101600">
                  <a:schemeClr val="tx2">
                    <a:alpha val="87000"/>
                  </a:schemeClr>
                </a:glow>
              </a:effectLst>
              <a:latin typeface="SimSun" pitchFamily="2" charset="-122"/>
              <a:ea typeface="SimSun" pitchFamily="2" charset="-122"/>
              <a:cs typeface="+mn-cs"/>
            </a:endParaRPr>
          </a:p>
        </p:txBody>
      </p:sp>
    </p:spTree>
    <p:extLst>
      <p:ext uri="{BB962C8B-B14F-4D97-AF65-F5344CB8AC3E}">
        <p14:creationId xmlns:p14="http://schemas.microsoft.com/office/powerpoint/2010/main" val="2625142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98722" name="Picture 1032" descr="a-new-heaven-and-a-new-earth"/>
          <p:cNvPicPr>
            <a:picLocks noChangeAspect="1" noChangeArrowheads="1"/>
          </p:cNvPicPr>
          <p:nvPr/>
        </p:nvPicPr>
        <p:blipFill>
          <a:blip r:embed="rId3">
            <a:lum bright="-30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8050" name="Rectangle 1026"/>
          <p:cNvSpPr>
            <a:spLocks noGrp="1" noChangeArrowheads="1"/>
          </p:cNvSpPr>
          <p:nvPr>
            <p:ph type="ctrTitle" idx="4294967295"/>
          </p:nvPr>
        </p:nvSpPr>
        <p:spPr>
          <a:xfrm>
            <a:off x="0" y="0"/>
            <a:ext cx="9144000" cy="762000"/>
          </a:xfrm>
          <a:solidFill>
            <a:srgbClr val="800000"/>
          </a:solidFill>
          <a:effectLst>
            <a:outerShdw blurRad="63500" dist="35921" dir="2700000" algn="ctr" rotWithShape="0">
              <a:schemeClr val="tx2">
                <a:alpha val="74997"/>
              </a:schemeClr>
            </a:outerShdw>
          </a:effectLst>
        </p:spPr>
        <p:txBody>
          <a:bodyPr/>
          <a:lstStyle/>
          <a:p>
            <a:r>
              <a:rPr lang="zh-CN" altLang="en-US" sz="4800" b="1" i="1" dirty="0">
                <a:solidFill>
                  <a:schemeClr val="bg1"/>
                </a:solidFill>
                <a:effectLst>
                  <a:outerShdw blurRad="38100" dist="38100" dir="2700000" algn="tl">
                    <a:srgbClr val="000000"/>
                  </a:outerShdw>
                </a:effectLst>
                <a:latin typeface="SimSun" pitchFamily="2" charset="-122"/>
                <a:ea typeface="SimSun" pitchFamily="2" charset="-122"/>
              </a:rPr>
              <a:t>圣徒</a:t>
            </a:r>
            <a:r>
              <a:rPr lang="zh-CN" altLang="en-US" sz="4800" b="1" i="1" dirty="0">
                <a:solidFill>
                  <a:srgbClr val="FFFF00"/>
                </a:solidFill>
                <a:effectLst>
                  <a:outerShdw blurRad="38100" dist="38100" dir="2700000" algn="tl">
                    <a:srgbClr val="000000"/>
                  </a:outerShdw>
                </a:effectLst>
                <a:latin typeface="SimSun" pitchFamily="2" charset="-122"/>
                <a:ea typeface="SimSun" pitchFamily="2" charset="-122"/>
              </a:rPr>
              <a:t>何时</a:t>
            </a:r>
            <a:r>
              <a:rPr lang="zh-CN" altLang="en-US" sz="4800" i="1" dirty="0">
                <a:solidFill>
                  <a:srgbClr val="FFFFFF"/>
                </a:solidFill>
                <a:latin typeface="SimSun" pitchFamily="2" charset="-122"/>
                <a:ea typeface="SimSun" pitchFamily="2" charset="-122"/>
              </a:rPr>
              <a:t>掌权</a:t>
            </a:r>
            <a:r>
              <a:rPr lang="en-US" altLang="zh-CN" sz="4800" b="1" i="1" dirty="0">
                <a:solidFill>
                  <a:schemeClr val="bg1"/>
                </a:solidFill>
                <a:effectLst>
                  <a:outerShdw blurRad="38100" dist="38100" dir="2700000" algn="tl">
                    <a:srgbClr val="000000"/>
                  </a:outerShdw>
                </a:effectLst>
                <a:latin typeface="SimSun" pitchFamily="2" charset="-122"/>
                <a:ea typeface="SimSun" pitchFamily="2" charset="-122"/>
              </a:rPr>
              <a:t>(20:4)</a:t>
            </a:r>
            <a:r>
              <a:rPr lang="zh-CN" altLang="en-US" sz="4800" b="1" i="1" dirty="0">
                <a:solidFill>
                  <a:schemeClr val="bg1"/>
                </a:solidFill>
                <a:effectLst>
                  <a:outerShdw blurRad="38100" dist="38100" dir="2700000" algn="tl">
                    <a:srgbClr val="000000"/>
                  </a:outerShdw>
                </a:effectLst>
                <a:latin typeface="SimSun" pitchFamily="2" charset="-122"/>
                <a:ea typeface="SimSun" pitchFamily="2" charset="-122"/>
              </a:rPr>
              <a:t>？</a:t>
            </a:r>
            <a:endParaRPr lang="en-US" sz="4800" dirty="0">
              <a:solidFill>
                <a:schemeClr val="bg1"/>
              </a:solidFill>
              <a:latin typeface="SimSun" pitchFamily="2" charset="-122"/>
              <a:ea typeface="SimSun" pitchFamily="2" charset="-122"/>
            </a:endParaRPr>
          </a:p>
        </p:txBody>
      </p:sp>
      <p:sp>
        <p:nvSpPr>
          <p:cNvPr id="2" name="Rectangle 1026"/>
          <p:cNvSpPr>
            <a:spLocks noChangeArrowheads="1"/>
          </p:cNvSpPr>
          <p:nvPr/>
        </p:nvSpPr>
        <p:spPr bwMode="auto">
          <a:xfrm>
            <a:off x="0" y="1143000"/>
            <a:ext cx="9144000" cy="6096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00"/>
                </a:solidFill>
                <a:latin typeface="SimSun" pitchFamily="2" charset="-122"/>
                <a:ea typeface="SimSun" pitchFamily="2" charset="-122"/>
                <a:cs typeface="+mn-cs"/>
              </a:rPr>
              <a:t>无千禧年派</a:t>
            </a:r>
            <a:r>
              <a:rPr lang="zh-TW" altLang="en-US" sz="4400" b="1" i="1">
                <a:solidFill>
                  <a:srgbClr val="FFFFFF"/>
                </a:solidFill>
                <a:latin typeface="SimSun" pitchFamily="2" charset="-122"/>
                <a:ea typeface="SimSun" pitchFamily="2" charset="-122"/>
                <a:cs typeface="+mn-cs"/>
              </a:rPr>
              <a:t>宣</a:t>
            </a:r>
            <a:r>
              <a:rPr lang="zh-CN" altLang="en-US" sz="4400" b="1" i="1">
                <a:solidFill>
                  <a:srgbClr val="FFFFFF"/>
                </a:solidFill>
                <a:latin typeface="Arial" pitchFamily="34" charset="0"/>
                <a:ea typeface="MS PGothic" pitchFamily="34" charset="-128"/>
                <a:cs typeface="+mn-cs"/>
              </a:rPr>
              <a:t>称</a:t>
            </a:r>
            <a:r>
              <a:rPr lang="zh-TW" altLang="en-US" sz="4400" b="1" i="1">
                <a:solidFill>
                  <a:srgbClr val="FFFFFF"/>
                </a:solidFill>
                <a:latin typeface="Arial" pitchFamily="34" charset="0"/>
                <a:ea typeface="MS PGothic" pitchFamily="34" charset="-128"/>
                <a:cs typeface="+mn-cs"/>
              </a:rPr>
              <a:t>就</a:t>
            </a:r>
            <a:r>
              <a:rPr lang="zh-CN" altLang="en-US" sz="4400" b="1" i="1">
                <a:solidFill>
                  <a:srgbClr val="FFFFFF"/>
                </a:solidFill>
                <a:latin typeface="Arial" pitchFamily="34" charset="0"/>
                <a:ea typeface="MS PGothic" pitchFamily="34" charset="-128"/>
                <a:cs typeface="+mn-cs"/>
              </a:rPr>
              <a:t>是</a:t>
            </a:r>
            <a:r>
              <a:rPr lang="zh-CN" altLang="en-US" sz="4400" b="1" i="1">
                <a:solidFill>
                  <a:srgbClr val="FFFF00"/>
                </a:solidFill>
                <a:latin typeface="Arial" pitchFamily="34" charset="0"/>
                <a:ea typeface="MS PGothic" pitchFamily="34" charset="-128"/>
                <a:cs typeface="+mn-cs"/>
              </a:rPr>
              <a:t>现在</a:t>
            </a:r>
            <a:r>
              <a:rPr lang="zh-CN" altLang="en-US" sz="4000" b="1" i="1">
                <a:solidFill>
                  <a:srgbClr val="FFFF00"/>
                </a:solidFill>
                <a:latin typeface="Arial" pitchFamily="34" charset="0"/>
                <a:ea typeface="MS PGothic" pitchFamily="34" charset="-128"/>
                <a:cs typeface="+mn-cs"/>
              </a:rPr>
              <a:t> </a:t>
            </a:r>
            <a:endParaRPr lang="en-US" sz="4000">
              <a:solidFill>
                <a:srgbClr val="FFFFFF"/>
              </a:solidFill>
              <a:latin typeface="Times New Roman" pitchFamily="18" charset="0"/>
              <a:ea typeface="MS PGothic" pitchFamily="34" charset="-128"/>
              <a:cs typeface="+mn-cs"/>
            </a:endParaRPr>
          </a:p>
        </p:txBody>
      </p:sp>
      <p:sp>
        <p:nvSpPr>
          <p:cNvPr id="3" name="Rectangle 1026"/>
          <p:cNvSpPr>
            <a:spLocks noChangeArrowheads="1"/>
          </p:cNvSpPr>
          <p:nvPr/>
        </p:nvSpPr>
        <p:spPr bwMode="auto">
          <a:xfrm>
            <a:off x="0" y="2133600"/>
            <a:ext cx="9144000" cy="990600"/>
          </a:xfrm>
          <a:prstGeom prst="rect">
            <a:avLst/>
          </a:prstGeom>
          <a:solidFill>
            <a:schemeClr val="tx1"/>
          </a:solidFill>
          <a:ln w="9525">
            <a:noFill/>
            <a:miter lim="800000"/>
            <a:headEnd/>
            <a:tailEnd/>
          </a:ln>
          <a:effectLst>
            <a:outerShdw blurRad="63500" dist="38099" dir="2700000" algn="ctr" rotWithShape="0">
              <a:schemeClr val="tx1">
                <a:alpha val="74997"/>
              </a:schemeClr>
            </a:outerShdw>
          </a:effectLst>
        </p:spPr>
        <p:txBody>
          <a:bodyPr anchor="ctr"/>
          <a:lstStyle/>
          <a:p>
            <a:pPr algn="ctr"/>
            <a:r>
              <a:rPr lang="zh-CN" altLang="en-US" sz="4400" b="1" i="1">
                <a:solidFill>
                  <a:srgbClr val="FFFFFF"/>
                </a:solidFill>
                <a:latin typeface="SimSun" pitchFamily="2" charset="-122"/>
                <a:ea typeface="SimSun" pitchFamily="2" charset="-122"/>
                <a:cs typeface="+mn-cs"/>
              </a:rPr>
              <a:t>但</a:t>
            </a:r>
            <a:r>
              <a:rPr lang="zh-CN" altLang="en-US" sz="4400" b="1" i="1">
                <a:solidFill>
                  <a:srgbClr val="FFFF00"/>
                </a:solidFill>
                <a:latin typeface="SimSun" pitchFamily="2" charset="-122"/>
                <a:ea typeface="SimSun" pitchFamily="2" charset="-122"/>
                <a:cs typeface="+mn-cs"/>
              </a:rPr>
              <a:t>启示录</a:t>
            </a:r>
            <a:r>
              <a:rPr lang="zh-CN" altLang="en-US" sz="4400" b="1" i="1">
                <a:solidFill>
                  <a:srgbClr val="FFFFFF"/>
                </a:solidFill>
                <a:latin typeface="SimSun" pitchFamily="2" charset="-122"/>
                <a:ea typeface="SimSun" pitchFamily="2" charset="-122"/>
                <a:cs typeface="+mn-cs"/>
              </a:rPr>
              <a:t>说这是</a:t>
            </a:r>
            <a:r>
              <a:rPr lang="zh-CN" altLang="en-US" sz="4400" b="1" i="1">
                <a:solidFill>
                  <a:srgbClr val="FFFF00"/>
                </a:solidFill>
                <a:latin typeface="SimSun" pitchFamily="2" charset="-122"/>
                <a:ea typeface="SimSun" pitchFamily="2" charset="-122"/>
                <a:cs typeface="+mn-cs"/>
              </a:rPr>
              <a:t>未来</a:t>
            </a:r>
            <a:r>
              <a:rPr lang="zh-CN" altLang="en-US" sz="4000" b="1" i="1">
                <a:solidFill>
                  <a:srgbClr val="FFFFFF"/>
                </a:solidFill>
                <a:latin typeface="SimSun" pitchFamily="2" charset="-122"/>
                <a:ea typeface="SimSun" pitchFamily="2" charset="-122"/>
                <a:cs typeface="+mn-cs"/>
              </a:rPr>
              <a:t> </a:t>
            </a:r>
            <a:endParaRPr lang="en-US" sz="4000">
              <a:solidFill>
                <a:srgbClr val="FFFFFF"/>
              </a:solidFill>
              <a:latin typeface="SimSun" pitchFamily="2" charset="-122"/>
              <a:ea typeface="SimSun" pitchFamily="2" charset="-122"/>
              <a:cs typeface="+mn-cs"/>
            </a:endParaRPr>
          </a:p>
        </p:txBody>
      </p:sp>
      <p:sp>
        <p:nvSpPr>
          <p:cNvPr id="4" name="Rectangle 1026"/>
          <p:cNvSpPr>
            <a:spLocks noChangeArrowheads="1"/>
          </p:cNvSpPr>
          <p:nvPr/>
        </p:nvSpPr>
        <p:spPr bwMode="auto">
          <a:xfrm>
            <a:off x="0" y="3429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又叫他们成为国民、作祭司、归于　神．在地上执掌王权。</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(5:10).</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
        <p:nvSpPr>
          <p:cNvPr id="5" name="Rectangle 1026"/>
          <p:cNvSpPr>
            <a:spLocks noChangeArrowheads="1"/>
          </p:cNvSpPr>
          <p:nvPr/>
        </p:nvSpPr>
        <p:spPr bwMode="auto">
          <a:xfrm>
            <a:off x="0" y="5334000"/>
            <a:ext cx="9144000" cy="13716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marL="388938" indent="-388938"/>
            <a:r>
              <a:rPr lang="en-US" sz="3600" dirty="0">
                <a:solidFill>
                  <a:srgbClr val="FFFFFF"/>
                </a:solidFill>
                <a:effectLst>
                  <a:glow rad="101600">
                    <a:schemeClr val="tx2">
                      <a:alpha val="87000"/>
                    </a:schemeClr>
                  </a:glow>
                </a:effectLst>
                <a:latin typeface="Arial" pitchFamily="34" charset="0"/>
                <a:ea typeface="MS PGothic" pitchFamily="34" charset="-128"/>
                <a:cs typeface="+mn-cs"/>
              </a:rPr>
              <a:t>•	</a:t>
            </a:r>
            <a:r>
              <a:rPr lang="ja-JP" altLang="en-US" sz="3600" dirty="0">
                <a:solidFill>
                  <a:srgbClr val="FFFFFF"/>
                </a:solidFill>
                <a:effectLst>
                  <a:glow rad="101600">
                    <a:schemeClr val="tx2">
                      <a:alpha val="87000"/>
                    </a:schemeClr>
                  </a:glow>
                </a:effectLst>
                <a:latin typeface="Arial" pitchFamily="34" charset="0"/>
                <a:ea typeface="MS PGothic" pitchFamily="34" charset="-128"/>
                <a:cs typeface="+mn-cs"/>
              </a:rPr>
              <a:t>“</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a:t>
            </a:r>
            <a:r>
              <a:rPr lang="zh-CN" altLang="en-US" sz="3600" dirty="0">
                <a:solidFill>
                  <a:srgbClr val="FFFFFF"/>
                </a:solidFill>
                <a:effectLst>
                  <a:glow rad="101600">
                    <a:schemeClr val="tx2">
                      <a:alpha val="87000"/>
                    </a:schemeClr>
                  </a:glow>
                </a:effectLst>
                <a:latin typeface="Arial" pitchFamily="34" charset="0"/>
                <a:ea typeface="MS PGothic" pitchFamily="34" charset="-128"/>
                <a:cs typeface="+mn-cs"/>
              </a:rPr>
              <a:t> 他们必作神和基督的祭司、并要与基督一同作王一千年。  </a:t>
            </a:r>
            <a:r>
              <a:rPr lang="en-US" altLang="ja-JP" sz="3600" dirty="0">
                <a:solidFill>
                  <a:srgbClr val="FFFFFF"/>
                </a:solidFill>
                <a:effectLst>
                  <a:glow rad="101600">
                    <a:schemeClr val="tx2">
                      <a:alpha val="87000"/>
                    </a:schemeClr>
                  </a:glow>
                </a:effectLst>
                <a:latin typeface="Arial" pitchFamily="34" charset="0"/>
                <a:ea typeface="MS PGothic" pitchFamily="34" charset="-128"/>
                <a:cs typeface="+mn-cs"/>
              </a:rPr>
              <a:t>” (20:6).</a:t>
            </a:r>
            <a:endParaRPr lang="en-US" sz="3600" dirty="0">
              <a:solidFill>
                <a:srgbClr val="FFFFFF"/>
              </a:solidFill>
              <a:effectLst>
                <a:glow rad="101600">
                  <a:schemeClr val="tx2">
                    <a:alpha val="87000"/>
                  </a:schemeClr>
                </a:glow>
              </a:effectLst>
              <a:latin typeface="Arial" pitchFamily="34" charset="0"/>
              <a:ea typeface="MS PGothic" pitchFamily="34" charset="-128"/>
              <a:cs typeface="+mn-cs"/>
            </a:endParaRPr>
          </a:p>
        </p:txBody>
      </p:sp>
    </p:spTree>
    <p:extLst>
      <p:ext uri="{BB962C8B-B14F-4D97-AF65-F5344CB8AC3E}">
        <p14:creationId xmlns:p14="http://schemas.microsoft.com/office/powerpoint/2010/main" val="9633891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3" grpId="0" animBg="1" autoUpdateAnimBg="0"/>
      <p:bldP spid="4" grpId="0" build="p" autoUpdateAnimBg="0"/>
      <p:bldP spid="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0769"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5"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sp>
        <p:nvSpPr>
          <p:cNvPr id="6"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b="1">
                <a:solidFill>
                  <a:srgbClr val="FFFFFF"/>
                </a:solidFill>
                <a:latin typeface="Arial" pitchFamily="34" charset="0"/>
                <a:cs typeface="Arial" pitchFamily="34" charset="0"/>
              </a:rPr>
              <a:t>” (</a:t>
            </a:r>
            <a:r>
              <a:rPr lang="zh-TW" altLang="en-US">
                <a:solidFill>
                  <a:srgbClr val="FFFFFF"/>
                </a:solidFill>
              </a:rPr>
              <a:t>从</a:t>
            </a:r>
            <a:r>
              <a:rPr lang="en-US" altLang="ja-JP" b="1">
                <a:solidFill>
                  <a:srgbClr val="FFFFFF"/>
                </a:solidFill>
                <a:latin typeface="Arial" pitchFamily="34" charset="0"/>
              </a:rPr>
              <a:t> </a:t>
            </a:r>
            <a:r>
              <a:rPr lang="en-US" altLang="ja-JP" b="1">
                <a:solidFill>
                  <a:srgbClr val="FFFFFF"/>
                </a:solidFill>
                <a:latin typeface="Bwgrkl" pitchFamily="1" charset="0"/>
              </a:rPr>
              <a:t>za,w</a:t>
            </a:r>
            <a:r>
              <a:rPr lang="en-US" altLang="ja-JP" b="1">
                <a:solidFill>
                  <a:srgbClr val="FFFFFF"/>
                </a:solidFill>
                <a:latin typeface="Arial" pitchFamily="34" charset="0"/>
              </a:rPr>
              <a:t>, “</a:t>
            </a:r>
            <a:r>
              <a:rPr lang="zh-TW" altLang="en-US" sz="2800">
                <a:solidFill>
                  <a:srgbClr val="FFFFFF"/>
                </a:solidFill>
                <a:latin typeface="SimSun" pitchFamily="2" charset="-122"/>
                <a:ea typeface="SimSun" pitchFamily="2" charset="-122"/>
              </a:rPr>
              <a:t>活着</a:t>
            </a:r>
            <a:r>
              <a:rPr lang="zh-TW" altLang="en-US">
                <a:solidFill>
                  <a:srgbClr val="FFFFFF"/>
                </a:solidFill>
              </a:rPr>
              <a:t> </a:t>
            </a:r>
            <a:r>
              <a:rPr lang="en-US" altLang="ja-JP"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b="1">
                <a:solidFill>
                  <a:srgbClr val="FFFFFF"/>
                </a:solidFill>
                <a:latin typeface="Arial" pitchFamily="34" charset="0"/>
              </a:rPr>
              <a:t> </a:t>
            </a:r>
            <a:r>
              <a:rPr lang="en-US" altLang="ja-JP" b="1">
                <a:solidFill>
                  <a:srgbClr val="FFFFFF"/>
                </a:solidFill>
                <a:latin typeface="Arial" pitchFamily="34" charset="0"/>
              </a:rPr>
              <a:t>: </a:t>
            </a:r>
            <a:endParaRPr lang="en-US" b="1">
              <a:solidFill>
                <a:srgbClr val="FFFFFF"/>
              </a:solidFill>
              <a:latin typeface="Arial" pitchFamily="34" charset="0"/>
            </a:endParaRPr>
          </a:p>
        </p:txBody>
      </p:sp>
      <p:sp>
        <p:nvSpPr>
          <p:cNvPr id="7"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 name="Subtitle 2"/>
          <p:cNvSpPr txBox="1">
            <a:spLocks/>
          </p:cNvSpPr>
          <p:nvPr/>
        </p:nvSpPr>
        <p:spPr bwMode="auto">
          <a:xfrm>
            <a:off x="1676400" y="3581400"/>
            <a:ext cx="71628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en-US" baseline="30000">
                <a:solidFill>
                  <a:srgbClr val="FFFFFF"/>
                </a:solidFill>
                <a:latin typeface="Arial" pitchFamily="34" charset="0"/>
              </a:rPr>
              <a:t>NLT </a:t>
            </a:r>
            <a:r>
              <a:rPr lang="zh-CN" altLang="en-US" sz="2800" b="1">
                <a:solidFill>
                  <a:srgbClr val="FFFFFF"/>
                </a:solidFill>
                <a:latin typeface="SimSun" pitchFamily="2" charset="-122"/>
                <a:ea typeface="SimSun" pitchFamily="2" charset="-122"/>
              </a:rPr>
              <a:t>启 </a:t>
            </a:r>
            <a:r>
              <a:rPr lang="en-US" altLang="zh-CN" sz="2800" b="1">
                <a:solidFill>
                  <a:srgbClr val="FFFFFF"/>
                </a:solidFill>
                <a:latin typeface="SimSun" pitchFamily="2" charset="-122"/>
                <a:ea typeface="SimSun" pitchFamily="2" charset="-122"/>
              </a:rPr>
              <a:t>1: 18 </a:t>
            </a:r>
            <a:r>
              <a:rPr lang="zh-CN" altLang="en-US" sz="2800" b="1">
                <a:solidFill>
                  <a:srgbClr val="FFFFFF"/>
                </a:solidFill>
                <a:latin typeface="SimSun" pitchFamily="2" charset="-122"/>
                <a:ea typeface="SimSun" pitchFamily="2" charset="-122"/>
              </a:rPr>
              <a:t>我</a:t>
            </a:r>
            <a:r>
              <a:rPr lang="zh-TW" altLang="en-US" sz="2800" b="1">
                <a:solidFill>
                  <a:srgbClr val="FFFFFF"/>
                </a:solidFill>
                <a:latin typeface="SimSun" pitchFamily="2" charset="-122"/>
                <a:ea typeface="SimSun" pitchFamily="2" charset="-122"/>
              </a:rPr>
              <a:t>是</a:t>
            </a:r>
            <a:r>
              <a:rPr lang="zh-TW" altLang="en-US" sz="2800" b="1">
                <a:solidFill>
                  <a:srgbClr val="FFFF00"/>
                </a:solidFill>
                <a:latin typeface="SimSun" pitchFamily="2" charset="-122"/>
                <a:ea typeface="SimSun" pitchFamily="2" charset="-122"/>
              </a:rPr>
              <a:t>那</a:t>
            </a:r>
            <a:r>
              <a:rPr lang="zh-CN" altLang="en-US" sz="2800" b="1">
                <a:solidFill>
                  <a:srgbClr val="FFFF00"/>
                </a:solidFill>
                <a:latin typeface="SimSun" pitchFamily="2" charset="-122"/>
                <a:ea typeface="SimSun" pitchFamily="2" charset="-122"/>
              </a:rPr>
              <a:t>活着</a:t>
            </a:r>
            <a:r>
              <a:rPr lang="zh-TW" altLang="en-US" sz="2800" b="1">
                <a:solidFill>
                  <a:srgbClr val="FFFF00"/>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 我死了，但看看 </a:t>
            </a:r>
            <a:r>
              <a:rPr lang="en-US" altLang="zh-CN"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我还活着，直到永远！我抱着死亡和阴间的</a:t>
            </a:r>
            <a:r>
              <a:rPr lang="zh-TW" altLang="en-US" sz="2800" b="1">
                <a:solidFill>
                  <a:srgbClr val="FFFFFF"/>
                </a:solidFill>
                <a:latin typeface="SimSun" pitchFamily="2" charset="-122"/>
                <a:ea typeface="SimSun" pitchFamily="2" charset="-122"/>
              </a:rPr>
              <a:t>钥匙。</a:t>
            </a:r>
            <a:r>
              <a:rPr lang="zh-CN" altLang="en-US" sz="2800" b="1">
                <a:solidFill>
                  <a:srgbClr val="FFFFFF"/>
                </a:solidFill>
                <a:latin typeface="SimSun" pitchFamily="2" charset="-122"/>
                <a:ea typeface="SimSun" pitchFamily="2" charset="-122"/>
              </a:rPr>
              <a:t> </a:t>
            </a:r>
            <a:endParaRPr lang="en-US" sz="2800" b="1">
              <a:solidFill>
                <a:srgbClr val="FFFFFF"/>
              </a:solidFill>
              <a:latin typeface="SimSun" pitchFamily="2" charset="-122"/>
              <a:ea typeface="SimSun" pitchFamily="2" charset="-122"/>
            </a:endParaRPr>
          </a:p>
        </p:txBody>
      </p:sp>
      <p:sp>
        <p:nvSpPr>
          <p:cNvPr id="9" name="Subtitle 2"/>
          <p:cNvSpPr txBox="1">
            <a:spLocks/>
          </p:cNvSpPr>
          <p:nvPr/>
        </p:nvSpPr>
        <p:spPr bwMode="auto">
          <a:xfrm>
            <a:off x="1600200" y="4953000"/>
            <a:ext cx="70866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NLT </a:t>
            </a:r>
            <a:r>
              <a:rPr lang="zh-CN" altLang="en-US" sz="2800" b="1">
                <a:solidFill>
                  <a:srgbClr val="FFFFFF"/>
                </a:solidFill>
                <a:latin typeface="SimSun" pitchFamily="2" charset="-122"/>
                <a:ea typeface="SimSun" pitchFamily="2" charset="-122"/>
              </a:rPr>
              <a:t>启</a:t>
            </a:r>
            <a:r>
              <a:rPr lang="en-US" altLang="zh-CN" sz="2800" b="1">
                <a:solidFill>
                  <a:srgbClr val="FFFFFF"/>
                </a:solidFill>
                <a:latin typeface="SimSun" pitchFamily="2" charset="-122"/>
                <a:ea typeface="SimSun" pitchFamily="2" charset="-122"/>
              </a:rPr>
              <a:t>2:8“</a:t>
            </a:r>
            <a:r>
              <a:rPr lang="zh-CN" altLang="en-US" sz="2800" b="1">
                <a:solidFill>
                  <a:srgbClr val="FFFFFF"/>
                </a:solidFill>
                <a:latin typeface="SimSun" pitchFamily="2" charset="-122"/>
                <a:ea typeface="SimSun" pitchFamily="2" charset="-122"/>
              </a:rPr>
              <a:t>写这信</a:t>
            </a:r>
            <a:r>
              <a:rPr lang="zh-TW" altLang="en-US" sz="2800" b="1">
                <a:solidFill>
                  <a:srgbClr val="FFFFFF"/>
                </a:solidFill>
                <a:latin typeface="SimSun" pitchFamily="2" charset="-122"/>
                <a:ea typeface="SimSun" pitchFamily="2" charset="-122"/>
              </a:rPr>
              <a:t>給</a:t>
            </a:r>
            <a:r>
              <a:rPr lang="zh-CN" altLang="en-US" sz="2800" b="1">
                <a:solidFill>
                  <a:srgbClr val="FFFFFF"/>
                </a:solidFill>
                <a:latin typeface="SimSun" pitchFamily="2" charset="-122"/>
                <a:ea typeface="SimSun" pitchFamily="2" charset="-122"/>
              </a:rPr>
              <a:t>在士每那教会的天使。这是从那</a:t>
            </a:r>
            <a:r>
              <a:rPr lang="zh-TW" altLang="en-US" sz="2800" b="1">
                <a:solidFill>
                  <a:srgbClr val="FFFFFF"/>
                </a:solidFill>
                <a:latin typeface="SimSun" pitchFamily="2" charset="-122"/>
                <a:ea typeface="SimSun" pitchFamily="2" charset="-122"/>
              </a:rPr>
              <a:t>首先的</a:t>
            </a:r>
            <a:r>
              <a:rPr lang="zh-CN" altLang="en-US" sz="2800" b="1">
                <a:solidFill>
                  <a:srgbClr val="FFFFFF"/>
                </a:solidFill>
                <a:latin typeface="SimSun" pitchFamily="2" charset="-122"/>
                <a:ea typeface="SimSun" pitchFamily="2" charset="-122"/>
              </a:rPr>
              <a:t>和最后</a:t>
            </a:r>
            <a:r>
              <a:rPr lang="zh-TW" altLang="en-US" sz="2800" b="1">
                <a:solidFill>
                  <a:srgbClr val="FFFFFF"/>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他</a:t>
            </a:r>
            <a:r>
              <a:rPr lang="zh-CN" altLang="en-US" sz="2800" b="1">
                <a:solidFill>
                  <a:srgbClr val="FFFFFF"/>
                </a:solidFill>
                <a:latin typeface="SimSun" pitchFamily="2" charset="-122"/>
                <a:ea typeface="SimSun" pitchFamily="2" charset="-122"/>
              </a:rPr>
              <a:t>死了，但现在</a:t>
            </a:r>
            <a:r>
              <a:rPr lang="zh-CN" altLang="en-US" sz="2800" b="1">
                <a:solidFill>
                  <a:srgbClr val="FFFF00"/>
                </a:solidFill>
                <a:latin typeface="SimSun" pitchFamily="2" charset="-122"/>
                <a:ea typeface="SimSun" pitchFamily="2" charset="-122"/>
              </a:rPr>
              <a:t>还活着</a:t>
            </a:r>
            <a:r>
              <a:rPr lang="zh-CN" altLang="en-US" sz="2800" b="1">
                <a:solidFill>
                  <a:srgbClr val="FFFFFF"/>
                </a:solidFill>
                <a:latin typeface="SimSun" pitchFamily="2" charset="-122"/>
                <a:ea typeface="SimSun" pitchFamily="2" charset="-122"/>
              </a:rPr>
              <a:t>的信息： </a:t>
            </a:r>
            <a:endParaRPr lang="en-US" sz="2800" b="1">
              <a:solidFill>
                <a:srgbClr val="FFFFFF"/>
              </a:solidFill>
              <a:latin typeface="SimSun" pitchFamily="2" charset="-122"/>
              <a:ea typeface="SimSun" pitchFamily="2" charset="-122"/>
            </a:endParaRPr>
          </a:p>
        </p:txBody>
      </p:sp>
      <p:sp>
        <p:nvSpPr>
          <p:cNvPr id="800776"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10668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2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200" b="1">
              <a:solidFill>
                <a:srgbClr val="FFFFFF"/>
              </a:solidFill>
              <a:latin typeface="SimSun" pitchFamily="2" charset="-122"/>
              <a:ea typeface="SimSun" pitchFamily="2" charset="-122"/>
            </a:endParaRPr>
          </a:p>
        </p:txBody>
      </p:sp>
      <p:sp>
        <p:nvSpPr>
          <p:cNvPr id="800778" name="Rectangle 11"/>
          <p:cNvSpPr>
            <a:spLocks noGrp="1"/>
          </p:cNvSpPr>
          <p:nvPr>
            <p:ph type="title" idx="4294967295"/>
          </p:nvPr>
        </p:nvSpPr>
        <p:spPr>
          <a:xfrm>
            <a:off x="762000" y="228600"/>
            <a:ext cx="7924800" cy="685800"/>
          </a:xfrm>
          <a:noFill/>
        </p:spPr>
        <p:txBody>
          <a:bodyPr/>
          <a:lstStyle/>
          <a:p>
            <a:r>
              <a:rPr lang="zh-TW" altLang="en-US" sz="4800">
                <a:latin typeface="SimSun" pitchFamily="2" charset="-122"/>
                <a:ea typeface="SimSun" pitchFamily="2" charset="-122"/>
              </a:rPr>
              <a:t> 第一次复活</a:t>
            </a:r>
            <a:r>
              <a:rPr lang="en-US" altLang="ja-JP" sz="4800">
                <a:latin typeface="SimSun" pitchFamily="2" charset="-122"/>
                <a:ea typeface="SimSun" pitchFamily="2" charset="-122"/>
              </a:rPr>
              <a:t>(20:4)</a:t>
            </a:r>
            <a:endParaRPr lang="en-US" sz="4800">
              <a:latin typeface="SimSun" pitchFamily="2" charset="-122"/>
              <a:ea typeface="SimSun" pitchFamily="2" charset="-122"/>
            </a:endParaRPr>
          </a:p>
        </p:txBody>
      </p:sp>
      <p:pic>
        <p:nvPicPr>
          <p:cNvPr id="800779" name="Picture 11" descr="Rev 20.4 Gk came to lif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752599"/>
            <a:ext cx="1619319" cy="4987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0780" name="Picture 12"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819400" y="2627313"/>
            <a:ext cx="533400" cy="344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805736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4867"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dirty="0">
                <a:solidFill>
                  <a:srgbClr val="FFFFFF"/>
                </a:solidFill>
                <a:latin typeface="Arial" pitchFamily="34" charset="0"/>
                <a:cs typeface="Arial" pitchFamily="34" charset="0"/>
              </a:rPr>
              <a:t>“</a:t>
            </a:r>
            <a:r>
              <a:rPr lang="zh-TW" altLang="en-US" sz="2800" b="1" dirty="0">
                <a:solidFill>
                  <a:srgbClr val="FFFF00"/>
                </a:solidFill>
                <a:latin typeface="SimSun" pitchFamily="2" charset="-122"/>
                <a:ea typeface="SimSun" pitchFamily="2" charset="-122"/>
              </a:rPr>
              <a:t>复活</a:t>
            </a:r>
            <a:r>
              <a:rPr lang="en-US" altLang="ja-JP" b="1" dirty="0">
                <a:solidFill>
                  <a:srgbClr val="FFFFFF"/>
                </a:solidFill>
                <a:latin typeface="Arial" pitchFamily="34" charset="0"/>
                <a:cs typeface="Arial" pitchFamily="34" charset="0"/>
              </a:rPr>
              <a:t>” (</a:t>
            </a:r>
            <a:r>
              <a:rPr lang="zh-TW" altLang="en-US" dirty="0">
                <a:solidFill>
                  <a:srgbClr val="FFFFFF"/>
                </a:solidFill>
              </a:rPr>
              <a:t>从</a:t>
            </a:r>
            <a:r>
              <a:rPr lang="en-US" altLang="ja-JP" b="1" dirty="0">
                <a:solidFill>
                  <a:srgbClr val="FFFFFF"/>
                </a:solidFill>
                <a:latin typeface="Arial" pitchFamily="34" charset="0"/>
              </a:rPr>
              <a:t> </a:t>
            </a:r>
            <a:r>
              <a:rPr lang="en-US" altLang="ja-JP" b="1" dirty="0" err="1">
                <a:solidFill>
                  <a:srgbClr val="FFFFFF"/>
                </a:solidFill>
                <a:latin typeface="Bwgrkl" pitchFamily="1" charset="0"/>
              </a:rPr>
              <a:t>za,w</a:t>
            </a:r>
            <a:r>
              <a:rPr lang="en-US" altLang="ja-JP" b="1" dirty="0">
                <a:solidFill>
                  <a:srgbClr val="FFFFFF"/>
                </a:solidFill>
                <a:latin typeface="Arial" pitchFamily="34" charset="0"/>
              </a:rPr>
              <a:t>, “</a:t>
            </a:r>
            <a:r>
              <a:rPr lang="zh-TW" altLang="en-US" sz="2800" dirty="0">
                <a:solidFill>
                  <a:srgbClr val="FFFFFF"/>
                </a:solidFill>
                <a:latin typeface="SimSun" pitchFamily="2" charset="-122"/>
                <a:ea typeface="SimSun" pitchFamily="2" charset="-122"/>
              </a:rPr>
              <a:t>活着</a:t>
            </a:r>
            <a:r>
              <a:rPr lang="zh-TW" altLang="en-US" dirty="0">
                <a:solidFill>
                  <a:srgbClr val="FFFFFF"/>
                </a:solidFill>
              </a:rPr>
              <a:t> </a:t>
            </a:r>
            <a:r>
              <a:rPr lang="en-US" altLang="ja-JP" b="1" dirty="0">
                <a:solidFill>
                  <a:srgbClr val="FFFFFF"/>
                </a:solidFill>
                <a:latin typeface="Arial" pitchFamily="34" charset="0"/>
              </a:rPr>
              <a:t>”) </a:t>
            </a:r>
            <a:r>
              <a:rPr lang="zh-TW" altLang="en-US" sz="2800" b="1" dirty="0">
                <a:solidFill>
                  <a:srgbClr val="FFFFFF"/>
                </a:solidFill>
                <a:latin typeface="SimSun" pitchFamily="2" charset="-122"/>
                <a:ea typeface="SimSun" pitchFamily="2" charset="-122"/>
              </a:rPr>
              <a:t>意味着</a:t>
            </a:r>
            <a:r>
              <a:rPr lang="zh-TW" altLang="en-US" b="1" dirty="0">
                <a:solidFill>
                  <a:srgbClr val="FFFFFF"/>
                </a:solidFill>
                <a:latin typeface="Arial" pitchFamily="34" charset="0"/>
              </a:rPr>
              <a:t> </a:t>
            </a:r>
            <a:r>
              <a:rPr lang="en-US" altLang="ja-JP" b="1" dirty="0">
                <a:solidFill>
                  <a:srgbClr val="FFFFFF"/>
                </a:solidFill>
                <a:latin typeface="Arial" pitchFamily="34" charset="0"/>
              </a:rPr>
              <a:t>: </a:t>
            </a:r>
            <a:endParaRPr lang="en-US" b="1" dirty="0">
              <a:solidFill>
                <a:srgbClr val="FFFFFF"/>
              </a:solidFill>
              <a:latin typeface="Arial" pitchFamily="34" charset="0"/>
            </a:endParaRPr>
          </a:p>
        </p:txBody>
      </p:sp>
      <p:sp>
        <p:nvSpPr>
          <p:cNvPr id="804868" name="Subtitle 2"/>
          <p:cNvSpPr txBox="1">
            <a:spLocks/>
          </p:cNvSpPr>
          <p:nvPr/>
        </p:nvSpPr>
        <p:spPr bwMode="auto">
          <a:xfrm>
            <a:off x="1295400" y="2895600"/>
            <a:ext cx="70866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04871" name="Rectangle 10"/>
          <p:cNvSpPr>
            <a:spLocks noChangeArrowheads="1"/>
          </p:cNvSpPr>
          <p:nvPr/>
        </p:nvSpPr>
        <p:spPr bwMode="auto">
          <a:xfrm>
            <a:off x="1219200" y="3429000"/>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a:t>
            </a:r>
            <a:r>
              <a:rPr lang="en-US" altLang="ja-JP" sz="2800" b="1">
                <a:solidFill>
                  <a:srgbClr val="FFFF00"/>
                </a:solidFill>
                <a:latin typeface="SimSun" pitchFamily="2" charset="-122"/>
                <a:ea typeface="MS PGothic" pitchFamily="34" charset="-128"/>
                <a:cs typeface="Arial" pitchFamily="34" charset="0"/>
              </a:rPr>
              <a:t> </a:t>
            </a:r>
            <a:r>
              <a:rPr lang="zh-TW" altLang="en-US" sz="2800" b="1">
                <a:solidFill>
                  <a:srgbClr val="FFFF00"/>
                </a:solidFill>
                <a:latin typeface="SimSun" pitchFamily="2" charset="-122"/>
                <a:ea typeface="SimSun" pitchFamily="2" charset="-122"/>
              </a:rPr>
              <a:t>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Arial" pitchFamily="34" charset="0"/>
                <a:ea typeface="MS PGothic" pitchFamily="34" charset="-128"/>
                <a:cs typeface="Arial" pitchFamily="34" charset="0"/>
              </a:rPr>
              <a:t>(16:3; 19:20)</a:t>
            </a:r>
            <a:endParaRPr lang="en-US" sz="2800" b="1">
              <a:solidFill>
                <a:srgbClr val="FFFFFF"/>
              </a:solidFill>
              <a:latin typeface="Arial" pitchFamily="34" charset="0"/>
              <a:ea typeface="MS PGothic" pitchFamily="34" charset="-128"/>
              <a:cs typeface="Arial" pitchFamily="34" charset="0"/>
            </a:endParaRPr>
          </a:p>
        </p:txBody>
      </p:sp>
      <p:sp>
        <p:nvSpPr>
          <p:cNvPr id="804873"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838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04875" name="Rectangle 13"/>
          <p:cNvSpPr>
            <a:spLocks noGrp="1"/>
          </p:cNvSpPr>
          <p:nvPr>
            <p:ph type="title" idx="4294967295"/>
          </p:nvPr>
        </p:nvSpPr>
        <p:spPr>
          <a:xfrm>
            <a:off x="914400" y="0"/>
            <a:ext cx="7772400" cy="9906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4877" name="Picture 14" descr="Rev 20.4 Gk came to lif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297085" y="1752599"/>
            <a:ext cx="1639804" cy="5050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 name="Picture 12"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798836" y="2651757"/>
            <a:ext cx="510394" cy="3296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 name="Subtitle 2"/>
          <p:cNvSpPr txBox="1">
            <a:spLocks/>
          </p:cNvSpPr>
          <p:nvPr/>
        </p:nvSpPr>
        <p:spPr bwMode="auto">
          <a:xfrm>
            <a:off x="1676400" y="4038600"/>
            <a:ext cx="7467600" cy="1524000"/>
          </a:xfrm>
          <a:prstGeom prst="rect">
            <a:avLst/>
          </a:prstGeom>
          <a:noFill/>
          <a:ln w="9525">
            <a:noFill/>
            <a:miter lim="800000"/>
            <a:headEnd/>
            <a:tailEnd/>
          </a:ln>
        </p:spPr>
        <p:txBody>
          <a:bodyPr lIns="100584"/>
          <a:lstStyle/>
          <a:p>
            <a:pPr eaLnBrk="1" hangingPunct="1">
              <a:buClr>
                <a:srgbClr val="E3EBF1"/>
              </a:buClr>
              <a:buSzPct val="95000"/>
              <a:defRPr/>
            </a:pPr>
            <a:r>
              <a:rPr lang="en-US" baseline="30000" dirty="0">
                <a:solidFill>
                  <a:srgbClr val="FFFFFF"/>
                </a:solidFill>
                <a:latin typeface="Arial" pitchFamily="34" charset="0"/>
                <a:ea typeface="ＭＳ Ｐゴシック" pitchFamily="34" charset="-128"/>
              </a:rPr>
              <a:t>NAU</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启示录</a:t>
            </a:r>
            <a:r>
              <a:rPr lang="en-US" b="1" dirty="0">
                <a:solidFill>
                  <a:srgbClr val="FFFFFF"/>
                </a:solidFill>
                <a:latin typeface="Arial" pitchFamily="34" charset="0"/>
                <a:ea typeface="ＭＳ Ｐゴシック" pitchFamily="34" charset="-128"/>
              </a:rPr>
              <a:t>16:3</a:t>
            </a:r>
            <a:r>
              <a:rPr lang="zh-CN" altLang="en-US" dirty="0">
                <a:solidFill>
                  <a:srgbClr val="FFFFFF"/>
                </a:solidFill>
                <a:latin typeface="Comic Sans MS" pitchFamily="66" charset="0"/>
                <a:ea typeface="ＭＳ Ｐゴシック" pitchFamily="34" charset="-128"/>
              </a:rPr>
              <a:t>第</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二位天使倒出他的碗里，入海</a:t>
            </a:r>
            <a:r>
              <a:rPr lang="en-US" altLang="zh-CN"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在海中的每一个</a:t>
            </a:r>
            <a:r>
              <a:rPr lang="zh-CN" altLang="en-US" b="1" dirty="0">
                <a:solidFill>
                  <a:srgbClr val="FFFF00"/>
                </a:solidFill>
                <a:effectLst>
                  <a:outerShdw blurRad="38100" dist="38100" dir="2700000" algn="tl">
                    <a:srgbClr val="000000">
                      <a:alpha val="43137"/>
                    </a:srgbClr>
                  </a:outerShdw>
                </a:effectLst>
                <a:latin typeface="Comic Sans MS" pitchFamily="66" charset="0"/>
                <a:ea typeface="ＭＳ Ｐゴシック" pitchFamily="34" charset="-128"/>
              </a:rPr>
              <a:t>活物</a:t>
            </a:r>
            <a:r>
              <a:rPr lang="zh-CN" altLang="en-US" b="1" dirty="0">
                <a:solidFill>
                  <a:srgbClr val="FFFFFF"/>
                </a:solidFill>
                <a:effectLst>
                  <a:outerShdw blurRad="38100" dist="38100" dir="2700000" algn="tl">
                    <a:srgbClr val="000000">
                      <a:alpha val="43137"/>
                    </a:srgbClr>
                  </a:outerShdw>
                </a:effectLst>
                <a:latin typeface="Comic Sans MS" pitchFamily="66" charset="0"/>
                <a:ea typeface="ＭＳ Ｐゴシック" pitchFamily="34" charset="-128"/>
              </a:rPr>
              <a:t>死了</a:t>
            </a:r>
            <a:endParaRPr lang="en-US" b="1" dirty="0">
              <a:solidFill>
                <a:srgbClr val="FFFFFF"/>
              </a:solidFill>
              <a:effectLst>
                <a:outerShdw blurRad="38100" dist="38100" dir="2700000" algn="tl">
                  <a:srgbClr val="000000">
                    <a:alpha val="43137"/>
                  </a:srgbClr>
                </a:outerShdw>
              </a:effectLst>
              <a:latin typeface="Corbel" pitchFamily="34" charset="0"/>
              <a:ea typeface="ＭＳ Ｐゴシック" pitchFamily="34" charset="-128"/>
            </a:endParaRPr>
          </a:p>
        </p:txBody>
      </p:sp>
      <p:sp>
        <p:nvSpPr>
          <p:cNvPr id="19" name="Subtitle 2"/>
          <p:cNvSpPr txBox="1">
            <a:spLocks/>
          </p:cNvSpPr>
          <p:nvPr/>
        </p:nvSpPr>
        <p:spPr bwMode="auto">
          <a:xfrm>
            <a:off x="1676400" y="5334000"/>
            <a:ext cx="7467600" cy="1066800"/>
          </a:xfrm>
          <a:prstGeom prst="rect">
            <a:avLst/>
          </a:prstGeom>
          <a:noFill/>
          <a:ln w="9525">
            <a:noFill/>
            <a:miter lim="800000"/>
            <a:headEnd/>
            <a:tailEnd/>
          </a:ln>
        </p:spPr>
        <p:txBody>
          <a:bodyPr lIns="100584"/>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r>
              <a:rPr lang="en-US" baseline="30000" dirty="0">
                <a:solidFill>
                  <a:srgbClr val="FFFFFF"/>
                </a:solidFill>
                <a:latin typeface="Arial" charset="0"/>
              </a:rPr>
              <a:t>NLT</a:t>
            </a:r>
            <a:r>
              <a:rPr lang="zh-CN" altLang="en-US" b="1" dirty="0">
                <a:solidFill>
                  <a:srgbClr val="FFFFFF"/>
                </a:solidFill>
                <a:effectLst>
                  <a:outerShdw blurRad="38100" dist="38100" dir="2700000" algn="tl">
                    <a:srgbClr val="336699"/>
                  </a:outerShdw>
                </a:effectLst>
              </a:rPr>
              <a:t>启示录</a:t>
            </a:r>
            <a:r>
              <a:rPr lang="en-US" b="1" dirty="0">
                <a:solidFill>
                  <a:srgbClr val="FFFFFF"/>
                </a:solidFill>
                <a:latin typeface="Arial" charset="0"/>
              </a:rPr>
              <a:t>19:20b …</a:t>
            </a:r>
            <a:r>
              <a:rPr lang="zh-CN" altLang="en-US" b="1" dirty="0">
                <a:solidFill>
                  <a:srgbClr val="FFFFFF"/>
                </a:solidFill>
              </a:rPr>
              <a:t>兽和他的假先知</a:t>
            </a:r>
            <a:r>
              <a:rPr lang="zh-CN" altLang="en-US" b="1" dirty="0">
                <a:solidFill>
                  <a:srgbClr val="FFFF00"/>
                </a:solidFill>
              </a:rPr>
              <a:t>活活</a:t>
            </a:r>
            <a:r>
              <a:rPr lang="zh-CN" altLang="en-US" b="1" dirty="0">
                <a:solidFill>
                  <a:srgbClr val="FFFFFF"/>
                </a:solidFill>
              </a:rPr>
              <a:t>地被扔在烧着硫磺的火湖里。</a:t>
            </a:r>
            <a:endParaRPr lang="en-US" b="1" dirty="0">
              <a:solidFill>
                <a:srgbClr val="FFFFFF"/>
              </a:solidFill>
              <a:latin typeface="Arial" charset="0"/>
            </a:endParaRPr>
          </a:p>
        </p:txBody>
      </p:sp>
    </p:spTree>
    <p:extLst>
      <p:ext uri="{BB962C8B-B14F-4D97-AF65-F5344CB8AC3E}">
        <p14:creationId xmlns:p14="http://schemas.microsoft.com/office/powerpoint/2010/main" val="4721544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4867"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b="1">
                <a:solidFill>
                  <a:srgbClr val="FFFFFF"/>
                </a:solidFill>
                <a:latin typeface="Arial" pitchFamily="34" charset="0"/>
                <a:cs typeface="Arial" pitchFamily="34" charset="0"/>
              </a:rPr>
              <a:t>” (</a:t>
            </a:r>
            <a:r>
              <a:rPr lang="zh-TW" altLang="en-US">
                <a:solidFill>
                  <a:srgbClr val="FFFFFF"/>
                </a:solidFill>
              </a:rPr>
              <a:t>从</a:t>
            </a:r>
            <a:r>
              <a:rPr lang="en-US" altLang="ja-JP" b="1">
                <a:solidFill>
                  <a:srgbClr val="FFFFFF"/>
                </a:solidFill>
                <a:latin typeface="Arial" pitchFamily="34" charset="0"/>
              </a:rPr>
              <a:t> </a:t>
            </a:r>
            <a:r>
              <a:rPr lang="en-US" altLang="ja-JP" b="1">
                <a:solidFill>
                  <a:srgbClr val="FFFFFF"/>
                </a:solidFill>
                <a:latin typeface="Bwgrkl" pitchFamily="1" charset="0"/>
              </a:rPr>
              <a:t>za,w</a:t>
            </a:r>
            <a:r>
              <a:rPr lang="en-US" altLang="ja-JP" b="1">
                <a:solidFill>
                  <a:srgbClr val="FFFFFF"/>
                </a:solidFill>
                <a:latin typeface="Arial" pitchFamily="34" charset="0"/>
              </a:rPr>
              <a:t>, “</a:t>
            </a:r>
            <a:r>
              <a:rPr lang="zh-TW" altLang="en-US" sz="2800">
                <a:solidFill>
                  <a:srgbClr val="FFFFFF"/>
                </a:solidFill>
                <a:latin typeface="SimSun" pitchFamily="2" charset="-122"/>
                <a:ea typeface="SimSun" pitchFamily="2" charset="-122"/>
              </a:rPr>
              <a:t>活着</a:t>
            </a:r>
            <a:r>
              <a:rPr lang="zh-TW" altLang="en-US">
                <a:solidFill>
                  <a:srgbClr val="FFFFFF"/>
                </a:solidFill>
              </a:rPr>
              <a:t> </a:t>
            </a:r>
            <a:r>
              <a:rPr lang="en-US" altLang="ja-JP"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b="1">
                <a:solidFill>
                  <a:srgbClr val="FFFFFF"/>
                </a:solidFill>
                <a:latin typeface="Arial" pitchFamily="34" charset="0"/>
              </a:rPr>
              <a:t> </a:t>
            </a:r>
            <a:r>
              <a:rPr lang="en-US" altLang="ja-JP" b="1">
                <a:solidFill>
                  <a:srgbClr val="FFFFFF"/>
                </a:solidFill>
                <a:latin typeface="Arial" pitchFamily="34" charset="0"/>
              </a:rPr>
              <a:t>: </a:t>
            </a:r>
            <a:endParaRPr lang="en-US" b="1">
              <a:solidFill>
                <a:srgbClr val="FFFFFF"/>
              </a:solidFill>
              <a:latin typeface="Arial" pitchFamily="34" charset="0"/>
            </a:endParaRPr>
          </a:p>
        </p:txBody>
      </p:sp>
      <p:sp>
        <p:nvSpPr>
          <p:cNvPr id="804868" name="Subtitle 2"/>
          <p:cNvSpPr txBox="1">
            <a:spLocks/>
          </p:cNvSpPr>
          <p:nvPr/>
        </p:nvSpPr>
        <p:spPr bwMode="auto">
          <a:xfrm>
            <a:off x="1295400" y="2895600"/>
            <a:ext cx="70866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a:t>
            </a:r>
            <a:r>
              <a:rPr lang="en-US" altLang="ja-JP" sz="2800" b="1">
                <a:solidFill>
                  <a:srgbClr val="FFFFFF"/>
                </a:solidFill>
                <a:latin typeface="SimSun" pitchFamily="2" charset="-122"/>
                <a:cs typeface="Arial" pitchFamily="34" charset="0"/>
              </a:rPr>
              <a:t>(1:18; 2:8)</a:t>
            </a:r>
            <a:endParaRPr lang="en-US" sz="2800" b="1">
              <a:solidFill>
                <a:srgbClr val="FFFFFF"/>
              </a:solidFill>
              <a:latin typeface="SimSun" pitchFamily="2" charset="-122"/>
              <a:cs typeface="Arial" pitchFamily="34" charset="0"/>
            </a:endParaRPr>
          </a:p>
        </p:txBody>
      </p:sp>
      <p:sp>
        <p:nvSpPr>
          <p:cNvPr id="8" name="Subtitle 2"/>
          <p:cNvSpPr txBox="1">
            <a:spLocks/>
          </p:cNvSpPr>
          <p:nvPr/>
        </p:nvSpPr>
        <p:spPr bwMode="auto">
          <a:xfrm>
            <a:off x="1676400" y="4419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en-US" baseline="30000" dirty="0">
                <a:solidFill>
                  <a:srgbClr val="FFFFFF"/>
                </a:solidFill>
                <a:latin typeface="Arial" pitchFamily="34" charset="0"/>
              </a:rPr>
              <a:t>NLT </a:t>
            </a:r>
            <a:r>
              <a:rPr lang="zh-CN" altLang="en-US" sz="2800" b="1" dirty="0">
                <a:solidFill>
                  <a:srgbClr val="FFFFFF"/>
                </a:solidFill>
                <a:latin typeface="SimSun" pitchFamily="2" charset="-122"/>
                <a:ea typeface="SimSun" pitchFamily="2" charset="-122"/>
              </a:rPr>
              <a:t>启示</a:t>
            </a:r>
            <a:r>
              <a:rPr lang="zh-TW" altLang="en-US" sz="2800" b="1" dirty="0">
                <a:solidFill>
                  <a:srgbClr val="FFFFFF"/>
                </a:solidFill>
                <a:latin typeface="SimSun" pitchFamily="2" charset="-122"/>
                <a:ea typeface="SimSun" pitchFamily="2" charset="-122"/>
              </a:rPr>
              <a:t>录 </a:t>
            </a:r>
            <a:r>
              <a:rPr lang="en-US" altLang="zh-CN" sz="2800" b="1" dirty="0">
                <a:solidFill>
                  <a:srgbClr val="FFFFFF"/>
                </a:solidFill>
                <a:latin typeface="SimSun" pitchFamily="2" charset="-122"/>
                <a:ea typeface="SimSun" pitchFamily="2" charset="-122"/>
              </a:rPr>
              <a:t>3:1 “</a:t>
            </a:r>
            <a:r>
              <a:rPr lang="zh-CN" altLang="en-US" sz="2800" b="1" dirty="0">
                <a:solidFill>
                  <a:srgbClr val="FFFFFF"/>
                </a:solidFill>
                <a:latin typeface="SimSun" pitchFamily="2" charset="-122"/>
                <a:ea typeface="SimSun" pitchFamily="2" charset="-122"/>
              </a:rPr>
              <a:t>写这信</a:t>
            </a:r>
            <a:r>
              <a:rPr lang="zh-TW" altLang="en-US" sz="2800" b="1" dirty="0">
                <a:solidFill>
                  <a:srgbClr val="FFFFFF"/>
                </a:solidFill>
                <a:latin typeface="SimSun" pitchFamily="2" charset="-122"/>
                <a:ea typeface="SimSun" pitchFamily="2" charset="-122"/>
              </a:rPr>
              <a:t>給</a:t>
            </a:r>
            <a:r>
              <a:rPr lang="zh-CN" altLang="en-US" sz="2800" b="1" dirty="0">
                <a:solidFill>
                  <a:srgbClr val="FFFFFF"/>
                </a:solidFill>
                <a:latin typeface="SimSun" pitchFamily="2" charset="-122"/>
                <a:ea typeface="SimSun" pitchFamily="2" charset="-122"/>
              </a:rPr>
              <a:t>在 </a:t>
            </a:r>
            <a:r>
              <a:rPr lang="zh-TW" altLang="en-US" sz="2800" b="1" dirty="0">
                <a:solidFill>
                  <a:srgbClr val="FFFFFF"/>
                </a:solidFill>
                <a:latin typeface="SimSun" pitchFamily="2" charset="-122"/>
                <a:ea typeface="SimSun" pitchFamily="2" charset="-122"/>
              </a:rPr>
              <a:t>撒狄</a:t>
            </a:r>
            <a:r>
              <a:rPr lang="zh-CN" altLang="en-US" sz="2800" b="1" dirty="0">
                <a:solidFill>
                  <a:srgbClr val="FFFFFF"/>
                </a:solidFill>
                <a:latin typeface="SimSun" pitchFamily="2" charset="-122"/>
                <a:ea typeface="SimSun" pitchFamily="2" charset="-122"/>
              </a:rPr>
              <a:t>教会</a:t>
            </a:r>
            <a:r>
              <a:rPr lang="zh-TW" altLang="en-US" sz="2800" b="1" dirty="0">
                <a:solidFill>
                  <a:srgbClr val="FFFFFF"/>
                </a:solidFill>
                <a:latin typeface="SimSun" pitchFamily="2" charset="-122"/>
                <a:ea typeface="SimSun" pitchFamily="2" charset="-122"/>
              </a:rPr>
              <a:t>中</a:t>
            </a:r>
            <a:r>
              <a:rPr lang="zh-CN" altLang="en-US" sz="2800" b="1" dirty="0">
                <a:solidFill>
                  <a:srgbClr val="FFFFFF"/>
                </a:solidFill>
                <a:latin typeface="SimSun" pitchFamily="2" charset="-122"/>
                <a:ea typeface="SimSun" pitchFamily="2" charset="-122"/>
              </a:rPr>
              <a:t>的使者</a:t>
            </a:r>
            <a:r>
              <a:rPr lang="en-US" altLang="zh-TW" sz="2800" b="1" dirty="0">
                <a:solidFill>
                  <a:srgbClr val="FFFFFF"/>
                </a:solidFill>
                <a:latin typeface="SimSun" pitchFamily="2" charset="-122"/>
                <a:ea typeface="SimSun" pitchFamily="2" charset="-122"/>
              </a:rPr>
              <a:t>…“</a:t>
            </a:r>
            <a:r>
              <a:rPr lang="zh-CN" altLang="en-US" sz="2800" b="1" dirty="0">
                <a:solidFill>
                  <a:srgbClr val="FFFFFF"/>
                </a:solidFill>
                <a:latin typeface="SimSun" pitchFamily="2" charset="-122"/>
                <a:ea typeface="SimSun" pitchFamily="2" charset="-122"/>
              </a:rPr>
              <a:t>我</a:t>
            </a:r>
            <a:r>
              <a:rPr lang="zh-TW" altLang="en-US" sz="2800" b="1" dirty="0">
                <a:solidFill>
                  <a:srgbClr val="FFFFFF"/>
                </a:solidFill>
                <a:latin typeface="SimSun" pitchFamily="2" charset="-122"/>
                <a:ea typeface="SimSun" pitchFamily="2" charset="-122"/>
              </a:rPr>
              <a:t>知道</a:t>
            </a:r>
            <a:r>
              <a:rPr lang="en-US" altLang="zh-CN" sz="2800" b="1" dirty="0">
                <a:solidFill>
                  <a:srgbClr val="FFFFFF"/>
                </a:solidFill>
                <a:latin typeface="SimSun" pitchFamily="2" charset="-122"/>
                <a:ea typeface="SimSun" pitchFamily="2" charset="-122"/>
              </a:rPr>
              <a:t>…</a:t>
            </a:r>
            <a:r>
              <a:rPr lang="zh-TW" altLang="en-US" sz="2800" b="1" dirty="0">
                <a:solidFill>
                  <a:srgbClr val="FFFFFF"/>
                </a:solidFill>
                <a:latin typeface="SimSun" pitchFamily="2" charset="-122"/>
                <a:ea typeface="SimSun" pitchFamily="2" charset="-122"/>
              </a:rPr>
              <a:t>按名你是</a:t>
            </a:r>
            <a:r>
              <a:rPr lang="zh-CN" altLang="en-US" sz="2800" b="1" dirty="0">
                <a:solidFill>
                  <a:srgbClr val="FFFFFF"/>
                </a:solidFill>
                <a:latin typeface="SimSun" pitchFamily="2" charset="-122"/>
                <a:ea typeface="SimSun" pitchFamily="2" charset="-122"/>
              </a:rPr>
              <a:t>活着</a:t>
            </a:r>
            <a:r>
              <a:rPr lang="en-US" altLang="zh-TW" sz="2800" b="1" dirty="0">
                <a:solidFill>
                  <a:srgbClr val="FFFFFF"/>
                </a:solidFill>
                <a:latin typeface="SimSun" pitchFamily="2" charset="-122"/>
                <a:ea typeface="SimSun" pitchFamily="2" charset="-122"/>
              </a:rPr>
              <a:t>,</a:t>
            </a:r>
            <a:r>
              <a:rPr lang="en-US" altLang="zh-CN" sz="2800" b="1" dirty="0">
                <a:solidFill>
                  <a:srgbClr val="FFFFFF"/>
                </a:solidFill>
                <a:latin typeface="SimSun" pitchFamily="2" charset="-122"/>
                <a:ea typeface="SimSun" pitchFamily="2" charset="-122"/>
              </a:rPr>
              <a:t> </a:t>
            </a:r>
            <a:r>
              <a:rPr lang="zh-CN" altLang="en-US" sz="2800" b="1" dirty="0">
                <a:solidFill>
                  <a:srgbClr val="FFFFFF"/>
                </a:solidFill>
                <a:latin typeface="SimSun" pitchFamily="2" charset="-122"/>
                <a:ea typeface="SimSun" pitchFamily="2" charset="-122"/>
              </a:rPr>
              <a:t>但你是死了。</a:t>
            </a:r>
            <a:endParaRPr lang="en-US" sz="2800" b="1" dirty="0">
              <a:solidFill>
                <a:srgbClr val="FFFFFF"/>
              </a:solidFill>
              <a:latin typeface="SimSun" pitchFamily="2" charset="-122"/>
              <a:ea typeface="SimSun" pitchFamily="2" charset="-122"/>
            </a:endParaRPr>
          </a:p>
        </p:txBody>
      </p:sp>
      <p:sp>
        <p:nvSpPr>
          <p:cNvPr id="9" name="Subtitle 2"/>
          <p:cNvSpPr txBox="1">
            <a:spLocks/>
          </p:cNvSpPr>
          <p:nvPr/>
        </p:nvSpPr>
        <p:spPr bwMode="auto">
          <a:xfrm>
            <a:off x="1676400" y="5791200"/>
            <a:ext cx="7467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NAU</a:t>
            </a:r>
            <a:r>
              <a:rPr lang="zh-CN" altLang="en-US" sz="2800" b="1">
                <a:solidFill>
                  <a:srgbClr val="FFFFFF"/>
                </a:solidFill>
                <a:latin typeface="SimSun" pitchFamily="2" charset="-122"/>
                <a:ea typeface="SimSun" pitchFamily="2" charset="-122"/>
              </a:rPr>
              <a:t>启示</a:t>
            </a:r>
            <a:r>
              <a:rPr lang="zh-TW" altLang="en-US" sz="2800" b="1">
                <a:solidFill>
                  <a:srgbClr val="FFFFFF"/>
                </a:solidFill>
                <a:latin typeface="SimSun" pitchFamily="2" charset="-122"/>
                <a:ea typeface="SimSun" pitchFamily="2" charset="-122"/>
              </a:rPr>
              <a:t>录</a:t>
            </a:r>
            <a:r>
              <a:rPr lang="en-US" altLang="ja-JP" sz="2800" b="1">
                <a:solidFill>
                  <a:srgbClr val="FFFFFF"/>
                </a:solidFill>
                <a:latin typeface="SimSun" pitchFamily="2" charset="-122"/>
                <a:ea typeface="SimSun" pitchFamily="2" charset="-122"/>
              </a:rPr>
              <a:t>7:17 </a:t>
            </a:r>
            <a:r>
              <a:rPr lang="zh-TW" altLang="en-US" sz="2800" b="1">
                <a:solidFill>
                  <a:srgbClr val="FFFFFF"/>
                </a:solidFill>
                <a:latin typeface="SimSun" pitchFamily="2" charset="-122"/>
                <a:ea typeface="SimSun" pitchFamily="2" charset="-122"/>
              </a:rPr>
              <a:t>因為</a:t>
            </a:r>
            <a:r>
              <a:rPr lang="zh-CN" altLang="en-US" sz="2800" b="1">
                <a:solidFill>
                  <a:srgbClr val="FFFFFF"/>
                </a:solidFill>
                <a:latin typeface="SimSun" pitchFamily="2" charset="-122"/>
                <a:ea typeface="SimSun" pitchFamily="2" charset="-122"/>
              </a:rPr>
              <a:t>宝座中</a:t>
            </a:r>
            <a:r>
              <a:rPr lang="zh-TW" altLang="en-US" sz="2800" b="1">
                <a:solidFill>
                  <a:srgbClr val="FFFFFF"/>
                </a:solidFill>
                <a:latin typeface="SimSun" pitchFamily="2" charset="-122"/>
                <a:ea typeface="SimSun" pitchFamily="2" charset="-122"/>
              </a:rPr>
              <a:t>的</a:t>
            </a:r>
            <a:r>
              <a:rPr lang="zh-CN" altLang="en-US" sz="2800" b="1">
                <a:solidFill>
                  <a:srgbClr val="FFFFFF"/>
                </a:solidFill>
                <a:latin typeface="SimSun" pitchFamily="2" charset="-122"/>
                <a:ea typeface="SimSun" pitchFamily="2" charset="-122"/>
              </a:rPr>
              <a:t>羔羊将引导他们</a:t>
            </a:r>
            <a:r>
              <a:rPr lang="en-US" altLang="zh-CN" sz="2800" b="1">
                <a:solidFill>
                  <a:srgbClr val="FFFFFF"/>
                </a:solidFill>
                <a:latin typeface="SimSun" pitchFamily="2" charset="-122"/>
                <a:ea typeface="SimSun" pitchFamily="2" charset="-122"/>
              </a:rPr>
              <a:t>…</a:t>
            </a:r>
            <a:r>
              <a:rPr lang="zh-CN" altLang="en-US" sz="2800" b="1">
                <a:solidFill>
                  <a:srgbClr val="FFFFFF"/>
                </a:solidFill>
                <a:latin typeface="SimSun" pitchFamily="2" charset="-122"/>
                <a:ea typeface="SimSun" pitchFamily="2" charset="-122"/>
              </a:rPr>
              <a:t> </a:t>
            </a:r>
            <a:r>
              <a:rPr lang="zh-TW" altLang="en-US" sz="2800">
                <a:solidFill>
                  <a:srgbClr val="FFFFFF"/>
                </a:solidFill>
              </a:rPr>
              <a:t>到</a:t>
            </a:r>
            <a:r>
              <a:rPr lang="zh-CN" altLang="en-US" sz="2800" b="1">
                <a:solidFill>
                  <a:srgbClr val="FFFFFF"/>
                </a:solidFill>
                <a:latin typeface="SimSun" pitchFamily="2" charset="-122"/>
                <a:ea typeface="SimSun" pitchFamily="2" charset="-122"/>
              </a:rPr>
              <a:t>生命之</a:t>
            </a:r>
            <a:r>
              <a:rPr lang="zh-TW" altLang="en-US" sz="2800" b="1">
                <a:solidFill>
                  <a:srgbClr val="FFFFFF"/>
                </a:solidFill>
                <a:latin typeface="SimSun" pitchFamily="2" charset="-122"/>
                <a:ea typeface="SimSun" pitchFamily="2" charset="-122"/>
              </a:rPr>
              <a:t>泉</a:t>
            </a:r>
            <a:r>
              <a:rPr lang="en-US" altLang="zh-TW" sz="2800" b="1">
                <a:solidFill>
                  <a:srgbClr val="FFFFFF"/>
                </a:solidFill>
                <a:latin typeface="Arial" pitchFamily="34" charset="0"/>
                <a:ea typeface="SimSun" pitchFamily="2" charset="-122"/>
              </a:rPr>
              <a:t>"</a:t>
            </a:r>
            <a:endParaRPr lang="en-US" sz="2800" b="1">
              <a:solidFill>
                <a:srgbClr val="FFFFFF"/>
              </a:solidFill>
              <a:latin typeface="SimSun" pitchFamily="2" charset="-122"/>
              <a:ea typeface="SimSun" pitchFamily="2" charset="-122"/>
            </a:endParaRPr>
          </a:p>
        </p:txBody>
      </p:sp>
      <p:sp>
        <p:nvSpPr>
          <p:cNvPr id="804871" name="Rectangle 10"/>
          <p:cNvSpPr>
            <a:spLocks noChangeArrowheads="1"/>
          </p:cNvSpPr>
          <p:nvPr/>
        </p:nvSpPr>
        <p:spPr bwMode="auto">
          <a:xfrm>
            <a:off x="1219200" y="3429000"/>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a:t>
            </a:r>
            <a:r>
              <a:rPr lang="en-US" altLang="ja-JP" sz="2800" b="1">
                <a:solidFill>
                  <a:srgbClr val="FFFF00"/>
                </a:solidFill>
                <a:latin typeface="SimSun" pitchFamily="2" charset="-122"/>
                <a:ea typeface="MS PGothic" pitchFamily="34" charset="-128"/>
                <a:cs typeface="Arial" pitchFamily="34" charset="0"/>
              </a:rPr>
              <a:t> </a:t>
            </a:r>
            <a:r>
              <a:rPr lang="zh-TW" altLang="en-US" sz="2800" b="1">
                <a:solidFill>
                  <a:srgbClr val="FFFF00"/>
                </a:solidFill>
                <a:latin typeface="SimSun" pitchFamily="2" charset="-122"/>
                <a:ea typeface="SimSun" pitchFamily="2" charset="-122"/>
              </a:rPr>
              <a:t>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Arial" pitchFamily="34" charset="0"/>
                <a:ea typeface="MS PGothic" pitchFamily="34" charset="-128"/>
                <a:cs typeface="Arial" pitchFamily="34" charset="0"/>
              </a:rPr>
              <a:t>(16:3; 19:20)</a:t>
            </a:r>
            <a:endParaRPr lang="en-US" sz="2800" b="1">
              <a:solidFill>
                <a:srgbClr val="FFFFFF"/>
              </a:solidFill>
              <a:latin typeface="Arial" pitchFamily="34" charset="0"/>
              <a:ea typeface="MS PGothic" pitchFamily="34" charset="-128"/>
              <a:cs typeface="Arial" pitchFamily="34" charset="0"/>
            </a:endParaRPr>
          </a:p>
        </p:txBody>
      </p:sp>
      <p:sp>
        <p:nvSpPr>
          <p:cNvPr id="804872" name="Rectangle 11"/>
          <p:cNvSpPr>
            <a:spLocks noChangeArrowheads="1"/>
          </p:cNvSpPr>
          <p:nvPr/>
        </p:nvSpPr>
        <p:spPr bwMode="auto">
          <a:xfrm>
            <a:off x="1219200" y="3957638"/>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灵体的存在 </a:t>
            </a:r>
            <a:r>
              <a:rPr lang="en-US" b="1">
                <a:solidFill>
                  <a:srgbClr val="FFFFFF"/>
                </a:solidFill>
                <a:latin typeface="Arial" pitchFamily="34" charset="0"/>
                <a:ea typeface="SimSun" pitchFamily="2" charset="-122"/>
              </a:rPr>
              <a:t>(3:1; 7:17; 13:14)</a:t>
            </a:r>
          </a:p>
        </p:txBody>
      </p:sp>
      <p:sp>
        <p:nvSpPr>
          <p:cNvPr id="804873"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838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04875" name="Rectangle 13"/>
          <p:cNvSpPr>
            <a:spLocks noGrp="1"/>
          </p:cNvSpPr>
          <p:nvPr>
            <p:ph type="title" idx="4294967295"/>
          </p:nvPr>
        </p:nvSpPr>
        <p:spPr>
          <a:xfrm>
            <a:off x="914400" y="0"/>
            <a:ext cx="7772400" cy="9906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4877"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46653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6913"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28342"/>
              <a:gd name="adj2" fmla="val 59780"/>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6915"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Arial" pitchFamily="34" charset="0"/>
                <a:cs typeface="Arial" pitchFamily="34" charset="0"/>
              </a:rPr>
              <a:t>” (</a:t>
            </a:r>
            <a:r>
              <a:rPr lang="zh-TW" altLang="en-US" sz="2800">
                <a:solidFill>
                  <a:srgbClr val="FFFFFF"/>
                </a:solidFill>
              </a:rPr>
              <a:t>从</a:t>
            </a:r>
            <a:r>
              <a:rPr lang="en-US" altLang="ja-JP" sz="2800" b="1">
                <a:solidFill>
                  <a:srgbClr val="FFFFFF"/>
                </a:solidFill>
                <a:latin typeface="Arial" pitchFamily="34" charset="0"/>
              </a:rPr>
              <a:t> </a:t>
            </a:r>
            <a:r>
              <a:rPr lang="en-US" altLang="ja-JP" sz="2000" b="1">
                <a:solidFill>
                  <a:srgbClr val="FFFFFF"/>
                </a:solidFill>
                <a:latin typeface="SimSun" pitchFamily="2" charset="-122"/>
                <a:ea typeface="SimSun" pitchFamily="2" charset="-122"/>
              </a:rPr>
              <a:t>za,w</a:t>
            </a:r>
            <a:r>
              <a:rPr lang="en-US" altLang="ja-JP" sz="2800" b="1">
                <a:solidFill>
                  <a:srgbClr val="FFFFFF"/>
                </a:solidFill>
                <a:latin typeface="SimSun" pitchFamily="2" charset="-122"/>
                <a:ea typeface="SimSun" pitchFamily="2" charset="-122"/>
              </a:rPr>
              <a:t>, </a:t>
            </a:r>
            <a:r>
              <a:rPr lang="en-US" altLang="ja-JP" sz="2800" b="1">
                <a:solidFill>
                  <a:srgbClr val="FFFFFF"/>
                </a:solidFill>
                <a:latin typeface="Arial" pitchFamily="34" charset="0"/>
              </a:rPr>
              <a:t>“</a:t>
            </a:r>
            <a:r>
              <a:rPr lang="zh-TW" altLang="en-US" sz="2800">
                <a:solidFill>
                  <a:srgbClr val="FFFFFF"/>
                </a:solidFill>
                <a:latin typeface="SimSun" pitchFamily="2" charset="-122"/>
                <a:ea typeface="SimSun" pitchFamily="2" charset="-122"/>
              </a:rPr>
              <a:t>活着</a:t>
            </a:r>
            <a:r>
              <a:rPr lang="zh-TW" altLang="en-US" sz="2800">
                <a:solidFill>
                  <a:srgbClr val="FFFFFF"/>
                </a:solidFill>
              </a:rPr>
              <a:t> </a:t>
            </a:r>
            <a:r>
              <a:rPr lang="en-US" altLang="ja-JP" sz="2800" b="1">
                <a:solidFill>
                  <a:srgbClr val="FFFFFF"/>
                </a:solidFill>
                <a:latin typeface="Arial" pitchFamily="34" charset="0"/>
              </a:rPr>
              <a:t>”) </a:t>
            </a:r>
            <a:r>
              <a:rPr lang="zh-TW" altLang="en-US" sz="2800" b="1">
                <a:solidFill>
                  <a:srgbClr val="FFFFFF"/>
                </a:solidFill>
                <a:latin typeface="SimSun" pitchFamily="2" charset="-122"/>
                <a:ea typeface="SimSun" pitchFamily="2" charset="-122"/>
              </a:rPr>
              <a:t>意味着</a:t>
            </a:r>
            <a:r>
              <a:rPr lang="zh-TW" altLang="en-US" sz="2800" b="1">
                <a:solidFill>
                  <a:srgbClr val="FFFFFF"/>
                </a:solidFill>
                <a:latin typeface="Arial" pitchFamily="34" charset="0"/>
              </a:rPr>
              <a:t> </a:t>
            </a:r>
            <a:r>
              <a:rPr lang="en-US" altLang="ja-JP" sz="2800" b="1">
                <a:solidFill>
                  <a:srgbClr val="FFFFFF"/>
                </a:solidFill>
                <a:latin typeface="Arial" pitchFamily="34" charset="0"/>
              </a:rPr>
              <a:t>: </a:t>
            </a:r>
            <a:endParaRPr lang="en-US" sz="2800" b="1">
              <a:solidFill>
                <a:srgbClr val="FFFFFF"/>
              </a:solidFill>
              <a:latin typeface="Arial" pitchFamily="34" charset="0"/>
            </a:endParaRPr>
          </a:p>
        </p:txBody>
      </p:sp>
      <p:sp>
        <p:nvSpPr>
          <p:cNvPr id="806916"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r>
              <a:rPr lang="en-US" sz="2800" b="1">
                <a:solidFill>
                  <a:srgbClr val="FFFFFF"/>
                </a:solidFill>
                <a:latin typeface="SimSun" pitchFamily="2" charset="-122"/>
                <a:ea typeface="SimSun" pitchFamily="2" charset="-122"/>
              </a:rPr>
              <a:t>(1:18; 2:8)</a:t>
            </a:r>
          </a:p>
        </p:txBody>
      </p:sp>
      <p:sp>
        <p:nvSpPr>
          <p:cNvPr id="8" name="Subtitle 2"/>
          <p:cNvSpPr txBox="1">
            <a:spLocks/>
          </p:cNvSpPr>
          <p:nvPr/>
        </p:nvSpPr>
        <p:spPr bwMode="auto">
          <a:xfrm>
            <a:off x="2667000" y="4724400"/>
            <a:ext cx="5257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因此，在</a:t>
            </a:r>
            <a:r>
              <a:rPr lang="en-US" altLang="zh-CN" sz="2800" b="1">
                <a:solidFill>
                  <a:srgbClr val="FFFFFF"/>
                </a:solidFill>
                <a:latin typeface="SimSun" pitchFamily="2" charset="-122"/>
                <a:ea typeface="SimSun" pitchFamily="2" charset="-122"/>
              </a:rPr>
              <a:t>20:4</a:t>
            </a:r>
            <a:r>
              <a:rPr lang="zh-CN" altLang="en-US" sz="2800" b="1">
                <a:solidFill>
                  <a:srgbClr val="FFFFFF"/>
                </a:solidFill>
                <a:latin typeface="SimSun" pitchFamily="2" charset="-122"/>
                <a:ea typeface="SimSun" pitchFamily="2" charset="-122"/>
              </a:rPr>
              <a:t>中之三个微差，哪个是最好的？ </a:t>
            </a:r>
            <a:endParaRPr lang="en-US" sz="2800" b="1">
              <a:solidFill>
                <a:srgbClr val="FFFFFF"/>
              </a:solidFill>
              <a:latin typeface="SimSun" pitchFamily="2" charset="-122"/>
              <a:ea typeface="SimSun" pitchFamily="2" charset="-122"/>
            </a:endParaRPr>
          </a:p>
        </p:txBody>
      </p:sp>
      <p:sp>
        <p:nvSpPr>
          <p:cNvPr id="9" name="Subtitle 2"/>
          <p:cNvSpPr txBox="1">
            <a:spLocks/>
          </p:cNvSpPr>
          <p:nvPr/>
        </p:nvSpPr>
        <p:spPr bwMode="auto">
          <a:xfrm>
            <a:off x="2667000" y="5943600"/>
            <a:ext cx="5257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TW" altLang="en-US" sz="2800" b="1">
                <a:solidFill>
                  <a:srgbClr val="FFFFFF"/>
                </a:solidFill>
                <a:latin typeface="SimSun" pitchFamily="2" charset="-122"/>
                <a:ea typeface="SimSun" pitchFamily="2" charset="-122"/>
              </a:rPr>
              <a:t>怎能知道呢？</a:t>
            </a:r>
            <a:r>
              <a:rPr lang="zh-TW" altLang="en-US" sz="2800">
                <a:solidFill>
                  <a:srgbClr val="FFFFFF"/>
                </a:solidFill>
                <a:latin typeface="SimSun" pitchFamily="2" charset="-122"/>
                <a:ea typeface="SimSun" pitchFamily="2" charset="-122"/>
              </a:rPr>
              <a:t> </a:t>
            </a:r>
            <a:endParaRPr lang="en-US" sz="2800" b="1">
              <a:solidFill>
                <a:srgbClr val="FFFFFF"/>
              </a:solidFill>
              <a:latin typeface="SimSun" pitchFamily="2" charset="-122"/>
              <a:ea typeface="SimSun" pitchFamily="2" charset="-122"/>
            </a:endParaRPr>
          </a:p>
        </p:txBody>
      </p:sp>
      <p:sp>
        <p:nvSpPr>
          <p:cNvPr id="806919" name="Rectangle 10"/>
          <p:cNvSpPr>
            <a:spLocks noChangeArrowheads="1"/>
          </p:cNvSpPr>
          <p:nvPr/>
        </p:nvSpPr>
        <p:spPr bwMode="auto">
          <a:xfrm>
            <a:off x="1219200" y="3500438"/>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身体的存在</a:t>
            </a:r>
            <a:r>
              <a:rPr lang="en-US" altLang="ja-JP" sz="2800" b="1">
                <a:solidFill>
                  <a:srgbClr val="FFFF00"/>
                </a:solidFill>
                <a:latin typeface="SimSun" pitchFamily="2" charset="-122"/>
                <a:ea typeface="MS PGothic" pitchFamily="34" charset="-128"/>
                <a:cs typeface="Arial" pitchFamily="34" charset="0"/>
              </a:rPr>
              <a:t> </a:t>
            </a:r>
            <a:r>
              <a:rPr lang="en-US" altLang="ja-JP" sz="2800" b="1">
                <a:solidFill>
                  <a:srgbClr val="FFFFFF"/>
                </a:solidFill>
                <a:latin typeface="SimSun" pitchFamily="2" charset="-122"/>
                <a:ea typeface="MS PGothic" pitchFamily="34" charset="-128"/>
                <a:cs typeface="Arial" pitchFamily="34" charset="0"/>
              </a:rPr>
              <a:t>(16:3; 19:20)</a:t>
            </a:r>
            <a:endParaRPr lang="en-US" sz="2800" b="1">
              <a:solidFill>
                <a:srgbClr val="FFFFFF"/>
              </a:solidFill>
              <a:latin typeface="SimSun" pitchFamily="2" charset="-122"/>
              <a:ea typeface="MS PGothic" pitchFamily="34" charset="-128"/>
              <a:cs typeface="Arial" pitchFamily="34" charset="0"/>
            </a:endParaRPr>
          </a:p>
        </p:txBody>
      </p:sp>
      <p:sp>
        <p:nvSpPr>
          <p:cNvPr id="806920" name="Rectangle 11"/>
          <p:cNvSpPr>
            <a:spLocks noChangeArrowheads="1"/>
          </p:cNvSpPr>
          <p:nvPr/>
        </p:nvSpPr>
        <p:spPr bwMode="auto">
          <a:xfrm>
            <a:off x="1219200" y="3957638"/>
            <a:ext cx="75438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236538" indent="-236538"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灵体的存在 </a:t>
            </a:r>
            <a:r>
              <a:rPr lang="en-US" sz="2800" b="1">
                <a:solidFill>
                  <a:srgbClr val="FFFFFF"/>
                </a:solidFill>
                <a:latin typeface="SimSun" pitchFamily="2" charset="-122"/>
                <a:ea typeface="SimSun" pitchFamily="2" charset="-122"/>
              </a:rPr>
              <a:t>(3:1; 7:17; 13:14)</a:t>
            </a:r>
          </a:p>
        </p:txBody>
      </p:sp>
      <p:sp>
        <p:nvSpPr>
          <p:cNvPr id="806921" name="Subtitle 2"/>
          <p:cNvSpPr txBox="1">
            <a:spLocks/>
          </p:cNvSpPr>
          <p:nvPr/>
        </p:nvSpPr>
        <p:spPr bwMode="auto">
          <a:xfrm>
            <a:off x="6705600" y="6477000"/>
            <a:ext cx="2438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r" eaLnBrk="1" hangingPunct="1">
              <a:buClr>
                <a:srgbClr val="D6ECFF"/>
              </a:buClr>
              <a:buSzPct val="95000"/>
              <a:buFont typeface="Wingdings" pitchFamily="2" charset="2"/>
              <a:buNone/>
            </a:pPr>
            <a:r>
              <a:rPr lang="en-US" sz="2000" b="1">
                <a:solidFill>
                  <a:srgbClr val="FFFFFF"/>
                </a:solidFill>
                <a:latin typeface="Arial" pitchFamily="34" charset="0"/>
                <a:cs typeface="Arial" pitchFamily="34" charset="0"/>
              </a:rPr>
              <a:t>Beale, 1004</a:t>
            </a:r>
          </a:p>
        </p:txBody>
      </p:sp>
      <p:sp>
        <p:nvSpPr>
          <p:cNvPr id="3" name="Subtitle 2"/>
          <p:cNvSpPr>
            <a:spLocks/>
          </p:cNvSpPr>
          <p:nvPr/>
        </p:nvSpPr>
        <p:spPr bwMode="auto">
          <a:xfrm>
            <a:off x="0" y="9144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600" b="1">
              <a:solidFill>
                <a:srgbClr val="FFFFFF"/>
              </a:solidFill>
              <a:latin typeface="Arial" pitchFamily="34" charset="0"/>
              <a:ea typeface="SimSun" pitchFamily="2" charset="-122"/>
            </a:endParaRPr>
          </a:p>
        </p:txBody>
      </p:sp>
      <p:sp>
        <p:nvSpPr>
          <p:cNvPr id="806923" name="Rectangle 13"/>
          <p:cNvSpPr>
            <a:spLocks noGrp="1"/>
          </p:cNvSpPr>
          <p:nvPr>
            <p:ph type="title" idx="4294967295"/>
          </p:nvPr>
        </p:nvSpPr>
        <p:spPr>
          <a:xfrm>
            <a:off x="914400" y="152400"/>
            <a:ext cx="77724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4"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6925"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6926" name="Picture 15" descr="Rev 20.4 Gr to live.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971800" y="2627313"/>
            <a:ext cx="533400" cy="344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11658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61"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08963"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15" name="Rectangle 14"/>
          <p:cNvSpPr/>
          <p:nvPr/>
        </p:nvSpPr>
        <p:spPr>
          <a:xfrm>
            <a:off x="1219200" y="3505200"/>
            <a:ext cx="5562600" cy="523220"/>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zh-TW" altLang="en-US" sz="2800" b="1" strike="sngStrike" dirty="0">
                <a:solidFill>
                  <a:srgbClr val="FFFFFF"/>
                </a:solidFill>
                <a:latin typeface="SimSun" pitchFamily="2" charset="-122"/>
                <a:ea typeface="SimSun" pitchFamily="2" charset="-122"/>
                <a:cs typeface="Arial" pitchFamily="34" charset="0"/>
              </a:rPr>
              <a:t>身体的存在</a:t>
            </a:r>
            <a:endParaRPr lang="en-US" sz="2800" b="1" strike="sngStrike" dirty="0">
              <a:solidFill>
                <a:srgbClr val="FFFFFF"/>
              </a:solidFill>
              <a:latin typeface="Arial" pitchFamily="34" charset="0"/>
              <a:ea typeface="ＭＳ Ｐゴシック"/>
              <a:cs typeface="Arial" pitchFamily="34" charset="0"/>
            </a:endParaRPr>
          </a:p>
        </p:txBody>
      </p:sp>
      <p:sp>
        <p:nvSpPr>
          <p:cNvPr id="16" name="Rectangle 15"/>
          <p:cNvSpPr/>
          <p:nvPr/>
        </p:nvSpPr>
        <p:spPr>
          <a:xfrm>
            <a:off x="1219200" y="3962400"/>
            <a:ext cx="5562600" cy="523220"/>
          </a:xfrm>
          <a:prstGeom prst="rect">
            <a:avLst/>
          </a:prstGeom>
        </p:spPr>
        <p:txBody>
          <a:bodyPr>
            <a:spAutoFit/>
          </a:bodyPr>
          <a:lstStyle/>
          <a:p>
            <a:pPr marL="236538" indent="-236538" eaLnBrk="1" hangingPunct="1">
              <a:buClr>
                <a:srgbClr val="D6ECFF"/>
              </a:buClr>
              <a:buSzPct val="95000"/>
              <a:buFont typeface="Arial" pitchFamily="34" charset="0"/>
              <a:buChar char="•"/>
              <a:defRPr/>
            </a:pPr>
            <a:r>
              <a:rPr lang="zh-TW" altLang="en-US" sz="2800" b="1" strike="sngStrike" dirty="0">
                <a:solidFill>
                  <a:srgbClr val="FFFFFF"/>
                </a:solidFill>
                <a:latin typeface="SimSun" pitchFamily="2" charset="-122"/>
                <a:ea typeface="SimSun" pitchFamily="2" charset="-122"/>
                <a:cs typeface="Arial" pitchFamily="34" charset="0"/>
              </a:rPr>
              <a:t>灵体的存在</a:t>
            </a:r>
            <a:endParaRPr lang="en-US" sz="2800" b="1" strike="sngStrike" dirty="0">
              <a:solidFill>
                <a:srgbClr val="FFFFFF"/>
              </a:solidFill>
              <a:latin typeface="SimSun" pitchFamily="2" charset="-122"/>
              <a:ea typeface="SimSun" pitchFamily="2" charset="-122"/>
              <a:cs typeface="Arial" pitchFamily="34" charset="0"/>
            </a:endParaRPr>
          </a:p>
        </p:txBody>
      </p:sp>
      <p:sp>
        <p:nvSpPr>
          <p:cNvPr id="3" name="Subtitle 2"/>
          <p:cNvSpPr>
            <a:spLocks/>
          </p:cNvSpPr>
          <p:nvPr/>
        </p:nvSpPr>
        <p:spPr bwMode="auto">
          <a:xfrm>
            <a:off x="0" y="9906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sz="3600" b="1">
              <a:solidFill>
                <a:srgbClr val="FFFFFF"/>
              </a:solidFill>
              <a:latin typeface="Arial" pitchFamily="34" charset="0"/>
              <a:ea typeface="SimSun" pitchFamily="2" charset="-122"/>
            </a:endParaRPr>
          </a:p>
        </p:txBody>
      </p:sp>
      <p:sp>
        <p:nvSpPr>
          <p:cNvPr id="808967" name="Rectangle 10"/>
          <p:cNvSpPr>
            <a:spLocks noGrp="1"/>
          </p:cNvSpPr>
          <p:nvPr>
            <p:ph type="title" idx="4294967295"/>
          </p:nvPr>
        </p:nvSpPr>
        <p:spPr>
          <a:xfrm>
            <a:off x="914400" y="1524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1"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08969" name="Picture 11"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70"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pic>
        <p:nvPicPr>
          <p:cNvPr id="808971" name="Picture 13"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53802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nodeType="clickEffect">
                                  <p:stCondLst>
                                    <p:cond delay="0"/>
                                  </p:stCondLst>
                                  <p:childTnLst>
                                    <p:animEffect transition="out" filter="blinds(horizontal)">
                                      <p:cBhvr>
                                        <p:cTn id="6" dur="500"/>
                                        <p:tgtEl>
                                          <p:spTgt spid="15"/>
                                        </p:tgtEl>
                                      </p:cBhvr>
                                    </p:animEffect>
                                    <p:set>
                                      <p:cBhvr>
                                        <p:cTn id="7" dur="1" fill="hold">
                                          <p:stCondLst>
                                            <p:cond delay="499"/>
                                          </p:stCondLst>
                                        </p:cTn>
                                        <p:tgtEl>
                                          <p:spTgt spid="15"/>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16"/>
                                        </p:tgtEl>
                                      </p:cBhvr>
                                    </p:animEffect>
                                    <p:set>
                                      <p:cBhvr>
                                        <p:cTn id="10" dur="1" fill="hold">
                                          <p:stCondLst>
                                            <p:cond delay="499"/>
                                          </p:stCondLst>
                                        </p:cTn>
                                        <p:tgtEl>
                                          <p:spTgt spid="16"/>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xit" presetSubtype="10" fill="hold" nodeType="clickEffect">
                                  <p:stCondLst>
                                    <p:cond delay="0"/>
                                  </p:stCondLst>
                                  <p:childTnLst>
                                    <p:animEffect transition="out" filter="blinds(horizontal)">
                                      <p:cBhvr>
                                        <p:cTn id="14" dur="500"/>
                                        <p:tgtEl>
                                          <p:spTgt spid="16"/>
                                        </p:tgtEl>
                                      </p:cBhvr>
                                    </p:animEffect>
                                    <p:set>
                                      <p:cBhvr>
                                        <p:cTn id="15" dur="1" fill="hold">
                                          <p:stCondLst>
                                            <p:cond delay="499"/>
                                          </p:stCondLst>
                                        </p:cTn>
                                        <p:tgtEl>
                                          <p:spTgt spid="16"/>
                                        </p:tgtEl>
                                        <p:attrNameLst>
                                          <p:attrName>style.visibility</p:attrName>
                                        </p:attrNameLst>
                                      </p:cBhvr>
                                      <p:to>
                                        <p:strVal val="hidden"/>
                                      </p:to>
                                    </p:set>
                                  </p:childTnLst>
                                </p:cTn>
                              </p:par>
                              <p:par>
                                <p:cTn id="16" presetID="3" presetClass="exit" presetSubtype="10" fill="hold" nodeType="withEffect">
                                  <p:stCondLst>
                                    <p:cond delay="0"/>
                                  </p:stCondLst>
                                  <p:childTnLst>
                                    <p:animEffect transition="out" filter="blinds(horizontal)">
                                      <p:cBhvr>
                                        <p:cTn id="17" dur="500"/>
                                        <p:tgtEl>
                                          <p:spTgt spid="15"/>
                                        </p:tgtEl>
                                      </p:cBhvr>
                                    </p:animEffect>
                                    <p:set>
                                      <p:cBhvr>
                                        <p:cTn id="18" dur="1" fill="hold">
                                          <p:stCondLst>
                                            <p:cond delay="499"/>
                                          </p:stCondLst>
                                        </p:cTn>
                                        <p:tgtEl>
                                          <p:spTgt spid="15"/>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1009"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1011" name="Subtitle 2"/>
          <p:cNvSpPr txBox="1">
            <a:spLocks/>
          </p:cNvSpPr>
          <p:nvPr/>
        </p:nvSpPr>
        <p:spPr bwMode="auto">
          <a:xfrm>
            <a:off x="1219200" y="3048000"/>
            <a:ext cx="70866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13" name="Subtitle 2"/>
          <p:cNvSpPr txBox="1">
            <a:spLocks/>
          </p:cNvSpPr>
          <p:nvPr/>
        </p:nvSpPr>
        <p:spPr bwMode="auto">
          <a:xfrm>
            <a:off x="1676400" y="35052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NLT </a:t>
            </a:r>
            <a:r>
              <a:rPr lang="zh-TW" altLang="en-US" sz="2800" b="1">
                <a:solidFill>
                  <a:srgbClr val="FFFFFF"/>
                </a:solidFill>
              </a:rPr>
              <a:t>约翰</a:t>
            </a:r>
            <a:r>
              <a:rPr lang="en-US" altLang="ja-JP" sz="2800" b="1">
                <a:solidFill>
                  <a:srgbClr val="FFFFFF"/>
                </a:solidFill>
                <a:latin typeface="Arial" pitchFamily="34" charset="0"/>
              </a:rPr>
              <a:t> 11:25 </a:t>
            </a:r>
            <a:r>
              <a:rPr lang="zh-CN" altLang="en-US" sz="2800" b="1">
                <a:solidFill>
                  <a:srgbClr val="FFFFFF"/>
                </a:solidFill>
                <a:latin typeface="SimSun" pitchFamily="2" charset="-122"/>
                <a:ea typeface="SimSun" pitchFamily="2" charset="-122"/>
              </a:rPr>
              <a:t>耶稣对他说、复活在我、生命也在我．信我的人、虽然死了、也必复活．  </a:t>
            </a:r>
            <a:endParaRPr lang="en-US" sz="2800" b="1">
              <a:solidFill>
                <a:srgbClr val="FFFFFF"/>
              </a:solidFill>
              <a:latin typeface="SimSun" pitchFamily="2" charset="-122"/>
              <a:ea typeface="SimSun" pitchFamily="2" charset="-122"/>
            </a:endParaRPr>
          </a:p>
        </p:txBody>
      </p:sp>
      <p:sp>
        <p:nvSpPr>
          <p:cNvPr id="14" name="Subtitle 2"/>
          <p:cNvSpPr txBox="1">
            <a:spLocks/>
          </p:cNvSpPr>
          <p:nvPr/>
        </p:nvSpPr>
        <p:spPr bwMode="auto">
          <a:xfrm>
            <a:off x="1676400" y="4800600"/>
            <a:ext cx="74676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aseline="30000">
                <a:solidFill>
                  <a:srgbClr val="FFFFFF"/>
                </a:solidFill>
                <a:latin typeface="Arial" pitchFamily="34" charset="0"/>
              </a:rPr>
              <a:t>NIV </a:t>
            </a:r>
            <a:r>
              <a:rPr lang="zh-TW" altLang="en-US" sz="2800" b="1">
                <a:solidFill>
                  <a:srgbClr val="FFFFFF"/>
                </a:solidFill>
                <a:latin typeface="SimSun" pitchFamily="2" charset="-122"/>
                <a:ea typeface="SimSun" pitchFamily="2" charset="-122"/>
              </a:rPr>
              <a:t>林前</a:t>
            </a:r>
            <a:r>
              <a:rPr lang="en-US" altLang="ja-JP" sz="2800" b="1">
                <a:solidFill>
                  <a:srgbClr val="FFFFFF"/>
                </a:solidFill>
                <a:latin typeface="SimSun" pitchFamily="2" charset="-122"/>
                <a:ea typeface="SimSun" pitchFamily="2" charset="-122"/>
              </a:rPr>
              <a:t>15:12 </a:t>
            </a:r>
            <a:r>
              <a:rPr lang="zh-CN" altLang="en-US" sz="2800" b="1">
                <a:solidFill>
                  <a:srgbClr val="FFFFFF"/>
                </a:solidFill>
                <a:latin typeface="SimSun" pitchFamily="2" charset="-122"/>
                <a:ea typeface="SimSun" pitchFamily="2" charset="-122"/>
              </a:rPr>
              <a:t>既传基督是从死里复活了、怎么在你们中间、有人说没有死人复活的事呢。 </a:t>
            </a:r>
            <a:endParaRPr lang="en-US" sz="2800" b="1">
              <a:solidFill>
                <a:srgbClr val="FFFFFF"/>
              </a:solidFill>
              <a:latin typeface="SimSun" pitchFamily="2" charset="-122"/>
              <a:ea typeface="SimSun" pitchFamily="2" charset="-122"/>
            </a:endParaRPr>
          </a:p>
        </p:txBody>
      </p:sp>
      <p:sp>
        <p:nvSpPr>
          <p:cNvPr id="17" name="Subtitle 2"/>
          <p:cNvSpPr txBox="1">
            <a:spLocks/>
          </p:cNvSpPr>
          <p:nvPr/>
        </p:nvSpPr>
        <p:spPr bwMode="auto">
          <a:xfrm>
            <a:off x="1676400" y="6019800"/>
            <a:ext cx="74676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zh-CN" altLang="en-US" sz="2800" b="1">
                <a:solidFill>
                  <a:srgbClr val="FFFFFF"/>
                </a:solidFill>
                <a:latin typeface="SimSun" pitchFamily="2" charset="-122"/>
                <a:ea typeface="SimSun" pitchFamily="2" charset="-122"/>
              </a:rPr>
              <a:t>相同的</a:t>
            </a:r>
            <a:r>
              <a:rPr lang="zh-TW" altLang="en-US" sz="2800" b="1">
                <a:solidFill>
                  <a:srgbClr val="FFFFFF"/>
                </a:solidFill>
                <a:latin typeface="SimSun" pitchFamily="2" charset="-122"/>
                <a:ea typeface="SimSun" pitchFamily="2" charset="-122"/>
              </a:rPr>
              <a:t>身体复活</a:t>
            </a:r>
            <a:r>
              <a:rPr lang="en-US" altLang="ja-JP"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林前</a:t>
            </a:r>
            <a:r>
              <a:rPr lang="en-US" altLang="ja-JP" sz="2800" b="1">
                <a:solidFill>
                  <a:srgbClr val="FFFFFF"/>
                </a:solidFill>
                <a:latin typeface="SimSun" pitchFamily="2" charset="-122"/>
                <a:ea typeface="SimSun" pitchFamily="2" charset="-122"/>
              </a:rPr>
              <a:t>15:13, 21, 42</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9906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buFont typeface="Wingdings" pitchFamily="2" charset="2"/>
              <a:buNone/>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1016" name="Rectangle 11"/>
          <p:cNvSpPr>
            <a:spLocks noGrp="1"/>
          </p:cNvSpPr>
          <p:nvPr>
            <p:ph type="title" idx="4294967295"/>
          </p:nvPr>
        </p:nvSpPr>
        <p:spPr>
          <a:xfrm>
            <a:off x="914400" y="2286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800"/>
          </a:p>
        </p:txBody>
      </p:sp>
      <p:sp>
        <p:nvSpPr>
          <p:cNvPr id="12"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1018" name="Picture 14"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1019"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pic>
        <p:nvPicPr>
          <p:cNvPr id="811020" name="Picture 19"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26733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3057"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3059" name="Subtitle 2"/>
          <p:cNvSpPr txBox="1">
            <a:spLocks/>
          </p:cNvSpPr>
          <p:nvPr/>
        </p:nvSpPr>
        <p:spPr bwMode="auto">
          <a:xfrm>
            <a:off x="1143000" y="2514600"/>
            <a:ext cx="7772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sz="2800" b="1">
                <a:solidFill>
                  <a:srgbClr val="FFFFFF"/>
                </a:solidFill>
                <a:latin typeface="Arial" pitchFamily="34" charset="0"/>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在新约，只表示 </a:t>
            </a:r>
            <a:r>
              <a:rPr lang="en-US" altLang="ja-JP" sz="2800" b="1">
                <a:solidFill>
                  <a:srgbClr val="FFFFFF"/>
                </a:solidFill>
                <a:latin typeface="SimSun" pitchFamily="2" charset="-122"/>
                <a:cs typeface="Arial" pitchFamily="34" charset="0"/>
              </a:rPr>
              <a:t>… </a:t>
            </a:r>
            <a:endParaRPr lang="en-US" sz="2800" b="1">
              <a:solidFill>
                <a:srgbClr val="FFFFFF"/>
              </a:solidFill>
              <a:latin typeface="SimSun" pitchFamily="2" charset="-122"/>
              <a:cs typeface="Arial" pitchFamily="34" charset="0"/>
            </a:endParaRPr>
          </a:p>
        </p:txBody>
      </p:sp>
      <p:sp>
        <p:nvSpPr>
          <p:cNvPr id="813060" name="Subtitle 2"/>
          <p:cNvSpPr txBox="1">
            <a:spLocks/>
          </p:cNvSpPr>
          <p:nvPr/>
        </p:nvSpPr>
        <p:spPr bwMode="auto">
          <a:xfrm>
            <a:off x="1219200" y="3048000"/>
            <a:ext cx="7086600"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zh-TW" altLang="en-US" sz="2800" b="1">
                <a:solidFill>
                  <a:srgbClr val="FFFF00"/>
                </a:solidFill>
                <a:latin typeface="SimSun" pitchFamily="2" charset="-122"/>
                <a:ea typeface="SimSun" pitchFamily="2" charset="-122"/>
              </a:rPr>
              <a:t>身体复活 </a:t>
            </a:r>
            <a:r>
              <a:rPr lang="zh-CN" altLang="en-US" sz="2800" b="1">
                <a:solidFill>
                  <a:srgbClr val="FFFFFF"/>
                </a:solidFill>
                <a:latin typeface="SimSun" pitchFamily="2" charset="-122"/>
                <a:ea typeface="SimSun" pitchFamily="2" charset="-122"/>
              </a:rPr>
              <a:t>在</a:t>
            </a:r>
            <a:r>
              <a:rPr lang="en-US" altLang="zh-CN" sz="2800" b="1">
                <a:solidFill>
                  <a:srgbClr val="FFFFFF"/>
                </a:solidFill>
                <a:latin typeface="SimSun" pitchFamily="2" charset="-122"/>
                <a:ea typeface="SimSun" pitchFamily="2" charset="-122"/>
              </a:rPr>
              <a:t>5</a:t>
            </a:r>
            <a:r>
              <a:rPr lang="zh-CN" altLang="en-US" sz="2800" b="1">
                <a:solidFill>
                  <a:srgbClr val="FFFFFF"/>
                </a:solidFill>
                <a:latin typeface="SimSun" pitchFamily="2" charset="-122"/>
                <a:ea typeface="SimSun" pitchFamily="2" charset="-122"/>
              </a:rPr>
              <a:t>节</a:t>
            </a:r>
            <a:r>
              <a:rPr lang="zh-TW" altLang="en-US" sz="2800" b="1">
                <a:solidFill>
                  <a:srgbClr val="FFFFFF"/>
                </a:solidFill>
                <a:latin typeface="SimSun" pitchFamily="2" charset="-122"/>
                <a:ea typeface="SimSun" pitchFamily="2" charset="-122"/>
              </a:rPr>
              <a:t>中</a:t>
            </a:r>
            <a:r>
              <a:rPr lang="zh-CN" altLang="en-US" sz="2800" b="1">
                <a:solidFill>
                  <a:srgbClr val="FFFFFF"/>
                </a:solidFill>
                <a:latin typeface="SimSun" pitchFamily="2" charset="-122"/>
                <a:ea typeface="SimSun" pitchFamily="2" charset="-122"/>
              </a:rPr>
              <a:t>也</a:t>
            </a:r>
            <a:r>
              <a:rPr lang="en-US" altLang="zh-CN"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是清楚</a:t>
            </a:r>
            <a:r>
              <a:rPr lang="zh-TW" altLang="en-US" sz="2800" b="1">
                <a:solidFill>
                  <a:srgbClr val="FFFFFF"/>
                </a:solidFill>
                <a:latin typeface="SimSun" pitchFamily="2" charset="-122"/>
                <a:ea typeface="SimSun" pitchFamily="2" charset="-122"/>
              </a:rPr>
              <a:t>表示</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复活</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 之意思</a:t>
            </a:r>
            <a:r>
              <a:rPr lang="zh-TW" altLang="en-US" b="1">
                <a:solidFill>
                  <a:srgbClr val="FFFFFF"/>
                </a:solidFill>
                <a:ea typeface="SimSun" pitchFamily="2" charset="-122"/>
              </a:rPr>
              <a:t> </a:t>
            </a:r>
            <a:endParaRPr lang="en-US" altLang="ja-JP" b="1">
              <a:solidFill>
                <a:srgbClr val="FFFFFF"/>
              </a:solidFill>
              <a:latin typeface="Arial" pitchFamily="34" charset="0"/>
              <a:ea typeface="SimSun" pitchFamily="2" charset="-122"/>
            </a:endParaRPr>
          </a:p>
          <a:p>
            <a:pPr eaLnBrk="1" hangingPunct="1">
              <a:buClr>
                <a:srgbClr val="D6ECFF"/>
              </a:buClr>
              <a:buSzPct val="95000"/>
              <a:buFont typeface="Arial" pitchFamily="34" charset="0"/>
              <a:buChar char="•"/>
            </a:pPr>
            <a:r>
              <a:rPr lang="zh-CN" altLang="en-US" sz="2800" b="1">
                <a:solidFill>
                  <a:srgbClr val="FFFFFF"/>
                </a:solidFill>
                <a:latin typeface="SimSun" pitchFamily="2" charset="-122"/>
                <a:ea typeface="SimSun" pitchFamily="2" charset="-122"/>
              </a:rPr>
              <a:t>难道没有</a:t>
            </a:r>
            <a:r>
              <a:rPr lang="zh-TW" altLang="en-US" sz="2800" b="1">
                <a:solidFill>
                  <a:srgbClr val="FFFFFF"/>
                </a:solidFill>
                <a:latin typeface="SimSun" pitchFamily="2" charset="-122"/>
                <a:ea typeface="SimSun" pitchFamily="2" charset="-122"/>
              </a:rPr>
              <a:t>合理</a:t>
            </a:r>
            <a:r>
              <a:rPr lang="zh-CN" altLang="en-US" sz="2800" b="1">
                <a:solidFill>
                  <a:srgbClr val="FFFFFF"/>
                </a:solidFill>
                <a:latin typeface="SimSun" pitchFamily="2" charset="-122"/>
                <a:ea typeface="SimSun" pitchFamily="2" charset="-122"/>
              </a:rPr>
              <a:t>的解释同一个词，在连续的经文</a:t>
            </a:r>
            <a:r>
              <a:rPr lang="zh-TW" altLang="en-US" sz="2800" b="1">
                <a:solidFill>
                  <a:srgbClr val="FFFFFF"/>
                </a:solidFill>
                <a:latin typeface="SimSun" pitchFamily="2" charset="-122"/>
                <a:ea typeface="SimSun" pitchFamily="2" charset="-122"/>
              </a:rPr>
              <a:t>中</a:t>
            </a:r>
            <a:r>
              <a:rPr lang="zh-CN" altLang="en-US" sz="2800" b="1">
                <a:solidFill>
                  <a:srgbClr val="FFFFFF"/>
                </a:solidFill>
                <a:latin typeface="SimSun" pitchFamily="2" charset="-122"/>
                <a:ea typeface="SimSun" pitchFamily="2" charset="-122"/>
              </a:rPr>
              <a:t>以</a:t>
            </a:r>
            <a:r>
              <a:rPr lang="zh-TW" altLang="en-US" sz="2800" b="1">
                <a:solidFill>
                  <a:srgbClr val="FFFFFF"/>
                </a:solidFill>
                <a:latin typeface="SimSun" pitchFamily="2" charset="-122"/>
                <a:ea typeface="SimSun" pitchFamily="2" charset="-122"/>
              </a:rPr>
              <a:t>相</a:t>
            </a:r>
            <a:r>
              <a:rPr lang="zh-CN" altLang="en-US" sz="2800" b="1">
                <a:solidFill>
                  <a:srgbClr val="FFFFFF"/>
                </a:solidFill>
                <a:latin typeface="SimSun" pitchFamily="2" charset="-122"/>
                <a:ea typeface="SimSun" pitchFamily="2" charset="-122"/>
              </a:rPr>
              <a:t>同的方式，特别是“复活” 是指</a:t>
            </a:r>
            <a:r>
              <a:rPr lang="zh-TW" altLang="en-US" sz="2800" b="1">
                <a:solidFill>
                  <a:srgbClr val="FFFFFF"/>
                </a:solidFill>
                <a:latin typeface="SimSun" pitchFamily="2" charset="-122"/>
                <a:ea typeface="SimSun" pitchFamily="2" charset="-122"/>
              </a:rPr>
              <a:t>真實的</a:t>
            </a:r>
            <a:r>
              <a:rPr lang="zh-CN" altLang="en-US" sz="2800" b="1">
                <a:solidFill>
                  <a:srgbClr val="FFFFFF"/>
                </a:solidFill>
                <a:latin typeface="SimSun" pitchFamily="2" charset="-122"/>
                <a:ea typeface="SimSun" pitchFamily="2" charset="-122"/>
              </a:rPr>
              <a:t>身体复活？ </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9144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3062" name="Rectangle 8"/>
          <p:cNvSpPr>
            <a:spLocks noGrp="1"/>
          </p:cNvSpPr>
          <p:nvPr>
            <p:ph type="title" idx="4294967295"/>
          </p:nvPr>
        </p:nvSpPr>
        <p:spPr>
          <a:xfrm>
            <a:off x="914400" y="0"/>
            <a:ext cx="7772400" cy="11430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sp>
        <p:nvSpPr>
          <p:cNvPr id="9"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3064" name="Picture 10"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3065" name="Picture 11"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590800" y="25908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3066" name="Picture 13" descr="Rev 20.4 resurrection red.jpg"/>
          <p:cNvPicPr>
            <a:picLocks noChangeAspect="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4038600" y="3090863"/>
            <a:ext cx="1143000" cy="414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554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35" name="Rectangle 34">
            <a:extLst>
              <a:ext uri="{FF2B5EF4-FFF2-40B4-BE49-F238E27FC236}">
                <a16:creationId xmlns:a16="http://schemas.microsoft.com/office/drawing/2014/main" id="{5FCFEED7-D702-4547-8DE0-C6DF88FB3EF4}"/>
              </a:ext>
            </a:extLst>
          </p:cNvPr>
          <p:cNvSpPr/>
          <p:nvPr/>
        </p:nvSpPr>
        <p:spPr bwMode="auto">
          <a:xfrm>
            <a:off x="7380427" y="29752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被</a:t>
            </a:r>
            <a:r>
              <a:rPr kumimoji="0" lang="ja-JP" altLang="en-US" sz="1400" b="0" i="0" u="none" strike="noStrike" kern="1200" cap="none" spc="0" normalizeH="0" baseline="0" noProof="0" dirty="0">
                <a:ln>
                  <a:noFill/>
                </a:ln>
                <a:solidFill>
                  <a:srgbClr val="000000"/>
                </a:solidFill>
                <a:effectLst/>
                <a:uLnTx/>
                <a:uFillTx/>
                <a:latin typeface="MS PGothic" pitchFamily="34" charset="-128"/>
                <a:ea typeface="ＭＳ Ｐゴシック" charset="0"/>
              </a:rPr>
              <a:t>提</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TW" altLang="en-US" sz="1400" b="1" i="0" u="none" strike="noStrike" kern="1200" cap="none" spc="0" normalizeH="0" baseline="0" noProof="0" dirty="0">
                <a:ln>
                  <a:noFill/>
                </a:ln>
                <a:solidFill>
                  <a:srgbClr val="000000"/>
                </a:solidFill>
                <a:effectLst/>
                <a:uLnTx/>
                <a:uFillTx/>
                <a:latin typeface="Arial"/>
                <a:ea typeface="MS PGothic" pitchFamily="34" charset="-128"/>
                <a:cs typeface="Arial"/>
              </a:rPr>
              <a:t>教会揭露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zh-TW" altLang="en-US" sz="4800" b="1" dirty="0">
                <a:solidFill>
                  <a:schemeClr val="bg1"/>
                </a:solidFill>
                <a:latin typeface="SimSun" pitchFamily="2" charset="-122"/>
                <a:ea typeface="SimSun" pitchFamily="2" charset="-122"/>
              </a:rPr>
              <a:t>启 示 录 </a:t>
            </a:r>
            <a:r>
              <a:rPr lang="zh-CN" altLang="en-US" sz="4800" b="1" dirty="0">
                <a:solidFill>
                  <a:schemeClr val="bg1"/>
                </a:solidFill>
                <a:latin typeface="SimSun" pitchFamily="2" charset="-122"/>
                <a:ea typeface="SimSun" pitchFamily="2" charset="-122"/>
              </a:rPr>
              <a:t>的 年 表</a:t>
            </a:r>
            <a:endParaRPr lang="en-US" sz="4800" dirty="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r>
              <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你看到什么</a:t>
            </a: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t>
            </a:r>
            <a:endParaRPr kumimoji="0" lang="zh-TW" alt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(1:19</a:t>
            </a:r>
            <a:r>
              <a:rPr kumimoji="0" lang="en-US" sz="1600" b="1" i="0" u="none" strike="noStrike" kern="1200" cap="none" spc="0" normalizeH="0" baseline="0" noProof="0" dirty="0">
                <a:ln>
                  <a:noFill/>
                </a:ln>
                <a:solidFill>
                  <a:srgbClr val="000000"/>
                </a:solidFill>
                <a:effectLst/>
                <a:uLnTx/>
                <a:uFillTx/>
                <a:latin typeface="Arial" pitchFamily="34" charset="0"/>
                <a:ea typeface="MS PGothic" pitchFamily="34" charset="-128"/>
                <a:cs typeface="Times New Roman" pitchFamily="18" charset="0"/>
              </a:rPr>
              <a:t>a)</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第 </a:t>
            </a:r>
            <a:r>
              <a:rPr kumimoji="0" 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1 </a:t>
            </a:r>
            <a:r>
              <a:rPr kumimoji="0" lang="zh-CN" altLang="en-US" sz="1600" b="1" i="0" u="none" strike="noStrike" kern="1200" cap="none" spc="0" normalizeH="0" baseline="0" noProof="0" dirty="0">
                <a:ln>
                  <a:noFill/>
                </a:ln>
                <a:solidFill>
                  <a:srgbClr val="000000"/>
                </a:solidFill>
                <a:effectLst/>
                <a:uLnTx/>
                <a:uFillTx/>
                <a:latin typeface="Times New Roman" pitchFamily="18" charset="0"/>
                <a:ea typeface="SimSun" pitchFamily="2" charset="-122"/>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现在是什么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(1:19b)</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第 </a:t>
            </a:r>
            <a:r>
              <a:rPr kumimoji="0" lang="en-US" altLang="zh-TW" sz="1600" b="1" i="0" u="none" strike="noStrike" kern="1200" cap="none" spc="0" normalizeH="0" baseline="0" noProof="0" dirty="0">
                <a:ln>
                  <a:noFill/>
                </a:ln>
                <a:solidFill>
                  <a:srgbClr val="000000"/>
                </a:solidFill>
                <a:effectLst/>
                <a:uLnTx/>
                <a:uFillTx/>
                <a:latin typeface="Arial"/>
                <a:ea typeface="MS PGothic" pitchFamily="34" charset="-128"/>
                <a:cs typeface="Arial"/>
              </a:rPr>
              <a:t>2–3 </a:t>
            </a:r>
            <a:r>
              <a:rPr kumimoji="0" lang="zh-TW" altLang="en-US" sz="1600" b="1" i="0" u="none" strike="noStrike" kern="1200" cap="none" spc="0" normalizeH="0" baseline="0" noProof="0" dirty="0">
                <a:ln>
                  <a:noFill/>
                </a:ln>
                <a:solidFill>
                  <a:srgbClr val="000000"/>
                </a:solidFill>
                <a:effectLst/>
                <a:uLnTx/>
                <a:uFillTx/>
                <a:latin typeface="Arial"/>
                <a:ea typeface="NSimSun" pitchFamily="49" charset="-122"/>
                <a:cs typeface="Arial"/>
              </a:rPr>
              <a:t>章</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55273"/>
            <a:ext cx="1928812" cy="80975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600" b="1" i="0" u="none" strike="noStrike" kern="1200" cap="none" spc="0" normalizeH="0" baseline="0" noProof="0" dirty="0">
                <a:ln>
                  <a:noFill/>
                </a:ln>
                <a:solidFill>
                  <a:srgbClr val="000000"/>
                </a:solidFill>
                <a:effectLst/>
                <a:uLnTx/>
                <a:uFillTx/>
                <a:latin typeface="Arial"/>
                <a:ea typeface="MS PGothic" pitchFamily="34" charset="-128"/>
                <a:cs typeface="Arial"/>
              </a:rPr>
              <a:t>“</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以后会发生什么</a:t>
            </a:r>
            <a:r>
              <a:rPr kumimoji="0" lang="en-US" altLang="ja-JP" sz="1600" b="1" i="0" u="none" strike="noStrike" kern="1200" cap="none" spc="0" normalizeH="0" baseline="0" noProof="0" dirty="0">
                <a:ln>
                  <a:noFill/>
                </a:ln>
                <a:solidFill>
                  <a:srgbClr val="000000"/>
                </a:solidFill>
                <a:effectLst/>
                <a:uLnTx/>
                <a:uFillTx/>
                <a:latin typeface="Arial"/>
                <a:ea typeface="SimSun" pitchFamily="2" charset="-122"/>
                <a:cs typeface="Arial"/>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第 </a:t>
            </a:r>
            <a:r>
              <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rPr>
              <a:t>4–22 </a:t>
            </a: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章</a:t>
            </a:r>
            <a:endParaRPr kumimoji="0" lang="en-US" altLang="zh-CN"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a:ea typeface="MS PGothic" pitchFamily="34" charset="-128"/>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基督揭露</a:t>
            </a:r>
            <a:endParaRPr kumimoji="0" lang="en-US" sz="1400" b="1" i="0" u="none" strike="noStrike" kern="1200" cap="none" spc="0" normalizeH="0" baseline="0" noProof="0" dirty="0">
              <a:ln>
                <a:noFill/>
              </a:ln>
              <a:solidFill>
                <a:srgbClr val="000000"/>
              </a:solidFill>
              <a:effectLst/>
              <a:uLnTx/>
              <a:uFillTx/>
              <a:latin typeface="Arial"/>
              <a:ea typeface="MS PGothic" pitchFamily="34" charset="-128"/>
              <a:cs typeface="Arial"/>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下半年</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苦难</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4:1 – 19:10</a:t>
            </a:r>
          </a:p>
        </p:txBody>
      </p:sp>
      <p:sp>
        <p:nvSpPr>
          <p:cNvPr id="190484" name="TextBox 23"/>
          <p:cNvSpPr txBox="1">
            <a:spLocks noChangeArrowheads="1"/>
          </p:cNvSpPr>
          <p:nvPr/>
        </p:nvSpPr>
        <p:spPr bwMode="auto">
          <a:xfrm>
            <a:off x="6733159" y="3032927"/>
            <a:ext cx="839216" cy="49943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第二</a:t>
            </a:r>
            <a:br>
              <a:rPr kumimoji="0" lang="en-US" altLang="zh-CN" sz="1400" b="1" i="0" u="none" strike="noStrike" kern="1200" cap="none" spc="0" normalizeH="0" baseline="0" noProof="0" dirty="0">
                <a:ln>
                  <a:noFill/>
                </a:ln>
                <a:solidFill>
                  <a:srgbClr val="000000"/>
                </a:solidFill>
                <a:effectLst/>
                <a:uLnTx/>
                <a:uFillTx/>
                <a:latin typeface="Arial"/>
                <a:ea typeface="SimSun" pitchFamily="2" charset="-122"/>
                <a:cs typeface="Arial"/>
              </a:rPr>
            </a:b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次来</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718679" y="307317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a:ea typeface="SimSun" pitchFamily="2" charset="-122"/>
                <a:cs typeface="Arial"/>
              </a:rPr>
              <a:t>千禧年</a:t>
            </a:r>
            <a:endParaRPr kumimoji="0" lang="en-US" altLang="ja-JP" sz="1400" b="1" i="0" u="none" strike="noStrike" kern="1200" cap="none" spc="0" normalizeH="0" baseline="0" noProof="0" dirty="0">
              <a:ln>
                <a:noFill/>
              </a:ln>
              <a:solidFill>
                <a:srgbClr val="000000"/>
              </a:solidFill>
              <a:effectLst/>
              <a:uLnTx/>
              <a:uFillTx/>
              <a:latin typeface="Arial"/>
              <a:ea typeface="SimSun" pitchFamily="2" charset="-122"/>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Copyright 1989 Rick Griffith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000000"/>
                </a:solidFill>
                <a:effectLst/>
                <a:uLnTx/>
                <a:uFillTx/>
                <a:latin typeface="Comic Sans MS" charset="0"/>
                <a:ea typeface="ＭＳ Ｐゴシック" charset="0"/>
              </a:rPr>
              <a:t>上半</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2" name="Rectangle 1">
            <a:extLst>
              <a:ext uri="{FF2B5EF4-FFF2-40B4-BE49-F238E27FC236}">
                <a16:creationId xmlns:a16="http://schemas.microsoft.com/office/drawing/2014/main" id="{CB22DDA5-077B-854A-A589-49752F855685}"/>
              </a:ext>
            </a:extLst>
          </p:cNvPr>
          <p:cNvSpPr/>
          <p:nvPr/>
        </p:nvSpPr>
        <p:spPr bwMode="auto">
          <a:xfrm>
            <a:off x="7532827" y="4186021"/>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6" name="TextBox 25"/>
          <p:cNvSpPr txBox="1">
            <a:spLocks noChangeArrowheads="1"/>
          </p:cNvSpPr>
          <p:nvPr/>
        </p:nvSpPr>
        <p:spPr bwMode="auto">
          <a:xfrm>
            <a:off x="8312408" y="346074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a:ea typeface="SimSun" pitchFamily="2" charset="-122"/>
                <a:cs typeface="Arial"/>
              </a:rPr>
              <a:t>永恒的状态</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34" name="Rectangle 33">
            <a:extLst>
              <a:ext uri="{FF2B5EF4-FFF2-40B4-BE49-F238E27FC236}">
                <a16:creationId xmlns:a16="http://schemas.microsoft.com/office/drawing/2014/main" id="{F1BCBFF8-6774-4044-B831-3757D55FA5F1}"/>
              </a:ext>
            </a:extLst>
          </p:cNvPr>
          <p:cNvSpPr/>
          <p:nvPr/>
        </p:nvSpPr>
        <p:spPr bwMode="auto">
          <a:xfrm>
            <a:off x="7871493" y="4346888"/>
            <a:ext cx="851430" cy="543339"/>
          </a:xfrm>
          <a:prstGeom prst="rect">
            <a:avLst/>
          </a:prstGeom>
          <a:solidFill>
            <a:srgbClr val="FFCC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8" charset="0"/>
            </a:endParaRPr>
          </a:p>
        </p:txBody>
      </p:sp>
      <p:sp>
        <p:nvSpPr>
          <p:cNvPr id="190488" name="TextBox 30"/>
          <p:cNvSpPr txBox="1">
            <a:spLocks noChangeArrowheads="1"/>
          </p:cNvSpPr>
          <p:nvPr/>
        </p:nvSpPr>
        <p:spPr bwMode="auto">
          <a:xfrm>
            <a:off x="7899683" y="468758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0" i="0" u="none" strike="noStrike" kern="1200" cap="none" spc="0" normalizeH="0" baseline="0" noProof="0" dirty="0">
                <a:ln>
                  <a:noFill/>
                </a:ln>
                <a:solidFill>
                  <a:srgbClr val="000000"/>
                </a:solidFill>
                <a:effectLst/>
                <a:uLnTx/>
                <a:uFillTx/>
                <a:latin typeface="Comic Sans MS" charset="0"/>
                <a:ea typeface="ＭＳ Ｐゴシック" charset="0"/>
              </a:rPr>
              <a:t>白色的大宝座的审判</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Tree>
    <p:extLst>
      <p:ext uri="{BB962C8B-B14F-4D97-AF65-F5344CB8AC3E}">
        <p14:creationId xmlns:p14="http://schemas.microsoft.com/office/powerpoint/2010/main" val="38297420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grpId="0" nodeType="clickEffect">
                                  <p:stCondLst>
                                    <p:cond delay="0"/>
                                  </p:stCondLst>
                                  <p:childTnLst>
                                    <p:set>
                                      <p:cBhvr>
                                        <p:cTn id="6" dur="1" fill="hold">
                                          <p:stCondLst>
                                            <p:cond delay="0"/>
                                          </p:stCondLst>
                                        </p:cTn>
                                        <p:tgtEl>
                                          <p:spTgt spid="582673"/>
                                        </p:tgtEl>
                                        <p:attrNameLst>
                                          <p:attrName>style.visibility</p:attrName>
                                        </p:attrNameLst>
                                      </p:cBhvr>
                                      <p:to>
                                        <p:strVal val="visible"/>
                                      </p:to>
                                    </p:set>
                                    <p:anim calcmode="lin" valueType="num">
                                      <p:cBhvr additive="base">
                                        <p:cTn id="7" dur="500" fill="hold"/>
                                        <p:tgtEl>
                                          <p:spTgt spid="582673"/>
                                        </p:tgtEl>
                                        <p:attrNameLst>
                                          <p:attrName>ppt_x</p:attrName>
                                        </p:attrNameLst>
                                      </p:cBhvr>
                                      <p:tavLst>
                                        <p:tav tm="0">
                                          <p:val>
                                            <p:strVal val="0-#ppt_w/2"/>
                                          </p:val>
                                        </p:tav>
                                        <p:tav tm="100000">
                                          <p:val>
                                            <p:strVal val="#ppt_x"/>
                                          </p:val>
                                        </p:tav>
                                      </p:tavLst>
                                    </p:anim>
                                    <p:anim calcmode="lin" valueType="num">
                                      <p:cBhvr additive="base">
                                        <p:cTn id="8"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582672"/>
                                        </p:tgtEl>
                                        <p:attrNameLst>
                                          <p:attrName>style.visibility</p:attrName>
                                        </p:attrNameLst>
                                      </p:cBhvr>
                                      <p:to>
                                        <p:strVal val="visible"/>
                                      </p:to>
                                    </p:set>
                                    <p:anim calcmode="lin" valueType="num">
                                      <p:cBhvr additive="base">
                                        <p:cTn id="13" dur="500" fill="hold"/>
                                        <p:tgtEl>
                                          <p:spTgt spid="582672"/>
                                        </p:tgtEl>
                                        <p:attrNameLst>
                                          <p:attrName>ppt_x</p:attrName>
                                        </p:attrNameLst>
                                      </p:cBhvr>
                                      <p:tavLst>
                                        <p:tav tm="0">
                                          <p:val>
                                            <p:strVal val="0-#ppt_w/2"/>
                                          </p:val>
                                        </p:tav>
                                        <p:tav tm="100000">
                                          <p:val>
                                            <p:strVal val="#ppt_x"/>
                                          </p:val>
                                        </p:tav>
                                      </p:tavLst>
                                    </p:anim>
                                    <p:anim calcmode="lin" valueType="num">
                                      <p:cBhvr additive="base">
                                        <p:cTn id="14"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9" fill="hold" grpId="0" nodeType="clickEffect">
                                  <p:stCondLst>
                                    <p:cond delay="0"/>
                                  </p:stCondLst>
                                  <p:childTnLst>
                                    <p:set>
                                      <p:cBhvr>
                                        <p:cTn id="18" dur="1" fill="hold">
                                          <p:stCondLst>
                                            <p:cond delay="0"/>
                                          </p:stCondLst>
                                        </p:cTn>
                                        <p:tgtEl>
                                          <p:spTgt spid="582669"/>
                                        </p:tgtEl>
                                        <p:attrNameLst>
                                          <p:attrName>style.visibility</p:attrName>
                                        </p:attrNameLst>
                                      </p:cBhvr>
                                      <p:to>
                                        <p:strVal val="visible"/>
                                      </p:to>
                                    </p:set>
                                    <p:anim calcmode="lin" valueType="num">
                                      <p:cBhvr additive="base">
                                        <p:cTn id="19" dur="500" fill="hold"/>
                                        <p:tgtEl>
                                          <p:spTgt spid="582669"/>
                                        </p:tgtEl>
                                        <p:attrNameLst>
                                          <p:attrName>ppt_x</p:attrName>
                                        </p:attrNameLst>
                                      </p:cBhvr>
                                      <p:tavLst>
                                        <p:tav tm="0">
                                          <p:val>
                                            <p:strVal val="0-#ppt_w/2"/>
                                          </p:val>
                                        </p:tav>
                                        <p:tav tm="100000">
                                          <p:val>
                                            <p:strVal val="#ppt_x"/>
                                          </p:val>
                                        </p:tav>
                                      </p:tavLst>
                                    </p:anim>
                                    <p:anim calcmode="lin" valueType="num">
                                      <p:cBhvr additive="base">
                                        <p:cTn id="20"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fill="hold" grpId="1" nodeType="clickEffect">
                                  <p:stCondLst>
                                    <p:cond delay="0"/>
                                  </p:stCondLst>
                                  <p:childTnLst>
                                    <p:anim calcmode="lin" valueType="num">
                                      <p:cBhvr additive="base">
                                        <p:cTn id="24" dur="500"/>
                                        <p:tgtEl>
                                          <p:spTgt spid="582673"/>
                                        </p:tgtEl>
                                        <p:attrNameLst>
                                          <p:attrName>ppt_x</p:attrName>
                                        </p:attrNameLst>
                                      </p:cBhvr>
                                      <p:tavLst>
                                        <p:tav tm="0">
                                          <p:val>
                                            <p:strVal val="ppt_x"/>
                                          </p:val>
                                        </p:tav>
                                        <p:tav tm="100000">
                                          <p:val>
                                            <p:strVal val="ppt_x"/>
                                          </p:val>
                                        </p:tav>
                                      </p:tavLst>
                                    </p:anim>
                                    <p:anim calcmode="lin" valueType="num">
                                      <p:cBhvr additive="base">
                                        <p:cTn id="25" dur="500"/>
                                        <p:tgtEl>
                                          <p:spTgt spid="582673"/>
                                        </p:tgtEl>
                                        <p:attrNameLst>
                                          <p:attrName>ppt_y</p:attrName>
                                        </p:attrNameLst>
                                      </p:cBhvr>
                                      <p:tavLst>
                                        <p:tav tm="0">
                                          <p:val>
                                            <p:strVal val="ppt_y"/>
                                          </p:val>
                                        </p:tav>
                                        <p:tav tm="100000">
                                          <p:val>
                                            <p:strVal val="1+ppt_h/2"/>
                                          </p:val>
                                        </p:tav>
                                      </p:tavLst>
                                    </p:anim>
                                    <p:set>
                                      <p:cBhvr>
                                        <p:cTn id="26" dur="1" fill="hold">
                                          <p:stCondLst>
                                            <p:cond delay="499"/>
                                          </p:stCondLst>
                                        </p:cTn>
                                        <p:tgtEl>
                                          <p:spTgt spid="582673"/>
                                        </p:tgtEl>
                                        <p:attrNameLst>
                                          <p:attrName>style.visibility</p:attrName>
                                        </p:attrNameLst>
                                      </p:cBhvr>
                                      <p:to>
                                        <p:strVal val="hidden"/>
                                      </p:to>
                                    </p:set>
                                  </p:childTnLst>
                                </p:cTn>
                              </p:par>
                              <p:par>
                                <p:cTn id="27" presetID="2" presetClass="exit" presetSubtype="4" fill="hold" grpId="1" nodeType="withEffect">
                                  <p:stCondLst>
                                    <p:cond delay="0"/>
                                  </p:stCondLst>
                                  <p:childTnLst>
                                    <p:anim calcmode="lin" valueType="num">
                                      <p:cBhvr additive="base">
                                        <p:cTn id="28" dur="500"/>
                                        <p:tgtEl>
                                          <p:spTgt spid="582672"/>
                                        </p:tgtEl>
                                        <p:attrNameLst>
                                          <p:attrName>ppt_x</p:attrName>
                                        </p:attrNameLst>
                                      </p:cBhvr>
                                      <p:tavLst>
                                        <p:tav tm="0">
                                          <p:val>
                                            <p:strVal val="ppt_x"/>
                                          </p:val>
                                        </p:tav>
                                        <p:tav tm="100000">
                                          <p:val>
                                            <p:strVal val="ppt_x"/>
                                          </p:val>
                                        </p:tav>
                                      </p:tavLst>
                                    </p:anim>
                                    <p:anim calcmode="lin" valueType="num">
                                      <p:cBhvr additive="base">
                                        <p:cTn id="29" dur="500"/>
                                        <p:tgtEl>
                                          <p:spTgt spid="582672"/>
                                        </p:tgtEl>
                                        <p:attrNameLst>
                                          <p:attrName>ppt_y</p:attrName>
                                        </p:attrNameLst>
                                      </p:cBhvr>
                                      <p:tavLst>
                                        <p:tav tm="0">
                                          <p:val>
                                            <p:strVal val="ppt_y"/>
                                          </p:val>
                                        </p:tav>
                                        <p:tav tm="100000">
                                          <p:val>
                                            <p:strVal val="1+ppt_h/2"/>
                                          </p:val>
                                        </p:tav>
                                      </p:tavLst>
                                    </p:anim>
                                    <p:set>
                                      <p:cBhvr>
                                        <p:cTn id="30" dur="1" fill="hold">
                                          <p:stCondLst>
                                            <p:cond delay="499"/>
                                          </p:stCondLst>
                                        </p:cTn>
                                        <p:tgtEl>
                                          <p:spTgt spid="582672"/>
                                        </p:tgtEl>
                                        <p:attrNameLst>
                                          <p:attrName>style.visibility</p:attrName>
                                        </p:attrNameLst>
                                      </p:cBhvr>
                                      <p:to>
                                        <p:strVal val="hidden"/>
                                      </p:to>
                                    </p:set>
                                  </p:childTnLst>
                                </p:cTn>
                              </p:par>
                              <p:par>
                                <p:cTn id="31" presetID="2" presetClass="exit" presetSubtype="4" fill="hold" grpId="1" nodeType="withEffect">
                                  <p:stCondLst>
                                    <p:cond delay="0"/>
                                  </p:stCondLst>
                                  <p:childTnLst>
                                    <p:anim calcmode="lin" valueType="num">
                                      <p:cBhvr additive="base">
                                        <p:cTn id="32" dur="500"/>
                                        <p:tgtEl>
                                          <p:spTgt spid="582669"/>
                                        </p:tgtEl>
                                        <p:attrNameLst>
                                          <p:attrName>ppt_x</p:attrName>
                                        </p:attrNameLst>
                                      </p:cBhvr>
                                      <p:tavLst>
                                        <p:tav tm="0">
                                          <p:val>
                                            <p:strVal val="ppt_x"/>
                                          </p:val>
                                        </p:tav>
                                        <p:tav tm="100000">
                                          <p:val>
                                            <p:strVal val="ppt_x"/>
                                          </p:val>
                                        </p:tav>
                                      </p:tavLst>
                                    </p:anim>
                                    <p:anim calcmode="lin" valueType="num">
                                      <p:cBhvr additive="base">
                                        <p:cTn id="33" dur="500"/>
                                        <p:tgtEl>
                                          <p:spTgt spid="582669"/>
                                        </p:tgtEl>
                                        <p:attrNameLst>
                                          <p:attrName>ppt_y</p:attrName>
                                        </p:attrNameLst>
                                      </p:cBhvr>
                                      <p:tavLst>
                                        <p:tav tm="0">
                                          <p:val>
                                            <p:strVal val="ppt_y"/>
                                          </p:val>
                                        </p:tav>
                                        <p:tav tm="100000">
                                          <p:val>
                                            <p:strVal val="1+ppt_h/2"/>
                                          </p:val>
                                        </p:tav>
                                      </p:tavLst>
                                    </p:anim>
                                    <p:set>
                                      <p:cBhvr>
                                        <p:cTn id="34" dur="1" fill="hold">
                                          <p:stCondLst>
                                            <p:cond delay="499"/>
                                          </p:stCondLst>
                                        </p:cTn>
                                        <p:tgtEl>
                                          <p:spTgt spid="582669"/>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2675"/>
                                        </p:tgtEl>
                                        <p:attrNameLst>
                                          <p:attrName>style.visibility</p:attrName>
                                        </p:attrNameLst>
                                      </p:cBhvr>
                                      <p:to>
                                        <p:strVal val="visible"/>
                                      </p:to>
                                    </p:set>
                                    <p:animEffect transition="in" filter="dissolve">
                                      <p:cBhvr>
                                        <p:cTn id="39" dur="500"/>
                                        <p:tgtEl>
                                          <p:spTgt spid="58267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2681"/>
                                        </p:tgtEl>
                                        <p:attrNameLst>
                                          <p:attrName>style.visibility</p:attrName>
                                        </p:attrNameLst>
                                      </p:cBhvr>
                                      <p:to>
                                        <p:strVal val="visible"/>
                                      </p:to>
                                    </p:set>
                                    <p:animEffect transition="in" filter="dissolve">
                                      <p:cBhvr>
                                        <p:cTn id="44" dur="500"/>
                                        <p:tgtEl>
                                          <p:spTgt spid="58268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582682"/>
                                        </p:tgtEl>
                                        <p:attrNameLst>
                                          <p:attrName>style.visibility</p:attrName>
                                        </p:attrNameLst>
                                      </p:cBhvr>
                                      <p:to>
                                        <p:strVal val="visible"/>
                                      </p:to>
                                    </p:set>
                                    <p:animEffect transition="in" filter="dissolve">
                                      <p:cBhvr>
                                        <p:cTn id="49" dur="500"/>
                                        <p:tgtEl>
                                          <p:spTgt spid="58268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582685"/>
                                        </p:tgtEl>
                                        <p:attrNameLst>
                                          <p:attrName>style.visibility</p:attrName>
                                        </p:attrNameLst>
                                      </p:cBhvr>
                                      <p:to>
                                        <p:strVal val="visible"/>
                                      </p:to>
                                    </p:set>
                                    <p:animEffect transition="in" filter="dissolve">
                                      <p:cBhvr>
                                        <p:cTn id="54" dur="500"/>
                                        <p:tgtEl>
                                          <p:spTgt spid="58268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xit" presetSubtype="4" fill="hold" grpId="1" nodeType="clickEffect">
                                  <p:stCondLst>
                                    <p:cond delay="0"/>
                                  </p:stCondLst>
                                  <p:childTnLst>
                                    <p:anim calcmode="lin" valueType="num">
                                      <p:cBhvr additive="base">
                                        <p:cTn id="58" dur="500"/>
                                        <p:tgtEl>
                                          <p:spTgt spid="582675"/>
                                        </p:tgtEl>
                                        <p:attrNameLst>
                                          <p:attrName>ppt_x</p:attrName>
                                        </p:attrNameLst>
                                      </p:cBhvr>
                                      <p:tavLst>
                                        <p:tav tm="0">
                                          <p:val>
                                            <p:strVal val="ppt_x"/>
                                          </p:val>
                                        </p:tav>
                                        <p:tav tm="100000">
                                          <p:val>
                                            <p:strVal val="ppt_x"/>
                                          </p:val>
                                        </p:tav>
                                      </p:tavLst>
                                    </p:anim>
                                    <p:anim calcmode="lin" valueType="num">
                                      <p:cBhvr additive="base">
                                        <p:cTn id="59" dur="500"/>
                                        <p:tgtEl>
                                          <p:spTgt spid="582675"/>
                                        </p:tgtEl>
                                        <p:attrNameLst>
                                          <p:attrName>ppt_y</p:attrName>
                                        </p:attrNameLst>
                                      </p:cBhvr>
                                      <p:tavLst>
                                        <p:tav tm="0">
                                          <p:val>
                                            <p:strVal val="ppt_y"/>
                                          </p:val>
                                        </p:tav>
                                        <p:tav tm="100000">
                                          <p:val>
                                            <p:strVal val="1+ppt_h/2"/>
                                          </p:val>
                                        </p:tav>
                                      </p:tavLst>
                                    </p:anim>
                                    <p:set>
                                      <p:cBhvr>
                                        <p:cTn id="60" dur="1" fill="hold">
                                          <p:stCondLst>
                                            <p:cond delay="499"/>
                                          </p:stCondLst>
                                        </p:cTn>
                                        <p:tgtEl>
                                          <p:spTgt spid="582675"/>
                                        </p:tgtEl>
                                        <p:attrNameLst>
                                          <p:attrName>style.visibility</p:attrName>
                                        </p:attrNameLst>
                                      </p:cBhvr>
                                      <p:to>
                                        <p:strVal val="hidden"/>
                                      </p:to>
                                    </p:set>
                                  </p:childTnLst>
                                </p:cTn>
                              </p:par>
                              <p:par>
                                <p:cTn id="61" presetID="2" presetClass="exit" presetSubtype="4" fill="hold" grpId="1" nodeType="withEffect">
                                  <p:stCondLst>
                                    <p:cond delay="0"/>
                                  </p:stCondLst>
                                  <p:childTnLst>
                                    <p:anim calcmode="lin" valueType="num">
                                      <p:cBhvr additive="base">
                                        <p:cTn id="62" dur="500"/>
                                        <p:tgtEl>
                                          <p:spTgt spid="582681"/>
                                        </p:tgtEl>
                                        <p:attrNameLst>
                                          <p:attrName>ppt_x</p:attrName>
                                        </p:attrNameLst>
                                      </p:cBhvr>
                                      <p:tavLst>
                                        <p:tav tm="0">
                                          <p:val>
                                            <p:strVal val="ppt_x"/>
                                          </p:val>
                                        </p:tav>
                                        <p:tav tm="100000">
                                          <p:val>
                                            <p:strVal val="ppt_x"/>
                                          </p:val>
                                        </p:tav>
                                      </p:tavLst>
                                    </p:anim>
                                    <p:anim calcmode="lin" valueType="num">
                                      <p:cBhvr additive="base">
                                        <p:cTn id="63" dur="500"/>
                                        <p:tgtEl>
                                          <p:spTgt spid="582681"/>
                                        </p:tgtEl>
                                        <p:attrNameLst>
                                          <p:attrName>ppt_y</p:attrName>
                                        </p:attrNameLst>
                                      </p:cBhvr>
                                      <p:tavLst>
                                        <p:tav tm="0">
                                          <p:val>
                                            <p:strVal val="ppt_y"/>
                                          </p:val>
                                        </p:tav>
                                        <p:tav tm="100000">
                                          <p:val>
                                            <p:strVal val="1+ppt_h/2"/>
                                          </p:val>
                                        </p:tav>
                                      </p:tavLst>
                                    </p:anim>
                                    <p:set>
                                      <p:cBhvr>
                                        <p:cTn id="64" dur="1" fill="hold">
                                          <p:stCondLst>
                                            <p:cond delay="499"/>
                                          </p:stCondLst>
                                        </p:cTn>
                                        <p:tgtEl>
                                          <p:spTgt spid="582681"/>
                                        </p:tgtEl>
                                        <p:attrNameLst>
                                          <p:attrName>style.visibility</p:attrName>
                                        </p:attrNameLst>
                                      </p:cBhvr>
                                      <p:to>
                                        <p:strVal val="hidden"/>
                                      </p:to>
                                    </p:set>
                                  </p:childTnLst>
                                </p:cTn>
                              </p:par>
                              <p:par>
                                <p:cTn id="65" presetID="2" presetClass="exit" presetSubtype="4" fill="hold" grpId="1" nodeType="withEffect">
                                  <p:stCondLst>
                                    <p:cond delay="0"/>
                                  </p:stCondLst>
                                  <p:childTnLst>
                                    <p:anim calcmode="lin" valueType="num">
                                      <p:cBhvr additive="base">
                                        <p:cTn id="66" dur="500"/>
                                        <p:tgtEl>
                                          <p:spTgt spid="582682"/>
                                        </p:tgtEl>
                                        <p:attrNameLst>
                                          <p:attrName>ppt_x</p:attrName>
                                        </p:attrNameLst>
                                      </p:cBhvr>
                                      <p:tavLst>
                                        <p:tav tm="0">
                                          <p:val>
                                            <p:strVal val="ppt_x"/>
                                          </p:val>
                                        </p:tav>
                                        <p:tav tm="100000">
                                          <p:val>
                                            <p:strVal val="ppt_x"/>
                                          </p:val>
                                        </p:tav>
                                      </p:tavLst>
                                    </p:anim>
                                    <p:anim calcmode="lin" valueType="num">
                                      <p:cBhvr additive="base">
                                        <p:cTn id="67" dur="500"/>
                                        <p:tgtEl>
                                          <p:spTgt spid="582682"/>
                                        </p:tgtEl>
                                        <p:attrNameLst>
                                          <p:attrName>ppt_y</p:attrName>
                                        </p:attrNameLst>
                                      </p:cBhvr>
                                      <p:tavLst>
                                        <p:tav tm="0">
                                          <p:val>
                                            <p:strVal val="ppt_y"/>
                                          </p:val>
                                        </p:tav>
                                        <p:tav tm="100000">
                                          <p:val>
                                            <p:strVal val="1+ppt_h/2"/>
                                          </p:val>
                                        </p:tav>
                                      </p:tavLst>
                                    </p:anim>
                                    <p:set>
                                      <p:cBhvr>
                                        <p:cTn id="68" dur="1" fill="hold">
                                          <p:stCondLst>
                                            <p:cond delay="499"/>
                                          </p:stCondLst>
                                        </p:cTn>
                                        <p:tgtEl>
                                          <p:spTgt spid="582682"/>
                                        </p:tgtEl>
                                        <p:attrNameLst>
                                          <p:attrName>style.visibility</p:attrName>
                                        </p:attrNameLst>
                                      </p:cBhvr>
                                      <p:to>
                                        <p:strVal val="hidden"/>
                                      </p:to>
                                    </p:set>
                                  </p:childTnLst>
                                </p:cTn>
                              </p:par>
                              <p:par>
                                <p:cTn id="69" presetID="2" presetClass="exit" presetSubtype="4" fill="hold" grpId="1" nodeType="withEffect">
                                  <p:stCondLst>
                                    <p:cond delay="0"/>
                                  </p:stCondLst>
                                  <p:childTnLst>
                                    <p:anim calcmode="lin" valueType="num">
                                      <p:cBhvr additive="base">
                                        <p:cTn id="70" dur="500"/>
                                        <p:tgtEl>
                                          <p:spTgt spid="582685"/>
                                        </p:tgtEl>
                                        <p:attrNameLst>
                                          <p:attrName>ppt_x</p:attrName>
                                        </p:attrNameLst>
                                      </p:cBhvr>
                                      <p:tavLst>
                                        <p:tav tm="0">
                                          <p:val>
                                            <p:strVal val="ppt_x"/>
                                          </p:val>
                                        </p:tav>
                                        <p:tav tm="100000">
                                          <p:val>
                                            <p:strVal val="ppt_x"/>
                                          </p:val>
                                        </p:tav>
                                      </p:tavLst>
                                    </p:anim>
                                    <p:anim calcmode="lin" valueType="num">
                                      <p:cBhvr additive="base">
                                        <p:cTn id="71" dur="500"/>
                                        <p:tgtEl>
                                          <p:spTgt spid="582685"/>
                                        </p:tgtEl>
                                        <p:attrNameLst>
                                          <p:attrName>ppt_y</p:attrName>
                                        </p:attrNameLst>
                                      </p:cBhvr>
                                      <p:tavLst>
                                        <p:tav tm="0">
                                          <p:val>
                                            <p:strVal val="ppt_y"/>
                                          </p:val>
                                        </p:tav>
                                        <p:tav tm="100000">
                                          <p:val>
                                            <p:strVal val="1+ppt_h/2"/>
                                          </p:val>
                                        </p:tav>
                                      </p:tavLst>
                                    </p:anim>
                                    <p:set>
                                      <p:cBhvr>
                                        <p:cTn id="72"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2" descr="Blue&amp; blu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ular Callout 9"/>
          <p:cNvSpPr/>
          <p:nvPr/>
        </p:nvSpPr>
        <p:spPr>
          <a:xfrm rot="10800000">
            <a:off x="1066800" y="2514600"/>
            <a:ext cx="8077200" cy="4343400"/>
          </a:xfrm>
          <a:prstGeom prst="wedgeRectCallout">
            <a:avLst>
              <a:gd name="adj1" fmla="val -19554"/>
              <a:gd name="adj2" fmla="val 59132"/>
            </a:avLst>
          </a:prstGeom>
          <a:solidFill>
            <a:srgbClr val="50082A"/>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5107" name="Subtitle 2"/>
          <p:cNvSpPr txBox="1">
            <a:spLocks/>
          </p:cNvSpPr>
          <p:nvPr/>
        </p:nvSpPr>
        <p:spPr bwMode="auto">
          <a:xfrm>
            <a:off x="1143000" y="2514600"/>
            <a:ext cx="7772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TW" altLang="en-US" sz="2800" b="1">
                <a:solidFill>
                  <a:srgbClr val="FFFFFF"/>
                </a:solidFill>
                <a:latin typeface="SimSun" pitchFamily="2" charset="-122"/>
                <a:ea typeface="SimSun" pitchFamily="2" charset="-122"/>
              </a:rPr>
              <a:t>比尔和其他无千禧年派领会</a:t>
            </a:r>
            <a:r>
              <a:rPr lang="zh-TW" altLang="en-US">
                <a:solidFill>
                  <a:srgbClr val="FFFFFF"/>
                </a:solidFill>
                <a:ea typeface="SimSun" pitchFamily="2" charset="-122"/>
              </a:rPr>
              <a:t> </a:t>
            </a:r>
            <a:endParaRPr lang="en-US" b="1">
              <a:solidFill>
                <a:srgbClr val="FFFFFF"/>
              </a:solidFill>
              <a:latin typeface="Arial" pitchFamily="34" charset="0"/>
              <a:ea typeface="SimSun" pitchFamily="2" charset="-122"/>
            </a:endParaRPr>
          </a:p>
        </p:txBody>
      </p:sp>
      <p:sp>
        <p:nvSpPr>
          <p:cNvPr id="815108" name="Subtitle 2"/>
          <p:cNvSpPr txBox="1">
            <a:spLocks/>
          </p:cNvSpPr>
          <p:nvPr/>
        </p:nvSpPr>
        <p:spPr bwMode="auto">
          <a:xfrm>
            <a:off x="1066800" y="3048000"/>
            <a:ext cx="80772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ja-JP" altLang="en-US" sz="2800" b="1">
                <a:solidFill>
                  <a:srgbClr val="FFFFFF"/>
                </a:solidFill>
                <a:latin typeface="SimSun" pitchFamily="2" charset="-122"/>
                <a:ea typeface="SimSun" pitchFamily="2" charset="-122"/>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a:t>
            </a:r>
            <a:r>
              <a:rPr lang="en-US" altLang="ja-JP" sz="18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a:t>
            </a:r>
            <a:r>
              <a:rPr lang="zh-TW" altLang="en-US" sz="2800" b="1">
                <a:solidFill>
                  <a:srgbClr val="FFFFFF"/>
                </a:solidFill>
                <a:latin typeface="SimSun" pitchFamily="2" charset="-122"/>
                <a:ea typeface="SimSun" pitchFamily="2" charset="-122"/>
              </a:rPr>
              <a:t>第</a:t>
            </a:r>
            <a:r>
              <a:rPr lang="en-US" altLang="zh-CN" sz="2800" b="1">
                <a:solidFill>
                  <a:srgbClr val="FFFFFF"/>
                </a:solidFill>
                <a:latin typeface="SimSun" pitchFamily="2" charset="-122"/>
                <a:ea typeface="SimSun" pitchFamily="2" charset="-122"/>
              </a:rPr>
              <a:t>4</a:t>
            </a:r>
            <a:r>
              <a:rPr lang="zh-CN" altLang="en-US" sz="2800" b="1">
                <a:solidFill>
                  <a:srgbClr val="FFFFFF"/>
                </a:solidFill>
                <a:latin typeface="SimSun" pitchFamily="2" charset="-122"/>
                <a:ea typeface="SimSun" pitchFamily="2" charset="-122"/>
              </a:rPr>
              <a:t>节作为</a:t>
            </a:r>
            <a:r>
              <a:rPr lang="en-US" altLang="zh-CN" sz="2800" b="1">
                <a:solidFill>
                  <a:srgbClr val="FFFFFF"/>
                </a:solidFill>
                <a:latin typeface="SimSun" pitchFamily="2" charset="-122"/>
              </a:rPr>
              <a:t>“</a:t>
            </a:r>
            <a:r>
              <a:rPr lang="zh-TW" altLang="en-US" sz="2800" b="1">
                <a:solidFill>
                  <a:srgbClr val="FFFFFF"/>
                </a:solidFill>
                <a:latin typeface="SimSun" pitchFamily="2" charset="-122"/>
                <a:ea typeface="SimSun" pitchFamily="2" charset="-122"/>
              </a:rPr>
              <a:t>靈的</a:t>
            </a:r>
            <a:r>
              <a:rPr lang="en-US" altLang="zh-CN" sz="2800" b="1">
                <a:solidFill>
                  <a:srgbClr val="FFFFFF"/>
                </a:solidFill>
                <a:latin typeface="SimSun" pitchFamily="2" charset="-122"/>
              </a:rPr>
              <a:t>"</a:t>
            </a:r>
            <a:r>
              <a:rPr lang="zh-CN" altLang="en-US" sz="2800">
                <a:solidFill>
                  <a:srgbClr val="FFFFFF"/>
                </a:solidFill>
                <a:latin typeface="SimSun" pitchFamily="2" charset="-122"/>
                <a:ea typeface="SimSun" pitchFamily="2" charset="-122"/>
              </a:rPr>
              <a:t> </a:t>
            </a:r>
            <a:endParaRPr lang="en-US" altLang="ja-JP" sz="2800" b="1">
              <a:solidFill>
                <a:srgbClr val="FFFFFF"/>
              </a:solidFill>
              <a:latin typeface="SimSun" pitchFamily="2" charset="-122"/>
              <a:cs typeface="Arial" pitchFamily="34" charset="0"/>
            </a:endParaRPr>
          </a:p>
          <a:p>
            <a:pPr eaLnBrk="1" hangingPunct="1">
              <a:buClr>
                <a:srgbClr val="D6ECFF"/>
              </a:buClr>
              <a:buSzPct val="95000"/>
              <a:buFont typeface="Arial" pitchFamily="34" charset="0"/>
              <a:buChar char="•"/>
            </a:pPr>
            <a:r>
              <a:rPr lang="ja-JP" altLang="en-US" sz="2800" b="1">
                <a:solidFill>
                  <a:srgbClr val="FFFFFF"/>
                </a:solidFill>
                <a:latin typeface="SimSun" pitchFamily="2" charset="-122"/>
                <a:cs typeface="Arial" pitchFamily="34" charset="0"/>
              </a:rPr>
              <a:t>“</a:t>
            </a:r>
            <a:r>
              <a:rPr lang="zh-TW" altLang="en-US" sz="2800" b="1">
                <a:solidFill>
                  <a:srgbClr val="FFFF00"/>
                </a:solidFill>
                <a:latin typeface="SimSun" pitchFamily="2" charset="-122"/>
                <a:ea typeface="SimSun" pitchFamily="2" charset="-122"/>
              </a:rPr>
              <a:t>复活</a:t>
            </a:r>
            <a:r>
              <a:rPr lang="en-US" altLang="ja-JP" sz="2800" b="1">
                <a:solidFill>
                  <a:srgbClr val="FFFFFF"/>
                </a:solidFill>
                <a:latin typeface="SimSun" pitchFamily="2" charset="-122"/>
                <a:cs typeface="Arial" pitchFamily="34" charset="0"/>
              </a:rPr>
              <a:t>”</a:t>
            </a:r>
            <a:r>
              <a:rPr lang="en-US" altLang="ja-JP" sz="1800" b="1">
                <a:solidFill>
                  <a:srgbClr val="FFFFFF"/>
                </a:solidFill>
                <a:latin typeface="SimSun" pitchFamily="2" charset="-122"/>
                <a:cs typeface="Arial" pitchFamily="34" charset="0"/>
              </a:rPr>
              <a:t>(avna,stasij) </a:t>
            </a:r>
            <a:r>
              <a:rPr lang="zh-CN" altLang="en-US" sz="2800" b="1">
                <a:solidFill>
                  <a:srgbClr val="FFFFFF"/>
                </a:solidFill>
                <a:latin typeface="SimSun" pitchFamily="2" charset="-122"/>
                <a:ea typeface="SimSun" pitchFamily="2" charset="-122"/>
              </a:rPr>
              <a:t>在</a:t>
            </a:r>
            <a:r>
              <a:rPr lang="zh-TW" altLang="en-US" sz="2800" b="1">
                <a:solidFill>
                  <a:srgbClr val="FFFFFF"/>
                </a:solidFill>
                <a:latin typeface="SimSun" pitchFamily="2" charset="-122"/>
                <a:ea typeface="SimSun" pitchFamily="2" charset="-122"/>
              </a:rPr>
              <a:t>第</a:t>
            </a:r>
            <a:r>
              <a:rPr lang="en-US" altLang="zh-TW" sz="2800" b="1">
                <a:solidFill>
                  <a:srgbClr val="FFFFFF"/>
                </a:solidFill>
                <a:latin typeface="SimSun" pitchFamily="2" charset="-122"/>
              </a:rPr>
              <a:t>5</a:t>
            </a:r>
            <a:r>
              <a:rPr lang="zh-CN" altLang="en-US" sz="2800" b="1">
                <a:solidFill>
                  <a:srgbClr val="FFFFFF"/>
                </a:solidFill>
                <a:latin typeface="SimSun" pitchFamily="2" charset="-122"/>
                <a:ea typeface="SimSun" pitchFamily="2" charset="-122"/>
              </a:rPr>
              <a:t>节作为</a:t>
            </a:r>
            <a:r>
              <a:rPr lang="en-US" altLang="ja-JP"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身体的</a:t>
            </a:r>
            <a:r>
              <a:rPr lang="en-US" altLang="ja-JP" sz="2800" b="1">
                <a:solidFill>
                  <a:srgbClr val="FFFFFF"/>
                </a:solidFill>
                <a:latin typeface="SimSun" pitchFamily="2" charset="-122"/>
                <a:cs typeface="Arial" pitchFamily="34" charset="0"/>
              </a:rPr>
              <a:t>”</a:t>
            </a:r>
            <a:endParaRPr lang="en-US" sz="2800" b="1">
              <a:solidFill>
                <a:srgbClr val="FFFFFF"/>
              </a:solidFill>
              <a:latin typeface="SimSun" pitchFamily="2" charset="-122"/>
              <a:cs typeface="Arial" pitchFamily="34" charset="0"/>
            </a:endParaRPr>
          </a:p>
        </p:txBody>
      </p:sp>
      <p:sp>
        <p:nvSpPr>
          <p:cNvPr id="815109" name="Subtitle 2"/>
          <p:cNvSpPr txBox="1">
            <a:spLocks/>
          </p:cNvSpPr>
          <p:nvPr/>
        </p:nvSpPr>
        <p:spPr bwMode="auto">
          <a:xfrm>
            <a:off x="1143000" y="4038600"/>
            <a:ext cx="8001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看到两个复活，是</a:t>
            </a:r>
            <a:r>
              <a:rPr lang="zh-TW" altLang="en-US" sz="2800" b="1">
                <a:solidFill>
                  <a:srgbClr val="FFFFFF"/>
                </a:solidFill>
                <a:latin typeface="SimSun" pitchFamily="2" charset="-122"/>
                <a:ea typeface="SimSun" pitchFamily="2" charset="-122"/>
              </a:rPr>
              <a:t>对无千禧年派</a:t>
            </a:r>
            <a:r>
              <a:rPr lang="zh-CN" altLang="en-US" sz="2800" b="1">
                <a:solidFill>
                  <a:srgbClr val="FFFFFF"/>
                </a:solidFill>
                <a:latin typeface="SimSun" pitchFamily="2" charset="-122"/>
                <a:ea typeface="SimSun" pitchFamily="2" charset="-122"/>
              </a:rPr>
              <a:t>系</a:t>
            </a:r>
            <a:r>
              <a:rPr lang="zh-TW" altLang="en-US" sz="2800" b="1">
                <a:solidFill>
                  <a:srgbClr val="FFFFFF"/>
                </a:solidFill>
                <a:latin typeface="SimSun" pitchFamily="2" charset="-122"/>
                <a:ea typeface="SimSun" pitchFamily="2" charset="-122"/>
              </a:rPr>
              <a:t>是</a:t>
            </a:r>
            <a:r>
              <a:rPr lang="zh-CN" altLang="en-US" sz="2800" b="1">
                <a:solidFill>
                  <a:srgbClr val="FFFFFF"/>
                </a:solidFill>
                <a:latin typeface="SimSun" pitchFamily="2" charset="-122"/>
                <a:ea typeface="SimSun" pitchFamily="2" charset="-122"/>
              </a:rPr>
              <a:t>统矛盾的</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它</a:t>
            </a:r>
            <a:r>
              <a:rPr lang="zh-CN" altLang="en-US" sz="2800" b="1">
                <a:solidFill>
                  <a:srgbClr val="FFFFFF"/>
                </a:solidFill>
                <a:latin typeface="SimSun" pitchFamily="2" charset="-122"/>
                <a:ea typeface="SimSun" pitchFamily="2" charset="-122"/>
              </a:rPr>
              <a:t>教导在千</a:t>
            </a:r>
            <a:r>
              <a:rPr lang="zh-TW" altLang="en-US" sz="2800" b="1">
                <a:solidFill>
                  <a:srgbClr val="FFFFFF"/>
                </a:solidFill>
                <a:latin typeface="SimSun" pitchFamily="2" charset="-122"/>
                <a:ea typeface="SimSun" pitchFamily="2" charset="-122"/>
              </a:rPr>
              <a:t>禧</a:t>
            </a:r>
            <a:r>
              <a:rPr lang="zh-CN" altLang="en-US" sz="2800" b="1">
                <a:solidFill>
                  <a:srgbClr val="FFFFFF"/>
                </a:solidFill>
                <a:latin typeface="SimSun" pitchFamily="2" charset="-122"/>
                <a:ea typeface="SimSun" pitchFamily="2" charset="-122"/>
              </a:rPr>
              <a:t>年只有一个复活</a:t>
            </a:r>
            <a:r>
              <a:rPr lang="zh-TW" altLang="en-US" sz="2800" b="1">
                <a:solidFill>
                  <a:srgbClr val="FFFFFF"/>
                </a:solidFill>
                <a:latin typeface="SimSun" pitchFamily="2" charset="-122"/>
                <a:ea typeface="SimSun" pitchFamily="2" charset="-122"/>
              </a:rPr>
              <a:t>之</a:t>
            </a:r>
            <a:r>
              <a:rPr lang="zh-CN" altLang="en-US" sz="2800" b="1">
                <a:solidFill>
                  <a:srgbClr val="FFFFFF"/>
                </a:solidFill>
                <a:latin typeface="SimSun" pitchFamily="2" charset="-122"/>
                <a:ea typeface="SimSun" pitchFamily="2" charset="-122"/>
              </a:rPr>
              <a:t>倡导者（</a:t>
            </a:r>
            <a:r>
              <a:rPr lang="zh-TW" altLang="en-US" sz="2800" b="1">
                <a:solidFill>
                  <a:srgbClr val="FFFFFF"/>
                </a:solidFill>
                <a:latin typeface="SimSun" pitchFamily="2" charset="-122"/>
                <a:ea typeface="SimSun" pitchFamily="2" charset="-122"/>
              </a:rPr>
              <a:t>它</a:t>
            </a:r>
            <a:r>
              <a:rPr lang="zh-CN" altLang="en-US" sz="2800" b="1">
                <a:solidFill>
                  <a:srgbClr val="FFFFFF"/>
                </a:solidFill>
                <a:latin typeface="SimSun" pitchFamily="2" charset="-122"/>
                <a:ea typeface="SimSun" pitchFamily="2" charset="-122"/>
              </a:rPr>
              <a:t>视千</a:t>
            </a:r>
            <a:r>
              <a:rPr lang="zh-TW" altLang="en-US" sz="2800" b="1">
                <a:solidFill>
                  <a:srgbClr val="FFFFFF"/>
                </a:solidFill>
                <a:latin typeface="SimSun" pitchFamily="2" charset="-122"/>
                <a:ea typeface="SimSun" pitchFamily="2" charset="-122"/>
              </a:rPr>
              <a:t>禧</a:t>
            </a:r>
            <a:r>
              <a:rPr lang="zh-CN" altLang="en-US" sz="2800" b="1">
                <a:solidFill>
                  <a:srgbClr val="FFFFFF"/>
                </a:solidFill>
                <a:latin typeface="SimSun" pitchFamily="2" charset="-122"/>
                <a:ea typeface="SimSun" pitchFamily="2" charset="-122"/>
              </a:rPr>
              <a:t>年为当今时代） </a:t>
            </a:r>
            <a:endParaRPr lang="en-US" sz="2800" b="1">
              <a:solidFill>
                <a:srgbClr val="FFFFFF"/>
              </a:solidFill>
              <a:latin typeface="SimSun" pitchFamily="2" charset="-122"/>
              <a:ea typeface="SimSun" pitchFamily="2" charset="-122"/>
            </a:endParaRPr>
          </a:p>
        </p:txBody>
      </p:sp>
      <p:sp>
        <p:nvSpPr>
          <p:cNvPr id="3" name="Subtitle 2"/>
          <p:cNvSpPr>
            <a:spLocks/>
          </p:cNvSpPr>
          <p:nvPr/>
        </p:nvSpPr>
        <p:spPr bwMode="auto">
          <a:xfrm>
            <a:off x="0" y="1066800"/>
            <a:ext cx="91440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p>
            <a:pPr marL="236538" indent="-236538"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zh-CN" altLang="en-US" sz="3600" b="1">
                <a:solidFill>
                  <a:srgbClr val="FFFFFF"/>
                </a:solidFill>
                <a:latin typeface="SimSun" pitchFamily="2" charset="-122"/>
                <a:ea typeface="SimSun" pitchFamily="2" charset="-122"/>
              </a:rPr>
              <a:t>约翰</a:t>
            </a:r>
            <a:r>
              <a:rPr lang="zh-TW" altLang="en-US" sz="3600" b="1">
                <a:solidFill>
                  <a:srgbClr val="FFFFFF"/>
                </a:solidFill>
                <a:latin typeface="SimSun" pitchFamily="2" charset="-122"/>
                <a:ea typeface="SimSun" pitchFamily="2" charset="-122"/>
              </a:rPr>
              <a:t>將</a:t>
            </a:r>
            <a:r>
              <a:rPr lang="zh-CN" altLang="en-US" sz="3600" b="1">
                <a:solidFill>
                  <a:srgbClr val="FFFFFF"/>
                </a:solidFill>
                <a:latin typeface="SimSun" pitchFamily="2" charset="-122"/>
                <a:ea typeface="SimSun" pitchFamily="2" charset="-122"/>
              </a:rPr>
              <a:t>两事件等同起来，因他看到</a:t>
            </a:r>
            <a:r>
              <a:rPr lang="zh-TW" altLang="en-US" sz="3600" b="1">
                <a:solidFill>
                  <a:srgbClr val="FFFFFF"/>
                </a:solidFill>
                <a:latin typeface="SimSun" pitchFamily="2" charset="-122"/>
                <a:ea typeface="SimSun" pitchFamily="2" charset="-122"/>
              </a:rPr>
              <a:t>人們</a:t>
            </a:r>
            <a:endParaRPr lang="en-US" b="1">
              <a:solidFill>
                <a:srgbClr val="FFFFFF"/>
              </a:solidFill>
              <a:latin typeface="Arial" pitchFamily="34" charset="0"/>
              <a:ea typeface="SimSun" pitchFamily="2" charset="-122"/>
            </a:endParaRPr>
          </a:p>
        </p:txBody>
      </p:sp>
      <p:sp>
        <p:nvSpPr>
          <p:cNvPr id="815111" name="Rectangle 9"/>
          <p:cNvSpPr>
            <a:spLocks noGrp="1"/>
          </p:cNvSpPr>
          <p:nvPr>
            <p:ph type="title" idx="4294967295"/>
          </p:nvPr>
        </p:nvSpPr>
        <p:spPr>
          <a:xfrm>
            <a:off x="914400" y="228600"/>
            <a:ext cx="7772400" cy="9144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sp>
        <p:nvSpPr>
          <p:cNvPr id="11" name="Subtitle 2"/>
          <p:cNvSpPr txBox="1">
            <a:spLocks/>
          </p:cNvSpPr>
          <p:nvPr/>
        </p:nvSpPr>
        <p:spPr bwMode="auto">
          <a:xfrm>
            <a:off x="0" y="1600200"/>
            <a:ext cx="8915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236538" indent="-236538">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buClr>
                <a:srgbClr val="D6ECFF"/>
              </a:buClr>
              <a:buSzPct val="95000"/>
            </a:pPr>
            <a:r>
              <a:rPr lang="zh-TW" altLang="en-US" sz="3600" b="1">
                <a:solidFill>
                  <a:srgbClr val="FFFFFF"/>
                </a:solidFill>
                <a:latin typeface="SimSun" pitchFamily="2" charset="-122"/>
                <a:ea typeface="SimSun" pitchFamily="2" charset="-122"/>
              </a:rPr>
              <a:t>  </a:t>
            </a:r>
            <a:r>
              <a:rPr lang="ja-JP" altLang="en-US" sz="3600" b="1">
                <a:solidFill>
                  <a:srgbClr val="FFFFFF"/>
                </a:solidFill>
                <a:latin typeface="SimSun" pitchFamily="2" charset="-122"/>
                <a:ea typeface="SimSun" pitchFamily="2" charset="-122"/>
              </a:rPr>
              <a:t>“</a:t>
            </a:r>
            <a:r>
              <a:rPr lang="zh-TW" altLang="en-US" sz="3600" b="1">
                <a:solidFill>
                  <a:srgbClr val="FFFF00"/>
                </a:solidFill>
                <a:latin typeface="SimSun" pitchFamily="2" charset="-122"/>
                <a:ea typeface="SimSun" pitchFamily="2" charset="-122"/>
              </a:rPr>
              <a:t>复活</a:t>
            </a:r>
            <a:r>
              <a:rPr lang="en-US" altLang="ja-JP" sz="3600" b="1">
                <a:solidFill>
                  <a:srgbClr val="FFFFFF"/>
                </a:solidFill>
                <a:latin typeface="SimSun" pitchFamily="2" charset="-122"/>
                <a:cs typeface="Arial" pitchFamily="34" charset="0"/>
              </a:rPr>
              <a:t>” </a:t>
            </a:r>
            <a:r>
              <a:rPr lang="en-US" altLang="ja-JP" b="1">
                <a:solidFill>
                  <a:srgbClr val="FFFFFF"/>
                </a:solidFill>
                <a:latin typeface="SimSun" pitchFamily="2" charset="-122"/>
                <a:cs typeface="Arial" pitchFamily="34" charset="0"/>
              </a:rPr>
              <a:t>(e;zhsan)</a:t>
            </a:r>
            <a:r>
              <a:rPr lang="en-US" altLang="ja-JP" sz="3600" b="1">
                <a:solidFill>
                  <a:srgbClr val="FFFFFF"/>
                </a:solidFill>
                <a:latin typeface="SimSun" pitchFamily="2" charset="-122"/>
                <a:cs typeface="Arial" pitchFamily="34" charset="0"/>
              </a:rPr>
              <a:t> </a:t>
            </a:r>
            <a:r>
              <a:rPr lang="zh-TW" altLang="en-US" sz="3600">
                <a:solidFill>
                  <a:srgbClr val="FFFFFF"/>
                </a:solidFill>
                <a:latin typeface="SimSun" pitchFamily="2" charset="-122"/>
                <a:ea typeface="SimSun" pitchFamily="2" charset="-122"/>
              </a:rPr>
              <a:t>在第一的复活</a:t>
            </a:r>
            <a:r>
              <a:rPr lang="en-US" altLang="ja-JP" b="1">
                <a:solidFill>
                  <a:srgbClr val="FFFFFF"/>
                </a:solidFill>
                <a:latin typeface="Arial" pitchFamily="34" charset="0"/>
                <a:cs typeface="Arial" pitchFamily="34" charset="0"/>
              </a:rPr>
              <a:t> </a:t>
            </a:r>
            <a:endParaRPr lang="en-US" b="1">
              <a:solidFill>
                <a:srgbClr val="FFFFFF"/>
              </a:solidFill>
              <a:latin typeface="Arial" pitchFamily="34" charset="0"/>
              <a:cs typeface="Arial" pitchFamily="34" charset="0"/>
            </a:endParaRPr>
          </a:p>
        </p:txBody>
      </p:sp>
      <p:pic>
        <p:nvPicPr>
          <p:cNvPr id="815113" name="Picture 11" descr="Rev 20.4 Gk came to life.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276600" y="1752600"/>
            <a:ext cx="14843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5114" name="Picture 12" descr="Rev 20.4 resurrection red.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819400" y="3124200"/>
            <a:ext cx="1524000" cy="41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5115" name="Picture 13" descr="Rev 20.4 resurrection red.jpg"/>
          <p:cNvPicPr>
            <a:picLocks noChangeAspect="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2819400" y="3624263"/>
            <a:ext cx="1524000" cy="414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9739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endParaRPr lang="en-US">
              <a:solidFill>
                <a:srgbClr val="000000"/>
              </a:solidFill>
            </a:endParaRPr>
          </a:p>
        </p:txBody>
      </p:sp>
      <p:pic>
        <p:nvPicPr>
          <p:cNvPr id="1156098" name="Picture 2" descr="Rev 20.6 Resurrection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80513"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6242" name="Rectangle 2"/>
          <p:cNvSpPr>
            <a:spLocks noGrp="1" noChangeArrowheads="1"/>
          </p:cNvSpPr>
          <p:nvPr>
            <p:ph type="ctrTitle"/>
          </p:nvPr>
        </p:nvSpPr>
        <p:spPr>
          <a:xfrm>
            <a:off x="4284663" y="25400"/>
            <a:ext cx="4859337" cy="2466975"/>
          </a:xfrm>
          <a:effectLst/>
        </p:spPr>
        <p:txBody>
          <a:bodyPr/>
          <a:lstStyle/>
          <a:p>
            <a:pPr>
              <a:defRPr/>
            </a:pPr>
            <a:r>
              <a:rPr lang="zh-CN" altLang="en-US" sz="7200" dirty="0"/>
              <a:t>复活团聚</a:t>
            </a:r>
            <a:r>
              <a:rPr lang="en-US" altLang="zh-CN" sz="7200" dirty="0"/>
              <a:t>!</a:t>
            </a:r>
            <a:endParaRPr lang="en-US" sz="8800" b="1" dirty="0">
              <a:solidFill>
                <a:schemeClr val="tx1"/>
              </a:solidFill>
              <a:latin typeface="Times New Roman" charset="0"/>
              <a:ea typeface="ＭＳ Ｐゴシック" charset="0"/>
              <a:cs typeface="ＭＳ Ｐゴシック" charset="0"/>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 y="-76200"/>
            <a:ext cx="9372600" cy="70104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endParaRPr lang="en-US">
              <a:solidFill>
                <a:srgbClr val="FFFFFF"/>
              </a:solidFill>
            </a:endParaRPr>
          </a:p>
        </p:txBody>
      </p:sp>
      <p:sp>
        <p:nvSpPr>
          <p:cNvPr id="16" name="Rounded Rectangle 15"/>
          <p:cNvSpPr/>
          <p:nvPr/>
        </p:nvSpPr>
        <p:spPr>
          <a:xfrm>
            <a:off x="381000" y="3225800"/>
            <a:ext cx="8763000" cy="1676400"/>
          </a:xfrm>
          <a:prstGeom prst="roundRect">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7155" name="Subtitle 2"/>
          <p:cNvSpPr txBox="1">
            <a:spLocks/>
          </p:cNvSpPr>
          <p:nvPr/>
        </p:nvSpPr>
        <p:spPr bwMode="auto">
          <a:xfrm>
            <a:off x="514350" y="8382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a:solidFill>
                  <a:srgbClr val="FFFFFF"/>
                </a:solidFill>
                <a:latin typeface="SimSun" pitchFamily="2" charset="-122"/>
                <a:ea typeface="SimSun" pitchFamily="2" charset="-122"/>
              </a:rPr>
              <a:t>比尔，</a:t>
            </a:r>
            <a:r>
              <a:rPr lang="en-US" altLang="zh-CN">
                <a:solidFill>
                  <a:srgbClr val="FFFFFF"/>
                </a:solidFill>
                <a:latin typeface="SimSun" pitchFamily="2" charset="-122"/>
                <a:ea typeface="SimSun" pitchFamily="2" charset="-122"/>
              </a:rPr>
              <a:t>1004-5</a:t>
            </a:r>
            <a:r>
              <a:rPr lang="zh-CN" altLang="en-US">
                <a:solidFill>
                  <a:srgbClr val="FFFFFF"/>
                </a:solidFill>
                <a:latin typeface="SimSun" pitchFamily="2" charset="-122"/>
                <a:ea typeface="SimSun" pitchFamily="2" charset="-122"/>
              </a:rPr>
              <a:t>旨在维护这种在</a:t>
            </a:r>
            <a:r>
              <a:rPr lang="en-US" altLang="zh-CN">
                <a:solidFill>
                  <a:srgbClr val="FFFFFF"/>
                </a:solidFill>
                <a:latin typeface="SimSun" pitchFamily="2" charset="-122"/>
                <a:ea typeface="SimSun" pitchFamily="2" charset="-122"/>
              </a:rPr>
              <a:t>4-5</a:t>
            </a:r>
            <a:r>
              <a:rPr lang="zh-TW" altLang="en-US">
                <a:solidFill>
                  <a:srgbClr val="FFFFFF"/>
                </a:solidFill>
                <a:latin typeface="SimSun" pitchFamily="2" charset="-122"/>
                <a:ea typeface="SimSun" pitchFamily="2" charset="-122"/>
              </a:rPr>
              <a:t>節</a:t>
            </a:r>
            <a:r>
              <a:rPr lang="zh-CN" altLang="en-US">
                <a:solidFill>
                  <a:srgbClr val="FFFFFF"/>
                </a:solidFill>
                <a:latin typeface="SimSun" pitchFamily="2" charset="-122"/>
                <a:ea typeface="SimSun" pitchFamily="2" charset="-122"/>
              </a:rPr>
              <a:t>不一致的</a:t>
            </a:r>
            <a:r>
              <a:rPr lang="zh-TW" altLang="en-US">
                <a:solidFill>
                  <a:srgbClr val="FFFFFF"/>
                </a:solidFill>
                <a:ea typeface="SimSun" pitchFamily="2" charset="-122"/>
              </a:rPr>
              <a:t>描绘 </a:t>
            </a:r>
            <a:r>
              <a:rPr lang="zh-CN" altLang="en-US">
                <a:solidFill>
                  <a:srgbClr val="FFFFFF"/>
                </a:solidFill>
                <a:latin typeface="SimSun" pitchFamily="2" charset="-122"/>
                <a:ea typeface="SimSun" pitchFamily="2" charset="-122"/>
              </a:rPr>
              <a:t>“复活”</a:t>
            </a:r>
            <a:r>
              <a:rPr lang="zh-CN" altLang="en-US" sz="1400">
                <a:solidFill>
                  <a:srgbClr val="FFFFFF"/>
                </a:solidFill>
                <a:latin typeface="SimSun" pitchFamily="2" charset="-122"/>
                <a:ea typeface="SimSun" pitchFamily="2" charset="-122"/>
              </a:rPr>
              <a:t>（</a:t>
            </a:r>
            <a:r>
              <a:rPr lang="en-US" altLang="zh-CN" sz="1400">
                <a:solidFill>
                  <a:srgbClr val="FFFFFF"/>
                </a:solidFill>
                <a:latin typeface="SimSun" pitchFamily="2" charset="-122"/>
                <a:ea typeface="SimSun" pitchFamily="2" charset="-122"/>
              </a:rPr>
              <a:t>avna</a:t>
            </a:r>
            <a:r>
              <a:rPr lang="zh-CN" altLang="en-US" sz="1400">
                <a:solidFill>
                  <a:srgbClr val="FFFFFF"/>
                </a:solidFill>
                <a:latin typeface="SimSun" pitchFamily="2" charset="-122"/>
                <a:ea typeface="SimSun" pitchFamily="2" charset="-122"/>
              </a:rPr>
              <a:t>，</a:t>
            </a:r>
            <a:r>
              <a:rPr lang="en-US" altLang="zh-CN" sz="1400">
                <a:solidFill>
                  <a:srgbClr val="FFFFFF"/>
                </a:solidFill>
                <a:latin typeface="SimSun" pitchFamily="2" charset="-122"/>
                <a:ea typeface="SimSun" pitchFamily="2" charset="-122"/>
              </a:rPr>
              <a:t>stasij</a:t>
            </a:r>
            <a:r>
              <a:rPr lang="zh-CN" altLang="en-US" sz="1400">
                <a:solidFill>
                  <a:srgbClr val="FFFFFF"/>
                </a:solidFill>
                <a:latin typeface="SimSun" pitchFamily="2" charset="-122"/>
                <a:ea typeface="SimSun" pitchFamily="2" charset="-122"/>
              </a:rPr>
              <a:t>）</a:t>
            </a:r>
            <a:r>
              <a:rPr lang="zh-CN" altLang="en-US">
                <a:solidFill>
                  <a:srgbClr val="FFFFFF"/>
                </a:solidFill>
                <a:latin typeface="SimSun" pitchFamily="2" charset="-122"/>
                <a:ea typeface="SimSun" pitchFamily="2" charset="-122"/>
              </a:rPr>
              <a:t>：</a:t>
            </a:r>
            <a:endParaRPr lang="en-US" b="1">
              <a:solidFill>
                <a:srgbClr val="FFFFFF"/>
              </a:solidFill>
              <a:latin typeface="SimSun" pitchFamily="2" charset="-122"/>
              <a:ea typeface="SimSun" pitchFamily="2" charset="-122"/>
            </a:endParaRPr>
          </a:p>
        </p:txBody>
      </p:sp>
      <p:sp>
        <p:nvSpPr>
          <p:cNvPr id="8" name="Subtitle 2"/>
          <p:cNvSpPr txBox="1">
            <a:spLocks/>
          </p:cNvSpPr>
          <p:nvPr/>
        </p:nvSpPr>
        <p:spPr bwMode="auto">
          <a:xfrm>
            <a:off x="990600" y="1625600"/>
            <a:ext cx="80010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ja-JP" altLang="en-US" b="1">
                <a:solidFill>
                  <a:srgbClr val="FFFFFF"/>
                </a:solidFill>
                <a:latin typeface="Arial" pitchFamily="34" charset="0"/>
                <a:cs typeface="Arial" pitchFamily="34" charset="0"/>
              </a:rPr>
              <a:t>“</a:t>
            </a:r>
            <a:r>
              <a:rPr lang="zh-TW" altLang="en-US" sz="2800" b="1">
                <a:solidFill>
                  <a:srgbClr val="FFFFFF"/>
                </a:solidFill>
                <a:latin typeface="SimSun" pitchFamily="2" charset="-122"/>
                <a:ea typeface="SimSun" pitchFamily="2" charset="-122"/>
              </a:rPr>
              <a:t>在其他新約</a:t>
            </a:r>
            <a:r>
              <a:rPr lang="en-US" altLang="ja-JP" sz="2800" b="1">
                <a:solidFill>
                  <a:srgbClr val="FFFFFF"/>
                </a:solidFill>
                <a:latin typeface="SimSun" pitchFamily="2" charset="-122"/>
                <a:cs typeface="Arial" pitchFamily="34" charset="0"/>
              </a:rPr>
              <a:t> </a:t>
            </a:r>
            <a:r>
              <a:rPr lang="en-US" altLang="ja-JP" sz="1600" b="1">
                <a:solidFill>
                  <a:srgbClr val="FFFFFF"/>
                </a:solidFill>
                <a:latin typeface="SimSun" pitchFamily="2" charset="-122"/>
                <a:cs typeface="Arial" pitchFamily="34" charset="0"/>
              </a:rPr>
              <a:t>avna</a:t>
            </a:r>
            <a:r>
              <a:rPr lang="ja-JP" altLang="en-US" sz="1600" b="1">
                <a:solidFill>
                  <a:srgbClr val="FFFFFF"/>
                </a:solidFill>
                <a:latin typeface="SimSun" pitchFamily="2" charset="-122"/>
                <a:ea typeface="SimSun" pitchFamily="2" charset="-122"/>
              </a:rPr>
              <a:t>，</a:t>
            </a:r>
            <a:r>
              <a:rPr lang="en-US" altLang="ja-JP" sz="1600" b="1">
                <a:solidFill>
                  <a:srgbClr val="FFFFFF"/>
                </a:solidFill>
                <a:latin typeface="SimSun" pitchFamily="2" charset="-122"/>
                <a:cs typeface="Arial" pitchFamily="34" charset="0"/>
              </a:rPr>
              <a:t>stasij  </a:t>
            </a:r>
            <a:r>
              <a:rPr lang="zh-TW" altLang="en-US" sz="2800" b="1">
                <a:solidFill>
                  <a:srgbClr val="FFFFFF"/>
                </a:solidFill>
                <a:latin typeface="SimSun" pitchFamily="2" charset="-122"/>
                <a:ea typeface="SimSun" pitchFamily="2" charset="-122"/>
              </a:rPr>
              <a:t>和</a:t>
            </a:r>
            <a:r>
              <a:rPr lang="en-US" altLang="ja-JP" sz="2800" b="1">
                <a:solidFill>
                  <a:srgbClr val="FFFFFF"/>
                </a:solidFill>
                <a:latin typeface="SimSun" pitchFamily="2" charset="-122"/>
                <a:cs typeface="Arial" pitchFamily="34" charset="0"/>
              </a:rPr>
              <a:t>ZA</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或同源名词 </a:t>
            </a:r>
            <a:r>
              <a:rPr lang="en-US" altLang="ja-JP" sz="2800" b="1">
                <a:solidFill>
                  <a:srgbClr val="FFFFFF"/>
                </a:solidFill>
                <a:latin typeface="SimSun" pitchFamily="2" charset="-122"/>
                <a:cs typeface="Arial" pitchFamily="34" charset="0"/>
              </a:rPr>
              <a:t>zwh‘</a:t>
            </a:r>
            <a:r>
              <a:rPr lang="zh-TW" altLang="en-US" sz="2800" b="1">
                <a:solidFill>
                  <a:srgbClr val="FFFFFF"/>
                </a:solidFill>
                <a:latin typeface="SimSun" pitchFamily="2" charset="-122"/>
                <a:ea typeface="SimSun" pitchFamily="2" charset="-122"/>
              </a:rPr>
              <a:t>生命</a:t>
            </a:r>
            <a:r>
              <a:rPr lang="en-US" altLang="zh-TW" sz="2800" b="1">
                <a:solidFill>
                  <a:srgbClr val="FFFFFF"/>
                </a:solidFill>
                <a:latin typeface="SimSun" pitchFamily="2" charset="-122"/>
                <a:cs typeface="Arial" pitchFamily="34" charset="0"/>
              </a:rPr>
              <a:t>’</a:t>
            </a:r>
            <a:r>
              <a:rPr lang="zh-TW" altLang="en-US" sz="2800" b="1">
                <a:solidFill>
                  <a:srgbClr val="FFFFFF"/>
                </a:solidFill>
                <a:latin typeface="SimSun" pitchFamily="2" charset="-122"/>
                <a:ea typeface="SimSun" pitchFamily="2" charset="-122"/>
              </a:rPr>
              <a:t>）和同义词使用的靈</a:t>
            </a:r>
            <a:r>
              <a:rPr lang="zh-TW" altLang="en-US" sz="3200" b="1">
                <a:solidFill>
                  <a:srgbClr val="FFFFFF"/>
                </a:solidFill>
                <a:latin typeface="SimSun" pitchFamily="2" charset="-122"/>
                <a:ea typeface="SimSun" pitchFamily="2" charset="-122"/>
              </a:rPr>
              <a:t>体</a:t>
            </a:r>
            <a:r>
              <a:rPr lang="zh-TW" altLang="en-US" sz="2800" b="1">
                <a:solidFill>
                  <a:srgbClr val="FFFFFF"/>
                </a:solidFill>
                <a:latin typeface="SimSun" pitchFamily="2" charset="-122"/>
                <a:ea typeface="SimSun" pitchFamily="2" charset="-122"/>
              </a:rPr>
              <a:t>和身体复活交替立即在同一背景 </a:t>
            </a:r>
            <a:r>
              <a:rPr lang="en-US" altLang="ja-JP" sz="2800" b="1">
                <a:solidFill>
                  <a:srgbClr val="FFFFFF"/>
                </a:solidFill>
                <a:latin typeface="SimSun" pitchFamily="2" charset="-122"/>
                <a:cs typeface="Arial" pitchFamily="34" charset="0"/>
              </a:rPr>
              <a:t>.</a:t>
            </a:r>
            <a:r>
              <a:rPr lang="en-US" altLang="ja-JP" b="1">
                <a:solidFill>
                  <a:srgbClr val="FFFFFF"/>
                </a:solidFill>
                <a:latin typeface="SimSun" pitchFamily="2" charset="-122"/>
                <a:cs typeface="Arial" pitchFamily="34" charset="0"/>
              </a:rPr>
              <a:t>”</a:t>
            </a:r>
            <a:endParaRPr lang="en-US" b="1">
              <a:solidFill>
                <a:srgbClr val="FFFFFF"/>
              </a:solidFill>
              <a:latin typeface="SimSun" pitchFamily="2" charset="-122"/>
              <a:cs typeface="Arial" pitchFamily="34" charset="0"/>
            </a:endParaRPr>
          </a:p>
        </p:txBody>
      </p:sp>
      <p:sp>
        <p:nvSpPr>
          <p:cNvPr id="11" name="Subtitle 2"/>
          <p:cNvSpPr txBox="1">
            <a:spLocks/>
          </p:cNvSpPr>
          <p:nvPr/>
        </p:nvSpPr>
        <p:spPr bwMode="auto">
          <a:xfrm>
            <a:off x="990600" y="3302000"/>
            <a:ext cx="7848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Font typeface="Arial" pitchFamily="34" charset="0"/>
              <a:buChar char="•"/>
            </a:pPr>
            <a:r>
              <a:rPr lang="en-US" baseline="30000">
                <a:solidFill>
                  <a:srgbClr val="FFFFFF"/>
                </a:solidFill>
                <a:latin typeface="Arial" pitchFamily="34" charset="0"/>
              </a:rPr>
              <a:t>NIV </a:t>
            </a:r>
            <a:r>
              <a:rPr lang="zh-TW" altLang="en-US" sz="2800" b="1">
                <a:solidFill>
                  <a:srgbClr val="FFFFFF"/>
                </a:solidFill>
                <a:latin typeface="SimSun" pitchFamily="2" charset="-122"/>
                <a:ea typeface="SimSun" pitchFamily="2" charset="-122"/>
              </a:rPr>
              <a:t>罗</a:t>
            </a:r>
            <a:r>
              <a:rPr lang="en-US" altLang="ja-JP" sz="2800" b="1">
                <a:solidFill>
                  <a:srgbClr val="FFFFFF"/>
                </a:solidFill>
                <a:latin typeface="SimSun" pitchFamily="2" charset="-122"/>
                <a:ea typeface="SimSun" pitchFamily="2" charset="-122"/>
              </a:rPr>
              <a:t> 6:4 </a:t>
            </a:r>
            <a:r>
              <a:rPr lang="zh-CN" altLang="en-US" sz="2800">
                <a:solidFill>
                  <a:srgbClr val="FFFFFF"/>
                </a:solidFill>
                <a:latin typeface="SimSun" pitchFamily="2" charset="-122"/>
                <a:ea typeface="SimSun" pitchFamily="2" charset="-122"/>
              </a:rPr>
              <a:t>所以我们借着洗礼归入死、和他一同埋葬．原是叫我们一举一动有新生的样式、像基督借着父的荣耀、从死里复活一样。  </a:t>
            </a:r>
            <a:endParaRPr lang="en-US" sz="2800" b="1">
              <a:solidFill>
                <a:srgbClr val="FFFFFF"/>
              </a:solidFill>
              <a:latin typeface="SimSun" pitchFamily="2" charset="-122"/>
              <a:ea typeface="SimSun" pitchFamily="2" charset="-122"/>
            </a:endParaRPr>
          </a:p>
        </p:txBody>
      </p:sp>
      <p:sp>
        <p:nvSpPr>
          <p:cNvPr id="12" name="Subtitle 2"/>
          <p:cNvSpPr txBox="1">
            <a:spLocks/>
          </p:cNvSpPr>
          <p:nvPr/>
        </p:nvSpPr>
        <p:spPr bwMode="auto">
          <a:xfrm>
            <a:off x="990600" y="4902200"/>
            <a:ext cx="7924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1. </a:t>
            </a:r>
            <a:r>
              <a:rPr lang="zh-CN" altLang="en-US" sz="2800" b="1">
                <a:solidFill>
                  <a:srgbClr val="CCEDB1"/>
                </a:solidFill>
                <a:latin typeface="SimSun" pitchFamily="2" charset="-122"/>
                <a:ea typeface="SimSun" pitchFamily="2" charset="-122"/>
              </a:rPr>
              <a:t>这是</a:t>
            </a:r>
            <a:r>
              <a:rPr lang="zh-TW" altLang="en-US" sz="2800" b="1">
                <a:solidFill>
                  <a:srgbClr val="CCEDB1"/>
                </a:solidFill>
                <a:latin typeface="SimSun" pitchFamily="2" charset="-122"/>
                <a:ea typeface="SimSun" pitchFamily="2" charset="-122"/>
              </a:rPr>
              <a:t>靈</a:t>
            </a:r>
            <a:r>
              <a:rPr lang="zh-CN" altLang="en-US" sz="2800" b="1">
                <a:solidFill>
                  <a:srgbClr val="CCEDB1"/>
                </a:solidFill>
                <a:latin typeface="SimSun" pitchFamily="2" charset="-122"/>
                <a:ea typeface="SimSun" pitchFamily="2" charset="-122"/>
              </a:rPr>
              <a:t>体和身体复活吗</a:t>
            </a:r>
            <a:r>
              <a:rPr lang="zh-CN" altLang="en-US" sz="2800" b="1">
                <a:solidFill>
                  <a:srgbClr val="CCEDB1"/>
                </a:solidFill>
              </a:rPr>
              <a:t>？</a:t>
            </a:r>
            <a:r>
              <a:rPr lang="zh-CN" altLang="en-US" sz="2800">
                <a:solidFill>
                  <a:srgbClr val="CCEDB1"/>
                </a:solidFill>
              </a:rPr>
              <a:t> </a:t>
            </a:r>
            <a:endParaRPr lang="en-US" sz="2800" b="1">
              <a:solidFill>
                <a:srgbClr val="CCEDB1"/>
              </a:solidFill>
              <a:latin typeface="Arial" pitchFamily="34" charset="0"/>
            </a:endParaRPr>
          </a:p>
        </p:txBody>
      </p:sp>
      <p:sp>
        <p:nvSpPr>
          <p:cNvPr id="13" name="Subtitle 2"/>
          <p:cNvSpPr txBox="1">
            <a:spLocks/>
          </p:cNvSpPr>
          <p:nvPr/>
        </p:nvSpPr>
        <p:spPr bwMode="auto">
          <a:xfrm>
            <a:off x="381000" y="53340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SimSun" pitchFamily="2" charset="-122"/>
                <a:ea typeface="SimSun" pitchFamily="2" charset="-122"/>
              </a:rPr>
              <a:t>不</a:t>
            </a:r>
            <a:r>
              <a:rPr lang="en-US" altLang="zh-TW" b="1">
                <a:solidFill>
                  <a:srgbClr val="FFFFFF"/>
                </a:solidFill>
                <a:latin typeface="SimSun" pitchFamily="2" charset="-122"/>
                <a:ea typeface="SimSun" pitchFamily="2" charset="-122"/>
              </a:rPr>
              <a:t>!</a:t>
            </a:r>
            <a:r>
              <a:rPr lang="en-US" altLang="ja-JP" b="1">
                <a:solidFill>
                  <a:srgbClr val="FFFFFF"/>
                </a:solidFill>
                <a:latin typeface="SimSun" pitchFamily="2" charset="-122"/>
                <a:ea typeface="SimSun" pitchFamily="2" charset="-122"/>
              </a:rPr>
              <a:t> </a:t>
            </a:r>
            <a:r>
              <a:rPr lang="zh-TW" altLang="en-US" b="1">
                <a:solidFill>
                  <a:srgbClr val="FFFFFF"/>
                </a:solidFill>
                <a:latin typeface="SimSun" pitchFamily="2" charset="-122"/>
                <a:ea typeface="SimSun" pitchFamily="2" charset="-122"/>
              </a:rPr>
              <a:t>复活仍然是身体的 ！ </a:t>
            </a:r>
            <a:endParaRPr lang="en-US" b="1">
              <a:solidFill>
                <a:srgbClr val="FFFFFF"/>
              </a:solidFill>
              <a:latin typeface="SimSun" pitchFamily="2" charset="-122"/>
              <a:ea typeface="SimSun" pitchFamily="2" charset="-122"/>
            </a:endParaRPr>
          </a:p>
        </p:txBody>
      </p:sp>
      <p:sp>
        <p:nvSpPr>
          <p:cNvPr id="14" name="Subtitle 2"/>
          <p:cNvSpPr txBox="1">
            <a:spLocks/>
          </p:cNvSpPr>
          <p:nvPr/>
        </p:nvSpPr>
        <p:spPr bwMode="auto">
          <a:xfrm>
            <a:off x="990600" y="5740400"/>
            <a:ext cx="7772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2</a:t>
            </a:r>
            <a:r>
              <a:rPr lang="en-US" sz="2800" b="1">
                <a:solidFill>
                  <a:srgbClr val="B2E389"/>
                </a:solidFill>
                <a:latin typeface="SimSun" pitchFamily="2" charset="-122"/>
                <a:ea typeface="SimSun" pitchFamily="2" charset="-122"/>
              </a:rPr>
              <a:t>.</a:t>
            </a:r>
            <a:r>
              <a:rPr lang="zh-CN" altLang="en-US" sz="2800" b="1">
                <a:solidFill>
                  <a:srgbClr val="B2E389"/>
                </a:solidFill>
                <a:latin typeface="SimSun" pitchFamily="2" charset="-122"/>
                <a:ea typeface="SimSun" pitchFamily="2" charset="-122"/>
              </a:rPr>
              <a:t>“复活”和“生</a:t>
            </a:r>
            <a:r>
              <a:rPr lang="zh-TW" altLang="en-US" sz="2800" b="1">
                <a:solidFill>
                  <a:srgbClr val="B2E389"/>
                </a:solidFill>
                <a:latin typeface="SimSun" pitchFamily="2" charset="-122"/>
                <a:ea typeface="SimSun" pitchFamily="2" charset="-122"/>
              </a:rPr>
              <a:t>命</a:t>
            </a:r>
            <a:r>
              <a:rPr lang="zh-CN" altLang="en-US" sz="2800" b="1">
                <a:solidFill>
                  <a:srgbClr val="B2E389"/>
                </a:solidFill>
                <a:latin typeface="SimSun" pitchFamily="2" charset="-122"/>
                <a:ea typeface="SimSun" pitchFamily="2" charset="-122"/>
              </a:rPr>
              <a:t>”的同义词在这里？ </a:t>
            </a:r>
            <a:endParaRPr lang="en-US" sz="2800" b="1">
              <a:solidFill>
                <a:srgbClr val="B2E389"/>
              </a:solidFill>
              <a:latin typeface="SimSun" pitchFamily="2" charset="-122"/>
              <a:ea typeface="SimSun" pitchFamily="2" charset="-122"/>
            </a:endParaRPr>
          </a:p>
        </p:txBody>
      </p:sp>
      <p:sp>
        <p:nvSpPr>
          <p:cNvPr id="15" name="Subtitle 2"/>
          <p:cNvSpPr txBox="1">
            <a:spLocks/>
          </p:cNvSpPr>
          <p:nvPr/>
        </p:nvSpPr>
        <p:spPr bwMode="auto">
          <a:xfrm>
            <a:off x="609600" y="6324600"/>
            <a:ext cx="8534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Arial" pitchFamily="34" charset="0"/>
              </a:rPr>
              <a:t>不是，但基督的</a:t>
            </a:r>
            <a:r>
              <a:rPr lang="zh-TW" altLang="en-US" b="1">
                <a:solidFill>
                  <a:srgbClr val="FFFF00"/>
                </a:solidFill>
                <a:latin typeface="Arial" pitchFamily="34" charset="0"/>
              </a:rPr>
              <a:t>身体复活</a:t>
            </a:r>
            <a:r>
              <a:rPr lang="zh-TW" altLang="en-US" b="1">
                <a:solidFill>
                  <a:srgbClr val="FFFFFF"/>
                </a:solidFill>
                <a:latin typeface="Arial" pitchFamily="34" charset="0"/>
              </a:rPr>
              <a:t>給與</a:t>
            </a:r>
            <a:r>
              <a:rPr lang="zh-TW" altLang="en-US" b="1">
                <a:solidFill>
                  <a:srgbClr val="FFFF00"/>
                </a:solidFill>
                <a:latin typeface="Arial" pitchFamily="34" charset="0"/>
              </a:rPr>
              <a:t>靈性</a:t>
            </a:r>
            <a:r>
              <a:rPr lang="zh-TW" altLang="en-US" b="1">
                <a:solidFill>
                  <a:srgbClr val="FFFFFF"/>
                </a:solidFill>
                <a:latin typeface="Arial" pitchFamily="34" charset="0"/>
              </a:rPr>
              <a:t>生命活。 </a:t>
            </a:r>
            <a:endParaRPr lang="en-US" b="1">
              <a:solidFill>
                <a:srgbClr val="FFFFFF"/>
              </a:solidFill>
              <a:latin typeface="Arial" pitchFamily="34" charset="0"/>
            </a:endParaRPr>
          </a:p>
        </p:txBody>
      </p:sp>
      <p:sp>
        <p:nvSpPr>
          <p:cNvPr id="817162" name="Rectangle 11"/>
          <p:cNvSpPr>
            <a:spLocks noGrp="1"/>
          </p:cNvSpPr>
          <p:nvPr>
            <p:ph type="title" idx="4294967295"/>
          </p:nvPr>
        </p:nvSpPr>
        <p:spPr>
          <a:xfrm>
            <a:off x="533400" y="0"/>
            <a:ext cx="81534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a:p>
        </p:txBody>
      </p:sp>
      <p:pic>
        <p:nvPicPr>
          <p:cNvPr id="817163" name="Picture 17"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1295400"/>
            <a:ext cx="1295400"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7164" name="Picture 18"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24200" y="1752600"/>
            <a:ext cx="1295400"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984627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76200" y="-76200"/>
            <a:ext cx="9372600" cy="7010400"/>
          </a:xfrm>
          <a:prstGeom prst="rect">
            <a:avLst/>
          </a:prstGeom>
          <a:solidFill>
            <a:schemeClr val="tx2">
              <a:lumMod val="10000"/>
            </a:schemeClr>
          </a:solidFill>
          <a:effectLst/>
        </p:spPr>
        <p:style>
          <a:lnRef idx="1">
            <a:schemeClr val="accent1"/>
          </a:lnRef>
          <a:fillRef idx="3">
            <a:schemeClr val="accent1"/>
          </a:fillRef>
          <a:effectRef idx="2">
            <a:schemeClr val="accent1"/>
          </a:effectRef>
          <a:fontRef idx="minor">
            <a:schemeClr val="lt1"/>
          </a:fontRef>
        </p:style>
        <p:txBody>
          <a:bodyPr anchor="ctr"/>
          <a:lstStyle/>
          <a:p>
            <a:pPr algn="ctr"/>
            <a:endParaRPr lang="en-US">
              <a:solidFill>
                <a:srgbClr val="FFFFFF"/>
              </a:solidFill>
            </a:endParaRPr>
          </a:p>
        </p:txBody>
      </p:sp>
      <p:sp>
        <p:nvSpPr>
          <p:cNvPr id="16" name="Rounded Rectangle 15"/>
          <p:cNvSpPr/>
          <p:nvPr/>
        </p:nvSpPr>
        <p:spPr>
          <a:xfrm>
            <a:off x="381000" y="3124200"/>
            <a:ext cx="8763000" cy="914400"/>
          </a:xfrm>
          <a:prstGeom prst="roundRect">
            <a:avLst/>
          </a:prstGeom>
          <a:solidFill>
            <a:srgbClr val="B0105C"/>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endParaRPr lang="en-US" sz="1800">
              <a:solidFill>
                <a:srgbClr val="FFFFFF"/>
              </a:solidFill>
            </a:endParaRPr>
          </a:p>
        </p:txBody>
      </p:sp>
      <p:sp>
        <p:nvSpPr>
          <p:cNvPr id="819203" name="Subtitle 2"/>
          <p:cNvSpPr txBox="1">
            <a:spLocks/>
          </p:cNvSpPr>
          <p:nvPr/>
        </p:nvSpPr>
        <p:spPr bwMode="auto">
          <a:xfrm>
            <a:off x="514350" y="990600"/>
            <a:ext cx="8243888"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b="1">
                <a:solidFill>
                  <a:srgbClr val="FFFFFF"/>
                </a:solidFill>
                <a:latin typeface="SimSun" pitchFamily="2" charset="-122"/>
                <a:ea typeface="SimSun" pitchFamily="2" charset="-122"/>
              </a:rPr>
              <a:t>比尔，</a:t>
            </a:r>
            <a:r>
              <a:rPr lang="en-US" altLang="zh-CN" b="1">
                <a:solidFill>
                  <a:srgbClr val="FFFFFF"/>
                </a:solidFill>
                <a:latin typeface="SimSun" pitchFamily="2" charset="-122"/>
                <a:ea typeface="SimSun" pitchFamily="2" charset="-122"/>
              </a:rPr>
              <a:t>1004-5</a:t>
            </a:r>
            <a:r>
              <a:rPr lang="zh-CN" altLang="en-US" b="1">
                <a:solidFill>
                  <a:srgbClr val="FFFFFF"/>
                </a:solidFill>
                <a:latin typeface="SimSun" pitchFamily="2" charset="-122"/>
                <a:ea typeface="SimSun" pitchFamily="2" charset="-122"/>
              </a:rPr>
              <a:t>旨在维护这种在</a:t>
            </a:r>
            <a:r>
              <a:rPr lang="en-US" altLang="zh-CN" b="1">
                <a:solidFill>
                  <a:srgbClr val="FFFFFF"/>
                </a:solidFill>
                <a:latin typeface="SimSun" pitchFamily="2" charset="-122"/>
                <a:ea typeface="SimSun" pitchFamily="2" charset="-122"/>
              </a:rPr>
              <a:t>4-5</a:t>
            </a:r>
            <a:r>
              <a:rPr lang="zh-TW" altLang="en-US" b="1">
                <a:solidFill>
                  <a:srgbClr val="FFFFFF"/>
                </a:solidFill>
                <a:latin typeface="SimSun" pitchFamily="2" charset="-122"/>
                <a:ea typeface="SimSun" pitchFamily="2" charset="-122"/>
              </a:rPr>
              <a:t>節</a:t>
            </a:r>
            <a:r>
              <a:rPr lang="zh-CN" altLang="en-US" b="1">
                <a:solidFill>
                  <a:srgbClr val="FFFFFF"/>
                </a:solidFill>
                <a:latin typeface="SimSun" pitchFamily="2" charset="-122"/>
                <a:ea typeface="SimSun" pitchFamily="2" charset="-122"/>
              </a:rPr>
              <a:t>不一致的</a:t>
            </a:r>
            <a:r>
              <a:rPr lang="zh-TW" altLang="en-US" b="1">
                <a:solidFill>
                  <a:srgbClr val="FFFFFF"/>
                </a:solidFill>
                <a:ea typeface="SimSun" pitchFamily="2" charset="-122"/>
              </a:rPr>
              <a:t>描绘 </a:t>
            </a:r>
            <a:r>
              <a:rPr lang="zh-CN" altLang="en-US" b="1">
                <a:solidFill>
                  <a:srgbClr val="FFFFFF"/>
                </a:solidFill>
                <a:latin typeface="SimSun" pitchFamily="2" charset="-122"/>
                <a:ea typeface="SimSun" pitchFamily="2" charset="-122"/>
              </a:rPr>
              <a:t>“复活”</a:t>
            </a:r>
            <a:r>
              <a:rPr lang="zh-CN" altLang="en-US" sz="1400" b="1">
                <a:solidFill>
                  <a:srgbClr val="FFFFFF"/>
                </a:solidFill>
                <a:latin typeface="SimSun" pitchFamily="2" charset="-122"/>
                <a:ea typeface="SimSun" pitchFamily="2" charset="-122"/>
              </a:rPr>
              <a:t>（</a:t>
            </a:r>
            <a:r>
              <a:rPr lang="en-US" altLang="zh-CN" sz="1400" b="1">
                <a:solidFill>
                  <a:srgbClr val="FFFFFF"/>
                </a:solidFill>
                <a:latin typeface="SimSun" pitchFamily="2" charset="-122"/>
                <a:ea typeface="SimSun" pitchFamily="2" charset="-122"/>
              </a:rPr>
              <a:t>avna</a:t>
            </a:r>
            <a:r>
              <a:rPr lang="zh-CN" altLang="en-US" sz="1400" b="1">
                <a:solidFill>
                  <a:srgbClr val="FFFFFF"/>
                </a:solidFill>
                <a:latin typeface="SimSun" pitchFamily="2" charset="-122"/>
                <a:ea typeface="SimSun" pitchFamily="2" charset="-122"/>
              </a:rPr>
              <a:t>，</a:t>
            </a:r>
            <a:r>
              <a:rPr lang="en-US" altLang="zh-CN" sz="1400" b="1">
                <a:solidFill>
                  <a:srgbClr val="FFFFFF"/>
                </a:solidFill>
                <a:latin typeface="SimSun" pitchFamily="2" charset="-122"/>
                <a:ea typeface="SimSun" pitchFamily="2" charset="-122"/>
              </a:rPr>
              <a:t>stasij</a:t>
            </a:r>
            <a:r>
              <a:rPr lang="zh-CN" altLang="en-US" sz="1400" b="1">
                <a:solidFill>
                  <a:srgbClr val="FFFFFF"/>
                </a:solidFill>
                <a:latin typeface="SimSun" pitchFamily="2" charset="-122"/>
                <a:ea typeface="SimSun" pitchFamily="2" charset="-122"/>
              </a:rPr>
              <a:t>）</a:t>
            </a:r>
            <a:r>
              <a:rPr lang="zh-CN" altLang="en-US" b="1">
                <a:solidFill>
                  <a:srgbClr val="FFFFFF"/>
                </a:solidFill>
                <a:latin typeface="SimSun" pitchFamily="2" charset="-122"/>
                <a:ea typeface="SimSun" pitchFamily="2" charset="-122"/>
              </a:rPr>
              <a:t>：</a:t>
            </a:r>
            <a:endParaRPr lang="en-US" b="1">
              <a:solidFill>
                <a:srgbClr val="FFFFFF"/>
              </a:solidFill>
              <a:latin typeface="SimSun" pitchFamily="2" charset="-122"/>
              <a:ea typeface="SimSun" pitchFamily="2" charset="-122"/>
            </a:endParaRPr>
          </a:p>
        </p:txBody>
      </p:sp>
      <p:sp>
        <p:nvSpPr>
          <p:cNvPr id="8" name="Subtitle 2"/>
          <p:cNvSpPr txBox="1">
            <a:spLocks/>
          </p:cNvSpPr>
          <p:nvPr/>
        </p:nvSpPr>
        <p:spPr bwMode="auto">
          <a:xfrm>
            <a:off x="990600" y="1854200"/>
            <a:ext cx="8001000" cy="134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pPr>
            <a:r>
              <a:rPr lang="zh-CN" altLang="en-US" sz="2800" b="1">
                <a:solidFill>
                  <a:srgbClr val="FFFFFF"/>
                </a:solidFill>
                <a:latin typeface="SimSun" pitchFamily="2" charset="-122"/>
                <a:ea typeface="SimSun" pitchFamily="2" charset="-122"/>
              </a:rPr>
              <a:t>在“第一次死亡的信徒</a:t>
            </a:r>
            <a:r>
              <a:rPr lang="en-US" altLang="zh-CN" sz="2800" b="1">
                <a:solidFill>
                  <a:srgbClr val="FFFFFF"/>
                </a:solidFill>
                <a:latin typeface="SimSun" pitchFamily="2" charset="-122"/>
                <a:ea typeface="SimSun" pitchFamily="2" charset="-122"/>
              </a:rPr>
              <a:t>...</a:t>
            </a:r>
            <a:r>
              <a:rPr lang="zh-CN" altLang="en-US" sz="2800" b="1">
                <a:solidFill>
                  <a:srgbClr val="FFFFFF"/>
                </a:solidFill>
                <a:latin typeface="SimSun" pitchFamily="2" charset="-122"/>
                <a:ea typeface="SimSun" pitchFamily="2" charset="-122"/>
              </a:rPr>
              <a:t>是身体</a:t>
            </a:r>
            <a:r>
              <a:rPr lang="zh-TW" altLang="en-US" sz="2800" b="1">
                <a:solidFill>
                  <a:srgbClr val="FFFFFF"/>
                </a:solidFill>
                <a:latin typeface="SimSun" pitchFamily="2" charset="-122"/>
                <a:ea typeface="SimSun" pitchFamily="2" charset="-122"/>
              </a:rPr>
              <a:t>的</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這</a:t>
            </a:r>
            <a:r>
              <a:rPr lang="zh-CN" altLang="en-US" sz="2800" b="1">
                <a:solidFill>
                  <a:srgbClr val="FFFFFF"/>
                </a:solidFill>
                <a:latin typeface="SimSun" pitchFamily="2" charset="-122"/>
                <a:ea typeface="SimSun" pitchFamily="2" charset="-122"/>
              </a:rPr>
              <a:t>和</a:t>
            </a:r>
            <a:r>
              <a:rPr lang="zh-TW" altLang="en-US" sz="2800" b="1">
                <a:solidFill>
                  <a:srgbClr val="FFFFFF"/>
                </a:solidFill>
                <a:latin typeface="SimSun" pitchFamily="2" charset="-122"/>
                <a:ea typeface="SimSun" pitchFamily="2" charset="-122"/>
              </a:rPr>
              <a:t>非</a:t>
            </a:r>
            <a:r>
              <a:rPr lang="zh-CN" altLang="en-US" sz="2800" b="1">
                <a:solidFill>
                  <a:srgbClr val="FFFFFF"/>
                </a:solidFill>
                <a:latin typeface="SimSun" pitchFamily="2" charset="-122"/>
                <a:ea typeface="SimSun" pitchFamily="2" charset="-122"/>
              </a:rPr>
              <a:t>信徒的第二个死亡不同， 他们是</a:t>
            </a:r>
            <a:r>
              <a:rPr lang="zh-TW" altLang="en-US" sz="2800" b="1">
                <a:solidFill>
                  <a:srgbClr val="FFFFFF"/>
                </a:solidFill>
                <a:latin typeface="SimSun" pitchFamily="2" charset="-122"/>
                <a:ea typeface="SimSun" pitchFamily="2" charset="-122"/>
              </a:rPr>
              <a:t>靈性</a:t>
            </a:r>
            <a:r>
              <a:rPr lang="zh-CN" altLang="en-US" sz="2800" b="1">
                <a:solidFill>
                  <a:srgbClr val="FFFFFF"/>
                </a:solidFill>
                <a:latin typeface="SimSun" pitchFamily="2" charset="-122"/>
                <a:ea typeface="SimSun" pitchFamily="2" charset="-122"/>
              </a:rPr>
              <a:t>的。” </a:t>
            </a:r>
            <a:endParaRPr lang="en-US" sz="2800" b="1">
              <a:solidFill>
                <a:srgbClr val="FFFFFF"/>
              </a:solidFill>
              <a:latin typeface="SimSun" pitchFamily="2" charset="-122"/>
              <a:ea typeface="SimSun" pitchFamily="2" charset="-122"/>
            </a:endParaRPr>
          </a:p>
        </p:txBody>
      </p:sp>
      <p:sp>
        <p:nvSpPr>
          <p:cNvPr id="11" name="Subtitle 2"/>
          <p:cNvSpPr txBox="1">
            <a:spLocks/>
          </p:cNvSpPr>
          <p:nvPr/>
        </p:nvSpPr>
        <p:spPr bwMode="auto">
          <a:xfrm>
            <a:off x="990600" y="3200400"/>
            <a:ext cx="78486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buClr>
                <a:srgbClr val="D6ECFF"/>
              </a:buClr>
              <a:buSzPct val="95000"/>
              <a:buFont typeface="Arial" pitchFamily="34" charset="0"/>
              <a:buChar char="•"/>
            </a:pPr>
            <a:r>
              <a:rPr lang="en-US" baseline="30000">
                <a:solidFill>
                  <a:srgbClr val="FFFFFF"/>
                </a:solidFill>
                <a:latin typeface="Arial" pitchFamily="34" charset="0"/>
              </a:rPr>
              <a:t>NIV</a:t>
            </a:r>
            <a:r>
              <a:rPr lang="zh-TW" altLang="en-US" baseline="30000">
                <a:solidFill>
                  <a:srgbClr val="FFFFFF"/>
                </a:solidFill>
                <a:latin typeface="Arial" pitchFamily="34" charset="0"/>
              </a:rPr>
              <a:t> </a:t>
            </a:r>
            <a:r>
              <a:rPr lang="zh-TW" altLang="en-US" b="1">
                <a:solidFill>
                  <a:srgbClr val="FFFFFF"/>
                </a:solidFill>
                <a:latin typeface="SimSun" pitchFamily="2" charset="-122"/>
                <a:ea typeface="SimSun" pitchFamily="2" charset="-122"/>
              </a:rPr>
              <a:t>启</a:t>
            </a:r>
            <a:r>
              <a:rPr lang="zh-TW" altLang="en-US" sz="2800" b="1">
                <a:solidFill>
                  <a:srgbClr val="FFFFFF"/>
                </a:solidFill>
                <a:latin typeface="Arial" pitchFamily="34" charset="0"/>
                <a:cs typeface="Arial" pitchFamily="34" charset="0"/>
              </a:rPr>
              <a:t> </a:t>
            </a:r>
            <a:r>
              <a:rPr lang="en-US" altLang="ja-JP" b="1">
                <a:solidFill>
                  <a:srgbClr val="FFFFFF"/>
                </a:solidFill>
                <a:latin typeface="Arial" pitchFamily="34" charset="0"/>
                <a:cs typeface="Arial" pitchFamily="34" charset="0"/>
              </a:rPr>
              <a:t>20:4b </a:t>
            </a:r>
            <a:r>
              <a:rPr lang="zh-CN" altLang="en-US" b="1">
                <a:solidFill>
                  <a:srgbClr val="FFFFFF"/>
                </a:solidFill>
                <a:latin typeface="SimSun" pitchFamily="2" charset="-122"/>
                <a:ea typeface="SimSun" pitchFamily="2" charset="-122"/>
              </a:rPr>
              <a:t>他们都复活了、与基督一同作王一千年。</a:t>
            </a:r>
            <a:r>
              <a:rPr lang="zh-CN" altLang="en-US">
                <a:solidFill>
                  <a:srgbClr val="FFFFFF"/>
                </a:solidFill>
                <a:latin typeface="SimSun" pitchFamily="2" charset="-122"/>
                <a:ea typeface="SimSun" pitchFamily="2" charset="-122"/>
              </a:rPr>
              <a:t> </a:t>
            </a:r>
            <a:endParaRPr lang="en-US" b="1">
              <a:solidFill>
                <a:srgbClr val="FFFFFF"/>
              </a:solidFill>
              <a:latin typeface="SimSun" pitchFamily="2" charset="-122"/>
              <a:ea typeface="SimSun" pitchFamily="2" charset="-122"/>
            </a:endParaRPr>
          </a:p>
        </p:txBody>
      </p:sp>
      <p:sp>
        <p:nvSpPr>
          <p:cNvPr id="12" name="Subtitle 2"/>
          <p:cNvSpPr txBox="1">
            <a:spLocks/>
          </p:cNvSpPr>
          <p:nvPr/>
        </p:nvSpPr>
        <p:spPr bwMode="auto">
          <a:xfrm>
            <a:off x="609600" y="4114800"/>
            <a:ext cx="8534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1</a:t>
            </a:r>
            <a:r>
              <a:rPr lang="en-US" altLang="zh-TW" b="1">
                <a:solidFill>
                  <a:srgbClr val="B2E389"/>
                </a:solidFill>
                <a:latin typeface="Arial" pitchFamily="34" charset="0"/>
              </a:rPr>
              <a:t>.</a:t>
            </a:r>
            <a:r>
              <a:rPr lang="zh-TW" altLang="en-US" b="1">
                <a:solidFill>
                  <a:srgbClr val="B2E389"/>
                </a:solidFill>
                <a:latin typeface="Arial" pitchFamily="34" charset="0"/>
              </a:rPr>
              <a:t> </a:t>
            </a:r>
            <a:r>
              <a:rPr lang="zh-CN" altLang="en-US" b="1">
                <a:solidFill>
                  <a:srgbClr val="B2E389"/>
                </a:solidFill>
                <a:latin typeface="SimSun" pitchFamily="2" charset="-122"/>
                <a:ea typeface="SimSun" pitchFamily="2" charset="-122"/>
              </a:rPr>
              <a:t>是“复活”</a:t>
            </a:r>
            <a:r>
              <a:rPr lang="en-US" altLang="zh-CN" b="1">
                <a:solidFill>
                  <a:srgbClr val="B2E389"/>
                </a:solidFill>
                <a:latin typeface="SimSun" pitchFamily="2" charset="-122"/>
                <a:ea typeface="SimSun" pitchFamily="2" charset="-122"/>
              </a:rPr>
              <a:t>=“</a:t>
            </a:r>
            <a:r>
              <a:rPr lang="zh-CN" altLang="en-US" b="1">
                <a:solidFill>
                  <a:srgbClr val="B2E389"/>
                </a:solidFill>
                <a:latin typeface="SimSun" pitchFamily="2" charset="-122"/>
                <a:ea typeface="SimSun" pitchFamily="2" charset="-122"/>
              </a:rPr>
              <a:t>信徒的第一次死亡”？</a:t>
            </a:r>
            <a:r>
              <a:rPr lang="zh-CN" altLang="en-US" b="1">
                <a:solidFill>
                  <a:srgbClr val="B2E389"/>
                </a:solidFill>
                <a:latin typeface="Arial" pitchFamily="34" charset="0"/>
              </a:rPr>
              <a:t> </a:t>
            </a:r>
            <a:endParaRPr lang="en-US" b="1">
              <a:solidFill>
                <a:srgbClr val="B2E389"/>
              </a:solidFill>
              <a:latin typeface="Arial" pitchFamily="34" charset="0"/>
            </a:endParaRPr>
          </a:p>
        </p:txBody>
      </p:sp>
      <p:sp>
        <p:nvSpPr>
          <p:cNvPr id="13" name="Subtitle 2"/>
          <p:cNvSpPr txBox="1">
            <a:spLocks/>
          </p:cNvSpPr>
          <p:nvPr/>
        </p:nvSpPr>
        <p:spPr bwMode="auto">
          <a:xfrm>
            <a:off x="381000" y="4419600"/>
            <a:ext cx="8763000"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sz="2800" b="1">
                <a:solidFill>
                  <a:srgbClr val="FFFFFF"/>
                </a:solidFill>
                <a:latin typeface="SimSun" pitchFamily="2" charset="-122"/>
                <a:ea typeface="SimSun" pitchFamily="2" charset="-122"/>
              </a:rPr>
              <a:t>不是的</a:t>
            </a:r>
            <a:r>
              <a:rPr lang="en-US" altLang="zh-TW" sz="2800" b="1">
                <a:solidFill>
                  <a:srgbClr val="FFFFFF"/>
                </a:solidFill>
                <a:latin typeface="SimSun" pitchFamily="2" charset="-122"/>
                <a:ea typeface="SimSun" pitchFamily="2" charset="-122"/>
              </a:rPr>
              <a:t>.</a:t>
            </a:r>
            <a:r>
              <a:rPr lang="zh-TW" altLang="en-US" sz="2800" b="1">
                <a:solidFill>
                  <a:srgbClr val="FFFFFF"/>
                </a:solidFill>
                <a:latin typeface="SimSun" pitchFamily="2" charset="-122"/>
                <a:ea typeface="SimSun" pitchFamily="2" charset="-122"/>
              </a:rPr>
              <a:t> </a:t>
            </a:r>
            <a:r>
              <a:rPr lang="zh-CN" altLang="en-US" sz="2800" b="1">
                <a:solidFill>
                  <a:srgbClr val="FFFFFF"/>
                </a:solidFill>
                <a:latin typeface="SimSun" pitchFamily="2" charset="-122"/>
                <a:ea typeface="SimSun" pitchFamily="2" charset="-122"/>
              </a:rPr>
              <a:t>复活并未提及死！</a:t>
            </a:r>
            <a:r>
              <a:rPr lang="zh-CN" altLang="en-US" b="1">
                <a:solidFill>
                  <a:srgbClr val="FFFFFF"/>
                </a:solidFill>
                <a:latin typeface="Arial" pitchFamily="34" charset="0"/>
                <a:ea typeface="SimSun" pitchFamily="2" charset="-122"/>
              </a:rPr>
              <a:t> </a:t>
            </a:r>
            <a:endParaRPr lang="en-US" b="1">
              <a:solidFill>
                <a:srgbClr val="FFFFFF"/>
              </a:solidFill>
              <a:latin typeface="Arial" pitchFamily="34" charset="0"/>
              <a:ea typeface="SimSun" pitchFamily="2" charset="-122"/>
            </a:endParaRPr>
          </a:p>
        </p:txBody>
      </p:sp>
      <p:sp>
        <p:nvSpPr>
          <p:cNvPr id="14" name="Subtitle 2"/>
          <p:cNvSpPr txBox="1">
            <a:spLocks/>
          </p:cNvSpPr>
          <p:nvPr/>
        </p:nvSpPr>
        <p:spPr bwMode="auto">
          <a:xfrm>
            <a:off x="609600" y="4953000"/>
            <a:ext cx="8697913"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2. </a:t>
            </a:r>
            <a:r>
              <a:rPr lang="zh-CN" altLang="en-US" sz="1800" b="1">
                <a:solidFill>
                  <a:srgbClr val="B2E389"/>
                </a:solidFill>
                <a:latin typeface="SimSun" pitchFamily="2" charset="-122"/>
                <a:ea typeface="SimSun" pitchFamily="2" charset="-122"/>
              </a:rPr>
              <a:t>是</a:t>
            </a:r>
            <a:r>
              <a:rPr lang="zh-TW" altLang="en-US" sz="1800" b="1">
                <a:solidFill>
                  <a:srgbClr val="B2E389"/>
                </a:solidFill>
                <a:latin typeface="SimSun" pitchFamily="2" charset="-122"/>
                <a:ea typeface="SimSun" pitchFamily="2" charset="-122"/>
              </a:rPr>
              <a:t>否</a:t>
            </a:r>
            <a:r>
              <a:rPr lang="zh-CN" altLang="en-US" sz="1800" b="1">
                <a:solidFill>
                  <a:srgbClr val="B2E389"/>
                </a:solidFill>
                <a:latin typeface="SimSun" pitchFamily="2" charset="-122"/>
                <a:ea typeface="SimSun" pitchFamily="2" charset="-122"/>
              </a:rPr>
              <a:t>“第</a:t>
            </a:r>
            <a:r>
              <a:rPr lang="zh-TW" altLang="en-US" sz="1800" b="1">
                <a:solidFill>
                  <a:srgbClr val="B2E389"/>
                </a:solidFill>
                <a:latin typeface="SimSun" pitchFamily="2" charset="-122"/>
                <a:ea typeface="SimSun" pitchFamily="2" charset="-122"/>
              </a:rPr>
              <a:t>一</a:t>
            </a:r>
            <a:r>
              <a:rPr lang="zh-CN" altLang="en-US" sz="1800" b="1">
                <a:solidFill>
                  <a:srgbClr val="B2E389"/>
                </a:solidFill>
                <a:latin typeface="SimSun" pitchFamily="2" charset="-122"/>
                <a:ea typeface="SimSun" pitchFamily="2" charset="-122"/>
              </a:rPr>
              <a:t>次</a:t>
            </a:r>
            <a:r>
              <a:rPr lang="zh-TW" altLang="en-US" sz="1800" b="1">
                <a:solidFill>
                  <a:srgbClr val="B2E389"/>
                </a:solidFill>
                <a:latin typeface="SimSun" pitchFamily="2" charset="-122"/>
                <a:ea typeface="SimSun" pitchFamily="2" charset="-122"/>
              </a:rPr>
              <a:t>的</a:t>
            </a:r>
            <a:r>
              <a:rPr lang="zh-CN" altLang="en-US" sz="1800" b="1">
                <a:solidFill>
                  <a:srgbClr val="B2E389"/>
                </a:solidFill>
                <a:latin typeface="SimSun" pitchFamily="2" charset="-122"/>
                <a:ea typeface="SimSun" pitchFamily="2" charset="-122"/>
              </a:rPr>
              <a:t>死”和“第二次的死</a:t>
            </a:r>
            <a:r>
              <a:rPr lang="en-US" altLang="zh-TW" sz="1800" b="1">
                <a:solidFill>
                  <a:srgbClr val="B2E389"/>
                </a:solidFill>
                <a:latin typeface="SimSun" pitchFamily="2" charset="-122"/>
                <a:ea typeface="SimSun" pitchFamily="2" charset="-122"/>
              </a:rPr>
              <a:t>”</a:t>
            </a:r>
            <a:r>
              <a:rPr lang="zh-TW" altLang="en-US" sz="1800" b="1">
                <a:solidFill>
                  <a:srgbClr val="B2E389"/>
                </a:solidFill>
                <a:latin typeface="SimSun" pitchFamily="2" charset="-122"/>
                <a:ea typeface="SimSun" pitchFamily="2" charset="-122"/>
              </a:rPr>
              <a:t>經過一段</a:t>
            </a:r>
            <a:r>
              <a:rPr lang="zh-CN" altLang="en-US" sz="1800" b="1">
                <a:solidFill>
                  <a:srgbClr val="B2E389"/>
                </a:solidFill>
                <a:latin typeface="SimSun" pitchFamily="2" charset="-122"/>
                <a:ea typeface="SimSun" pitchFamily="2" charset="-122"/>
              </a:rPr>
              <a:t>时间</a:t>
            </a:r>
            <a:r>
              <a:rPr lang="zh-CN" altLang="en-US" b="1">
                <a:solidFill>
                  <a:srgbClr val="B2E389"/>
                </a:solidFill>
                <a:latin typeface="SimSun" pitchFamily="2" charset="-122"/>
                <a:ea typeface="SimSun" pitchFamily="2" charset="-122"/>
              </a:rPr>
              <a:t>（</a:t>
            </a:r>
            <a:r>
              <a:rPr lang="en-US" altLang="zh-CN" b="1">
                <a:solidFill>
                  <a:srgbClr val="B2E389"/>
                </a:solidFill>
                <a:latin typeface="SimSun" pitchFamily="2" charset="-122"/>
                <a:ea typeface="SimSun" pitchFamily="2" charset="-122"/>
              </a:rPr>
              <a:t>20:14</a:t>
            </a:r>
            <a:r>
              <a:rPr lang="zh-CN" altLang="en-US" b="1">
                <a:solidFill>
                  <a:srgbClr val="B2E389"/>
                </a:solidFill>
                <a:latin typeface="SimSun" pitchFamily="2" charset="-122"/>
                <a:ea typeface="SimSun" pitchFamily="2" charset="-122"/>
              </a:rPr>
              <a:t>）？ </a:t>
            </a:r>
            <a:endParaRPr lang="en-US" b="1">
              <a:solidFill>
                <a:srgbClr val="B2E389"/>
              </a:solidFill>
              <a:latin typeface="SimSun" pitchFamily="2" charset="-122"/>
              <a:ea typeface="SimSun" pitchFamily="2" charset="-122"/>
            </a:endParaRPr>
          </a:p>
        </p:txBody>
      </p:sp>
      <p:sp>
        <p:nvSpPr>
          <p:cNvPr id="15" name="Subtitle 2"/>
          <p:cNvSpPr txBox="1">
            <a:spLocks/>
          </p:cNvSpPr>
          <p:nvPr/>
        </p:nvSpPr>
        <p:spPr bwMode="auto">
          <a:xfrm>
            <a:off x="381000" y="54864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CN" altLang="en-US" sz="2800" b="1">
                <a:solidFill>
                  <a:srgbClr val="FFFFFF"/>
                </a:solidFill>
                <a:latin typeface="SimSun" pitchFamily="2" charset="-122"/>
                <a:ea typeface="SimSun" pitchFamily="2" charset="-122"/>
              </a:rPr>
              <a:t>当然，正如</a:t>
            </a:r>
            <a:r>
              <a:rPr lang="en-US" altLang="zh-CN" sz="2800" b="1">
                <a:solidFill>
                  <a:srgbClr val="FFFFFF"/>
                </a:solidFill>
                <a:latin typeface="SimSun" pitchFamily="2" charset="-122"/>
                <a:ea typeface="SimSun" pitchFamily="2" charset="-122"/>
              </a:rPr>
              <a:t>1000</a:t>
            </a:r>
            <a:r>
              <a:rPr lang="zh-CN" altLang="en-US" sz="2800" b="1">
                <a:solidFill>
                  <a:srgbClr val="FFFFFF"/>
                </a:solidFill>
                <a:latin typeface="SimSun" pitchFamily="2" charset="-122"/>
                <a:ea typeface="SimSun" pitchFamily="2" charset="-122"/>
              </a:rPr>
              <a:t>年分开他们！ </a:t>
            </a:r>
            <a:endParaRPr lang="en-US" sz="2800" b="1">
              <a:solidFill>
                <a:srgbClr val="FFFFFF"/>
              </a:solidFill>
              <a:latin typeface="SimSun" pitchFamily="2" charset="-122"/>
              <a:ea typeface="SimSun" pitchFamily="2" charset="-122"/>
            </a:endParaRPr>
          </a:p>
        </p:txBody>
      </p:sp>
      <p:sp>
        <p:nvSpPr>
          <p:cNvPr id="17" name="Subtitle 2"/>
          <p:cNvSpPr txBox="1">
            <a:spLocks/>
          </p:cNvSpPr>
          <p:nvPr/>
        </p:nvSpPr>
        <p:spPr bwMode="auto">
          <a:xfrm>
            <a:off x="609600" y="5918200"/>
            <a:ext cx="8697913" cy="48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r>
              <a:rPr lang="en-US" b="1">
                <a:solidFill>
                  <a:srgbClr val="B2E389"/>
                </a:solidFill>
                <a:latin typeface="Arial" pitchFamily="34" charset="0"/>
              </a:rPr>
              <a:t>3. </a:t>
            </a:r>
            <a:r>
              <a:rPr lang="zh-CN" altLang="en-US" b="1">
                <a:solidFill>
                  <a:srgbClr val="B2E389"/>
                </a:solidFill>
                <a:latin typeface="SimSun" pitchFamily="2" charset="-122"/>
                <a:ea typeface="SimSun" pitchFamily="2" charset="-122"/>
              </a:rPr>
              <a:t>是</a:t>
            </a:r>
            <a:r>
              <a:rPr lang="zh-TW" altLang="en-US" b="1">
                <a:solidFill>
                  <a:srgbClr val="B2E389"/>
                </a:solidFill>
                <a:latin typeface="SimSun" pitchFamily="2" charset="-122"/>
                <a:ea typeface="SimSun" pitchFamily="2" charset="-122"/>
              </a:rPr>
              <a:t>否</a:t>
            </a:r>
            <a:r>
              <a:rPr lang="zh-CN" altLang="en-US" b="1">
                <a:solidFill>
                  <a:srgbClr val="B2E389"/>
                </a:solidFill>
                <a:latin typeface="SimSun" pitchFamily="2" charset="-122"/>
                <a:ea typeface="SimSun" pitchFamily="2" charset="-122"/>
              </a:rPr>
              <a:t>“两</a:t>
            </a:r>
            <a:r>
              <a:rPr lang="zh-TW" altLang="en-US" b="1">
                <a:solidFill>
                  <a:srgbClr val="B2E389"/>
                </a:solidFill>
                <a:latin typeface="SimSun" pitchFamily="2" charset="-122"/>
                <a:ea typeface="SimSun" pitchFamily="2" charset="-122"/>
              </a:rPr>
              <a:t>種</a:t>
            </a:r>
            <a:r>
              <a:rPr lang="zh-CN" altLang="en-US" b="1">
                <a:solidFill>
                  <a:srgbClr val="B2E389"/>
                </a:solidFill>
                <a:latin typeface="SimSun" pitchFamily="2" charset="-122"/>
                <a:ea typeface="SimSun" pitchFamily="2" charset="-122"/>
              </a:rPr>
              <a:t>死亡”，因此“性质不同”？ </a:t>
            </a:r>
            <a:endParaRPr lang="en-US" b="1">
              <a:solidFill>
                <a:srgbClr val="B2E389"/>
              </a:solidFill>
              <a:latin typeface="SimSun" pitchFamily="2" charset="-122"/>
              <a:ea typeface="SimSun" pitchFamily="2" charset="-122"/>
            </a:endParaRPr>
          </a:p>
        </p:txBody>
      </p:sp>
      <p:sp>
        <p:nvSpPr>
          <p:cNvPr id="18" name="Subtitle 2"/>
          <p:cNvSpPr txBox="1">
            <a:spLocks/>
          </p:cNvSpPr>
          <p:nvPr/>
        </p:nvSpPr>
        <p:spPr bwMode="auto">
          <a:xfrm>
            <a:off x="381000" y="6324600"/>
            <a:ext cx="8763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00584"/>
          <a:lstStyle>
            <a:lvl1pPr marL="349250" indent="-349250">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zh-TW" altLang="en-US" b="1">
                <a:solidFill>
                  <a:srgbClr val="FFFFFF"/>
                </a:solidFill>
                <a:latin typeface="SimSun" pitchFamily="2" charset="-122"/>
                <a:ea typeface="SimSun" pitchFamily="2" charset="-122"/>
              </a:rPr>
              <a:t>不是的</a:t>
            </a:r>
            <a:r>
              <a:rPr lang="en-US" altLang="zh-TW" b="1">
                <a:solidFill>
                  <a:srgbClr val="FFFFFF"/>
                </a:solidFill>
                <a:latin typeface="SimSun" pitchFamily="2" charset="-122"/>
                <a:ea typeface="SimSun" pitchFamily="2" charset="-122"/>
              </a:rPr>
              <a:t>.</a:t>
            </a:r>
            <a:r>
              <a:rPr lang="zh-TW" altLang="en-US" b="1">
                <a:solidFill>
                  <a:srgbClr val="FFFFFF"/>
                </a:solidFill>
                <a:latin typeface="SimSun" pitchFamily="2" charset="-122"/>
                <a:ea typeface="SimSun" pitchFamily="2" charset="-122"/>
              </a:rPr>
              <a:t> 不存在“第一次死亡”，只有“第一次复活”！</a:t>
            </a:r>
            <a:r>
              <a:rPr lang="zh-TW" altLang="en-US">
                <a:solidFill>
                  <a:srgbClr val="FFFFFF"/>
                </a:solidFill>
                <a:ea typeface="SimSun" pitchFamily="2" charset="-122"/>
              </a:rPr>
              <a:t> </a:t>
            </a:r>
            <a:endParaRPr lang="en-US" b="1">
              <a:solidFill>
                <a:srgbClr val="FFFFFF"/>
              </a:solidFill>
              <a:latin typeface="Arial" pitchFamily="34" charset="0"/>
              <a:ea typeface="SimSun" pitchFamily="2" charset="-122"/>
            </a:endParaRPr>
          </a:p>
        </p:txBody>
      </p:sp>
      <p:sp>
        <p:nvSpPr>
          <p:cNvPr id="819212" name="Rectangle 13"/>
          <p:cNvSpPr>
            <a:spLocks noGrp="1"/>
          </p:cNvSpPr>
          <p:nvPr>
            <p:ph type="title" idx="4294967295"/>
          </p:nvPr>
        </p:nvSpPr>
        <p:spPr>
          <a:xfrm>
            <a:off x="609600" y="0"/>
            <a:ext cx="8077200" cy="838200"/>
          </a:xfrm>
          <a:noFill/>
        </p:spPr>
        <p:txBody>
          <a:bodyPr/>
          <a:lstStyle/>
          <a:p>
            <a:r>
              <a:rPr lang="zh-TW" altLang="en-US" sz="4800">
                <a:latin typeface="SimSun" pitchFamily="2" charset="-122"/>
                <a:ea typeface="SimSun" pitchFamily="2" charset="-122"/>
              </a:rPr>
              <a:t>第一次复活</a:t>
            </a:r>
            <a:r>
              <a:rPr lang="en-US" altLang="ja-JP" sz="4800">
                <a:latin typeface="SimSun" pitchFamily="2" charset="-122"/>
                <a:ea typeface="SimSun" pitchFamily="2" charset="-122"/>
              </a:rPr>
              <a:t>(20:4)</a:t>
            </a:r>
            <a:endParaRPr lang="en-US" sz="4400">
              <a:latin typeface="Arial" pitchFamily="34" charset="0"/>
            </a:endParaRPr>
          </a:p>
        </p:txBody>
      </p:sp>
      <p:pic>
        <p:nvPicPr>
          <p:cNvPr id="819213" name="Picture 19" descr="Rev 20.4 Gr resurrection blue.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1447800"/>
            <a:ext cx="1295400"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97656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8" grpId="0"/>
      <p:bldP spid="11" grpId="0"/>
      <p:bldP spid="12" grpId="0"/>
      <p:bldP spid="13" grpId="0"/>
      <p:bldP spid="14" grpId="0"/>
      <p:bldP spid="15" grpId="0"/>
      <p:bldP spid="17" grpId="0"/>
      <p:bldP spid="1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idx="4294967295"/>
          </p:nvPr>
        </p:nvSpPr>
        <p:spPr>
          <a:xfrm>
            <a:off x="152400" y="304800"/>
            <a:ext cx="8915400" cy="838200"/>
          </a:xfrm>
          <a:noFill/>
          <a:effectLst>
            <a:outerShdw blurRad="63500" dist="38099" dir="2700000" algn="ctr" rotWithShape="0">
              <a:srgbClr val="000000">
                <a:alpha val="99962"/>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sz="4000">
                <a:solidFill>
                  <a:srgbClr val="FFFFFF"/>
                </a:solidFill>
                <a:latin typeface="SimSun" pitchFamily="2" charset="-122"/>
                <a:ea typeface="SimSun" pitchFamily="2" charset="-122"/>
              </a:rPr>
              <a:t>相信以色列的民族有前途吗？</a:t>
            </a:r>
            <a:r>
              <a:rPr lang="zh-CN" altLang="en-US" sz="4000">
                <a:latin typeface="SimSun" pitchFamily="2" charset="-122"/>
                <a:ea typeface="SimSun" pitchFamily="2" charset="-122"/>
              </a:rPr>
              <a:t> </a:t>
            </a:r>
            <a:endParaRPr lang="en-US" sz="4000">
              <a:solidFill>
                <a:srgbClr val="FFFFFF"/>
              </a:solidFill>
              <a:latin typeface="SimSun" pitchFamily="2" charset="-122"/>
              <a:ea typeface="SimSun" pitchFamily="2" charset="-122"/>
              <a:cs typeface="MS PGothic" pitchFamily="34" charset="-128"/>
            </a:endParaRPr>
          </a:p>
        </p:txBody>
      </p:sp>
      <p:sp>
        <p:nvSpPr>
          <p:cNvPr id="10244" name="Oval 4"/>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6" name="Text Box 6"/>
          <p:cNvSpPr txBox="1">
            <a:spLocks noChangeArrowheads="1"/>
          </p:cNvSpPr>
          <p:nvPr/>
        </p:nvSpPr>
        <p:spPr bwMode="auto">
          <a:xfrm>
            <a:off x="457200" y="1387475"/>
            <a:ext cx="3657600" cy="5842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FFFF66"/>
                </a:solidFill>
                <a:latin typeface="SimSun" pitchFamily="2" charset="-122"/>
                <a:ea typeface="SimSun" pitchFamily="2" charset="-122"/>
              </a:rPr>
              <a:t>時代派的千禧年派</a:t>
            </a:r>
            <a:r>
              <a:rPr lang="zh-TW" altLang="en-US" sz="3200" b="1">
                <a:solidFill>
                  <a:srgbClr val="FFFF66"/>
                </a:solidFill>
                <a:latin typeface="Arial" pitchFamily="34" charset="0"/>
                <a:ea typeface="SimSun" pitchFamily="2" charset="-122"/>
              </a:rPr>
              <a:t> </a:t>
            </a:r>
            <a:endParaRPr lang="en-US" sz="3200" b="1">
              <a:solidFill>
                <a:srgbClr val="FFFF66"/>
              </a:solidFill>
              <a:latin typeface="Arial" pitchFamily="34" charset="0"/>
              <a:ea typeface="SimSun" pitchFamily="2" charset="-122"/>
            </a:endParaRPr>
          </a:p>
        </p:txBody>
      </p:sp>
      <p:sp>
        <p:nvSpPr>
          <p:cNvPr id="10247" name="Text Box 7"/>
          <p:cNvSpPr txBox="1">
            <a:spLocks noChangeArrowheads="1"/>
          </p:cNvSpPr>
          <p:nvPr/>
        </p:nvSpPr>
        <p:spPr bwMode="auto">
          <a:xfrm>
            <a:off x="2971800" y="3733800"/>
            <a:ext cx="1314450" cy="13239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r>
              <a:rPr lang="zh-TW" altLang="en-US" sz="2800" b="1">
                <a:solidFill>
                  <a:srgbClr val="FFFF66"/>
                </a:solidFill>
                <a:latin typeface="SimSun" pitchFamily="2" charset="-122"/>
                <a:ea typeface="SimSun" pitchFamily="2" charset="-122"/>
              </a:rPr>
              <a:t>以色列有前途</a:t>
            </a:r>
          </a:p>
          <a:p>
            <a:endParaRPr lang="en-US">
              <a:solidFill>
                <a:srgbClr val="FFFF66"/>
              </a:solidFill>
              <a:ea typeface="SimSun" pitchFamily="2" charset="-122"/>
            </a:endParaRPr>
          </a:p>
        </p:txBody>
      </p:sp>
      <p:sp>
        <p:nvSpPr>
          <p:cNvPr id="10248" name="Oval 8"/>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49" name="Text Box 9"/>
          <p:cNvSpPr txBox="1">
            <a:spLocks noChangeArrowheads="1"/>
          </p:cNvSpPr>
          <p:nvPr/>
        </p:nvSpPr>
        <p:spPr bwMode="auto">
          <a:xfrm>
            <a:off x="5257800" y="1143000"/>
            <a:ext cx="3124200" cy="1077913"/>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TW" altLang="en-US" sz="3200" b="1">
                <a:solidFill>
                  <a:srgbClr val="E1CDCD"/>
                </a:solidFill>
                <a:latin typeface="SimSun" pitchFamily="2" charset="-122"/>
                <a:ea typeface="SimSun" pitchFamily="2" charset="-122"/>
              </a:rPr>
              <a:t>非千禧年派与</a:t>
            </a:r>
            <a:endParaRPr lang="en-US" altLang="zh-TW" sz="3200" b="1">
              <a:solidFill>
                <a:srgbClr val="E1CDCD"/>
              </a:solidFill>
              <a:latin typeface="SimSun" pitchFamily="2" charset="-122"/>
              <a:ea typeface="Osaka" pitchFamily="1" charset="-128"/>
            </a:endParaRPr>
          </a:p>
          <a:p>
            <a:pPr algn="ctr"/>
            <a:r>
              <a:rPr lang="zh-TW" altLang="en-US" sz="3200" b="1">
                <a:solidFill>
                  <a:srgbClr val="E1CDCD"/>
                </a:solidFill>
                <a:latin typeface="SimSun" pitchFamily="2" charset="-122"/>
                <a:ea typeface="SimSun" pitchFamily="2" charset="-122"/>
              </a:rPr>
              <a:t>后千禧年派</a:t>
            </a:r>
            <a:endParaRPr lang="en-US" sz="3200" b="1">
              <a:solidFill>
                <a:srgbClr val="E1CDCD"/>
              </a:solidFill>
              <a:latin typeface="SimSun" pitchFamily="2" charset="-122"/>
              <a:ea typeface="SimSun" pitchFamily="2" charset="-122"/>
            </a:endParaRPr>
          </a:p>
        </p:txBody>
      </p:sp>
      <p:sp>
        <p:nvSpPr>
          <p:cNvPr id="10250" name="Text Box 10"/>
          <p:cNvSpPr txBox="1">
            <a:spLocks noChangeArrowheads="1"/>
          </p:cNvSpPr>
          <p:nvPr/>
        </p:nvSpPr>
        <p:spPr bwMode="auto">
          <a:xfrm>
            <a:off x="723900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C9C4FF"/>
                </a:solidFill>
                <a:latin typeface="SimSun" pitchFamily="2" charset="-122"/>
                <a:ea typeface="SimSun" pitchFamily="2" charset="-122"/>
              </a:rPr>
              <a:t>以色列是没有前途的 </a:t>
            </a:r>
            <a:endParaRPr lang="en-US" sz="2800" b="1">
              <a:solidFill>
                <a:srgbClr val="C9C4FF"/>
              </a:solidFill>
              <a:latin typeface="SimSun" pitchFamily="2" charset="-122"/>
              <a:ea typeface="SimSun" pitchFamily="2" charset="-122"/>
            </a:endParaRPr>
          </a:p>
        </p:txBody>
      </p:sp>
      <p:sp>
        <p:nvSpPr>
          <p:cNvPr id="10251" name="Oval 11"/>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66"/>
              </a:solidFill>
              <a:latin typeface="Arial" pitchFamily="34" charset="0"/>
              <a:ea typeface="Osaka" pitchFamily="1" charset="-128"/>
            </a:endParaRPr>
          </a:p>
        </p:txBody>
      </p:sp>
      <p:sp>
        <p:nvSpPr>
          <p:cNvPr id="10252" name="Text Box 12"/>
          <p:cNvSpPr txBox="1">
            <a:spLocks noChangeArrowheads="1"/>
          </p:cNvSpPr>
          <p:nvPr/>
        </p:nvSpPr>
        <p:spPr bwMode="auto">
          <a:xfrm>
            <a:off x="5943600" y="5959475"/>
            <a:ext cx="2971800" cy="5238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00FFFF"/>
                </a:solidFill>
                <a:latin typeface="SimSun" pitchFamily="2" charset="-122"/>
                <a:ea typeface="SimSun" pitchFamily="2" charset="-122"/>
              </a:rPr>
              <a:t>公约前千禧年</a:t>
            </a:r>
            <a:r>
              <a:rPr lang="zh-TW" altLang="en-US" sz="2800" b="1">
                <a:solidFill>
                  <a:srgbClr val="00FFFF"/>
                </a:solidFill>
                <a:latin typeface="SimSun" pitchFamily="2" charset="-122"/>
                <a:ea typeface="SimSun" pitchFamily="2" charset="-122"/>
              </a:rPr>
              <a:t>派</a:t>
            </a:r>
            <a:r>
              <a:rPr lang="zh-CN" altLang="en-US" sz="2800" b="1">
                <a:solidFill>
                  <a:srgbClr val="00FFFF"/>
                </a:solidFill>
                <a:latin typeface="SimSun" pitchFamily="2" charset="-122"/>
                <a:ea typeface="SimSun" pitchFamily="2" charset="-122"/>
              </a:rPr>
              <a:t> </a:t>
            </a:r>
            <a:endParaRPr lang="en-US" sz="2800" b="1">
              <a:solidFill>
                <a:srgbClr val="00FFFF"/>
              </a:solidFill>
              <a:latin typeface="SimSun" pitchFamily="2" charset="-122"/>
              <a:ea typeface="SimSun" pitchFamily="2" charset="-122"/>
            </a:endParaRPr>
          </a:p>
        </p:txBody>
      </p:sp>
      <p:sp>
        <p:nvSpPr>
          <p:cNvPr id="10253" name="Text Box 13"/>
          <p:cNvSpPr txBox="1">
            <a:spLocks noChangeArrowheads="1"/>
          </p:cNvSpPr>
          <p:nvPr/>
        </p:nvSpPr>
        <p:spPr bwMode="auto">
          <a:xfrm>
            <a:off x="4895850" y="3613150"/>
            <a:ext cx="1314450" cy="1384300"/>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2800" b="1">
                <a:solidFill>
                  <a:srgbClr val="66FFFF"/>
                </a:solidFill>
                <a:latin typeface="SimSun" pitchFamily="2" charset="-122"/>
                <a:ea typeface="SimSun" pitchFamily="2" charset="-122"/>
              </a:rPr>
              <a:t>教会是新以色列</a:t>
            </a:r>
            <a:endParaRPr lang="en-US" sz="2800" b="1">
              <a:solidFill>
                <a:srgbClr val="66FFFF"/>
              </a:solidFill>
              <a:latin typeface="SimSun" pitchFamily="2" charset="-122"/>
              <a:ea typeface="SimSun" pitchFamily="2" charset="-122"/>
            </a:endParaRPr>
          </a:p>
        </p:txBody>
      </p:sp>
      <p:sp>
        <p:nvSpPr>
          <p:cNvPr id="10254" name="Text Box 14"/>
          <p:cNvSpPr txBox="1">
            <a:spLocks noChangeArrowheads="1"/>
          </p:cNvSpPr>
          <p:nvPr/>
        </p:nvSpPr>
        <p:spPr bwMode="auto">
          <a:xfrm>
            <a:off x="914400" y="3657600"/>
            <a:ext cx="1543050" cy="15700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zh-CN" altLang="en-US" sz="3200" b="1">
                <a:solidFill>
                  <a:srgbClr val="FFFF66"/>
                </a:solidFill>
                <a:latin typeface="SimSun" pitchFamily="2" charset="-122"/>
                <a:ea typeface="SimSun" pitchFamily="2" charset="-122"/>
              </a:rPr>
              <a:t>教会与以色列不同</a:t>
            </a:r>
            <a:r>
              <a:rPr lang="zh-CN" altLang="en-US" b="1">
                <a:solidFill>
                  <a:srgbClr val="FFFF66"/>
                </a:solidFill>
                <a:latin typeface="SimSun" pitchFamily="2" charset="-122"/>
                <a:ea typeface="SimSun" pitchFamily="2" charset="-122"/>
              </a:rPr>
              <a:t> </a:t>
            </a:r>
            <a:endParaRPr lang="en-US" b="1">
              <a:solidFill>
                <a:srgbClr val="FFFF66"/>
              </a:solidFill>
              <a:latin typeface="SimSun" pitchFamily="2" charset="-122"/>
              <a:ea typeface="SimSun" pitchFamily="2" charset="-122"/>
            </a:endParaRPr>
          </a:p>
        </p:txBody>
      </p:sp>
      <p:sp>
        <p:nvSpPr>
          <p:cNvPr id="13" name="Text Box 144"/>
          <p:cNvSpPr txBox="1">
            <a:spLocks noChangeArrowheads="1"/>
          </p:cNvSpPr>
          <p:nvPr/>
        </p:nvSpPr>
        <p:spPr bwMode="auto">
          <a:xfrm>
            <a:off x="8341990" y="132390"/>
            <a:ext cx="698178" cy="461665"/>
          </a:xfrm>
          <a:prstGeom prst="rect">
            <a:avLst/>
          </a:prstGeom>
          <a:noFill/>
          <a:ln w="9525">
            <a:noFill/>
            <a:miter lim="800000"/>
            <a:headEnd/>
            <a:tailEnd/>
          </a:ln>
          <a:effectLst/>
        </p:spPr>
        <p:txBody>
          <a:bodyPr wrap="none">
            <a:spAutoFit/>
          </a:bodyPr>
          <a:lstStyle/>
          <a:p>
            <a:pPr>
              <a:defRPr/>
            </a:pPr>
            <a:r>
              <a:rPr lang="en-US" b="1" dirty="0">
                <a:solidFill>
                  <a:srgbClr val="FFFFFF"/>
                </a:solidFill>
                <a:latin typeface="Arial" charset="0"/>
                <a:cs typeface="+mn-cs"/>
              </a:rPr>
              <a:t>431</a:t>
            </a:r>
          </a:p>
        </p:txBody>
      </p:sp>
    </p:spTree>
    <p:extLst>
      <p:ext uri="{BB962C8B-B14F-4D97-AF65-F5344CB8AC3E}">
        <p14:creationId xmlns:p14="http://schemas.microsoft.com/office/powerpoint/2010/main" val="2860527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1000" fill="hold"/>
                                        <p:tgtEl>
                                          <p:spTgt spid="10246"/>
                                        </p:tgtEl>
                                        <p:attrNameLst>
                                          <p:attrName>ppt_w</p:attrName>
                                        </p:attrNameLst>
                                      </p:cBhvr>
                                      <p:tavLst>
                                        <p:tav tm="0">
                                          <p:val>
                                            <p:strVal val="#ppt_w+.3"/>
                                          </p:val>
                                        </p:tav>
                                        <p:tav tm="100000">
                                          <p:val>
                                            <p:strVal val="#ppt_w"/>
                                          </p:val>
                                        </p:tav>
                                      </p:tavLst>
                                    </p:anim>
                                    <p:anim calcmode="lin" valueType="num">
                                      <p:cBhvr>
                                        <p:cTn id="8" dur="1000" fill="hold"/>
                                        <p:tgtEl>
                                          <p:spTgt spid="10246"/>
                                        </p:tgtEl>
                                        <p:attrNameLst>
                                          <p:attrName>ppt_h</p:attrName>
                                        </p:attrNameLst>
                                      </p:cBhvr>
                                      <p:tavLst>
                                        <p:tav tm="0">
                                          <p:val>
                                            <p:strVal val="#ppt_h"/>
                                          </p:val>
                                        </p:tav>
                                        <p:tav tm="100000">
                                          <p:val>
                                            <p:strVal val="#ppt_h"/>
                                          </p:val>
                                        </p:tav>
                                      </p:tavLst>
                                    </p:anim>
                                    <p:animEffect transition="in" filter="fade">
                                      <p:cBhvr>
                                        <p:cTn id="9" dur="1000"/>
                                        <p:tgtEl>
                                          <p:spTgt spid="1024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10244"/>
                                        </p:tgtEl>
                                        <p:attrNameLst>
                                          <p:attrName>style.visibility</p:attrName>
                                        </p:attrNameLst>
                                      </p:cBhvr>
                                      <p:to>
                                        <p:strVal val="visible"/>
                                      </p:to>
                                    </p:set>
                                    <p:anim calcmode="lin" valueType="num">
                                      <p:cBhvr>
                                        <p:cTn id="13" dur="1000" fill="hold"/>
                                        <p:tgtEl>
                                          <p:spTgt spid="10244"/>
                                        </p:tgtEl>
                                        <p:attrNameLst>
                                          <p:attrName>ppt_w</p:attrName>
                                        </p:attrNameLst>
                                      </p:cBhvr>
                                      <p:tavLst>
                                        <p:tav tm="0">
                                          <p:val>
                                            <p:strVal val="#ppt_w+.3"/>
                                          </p:val>
                                        </p:tav>
                                        <p:tav tm="100000">
                                          <p:val>
                                            <p:strVal val="#ppt_w"/>
                                          </p:val>
                                        </p:tav>
                                      </p:tavLst>
                                    </p:anim>
                                    <p:anim calcmode="lin" valueType="num">
                                      <p:cBhvr>
                                        <p:cTn id="14" dur="1000" fill="hold"/>
                                        <p:tgtEl>
                                          <p:spTgt spid="10244"/>
                                        </p:tgtEl>
                                        <p:attrNameLst>
                                          <p:attrName>ppt_h</p:attrName>
                                        </p:attrNameLst>
                                      </p:cBhvr>
                                      <p:tavLst>
                                        <p:tav tm="0">
                                          <p:val>
                                            <p:strVal val="#ppt_h"/>
                                          </p:val>
                                        </p:tav>
                                        <p:tav tm="100000">
                                          <p:val>
                                            <p:strVal val="#ppt_h"/>
                                          </p:val>
                                        </p:tav>
                                      </p:tavLst>
                                    </p:anim>
                                    <p:animEffect transition="in" filter="fade">
                                      <p:cBhvr>
                                        <p:cTn id="15" dur="1000"/>
                                        <p:tgtEl>
                                          <p:spTgt spid="10244"/>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1000" fill="hold"/>
                                        <p:tgtEl>
                                          <p:spTgt spid="10247"/>
                                        </p:tgtEl>
                                        <p:attrNameLst>
                                          <p:attrName>ppt_w</p:attrName>
                                        </p:attrNameLst>
                                      </p:cBhvr>
                                      <p:tavLst>
                                        <p:tav tm="0">
                                          <p:val>
                                            <p:strVal val="#ppt_w+.3"/>
                                          </p:val>
                                        </p:tav>
                                        <p:tav tm="100000">
                                          <p:val>
                                            <p:strVal val="#ppt_w"/>
                                          </p:val>
                                        </p:tav>
                                      </p:tavLst>
                                    </p:anim>
                                    <p:anim calcmode="lin" valueType="num">
                                      <p:cBhvr>
                                        <p:cTn id="20" dur="1000" fill="hold"/>
                                        <p:tgtEl>
                                          <p:spTgt spid="10247"/>
                                        </p:tgtEl>
                                        <p:attrNameLst>
                                          <p:attrName>ppt_h</p:attrName>
                                        </p:attrNameLst>
                                      </p:cBhvr>
                                      <p:tavLst>
                                        <p:tav tm="0">
                                          <p:val>
                                            <p:strVal val="#ppt_h"/>
                                          </p:val>
                                        </p:tav>
                                        <p:tav tm="100000">
                                          <p:val>
                                            <p:strVal val="#ppt_h"/>
                                          </p:val>
                                        </p:tav>
                                      </p:tavLst>
                                    </p:anim>
                                    <p:animEffect transition="in" filter="fade">
                                      <p:cBhvr>
                                        <p:cTn id="21" dur="1000"/>
                                        <p:tgtEl>
                                          <p:spTgt spid="1024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10249"/>
                                        </p:tgtEl>
                                        <p:attrNameLst>
                                          <p:attrName>style.visibility</p:attrName>
                                        </p:attrNameLst>
                                      </p:cBhvr>
                                      <p:to>
                                        <p:strVal val="visible"/>
                                      </p:to>
                                    </p:set>
                                    <p:anim calcmode="lin" valueType="num">
                                      <p:cBhvr>
                                        <p:cTn id="26" dur="1000" fill="hold"/>
                                        <p:tgtEl>
                                          <p:spTgt spid="10249"/>
                                        </p:tgtEl>
                                        <p:attrNameLst>
                                          <p:attrName>ppt_w</p:attrName>
                                        </p:attrNameLst>
                                      </p:cBhvr>
                                      <p:tavLst>
                                        <p:tav tm="0">
                                          <p:val>
                                            <p:strVal val="#ppt_w+.3"/>
                                          </p:val>
                                        </p:tav>
                                        <p:tav tm="100000">
                                          <p:val>
                                            <p:strVal val="#ppt_w"/>
                                          </p:val>
                                        </p:tav>
                                      </p:tavLst>
                                    </p:anim>
                                    <p:anim calcmode="lin" valueType="num">
                                      <p:cBhvr>
                                        <p:cTn id="27" dur="1000" fill="hold"/>
                                        <p:tgtEl>
                                          <p:spTgt spid="10249"/>
                                        </p:tgtEl>
                                        <p:attrNameLst>
                                          <p:attrName>ppt_h</p:attrName>
                                        </p:attrNameLst>
                                      </p:cBhvr>
                                      <p:tavLst>
                                        <p:tav tm="0">
                                          <p:val>
                                            <p:strVal val="#ppt_h"/>
                                          </p:val>
                                        </p:tav>
                                        <p:tav tm="100000">
                                          <p:val>
                                            <p:strVal val="#ppt_h"/>
                                          </p:val>
                                        </p:tav>
                                      </p:tavLst>
                                    </p:anim>
                                    <p:animEffect transition="in" filter="fade">
                                      <p:cBhvr>
                                        <p:cTn id="28" dur="1000"/>
                                        <p:tgtEl>
                                          <p:spTgt spid="1024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10248"/>
                                        </p:tgtEl>
                                        <p:attrNameLst>
                                          <p:attrName>style.visibility</p:attrName>
                                        </p:attrNameLst>
                                      </p:cBhvr>
                                      <p:to>
                                        <p:strVal val="visible"/>
                                      </p:to>
                                    </p:set>
                                    <p:anim calcmode="lin" valueType="num">
                                      <p:cBhvr>
                                        <p:cTn id="32" dur="1000" fill="hold"/>
                                        <p:tgtEl>
                                          <p:spTgt spid="10248"/>
                                        </p:tgtEl>
                                        <p:attrNameLst>
                                          <p:attrName>ppt_w</p:attrName>
                                        </p:attrNameLst>
                                      </p:cBhvr>
                                      <p:tavLst>
                                        <p:tav tm="0">
                                          <p:val>
                                            <p:strVal val="#ppt_w+.3"/>
                                          </p:val>
                                        </p:tav>
                                        <p:tav tm="100000">
                                          <p:val>
                                            <p:strVal val="#ppt_w"/>
                                          </p:val>
                                        </p:tav>
                                      </p:tavLst>
                                    </p:anim>
                                    <p:anim calcmode="lin" valueType="num">
                                      <p:cBhvr>
                                        <p:cTn id="33" dur="1000" fill="hold"/>
                                        <p:tgtEl>
                                          <p:spTgt spid="10248"/>
                                        </p:tgtEl>
                                        <p:attrNameLst>
                                          <p:attrName>ppt_h</p:attrName>
                                        </p:attrNameLst>
                                      </p:cBhvr>
                                      <p:tavLst>
                                        <p:tav tm="0">
                                          <p:val>
                                            <p:strVal val="#ppt_h"/>
                                          </p:val>
                                        </p:tav>
                                        <p:tav tm="100000">
                                          <p:val>
                                            <p:strVal val="#ppt_h"/>
                                          </p:val>
                                        </p:tav>
                                      </p:tavLst>
                                    </p:anim>
                                    <p:animEffect transition="in" filter="fade">
                                      <p:cBhvr>
                                        <p:cTn id="34" dur="1000"/>
                                        <p:tgtEl>
                                          <p:spTgt spid="1024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10250"/>
                                        </p:tgtEl>
                                        <p:attrNameLst>
                                          <p:attrName>style.visibility</p:attrName>
                                        </p:attrNameLst>
                                      </p:cBhvr>
                                      <p:to>
                                        <p:strVal val="visible"/>
                                      </p:to>
                                    </p:set>
                                    <p:anim calcmode="lin" valueType="num">
                                      <p:cBhvr>
                                        <p:cTn id="38" dur="1000" fill="hold"/>
                                        <p:tgtEl>
                                          <p:spTgt spid="10250"/>
                                        </p:tgtEl>
                                        <p:attrNameLst>
                                          <p:attrName>ppt_w</p:attrName>
                                        </p:attrNameLst>
                                      </p:cBhvr>
                                      <p:tavLst>
                                        <p:tav tm="0">
                                          <p:val>
                                            <p:strVal val="#ppt_w+.3"/>
                                          </p:val>
                                        </p:tav>
                                        <p:tav tm="100000">
                                          <p:val>
                                            <p:strVal val="#ppt_w"/>
                                          </p:val>
                                        </p:tav>
                                      </p:tavLst>
                                    </p:anim>
                                    <p:anim calcmode="lin" valueType="num">
                                      <p:cBhvr>
                                        <p:cTn id="39" dur="1000" fill="hold"/>
                                        <p:tgtEl>
                                          <p:spTgt spid="10250"/>
                                        </p:tgtEl>
                                        <p:attrNameLst>
                                          <p:attrName>ppt_h</p:attrName>
                                        </p:attrNameLst>
                                      </p:cBhvr>
                                      <p:tavLst>
                                        <p:tav tm="0">
                                          <p:val>
                                            <p:strVal val="#ppt_h"/>
                                          </p:val>
                                        </p:tav>
                                        <p:tav tm="100000">
                                          <p:val>
                                            <p:strVal val="#ppt_h"/>
                                          </p:val>
                                        </p:tav>
                                      </p:tavLst>
                                    </p:anim>
                                    <p:animEffect transition="in" filter="fade">
                                      <p:cBhvr>
                                        <p:cTn id="40" dur="1000"/>
                                        <p:tgtEl>
                                          <p:spTgt spid="1025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10252"/>
                                        </p:tgtEl>
                                        <p:attrNameLst>
                                          <p:attrName>style.visibility</p:attrName>
                                        </p:attrNameLst>
                                      </p:cBhvr>
                                      <p:to>
                                        <p:strVal val="visible"/>
                                      </p:to>
                                    </p:set>
                                    <p:anim calcmode="lin" valueType="num">
                                      <p:cBhvr>
                                        <p:cTn id="45" dur="1000" fill="hold"/>
                                        <p:tgtEl>
                                          <p:spTgt spid="10252"/>
                                        </p:tgtEl>
                                        <p:attrNameLst>
                                          <p:attrName>ppt_w</p:attrName>
                                        </p:attrNameLst>
                                      </p:cBhvr>
                                      <p:tavLst>
                                        <p:tav tm="0">
                                          <p:val>
                                            <p:strVal val="#ppt_w+.3"/>
                                          </p:val>
                                        </p:tav>
                                        <p:tav tm="100000">
                                          <p:val>
                                            <p:strVal val="#ppt_w"/>
                                          </p:val>
                                        </p:tav>
                                      </p:tavLst>
                                    </p:anim>
                                    <p:anim calcmode="lin" valueType="num">
                                      <p:cBhvr>
                                        <p:cTn id="46" dur="1000" fill="hold"/>
                                        <p:tgtEl>
                                          <p:spTgt spid="10252"/>
                                        </p:tgtEl>
                                        <p:attrNameLst>
                                          <p:attrName>ppt_h</p:attrName>
                                        </p:attrNameLst>
                                      </p:cBhvr>
                                      <p:tavLst>
                                        <p:tav tm="0">
                                          <p:val>
                                            <p:strVal val="#ppt_h"/>
                                          </p:val>
                                        </p:tav>
                                        <p:tav tm="100000">
                                          <p:val>
                                            <p:strVal val="#ppt_h"/>
                                          </p:val>
                                        </p:tav>
                                      </p:tavLst>
                                    </p:anim>
                                    <p:animEffect transition="in" filter="fade">
                                      <p:cBhvr>
                                        <p:cTn id="47" dur="1000"/>
                                        <p:tgtEl>
                                          <p:spTgt spid="1025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10251"/>
                                        </p:tgtEl>
                                        <p:attrNameLst>
                                          <p:attrName>style.visibility</p:attrName>
                                        </p:attrNameLst>
                                      </p:cBhvr>
                                      <p:to>
                                        <p:strVal val="visible"/>
                                      </p:to>
                                    </p:set>
                                    <p:anim calcmode="lin" valueType="num">
                                      <p:cBhvr>
                                        <p:cTn id="51" dur="1000" fill="hold"/>
                                        <p:tgtEl>
                                          <p:spTgt spid="10251"/>
                                        </p:tgtEl>
                                        <p:attrNameLst>
                                          <p:attrName>ppt_w</p:attrName>
                                        </p:attrNameLst>
                                      </p:cBhvr>
                                      <p:tavLst>
                                        <p:tav tm="0">
                                          <p:val>
                                            <p:strVal val="#ppt_w+.3"/>
                                          </p:val>
                                        </p:tav>
                                        <p:tav tm="100000">
                                          <p:val>
                                            <p:strVal val="#ppt_w"/>
                                          </p:val>
                                        </p:tav>
                                      </p:tavLst>
                                    </p:anim>
                                    <p:anim calcmode="lin" valueType="num">
                                      <p:cBhvr>
                                        <p:cTn id="52" dur="1000" fill="hold"/>
                                        <p:tgtEl>
                                          <p:spTgt spid="10251"/>
                                        </p:tgtEl>
                                        <p:attrNameLst>
                                          <p:attrName>ppt_h</p:attrName>
                                        </p:attrNameLst>
                                      </p:cBhvr>
                                      <p:tavLst>
                                        <p:tav tm="0">
                                          <p:val>
                                            <p:strVal val="#ppt_h"/>
                                          </p:val>
                                        </p:tav>
                                        <p:tav tm="100000">
                                          <p:val>
                                            <p:strVal val="#ppt_h"/>
                                          </p:val>
                                        </p:tav>
                                      </p:tavLst>
                                    </p:anim>
                                    <p:animEffect transition="in" filter="fade">
                                      <p:cBhvr>
                                        <p:cTn id="53" dur="1000"/>
                                        <p:tgtEl>
                                          <p:spTgt spid="1025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10253"/>
                                        </p:tgtEl>
                                        <p:attrNameLst>
                                          <p:attrName>style.visibility</p:attrName>
                                        </p:attrNameLst>
                                      </p:cBhvr>
                                      <p:to>
                                        <p:strVal val="visible"/>
                                      </p:to>
                                    </p:set>
                                    <p:anim calcmode="lin" valueType="num">
                                      <p:cBhvr>
                                        <p:cTn id="58" dur="1000" fill="hold"/>
                                        <p:tgtEl>
                                          <p:spTgt spid="10253"/>
                                        </p:tgtEl>
                                        <p:attrNameLst>
                                          <p:attrName>ppt_w</p:attrName>
                                        </p:attrNameLst>
                                      </p:cBhvr>
                                      <p:tavLst>
                                        <p:tav tm="0">
                                          <p:val>
                                            <p:strVal val="#ppt_w+.3"/>
                                          </p:val>
                                        </p:tav>
                                        <p:tav tm="100000">
                                          <p:val>
                                            <p:strVal val="#ppt_w"/>
                                          </p:val>
                                        </p:tav>
                                      </p:tavLst>
                                    </p:anim>
                                    <p:anim calcmode="lin" valueType="num">
                                      <p:cBhvr>
                                        <p:cTn id="59" dur="1000" fill="hold"/>
                                        <p:tgtEl>
                                          <p:spTgt spid="10253"/>
                                        </p:tgtEl>
                                        <p:attrNameLst>
                                          <p:attrName>ppt_h</p:attrName>
                                        </p:attrNameLst>
                                      </p:cBhvr>
                                      <p:tavLst>
                                        <p:tav tm="0">
                                          <p:val>
                                            <p:strVal val="#ppt_h"/>
                                          </p:val>
                                        </p:tav>
                                        <p:tav tm="100000">
                                          <p:val>
                                            <p:strVal val="#ppt_h"/>
                                          </p:val>
                                        </p:tav>
                                      </p:tavLst>
                                    </p:anim>
                                    <p:animEffect transition="in" filter="fade">
                                      <p:cBhvr>
                                        <p:cTn id="60" dur="1000"/>
                                        <p:tgtEl>
                                          <p:spTgt spid="1025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10254"/>
                                        </p:tgtEl>
                                        <p:attrNameLst>
                                          <p:attrName>style.visibility</p:attrName>
                                        </p:attrNameLst>
                                      </p:cBhvr>
                                      <p:to>
                                        <p:strVal val="visible"/>
                                      </p:to>
                                    </p:set>
                                    <p:anim calcmode="lin" valueType="num">
                                      <p:cBhvr>
                                        <p:cTn id="65" dur="1000" fill="hold"/>
                                        <p:tgtEl>
                                          <p:spTgt spid="10254"/>
                                        </p:tgtEl>
                                        <p:attrNameLst>
                                          <p:attrName>ppt_w</p:attrName>
                                        </p:attrNameLst>
                                      </p:cBhvr>
                                      <p:tavLst>
                                        <p:tav tm="0">
                                          <p:val>
                                            <p:strVal val="#ppt_w+.3"/>
                                          </p:val>
                                        </p:tav>
                                        <p:tav tm="100000">
                                          <p:val>
                                            <p:strVal val="#ppt_w"/>
                                          </p:val>
                                        </p:tav>
                                      </p:tavLst>
                                    </p:anim>
                                    <p:anim calcmode="lin" valueType="num">
                                      <p:cBhvr>
                                        <p:cTn id="66" dur="1000" fill="hold"/>
                                        <p:tgtEl>
                                          <p:spTgt spid="10254"/>
                                        </p:tgtEl>
                                        <p:attrNameLst>
                                          <p:attrName>ppt_h</p:attrName>
                                        </p:attrNameLst>
                                      </p:cBhvr>
                                      <p:tavLst>
                                        <p:tav tm="0">
                                          <p:val>
                                            <p:strVal val="#ppt_h"/>
                                          </p:val>
                                        </p:tav>
                                        <p:tav tm="100000">
                                          <p:val>
                                            <p:strVal val="#ppt_h"/>
                                          </p:val>
                                        </p:tav>
                                      </p:tavLst>
                                    </p:anim>
                                    <p:animEffect transition="in" filter="fade">
                                      <p:cBhvr>
                                        <p:cTn id="67" dur="1000"/>
                                        <p:tgtEl>
                                          <p:spTgt spid="10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4" grpId="0" animBg="1"/>
      <p:bldP spid="10246" grpId="0"/>
      <p:bldP spid="10247" grpId="0"/>
      <p:bldP spid="10248" grpId="0" animBg="1"/>
      <p:bldP spid="10249" grpId="0"/>
      <p:bldP spid="10250" grpId="0"/>
      <p:bldP spid="10251" grpId="0" animBg="1"/>
      <p:bldP spid="10252" grpId="0"/>
      <p:bldP spid="10253" grpId="0"/>
      <p:bldP spid="1025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9784" name="Oval 152"/>
          <p:cNvSpPr>
            <a:spLocks noChangeArrowheads="1"/>
          </p:cNvSpPr>
          <p:nvPr/>
        </p:nvSpPr>
        <p:spPr bwMode="auto">
          <a:xfrm>
            <a:off x="1295400" y="228600"/>
            <a:ext cx="6629400" cy="6477000"/>
          </a:xfrm>
          <a:prstGeom prst="ellipse">
            <a:avLst/>
          </a:prstGeom>
          <a:solidFill>
            <a:schemeClr val="tx2"/>
          </a:solidFill>
          <a:ln w="9525">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grpSp>
        <p:nvGrpSpPr>
          <p:cNvPr id="13315" name="Group 166"/>
          <p:cNvGrpSpPr>
            <a:grpSpLocks/>
          </p:cNvGrpSpPr>
          <p:nvPr/>
        </p:nvGrpSpPr>
        <p:grpSpPr bwMode="auto">
          <a:xfrm>
            <a:off x="4114800" y="0"/>
            <a:ext cx="4343400" cy="6858000"/>
            <a:chOff x="2592" y="0"/>
            <a:chExt cx="2736" cy="4320"/>
          </a:xfrm>
        </p:grpSpPr>
        <p:sp>
          <p:nvSpPr>
            <p:cNvPr id="13362" name="Rectangle 162" descr="Purple mesh"/>
            <p:cNvSpPr>
              <a:spLocks noChangeArrowheads="1"/>
            </p:cNvSpPr>
            <p:nvPr/>
          </p:nvSpPr>
          <p:spPr bwMode="auto">
            <a:xfrm>
              <a:off x="2592" y="3600"/>
              <a:ext cx="2016" cy="72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sp>
          <p:nvSpPr>
            <p:cNvPr id="13363" name="Rectangle 163" descr="Purple mesh"/>
            <p:cNvSpPr>
              <a:spLocks noChangeArrowheads="1"/>
            </p:cNvSpPr>
            <p:nvPr/>
          </p:nvSpPr>
          <p:spPr bwMode="auto">
            <a:xfrm>
              <a:off x="2592" y="0"/>
              <a:ext cx="2112" cy="100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sp>
          <p:nvSpPr>
            <p:cNvPr id="13364" name="Rectangle 164" descr="Purple mesh"/>
            <p:cNvSpPr>
              <a:spLocks noChangeArrowheads="1"/>
            </p:cNvSpPr>
            <p:nvPr/>
          </p:nvSpPr>
          <p:spPr bwMode="auto">
            <a:xfrm>
              <a:off x="4272" y="960"/>
              <a:ext cx="1056" cy="264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000000"/>
                </a:solidFill>
                <a:latin typeface="Arial" charset="0"/>
                <a:cs typeface="+mn-cs"/>
              </a:endParaRPr>
            </a:p>
          </p:txBody>
        </p:sp>
      </p:grpSp>
      <p:sp>
        <p:nvSpPr>
          <p:cNvPr id="13316" name="Oval 148"/>
          <p:cNvSpPr>
            <a:spLocks noChangeArrowheads="1"/>
          </p:cNvSpPr>
          <p:nvPr/>
        </p:nvSpPr>
        <p:spPr bwMode="auto">
          <a:xfrm>
            <a:off x="6705600" y="76200"/>
            <a:ext cx="914400" cy="914400"/>
          </a:xfrm>
          <a:prstGeom prst="ellipse">
            <a:avLst/>
          </a:prstGeom>
          <a:solidFill>
            <a:schemeClr val="accent2"/>
          </a:solidFill>
          <a:ln w="9525">
            <a:solidFill>
              <a:schemeClr val="tx1"/>
            </a:solidFill>
            <a:round/>
            <a:headEnd/>
            <a:tailEnd/>
          </a:ln>
        </p:spPr>
        <p:txBody>
          <a:bodyPr wrap="none" anchor="ctr"/>
          <a:lstStyle/>
          <a:p>
            <a:endParaRPr lang="en-US" sz="1800">
              <a:solidFill>
                <a:srgbClr val="000000"/>
              </a:solidFill>
              <a:latin typeface="Arial" charset="0"/>
              <a:cs typeface="+mn-cs"/>
            </a:endParaRPr>
          </a:p>
        </p:txBody>
      </p:sp>
      <p:grpSp>
        <p:nvGrpSpPr>
          <p:cNvPr id="13317" name="Group 172"/>
          <p:cNvGrpSpPr>
            <a:grpSpLocks/>
          </p:cNvGrpSpPr>
          <p:nvPr/>
        </p:nvGrpSpPr>
        <p:grpSpPr bwMode="auto">
          <a:xfrm>
            <a:off x="7848600" y="1447800"/>
            <a:ext cx="1219200" cy="838200"/>
            <a:chOff x="4944" y="912"/>
            <a:chExt cx="768" cy="528"/>
          </a:xfrm>
        </p:grpSpPr>
        <p:sp>
          <p:nvSpPr>
            <p:cNvPr id="69761" name="Rectangle 129"/>
            <p:cNvSpPr>
              <a:spLocks noChangeArrowheads="1"/>
            </p:cNvSpPr>
            <p:nvPr/>
          </p:nvSpPr>
          <p:spPr bwMode="auto">
            <a:xfrm>
              <a:off x="4944" y="912"/>
              <a:ext cx="768" cy="528"/>
            </a:xfrm>
            <a:prstGeom prst="rect">
              <a:avLst/>
            </a:prstGeom>
            <a:solidFill>
              <a:srgbClr val="0000FF"/>
            </a:solid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1" name="AutoShape 109"/>
            <p:cNvSpPr>
              <a:spLocks/>
            </p:cNvSpPr>
            <p:nvPr/>
          </p:nvSpPr>
          <p:spPr bwMode="auto">
            <a:xfrm>
              <a:off x="4992" y="960"/>
              <a:ext cx="672" cy="432"/>
            </a:xfrm>
            <a:prstGeom prst="callout2">
              <a:avLst>
                <a:gd name="adj1" fmla="val 18519"/>
                <a:gd name="adj2" fmla="val -7144"/>
                <a:gd name="adj3" fmla="val 18519"/>
                <a:gd name="adj4" fmla="val -39435"/>
                <a:gd name="adj5" fmla="val 177778"/>
                <a:gd name="adj6" fmla="val -98361"/>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精神王国 </a:t>
              </a:r>
              <a:r>
                <a:rPr lang="en-US" altLang="zh-CN" sz="2000" b="1">
                  <a:solidFill>
                    <a:srgbClr val="F8F8F8"/>
                  </a:solidFill>
                  <a:latin typeface="Arial" charset="0"/>
                  <a:ea typeface="SimSun" pitchFamily="2" charset="-122"/>
                  <a:cs typeface="+mn-cs"/>
                </a:rPr>
                <a:t>(</a:t>
              </a:r>
              <a:r>
                <a:rPr lang="zh-CN" altLang="en-US" sz="2000" b="1">
                  <a:solidFill>
                    <a:srgbClr val="F8F8F8"/>
                  </a:solidFill>
                  <a:latin typeface="Arial" charset="0"/>
                  <a:ea typeface="SimSun" pitchFamily="2" charset="-122"/>
                  <a:cs typeface="+mn-cs"/>
                </a:rPr>
                <a:t>保存人</a:t>
              </a:r>
              <a:r>
                <a:rPr lang="en-US" altLang="zh-CN" sz="2000" b="1">
                  <a:solidFill>
                    <a:srgbClr val="F8F8F8"/>
                  </a:solidFill>
                  <a:latin typeface="Arial" charset="0"/>
                  <a:ea typeface="SimSun" pitchFamily="2" charset="-122"/>
                  <a:cs typeface="+mn-cs"/>
                </a:rPr>
                <a:t>)</a:t>
              </a:r>
              <a:r>
                <a:rPr lang="en-US" altLang="zh-CN" sz="1800">
                  <a:solidFill>
                    <a:srgbClr val="F8F8F8"/>
                  </a:solidFill>
                  <a:latin typeface="Arial" charset="0"/>
                  <a:ea typeface="SimSun" pitchFamily="2" charset="-122"/>
                  <a:cs typeface="+mn-cs"/>
                </a:rPr>
                <a:t> </a:t>
              </a:r>
            </a:p>
          </p:txBody>
        </p:sp>
      </p:grpSp>
      <p:sp>
        <p:nvSpPr>
          <p:cNvPr id="69742" name="Rectangle 110"/>
          <p:cNvSpPr>
            <a:spLocks noChangeArrowheads="1"/>
          </p:cNvSpPr>
          <p:nvPr/>
        </p:nvSpPr>
        <p:spPr bwMode="auto">
          <a:xfrm>
            <a:off x="2757488" y="1676400"/>
            <a:ext cx="1143000" cy="914400"/>
          </a:xfrm>
          <a:prstGeom prst="rect">
            <a:avLst/>
          </a:prstGeom>
          <a:noFill/>
          <a:ln w="3175">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dirty="0">
                <a:solidFill>
                  <a:srgbClr val="F8F8F8"/>
                </a:solidFill>
                <a:effectLst>
                  <a:outerShdw blurRad="38100" dist="38100" dir="2700000" algn="tl">
                    <a:srgbClr val="DDDDDD"/>
                  </a:outerShdw>
                </a:effectLst>
                <a:latin typeface="Arial" charset="0"/>
                <a:ea typeface="SimSun" charset="0"/>
                <a:cs typeface="SimSun" charset="0"/>
              </a:rPr>
              <a:t>未保存人</a:t>
            </a:r>
            <a:r>
              <a:rPr lang="zh-CN" altLang="en-US" sz="2000" b="1" dirty="0">
                <a:solidFill>
                  <a:srgbClr val="F8F8F8"/>
                </a:solidFill>
                <a:latin typeface="Arial" charset="0"/>
                <a:ea typeface="SimSun" charset="0"/>
                <a:cs typeface="SimSun" charset="0"/>
              </a:rPr>
              <a:t>在公元前</a:t>
            </a:r>
            <a:endParaRPr lang="en-US" altLang="zh-CN" sz="2000" b="1" dirty="0">
              <a:solidFill>
                <a:srgbClr val="F8F8F8"/>
              </a:solidFill>
              <a:latin typeface="Arial" charset="0"/>
              <a:ea typeface="SimSun" charset="0"/>
              <a:cs typeface="SimSun" charset="0"/>
            </a:endParaRPr>
          </a:p>
        </p:txBody>
      </p:sp>
      <p:sp>
        <p:nvSpPr>
          <p:cNvPr id="69743" name="Rectangle 111"/>
          <p:cNvSpPr>
            <a:spLocks noChangeArrowheads="1"/>
          </p:cNvSpPr>
          <p:nvPr/>
        </p:nvSpPr>
        <p:spPr bwMode="auto">
          <a:xfrm>
            <a:off x="2732088" y="2971800"/>
            <a:ext cx="1220787" cy="398463"/>
          </a:xfrm>
          <a:prstGeom prst="rect">
            <a:avLst/>
          </a:prstGeom>
          <a:noFill/>
          <a:ln w="3175">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a:solidFill>
                  <a:srgbClr val="F8F8F8"/>
                </a:solidFill>
                <a:latin typeface="Arial" charset="0"/>
                <a:ea typeface="SimSun" charset="0"/>
                <a:cs typeface="SimSun" charset="0"/>
              </a:rPr>
              <a:t>本信教</a:t>
            </a:r>
            <a:endParaRPr lang="en-US" altLang="zh-CN" sz="2000" b="1">
              <a:solidFill>
                <a:srgbClr val="F8F8F8"/>
              </a:solidFill>
              <a:latin typeface="Arial" charset="0"/>
              <a:ea typeface="SimSun" charset="0"/>
              <a:cs typeface="SimSun" charset="0"/>
            </a:endParaRPr>
          </a:p>
        </p:txBody>
      </p:sp>
      <p:sp>
        <p:nvSpPr>
          <p:cNvPr id="69745" name="Rectangle 113"/>
          <p:cNvSpPr>
            <a:spLocks noChangeArrowheads="1"/>
          </p:cNvSpPr>
          <p:nvPr/>
        </p:nvSpPr>
        <p:spPr bwMode="auto">
          <a:xfrm>
            <a:off x="152400" y="5791200"/>
            <a:ext cx="1981200" cy="7620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6" name="Rectangle 114"/>
          <p:cNvSpPr>
            <a:spLocks noChangeArrowheads="1"/>
          </p:cNvSpPr>
          <p:nvPr/>
        </p:nvSpPr>
        <p:spPr bwMode="auto">
          <a:xfrm>
            <a:off x="2697163" y="4419600"/>
            <a:ext cx="1341437" cy="395288"/>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千年</a:t>
            </a:r>
            <a:r>
              <a:rPr lang="zh-CN" altLang="en-US" sz="2000" b="1">
                <a:solidFill>
                  <a:srgbClr val="F8F8F8"/>
                </a:solidFill>
                <a:effectLst>
                  <a:outerShdw blurRad="38100" dist="38100" dir="2700000" algn="tl">
                    <a:srgbClr val="DDDDDD"/>
                  </a:outerShdw>
                </a:effectLst>
                <a:latin typeface="Arial" charset="0"/>
                <a:ea typeface="SimSun" charset="0"/>
                <a:cs typeface="SimSun" charset="0"/>
              </a:rPr>
              <a:t>未</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51" name="Rectangle 119"/>
          <p:cNvSpPr>
            <a:spLocks noChangeArrowheads="1"/>
          </p:cNvSpPr>
          <p:nvPr/>
        </p:nvSpPr>
        <p:spPr bwMode="auto">
          <a:xfrm>
            <a:off x="2590800" y="2743200"/>
            <a:ext cx="4191000" cy="8382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2" name="Rectangle 120"/>
          <p:cNvSpPr>
            <a:spLocks noChangeArrowheads="1"/>
          </p:cNvSpPr>
          <p:nvPr/>
        </p:nvSpPr>
        <p:spPr bwMode="auto">
          <a:xfrm>
            <a:off x="2590800" y="3581400"/>
            <a:ext cx="4191000" cy="21336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3" name="Rectangle 121"/>
          <p:cNvSpPr>
            <a:spLocks noChangeArrowheads="1"/>
          </p:cNvSpPr>
          <p:nvPr/>
        </p:nvSpPr>
        <p:spPr bwMode="auto">
          <a:xfrm>
            <a:off x="6413500" y="6324600"/>
            <a:ext cx="2425700" cy="4572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4" name="Rectangle 122"/>
          <p:cNvSpPr>
            <a:spLocks noChangeArrowheads="1"/>
          </p:cNvSpPr>
          <p:nvPr/>
        </p:nvSpPr>
        <p:spPr bwMode="auto">
          <a:xfrm>
            <a:off x="4089400" y="1600200"/>
            <a:ext cx="2692400" cy="4114800"/>
          </a:xfrm>
          <a:prstGeom prst="rect">
            <a:avLst/>
          </a:prstGeom>
          <a:solidFill>
            <a:srgbClr val="0000FF"/>
          </a:solidFill>
          <a:ln w="25400">
            <a:solidFill>
              <a:srgbClr val="FFFFFF"/>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5" name="Line 123"/>
          <p:cNvSpPr>
            <a:spLocks noChangeShapeType="1"/>
          </p:cNvSpPr>
          <p:nvPr/>
        </p:nvSpPr>
        <p:spPr bwMode="auto">
          <a:xfrm flipV="1">
            <a:off x="4114800" y="3581400"/>
            <a:ext cx="2667000" cy="1588"/>
          </a:xfrm>
          <a:prstGeom prst="line">
            <a:avLst/>
          </a:prstGeom>
          <a:noFill/>
          <a:ln w="254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6" name="Line 124"/>
          <p:cNvSpPr>
            <a:spLocks noChangeShapeType="1"/>
          </p:cNvSpPr>
          <p:nvPr/>
        </p:nvSpPr>
        <p:spPr bwMode="auto">
          <a:xfrm flipV="1">
            <a:off x="4038600" y="2743200"/>
            <a:ext cx="2743200" cy="0"/>
          </a:xfrm>
          <a:prstGeom prst="line">
            <a:avLst/>
          </a:prstGeom>
          <a:noFill/>
          <a:ln w="254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57" name="Rectangle 125"/>
          <p:cNvSpPr>
            <a:spLocks noChangeArrowheads="1"/>
          </p:cNvSpPr>
          <p:nvPr/>
        </p:nvSpPr>
        <p:spPr bwMode="auto">
          <a:xfrm>
            <a:off x="4775200" y="2971800"/>
            <a:ext cx="1244600" cy="3810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教会</a:t>
            </a:r>
            <a:r>
              <a:rPr lang="zh-CN" altLang="en-US" sz="1800">
                <a:solidFill>
                  <a:srgbClr val="000000"/>
                </a:solidFill>
                <a:latin typeface="Arial" charset="0"/>
                <a:ea typeface="SimSun" pitchFamily="2" charset="-122"/>
                <a:cs typeface="+mn-cs"/>
              </a:rPr>
              <a:t> </a:t>
            </a:r>
            <a:endParaRPr lang="en-US" altLang="zh-CN" sz="1800">
              <a:solidFill>
                <a:srgbClr val="000000"/>
              </a:solidFill>
              <a:latin typeface="Arial" charset="0"/>
              <a:ea typeface="SimSun" pitchFamily="2" charset="-122"/>
              <a:cs typeface="+mn-cs"/>
            </a:endParaRPr>
          </a:p>
        </p:txBody>
      </p:sp>
      <p:sp>
        <p:nvSpPr>
          <p:cNvPr id="69758" name="Rectangle 126"/>
          <p:cNvSpPr>
            <a:spLocks noChangeArrowheads="1"/>
          </p:cNvSpPr>
          <p:nvPr/>
        </p:nvSpPr>
        <p:spPr bwMode="auto">
          <a:xfrm>
            <a:off x="4876800" y="4419600"/>
            <a:ext cx="1143000" cy="403225"/>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千年</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59" name="Rectangle 127"/>
          <p:cNvSpPr>
            <a:spLocks noChangeArrowheads="1"/>
          </p:cNvSpPr>
          <p:nvPr/>
        </p:nvSpPr>
        <p:spPr bwMode="auto">
          <a:xfrm>
            <a:off x="4953000" y="1676400"/>
            <a:ext cx="1905000" cy="10668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神权和王权 </a:t>
            </a:r>
            <a:br>
              <a:rPr lang="en-US" altLang="zh-CN" sz="2000" b="1" dirty="0">
                <a:solidFill>
                  <a:srgbClr val="F8F8F8"/>
                </a:solidFill>
                <a:latin typeface="Arial" charset="0"/>
                <a:ea typeface="SimSun" pitchFamily="2" charset="-122"/>
                <a:cs typeface="+mn-cs"/>
              </a:rPr>
            </a:b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旧约圣徒在以色列法律规定</a:t>
            </a:r>
            <a:r>
              <a:rPr lang="en-US" altLang="zh-CN" sz="2000" b="1" dirty="0">
                <a:solidFill>
                  <a:srgbClr val="F8F8F8"/>
                </a:solidFill>
                <a:latin typeface="Arial" charset="0"/>
                <a:ea typeface="SimSun" pitchFamily="2" charset="-122"/>
                <a:cs typeface="+mn-cs"/>
              </a:rPr>
              <a:t>)</a:t>
            </a:r>
          </a:p>
        </p:txBody>
      </p:sp>
      <p:sp>
        <p:nvSpPr>
          <p:cNvPr id="69760" name="Rectangle 128"/>
          <p:cNvSpPr>
            <a:spLocks noChangeArrowheads="1"/>
          </p:cNvSpPr>
          <p:nvPr/>
        </p:nvSpPr>
        <p:spPr bwMode="auto">
          <a:xfrm>
            <a:off x="2590800" y="1600200"/>
            <a:ext cx="1485900" cy="1143000"/>
          </a:xfrm>
          <a:prstGeom prst="rect">
            <a:avLst/>
          </a:prstGeom>
          <a:noFill/>
          <a:ln w="2540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2" name="Line 130"/>
          <p:cNvSpPr>
            <a:spLocks noChangeShapeType="1"/>
          </p:cNvSpPr>
          <p:nvPr/>
        </p:nvSpPr>
        <p:spPr bwMode="auto">
          <a:xfrm flipH="1">
            <a:off x="6324600" y="533400"/>
            <a:ext cx="381000" cy="304800"/>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3" name="Line 131"/>
          <p:cNvSpPr>
            <a:spLocks noChangeShapeType="1"/>
          </p:cNvSpPr>
          <p:nvPr/>
        </p:nvSpPr>
        <p:spPr bwMode="auto">
          <a:xfrm flipV="1">
            <a:off x="2667000" y="3429000"/>
            <a:ext cx="2133600" cy="228600"/>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5" name="Line 133"/>
          <p:cNvSpPr>
            <a:spLocks noChangeShapeType="1"/>
          </p:cNvSpPr>
          <p:nvPr/>
        </p:nvSpPr>
        <p:spPr bwMode="auto">
          <a:xfrm flipH="1">
            <a:off x="4953000" y="1600200"/>
            <a:ext cx="15875" cy="114300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6" name="Rectangle 134"/>
          <p:cNvSpPr>
            <a:spLocks noChangeArrowheads="1"/>
          </p:cNvSpPr>
          <p:nvPr/>
        </p:nvSpPr>
        <p:spPr bwMode="auto">
          <a:xfrm>
            <a:off x="4130675" y="1676400"/>
            <a:ext cx="822325" cy="9144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zh-CN" altLang="en-US" sz="2000" b="1" dirty="0">
                <a:solidFill>
                  <a:srgbClr val="F8F8F8"/>
                </a:solidFill>
                <a:latin typeface="Arial" charset="0"/>
                <a:ea typeface="SimSun" charset="0"/>
                <a:cs typeface="SimSun" charset="0"/>
              </a:rPr>
              <a:t>摩西的之前圣徒</a:t>
            </a:r>
            <a:endParaRPr lang="en-US" altLang="zh-CN" sz="2000" b="1" dirty="0">
              <a:solidFill>
                <a:srgbClr val="F8F8F8"/>
              </a:solidFill>
              <a:latin typeface="Arial" charset="0"/>
              <a:ea typeface="SimSun" charset="0"/>
              <a:cs typeface="SimSun" charset="0"/>
            </a:endParaRPr>
          </a:p>
        </p:txBody>
      </p:sp>
      <p:sp>
        <p:nvSpPr>
          <p:cNvPr id="69767" name="Line 135"/>
          <p:cNvSpPr>
            <a:spLocks noChangeShapeType="1"/>
          </p:cNvSpPr>
          <p:nvPr/>
        </p:nvSpPr>
        <p:spPr bwMode="auto">
          <a:xfrm flipV="1">
            <a:off x="2628900" y="4930775"/>
            <a:ext cx="4152900" cy="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73" name="Rectangle 141"/>
          <p:cNvSpPr>
            <a:spLocks noChangeArrowheads="1"/>
          </p:cNvSpPr>
          <p:nvPr/>
        </p:nvSpPr>
        <p:spPr bwMode="auto">
          <a:xfrm>
            <a:off x="76200" y="838200"/>
            <a:ext cx="1447800" cy="1371600"/>
          </a:xfrm>
          <a:prstGeom prst="rect">
            <a:avLst/>
          </a:prstGeom>
          <a:solidFill>
            <a:schemeClr val="accent2"/>
          </a:solidFill>
          <a:ln w="57150">
            <a:solidFill>
              <a:schemeClr val="bg1"/>
            </a:solidFill>
            <a:miter lim="800000"/>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grpSp>
        <p:nvGrpSpPr>
          <p:cNvPr id="13338" name="Group 169"/>
          <p:cNvGrpSpPr>
            <a:grpSpLocks/>
          </p:cNvGrpSpPr>
          <p:nvPr/>
        </p:nvGrpSpPr>
        <p:grpSpPr bwMode="auto">
          <a:xfrm>
            <a:off x="4343400" y="4495800"/>
            <a:ext cx="4394200" cy="2362200"/>
            <a:chOff x="2736" y="2832"/>
            <a:chExt cx="2768" cy="1488"/>
          </a:xfrm>
        </p:grpSpPr>
        <p:sp>
          <p:nvSpPr>
            <p:cNvPr id="69764" name="Line 132"/>
            <p:cNvSpPr>
              <a:spLocks noChangeShapeType="1"/>
            </p:cNvSpPr>
            <p:nvPr/>
          </p:nvSpPr>
          <p:spPr bwMode="auto">
            <a:xfrm flipV="1">
              <a:off x="2736" y="2832"/>
              <a:ext cx="160" cy="1248"/>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68" name="AutoShape 136"/>
            <p:cNvSpPr>
              <a:spLocks/>
            </p:cNvSpPr>
            <p:nvPr/>
          </p:nvSpPr>
          <p:spPr bwMode="auto">
            <a:xfrm>
              <a:off x="4080" y="4008"/>
              <a:ext cx="1424" cy="312"/>
            </a:xfrm>
            <a:prstGeom prst="callout2">
              <a:avLst>
                <a:gd name="adj1" fmla="val 25963"/>
                <a:gd name="adj2" fmla="val -3231"/>
                <a:gd name="adj3" fmla="val 25963"/>
                <a:gd name="adj4" fmla="val -94454"/>
                <a:gd name="adj5" fmla="val -315384"/>
                <a:gd name="adj6" fmla="val -112218"/>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千年王国</a:t>
              </a:r>
              <a:r>
                <a:rPr lang="zh-CN" altLang="en-US" sz="2000">
                  <a:solidFill>
                    <a:srgbClr val="000000"/>
                  </a:solidFill>
                  <a:latin typeface="Arial" charset="0"/>
                  <a:ea typeface="SimSun" pitchFamily="2" charset="-122"/>
                  <a:cs typeface="+mn-cs"/>
                </a:rPr>
                <a:t> </a:t>
              </a:r>
              <a:endParaRPr lang="en-US" altLang="zh-CN" sz="2000">
                <a:solidFill>
                  <a:srgbClr val="000000"/>
                </a:solidFill>
                <a:latin typeface="Arial" charset="0"/>
                <a:ea typeface="SimSun" pitchFamily="2" charset="-122"/>
                <a:cs typeface="+mn-cs"/>
              </a:endParaRPr>
            </a:p>
          </p:txBody>
        </p:sp>
      </p:grpSp>
      <p:sp>
        <p:nvSpPr>
          <p:cNvPr id="69769" name="Rectangle 137"/>
          <p:cNvSpPr>
            <a:spLocks noChangeArrowheads="1"/>
          </p:cNvSpPr>
          <p:nvPr/>
        </p:nvSpPr>
        <p:spPr bwMode="auto">
          <a:xfrm>
            <a:off x="2667000" y="5030788"/>
            <a:ext cx="1447800" cy="608012"/>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第二次的死亡</a:t>
            </a:r>
            <a:r>
              <a:rPr lang="zh-CN" altLang="en-US" sz="2000" dirty="0">
                <a:solidFill>
                  <a:srgbClr val="F8F8F8"/>
                </a:solidFill>
                <a:latin typeface="Arial" charset="0"/>
                <a:ea typeface="SimSun" pitchFamily="2" charset="-122"/>
                <a:cs typeface="+mn-cs"/>
              </a:rPr>
              <a:t> </a:t>
            </a: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地狱</a:t>
            </a:r>
            <a:r>
              <a:rPr lang="en-US" altLang="zh-CN" sz="2000" b="1" dirty="0">
                <a:solidFill>
                  <a:srgbClr val="F8F8F8"/>
                </a:solidFill>
                <a:latin typeface="Arial" charset="0"/>
                <a:ea typeface="SimSun" pitchFamily="2" charset="-122"/>
                <a:cs typeface="+mn-cs"/>
              </a:rPr>
              <a:t>)</a:t>
            </a:r>
          </a:p>
        </p:txBody>
      </p:sp>
      <p:sp>
        <p:nvSpPr>
          <p:cNvPr id="69770" name="Rectangle 138"/>
          <p:cNvSpPr>
            <a:spLocks noChangeArrowheads="1"/>
          </p:cNvSpPr>
          <p:nvPr/>
        </p:nvSpPr>
        <p:spPr bwMode="auto">
          <a:xfrm>
            <a:off x="4648200" y="5029200"/>
            <a:ext cx="1828800" cy="6096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永恒的生命</a:t>
            </a:r>
            <a:br>
              <a:rPr lang="en-US" altLang="zh-CN" sz="2000" b="1" dirty="0">
                <a:solidFill>
                  <a:srgbClr val="F8F8F8"/>
                </a:solidFill>
                <a:latin typeface="Arial" charset="0"/>
                <a:ea typeface="SimSun" pitchFamily="2" charset="-122"/>
                <a:cs typeface="+mn-cs"/>
              </a:rPr>
            </a:br>
            <a:r>
              <a:rPr lang="zh-CN" altLang="en-US" sz="2000" b="1" dirty="0">
                <a:solidFill>
                  <a:srgbClr val="F8F8F8"/>
                </a:solidFill>
                <a:latin typeface="Arial" charset="0"/>
                <a:ea typeface="SimSun" pitchFamily="2" charset="-122"/>
                <a:cs typeface="+mn-cs"/>
              </a:rPr>
              <a:t>（天堂）</a:t>
            </a:r>
            <a:r>
              <a:rPr lang="zh-CN" altLang="en-US" sz="1800" dirty="0">
                <a:solidFill>
                  <a:srgbClr val="F8F8F8"/>
                </a:solidFill>
                <a:latin typeface="Arial" charset="0"/>
                <a:ea typeface="SimSun" pitchFamily="2" charset="-122"/>
                <a:cs typeface="+mn-cs"/>
              </a:rPr>
              <a:t> </a:t>
            </a:r>
            <a:endParaRPr lang="en-US" altLang="zh-CN" sz="1800" dirty="0">
              <a:solidFill>
                <a:srgbClr val="F8F8F8"/>
              </a:solidFill>
              <a:latin typeface="Arial" charset="0"/>
              <a:ea typeface="SimSun" pitchFamily="2" charset="-122"/>
              <a:cs typeface="+mn-cs"/>
            </a:endParaRPr>
          </a:p>
        </p:txBody>
      </p:sp>
      <p:sp>
        <p:nvSpPr>
          <p:cNvPr id="69771" name="Text Box 139"/>
          <p:cNvSpPr txBox="1">
            <a:spLocks noChangeArrowheads="1"/>
          </p:cNvSpPr>
          <p:nvPr/>
        </p:nvSpPr>
        <p:spPr bwMode="auto">
          <a:xfrm>
            <a:off x="1447800" y="2209800"/>
            <a:ext cx="1219200" cy="2667000"/>
          </a:xfrm>
          <a:prstGeom prst="rect">
            <a:avLst/>
          </a:prstGeom>
          <a:noFill/>
          <a:ln w="9525">
            <a:noFill/>
            <a:miter lim="800000"/>
            <a:headEnd/>
            <a:tailEnd/>
          </a:ln>
          <a:effectLst/>
        </p:spPr>
        <p:txBody>
          <a:bodyPr/>
          <a:lstStyle/>
          <a:p>
            <a:pPr>
              <a:defRPr/>
            </a:pPr>
            <a:r>
              <a:rPr lang="zh-CN" altLang="en-US" sz="2000" b="1" dirty="0">
                <a:solidFill>
                  <a:srgbClr val="F8F8F8"/>
                </a:solidFill>
                <a:effectLst>
                  <a:outerShdw blurRad="38100" dist="38100" dir="2700000" algn="tl">
                    <a:srgbClr val="000000"/>
                  </a:outerShdw>
                </a:effectLst>
                <a:latin typeface="SimSun" pitchFamily="2" charset="-122"/>
                <a:ea typeface="SimSun" pitchFamily="2" charset="-122"/>
                <a:cs typeface="+mn-cs"/>
              </a:rPr>
              <a:t>黑暗王国 </a:t>
            </a:r>
            <a:r>
              <a:rPr lang="en-US" altLang="zh-CN" sz="1800" b="1" dirty="0">
                <a:solidFill>
                  <a:srgbClr val="F8F8F8"/>
                </a:solidFill>
                <a:latin typeface="Arial" charset="0"/>
                <a:ea typeface="SimSun" pitchFamily="2" charset="-122"/>
                <a:cs typeface="+mn-cs"/>
              </a:rPr>
              <a:t>(</a:t>
            </a:r>
            <a:r>
              <a:rPr lang="zh-CN" altLang="en-US" sz="2000" b="1" dirty="0">
                <a:solidFill>
                  <a:srgbClr val="F8F8F8"/>
                </a:solidFill>
                <a:effectLst>
                  <a:outerShdw blurRad="38100" dist="38100" dir="2700000" algn="tl">
                    <a:srgbClr val="000000"/>
                  </a:outerShdw>
                </a:effectLst>
                <a:latin typeface="SimSun" pitchFamily="2" charset="-122"/>
                <a:ea typeface="SimSun" pitchFamily="2" charset="-122"/>
                <a:cs typeface="+mn-cs"/>
              </a:rPr>
              <a:t>阴影部分是各种不同年龄的未保存人和恶魔</a:t>
            </a:r>
            <a:r>
              <a:rPr lang="en-US" altLang="zh-CN" sz="1800" b="1" dirty="0">
                <a:solidFill>
                  <a:srgbClr val="F8F8F8"/>
                </a:solidFill>
                <a:latin typeface="Arial" charset="0"/>
                <a:ea typeface="SimSun" pitchFamily="2" charset="-122"/>
                <a:cs typeface="+mn-cs"/>
              </a:rPr>
              <a:t>)</a:t>
            </a:r>
          </a:p>
        </p:txBody>
      </p:sp>
      <p:grpSp>
        <p:nvGrpSpPr>
          <p:cNvPr id="13342" name="Group 171"/>
          <p:cNvGrpSpPr>
            <a:grpSpLocks/>
          </p:cNvGrpSpPr>
          <p:nvPr/>
        </p:nvGrpSpPr>
        <p:grpSpPr bwMode="auto">
          <a:xfrm>
            <a:off x="76200" y="838200"/>
            <a:ext cx="1447800" cy="1371600"/>
            <a:chOff x="48" y="528"/>
            <a:chExt cx="912" cy="720"/>
          </a:xfrm>
        </p:grpSpPr>
        <p:sp>
          <p:nvSpPr>
            <p:cNvPr id="69750" name="AutoShape 118"/>
            <p:cNvSpPr>
              <a:spLocks/>
            </p:cNvSpPr>
            <p:nvPr/>
          </p:nvSpPr>
          <p:spPr bwMode="auto">
            <a:xfrm>
              <a:off x="192" y="528"/>
              <a:ext cx="720" cy="720"/>
            </a:xfrm>
            <a:prstGeom prst="callout2">
              <a:avLst>
                <a:gd name="adj1" fmla="val 88750"/>
                <a:gd name="adj2" fmla="val 106389"/>
                <a:gd name="adj3" fmla="val 88750"/>
                <a:gd name="adj4" fmla="val 185556"/>
                <a:gd name="adj5" fmla="val 113333"/>
                <a:gd name="adj6" fmla="val 210139"/>
              </a:avLst>
            </a:prstGeom>
            <a:noFill/>
            <a:ln w="28575">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defRPr/>
              </a:pPr>
              <a:endParaRPr lang="en-US" altLang="zh-CN" sz="1600">
                <a:solidFill>
                  <a:srgbClr val="FFFFFF"/>
                </a:solidFill>
                <a:latin typeface="Times New Roman" pitchFamily="18" charset="0"/>
                <a:ea typeface="SimSun" pitchFamily="2" charset="-122"/>
                <a:cs typeface="+mn-cs"/>
              </a:endParaRPr>
            </a:p>
          </p:txBody>
        </p:sp>
        <p:sp>
          <p:nvSpPr>
            <p:cNvPr id="69747" name="Rectangle 115"/>
            <p:cNvSpPr>
              <a:spLocks noChangeArrowheads="1"/>
            </p:cNvSpPr>
            <p:nvPr/>
          </p:nvSpPr>
          <p:spPr bwMode="auto">
            <a:xfrm>
              <a:off x="48" y="528"/>
              <a:ext cx="912" cy="632"/>
            </a:xfrm>
            <a:prstGeom prst="rect">
              <a:avLst/>
            </a:prstGeom>
            <a:noFill/>
            <a:ln w="9525">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dirty="0">
                  <a:solidFill>
                    <a:srgbClr val="F8F8F8"/>
                  </a:solidFill>
                  <a:latin typeface="Arial" charset="0"/>
                  <a:ea typeface="SimSun" pitchFamily="2" charset="-122"/>
                  <a:cs typeface="+mn-cs"/>
                </a:rPr>
                <a:t>全民 </a:t>
              </a:r>
              <a:r>
                <a:rPr lang="en-US" altLang="zh-CN" sz="2000" b="1" dirty="0">
                  <a:solidFill>
                    <a:srgbClr val="F8F8F8"/>
                  </a:solidFill>
                  <a:latin typeface="Arial" charset="0"/>
                  <a:ea typeface="SimSun" pitchFamily="2" charset="-122"/>
                  <a:cs typeface="+mn-cs"/>
                </a:rPr>
                <a:t>(</a:t>
              </a:r>
              <a:r>
                <a:rPr lang="zh-CN" altLang="en-US" sz="2000" b="1" dirty="0">
                  <a:solidFill>
                    <a:srgbClr val="F8F8F8"/>
                  </a:solidFill>
                  <a:latin typeface="Arial" charset="0"/>
                  <a:ea typeface="SimSun" pitchFamily="2" charset="-122"/>
                  <a:cs typeface="+mn-cs"/>
                </a:rPr>
                <a:t>储存和保存所有在方块中</a:t>
              </a:r>
              <a:r>
                <a:rPr lang="en-US" altLang="zh-CN" sz="2000" b="1" dirty="0">
                  <a:solidFill>
                    <a:srgbClr val="F8F8F8"/>
                  </a:solidFill>
                  <a:latin typeface="Arial" charset="0"/>
                  <a:ea typeface="SimSun" pitchFamily="2" charset="-122"/>
                  <a:cs typeface="+mn-cs"/>
                </a:rPr>
                <a:t>)</a:t>
              </a:r>
            </a:p>
          </p:txBody>
        </p:sp>
      </p:grpSp>
      <p:sp>
        <p:nvSpPr>
          <p:cNvPr id="69776" name="Text Box 144"/>
          <p:cNvSpPr txBox="1">
            <a:spLocks noChangeArrowheads="1"/>
          </p:cNvSpPr>
          <p:nvPr/>
        </p:nvSpPr>
        <p:spPr bwMode="auto">
          <a:xfrm>
            <a:off x="8341990" y="76200"/>
            <a:ext cx="698178" cy="461665"/>
          </a:xfrm>
          <a:prstGeom prst="rect">
            <a:avLst/>
          </a:prstGeom>
          <a:noFill/>
          <a:ln w="9525">
            <a:noFill/>
            <a:miter lim="800000"/>
            <a:headEnd/>
            <a:tailEnd/>
          </a:ln>
          <a:effectLst>
            <a:outerShdw dist="35921" dir="2700000" algn="ctr" rotWithShape="0">
              <a:schemeClr val="tx2"/>
            </a:outerShdw>
          </a:effectLst>
        </p:spPr>
        <p:txBody>
          <a:bodyPr wrap="none">
            <a:spAutoFit/>
          </a:bodyPr>
          <a:lstStyle/>
          <a:p>
            <a:pPr>
              <a:defRPr/>
            </a:pPr>
            <a:r>
              <a:rPr lang="en-US" b="1" dirty="0">
                <a:solidFill>
                  <a:srgbClr val="FFFFFF"/>
                </a:solidFill>
                <a:latin typeface="Arial" charset="0"/>
                <a:cs typeface="+mn-cs"/>
              </a:rPr>
              <a:t>431</a:t>
            </a:r>
          </a:p>
        </p:txBody>
      </p:sp>
      <p:sp>
        <p:nvSpPr>
          <p:cNvPr id="69777" name="Rectangle 145"/>
          <p:cNvSpPr>
            <a:spLocks noGrp="1" noChangeArrowheads="1"/>
          </p:cNvSpPr>
          <p:nvPr>
            <p:ph type="title" idx="4294967295"/>
          </p:nvPr>
        </p:nvSpPr>
        <p:spPr>
          <a:xfrm>
            <a:off x="7162800" y="4038600"/>
            <a:ext cx="1981200" cy="2209800"/>
          </a:xfrm>
          <a:effectLst>
            <a:outerShdw blurRad="63500" dist="35921" dir="2700000" algn="ctr" rotWithShape="0">
              <a:schemeClr val="tx2"/>
            </a:outerShdw>
          </a:effectLst>
        </p:spPr>
        <p:txBody>
          <a:bodyPr/>
          <a:lstStyle/>
          <a:p>
            <a:pPr algn="r"/>
            <a:r>
              <a:rPr lang="ja-JP" altLang="en-US" b="1">
                <a:solidFill>
                  <a:srgbClr val="FFFF66"/>
                </a:solidFill>
                <a:effectLst>
                  <a:outerShdw blurRad="38100" dist="38100" dir="2700000" algn="tl">
                    <a:srgbClr val="DDDDDD"/>
                  </a:outerShdw>
                </a:effectLst>
                <a:latin typeface="SimSun" charset="0"/>
                <a:ea typeface="SimSun" charset="0"/>
                <a:cs typeface="SimSun" charset="0"/>
              </a:rPr>
              <a:t>王国</a:t>
            </a:r>
            <a:br>
              <a:rPr lang="en-US" b="1">
                <a:solidFill>
                  <a:srgbClr val="FFFF66"/>
                </a:solidFill>
                <a:effectLst>
                  <a:outerShdw blurRad="38100" dist="38100" dir="2700000" algn="tl">
                    <a:srgbClr val="DDDDDD"/>
                  </a:outerShdw>
                </a:effectLst>
                <a:latin typeface="SimSun" charset="0"/>
                <a:ea typeface="SimSun" charset="0"/>
                <a:cs typeface="SimSun" charset="0"/>
              </a:rPr>
            </a:br>
            <a:r>
              <a:rPr lang="ja-JP" altLang="en-US" b="1">
                <a:solidFill>
                  <a:srgbClr val="FFFF66"/>
                </a:solidFill>
                <a:effectLst>
                  <a:outerShdw blurRad="38100" dist="38100" dir="2700000" algn="tl">
                    <a:srgbClr val="DDDDDD"/>
                  </a:outerShdw>
                </a:effectLst>
                <a:latin typeface="SimSun" charset="0"/>
                <a:ea typeface="SimSun" charset="0"/>
                <a:cs typeface="SimSun" charset="0"/>
              </a:rPr>
              <a:t>图解</a:t>
            </a:r>
            <a:br>
              <a:rPr lang="en-US" b="1">
                <a:solidFill>
                  <a:srgbClr val="FFFF66"/>
                </a:solidFill>
                <a:effectLst>
                  <a:outerShdw blurRad="38100" dist="38100" dir="2700000" algn="tl">
                    <a:srgbClr val="DDDDDD"/>
                  </a:outerShdw>
                </a:effectLst>
                <a:latin typeface="SimSun" charset="0"/>
                <a:ea typeface="SimSun" charset="0"/>
                <a:cs typeface="SimSun" charset="0"/>
              </a:rPr>
            </a:br>
            <a:r>
              <a:rPr lang="ja-JP" altLang="en-US" b="1">
                <a:solidFill>
                  <a:srgbClr val="FFFF66"/>
                </a:solidFill>
                <a:effectLst>
                  <a:outerShdw blurRad="38100" dist="38100" dir="2700000" algn="tl">
                    <a:srgbClr val="DDDDDD"/>
                  </a:outerShdw>
                </a:effectLst>
                <a:latin typeface="SimSun" charset="0"/>
                <a:ea typeface="SimSun" charset="0"/>
                <a:cs typeface="SimSun" charset="0"/>
              </a:rPr>
              <a:t>法表示</a:t>
            </a:r>
            <a:r>
              <a:rPr lang="en-US">
                <a:latin typeface="SimSun" charset="0"/>
                <a:ea typeface="SimSun" charset="0"/>
                <a:cs typeface="SimSun" charset="0"/>
              </a:rPr>
              <a:t> </a:t>
            </a:r>
          </a:p>
        </p:txBody>
      </p:sp>
      <p:sp>
        <p:nvSpPr>
          <p:cNvPr id="69779" name="Rectangle 147"/>
          <p:cNvSpPr>
            <a:spLocks noChangeArrowheads="1"/>
          </p:cNvSpPr>
          <p:nvPr/>
        </p:nvSpPr>
        <p:spPr bwMode="auto">
          <a:xfrm>
            <a:off x="6781800" y="304800"/>
            <a:ext cx="808038" cy="4572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defRPr/>
            </a:pPr>
            <a:r>
              <a:rPr lang="zh-CN" altLang="en-US" b="1">
                <a:solidFill>
                  <a:srgbClr val="F8F8F8"/>
                </a:solidFill>
                <a:latin typeface="Arial" charset="0"/>
                <a:ea typeface="SimSun" pitchFamily="2" charset="-122"/>
                <a:cs typeface="+mn-cs"/>
              </a:rPr>
              <a:t>众生</a:t>
            </a:r>
            <a:r>
              <a:rPr lang="zh-CN" altLang="en-US" sz="1800">
                <a:solidFill>
                  <a:srgbClr val="000000"/>
                </a:solidFill>
                <a:latin typeface="Arial" charset="0"/>
                <a:ea typeface="SimSun" pitchFamily="2" charset="-122"/>
                <a:cs typeface="+mn-cs"/>
              </a:rPr>
              <a:t> </a:t>
            </a:r>
            <a:endParaRPr lang="en-US" altLang="zh-CN" sz="1800">
              <a:solidFill>
                <a:srgbClr val="000000"/>
              </a:solidFill>
              <a:latin typeface="Arial" charset="0"/>
              <a:ea typeface="SimSun" pitchFamily="2" charset="-122"/>
              <a:cs typeface="+mn-cs"/>
            </a:endParaRPr>
          </a:p>
        </p:txBody>
      </p:sp>
      <p:sp>
        <p:nvSpPr>
          <p:cNvPr id="69781" name="Rectangle 149"/>
          <p:cNvSpPr>
            <a:spLocks noChangeArrowheads="1"/>
          </p:cNvSpPr>
          <p:nvPr/>
        </p:nvSpPr>
        <p:spPr bwMode="auto">
          <a:xfrm>
            <a:off x="2667000" y="3733800"/>
            <a:ext cx="1371600" cy="296863"/>
          </a:xfrm>
          <a:prstGeom prst="rect">
            <a:avLst/>
          </a:prstGeom>
          <a:noFill/>
          <a:ln w="12700">
            <a:noFill/>
            <a:miter lim="800000"/>
            <a:headEnd/>
            <a:tailEnd/>
          </a:ln>
          <a:effectLst>
            <a:outerShdw dist="35921" dir="2700000" algn="ctr" rotWithShape="0">
              <a:schemeClr val="tx2"/>
            </a:outerShdw>
          </a:effectLst>
        </p:spPr>
        <p:txBody>
          <a:bodyPr lIns="12700" tIns="12700" rIns="12700" bIns="12700"/>
          <a:lstStyle/>
          <a:p>
            <a:r>
              <a:rPr lang="ja-JP" altLang="en-US" sz="2000" b="1">
                <a:solidFill>
                  <a:srgbClr val="F8F8F8"/>
                </a:solidFill>
                <a:latin typeface="Arial" charset="0"/>
                <a:cs typeface="+mn-cs"/>
              </a:rPr>
              <a:t>磨</a:t>
            </a:r>
            <a:r>
              <a:rPr lang="zh-CN" altLang="en-US" sz="2000" b="1">
                <a:solidFill>
                  <a:srgbClr val="F8F8F8"/>
                </a:solidFill>
                <a:latin typeface="Arial" charset="0"/>
                <a:ea typeface="SimSun" charset="0"/>
                <a:cs typeface="SimSun" charset="0"/>
              </a:rPr>
              <a:t>难</a:t>
            </a:r>
            <a:r>
              <a:rPr lang="zh-CN" altLang="en-US" sz="2000" b="1">
                <a:solidFill>
                  <a:srgbClr val="F8F8F8"/>
                </a:solidFill>
                <a:effectLst>
                  <a:outerShdw blurRad="38100" dist="38100" dir="2700000" algn="tl">
                    <a:srgbClr val="DDDDDD"/>
                  </a:outerShdw>
                </a:effectLst>
                <a:latin typeface="Arial" charset="0"/>
                <a:ea typeface="SimSun" charset="0"/>
                <a:cs typeface="SimSun" charset="0"/>
              </a:rPr>
              <a:t>未</a:t>
            </a:r>
            <a:r>
              <a:rPr lang="zh-CN" altLang="en-US" sz="2000" b="1">
                <a:solidFill>
                  <a:srgbClr val="F8F8F8"/>
                </a:solidFill>
                <a:latin typeface="Arial" charset="0"/>
                <a:ea typeface="SimSun" charset="0"/>
                <a:cs typeface="SimSun" charset="0"/>
              </a:rPr>
              <a:t>信教</a:t>
            </a:r>
            <a:endParaRPr lang="en-US" altLang="zh-CN" sz="2000" b="1">
              <a:solidFill>
                <a:srgbClr val="F8F8F8"/>
              </a:solidFill>
              <a:latin typeface="Arial" charset="0"/>
              <a:ea typeface="SimSun" charset="0"/>
              <a:cs typeface="SimSun" charset="0"/>
            </a:endParaRPr>
          </a:p>
        </p:txBody>
      </p:sp>
      <p:sp>
        <p:nvSpPr>
          <p:cNvPr id="69782" name="Rectangle 150"/>
          <p:cNvSpPr>
            <a:spLocks noChangeArrowheads="1"/>
          </p:cNvSpPr>
          <p:nvPr/>
        </p:nvSpPr>
        <p:spPr bwMode="auto">
          <a:xfrm>
            <a:off x="4648200" y="3733800"/>
            <a:ext cx="1524000" cy="3810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ja-JP" altLang="en-US" sz="2000" b="1">
                <a:solidFill>
                  <a:srgbClr val="F8F8F8"/>
                </a:solidFill>
                <a:latin typeface="Arial" charset="0"/>
                <a:cs typeface="+mn-cs"/>
              </a:rPr>
              <a:t>磨</a:t>
            </a:r>
            <a:r>
              <a:rPr lang="zh-CN" altLang="en-US" sz="2000" b="1">
                <a:solidFill>
                  <a:srgbClr val="F8F8F8"/>
                </a:solidFill>
                <a:latin typeface="Arial" charset="0"/>
                <a:ea typeface="SimSun" charset="0"/>
                <a:cs typeface="SimSun" charset="0"/>
              </a:rPr>
              <a:t>难信教</a:t>
            </a:r>
            <a:endParaRPr lang="en-US" altLang="zh-CN" sz="2000" b="1">
              <a:solidFill>
                <a:srgbClr val="F8F8F8"/>
              </a:solidFill>
              <a:latin typeface="Arial" charset="0"/>
              <a:ea typeface="SimSun" charset="0"/>
              <a:cs typeface="SimSun" charset="0"/>
            </a:endParaRPr>
          </a:p>
        </p:txBody>
      </p:sp>
      <p:sp>
        <p:nvSpPr>
          <p:cNvPr id="69783" name="Line 151"/>
          <p:cNvSpPr>
            <a:spLocks noChangeShapeType="1"/>
          </p:cNvSpPr>
          <p:nvPr/>
        </p:nvSpPr>
        <p:spPr bwMode="auto">
          <a:xfrm flipV="1">
            <a:off x="2628900" y="4267200"/>
            <a:ext cx="4152900" cy="0"/>
          </a:xfrm>
          <a:prstGeom prst="line">
            <a:avLst/>
          </a:prstGeom>
          <a:noFill/>
          <a:ln w="12700">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4" name="AutoShape 112"/>
          <p:cNvSpPr>
            <a:spLocks/>
          </p:cNvSpPr>
          <p:nvPr/>
        </p:nvSpPr>
        <p:spPr bwMode="auto">
          <a:xfrm>
            <a:off x="165100" y="5980113"/>
            <a:ext cx="1892300" cy="420687"/>
          </a:xfrm>
          <a:prstGeom prst="callout2">
            <a:avLst>
              <a:gd name="adj1" fmla="val 69435"/>
              <a:gd name="adj2" fmla="val 103861"/>
              <a:gd name="adj3" fmla="val 69435"/>
              <a:gd name="adj4" fmla="val 109144"/>
              <a:gd name="adj5" fmla="val -618491"/>
              <a:gd name="adj6" fmla="val 132213"/>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王国的神秘格式</a:t>
            </a:r>
            <a:r>
              <a:rPr lang="zh-CN" altLang="en-US" sz="2000">
                <a:solidFill>
                  <a:srgbClr val="F8F8F8"/>
                </a:solidFill>
                <a:latin typeface="Arial" charset="0"/>
                <a:ea typeface="SimSun" pitchFamily="2" charset="-122"/>
                <a:cs typeface="+mn-cs"/>
              </a:rPr>
              <a:t> </a:t>
            </a:r>
            <a:endParaRPr lang="en-US" altLang="zh-CN" sz="2000">
              <a:solidFill>
                <a:srgbClr val="F8F8F8"/>
              </a:solidFill>
              <a:latin typeface="Arial" charset="0"/>
              <a:ea typeface="SimSun" pitchFamily="2" charset="-122"/>
              <a:cs typeface="+mn-cs"/>
            </a:endParaRPr>
          </a:p>
        </p:txBody>
      </p:sp>
      <p:sp>
        <p:nvSpPr>
          <p:cNvPr id="69738" name="Oval 106"/>
          <p:cNvSpPr>
            <a:spLocks noChangeArrowheads="1"/>
          </p:cNvSpPr>
          <p:nvPr/>
        </p:nvSpPr>
        <p:spPr bwMode="auto">
          <a:xfrm>
            <a:off x="1295400" y="228600"/>
            <a:ext cx="6629400" cy="6477000"/>
          </a:xfrm>
          <a:prstGeom prst="ellipse">
            <a:avLst/>
          </a:prstGeom>
          <a:noFill/>
          <a:ln w="9525">
            <a:solidFill>
              <a:schemeClr val="bg1"/>
            </a:solidFill>
            <a:round/>
            <a:headEnd/>
            <a:tailEnd/>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99" name="Rectangle 167"/>
          <p:cNvSpPr>
            <a:spLocks noChangeArrowheads="1"/>
          </p:cNvSpPr>
          <p:nvPr/>
        </p:nvSpPr>
        <p:spPr bwMode="auto">
          <a:xfrm>
            <a:off x="6858000" y="2971800"/>
            <a:ext cx="1066800" cy="838200"/>
          </a:xfrm>
          <a:prstGeom prst="rect">
            <a:avLst/>
          </a:prstGeom>
          <a:noFill/>
          <a:ln w="25400">
            <a:noFill/>
            <a:miter lim="800000"/>
            <a:headEnd/>
            <a:tailEnd/>
          </a:ln>
          <a:effectLst>
            <a:outerShdw dist="35921" dir="2700000" algn="ctr" rotWithShape="0">
              <a:schemeClr val="tx2"/>
            </a:outerShdw>
          </a:effectLst>
        </p:spPr>
        <p:txBody>
          <a:bodyPr lIns="12700" tIns="12700" rIns="12700" bIns="12700"/>
          <a:lstStyle/>
          <a:p>
            <a:pPr algn="ctr"/>
            <a:r>
              <a:rPr lang="zh-CN" altLang="en-US" b="1">
                <a:solidFill>
                  <a:srgbClr val="F8F8F8"/>
                </a:solidFill>
                <a:latin typeface="Arial" charset="0"/>
                <a:ea typeface="SimSun" charset="0"/>
                <a:cs typeface="SimSun" charset="0"/>
              </a:rPr>
              <a:t>天使与动物</a:t>
            </a:r>
            <a:endParaRPr lang="en-US" altLang="zh-CN" b="1">
              <a:solidFill>
                <a:srgbClr val="F8F8F8"/>
              </a:solidFill>
              <a:latin typeface="Arial" charset="0"/>
              <a:ea typeface="SimSun" charset="0"/>
              <a:cs typeface="SimSun" charset="0"/>
            </a:endParaRPr>
          </a:p>
        </p:txBody>
      </p:sp>
      <p:grpSp>
        <p:nvGrpSpPr>
          <p:cNvPr id="13352" name="Group 170"/>
          <p:cNvGrpSpPr>
            <a:grpSpLocks/>
          </p:cNvGrpSpPr>
          <p:nvPr/>
        </p:nvGrpSpPr>
        <p:grpSpPr bwMode="auto">
          <a:xfrm>
            <a:off x="533400" y="76200"/>
            <a:ext cx="3200400" cy="685800"/>
            <a:chOff x="336" y="48"/>
            <a:chExt cx="2016" cy="432"/>
          </a:xfrm>
        </p:grpSpPr>
        <p:sp>
          <p:nvSpPr>
            <p:cNvPr id="69748" name="AutoShape 116"/>
            <p:cNvSpPr>
              <a:spLocks/>
            </p:cNvSpPr>
            <p:nvPr/>
          </p:nvSpPr>
          <p:spPr bwMode="auto">
            <a:xfrm>
              <a:off x="1394" y="164"/>
              <a:ext cx="248" cy="210"/>
            </a:xfrm>
            <a:prstGeom prst="callout2">
              <a:avLst>
                <a:gd name="adj1" fmla="val 61903"/>
                <a:gd name="adj2" fmla="val 119356"/>
                <a:gd name="adj3" fmla="val 61903"/>
                <a:gd name="adj4" fmla="val 181046"/>
                <a:gd name="adj5" fmla="val 290000"/>
                <a:gd name="adj6" fmla="val 337903"/>
              </a:avLst>
            </a:prstGeom>
            <a:noFill/>
            <a:ln w="12700">
              <a:solidFill>
                <a:schemeClr val="bg1"/>
              </a:solidFill>
              <a:miter lim="800000"/>
              <a:headEnd type="none" w="sm" len="sm"/>
              <a:tailEnd type="none" w="sm" len="sm"/>
            </a:ln>
            <a:effectLst>
              <a:outerShdw dist="35921" dir="2700000" algn="ctr" rotWithShape="0">
                <a:schemeClr val="tx2"/>
              </a:outerShdw>
            </a:effectLst>
          </p:spPr>
          <p:txBody>
            <a:bodyPr lIns="12700" tIns="12700" rIns="12700" bIns="12700"/>
            <a:lstStyle/>
            <a:p>
              <a:pPr>
                <a:defRPr/>
              </a:pPr>
              <a:endParaRPr lang="en-US" altLang="zh-CN" sz="1600">
                <a:solidFill>
                  <a:srgbClr val="FFFFFF"/>
                </a:solidFill>
                <a:latin typeface="Times New Roman" pitchFamily="18" charset="0"/>
                <a:ea typeface="SimSun" pitchFamily="2" charset="-122"/>
                <a:cs typeface="+mn-cs"/>
              </a:endParaRPr>
            </a:p>
          </p:txBody>
        </p:sp>
        <p:sp>
          <p:nvSpPr>
            <p:cNvPr id="69749" name="Line 117"/>
            <p:cNvSpPr>
              <a:spLocks noChangeShapeType="1"/>
            </p:cNvSpPr>
            <p:nvPr/>
          </p:nvSpPr>
          <p:spPr bwMode="auto">
            <a:xfrm flipV="1">
              <a:off x="1776" y="144"/>
              <a:ext cx="576" cy="144"/>
            </a:xfrm>
            <a:prstGeom prst="line">
              <a:avLst/>
            </a:prstGeom>
            <a:noFill/>
            <a:ln w="12700">
              <a:solidFill>
                <a:schemeClr val="bg1"/>
              </a:solidFill>
              <a:round/>
              <a:headEnd type="none" w="lg" len="sm"/>
              <a:tailEnd type="none" w="lg" len="sm"/>
            </a:ln>
            <a:effectLst>
              <a:outerShdw dist="35921" dir="2700000" algn="ctr" rotWithShape="0">
                <a:schemeClr val="tx2"/>
              </a:outerShdw>
            </a:effectLst>
          </p:spPr>
          <p:txBody>
            <a:bodyPr/>
            <a:lstStyle/>
            <a:p>
              <a:pPr>
                <a:defRPr/>
              </a:pPr>
              <a:endParaRPr lang="en-US" sz="1800">
                <a:solidFill>
                  <a:srgbClr val="000000"/>
                </a:solidFill>
                <a:latin typeface="Arial" charset="0"/>
                <a:cs typeface="+mn-cs"/>
              </a:endParaRPr>
            </a:p>
          </p:txBody>
        </p:sp>
        <p:sp>
          <p:nvSpPr>
            <p:cNvPr id="69740" name="Rectangle 108"/>
            <p:cNvSpPr>
              <a:spLocks noChangeArrowheads="1"/>
            </p:cNvSpPr>
            <p:nvPr/>
          </p:nvSpPr>
          <p:spPr bwMode="auto">
            <a:xfrm>
              <a:off x="336" y="48"/>
              <a:ext cx="1360" cy="432"/>
            </a:xfrm>
            <a:prstGeom prst="rect">
              <a:avLst/>
            </a:prstGeom>
            <a:noFill/>
            <a:ln w="9525">
              <a:solidFill>
                <a:schemeClr val="bg1"/>
              </a:solidFill>
              <a:miter lim="800000"/>
              <a:headEnd/>
              <a:tailEnd/>
            </a:ln>
            <a:effectLst>
              <a:outerShdw dist="35921" dir="2700000" algn="ctr" rotWithShape="0">
                <a:schemeClr val="tx2"/>
              </a:outerShdw>
            </a:effectLst>
          </p:spPr>
          <p:txBody>
            <a:bodyPr lIns="12700" tIns="12700" rIns="12700" bIns="12700"/>
            <a:lstStyle/>
            <a:p>
              <a:pPr algn="ctr">
                <a:defRPr/>
              </a:pPr>
              <a:r>
                <a:rPr lang="zh-CN" altLang="en-US" sz="2000" b="1">
                  <a:solidFill>
                    <a:srgbClr val="F8F8F8"/>
                  </a:solidFill>
                  <a:latin typeface="Arial" charset="0"/>
                  <a:ea typeface="SimSun" pitchFamily="2" charset="-122"/>
                  <a:cs typeface="+mn-cs"/>
                </a:rPr>
                <a:t> 通用王国 </a:t>
              </a:r>
              <a:r>
                <a:rPr lang="en-US" altLang="zh-CN" sz="2000" b="1">
                  <a:solidFill>
                    <a:srgbClr val="F8F8F8"/>
                  </a:solidFill>
                  <a:latin typeface="Arial" charset="0"/>
                  <a:ea typeface="SimSun" pitchFamily="2" charset="-122"/>
                  <a:cs typeface="+mn-cs"/>
                </a:rPr>
                <a:t>(</a:t>
              </a:r>
              <a:r>
                <a:rPr lang="zh-CN" altLang="en-US" sz="2000" b="1">
                  <a:solidFill>
                    <a:srgbClr val="F8F8F8"/>
                  </a:solidFill>
                  <a:latin typeface="Arial" charset="0"/>
                  <a:ea typeface="SimSun" pitchFamily="2" charset="-122"/>
                  <a:cs typeface="+mn-cs"/>
                </a:rPr>
                <a:t>所有内部和外部的圆圈</a:t>
              </a:r>
              <a:r>
                <a:rPr lang="en-US" altLang="zh-CN" sz="2000" b="1">
                  <a:solidFill>
                    <a:srgbClr val="F8F8F8"/>
                  </a:solidFill>
                  <a:latin typeface="Arial" charset="0"/>
                  <a:ea typeface="SimSun" pitchFamily="2" charset="-122"/>
                  <a:cs typeface="+mn-cs"/>
                </a:rPr>
                <a:t>)</a:t>
              </a:r>
            </a:p>
          </p:txBody>
        </p:sp>
      </p:grpSp>
    </p:spTree>
    <p:extLst>
      <p:ext uri="{BB962C8B-B14F-4D97-AF65-F5344CB8AC3E}">
        <p14:creationId xmlns:p14="http://schemas.microsoft.com/office/powerpoint/2010/main" val="11599434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8"/>
              </a:srgbClr>
            </a:outerShdw>
          </a:effectLst>
        </p:spPr>
        <p:txBody>
          <a:bodyPr wrap="none" anchor="ctr"/>
          <a:lstStyle/>
          <a:p>
            <a:pPr algn="ctr">
              <a:defRPr/>
            </a:pPr>
            <a:endParaRPr lang="en-US">
              <a:solidFill>
                <a:srgbClr val="000000"/>
              </a:solidFill>
              <a:latin typeface="Arial"/>
              <a:ea typeface="ＭＳ Ｐゴシック" pitchFamily="-111" charset="-128"/>
              <a:cs typeface="Arial"/>
            </a:endParaRPr>
          </a:p>
        </p:txBody>
      </p:sp>
      <p:sp>
        <p:nvSpPr>
          <p:cNvPr id="824323" name="Line 3"/>
          <p:cNvSpPr>
            <a:spLocks noChangeShapeType="1"/>
          </p:cNvSpPr>
          <p:nvPr/>
        </p:nvSpPr>
        <p:spPr bwMode="auto">
          <a:xfrm>
            <a:off x="1447800" y="3625850"/>
            <a:ext cx="6705600" cy="0"/>
          </a:xfrm>
          <a:prstGeom prst="line">
            <a:avLst/>
          </a:prstGeom>
          <a:noFill/>
          <a:ln w="76200">
            <a:solidFill>
              <a:schemeClr val="bg1"/>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4" name="Line 4"/>
          <p:cNvSpPr>
            <a:spLocks noChangeShapeType="1"/>
          </p:cNvSpPr>
          <p:nvPr/>
        </p:nvSpPr>
        <p:spPr bwMode="auto">
          <a:xfrm>
            <a:off x="4438650" y="21780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25" name="Text Box 5"/>
          <p:cNvSpPr txBox="1">
            <a:spLocks noChangeArrowheads="1"/>
          </p:cNvSpPr>
          <p:nvPr/>
        </p:nvSpPr>
        <p:spPr bwMode="auto">
          <a:xfrm rot="16200000">
            <a:off x="-2216150" y="2994095"/>
            <a:ext cx="5635625" cy="707886"/>
          </a:xfrm>
          <a:prstGeom prst="rect">
            <a:avLst/>
          </a:prstGeom>
          <a:noFill/>
          <a:ln w="38100">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zh-SG" altLang="en-US" sz="4000" b="1" dirty="0">
                <a:solidFill>
                  <a:srgbClr val="FFFFFF"/>
                </a:solidFill>
                <a:latin typeface="Arial"/>
                <a:ea typeface="+mn-ea"/>
                <a:cs typeface="Arial"/>
              </a:rPr>
              <a:t>教会时代</a:t>
            </a:r>
            <a:r>
              <a:rPr lang="en-US" altLang="zh-SG" sz="4000" b="1" dirty="0">
                <a:solidFill>
                  <a:srgbClr val="FFFFFF"/>
                </a:solidFill>
                <a:latin typeface="Arial"/>
                <a:ea typeface="+mn-ea"/>
                <a:cs typeface="Arial"/>
              </a:rPr>
              <a:t> </a:t>
            </a:r>
            <a:r>
              <a:rPr lang="en-US" sz="4000" b="1" dirty="0">
                <a:solidFill>
                  <a:srgbClr val="FFFFFF"/>
                </a:solidFill>
                <a:latin typeface="Arial"/>
                <a:ea typeface="ＭＳ Ｐゴシック" pitchFamily="-111" charset="-128"/>
                <a:cs typeface="Arial"/>
              </a:rPr>
              <a:t>(no signs)</a:t>
            </a:r>
          </a:p>
        </p:txBody>
      </p:sp>
      <p:sp>
        <p:nvSpPr>
          <p:cNvPr id="824326" name="Text Box 6"/>
          <p:cNvSpPr txBox="1">
            <a:spLocks noChangeArrowheads="1"/>
          </p:cNvSpPr>
          <p:nvPr/>
        </p:nvSpPr>
        <p:spPr bwMode="auto">
          <a:xfrm>
            <a:off x="3355728" y="754081"/>
            <a:ext cx="22225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dirty="0">
                <a:solidFill>
                  <a:srgbClr val="00CC99">
                    <a:lumMod val="20000"/>
                    <a:lumOff val="80000"/>
                  </a:srgbClr>
                </a:solidFill>
                <a:latin typeface="Arial"/>
                <a:cs typeface="Arial"/>
              </a:rPr>
              <a:t>主再来</a:t>
            </a:r>
          </a:p>
        </p:txBody>
      </p:sp>
      <p:sp>
        <p:nvSpPr>
          <p:cNvPr id="824327" name="Text Box 7"/>
          <p:cNvSpPr txBox="1">
            <a:spLocks noChangeArrowheads="1"/>
          </p:cNvSpPr>
          <p:nvPr/>
        </p:nvSpPr>
        <p:spPr bwMode="auto">
          <a:xfrm>
            <a:off x="1258888" y="2787650"/>
            <a:ext cx="3025775"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dirty="0">
                <a:solidFill>
                  <a:srgbClr val="FFFF00"/>
                </a:solidFill>
                <a:latin typeface="Arial"/>
                <a:cs typeface="Arial"/>
              </a:rPr>
              <a:t>磨难</a:t>
            </a:r>
          </a:p>
        </p:txBody>
      </p:sp>
      <p:sp>
        <p:nvSpPr>
          <p:cNvPr id="824328" name="Text Box 8"/>
          <p:cNvSpPr txBox="1">
            <a:spLocks noChangeArrowheads="1"/>
          </p:cNvSpPr>
          <p:nvPr/>
        </p:nvSpPr>
        <p:spPr bwMode="auto">
          <a:xfrm>
            <a:off x="1760538" y="3778250"/>
            <a:ext cx="23622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ru-RU" sz="4000" b="1" dirty="0">
                <a:solidFill>
                  <a:srgbClr val="FFFF00"/>
                </a:solidFill>
                <a:latin typeface="Arial"/>
                <a:cs typeface="Arial"/>
              </a:rPr>
              <a:t>7 年</a:t>
            </a:r>
          </a:p>
        </p:txBody>
      </p:sp>
      <p:sp>
        <p:nvSpPr>
          <p:cNvPr id="824329" name="Text Box 9"/>
          <p:cNvSpPr txBox="1">
            <a:spLocks noChangeArrowheads="1"/>
          </p:cNvSpPr>
          <p:nvPr/>
        </p:nvSpPr>
        <p:spPr bwMode="auto">
          <a:xfrm>
            <a:off x="4724400" y="2787650"/>
            <a:ext cx="29718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a:solidFill>
                  <a:srgbClr val="FFFF00"/>
                </a:solidFill>
                <a:latin typeface="Arial"/>
                <a:cs typeface="Arial"/>
              </a:rPr>
              <a:t>千禧年</a:t>
            </a:r>
          </a:p>
        </p:txBody>
      </p:sp>
      <p:sp>
        <p:nvSpPr>
          <p:cNvPr id="824330" name="Text Box 10"/>
          <p:cNvSpPr txBox="1">
            <a:spLocks noChangeArrowheads="1"/>
          </p:cNvSpPr>
          <p:nvPr/>
        </p:nvSpPr>
        <p:spPr bwMode="auto">
          <a:xfrm>
            <a:off x="4643438" y="3778250"/>
            <a:ext cx="3168650" cy="181588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en-US" sz="4000" b="1" dirty="0">
                <a:solidFill>
                  <a:srgbClr val="FFFF00"/>
                </a:solidFill>
                <a:latin typeface="Arial"/>
                <a:cs typeface="Arial"/>
              </a:rPr>
              <a:t>1000</a:t>
            </a:r>
            <a:r>
              <a:rPr lang="ru-RU" sz="4000" b="1" dirty="0">
                <a:solidFill>
                  <a:srgbClr val="FFFF00"/>
                </a:solidFill>
                <a:latin typeface="Arial"/>
                <a:cs typeface="Arial"/>
              </a:rPr>
              <a:t> 年</a:t>
            </a:r>
            <a:br>
              <a:rPr lang="en-US" sz="4000" b="1" dirty="0">
                <a:solidFill>
                  <a:srgbClr val="FFFF00"/>
                </a:solidFill>
                <a:latin typeface="Arial"/>
                <a:cs typeface="Arial"/>
              </a:rPr>
            </a:br>
            <a:r>
              <a:rPr lang="zh-CN" altLang="en-US" sz="3600" b="1" dirty="0">
                <a:solidFill>
                  <a:srgbClr val="FFFFFF"/>
                </a:solidFill>
                <a:latin typeface="Arial"/>
                <a:cs typeface="Arial"/>
              </a:rPr>
              <a:t>撒旦受捆绑</a:t>
            </a:r>
            <a:br>
              <a:rPr lang="en-US" sz="3600" b="1" dirty="0">
                <a:solidFill>
                  <a:srgbClr val="FFFFFF"/>
                </a:solidFill>
                <a:latin typeface="Arial"/>
                <a:cs typeface="Arial"/>
              </a:rPr>
            </a:br>
            <a:r>
              <a:rPr lang="zh-CN" altLang="en-US" sz="3600" b="1" dirty="0">
                <a:solidFill>
                  <a:srgbClr val="FFFFFF"/>
                </a:solidFill>
                <a:latin typeface="Arial"/>
                <a:cs typeface="Arial"/>
              </a:rPr>
              <a:t>圣徒统治</a:t>
            </a:r>
            <a:endParaRPr lang="en-US" sz="4000" b="1" dirty="0">
              <a:solidFill>
                <a:srgbClr val="FFFFFF"/>
              </a:solidFill>
              <a:latin typeface="Arial"/>
              <a:cs typeface="Arial"/>
            </a:endParaRPr>
          </a:p>
        </p:txBody>
      </p:sp>
      <p:sp>
        <p:nvSpPr>
          <p:cNvPr id="824331" name="Text Box 11"/>
          <p:cNvSpPr txBox="1">
            <a:spLocks noChangeArrowheads="1"/>
          </p:cNvSpPr>
          <p:nvPr/>
        </p:nvSpPr>
        <p:spPr bwMode="auto">
          <a:xfrm rot="5400000" flipH="1">
            <a:off x="6209507" y="3288576"/>
            <a:ext cx="4951412"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defTabSz="457200" eaLnBrk="1" fontAlgn="auto" hangingPunct="1">
              <a:spcBef>
                <a:spcPct val="50000"/>
              </a:spcBef>
              <a:spcAft>
                <a:spcPts val="0"/>
              </a:spcAft>
            </a:pPr>
            <a:r>
              <a:rPr lang="zh-SG" altLang="en-US" sz="4000" b="1" dirty="0">
                <a:solidFill>
                  <a:srgbClr val="FFCC00"/>
                </a:solidFill>
                <a:latin typeface="Arial"/>
                <a:ea typeface="+mn-ea"/>
                <a:cs typeface="Arial"/>
              </a:rPr>
              <a:t>永远的国度</a:t>
            </a:r>
          </a:p>
        </p:txBody>
      </p:sp>
      <p:sp>
        <p:nvSpPr>
          <p:cNvPr id="824332" name="Text Box 12"/>
          <p:cNvSpPr txBox="1">
            <a:spLocks noChangeArrowheads="1"/>
          </p:cNvSpPr>
          <p:nvPr/>
        </p:nvSpPr>
        <p:spPr bwMode="auto">
          <a:xfrm rot="5381629">
            <a:off x="6640513" y="4649857"/>
            <a:ext cx="27559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spcBef>
                <a:spcPct val="50000"/>
              </a:spcBef>
              <a:defRPr/>
            </a:pPr>
            <a:r>
              <a:rPr lang="en-US" sz="4000" b="1" dirty="0">
                <a:solidFill>
                  <a:srgbClr val="CCFFCC"/>
                </a:solidFill>
                <a:latin typeface="Arial"/>
                <a:cs typeface="Arial"/>
              </a:rPr>
              <a:t>千禧年</a:t>
            </a:r>
          </a:p>
        </p:txBody>
      </p:sp>
      <p:sp>
        <p:nvSpPr>
          <p:cNvPr id="824334" name="Rectangle 14"/>
          <p:cNvSpPr>
            <a:spLocks noGrp="1" noChangeArrowheads="1"/>
          </p:cNvSpPr>
          <p:nvPr>
            <p:ph type="title" idx="4294967295"/>
          </p:nvPr>
        </p:nvSpPr>
        <p:spPr>
          <a:xfrm>
            <a:off x="685800" y="-31750"/>
            <a:ext cx="7772400" cy="769441"/>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altLang="zh-TW" b="1">
                <a:solidFill>
                  <a:srgbClr val="FFFFFF"/>
                </a:solidFill>
                <a:ea typeface="ＭＳ Ｐゴシック" pitchFamily="-111" charset="-128"/>
              </a:rPr>
              <a:t>"</a:t>
            </a:r>
            <a:r>
              <a:rPr lang="zh-TW" altLang="en-US" b="1">
                <a:solidFill>
                  <a:srgbClr val="FFFFFF"/>
                </a:solidFill>
                <a:ea typeface="ＭＳ Ｐゴシック" pitchFamily="-111" charset="-128"/>
              </a:rPr>
              <a:t>大灾难之前</a:t>
            </a:r>
            <a:r>
              <a:rPr lang="en-US" altLang="zh-TW" b="1">
                <a:solidFill>
                  <a:srgbClr val="FFFFFF"/>
                </a:solidFill>
                <a:ea typeface="ＭＳ Ｐゴシック" pitchFamily="-111" charset="-128"/>
              </a:rPr>
              <a:t>"</a:t>
            </a:r>
            <a:r>
              <a:rPr lang="zh-TW" altLang="en-US" b="1">
                <a:solidFill>
                  <a:srgbClr val="FFFFFF"/>
                </a:solidFill>
                <a:ea typeface="ＭＳ Ｐゴシック" pitchFamily="-111" charset="-128"/>
              </a:rPr>
              <a:t>被提</a:t>
            </a:r>
            <a:endParaRPr lang="en-US" b="1">
              <a:solidFill>
                <a:srgbClr val="FFFFFF"/>
              </a:solidFill>
              <a:ea typeface="ＭＳ Ｐゴシック" pitchFamily="-111" charset="-128"/>
            </a:endParaRPr>
          </a:p>
        </p:txBody>
      </p:sp>
      <p:sp>
        <p:nvSpPr>
          <p:cNvPr id="824336" name="Text Box 16"/>
          <p:cNvSpPr txBox="1">
            <a:spLocks noChangeArrowheads="1"/>
          </p:cNvSpPr>
          <p:nvPr/>
        </p:nvSpPr>
        <p:spPr bwMode="auto">
          <a:xfrm rot="5381629">
            <a:off x="3122613" y="4649857"/>
            <a:ext cx="2755900"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457200" eaLnBrk="1" fontAlgn="auto" hangingPunct="1">
              <a:spcBef>
                <a:spcPct val="50000"/>
              </a:spcBef>
              <a:spcAft>
                <a:spcPts val="0"/>
              </a:spcAft>
            </a:pPr>
            <a:r>
              <a:rPr lang="zh-SG" altLang="en-US" sz="4000" b="1" dirty="0">
                <a:solidFill>
                  <a:srgbClr val="CCFFCC"/>
                </a:solidFill>
                <a:latin typeface="Arial"/>
                <a:cs typeface="Arial"/>
              </a:rPr>
              <a:t>千禧年</a:t>
            </a:r>
          </a:p>
        </p:txBody>
      </p:sp>
      <p:grpSp>
        <p:nvGrpSpPr>
          <p:cNvPr id="2" name="Group 17"/>
          <p:cNvGrpSpPr>
            <a:grpSpLocks/>
          </p:cNvGrpSpPr>
          <p:nvPr/>
        </p:nvGrpSpPr>
        <p:grpSpPr bwMode="auto">
          <a:xfrm>
            <a:off x="1460500" y="1949450"/>
            <a:ext cx="2895600" cy="990600"/>
            <a:chOff x="1008" y="1536"/>
            <a:chExt cx="1824" cy="624"/>
          </a:xfrm>
        </p:grpSpPr>
        <p:sp>
          <p:nvSpPr>
            <p:cNvPr id="1172504" name="AutoShape 18"/>
            <p:cNvSpPr>
              <a:spLocks noChangeArrowheads="1"/>
            </p:cNvSpPr>
            <p:nvPr/>
          </p:nvSpPr>
          <p:spPr bwMode="auto">
            <a:xfrm rot="-5400000">
              <a:off x="1608" y="936"/>
              <a:ext cx="624" cy="1824"/>
            </a:xfrm>
            <a:prstGeom prst="triangle">
              <a:avLst>
                <a:gd name="adj" fmla="val 50000"/>
              </a:avLst>
            </a:prstGeom>
            <a:solidFill>
              <a:schemeClr val="accent1">
                <a:lumMod val="40000"/>
                <a:lumOff val="60000"/>
              </a:schemeClr>
            </a:solidFill>
            <a:ln w="9525">
              <a:solidFill>
                <a:schemeClr val="tx1"/>
              </a:solidFill>
              <a:miter lim="800000"/>
              <a:headEnd/>
              <a:tailEnd/>
            </a:ln>
          </p:spPr>
          <p:txBody>
            <a:bodyPr wrap="none" anchor="ctr"/>
            <a:lstStyle/>
            <a:p>
              <a:pPr algn="ctr"/>
              <a:endParaRPr lang="en-US">
                <a:solidFill>
                  <a:srgbClr val="000000"/>
                </a:solidFill>
                <a:latin typeface="Arial" charset="0"/>
                <a:cs typeface="Arial" charset="0"/>
              </a:endParaRPr>
            </a:p>
          </p:txBody>
        </p:sp>
        <p:sp>
          <p:nvSpPr>
            <p:cNvPr id="1172505" name="Text Box 19"/>
            <p:cNvSpPr txBox="1">
              <a:spLocks noChangeArrowheads="1"/>
            </p:cNvSpPr>
            <p:nvPr/>
          </p:nvSpPr>
          <p:spPr bwMode="auto">
            <a:xfrm>
              <a:off x="2064" y="1686"/>
              <a:ext cx="617"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US" b="1" dirty="0">
                  <a:solidFill>
                    <a:srgbClr val="000000"/>
                  </a:solidFill>
                  <a:latin typeface="Arial" charset="0"/>
                  <a:cs typeface="Arial" charset="0"/>
                </a:rPr>
                <a:t>signs</a:t>
              </a:r>
            </a:p>
          </p:txBody>
        </p:sp>
      </p:grpSp>
      <p:sp>
        <p:nvSpPr>
          <p:cNvPr id="824340" name="Text Box 20"/>
          <p:cNvSpPr txBox="1">
            <a:spLocks noChangeArrowheads="1"/>
          </p:cNvSpPr>
          <p:nvPr/>
        </p:nvSpPr>
        <p:spPr bwMode="auto">
          <a:xfrm>
            <a:off x="838200" y="730250"/>
            <a:ext cx="2220913" cy="707886"/>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spcBef>
                <a:spcPct val="50000"/>
              </a:spcBef>
              <a:defRPr/>
            </a:pPr>
            <a:r>
              <a:rPr lang="zh-TW" altLang="en-US" sz="4000" b="1">
                <a:solidFill>
                  <a:srgbClr val="00CC99">
                    <a:lumMod val="20000"/>
                    <a:lumOff val="80000"/>
                  </a:srgbClr>
                </a:solidFill>
                <a:latin typeface="Arial"/>
                <a:cs typeface="Arial"/>
              </a:rPr>
              <a:t>升天</a:t>
            </a:r>
          </a:p>
        </p:txBody>
      </p:sp>
      <p:sp>
        <p:nvSpPr>
          <p:cNvPr id="824341" name="Line 21"/>
          <p:cNvSpPr>
            <a:spLocks noChangeShapeType="1"/>
          </p:cNvSpPr>
          <p:nvPr/>
        </p:nvSpPr>
        <p:spPr bwMode="auto">
          <a:xfrm>
            <a:off x="12192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2" name="Line 22"/>
          <p:cNvSpPr>
            <a:spLocks noChangeShapeType="1"/>
          </p:cNvSpPr>
          <p:nvPr/>
        </p:nvSpPr>
        <p:spPr bwMode="auto">
          <a:xfrm rot="10800000">
            <a:off x="1371600" y="1568450"/>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8"/>
              </a:srgbClr>
            </a:outerShdw>
          </a:effectLst>
        </p:spPr>
        <p:txBody>
          <a:bodyPr wrap="none" anchor="ctr"/>
          <a:lstStyle/>
          <a:p>
            <a:pPr>
              <a:defRPr/>
            </a:pPr>
            <a:endParaRPr lang="en-US">
              <a:solidFill>
                <a:srgbClr val="000000"/>
              </a:solidFill>
              <a:latin typeface="Arial"/>
              <a:cs typeface="Arial"/>
            </a:endParaRPr>
          </a:p>
        </p:txBody>
      </p:sp>
      <p:sp>
        <p:nvSpPr>
          <p:cNvPr id="824343" name="Text Box 23"/>
          <p:cNvSpPr txBox="1">
            <a:spLocks noChangeArrowheads="1"/>
          </p:cNvSpPr>
          <p:nvPr/>
        </p:nvSpPr>
        <p:spPr bwMode="auto">
          <a:xfrm>
            <a:off x="0" y="6232525"/>
            <a:ext cx="4211638"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zh-SG" altLang="en-US" sz="3600" b="1" dirty="0">
                <a:solidFill>
                  <a:srgbClr val="FFFFFF"/>
                </a:solidFill>
                <a:latin typeface="Arial"/>
                <a:ea typeface="+mn-ea"/>
                <a:cs typeface="Arial"/>
              </a:rPr>
              <a:t>启 示 录</a:t>
            </a:r>
            <a:r>
              <a:rPr lang="en-US" altLang="zh-SG" sz="3600" b="1" dirty="0">
                <a:solidFill>
                  <a:srgbClr val="FFFFFF"/>
                </a:solidFill>
                <a:latin typeface="Arial"/>
                <a:ea typeface="+mn-ea"/>
                <a:cs typeface="Arial"/>
              </a:rPr>
              <a:t> </a:t>
            </a:r>
            <a:r>
              <a:rPr lang="en-US" sz="3600" b="1" dirty="0">
                <a:solidFill>
                  <a:srgbClr val="FFFFFF"/>
                </a:solidFill>
                <a:latin typeface="Arial"/>
                <a:ea typeface="ＭＳ Ｐゴシック" pitchFamily="-111" charset="-128"/>
                <a:cs typeface="Arial"/>
              </a:rPr>
              <a:t>6–18</a:t>
            </a:r>
          </a:p>
        </p:txBody>
      </p:sp>
      <p:sp>
        <p:nvSpPr>
          <p:cNvPr id="824344" name="Text Box 24"/>
          <p:cNvSpPr txBox="1">
            <a:spLocks noChangeArrowheads="1"/>
          </p:cNvSpPr>
          <p:nvPr/>
        </p:nvSpPr>
        <p:spPr bwMode="auto">
          <a:xfrm>
            <a:off x="35814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19</a:t>
            </a:r>
          </a:p>
        </p:txBody>
      </p:sp>
      <p:sp>
        <p:nvSpPr>
          <p:cNvPr id="824345" name="Text Box 25"/>
          <p:cNvSpPr txBox="1">
            <a:spLocks noChangeArrowheads="1"/>
          </p:cNvSpPr>
          <p:nvPr/>
        </p:nvSpPr>
        <p:spPr bwMode="auto">
          <a:xfrm>
            <a:off x="5257800" y="6232525"/>
            <a:ext cx="1905000"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a:solidFill>
                  <a:srgbClr val="FFFFFF"/>
                </a:solidFill>
                <a:latin typeface="Arial"/>
                <a:ea typeface="ＭＳ Ｐゴシック" pitchFamily="-111" charset="-128"/>
                <a:cs typeface="Arial"/>
              </a:rPr>
              <a:t>20</a:t>
            </a:r>
          </a:p>
        </p:txBody>
      </p:sp>
      <p:sp>
        <p:nvSpPr>
          <p:cNvPr id="824346" name="Text Box 26"/>
          <p:cNvSpPr txBox="1">
            <a:spLocks noChangeArrowheads="1"/>
          </p:cNvSpPr>
          <p:nvPr/>
        </p:nvSpPr>
        <p:spPr bwMode="auto">
          <a:xfrm>
            <a:off x="7451725" y="6232525"/>
            <a:ext cx="1692275" cy="64611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a:spcBef>
                <a:spcPct val="50000"/>
              </a:spcBef>
              <a:defRPr/>
            </a:pPr>
            <a:r>
              <a:rPr lang="en-US" sz="3600" b="1" dirty="0">
                <a:solidFill>
                  <a:srgbClr val="FFFFFF"/>
                </a:solidFill>
                <a:latin typeface="Arial"/>
                <a:ea typeface="ＭＳ Ｐゴシック" pitchFamily="-111" charset="-128"/>
                <a:cs typeface="Arial"/>
              </a:rPr>
              <a:t>21–22</a:t>
            </a:r>
          </a:p>
        </p:txBody>
      </p:sp>
      <p:sp>
        <p:nvSpPr>
          <p:cNvPr id="28" name="Text Box 37"/>
          <p:cNvSpPr txBox="1">
            <a:spLocks noChangeArrowheads="1"/>
          </p:cNvSpPr>
          <p:nvPr/>
        </p:nvSpPr>
        <p:spPr bwMode="auto">
          <a:xfrm>
            <a:off x="8448730" y="0"/>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433</a:t>
            </a:r>
          </a:p>
        </p:txBody>
      </p:sp>
    </p:spTree>
    <p:extLst>
      <p:ext uri="{BB962C8B-B14F-4D97-AF65-F5344CB8AC3E}">
        <p14:creationId xmlns:p14="http://schemas.microsoft.com/office/powerpoint/2010/main" val="21116735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824325"/>
                                        </p:tgtEl>
                                        <p:attrNameLst>
                                          <p:attrName>style.visibility</p:attrName>
                                        </p:attrNameLst>
                                      </p:cBhvr>
                                      <p:to>
                                        <p:strVal val="visible"/>
                                      </p:to>
                                    </p:set>
                                    <p:anim calcmode="lin" valueType="num">
                                      <p:cBhvr additive="base">
                                        <p:cTn id="7" dur="500" fill="hold"/>
                                        <p:tgtEl>
                                          <p:spTgt spid="824325"/>
                                        </p:tgtEl>
                                        <p:attrNameLst>
                                          <p:attrName>ppt_x</p:attrName>
                                        </p:attrNameLst>
                                      </p:cBhvr>
                                      <p:tavLst>
                                        <p:tav tm="0">
                                          <p:val>
                                            <p:strVal val="0-#ppt_w/2"/>
                                          </p:val>
                                        </p:tav>
                                        <p:tav tm="100000">
                                          <p:val>
                                            <p:strVal val="#ppt_x"/>
                                          </p:val>
                                        </p:tav>
                                      </p:tavLst>
                                    </p:anim>
                                    <p:anim calcmode="lin" valueType="num">
                                      <p:cBhvr additive="base">
                                        <p:cTn id="8" dur="500" fill="hold"/>
                                        <p:tgtEl>
                                          <p:spTgt spid="8243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1" fill="hold" grpId="0" nodeType="afterEffect">
                                  <p:stCondLst>
                                    <p:cond delay="2000"/>
                                  </p:stCondLst>
                                  <p:childTnLst>
                                    <p:set>
                                      <p:cBhvr>
                                        <p:cTn id="11" dur="1" fill="hold">
                                          <p:stCondLst>
                                            <p:cond delay="0"/>
                                          </p:stCondLst>
                                        </p:cTn>
                                        <p:tgtEl>
                                          <p:spTgt spid="824340"/>
                                        </p:tgtEl>
                                        <p:attrNameLst>
                                          <p:attrName>style.visibility</p:attrName>
                                        </p:attrNameLst>
                                      </p:cBhvr>
                                      <p:to>
                                        <p:strVal val="visible"/>
                                      </p:to>
                                    </p:set>
                                    <p:anim calcmode="lin" valueType="num">
                                      <p:cBhvr additive="base">
                                        <p:cTn id="12" dur="500" fill="hold"/>
                                        <p:tgtEl>
                                          <p:spTgt spid="824340"/>
                                        </p:tgtEl>
                                        <p:attrNameLst>
                                          <p:attrName>ppt_x</p:attrName>
                                        </p:attrNameLst>
                                      </p:cBhvr>
                                      <p:tavLst>
                                        <p:tav tm="0">
                                          <p:val>
                                            <p:strVal val="#ppt_x"/>
                                          </p:val>
                                        </p:tav>
                                        <p:tav tm="100000">
                                          <p:val>
                                            <p:strVal val="#ppt_x"/>
                                          </p:val>
                                        </p:tav>
                                      </p:tavLst>
                                    </p:anim>
                                    <p:anim calcmode="lin" valueType="num">
                                      <p:cBhvr additive="base">
                                        <p:cTn id="13" dur="500" fill="hold"/>
                                        <p:tgtEl>
                                          <p:spTgt spid="824340"/>
                                        </p:tgtEl>
                                        <p:attrNameLst>
                                          <p:attrName>ppt_y</p:attrName>
                                        </p:attrNameLst>
                                      </p:cBhvr>
                                      <p:tavLst>
                                        <p:tav tm="0">
                                          <p:val>
                                            <p:strVal val="0-#ppt_h/2"/>
                                          </p:val>
                                        </p:tav>
                                        <p:tav tm="100000">
                                          <p:val>
                                            <p:strVal val="#ppt_y"/>
                                          </p:val>
                                        </p:tav>
                                      </p:tavLst>
                                    </p:anim>
                                  </p:childTnLst>
                                </p:cTn>
                              </p:par>
                              <p:par>
                                <p:cTn id="14" presetID="22" presetClass="entr" presetSubtype="1" fill="hold" nodeType="withEffect">
                                  <p:stCondLst>
                                    <p:cond delay="0"/>
                                  </p:stCondLst>
                                  <p:childTnLst>
                                    <p:set>
                                      <p:cBhvr>
                                        <p:cTn id="15" dur="1" fill="hold">
                                          <p:stCondLst>
                                            <p:cond delay="0"/>
                                          </p:stCondLst>
                                        </p:cTn>
                                        <p:tgtEl>
                                          <p:spTgt spid="824341"/>
                                        </p:tgtEl>
                                        <p:attrNameLst>
                                          <p:attrName>style.visibility</p:attrName>
                                        </p:attrNameLst>
                                      </p:cBhvr>
                                      <p:to>
                                        <p:strVal val="visible"/>
                                      </p:to>
                                    </p:set>
                                    <p:animEffect transition="in" filter="wipe(up)">
                                      <p:cBhvr>
                                        <p:cTn id="16" dur="500"/>
                                        <p:tgtEl>
                                          <p:spTgt spid="824341"/>
                                        </p:tgtEl>
                                      </p:cBhvr>
                                    </p:animEffect>
                                  </p:childTnLst>
                                </p:cTn>
                              </p:par>
                            </p:childTnLst>
                          </p:cTn>
                        </p:par>
                        <p:par>
                          <p:cTn id="17" fill="hold" nodeType="afterGroup">
                            <p:stCondLst>
                              <p:cond delay="4000"/>
                            </p:stCondLst>
                            <p:childTnLst>
                              <p:par>
                                <p:cTn id="18" presetID="22" presetClass="entr" presetSubtype="4" fill="hold" nodeType="afterEffect">
                                  <p:stCondLst>
                                    <p:cond delay="0"/>
                                  </p:stCondLst>
                                  <p:childTnLst>
                                    <p:set>
                                      <p:cBhvr>
                                        <p:cTn id="19" dur="1" fill="hold">
                                          <p:stCondLst>
                                            <p:cond delay="0"/>
                                          </p:stCondLst>
                                        </p:cTn>
                                        <p:tgtEl>
                                          <p:spTgt spid="824342"/>
                                        </p:tgtEl>
                                        <p:attrNameLst>
                                          <p:attrName>style.visibility</p:attrName>
                                        </p:attrNameLst>
                                      </p:cBhvr>
                                      <p:to>
                                        <p:strVal val="visible"/>
                                      </p:to>
                                    </p:set>
                                    <p:animEffect transition="in" filter="wipe(down)">
                                      <p:cBhvr>
                                        <p:cTn id="20" dur="500"/>
                                        <p:tgtEl>
                                          <p:spTgt spid="824342"/>
                                        </p:tgtEl>
                                      </p:cBhvr>
                                    </p:animEffect>
                                  </p:childTnLst>
                                </p:cTn>
                              </p:par>
                            </p:childTnLst>
                          </p:cTn>
                        </p:par>
                        <p:par>
                          <p:cTn id="21" fill="hold" nodeType="afterGroup">
                            <p:stCondLst>
                              <p:cond delay="4500"/>
                            </p:stCondLst>
                            <p:childTnLst>
                              <p:par>
                                <p:cTn id="22" presetID="22" presetClass="entr" presetSubtype="8" fill="hold" nodeType="afterEffect">
                                  <p:stCondLst>
                                    <p:cond delay="0"/>
                                  </p:stCondLst>
                                  <p:childTnLst>
                                    <p:set>
                                      <p:cBhvr>
                                        <p:cTn id="23" dur="1" fill="hold">
                                          <p:stCondLst>
                                            <p:cond delay="0"/>
                                          </p:stCondLst>
                                        </p:cTn>
                                        <p:tgtEl>
                                          <p:spTgt spid="824323"/>
                                        </p:tgtEl>
                                        <p:attrNameLst>
                                          <p:attrName>style.visibility</p:attrName>
                                        </p:attrNameLst>
                                      </p:cBhvr>
                                      <p:to>
                                        <p:strVal val="visible"/>
                                      </p:to>
                                    </p:set>
                                    <p:animEffect transition="in" filter="wipe(left)">
                                      <p:cBhvr>
                                        <p:cTn id="24" dur="500"/>
                                        <p:tgtEl>
                                          <p:spTgt spid="824323"/>
                                        </p:tgtEl>
                                      </p:cBhvr>
                                    </p:animEffect>
                                  </p:childTnLst>
                                </p:cTn>
                              </p:par>
                            </p:childTnLst>
                          </p:cTn>
                        </p:par>
                        <p:par>
                          <p:cTn id="25" fill="hold" nodeType="afterGroup">
                            <p:stCondLst>
                              <p:cond delay="5000"/>
                            </p:stCondLst>
                            <p:childTnLst>
                              <p:par>
                                <p:cTn id="26" presetID="17" presetClass="entr" presetSubtype="8" fill="hold" grpId="0" nodeType="afterEffect">
                                  <p:stCondLst>
                                    <p:cond delay="1000"/>
                                  </p:stCondLst>
                                  <p:childTnLst>
                                    <p:set>
                                      <p:cBhvr>
                                        <p:cTn id="27" dur="1" fill="hold">
                                          <p:stCondLst>
                                            <p:cond delay="0"/>
                                          </p:stCondLst>
                                        </p:cTn>
                                        <p:tgtEl>
                                          <p:spTgt spid="824328"/>
                                        </p:tgtEl>
                                        <p:attrNameLst>
                                          <p:attrName>style.visibility</p:attrName>
                                        </p:attrNameLst>
                                      </p:cBhvr>
                                      <p:to>
                                        <p:strVal val="visible"/>
                                      </p:to>
                                    </p:set>
                                    <p:anim calcmode="lin" valueType="num">
                                      <p:cBhvr>
                                        <p:cTn id="28" dur="500" fill="hold"/>
                                        <p:tgtEl>
                                          <p:spTgt spid="824328"/>
                                        </p:tgtEl>
                                        <p:attrNameLst>
                                          <p:attrName>ppt_x</p:attrName>
                                        </p:attrNameLst>
                                      </p:cBhvr>
                                      <p:tavLst>
                                        <p:tav tm="0">
                                          <p:val>
                                            <p:strVal val="#ppt_x-#ppt_w/2"/>
                                          </p:val>
                                        </p:tav>
                                        <p:tav tm="100000">
                                          <p:val>
                                            <p:strVal val="#ppt_x"/>
                                          </p:val>
                                        </p:tav>
                                      </p:tavLst>
                                    </p:anim>
                                    <p:anim calcmode="lin" valueType="num">
                                      <p:cBhvr>
                                        <p:cTn id="29" dur="500" fill="hold"/>
                                        <p:tgtEl>
                                          <p:spTgt spid="824328"/>
                                        </p:tgtEl>
                                        <p:attrNameLst>
                                          <p:attrName>ppt_y</p:attrName>
                                        </p:attrNameLst>
                                      </p:cBhvr>
                                      <p:tavLst>
                                        <p:tav tm="0">
                                          <p:val>
                                            <p:strVal val="#ppt_y"/>
                                          </p:val>
                                        </p:tav>
                                        <p:tav tm="100000">
                                          <p:val>
                                            <p:strVal val="#ppt_y"/>
                                          </p:val>
                                        </p:tav>
                                      </p:tavLst>
                                    </p:anim>
                                    <p:anim calcmode="lin" valueType="num">
                                      <p:cBhvr>
                                        <p:cTn id="30" dur="500" fill="hold"/>
                                        <p:tgtEl>
                                          <p:spTgt spid="824328"/>
                                        </p:tgtEl>
                                        <p:attrNameLst>
                                          <p:attrName>ppt_w</p:attrName>
                                        </p:attrNameLst>
                                      </p:cBhvr>
                                      <p:tavLst>
                                        <p:tav tm="0">
                                          <p:val>
                                            <p:fltVal val="0"/>
                                          </p:val>
                                        </p:tav>
                                        <p:tav tm="100000">
                                          <p:val>
                                            <p:strVal val="#ppt_w"/>
                                          </p:val>
                                        </p:tav>
                                      </p:tavLst>
                                    </p:anim>
                                    <p:anim calcmode="lin" valueType="num">
                                      <p:cBhvr>
                                        <p:cTn id="31" dur="500" fill="hold"/>
                                        <p:tgtEl>
                                          <p:spTgt spid="824328"/>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6500"/>
                            </p:stCondLst>
                            <p:childTnLst>
                              <p:par>
                                <p:cTn id="33" presetID="17" presetClass="entr" presetSubtype="10" fill="hold" grpId="0" nodeType="afterEffect">
                                  <p:stCondLst>
                                    <p:cond delay="1000"/>
                                  </p:stCondLst>
                                  <p:childTnLst>
                                    <p:set>
                                      <p:cBhvr>
                                        <p:cTn id="34" dur="1" fill="hold">
                                          <p:stCondLst>
                                            <p:cond delay="0"/>
                                          </p:stCondLst>
                                        </p:cTn>
                                        <p:tgtEl>
                                          <p:spTgt spid="824327"/>
                                        </p:tgtEl>
                                        <p:attrNameLst>
                                          <p:attrName>style.visibility</p:attrName>
                                        </p:attrNameLst>
                                      </p:cBhvr>
                                      <p:to>
                                        <p:strVal val="visible"/>
                                      </p:to>
                                    </p:set>
                                    <p:anim calcmode="lin" valueType="num">
                                      <p:cBhvr>
                                        <p:cTn id="35" dur="500" fill="hold"/>
                                        <p:tgtEl>
                                          <p:spTgt spid="824327"/>
                                        </p:tgtEl>
                                        <p:attrNameLst>
                                          <p:attrName>ppt_w</p:attrName>
                                        </p:attrNameLst>
                                      </p:cBhvr>
                                      <p:tavLst>
                                        <p:tav tm="0">
                                          <p:val>
                                            <p:fltVal val="0"/>
                                          </p:val>
                                        </p:tav>
                                        <p:tav tm="100000">
                                          <p:val>
                                            <p:strVal val="#ppt_w"/>
                                          </p:val>
                                        </p:tav>
                                      </p:tavLst>
                                    </p:anim>
                                    <p:anim calcmode="lin" valueType="num">
                                      <p:cBhvr>
                                        <p:cTn id="36" dur="500" fill="hold"/>
                                        <p:tgtEl>
                                          <p:spTgt spid="824327"/>
                                        </p:tgtEl>
                                        <p:attrNameLst>
                                          <p:attrName>ppt_h</p:attrName>
                                        </p:attrNameLst>
                                      </p:cBhvr>
                                      <p:tavLst>
                                        <p:tav tm="0">
                                          <p:val>
                                            <p:strVal val="#ppt_h"/>
                                          </p:val>
                                        </p:tav>
                                        <p:tav tm="100000">
                                          <p:val>
                                            <p:strVal val="#ppt_h"/>
                                          </p:val>
                                        </p:tav>
                                      </p:tavLst>
                                    </p:anim>
                                  </p:childTnLst>
                                </p:cTn>
                              </p:par>
                            </p:childTnLst>
                          </p:cTn>
                        </p:par>
                        <p:par>
                          <p:cTn id="37" fill="hold" nodeType="afterGroup">
                            <p:stCondLst>
                              <p:cond delay="8000"/>
                            </p:stCondLst>
                            <p:childTnLst>
                              <p:par>
                                <p:cTn id="38" presetID="22" presetClass="entr" presetSubtype="8"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left)">
                                      <p:cBhvr>
                                        <p:cTn id="40" dur="500"/>
                                        <p:tgtEl>
                                          <p:spTgt spid="2"/>
                                        </p:tgtEl>
                                      </p:cBhvr>
                                    </p:animEffect>
                                  </p:childTnLst>
                                </p:cTn>
                              </p:par>
                            </p:childTnLst>
                          </p:cTn>
                        </p:par>
                        <p:par>
                          <p:cTn id="41" fill="hold" nodeType="afterGroup">
                            <p:stCondLst>
                              <p:cond delay="8500"/>
                            </p:stCondLst>
                            <p:childTnLst>
                              <p:par>
                                <p:cTn id="42" presetID="2" presetClass="entr" presetSubtype="1" fill="hold" nodeType="afterEffect">
                                  <p:stCondLst>
                                    <p:cond delay="0"/>
                                  </p:stCondLst>
                                  <p:childTnLst>
                                    <p:set>
                                      <p:cBhvr>
                                        <p:cTn id="43" dur="1" fill="hold">
                                          <p:stCondLst>
                                            <p:cond delay="0"/>
                                          </p:stCondLst>
                                        </p:cTn>
                                        <p:tgtEl>
                                          <p:spTgt spid="824324"/>
                                        </p:tgtEl>
                                        <p:attrNameLst>
                                          <p:attrName>style.visibility</p:attrName>
                                        </p:attrNameLst>
                                      </p:cBhvr>
                                      <p:to>
                                        <p:strVal val="visible"/>
                                      </p:to>
                                    </p:set>
                                    <p:anim calcmode="lin" valueType="num">
                                      <p:cBhvr additive="base">
                                        <p:cTn id="44" dur="500" fill="hold"/>
                                        <p:tgtEl>
                                          <p:spTgt spid="824324"/>
                                        </p:tgtEl>
                                        <p:attrNameLst>
                                          <p:attrName>ppt_x</p:attrName>
                                        </p:attrNameLst>
                                      </p:cBhvr>
                                      <p:tavLst>
                                        <p:tav tm="0">
                                          <p:val>
                                            <p:strVal val="#ppt_x"/>
                                          </p:val>
                                        </p:tav>
                                        <p:tav tm="100000">
                                          <p:val>
                                            <p:strVal val="#ppt_x"/>
                                          </p:val>
                                        </p:tav>
                                      </p:tavLst>
                                    </p:anim>
                                    <p:anim calcmode="lin" valueType="num">
                                      <p:cBhvr additive="base">
                                        <p:cTn id="45" dur="500" fill="hold"/>
                                        <p:tgtEl>
                                          <p:spTgt spid="82432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9000"/>
                            </p:stCondLst>
                            <p:childTnLst>
                              <p:par>
                                <p:cTn id="47" presetID="2" presetClass="entr" presetSubtype="1" fill="hold" grpId="0" nodeType="afterEffect">
                                  <p:stCondLst>
                                    <p:cond delay="0"/>
                                  </p:stCondLst>
                                  <p:childTnLst>
                                    <p:set>
                                      <p:cBhvr>
                                        <p:cTn id="48" dur="1" fill="hold">
                                          <p:stCondLst>
                                            <p:cond delay="0"/>
                                          </p:stCondLst>
                                        </p:cTn>
                                        <p:tgtEl>
                                          <p:spTgt spid="824326"/>
                                        </p:tgtEl>
                                        <p:attrNameLst>
                                          <p:attrName>style.visibility</p:attrName>
                                        </p:attrNameLst>
                                      </p:cBhvr>
                                      <p:to>
                                        <p:strVal val="visible"/>
                                      </p:to>
                                    </p:set>
                                    <p:anim calcmode="lin" valueType="num">
                                      <p:cBhvr additive="base">
                                        <p:cTn id="49" dur="500" fill="hold"/>
                                        <p:tgtEl>
                                          <p:spTgt spid="824326"/>
                                        </p:tgtEl>
                                        <p:attrNameLst>
                                          <p:attrName>ppt_x</p:attrName>
                                        </p:attrNameLst>
                                      </p:cBhvr>
                                      <p:tavLst>
                                        <p:tav tm="0">
                                          <p:val>
                                            <p:strVal val="#ppt_x"/>
                                          </p:val>
                                        </p:tav>
                                        <p:tav tm="100000">
                                          <p:val>
                                            <p:strVal val="#ppt_x"/>
                                          </p:val>
                                        </p:tav>
                                      </p:tavLst>
                                    </p:anim>
                                    <p:anim calcmode="lin" valueType="num">
                                      <p:cBhvr additive="base">
                                        <p:cTn id="50" dur="500" fill="hold"/>
                                        <p:tgtEl>
                                          <p:spTgt spid="824326"/>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9500"/>
                            </p:stCondLst>
                            <p:childTnLst>
                              <p:par>
                                <p:cTn id="52" presetID="2" presetClass="entr" presetSubtype="4" fill="hold" grpId="0" nodeType="afterEffect">
                                  <p:stCondLst>
                                    <p:cond delay="2000"/>
                                  </p:stCondLst>
                                  <p:childTnLst>
                                    <p:set>
                                      <p:cBhvr>
                                        <p:cTn id="53" dur="1" fill="hold">
                                          <p:stCondLst>
                                            <p:cond delay="0"/>
                                          </p:stCondLst>
                                        </p:cTn>
                                        <p:tgtEl>
                                          <p:spTgt spid="824336"/>
                                        </p:tgtEl>
                                        <p:attrNameLst>
                                          <p:attrName>style.visibility</p:attrName>
                                        </p:attrNameLst>
                                      </p:cBhvr>
                                      <p:to>
                                        <p:strVal val="visible"/>
                                      </p:to>
                                    </p:set>
                                    <p:anim calcmode="lin" valueType="num">
                                      <p:cBhvr additive="base">
                                        <p:cTn id="54" dur="500" fill="hold"/>
                                        <p:tgtEl>
                                          <p:spTgt spid="824336"/>
                                        </p:tgtEl>
                                        <p:attrNameLst>
                                          <p:attrName>ppt_x</p:attrName>
                                        </p:attrNameLst>
                                      </p:cBhvr>
                                      <p:tavLst>
                                        <p:tav tm="0">
                                          <p:val>
                                            <p:strVal val="#ppt_x"/>
                                          </p:val>
                                        </p:tav>
                                        <p:tav tm="100000">
                                          <p:val>
                                            <p:strVal val="#ppt_x"/>
                                          </p:val>
                                        </p:tav>
                                      </p:tavLst>
                                    </p:anim>
                                    <p:anim calcmode="lin" valueType="num">
                                      <p:cBhvr additive="base">
                                        <p:cTn id="55" dur="500" fill="hold"/>
                                        <p:tgtEl>
                                          <p:spTgt spid="824336"/>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12000"/>
                            </p:stCondLst>
                            <p:childTnLst>
                              <p:par>
                                <p:cTn id="57" presetID="17" presetClass="entr" presetSubtype="10" fill="hold" grpId="0" nodeType="afterEffect">
                                  <p:stCondLst>
                                    <p:cond delay="1000"/>
                                  </p:stCondLst>
                                  <p:childTnLst>
                                    <p:set>
                                      <p:cBhvr>
                                        <p:cTn id="58" dur="1" fill="hold">
                                          <p:stCondLst>
                                            <p:cond delay="0"/>
                                          </p:stCondLst>
                                        </p:cTn>
                                        <p:tgtEl>
                                          <p:spTgt spid="824330"/>
                                        </p:tgtEl>
                                        <p:attrNameLst>
                                          <p:attrName>style.visibility</p:attrName>
                                        </p:attrNameLst>
                                      </p:cBhvr>
                                      <p:to>
                                        <p:strVal val="visible"/>
                                      </p:to>
                                    </p:set>
                                    <p:anim calcmode="lin" valueType="num">
                                      <p:cBhvr>
                                        <p:cTn id="59" dur="500" fill="hold"/>
                                        <p:tgtEl>
                                          <p:spTgt spid="824330"/>
                                        </p:tgtEl>
                                        <p:attrNameLst>
                                          <p:attrName>ppt_w</p:attrName>
                                        </p:attrNameLst>
                                      </p:cBhvr>
                                      <p:tavLst>
                                        <p:tav tm="0">
                                          <p:val>
                                            <p:fltVal val="0"/>
                                          </p:val>
                                        </p:tav>
                                        <p:tav tm="100000">
                                          <p:val>
                                            <p:strVal val="#ppt_w"/>
                                          </p:val>
                                        </p:tav>
                                      </p:tavLst>
                                    </p:anim>
                                    <p:anim calcmode="lin" valueType="num">
                                      <p:cBhvr>
                                        <p:cTn id="60" dur="500" fill="hold"/>
                                        <p:tgtEl>
                                          <p:spTgt spid="824330"/>
                                        </p:tgtEl>
                                        <p:attrNameLst>
                                          <p:attrName>ppt_h</p:attrName>
                                        </p:attrNameLst>
                                      </p:cBhvr>
                                      <p:tavLst>
                                        <p:tav tm="0">
                                          <p:val>
                                            <p:strVal val="#ppt_h"/>
                                          </p:val>
                                        </p:tav>
                                        <p:tav tm="100000">
                                          <p:val>
                                            <p:strVal val="#ppt_h"/>
                                          </p:val>
                                        </p:tav>
                                      </p:tavLst>
                                    </p:anim>
                                  </p:childTnLst>
                                </p:cTn>
                              </p:par>
                            </p:childTnLst>
                          </p:cTn>
                        </p:par>
                        <p:par>
                          <p:cTn id="61" fill="hold" nodeType="afterGroup">
                            <p:stCondLst>
                              <p:cond delay="13500"/>
                            </p:stCondLst>
                            <p:childTnLst>
                              <p:par>
                                <p:cTn id="62" presetID="17" presetClass="entr" presetSubtype="10" fill="hold" grpId="0" nodeType="afterEffect">
                                  <p:stCondLst>
                                    <p:cond delay="1000"/>
                                  </p:stCondLst>
                                  <p:childTnLst>
                                    <p:set>
                                      <p:cBhvr>
                                        <p:cTn id="63" dur="1" fill="hold">
                                          <p:stCondLst>
                                            <p:cond delay="0"/>
                                          </p:stCondLst>
                                        </p:cTn>
                                        <p:tgtEl>
                                          <p:spTgt spid="824329"/>
                                        </p:tgtEl>
                                        <p:attrNameLst>
                                          <p:attrName>style.visibility</p:attrName>
                                        </p:attrNameLst>
                                      </p:cBhvr>
                                      <p:to>
                                        <p:strVal val="visible"/>
                                      </p:to>
                                    </p:set>
                                    <p:anim calcmode="lin" valueType="num">
                                      <p:cBhvr>
                                        <p:cTn id="64" dur="500" fill="hold"/>
                                        <p:tgtEl>
                                          <p:spTgt spid="824329"/>
                                        </p:tgtEl>
                                        <p:attrNameLst>
                                          <p:attrName>ppt_w</p:attrName>
                                        </p:attrNameLst>
                                      </p:cBhvr>
                                      <p:tavLst>
                                        <p:tav tm="0">
                                          <p:val>
                                            <p:fltVal val="0"/>
                                          </p:val>
                                        </p:tav>
                                        <p:tav tm="100000">
                                          <p:val>
                                            <p:strVal val="#ppt_w"/>
                                          </p:val>
                                        </p:tav>
                                      </p:tavLst>
                                    </p:anim>
                                    <p:anim calcmode="lin" valueType="num">
                                      <p:cBhvr>
                                        <p:cTn id="65" dur="500" fill="hold"/>
                                        <p:tgtEl>
                                          <p:spTgt spid="824329"/>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15000"/>
                            </p:stCondLst>
                            <p:childTnLst>
                              <p:par>
                                <p:cTn id="67" presetID="2" presetClass="entr" presetSubtype="4" fill="hold" grpId="0" nodeType="afterEffect">
                                  <p:stCondLst>
                                    <p:cond delay="1000"/>
                                  </p:stCondLst>
                                  <p:childTnLst>
                                    <p:set>
                                      <p:cBhvr>
                                        <p:cTn id="68" dur="1" fill="hold">
                                          <p:stCondLst>
                                            <p:cond delay="0"/>
                                          </p:stCondLst>
                                        </p:cTn>
                                        <p:tgtEl>
                                          <p:spTgt spid="824332"/>
                                        </p:tgtEl>
                                        <p:attrNameLst>
                                          <p:attrName>style.visibility</p:attrName>
                                        </p:attrNameLst>
                                      </p:cBhvr>
                                      <p:to>
                                        <p:strVal val="visible"/>
                                      </p:to>
                                    </p:set>
                                    <p:anim calcmode="lin" valueType="num">
                                      <p:cBhvr additive="base">
                                        <p:cTn id="69" dur="500" fill="hold"/>
                                        <p:tgtEl>
                                          <p:spTgt spid="824332"/>
                                        </p:tgtEl>
                                        <p:attrNameLst>
                                          <p:attrName>ppt_x</p:attrName>
                                        </p:attrNameLst>
                                      </p:cBhvr>
                                      <p:tavLst>
                                        <p:tav tm="0">
                                          <p:val>
                                            <p:strVal val="#ppt_x"/>
                                          </p:val>
                                        </p:tav>
                                        <p:tav tm="100000">
                                          <p:val>
                                            <p:strVal val="#ppt_x"/>
                                          </p:val>
                                        </p:tav>
                                      </p:tavLst>
                                    </p:anim>
                                    <p:anim calcmode="lin" valueType="num">
                                      <p:cBhvr additive="base">
                                        <p:cTn id="70" dur="500" fill="hold"/>
                                        <p:tgtEl>
                                          <p:spTgt spid="824332"/>
                                        </p:tgtEl>
                                        <p:attrNameLst>
                                          <p:attrName>ppt_y</p:attrName>
                                        </p:attrNameLst>
                                      </p:cBhvr>
                                      <p:tavLst>
                                        <p:tav tm="0">
                                          <p:val>
                                            <p:strVal val="1+#ppt_h/2"/>
                                          </p:val>
                                        </p:tav>
                                        <p:tav tm="100000">
                                          <p:val>
                                            <p:strVal val="#ppt_y"/>
                                          </p:val>
                                        </p:tav>
                                      </p:tavLst>
                                    </p:anim>
                                  </p:childTnLst>
                                </p:cTn>
                              </p:par>
                            </p:childTnLst>
                          </p:cTn>
                        </p:par>
                        <p:par>
                          <p:cTn id="71" fill="hold" nodeType="afterGroup">
                            <p:stCondLst>
                              <p:cond delay="16500"/>
                            </p:stCondLst>
                            <p:childTnLst>
                              <p:par>
                                <p:cTn id="72" presetID="2" presetClass="entr" presetSubtype="2" fill="hold" grpId="0" nodeType="afterEffect">
                                  <p:stCondLst>
                                    <p:cond delay="1000"/>
                                  </p:stCondLst>
                                  <p:childTnLst>
                                    <p:set>
                                      <p:cBhvr>
                                        <p:cTn id="73" dur="1" fill="hold">
                                          <p:stCondLst>
                                            <p:cond delay="0"/>
                                          </p:stCondLst>
                                        </p:cTn>
                                        <p:tgtEl>
                                          <p:spTgt spid="824331"/>
                                        </p:tgtEl>
                                        <p:attrNameLst>
                                          <p:attrName>style.visibility</p:attrName>
                                        </p:attrNameLst>
                                      </p:cBhvr>
                                      <p:to>
                                        <p:strVal val="visible"/>
                                      </p:to>
                                    </p:set>
                                    <p:anim calcmode="lin" valueType="num">
                                      <p:cBhvr additive="base">
                                        <p:cTn id="74" dur="500" fill="hold"/>
                                        <p:tgtEl>
                                          <p:spTgt spid="824331"/>
                                        </p:tgtEl>
                                        <p:attrNameLst>
                                          <p:attrName>ppt_x</p:attrName>
                                        </p:attrNameLst>
                                      </p:cBhvr>
                                      <p:tavLst>
                                        <p:tav tm="0">
                                          <p:val>
                                            <p:strVal val="1+#ppt_w/2"/>
                                          </p:val>
                                        </p:tav>
                                        <p:tav tm="100000">
                                          <p:val>
                                            <p:strVal val="#ppt_x"/>
                                          </p:val>
                                        </p:tav>
                                      </p:tavLst>
                                    </p:anim>
                                    <p:anim calcmode="lin" valueType="num">
                                      <p:cBhvr additive="base">
                                        <p:cTn id="75" dur="500" fill="hold"/>
                                        <p:tgtEl>
                                          <p:spTgt spid="824331"/>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18000"/>
                            </p:stCondLst>
                            <p:childTnLst>
                              <p:par>
                                <p:cTn id="77" presetID="17" presetClass="entr" presetSubtype="8" fill="hold" grpId="0" nodeType="afterEffect">
                                  <p:stCondLst>
                                    <p:cond delay="0"/>
                                  </p:stCondLst>
                                  <p:childTnLst>
                                    <p:set>
                                      <p:cBhvr>
                                        <p:cTn id="78" dur="1" fill="hold">
                                          <p:stCondLst>
                                            <p:cond delay="0"/>
                                          </p:stCondLst>
                                        </p:cTn>
                                        <p:tgtEl>
                                          <p:spTgt spid="824343"/>
                                        </p:tgtEl>
                                        <p:attrNameLst>
                                          <p:attrName>style.visibility</p:attrName>
                                        </p:attrNameLst>
                                      </p:cBhvr>
                                      <p:to>
                                        <p:strVal val="visible"/>
                                      </p:to>
                                    </p:set>
                                    <p:anim calcmode="lin" valueType="num">
                                      <p:cBhvr>
                                        <p:cTn id="79" dur="500" fill="hold"/>
                                        <p:tgtEl>
                                          <p:spTgt spid="824343"/>
                                        </p:tgtEl>
                                        <p:attrNameLst>
                                          <p:attrName>ppt_x</p:attrName>
                                        </p:attrNameLst>
                                      </p:cBhvr>
                                      <p:tavLst>
                                        <p:tav tm="0">
                                          <p:val>
                                            <p:strVal val="#ppt_x-#ppt_w/2"/>
                                          </p:val>
                                        </p:tav>
                                        <p:tav tm="100000">
                                          <p:val>
                                            <p:strVal val="#ppt_x"/>
                                          </p:val>
                                        </p:tav>
                                      </p:tavLst>
                                    </p:anim>
                                    <p:anim calcmode="lin" valueType="num">
                                      <p:cBhvr>
                                        <p:cTn id="80" dur="500" fill="hold"/>
                                        <p:tgtEl>
                                          <p:spTgt spid="824343"/>
                                        </p:tgtEl>
                                        <p:attrNameLst>
                                          <p:attrName>ppt_y</p:attrName>
                                        </p:attrNameLst>
                                      </p:cBhvr>
                                      <p:tavLst>
                                        <p:tav tm="0">
                                          <p:val>
                                            <p:strVal val="#ppt_y"/>
                                          </p:val>
                                        </p:tav>
                                        <p:tav tm="100000">
                                          <p:val>
                                            <p:strVal val="#ppt_y"/>
                                          </p:val>
                                        </p:tav>
                                      </p:tavLst>
                                    </p:anim>
                                    <p:anim calcmode="lin" valueType="num">
                                      <p:cBhvr>
                                        <p:cTn id="81" dur="500" fill="hold"/>
                                        <p:tgtEl>
                                          <p:spTgt spid="824343"/>
                                        </p:tgtEl>
                                        <p:attrNameLst>
                                          <p:attrName>ppt_w</p:attrName>
                                        </p:attrNameLst>
                                      </p:cBhvr>
                                      <p:tavLst>
                                        <p:tav tm="0">
                                          <p:val>
                                            <p:fltVal val="0"/>
                                          </p:val>
                                        </p:tav>
                                        <p:tav tm="100000">
                                          <p:val>
                                            <p:strVal val="#ppt_w"/>
                                          </p:val>
                                        </p:tav>
                                      </p:tavLst>
                                    </p:anim>
                                    <p:anim calcmode="lin" valueType="num">
                                      <p:cBhvr>
                                        <p:cTn id="82" dur="500" fill="hold"/>
                                        <p:tgtEl>
                                          <p:spTgt spid="824343"/>
                                        </p:tgtEl>
                                        <p:attrNameLst>
                                          <p:attrName>ppt_h</p:attrName>
                                        </p:attrNameLst>
                                      </p:cBhvr>
                                      <p:tavLst>
                                        <p:tav tm="0">
                                          <p:val>
                                            <p:strVal val="#ppt_h"/>
                                          </p:val>
                                        </p:tav>
                                        <p:tav tm="100000">
                                          <p:val>
                                            <p:strVal val="#ppt_h"/>
                                          </p:val>
                                        </p:tav>
                                      </p:tavLst>
                                    </p:anim>
                                  </p:childTnLst>
                                </p:cTn>
                              </p:par>
                            </p:childTnLst>
                          </p:cTn>
                        </p:par>
                        <p:par>
                          <p:cTn id="83" fill="hold" nodeType="afterGroup">
                            <p:stCondLst>
                              <p:cond delay="18500"/>
                            </p:stCondLst>
                            <p:childTnLst>
                              <p:par>
                                <p:cTn id="84" presetID="17" presetClass="entr" presetSubtype="8" fill="hold" grpId="0" nodeType="afterEffect">
                                  <p:stCondLst>
                                    <p:cond delay="1000"/>
                                  </p:stCondLst>
                                  <p:childTnLst>
                                    <p:set>
                                      <p:cBhvr>
                                        <p:cTn id="85" dur="1" fill="hold">
                                          <p:stCondLst>
                                            <p:cond delay="0"/>
                                          </p:stCondLst>
                                        </p:cTn>
                                        <p:tgtEl>
                                          <p:spTgt spid="824344"/>
                                        </p:tgtEl>
                                        <p:attrNameLst>
                                          <p:attrName>style.visibility</p:attrName>
                                        </p:attrNameLst>
                                      </p:cBhvr>
                                      <p:to>
                                        <p:strVal val="visible"/>
                                      </p:to>
                                    </p:set>
                                    <p:anim calcmode="lin" valueType="num">
                                      <p:cBhvr>
                                        <p:cTn id="86" dur="500" fill="hold"/>
                                        <p:tgtEl>
                                          <p:spTgt spid="824344"/>
                                        </p:tgtEl>
                                        <p:attrNameLst>
                                          <p:attrName>ppt_x</p:attrName>
                                        </p:attrNameLst>
                                      </p:cBhvr>
                                      <p:tavLst>
                                        <p:tav tm="0">
                                          <p:val>
                                            <p:strVal val="#ppt_x-#ppt_w/2"/>
                                          </p:val>
                                        </p:tav>
                                        <p:tav tm="100000">
                                          <p:val>
                                            <p:strVal val="#ppt_x"/>
                                          </p:val>
                                        </p:tav>
                                      </p:tavLst>
                                    </p:anim>
                                    <p:anim calcmode="lin" valueType="num">
                                      <p:cBhvr>
                                        <p:cTn id="87" dur="500" fill="hold"/>
                                        <p:tgtEl>
                                          <p:spTgt spid="824344"/>
                                        </p:tgtEl>
                                        <p:attrNameLst>
                                          <p:attrName>ppt_y</p:attrName>
                                        </p:attrNameLst>
                                      </p:cBhvr>
                                      <p:tavLst>
                                        <p:tav tm="0">
                                          <p:val>
                                            <p:strVal val="#ppt_y"/>
                                          </p:val>
                                        </p:tav>
                                        <p:tav tm="100000">
                                          <p:val>
                                            <p:strVal val="#ppt_y"/>
                                          </p:val>
                                        </p:tav>
                                      </p:tavLst>
                                    </p:anim>
                                    <p:anim calcmode="lin" valueType="num">
                                      <p:cBhvr>
                                        <p:cTn id="88" dur="500" fill="hold"/>
                                        <p:tgtEl>
                                          <p:spTgt spid="824344"/>
                                        </p:tgtEl>
                                        <p:attrNameLst>
                                          <p:attrName>ppt_w</p:attrName>
                                        </p:attrNameLst>
                                      </p:cBhvr>
                                      <p:tavLst>
                                        <p:tav tm="0">
                                          <p:val>
                                            <p:fltVal val="0"/>
                                          </p:val>
                                        </p:tav>
                                        <p:tav tm="100000">
                                          <p:val>
                                            <p:strVal val="#ppt_w"/>
                                          </p:val>
                                        </p:tav>
                                      </p:tavLst>
                                    </p:anim>
                                    <p:anim calcmode="lin" valueType="num">
                                      <p:cBhvr>
                                        <p:cTn id="89" dur="500" fill="hold"/>
                                        <p:tgtEl>
                                          <p:spTgt spid="824344"/>
                                        </p:tgtEl>
                                        <p:attrNameLst>
                                          <p:attrName>ppt_h</p:attrName>
                                        </p:attrNameLst>
                                      </p:cBhvr>
                                      <p:tavLst>
                                        <p:tav tm="0">
                                          <p:val>
                                            <p:strVal val="#ppt_h"/>
                                          </p:val>
                                        </p:tav>
                                        <p:tav tm="100000">
                                          <p:val>
                                            <p:strVal val="#ppt_h"/>
                                          </p:val>
                                        </p:tav>
                                      </p:tavLst>
                                    </p:anim>
                                  </p:childTnLst>
                                </p:cTn>
                              </p:par>
                            </p:childTnLst>
                          </p:cTn>
                        </p:par>
                        <p:par>
                          <p:cTn id="90" fill="hold" nodeType="afterGroup">
                            <p:stCondLst>
                              <p:cond delay="20000"/>
                            </p:stCondLst>
                            <p:childTnLst>
                              <p:par>
                                <p:cTn id="91" presetID="17" presetClass="entr" presetSubtype="8" fill="hold" grpId="0" nodeType="afterEffect">
                                  <p:stCondLst>
                                    <p:cond delay="1000"/>
                                  </p:stCondLst>
                                  <p:childTnLst>
                                    <p:set>
                                      <p:cBhvr>
                                        <p:cTn id="92" dur="1" fill="hold">
                                          <p:stCondLst>
                                            <p:cond delay="0"/>
                                          </p:stCondLst>
                                        </p:cTn>
                                        <p:tgtEl>
                                          <p:spTgt spid="824345"/>
                                        </p:tgtEl>
                                        <p:attrNameLst>
                                          <p:attrName>style.visibility</p:attrName>
                                        </p:attrNameLst>
                                      </p:cBhvr>
                                      <p:to>
                                        <p:strVal val="visible"/>
                                      </p:to>
                                    </p:set>
                                    <p:anim calcmode="lin" valueType="num">
                                      <p:cBhvr>
                                        <p:cTn id="93" dur="500" fill="hold"/>
                                        <p:tgtEl>
                                          <p:spTgt spid="824345"/>
                                        </p:tgtEl>
                                        <p:attrNameLst>
                                          <p:attrName>ppt_x</p:attrName>
                                        </p:attrNameLst>
                                      </p:cBhvr>
                                      <p:tavLst>
                                        <p:tav tm="0">
                                          <p:val>
                                            <p:strVal val="#ppt_x-#ppt_w/2"/>
                                          </p:val>
                                        </p:tav>
                                        <p:tav tm="100000">
                                          <p:val>
                                            <p:strVal val="#ppt_x"/>
                                          </p:val>
                                        </p:tav>
                                      </p:tavLst>
                                    </p:anim>
                                    <p:anim calcmode="lin" valueType="num">
                                      <p:cBhvr>
                                        <p:cTn id="94" dur="500" fill="hold"/>
                                        <p:tgtEl>
                                          <p:spTgt spid="824345"/>
                                        </p:tgtEl>
                                        <p:attrNameLst>
                                          <p:attrName>ppt_y</p:attrName>
                                        </p:attrNameLst>
                                      </p:cBhvr>
                                      <p:tavLst>
                                        <p:tav tm="0">
                                          <p:val>
                                            <p:strVal val="#ppt_y"/>
                                          </p:val>
                                        </p:tav>
                                        <p:tav tm="100000">
                                          <p:val>
                                            <p:strVal val="#ppt_y"/>
                                          </p:val>
                                        </p:tav>
                                      </p:tavLst>
                                    </p:anim>
                                    <p:anim calcmode="lin" valueType="num">
                                      <p:cBhvr>
                                        <p:cTn id="95" dur="500" fill="hold"/>
                                        <p:tgtEl>
                                          <p:spTgt spid="824345"/>
                                        </p:tgtEl>
                                        <p:attrNameLst>
                                          <p:attrName>ppt_w</p:attrName>
                                        </p:attrNameLst>
                                      </p:cBhvr>
                                      <p:tavLst>
                                        <p:tav tm="0">
                                          <p:val>
                                            <p:fltVal val="0"/>
                                          </p:val>
                                        </p:tav>
                                        <p:tav tm="100000">
                                          <p:val>
                                            <p:strVal val="#ppt_w"/>
                                          </p:val>
                                        </p:tav>
                                      </p:tavLst>
                                    </p:anim>
                                    <p:anim calcmode="lin" valueType="num">
                                      <p:cBhvr>
                                        <p:cTn id="96" dur="500" fill="hold"/>
                                        <p:tgtEl>
                                          <p:spTgt spid="824345"/>
                                        </p:tgtEl>
                                        <p:attrNameLst>
                                          <p:attrName>ppt_h</p:attrName>
                                        </p:attrNameLst>
                                      </p:cBhvr>
                                      <p:tavLst>
                                        <p:tav tm="0">
                                          <p:val>
                                            <p:strVal val="#ppt_h"/>
                                          </p:val>
                                        </p:tav>
                                        <p:tav tm="100000">
                                          <p:val>
                                            <p:strVal val="#ppt_h"/>
                                          </p:val>
                                        </p:tav>
                                      </p:tavLst>
                                    </p:anim>
                                  </p:childTnLst>
                                </p:cTn>
                              </p:par>
                            </p:childTnLst>
                          </p:cTn>
                        </p:par>
                        <p:par>
                          <p:cTn id="97" fill="hold" nodeType="afterGroup">
                            <p:stCondLst>
                              <p:cond delay="21500"/>
                            </p:stCondLst>
                            <p:childTnLst>
                              <p:par>
                                <p:cTn id="98" presetID="17" presetClass="entr" presetSubtype="8" fill="hold" grpId="0" nodeType="afterEffect">
                                  <p:stCondLst>
                                    <p:cond delay="1000"/>
                                  </p:stCondLst>
                                  <p:childTnLst>
                                    <p:set>
                                      <p:cBhvr>
                                        <p:cTn id="99" dur="1" fill="hold">
                                          <p:stCondLst>
                                            <p:cond delay="0"/>
                                          </p:stCondLst>
                                        </p:cTn>
                                        <p:tgtEl>
                                          <p:spTgt spid="824346"/>
                                        </p:tgtEl>
                                        <p:attrNameLst>
                                          <p:attrName>style.visibility</p:attrName>
                                        </p:attrNameLst>
                                      </p:cBhvr>
                                      <p:to>
                                        <p:strVal val="visible"/>
                                      </p:to>
                                    </p:set>
                                    <p:anim calcmode="lin" valueType="num">
                                      <p:cBhvr>
                                        <p:cTn id="100" dur="500" fill="hold"/>
                                        <p:tgtEl>
                                          <p:spTgt spid="824346"/>
                                        </p:tgtEl>
                                        <p:attrNameLst>
                                          <p:attrName>ppt_x</p:attrName>
                                        </p:attrNameLst>
                                      </p:cBhvr>
                                      <p:tavLst>
                                        <p:tav tm="0">
                                          <p:val>
                                            <p:strVal val="#ppt_x-#ppt_w/2"/>
                                          </p:val>
                                        </p:tav>
                                        <p:tav tm="100000">
                                          <p:val>
                                            <p:strVal val="#ppt_x"/>
                                          </p:val>
                                        </p:tav>
                                      </p:tavLst>
                                    </p:anim>
                                    <p:anim calcmode="lin" valueType="num">
                                      <p:cBhvr>
                                        <p:cTn id="101" dur="500" fill="hold"/>
                                        <p:tgtEl>
                                          <p:spTgt spid="824346"/>
                                        </p:tgtEl>
                                        <p:attrNameLst>
                                          <p:attrName>ppt_y</p:attrName>
                                        </p:attrNameLst>
                                      </p:cBhvr>
                                      <p:tavLst>
                                        <p:tav tm="0">
                                          <p:val>
                                            <p:strVal val="#ppt_y"/>
                                          </p:val>
                                        </p:tav>
                                        <p:tav tm="100000">
                                          <p:val>
                                            <p:strVal val="#ppt_y"/>
                                          </p:val>
                                        </p:tav>
                                      </p:tavLst>
                                    </p:anim>
                                    <p:anim calcmode="lin" valueType="num">
                                      <p:cBhvr>
                                        <p:cTn id="102" dur="500" fill="hold"/>
                                        <p:tgtEl>
                                          <p:spTgt spid="824346"/>
                                        </p:tgtEl>
                                        <p:attrNameLst>
                                          <p:attrName>ppt_w</p:attrName>
                                        </p:attrNameLst>
                                      </p:cBhvr>
                                      <p:tavLst>
                                        <p:tav tm="0">
                                          <p:val>
                                            <p:fltVal val="0"/>
                                          </p:val>
                                        </p:tav>
                                        <p:tav tm="100000">
                                          <p:val>
                                            <p:strVal val="#ppt_w"/>
                                          </p:val>
                                        </p:tav>
                                      </p:tavLst>
                                    </p:anim>
                                    <p:anim calcmode="lin" valueType="num">
                                      <p:cBhvr>
                                        <p:cTn id="103"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4325" grpId="0" autoUpdateAnimBg="0"/>
      <p:bldP spid="824326" grpId="0" autoUpdateAnimBg="0"/>
      <p:bldP spid="824327" grpId="0"/>
      <p:bldP spid="824328" grpId="0" autoUpdateAnimBg="0"/>
      <p:bldP spid="824329" grpId="0"/>
      <p:bldP spid="824330" grpId="0" autoUpdateAnimBg="0"/>
      <p:bldP spid="824331" grpId="0" autoUpdateAnimBg="0"/>
      <p:bldP spid="824332" grpId="0" autoUpdateAnimBg="0"/>
      <p:bldP spid="824336" grpId="0" autoUpdateAnimBg="0"/>
      <p:bldP spid="824340" grpId="0" autoUpdateAnimBg="0"/>
      <p:bldP spid="824343" grpId="0" autoUpdateAnimBg="0"/>
      <p:bldP spid="824344" grpId="0" autoUpdateAnimBg="0"/>
      <p:bldP spid="824345" grpId="0" autoUpdateAnimBg="0"/>
      <p:bldP spid="824346"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ChangeArrowheads="1"/>
          </p:cNvSpPr>
          <p:nvPr/>
        </p:nvSpPr>
        <p:spPr bwMode="auto">
          <a:xfrm>
            <a:off x="0" y="0"/>
            <a:ext cx="9144000" cy="6858000"/>
          </a:xfrm>
          <a:prstGeom prst="rect">
            <a:avLst/>
          </a:prstGeom>
          <a:gradFill rotWithShape="0">
            <a:gsLst>
              <a:gs pos="0">
                <a:srgbClr val="660066"/>
              </a:gs>
              <a:gs pos="100000">
                <a:srgbClr val="2F002F"/>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2147" name="Line 3"/>
          <p:cNvSpPr>
            <a:spLocks noChangeShapeType="1"/>
          </p:cNvSpPr>
          <p:nvPr/>
        </p:nvSpPr>
        <p:spPr bwMode="auto">
          <a:xfrm>
            <a:off x="1447800" y="38100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8" name="Line 4"/>
          <p:cNvSpPr>
            <a:spLocks noChangeShapeType="1"/>
          </p:cNvSpPr>
          <p:nvPr/>
        </p:nvSpPr>
        <p:spPr bwMode="auto">
          <a:xfrm>
            <a:off x="7126288" y="23336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2149" name="Text Box 5"/>
          <p:cNvSpPr txBox="1">
            <a:spLocks noChangeArrowheads="1"/>
          </p:cNvSpPr>
          <p:nvPr/>
        </p:nvSpPr>
        <p:spPr bwMode="auto">
          <a:xfrm rot="-5400000">
            <a:off x="-681037" y="3379787"/>
            <a:ext cx="313055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教会时代</a:t>
            </a:r>
            <a:endParaRPr lang="zh-CN" altLang="en-US" sz="4000">
              <a:solidFill>
                <a:srgbClr val="FFFFFF"/>
              </a:solidFill>
              <a:latin typeface="Times New Roman" pitchFamily="18" charset="0"/>
              <a:ea typeface="SimSun" pitchFamily="2" charset="-122"/>
              <a:cs typeface="+mn-cs"/>
            </a:endParaRPr>
          </a:p>
        </p:txBody>
      </p:sp>
      <p:sp>
        <p:nvSpPr>
          <p:cNvPr id="262150" name="Text Box 6"/>
          <p:cNvSpPr txBox="1">
            <a:spLocks noChangeArrowheads="1"/>
          </p:cNvSpPr>
          <p:nvPr/>
        </p:nvSpPr>
        <p:spPr bwMode="auto">
          <a:xfrm rot="5400000" flipH="1">
            <a:off x="5855494" y="3569494"/>
            <a:ext cx="4951413"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CC00"/>
                </a:solidFill>
                <a:latin typeface="Times New Roman" pitchFamily="18" charset="0"/>
                <a:ea typeface="SimSun" pitchFamily="2" charset="-122"/>
                <a:cs typeface="+mn-cs"/>
              </a:rPr>
              <a:t>永恒的国度</a:t>
            </a:r>
            <a:endParaRPr lang="zh-CN" altLang="en-US" sz="4000">
              <a:solidFill>
                <a:srgbClr val="FFCC00"/>
              </a:solidFill>
              <a:latin typeface="Times New Roman" pitchFamily="18" charset="0"/>
              <a:ea typeface="SimSun" pitchFamily="2" charset="-122"/>
              <a:cs typeface="+mn-cs"/>
            </a:endParaRPr>
          </a:p>
        </p:txBody>
      </p:sp>
      <p:sp>
        <p:nvSpPr>
          <p:cNvPr id="262151" name="Text Box 7"/>
          <p:cNvSpPr txBox="1">
            <a:spLocks noChangeArrowheads="1"/>
          </p:cNvSpPr>
          <p:nvPr/>
        </p:nvSpPr>
        <p:spPr bwMode="auto">
          <a:xfrm>
            <a:off x="6019800" y="9906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cs typeface="+mn-cs"/>
              </a:rPr>
              <a:t>主再来</a:t>
            </a:r>
            <a:endParaRPr lang="zh-CN" altLang="en-US" sz="4000">
              <a:solidFill>
                <a:srgbClr val="000000"/>
              </a:solidFill>
              <a:latin typeface="Times New Roman" pitchFamily="18" charset="0"/>
              <a:ea typeface="SimSun" pitchFamily="2" charset="-122"/>
              <a:cs typeface="+mn-cs"/>
            </a:endParaRPr>
          </a:p>
        </p:txBody>
      </p:sp>
      <p:sp>
        <p:nvSpPr>
          <p:cNvPr id="262152" name="Text Box 8"/>
          <p:cNvSpPr txBox="1">
            <a:spLocks noChangeArrowheads="1"/>
          </p:cNvSpPr>
          <p:nvPr/>
        </p:nvSpPr>
        <p:spPr bwMode="auto">
          <a:xfrm>
            <a:off x="1774752" y="2329250"/>
            <a:ext cx="3733800" cy="26511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基督属灵的管制</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撒旦被捆绑</a:t>
            </a:r>
          </a:p>
        </p:txBody>
      </p:sp>
      <p:sp>
        <p:nvSpPr>
          <p:cNvPr id="262153" name="Rectangle 9"/>
          <p:cNvSpPr>
            <a:spLocks noChangeArrowheads="1"/>
          </p:cNvSpPr>
          <p:nvPr/>
        </p:nvSpPr>
        <p:spPr bwMode="auto">
          <a:xfrm>
            <a:off x="533400" y="1981200"/>
            <a:ext cx="5410200" cy="3657600"/>
          </a:xfrm>
          <a:prstGeom prst="rect">
            <a:avLst/>
          </a:prstGeom>
          <a:noFill/>
          <a:ln w="38100">
            <a:solidFill>
              <a:schemeClr val="accent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2154" name="Text Box 10"/>
          <p:cNvSpPr txBox="1">
            <a:spLocks noChangeArrowheads="1"/>
          </p:cNvSpPr>
          <p:nvPr/>
        </p:nvSpPr>
        <p:spPr bwMode="auto">
          <a:xfrm rot="5381629">
            <a:off x="5875338" y="47926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chemeClr val="bg1"/>
                </a:solidFill>
                <a:latin typeface="Times New Roman" pitchFamily="18" charset="0"/>
                <a:ea typeface="SimSun" pitchFamily="2" charset="-122"/>
                <a:cs typeface="+mn-cs"/>
              </a:rPr>
              <a:t>审判</a:t>
            </a:r>
          </a:p>
        </p:txBody>
      </p:sp>
      <p:sp>
        <p:nvSpPr>
          <p:cNvPr id="262155" name="Rectangle 11"/>
          <p:cNvSpPr>
            <a:spLocks noGrp="1" noChangeArrowheads="1"/>
          </p:cNvSpPr>
          <p:nvPr>
            <p:ph type="title" idx="4294967295"/>
          </p:nvPr>
        </p:nvSpPr>
        <p:spPr>
          <a:xfrm>
            <a:off x="685800" y="4572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无千禧年观</a:t>
            </a:r>
          </a:p>
        </p:txBody>
      </p:sp>
      <p:sp>
        <p:nvSpPr>
          <p:cNvPr id="827403"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cs typeface="+mn-cs"/>
              </a:rPr>
              <a:t>339e</a:t>
            </a:r>
            <a:endParaRPr lang="en-US" b="1">
              <a:solidFill>
                <a:srgbClr val="000000"/>
              </a:solidFill>
              <a:cs typeface="+mn-cs"/>
            </a:endParaRPr>
          </a:p>
        </p:txBody>
      </p:sp>
      <p:sp>
        <p:nvSpPr>
          <p:cNvPr id="824343" name="Text Box 23"/>
          <p:cNvSpPr txBox="1">
            <a:spLocks noChangeArrowheads="1"/>
          </p:cNvSpPr>
          <p:nvPr/>
        </p:nvSpPr>
        <p:spPr bwMode="auto">
          <a:xfrm>
            <a:off x="68580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启示录</a:t>
            </a:r>
            <a:r>
              <a:rPr lang="zh-CN" altLang="en-US" sz="4000" b="1">
                <a:solidFill>
                  <a:srgbClr val="FFFFFF"/>
                </a:solidFill>
                <a:latin typeface="Times New Roman" pitchFamily="18" charset="0"/>
                <a:cs typeface="+mn-cs"/>
              </a:rPr>
              <a:t> </a:t>
            </a:r>
            <a:r>
              <a:rPr lang="en-US" altLang="ja-JP" sz="4000" b="1">
                <a:solidFill>
                  <a:srgbClr val="FFFFFF"/>
                </a:solidFill>
                <a:latin typeface="Times New Roman" pitchFamily="18" charset="0"/>
                <a:cs typeface="+mn-cs"/>
              </a:rPr>
              <a:t>6-18</a:t>
            </a:r>
            <a:r>
              <a:rPr lang="zh-CN" altLang="en-US" sz="4000" b="1">
                <a:solidFill>
                  <a:srgbClr val="FFFFFF"/>
                </a:solidFill>
                <a:latin typeface="Times New Roman" pitchFamily="18" charset="0"/>
                <a:ea typeface="SimSun" pitchFamily="2" charset="-122"/>
                <a:cs typeface="+mn-cs"/>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19</a:t>
            </a:r>
          </a:p>
        </p:txBody>
      </p:sp>
      <p:sp>
        <p:nvSpPr>
          <p:cNvPr id="824345" name="Text Box 25"/>
          <p:cNvSpPr txBox="1">
            <a:spLocks noChangeArrowheads="1"/>
          </p:cNvSpPr>
          <p:nvPr/>
        </p:nvSpPr>
        <p:spPr bwMode="auto">
          <a:xfrm>
            <a:off x="40386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cs typeface="+mn-cs"/>
              </a:rPr>
              <a:t>20</a:t>
            </a:r>
            <a:r>
              <a:rPr lang="zh-CN" altLang="en-US" sz="4000" b="1">
                <a:solidFill>
                  <a:srgbClr val="FFFFFF"/>
                </a:solidFill>
                <a:latin typeface="Times New Roman" pitchFamily="18" charset="0"/>
                <a:ea typeface="SimSun" pitchFamily="2" charset="-122"/>
                <a:cs typeface="+mn-cs"/>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21-22</a:t>
            </a:r>
          </a:p>
        </p:txBody>
      </p:sp>
    </p:spTree>
    <p:extLst>
      <p:ext uri="{BB962C8B-B14F-4D97-AF65-F5344CB8AC3E}">
        <p14:creationId xmlns:p14="http://schemas.microsoft.com/office/powerpoint/2010/main" val="18255069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262149"/>
                                        </p:tgtEl>
                                        <p:attrNameLst>
                                          <p:attrName>style.visibility</p:attrName>
                                        </p:attrNameLst>
                                      </p:cBhvr>
                                      <p:to>
                                        <p:strVal val="visible"/>
                                      </p:to>
                                    </p:set>
                                    <p:anim calcmode="lin" valueType="num">
                                      <p:cBhvr additive="base">
                                        <p:cTn id="7" dur="500" fill="hold"/>
                                        <p:tgtEl>
                                          <p:spTgt spid="262149"/>
                                        </p:tgtEl>
                                        <p:attrNameLst>
                                          <p:attrName>ppt_x</p:attrName>
                                        </p:attrNameLst>
                                      </p:cBhvr>
                                      <p:tavLst>
                                        <p:tav tm="0">
                                          <p:val>
                                            <p:strVal val="0-#ppt_w/2"/>
                                          </p:val>
                                        </p:tav>
                                        <p:tav tm="100000">
                                          <p:val>
                                            <p:strVal val="#ppt_x"/>
                                          </p:val>
                                        </p:tav>
                                      </p:tavLst>
                                    </p:anim>
                                    <p:anim calcmode="lin" valueType="num">
                                      <p:cBhvr additive="base">
                                        <p:cTn id="8" dur="500" fill="hold"/>
                                        <p:tgtEl>
                                          <p:spTgt spid="26214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262153"/>
                                        </p:tgtEl>
                                        <p:attrNameLst>
                                          <p:attrName>style.visibility</p:attrName>
                                        </p:attrNameLst>
                                      </p:cBhvr>
                                      <p:to>
                                        <p:strVal val="visible"/>
                                      </p:to>
                                    </p:set>
                                    <p:anim calcmode="lin" valueType="num">
                                      <p:cBhvr additive="base">
                                        <p:cTn id="12" dur="500" fill="hold"/>
                                        <p:tgtEl>
                                          <p:spTgt spid="262153"/>
                                        </p:tgtEl>
                                        <p:attrNameLst>
                                          <p:attrName>ppt_x</p:attrName>
                                        </p:attrNameLst>
                                      </p:cBhvr>
                                      <p:tavLst>
                                        <p:tav tm="0">
                                          <p:val>
                                            <p:strVal val="0-#ppt_w/2"/>
                                          </p:val>
                                        </p:tav>
                                        <p:tav tm="100000">
                                          <p:val>
                                            <p:strVal val="#ppt_x"/>
                                          </p:val>
                                        </p:tav>
                                      </p:tavLst>
                                    </p:anim>
                                    <p:anim calcmode="lin" valueType="num">
                                      <p:cBhvr additive="base">
                                        <p:cTn id="13" dur="500" fill="hold"/>
                                        <p:tgtEl>
                                          <p:spTgt spid="26215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262147"/>
                                        </p:tgtEl>
                                        <p:attrNameLst>
                                          <p:attrName>style.visibility</p:attrName>
                                        </p:attrNameLst>
                                      </p:cBhvr>
                                      <p:to>
                                        <p:strVal val="visible"/>
                                      </p:to>
                                    </p:set>
                                    <p:animEffect transition="in" filter="wipe(left)">
                                      <p:cBhvr>
                                        <p:cTn id="17" dur="500"/>
                                        <p:tgtEl>
                                          <p:spTgt spid="262147"/>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262152"/>
                                        </p:tgtEl>
                                        <p:attrNameLst>
                                          <p:attrName>style.visibility</p:attrName>
                                        </p:attrNameLst>
                                      </p:cBhvr>
                                      <p:to>
                                        <p:strVal val="visible"/>
                                      </p:to>
                                    </p:set>
                                    <p:anim calcmode="lin" valueType="num">
                                      <p:cBhvr>
                                        <p:cTn id="21" dur="500" fill="hold"/>
                                        <p:tgtEl>
                                          <p:spTgt spid="262152"/>
                                        </p:tgtEl>
                                        <p:attrNameLst>
                                          <p:attrName>ppt_x</p:attrName>
                                        </p:attrNameLst>
                                      </p:cBhvr>
                                      <p:tavLst>
                                        <p:tav tm="0">
                                          <p:val>
                                            <p:strVal val="#ppt_x-#ppt_w/2"/>
                                          </p:val>
                                        </p:tav>
                                        <p:tav tm="100000">
                                          <p:val>
                                            <p:strVal val="#ppt_x"/>
                                          </p:val>
                                        </p:tav>
                                      </p:tavLst>
                                    </p:anim>
                                    <p:anim calcmode="lin" valueType="num">
                                      <p:cBhvr>
                                        <p:cTn id="22" dur="500" fill="hold"/>
                                        <p:tgtEl>
                                          <p:spTgt spid="262152"/>
                                        </p:tgtEl>
                                        <p:attrNameLst>
                                          <p:attrName>ppt_y</p:attrName>
                                        </p:attrNameLst>
                                      </p:cBhvr>
                                      <p:tavLst>
                                        <p:tav tm="0">
                                          <p:val>
                                            <p:strVal val="#ppt_y"/>
                                          </p:val>
                                        </p:tav>
                                        <p:tav tm="100000">
                                          <p:val>
                                            <p:strVal val="#ppt_y"/>
                                          </p:val>
                                        </p:tav>
                                      </p:tavLst>
                                    </p:anim>
                                    <p:anim calcmode="lin" valueType="num">
                                      <p:cBhvr>
                                        <p:cTn id="23" dur="500" fill="hold"/>
                                        <p:tgtEl>
                                          <p:spTgt spid="262152"/>
                                        </p:tgtEl>
                                        <p:attrNameLst>
                                          <p:attrName>ppt_w</p:attrName>
                                        </p:attrNameLst>
                                      </p:cBhvr>
                                      <p:tavLst>
                                        <p:tav tm="0">
                                          <p:val>
                                            <p:fltVal val="0"/>
                                          </p:val>
                                        </p:tav>
                                        <p:tav tm="100000">
                                          <p:val>
                                            <p:strVal val="#ppt_w"/>
                                          </p:val>
                                        </p:tav>
                                      </p:tavLst>
                                    </p:anim>
                                    <p:anim calcmode="lin" valueType="num">
                                      <p:cBhvr>
                                        <p:cTn id="24" dur="500" fill="hold"/>
                                        <p:tgtEl>
                                          <p:spTgt spid="26215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262151"/>
                                        </p:tgtEl>
                                        <p:attrNameLst>
                                          <p:attrName>style.visibility</p:attrName>
                                        </p:attrNameLst>
                                      </p:cBhvr>
                                      <p:to>
                                        <p:strVal val="visible"/>
                                      </p:to>
                                    </p:set>
                                    <p:anim calcmode="lin" valueType="num">
                                      <p:cBhvr additive="base">
                                        <p:cTn id="28" dur="500" fill="hold"/>
                                        <p:tgtEl>
                                          <p:spTgt spid="262151"/>
                                        </p:tgtEl>
                                        <p:attrNameLst>
                                          <p:attrName>ppt_x</p:attrName>
                                        </p:attrNameLst>
                                      </p:cBhvr>
                                      <p:tavLst>
                                        <p:tav tm="0">
                                          <p:val>
                                            <p:strVal val="#ppt_x"/>
                                          </p:val>
                                        </p:tav>
                                        <p:tav tm="100000">
                                          <p:val>
                                            <p:strVal val="#ppt_x"/>
                                          </p:val>
                                        </p:tav>
                                      </p:tavLst>
                                    </p:anim>
                                    <p:anim calcmode="lin" valueType="num">
                                      <p:cBhvr additive="base">
                                        <p:cTn id="29" dur="500" fill="hold"/>
                                        <p:tgtEl>
                                          <p:spTgt spid="26215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262148"/>
                                        </p:tgtEl>
                                        <p:attrNameLst>
                                          <p:attrName>style.visibility</p:attrName>
                                        </p:attrNameLst>
                                      </p:cBhvr>
                                      <p:to>
                                        <p:strVal val="visible"/>
                                      </p:to>
                                    </p:set>
                                    <p:anim calcmode="lin" valueType="num">
                                      <p:cBhvr additive="base">
                                        <p:cTn id="33" dur="500" fill="hold"/>
                                        <p:tgtEl>
                                          <p:spTgt spid="262148"/>
                                        </p:tgtEl>
                                        <p:attrNameLst>
                                          <p:attrName>ppt_x</p:attrName>
                                        </p:attrNameLst>
                                      </p:cBhvr>
                                      <p:tavLst>
                                        <p:tav tm="0">
                                          <p:val>
                                            <p:strVal val="#ppt_x"/>
                                          </p:val>
                                        </p:tav>
                                        <p:tav tm="100000">
                                          <p:val>
                                            <p:strVal val="#ppt_x"/>
                                          </p:val>
                                        </p:tav>
                                      </p:tavLst>
                                    </p:anim>
                                    <p:anim calcmode="lin" valueType="num">
                                      <p:cBhvr additive="base">
                                        <p:cTn id="34" dur="500" fill="hold"/>
                                        <p:tgtEl>
                                          <p:spTgt spid="262148"/>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262154"/>
                                        </p:tgtEl>
                                        <p:attrNameLst>
                                          <p:attrName>style.visibility</p:attrName>
                                        </p:attrNameLst>
                                      </p:cBhvr>
                                      <p:to>
                                        <p:strVal val="visible"/>
                                      </p:to>
                                    </p:set>
                                    <p:anim calcmode="lin" valueType="num">
                                      <p:cBhvr additive="base">
                                        <p:cTn id="38" dur="500" fill="hold"/>
                                        <p:tgtEl>
                                          <p:spTgt spid="262154"/>
                                        </p:tgtEl>
                                        <p:attrNameLst>
                                          <p:attrName>ppt_x</p:attrName>
                                        </p:attrNameLst>
                                      </p:cBhvr>
                                      <p:tavLst>
                                        <p:tav tm="0">
                                          <p:val>
                                            <p:strVal val="#ppt_x"/>
                                          </p:val>
                                        </p:tav>
                                        <p:tav tm="100000">
                                          <p:val>
                                            <p:strVal val="#ppt_x"/>
                                          </p:val>
                                        </p:tav>
                                      </p:tavLst>
                                    </p:anim>
                                    <p:anim calcmode="lin" valueType="num">
                                      <p:cBhvr additive="base">
                                        <p:cTn id="39" dur="500" fill="hold"/>
                                        <p:tgtEl>
                                          <p:spTgt spid="26215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262150"/>
                                        </p:tgtEl>
                                        <p:attrNameLst>
                                          <p:attrName>style.visibility</p:attrName>
                                        </p:attrNameLst>
                                      </p:cBhvr>
                                      <p:to>
                                        <p:strVal val="visible"/>
                                      </p:to>
                                    </p:set>
                                    <p:anim calcmode="lin" valueType="num">
                                      <p:cBhvr additive="base">
                                        <p:cTn id="43" dur="500" fill="hold"/>
                                        <p:tgtEl>
                                          <p:spTgt spid="262150"/>
                                        </p:tgtEl>
                                        <p:attrNameLst>
                                          <p:attrName>ppt_x</p:attrName>
                                        </p:attrNameLst>
                                      </p:cBhvr>
                                      <p:tavLst>
                                        <p:tav tm="0">
                                          <p:val>
                                            <p:strVal val="1+#ppt_w/2"/>
                                          </p:val>
                                        </p:tav>
                                        <p:tav tm="100000">
                                          <p:val>
                                            <p:strVal val="#ppt_x"/>
                                          </p:val>
                                        </p:tav>
                                      </p:tavLst>
                                    </p:anim>
                                    <p:anim calcmode="lin" valueType="num">
                                      <p:cBhvr additive="base">
                                        <p:cTn id="44" dur="500" fill="hold"/>
                                        <p:tgtEl>
                                          <p:spTgt spid="26215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160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175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190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05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49" grpId="0" autoUpdateAnimBg="0"/>
      <p:bldP spid="262150" grpId="0" autoUpdateAnimBg="0"/>
      <p:bldP spid="262151" grpId="0" autoUpdateAnimBg="0"/>
      <p:bldP spid="262152" grpId="0" autoUpdateAnimBg="0"/>
      <p:bldP spid="262153" grpId="0" animBg="1"/>
      <p:bldP spid="262154" grpId="0" autoUpdateAnimBg="0"/>
      <p:bldP spid="824343" grpId="0" autoUpdateAnimBg="0"/>
      <p:bldP spid="824344" grpId="0" autoUpdateAnimBg="0"/>
      <p:bldP spid="824345" grpId="0" autoUpdateAnimBg="0"/>
      <p:bldP spid="824346"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gradFill rotWithShape="0">
            <a:gsLst>
              <a:gs pos="0">
                <a:srgbClr val="2E5C2D"/>
              </a:gs>
              <a:gs pos="100000">
                <a:srgbClr val="183118"/>
              </a:gs>
            </a:gsLst>
            <a:path path="shape">
              <a:fillToRect l="50000" t="50000" r="50000" b="50000"/>
            </a:path>
          </a:gradFill>
          <a:ln w="9525">
            <a:solidFill>
              <a:schemeClr val="tx1"/>
            </a:solidFill>
            <a:miter lim="800000"/>
            <a:headEnd/>
            <a:tailEnd/>
          </a:ln>
          <a:effectLst>
            <a:outerShdw blurRad="63500" dist="38099" dir="2700000" algn="ctr" rotWithShape="0">
              <a:srgbClr val="000000">
                <a:alpha val="74997"/>
              </a:srgbClr>
            </a:outerShdw>
          </a:effectLst>
        </p:spPr>
        <p:txBody>
          <a:bodyPr wrap="none" anchor="ctr"/>
          <a:lstStyle/>
          <a:p>
            <a:endParaRPr lang="en-US">
              <a:solidFill>
                <a:srgbClr val="000000"/>
              </a:solidFill>
              <a:latin typeface="Comic Sans MS" pitchFamily="66" charset="0"/>
              <a:ea typeface="MS PGothic" pitchFamily="34" charset="-128"/>
              <a:cs typeface="+mn-cs"/>
            </a:endParaRPr>
          </a:p>
        </p:txBody>
      </p:sp>
      <p:sp>
        <p:nvSpPr>
          <p:cNvPr id="264195" name="Line 3"/>
          <p:cNvSpPr>
            <a:spLocks noChangeShapeType="1"/>
          </p:cNvSpPr>
          <p:nvPr/>
        </p:nvSpPr>
        <p:spPr bwMode="auto">
          <a:xfrm>
            <a:off x="1447800" y="3886200"/>
            <a:ext cx="6705600" cy="0"/>
          </a:xfrm>
          <a:prstGeom prst="line">
            <a:avLst/>
          </a:prstGeom>
          <a:noFill/>
          <a:ln w="76200">
            <a:solidFill>
              <a:srgbClr val="FF0000"/>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6" name="Line 4"/>
          <p:cNvSpPr>
            <a:spLocks noChangeShapeType="1"/>
          </p:cNvSpPr>
          <p:nvPr/>
        </p:nvSpPr>
        <p:spPr bwMode="auto">
          <a:xfrm>
            <a:off x="7126288" y="2409825"/>
            <a:ext cx="0" cy="1371600"/>
          </a:xfrm>
          <a:prstGeom prst="line">
            <a:avLst/>
          </a:prstGeom>
          <a:noFill/>
          <a:ln w="38100">
            <a:solidFill>
              <a:srgbClr val="00CCFF"/>
            </a:solidFill>
            <a:round/>
            <a:headEnd/>
            <a:tailEnd type="triangle" w="med" len="med"/>
          </a:ln>
          <a:effectLst>
            <a:outerShdw blurRad="63500" dist="38099" dir="2700000" algn="ctr" rotWithShape="0">
              <a:srgbClr val="000000">
                <a:alpha val="74997"/>
              </a:srgbClr>
            </a:outerShdw>
          </a:effectLst>
        </p:spPr>
        <p:txBody>
          <a:bodyPr wrap="none" anchor="ctr"/>
          <a:lstStyle/>
          <a:p>
            <a:pPr>
              <a:defRPr/>
            </a:pPr>
            <a:endParaRPr lang="en-US">
              <a:solidFill>
                <a:srgbClr val="000000"/>
              </a:solidFill>
              <a:ea typeface="ＭＳ Ｐゴシック" charset="-128"/>
              <a:cs typeface="ＭＳ Ｐゴシック" charset="-128"/>
            </a:endParaRPr>
          </a:p>
        </p:txBody>
      </p:sp>
      <p:sp>
        <p:nvSpPr>
          <p:cNvPr id="264197" name="Text Box 5"/>
          <p:cNvSpPr txBox="1">
            <a:spLocks noChangeArrowheads="1"/>
          </p:cNvSpPr>
          <p:nvPr/>
        </p:nvSpPr>
        <p:spPr bwMode="auto">
          <a:xfrm rot="-5400000">
            <a:off x="-677862" y="3459162"/>
            <a:ext cx="31242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a:solidFill>
                  <a:srgbClr val="FFFFFF"/>
                </a:solidFill>
                <a:latin typeface="Times New Roman" pitchFamily="18" charset="0"/>
                <a:ea typeface="SimSun" pitchFamily="2" charset="-122"/>
                <a:cs typeface="+mn-cs"/>
              </a:rPr>
              <a:t>教会时代</a:t>
            </a:r>
          </a:p>
        </p:txBody>
      </p:sp>
      <p:sp>
        <p:nvSpPr>
          <p:cNvPr id="264198" name="Text Box 6"/>
          <p:cNvSpPr txBox="1">
            <a:spLocks noChangeArrowheads="1"/>
          </p:cNvSpPr>
          <p:nvPr/>
        </p:nvSpPr>
        <p:spPr bwMode="auto">
          <a:xfrm>
            <a:off x="6019800" y="1066800"/>
            <a:ext cx="20574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00CCFF"/>
                </a:solidFill>
                <a:latin typeface="Times New Roman" pitchFamily="18" charset="0"/>
                <a:ea typeface="SimSun" pitchFamily="2" charset="-122"/>
                <a:cs typeface="+mn-cs"/>
              </a:rPr>
              <a:t>主再来</a:t>
            </a:r>
            <a:endParaRPr lang="zh-CN" altLang="en-US" sz="4000">
              <a:solidFill>
                <a:srgbClr val="000000"/>
              </a:solidFill>
              <a:latin typeface="Times New Roman" pitchFamily="18" charset="0"/>
              <a:ea typeface="SimSun" pitchFamily="2" charset="-122"/>
              <a:cs typeface="+mn-cs"/>
            </a:endParaRPr>
          </a:p>
        </p:txBody>
      </p:sp>
      <p:sp>
        <p:nvSpPr>
          <p:cNvPr id="264199" name="Text Box 7"/>
          <p:cNvSpPr txBox="1">
            <a:spLocks noChangeArrowheads="1"/>
          </p:cNvSpPr>
          <p:nvPr/>
        </p:nvSpPr>
        <p:spPr bwMode="auto">
          <a:xfrm>
            <a:off x="1828800" y="2743200"/>
            <a:ext cx="3733800" cy="295592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福音的黄金</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时代</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大灾难</a:t>
            </a:r>
          </a:p>
          <a:p>
            <a:pPr algn="ctr">
              <a:lnSpc>
                <a:spcPct val="80000"/>
              </a:lnSpc>
              <a:spcBef>
                <a:spcPct val="50000"/>
              </a:spcBef>
            </a:pPr>
            <a:r>
              <a:rPr lang="zh-CN" altLang="en-US" sz="4000" b="1">
                <a:solidFill>
                  <a:srgbClr val="FFFFFF"/>
                </a:solidFill>
                <a:latin typeface="Times New Roman" pitchFamily="18" charset="0"/>
                <a:ea typeface="SimSun" pitchFamily="2" charset="-122"/>
                <a:cs typeface="+mn-cs"/>
              </a:rPr>
              <a:t>撒旦被捆绑</a:t>
            </a:r>
          </a:p>
        </p:txBody>
      </p:sp>
      <p:sp>
        <p:nvSpPr>
          <p:cNvPr id="264200" name="Text Box 8"/>
          <p:cNvSpPr txBox="1">
            <a:spLocks noChangeArrowheads="1"/>
          </p:cNvSpPr>
          <p:nvPr/>
        </p:nvSpPr>
        <p:spPr bwMode="auto">
          <a:xfrm rot="5400000" flipH="1">
            <a:off x="6119812" y="3786188"/>
            <a:ext cx="4951413" cy="579438"/>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3200" b="1">
                <a:solidFill>
                  <a:srgbClr val="FFCC00"/>
                </a:solidFill>
                <a:ea typeface="SimSun" pitchFamily="2" charset="-122"/>
                <a:cs typeface="+mn-cs"/>
              </a:rPr>
              <a:t>永恒的国度</a:t>
            </a:r>
            <a:endParaRPr lang="en-US" sz="3200" b="1">
              <a:solidFill>
                <a:srgbClr val="FFCC00"/>
              </a:solidFill>
              <a:ea typeface="SimSun" pitchFamily="2" charset="-122"/>
              <a:cs typeface="+mn-cs"/>
            </a:endParaRPr>
          </a:p>
        </p:txBody>
      </p:sp>
      <p:sp>
        <p:nvSpPr>
          <p:cNvPr id="264201" name="Text Box 9"/>
          <p:cNvSpPr txBox="1">
            <a:spLocks noChangeArrowheads="1"/>
          </p:cNvSpPr>
          <p:nvPr/>
        </p:nvSpPr>
        <p:spPr bwMode="auto">
          <a:xfrm rot="5381629">
            <a:off x="5875338" y="4868862"/>
            <a:ext cx="25146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CN" altLang="en-US" sz="4000" b="1">
                <a:solidFill>
                  <a:srgbClr val="FF0066"/>
                </a:solidFill>
                <a:latin typeface="Times New Roman" pitchFamily="18" charset="0"/>
                <a:ea typeface="SimSun" pitchFamily="2" charset="-122"/>
                <a:cs typeface="+mn-cs"/>
              </a:rPr>
              <a:t>审判</a:t>
            </a:r>
            <a:endParaRPr lang="zh-CN" altLang="en-US" sz="4000" b="1">
              <a:solidFill>
                <a:srgbClr val="000000"/>
              </a:solidFill>
              <a:latin typeface="Times New Roman" pitchFamily="18" charset="0"/>
              <a:ea typeface="SimSun" pitchFamily="2" charset="-122"/>
              <a:cs typeface="+mn-cs"/>
            </a:endParaRPr>
          </a:p>
        </p:txBody>
      </p:sp>
      <p:sp>
        <p:nvSpPr>
          <p:cNvPr id="264202" name="AutoShape 10"/>
          <p:cNvSpPr>
            <a:spLocks noChangeArrowheads="1"/>
          </p:cNvSpPr>
          <p:nvPr/>
        </p:nvSpPr>
        <p:spPr bwMode="auto">
          <a:xfrm rot="5400000">
            <a:off x="1104900" y="1104900"/>
            <a:ext cx="4495800" cy="54864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741 w 21600"/>
              <a:gd name="T13" fmla="*/ 3741 h 21600"/>
              <a:gd name="T14" fmla="*/ 17859 w 21600"/>
              <a:gd name="T15" fmla="*/ 17859 h 21600"/>
            </a:gdLst>
            <a:ahLst/>
            <a:cxnLst>
              <a:cxn ang="T8">
                <a:pos x="T0" y="T1"/>
              </a:cxn>
              <a:cxn ang="T9">
                <a:pos x="T2" y="T3"/>
              </a:cxn>
              <a:cxn ang="T10">
                <a:pos x="T4" y="T5"/>
              </a:cxn>
              <a:cxn ang="T11">
                <a:pos x="T6" y="T7"/>
              </a:cxn>
            </a:cxnLst>
            <a:rect l="T12" t="T13" r="T14" b="T15"/>
            <a:pathLst>
              <a:path w="21600" h="21600">
                <a:moveTo>
                  <a:pt x="0" y="0"/>
                </a:moveTo>
                <a:lnTo>
                  <a:pt x="3882" y="21600"/>
                </a:lnTo>
                <a:lnTo>
                  <a:pt x="17718" y="21600"/>
                </a:lnTo>
                <a:lnTo>
                  <a:pt x="21600" y="0"/>
                </a:lnTo>
                <a:lnTo>
                  <a:pt x="0" y="0"/>
                </a:lnTo>
                <a:close/>
              </a:path>
            </a:pathLst>
          </a:custGeom>
          <a:noFill/>
          <a:ln w="38100">
            <a:solidFill>
              <a:schemeClr val="accent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xmlns="">
                <a:solidFill>
                  <a:srgbClr val="FFFFFF"/>
                </a:solidFill>
              </a14:hiddenFill>
            </a:ext>
          </a:extLst>
        </p:spPr>
        <p:txBody>
          <a:bodyPr rot="10800000" vert="eaVert" wrap="none" anchor="ctr"/>
          <a:lstStyle/>
          <a:p>
            <a:endParaRPr lang="en-SG">
              <a:solidFill>
                <a:srgbClr val="000000"/>
              </a:solidFill>
              <a:latin typeface="Comic Sans MS" pitchFamily="66" charset="0"/>
              <a:ea typeface="MS PGothic" pitchFamily="34" charset="-128"/>
              <a:cs typeface="+mn-cs"/>
            </a:endParaRPr>
          </a:p>
        </p:txBody>
      </p:sp>
      <p:sp>
        <p:nvSpPr>
          <p:cNvPr id="264203" name="Rectangle 11"/>
          <p:cNvSpPr>
            <a:spLocks noGrp="1" noChangeArrowheads="1"/>
          </p:cNvSpPr>
          <p:nvPr>
            <p:ph type="title" idx="4294967295"/>
          </p:nvPr>
        </p:nvSpPr>
        <p:spPr>
          <a:xfrm>
            <a:off x="685800" y="228600"/>
            <a:ext cx="7772400" cy="762000"/>
          </a:xfrm>
          <a:effectLst>
            <a:outerShdw blurRad="63500" dist="35921" dir="2700000" algn="ctr" rotWithShape="0">
              <a:srgbClr val="000000">
                <a:alpha val="74997"/>
              </a:srgbClr>
            </a:outerShdw>
          </a:effectLst>
        </p:spPr>
        <p:txBody>
          <a:bodyPr anchor="t">
            <a:spAutoFit/>
          </a:bodyPr>
          <a:lstStyle/>
          <a:p>
            <a:pPr>
              <a:spcBef>
                <a:spcPct val="50000"/>
              </a:spcBef>
            </a:pPr>
            <a:r>
              <a:rPr lang="zh-CN" altLang="en-US" b="1">
                <a:solidFill>
                  <a:srgbClr val="FFFFFF"/>
                </a:solidFill>
                <a:ea typeface="SimSun" pitchFamily="2" charset="-122"/>
              </a:rPr>
              <a:t>后千禧年观</a:t>
            </a:r>
          </a:p>
        </p:txBody>
      </p:sp>
      <p:sp>
        <p:nvSpPr>
          <p:cNvPr id="829451" name="Text Box 15"/>
          <p:cNvSpPr txBox="1">
            <a:spLocks noChangeArrowheads="1"/>
          </p:cNvSpPr>
          <p:nvPr/>
        </p:nvSpPr>
        <p:spPr bwMode="auto">
          <a:xfrm>
            <a:off x="8234363" y="95250"/>
            <a:ext cx="9096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b="1">
                <a:solidFill>
                  <a:srgbClr val="FFFFFF"/>
                </a:solidFill>
                <a:cs typeface="+mn-cs"/>
              </a:rPr>
              <a:t>339e</a:t>
            </a:r>
            <a:endParaRPr lang="en-US" b="1">
              <a:solidFill>
                <a:srgbClr val="000000"/>
              </a:solidFill>
              <a:cs typeface="+mn-cs"/>
            </a:endParaRPr>
          </a:p>
        </p:txBody>
      </p:sp>
      <p:sp>
        <p:nvSpPr>
          <p:cNvPr id="824343" name="Text Box 23"/>
          <p:cNvSpPr txBox="1">
            <a:spLocks noChangeArrowheads="1"/>
          </p:cNvSpPr>
          <p:nvPr/>
        </p:nvSpPr>
        <p:spPr bwMode="auto">
          <a:xfrm>
            <a:off x="0" y="6156325"/>
            <a:ext cx="3810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CN" altLang="en-US" sz="4000" b="1">
                <a:solidFill>
                  <a:srgbClr val="FFFFFF"/>
                </a:solidFill>
                <a:latin typeface="Times New Roman" pitchFamily="18" charset="0"/>
                <a:ea typeface="SimSun" pitchFamily="2" charset="-122"/>
                <a:cs typeface="+mn-cs"/>
              </a:rPr>
              <a:t>启示录</a:t>
            </a:r>
            <a:r>
              <a:rPr lang="en-US" altLang="zh-CN" sz="4000" b="1">
                <a:solidFill>
                  <a:srgbClr val="FFFFFF"/>
                </a:solidFill>
                <a:latin typeface="Times New Roman" pitchFamily="18" charset="0"/>
                <a:cs typeface="+mn-cs"/>
              </a:rPr>
              <a:t> </a:t>
            </a:r>
            <a:r>
              <a:rPr lang="en-US" altLang="ja-JP" sz="4000" b="1">
                <a:solidFill>
                  <a:srgbClr val="FFFFFF"/>
                </a:solidFill>
                <a:latin typeface="Times New Roman" pitchFamily="18" charset="0"/>
                <a:cs typeface="+mn-cs"/>
              </a:rPr>
              <a:t>6-18</a:t>
            </a:r>
            <a:r>
              <a:rPr lang="zh-CN" altLang="en-US" sz="4000" b="1">
                <a:solidFill>
                  <a:srgbClr val="FFFFFF"/>
                </a:solidFill>
                <a:latin typeface="Times New Roman" pitchFamily="18" charset="0"/>
                <a:ea typeface="SimSun" pitchFamily="2" charset="-122"/>
                <a:cs typeface="+mn-cs"/>
              </a:rPr>
              <a:t>章</a:t>
            </a:r>
          </a:p>
        </p:txBody>
      </p:sp>
      <p:sp>
        <p:nvSpPr>
          <p:cNvPr id="824344" name="Text Box 24"/>
          <p:cNvSpPr txBox="1">
            <a:spLocks noChangeArrowheads="1"/>
          </p:cNvSpPr>
          <p:nvPr/>
        </p:nvSpPr>
        <p:spPr bwMode="auto">
          <a:xfrm>
            <a:off x="61722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19</a:t>
            </a:r>
          </a:p>
        </p:txBody>
      </p:sp>
      <p:sp>
        <p:nvSpPr>
          <p:cNvPr id="824345" name="Text Box 25"/>
          <p:cNvSpPr txBox="1">
            <a:spLocks noChangeArrowheads="1"/>
          </p:cNvSpPr>
          <p:nvPr/>
        </p:nvSpPr>
        <p:spPr bwMode="auto">
          <a:xfrm>
            <a:off x="3352800" y="6156325"/>
            <a:ext cx="19050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4000" b="1">
                <a:solidFill>
                  <a:srgbClr val="FFFFFF"/>
                </a:solidFill>
                <a:latin typeface="Times New Roman" pitchFamily="18" charset="0"/>
                <a:cs typeface="+mn-cs"/>
              </a:rPr>
              <a:t>20</a:t>
            </a:r>
            <a:r>
              <a:rPr lang="zh-CN" altLang="en-US" sz="4000" b="1">
                <a:solidFill>
                  <a:srgbClr val="FFFFFF"/>
                </a:solidFill>
                <a:latin typeface="Times New Roman" pitchFamily="18" charset="0"/>
                <a:ea typeface="SimSun" pitchFamily="2" charset="-122"/>
                <a:cs typeface="+mn-cs"/>
              </a:rPr>
              <a:t>章</a:t>
            </a:r>
          </a:p>
        </p:txBody>
      </p:sp>
      <p:sp>
        <p:nvSpPr>
          <p:cNvPr id="824346" name="Text Box 26"/>
          <p:cNvSpPr txBox="1">
            <a:spLocks noChangeArrowheads="1"/>
          </p:cNvSpPr>
          <p:nvPr/>
        </p:nvSpPr>
        <p:spPr bwMode="auto">
          <a:xfrm>
            <a:off x="7696200" y="6156325"/>
            <a:ext cx="1447800" cy="701675"/>
          </a:xfrm>
          <a:prstGeom prst="rect">
            <a:avLst/>
          </a:prstGeom>
          <a:noFill/>
          <a:ln w="9525">
            <a:noFill/>
            <a:miter lim="800000"/>
            <a:headEnd/>
            <a:tailEnd/>
          </a:ln>
          <a:effectLst>
            <a:outerShdw blurRad="63500" dist="38099" dir="2700000" algn="ctr" rotWithShape="0">
              <a:srgbClr val="000000">
                <a:alpha val="74997"/>
              </a:srgbClr>
            </a:outerShdw>
          </a:effectLst>
        </p:spPr>
        <p:txBody>
          <a:bodyPr>
            <a:spAutoFit/>
          </a:bodyPr>
          <a:lstStyle/>
          <a:p>
            <a:pPr algn="ctr">
              <a:spcBef>
                <a:spcPct val="50000"/>
              </a:spcBef>
              <a:defRPr/>
            </a:pPr>
            <a:r>
              <a:rPr lang="en-US" sz="4000" b="1">
                <a:solidFill>
                  <a:srgbClr val="FFFFFF"/>
                </a:solidFill>
                <a:latin typeface="Times New Roman" pitchFamily="18" charset="0"/>
                <a:ea typeface="ＭＳ Ｐゴシック" pitchFamily="34" charset="-128"/>
                <a:cs typeface="+mn-cs"/>
              </a:rPr>
              <a:t>21-22</a:t>
            </a:r>
          </a:p>
        </p:txBody>
      </p:sp>
    </p:spTree>
    <p:extLst>
      <p:ext uri="{BB962C8B-B14F-4D97-AF65-F5344CB8AC3E}">
        <p14:creationId xmlns:p14="http://schemas.microsoft.com/office/powerpoint/2010/main" val="30105504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264197"/>
                                        </p:tgtEl>
                                        <p:attrNameLst>
                                          <p:attrName>style.visibility</p:attrName>
                                        </p:attrNameLst>
                                      </p:cBhvr>
                                      <p:to>
                                        <p:strVal val="visible"/>
                                      </p:to>
                                    </p:set>
                                    <p:anim calcmode="lin" valueType="num">
                                      <p:cBhvr additive="base">
                                        <p:cTn id="7" dur="500" fill="hold"/>
                                        <p:tgtEl>
                                          <p:spTgt spid="264197"/>
                                        </p:tgtEl>
                                        <p:attrNameLst>
                                          <p:attrName>ppt_x</p:attrName>
                                        </p:attrNameLst>
                                      </p:cBhvr>
                                      <p:tavLst>
                                        <p:tav tm="0">
                                          <p:val>
                                            <p:strVal val="0-#ppt_w/2"/>
                                          </p:val>
                                        </p:tav>
                                        <p:tav tm="100000">
                                          <p:val>
                                            <p:strVal val="#ppt_x"/>
                                          </p:val>
                                        </p:tav>
                                      </p:tavLst>
                                    </p:anim>
                                    <p:anim calcmode="lin" valueType="num">
                                      <p:cBhvr additive="base">
                                        <p:cTn id="8" dur="500" fill="hold"/>
                                        <p:tgtEl>
                                          <p:spTgt spid="264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264195"/>
                                        </p:tgtEl>
                                        <p:attrNameLst>
                                          <p:attrName>style.visibility</p:attrName>
                                        </p:attrNameLst>
                                      </p:cBhvr>
                                      <p:to>
                                        <p:strVal val="visible"/>
                                      </p:to>
                                    </p:set>
                                    <p:animEffect transition="in" filter="wipe(left)">
                                      <p:cBhvr>
                                        <p:cTn id="12" dur="500"/>
                                        <p:tgtEl>
                                          <p:spTgt spid="264195"/>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264202"/>
                                        </p:tgtEl>
                                        <p:attrNameLst>
                                          <p:attrName>style.visibility</p:attrName>
                                        </p:attrNameLst>
                                      </p:cBhvr>
                                      <p:to>
                                        <p:strVal val="visible"/>
                                      </p:to>
                                    </p:set>
                                    <p:anim calcmode="lin" valueType="num">
                                      <p:cBhvr additive="base">
                                        <p:cTn id="16" dur="5000" fill="hold"/>
                                        <p:tgtEl>
                                          <p:spTgt spid="264202"/>
                                        </p:tgtEl>
                                        <p:attrNameLst>
                                          <p:attrName>ppt_x</p:attrName>
                                        </p:attrNameLst>
                                      </p:cBhvr>
                                      <p:tavLst>
                                        <p:tav tm="0">
                                          <p:val>
                                            <p:strVal val="0-#ppt_w/2"/>
                                          </p:val>
                                        </p:tav>
                                        <p:tav tm="100000">
                                          <p:val>
                                            <p:strVal val="#ppt_x"/>
                                          </p:val>
                                        </p:tav>
                                      </p:tavLst>
                                    </p:anim>
                                    <p:anim calcmode="lin" valueType="num">
                                      <p:cBhvr additive="base">
                                        <p:cTn id="17" dur="5000" fill="hold"/>
                                        <p:tgtEl>
                                          <p:spTgt spid="26420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264199"/>
                                        </p:tgtEl>
                                        <p:attrNameLst>
                                          <p:attrName>style.visibility</p:attrName>
                                        </p:attrNameLst>
                                      </p:cBhvr>
                                      <p:to>
                                        <p:strVal val="visible"/>
                                      </p:to>
                                    </p:set>
                                    <p:anim calcmode="lin" valueType="num">
                                      <p:cBhvr>
                                        <p:cTn id="21" dur="500" fill="hold"/>
                                        <p:tgtEl>
                                          <p:spTgt spid="264199"/>
                                        </p:tgtEl>
                                        <p:attrNameLst>
                                          <p:attrName>ppt_x</p:attrName>
                                        </p:attrNameLst>
                                      </p:cBhvr>
                                      <p:tavLst>
                                        <p:tav tm="0">
                                          <p:val>
                                            <p:strVal val="#ppt_x-#ppt_w/2"/>
                                          </p:val>
                                        </p:tav>
                                        <p:tav tm="100000">
                                          <p:val>
                                            <p:strVal val="#ppt_x"/>
                                          </p:val>
                                        </p:tav>
                                      </p:tavLst>
                                    </p:anim>
                                    <p:anim calcmode="lin" valueType="num">
                                      <p:cBhvr>
                                        <p:cTn id="22" dur="500" fill="hold"/>
                                        <p:tgtEl>
                                          <p:spTgt spid="264199"/>
                                        </p:tgtEl>
                                        <p:attrNameLst>
                                          <p:attrName>ppt_y</p:attrName>
                                        </p:attrNameLst>
                                      </p:cBhvr>
                                      <p:tavLst>
                                        <p:tav tm="0">
                                          <p:val>
                                            <p:strVal val="#ppt_y"/>
                                          </p:val>
                                        </p:tav>
                                        <p:tav tm="100000">
                                          <p:val>
                                            <p:strVal val="#ppt_y"/>
                                          </p:val>
                                        </p:tav>
                                      </p:tavLst>
                                    </p:anim>
                                    <p:anim calcmode="lin" valueType="num">
                                      <p:cBhvr>
                                        <p:cTn id="23" dur="500" fill="hold"/>
                                        <p:tgtEl>
                                          <p:spTgt spid="264199"/>
                                        </p:tgtEl>
                                        <p:attrNameLst>
                                          <p:attrName>ppt_w</p:attrName>
                                        </p:attrNameLst>
                                      </p:cBhvr>
                                      <p:tavLst>
                                        <p:tav tm="0">
                                          <p:val>
                                            <p:fltVal val="0"/>
                                          </p:val>
                                        </p:tav>
                                        <p:tav tm="100000">
                                          <p:val>
                                            <p:strVal val="#ppt_w"/>
                                          </p:val>
                                        </p:tav>
                                      </p:tavLst>
                                    </p:anim>
                                    <p:anim calcmode="lin" valueType="num">
                                      <p:cBhvr>
                                        <p:cTn id="24" dur="500" fill="hold"/>
                                        <p:tgtEl>
                                          <p:spTgt spid="264199"/>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264198"/>
                                        </p:tgtEl>
                                        <p:attrNameLst>
                                          <p:attrName>style.visibility</p:attrName>
                                        </p:attrNameLst>
                                      </p:cBhvr>
                                      <p:to>
                                        <p:strVal val="visible"/>
                                      </p:to>
                                    </p:set>
                                    <p:anim calcmode="lin" valueType="num">
                                      <p:cBhvr additive="base">
                                        <p:cTn id="28" dur="500" fill="hold"/>
                                        <p:tgtEl>
                                          <p:spTgt spid="264198"/>
                                        </p:tgtEl>
                                        <p:attrNameLst>
                                          <p:attrName>ppt_x</p:attrName>
                                        </p:attrNameLst>
                                      </p:cBhvr>
                                      <p:tavLst>
                                        <p:tav tm="0">
                                          <p:val>
                                            <p:strVal val="#ppt_x"/>
                                          </p:val>
                                        </p:tav>
                                        <p:tav tm="100000">
                                          <p:val>
                                            <p:strVal val="#ppt_x"/>
                                          </p:val>
                                        </p:tav>
                                      </p:tavLst>
                                    </p:anim>
                                    <p:anim calcmode="lin" valueType="num">
                                      <p:cBhvr additive="base">
                                        <p:cTn id="29" dur="500" fill="hold"/>
                                        <p:tgtEl>
                                          <p:spTgt spid="264198"/>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264196"/>
                                        </p:tgtEl>
                                        <p:attrNameLst>
                                          <p:attrName>style.visibility</p:attrName>
                                        </p:attrNameLst>
                                      </p:cBhvr>
                                      <p:to>
                                        <p:strVal val="visible"/>
                                      </p:to>
                                    </p:set>
                                    <p:anim calcmode="lin" valueType="num">
                                      <p:cBhvr additive="base">
                                        <p:cTn id="33" dur="500" fill="hold"/>
                                        <p:tgtEl>
                                          <p:spTgt spid="264196"/>
                                        </p:tgtEl>
                                        <p:attrNameLst>
                                          <p:attrName>ppt_x</p:attrName>
                                        </p:attrNameLst>
                                      </p:cBhvr>
                                      <p:tavLst>
                                        <p:tav tm="0">
                                          <p:val>
                                            <p:strVal val="#ppt_x"/>
                                          </p:val>
                                        </p:tav>
                                        <p:tav tm="100000">
                                          <p:val>
                                            <p:strVal val="#ppt_x"/>
                                          </p:val>
                                        </p:tav>
                                      </p:tavLst>
                                    </p:anim>
                                    <p:anim calcmode="lin" valueType="num">
                                      <p:cBhvr additive="base">
                                        <p:cTn id="34" dur="500" fill="hold"/>
                                        <p:tgtEl>
                                          <p:spTgt spid="264196"/>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264201"/>
                                        </p:tgtEl>
                                        <p:attrNameLst>
                                          <p:attrName>style.visibility</p:attrName>
                                        </p:attrNameLst>
                                      </p:cBhvr>
                                      <p:to>
                                        <p:strVal val="visible"/>
                                      </p:to>
                                    </p:set>
                                    <p:anim calcmode="lin" valueType="num">
                                      <p:cBhvr additive="base">
                                        <p:cTn id="38" dur="500" fill="hold"/>
                                        <p:tgtEl>
                                          <p:spTgt spid="264201"/>
                                        </p:tgtEl>
                                        <p:attrNameLst>
                                          <p:attrName>ppt_x</p:attrName>
                                        </p:attrNameLst>
                                      </p:cBhvr>
                                      <p:tavLst>
                                        <p:tav tm="0">
                                          <p:val>
                                            <p:strVal val="#ppt_x"/>
                                          </p:val>
                                        </p:tav>
                                        <p:tav tm="100000">
                                          <p:val>
                                            <p:strVal val="#ppt_x"/>
                                          </p:val>
                                        </p:tav>
                                      </p:tavLst>
                                    </p:anim>
                                    <p:anim calcmode="lin" valueType="num">
                                      <p:cBhvr additive="base">
                                        <p:cTn id="39" dur="500" fill="hold"/>
                                        <p:tgtEl>
                                          <p:spTgt spid="26420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264200"/>
                                        </p:tgtEl>
                                        <p:attrNameLst>
                                          <p:attrName>style.visibility</p:attrName>
                                        </p:attrNameLst>
                                      </p:cBhvr>
                                      <p:to>
                                        <p:strVal val="visible"/>
                                      </p:to>
                                    </p:set>
                                    <p:anim calcmode="lin" valueType="num">
                                      <p:cBhvr additive="base">
                                        <p:cTn id="43" dur="500" fill="hold"/>
                                        <p:tgtEl>
                                          <p:spTgt spid="264200"/>
                                        </p:tgtEl>
                                        <p:attrNameLst>
                                          <p:attrName>ppt_x</p:attrName>
                                        </p:attrNameLst>
                                      </p:cBhvr>
                                      <p:tavLst>
                                        <p:tav tm="0">
                                          <p:val>
                                            <p:strVal val="1+#ppt_w/2"/>
                                          </p:val>
                                        </p:tav>
                                        <p:tav tm="100000">
                                          <p:val>
                                            <p:strVal val="#ppt_x"/>
                                          </p:val>
                                        </p:tav>
                                      </p:tavLst>
                                    </p:anim>
                                    <p:anim calcmode="lin" valueType="num">
                                      <p:cBhvr additive="base">
                                        <p:cTn id="44" dur="500" fill="hold"/>
                                        <p:tgtEl>
                                          <p:spTgt spid="264200"/>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20500"/>
                            </p:stCondLst>
                            <p:childTnLst>
                              <p:par>
                                <p:cTn id="46" presetID="17" presetClass="entr" presetSubtype="8" fill="hold" grpId="0" nodeType="afterEffect">
                                  <p:stCondLst>
                                    <p:cond delay="1000"/>
                                  </p:stCondLst>
                                  <p:childTnLst>
                                    <p:set>
                                      <p:cBhvr>
                                        <p:cTn id="47" dur="1" fill="hold">
                                          <p:stCondLst>
                                            <p:cond delay="0"/>
                                          </p:stCondLst>
                                        </p:cTn>
                                        <p:tgtEl>
                                          <p:spTgt spid="824343"/>
                                        </p:tgtEl>
                                        <p:attrNameLst>
                                          <p:attrName>style.visibility</p:attrName>
                                        </p:attrNameLst>
                                      </p:cBhvr>
                                      <p:to>
                                        <p:strVal val="visible"/>
                                      </p:to>
                                    </p:set>
                                    <p:anim calcmode="lin" valueType="num">
                                      <p:cBhvr>
                                        <p:cTn id="48" dur="500" fill="hold"/>
                                        <p:tgtEl>
                                          <p:spTgt spid="824343"/>
                                        </p:tgtEl>
                                        <p:attrNameLst>
                                          <p:attrName>ppt_x</p:attrName>
                                        </p:attrNameLst>
                                      </p:cBhvr>
                                      <p:tavLst>
                                        <p:tav tm="0">
                                          <p:val>
                                            <p:strVal val="#ppt_x-#ppt_w/2"/>
                                          </p:val>
                                        </p:tav>
                                        <p:tav tm="100000">
                                          <p:val>
                                            <p:strVal val="#ppt_x"/>
                                          </p:val>
                                        </p:tav>
                                      </p:tavLst>
                                    </p:anim>
                                    <p:anim calcmode="lin" valueType="num">
                                      <p:cBhvr>
                                        <p:cTn id="49" dur="500" fill="hold"/>
                                        <p:tgtEl>
                                          <p:spTgt spid="824343"/>
                                        </p:tgtEl>
                                        <p:attrNameLst>
                                          <p:attrName>ppt_y</p:attrName>
                                        </p:attrNameLst>
                                      </p:cBhvr>
                                      <p:tavLst>
                                        <p:tav tm="0">
                                          <p:val>
                                            <p:strVal val="#ppt_y"/>
                                          </p:val>
                                        </p:tav>
                                        <p:tav tm="100000">
                                          <p:val>
                                            <p:strVal val="#ppt_y"/>
                                          </p:val>
                                        </p:tav>
                                      </p:tavLst>
                                    </p:anim>
                                    <p:anim calcmode="lin" valueType="num">
                                      <p:cBhvr>
                                        <p:cTn id="50" dur="500" fill="hold"/>
                                        <p:tgtEl>
                                          <p:spTgt spid="824343"/>
                                        </p:tgtEl>
                                        <p:attrNameLst>
                                          <p:attrName>ppt_w</p:attrName>
                                        </p:attrNameLst>
                                      </p:cBhvr>
                                      <p:tavLst>
                                        <p:tav tm="0">
                                          <p:val>
                                            <p:fltVal val="0"/>
                                          </p:val>
                                        </p:tav>
                                        <p:tav tm="100000">
                                          <p:val>
                                            <p:strVal val="#ppt_w"/>
                                          </p:val>
                                        </p:tav>
                                      </p:tavLst>
                                    </p:anim>
                                    <p:anim calcmode="lin" valueType="num">
                                      <p:cBhvr>
                                        <p:cTn id="51" dur="500" fill="hold"/>
                                        <p:tgtEl>
                                          <p:spTgt spid="824343"/>
                                        </p:tgtEl>
                                        <p:attrNameLst>
                                          <p:attrName>ppt_h</p:attrName>
                                        </p:attrNameLst>
                                      </p:cBhvr>
                                      <p:tavLst>
                                        <p:tav tm="0">
                                          <p:val>
                                            <p:strVal val="#ppt_h"/>
                                          </p:val>
                                        </p:tav>
                                        <p:tav tm="100000">
                                          <p:val>
                                            <p:strVal val="#ppt_h"/>
                                          </p:val>
                                        </p:tav>
                                      </p:tavLst>
                                    </p:anim>
                                  </p:childTnLst>
                                </p:cTn>
                              </p:par>
                            </p:childTnLst>
                          </p:cTn>
                        </p:par>
                        <p:par>
                          <p:cTn id="52" fill="hold" nodeType="afterGroup">
                            <p:stCondLst>
                              <p:cond delay="22000"/>
                            </p:stCondLst>
                            <p:childTnLst>
                              <p:par>
                                <p:cTn id="53" presetID="17" presetClass="entr" presetSubtype="8" fill="hold" grpId="0" nodeType="afterEffect">
                                  <p:stCondLst>
                                    <p:cond delay="1000"/>
                                  </p:stCondLst>
                                  <p:childTnLst>
                                    <p:set>
                                      <p:cBhvr>
                                        <p:cTn id="54" dur="1" fill="hold">
                                          <p:stCondLst>
                                            <p:cond delay="0"/>
                                          </p:stCondLst>
                                        </p:cTn>
                                        <p:tgtEl>
                                          <p:spTgt spid="824344"/>
                                        </p:tgtEl>
                                        <p:attrNameLst>
                                          <p:attrName>style.visibility</p:attrName>
                                        </p:attrNameLst>
                                      </p:cBhvr>
                                      <p:to>
                                        <p:strVal val="visible"/>
                                      </p:to>
                                    </p:set>
                                    <p:anim calcmode="lin" valueType="num">
                                      <p:cBhvr>
                                        <p:cTn id="55" dur="500" fill="hold"/>
                                        <p:tgtEl>
                                          <p:spTgt spid="824344"/>
                                        </p:tgtEl>
                                        <p:attrNameLst>
                                          <p:attrName>ppt_x</p:attrName>
                                        </p:attrNameLst>
                                      </p:cBhvr>
                                      <p:tavLst>
                                        <p:tav tm="0">
                                          <p:val>
                                            <p:strVal val="#ppt_x-#ppt_w/2"/>
                                          </p:val>
                                        </p:tav>
                                        <p:tav tm="100000">
                                          <p:val>
                                            <p:strVal val="#ppt_x"/>
                                          </p:val>
                                        </p:tav>
                                      </p:tavLst>
                                    </p:anim>
                                    <p:anim calcmode="lin" valueType="num">
                                      <p:cBhvr>
                                        <p:cTn id="56" dur="500" fill="hold"/>
                                        <p:tgtEl>
                                          <p:spTgt spid="824344"/>
                                        </p:tgtEl>
                                        <p:attrNameLst>
                                          <p:attrName>ppt_y</p:attrName>
                                        </p:attrNameLst>
                                      </p:cBhvr>
                                      <p:tavLst>
                                        <p:tav tm="0">
                                          <p:val>
                                            <p:strVal val="#ppt_y"/>
                                          </p:val>
                                        </p:tav>
                                        <p:tav tm="100000">
                                          <p:val>
                                            <p:strVal val="#ppt_y"/>
                                          </p:val>
                                        </p:tav>
                                      </p:tavLst>
                                    </p:anim>
                                    <p:anim calcmode="lin" valueType="num">
                                      <p:cBhvr>
                                        <p:cTn id="57" dur="500" fill="hold"/>
                                        <p:tgtEl>
                                          <p:spTgt spid="824344"/>
                                        </p:tgtEl>
                                        <p:attrNameLst>
                                          <p:attrName>ppt_w</p:attrName>
                                        </p:attrNameLst>
                                      </p:cBhvr>
                                      <p:tavLst>
                                        <p:tav tm="0">
                                          <p:val>
                                            <p:fltVal val="0"/>
                                          </p:val>
                                        </p:tav>
                                        <p:tav tm="100000">
                                          <p:val>
                                            <p:strVal val="#ppt_w"/>
                                          </p:val>
                                        </p:tav>
                                      </p:tavLst>
                                    </p:anim>
                                    <p:anim calcmode="lin" valueType="num">
                                      <p:cBhvr>
                                        <p:cTn id="58" dur="500" fill="hold"/>
                                        <p:tgtEl>
                                          <p:spTgt spid="824344"/>
                                        </p:tgtEl>
                                        <p:attrNameLst>
                                          <p:attrName>ppt_h</p:attrName>
                                        </p:attrNameLst>
                                      </p:cBhvr>
                                      <p:tavLst>
                                        <p:tav tm="0">
                                          <p:val>
                                            <p:strVal val="#ppt_h"/>
                                          </p:val>
                                        </p:tav>
                                        <p:tav tm="100000">
                                          <p:val>
                                            <p:strVal val="#ppt_h"/>
                                          </p:val>
                                        </p:tav>
                                      </p:tavLst>
                                    </p:anim>
                                  </p:childTnLst>
                                </p:cTn>
                              </p:par>
                            </p:childTnLst>
                          </p:cTn>
                        </p:par>
                        <p:par>
                          <p:cTn id="59" fill="hold" nodeType="afterGroup">
                            <p:stCondLst>
                              <p:cond delay="23500"/>
                            </p:stCondLst>
                            <p:childTnLst>
                              <p:par>
                                <p:cTn id="60" presetID="17" presetClass="entr" presetSubtype="8" fill="hold" grpId="0" nodeType="afterEffect">
                                  <p:stCondLst>
                                    <p:cond delay="1000"/>
                                  </p:stCondLst>
                                  <p:childTnLst>
                                    <p:set>
                                      <p:cBhvr>
                                        <p:cTn id="61" dur="1" fill="hold">
                                          <p:stCondLst>
                                            <p:cond delay="0"/>
                                          </p:stCondLst>
                                        </p:cTn>
                                        <p:tgtEl>
                                          <p:spTgt spid="824345"/>
                                        </p:tgtEl>
                                        <p:attrNameLst>
                                          <p:attrName>style.visibility</p:attrName>
                                        </p:attrNameLst>
                                      </p:cBhvr>
                                      <p:to>
                                        <p:strVal val="visible"/>
                                      </p:to>
                                    </p:set>
                                    <p:anim calcmode="lin" valueType="num">
                                      <p:cBhvr>
                                        <p:cTn id="62" dur="500" fill="hold"/>
                                        <p:tgtEl>
                                          <p:spTgt spid="824345"/>
                                        </p:tgtEl>
                                        <p:attrNameLst>
                                          <p:attrName>ppt_x</p:attrName>
                                        </p:attrNameLst>
                                      </p:cBhvr>
                                      <p:tavLst>
                                        <p:tav tm="0">
                                          <p:val>
                                            <p:strVal val="#ppt_x-#ppt_w/2"/>
                                          </p:val>
                                        </p:tav>
                                        <p:tav tm="100000">
                                          <p:val>
                                            <p:strVal val="#ppt_x"/>
                                          </p:val>
                                        </p:tav>
                                      </p:tavLst>
                                    </p:anim>
                                    <p:anim calcmode="lin" valueType="num">
                                      <p:cBhvr>
                                        <p:cTn id="63" dur="500" fill="hold"/>
                                        <p:tgtEl>
                                          <p:spTgt spid="824345"/>
                                        </p:tgtEl>
                                        <p:attrNameLst>
                                          <p:attrName>ppt_y</p:attrName>
                                        </p:attrNameLst>
                                      </p:cBhvr>
                                      <p:tavLst>
                                        <p:tav tm="0">
                                          <p:val>
                                            <p:strVal val="#ppt_y"/>
                                          </p:val>
                                        </p:tav>
                                        <p:tav tm="100000">
                                          <p:val>
                                            <p:strVal val="#ppt_y"/>
                                          </p:val>
                                        </p:tav>
                                      </p:tavLst>
                                    </p:anim>
                                    <p:anim calcmode="lin" valueType="num">
                                      <p:cBhvr>
                                        <p:cTn id="64" dur="500" fill="hold"/>
                                        <p:tgtEl>
                                          <p:spTgt spid="824345"/>
                                        </p:tgtEl>
                                        <p:attrNameLst>
                                          <p:attrName>ppt_w</p:attrName>
                                        </p:attrNameLst>
                                      </p:cBhvr>
                                      <p:tavLst>
                                        <p:tav tm="0">
                                          <p:val>
                                            <p:fltVal val="0"/>
                                          </p:val>
                                        </p:tav>
                                        <p:tav tm="100000">
                                          <p:val>
                                            <p:strVal val="#ppt_w"/>
                                          </p:val>
                                        </p:tav>
                                      </p:tavLst>
                                    </p:anim>
                                    <p:anim calcmode="lin" valueType="num">
                                      <p:cBhvr>
                                        <p:cTn id="65" dur="500" fill="hold"/>
                                        <p:tgtEl>
                                          <p:spTgt spid="824345"/>
                                        </p:tgtEl>
                                        <p:attrNameLst>
                                          <p:attrName>ppt_h</p:attrName>
                                        </p:attrNameLst>
                                      </p:cBhvr>
                                      <p:tavLst>
                                        <p:tav tm="0">
                                          <p:val>
                                            <p:strVal val="#ppt_h"/>
                                          </p:val>
                                        </p:tav>
                                        <p:tav tm="100000">
                                          <p:val>
                                            <p:strVal val="#ppt_h"/>
                                          </p:val>
                                        </p:tav>
                                      </p:tavLst>
                                    </p:anim>
                                  </p:childTnLst>
                                </p:cTn>
                              </p:par>
                            </p:childTnLst>
                          </p:cTn>
                        </p:par>
                        <p:par>
                          <p:cTn id="66" fill="hold" nodeType="afterGroup">
                            <p:stCondLst>
                              <p:cond delay="25000"/>
                            </p:stCondLst>
                            <p:childTnLst>
                              <p:par>
                                <p:cTn id="67" presetID="17" presetClass="entr" presetSubtype="8" fill="hold" grpId="0" nodeType="afterEffect">
                                  <p:stCondLst>
                                    <p:cond delay="1000"/>
                                  </p:stCondLst>
                                  <p:childTnLst>
                                    <p:set>
                                      <p:cBhvr>
                                        <p:cTn id="68" dur="1" fill="hold">
                                          <p:stCondLst>
                                            <p:cond delay="0"/>
                                          </p:stCondLst>
                                        </p:cTn>
                                        <p:tgtEl>
                                          <p:spTgt spid="824346"/>
                                        </p:tgtEl>
                                        <p:attrNameLst>
                                          <p:attrName>style.visibility</p:attrName>
                                        </p:attrNameLst>
                                      </p:cBhvr>
                                      <p:to>
                                        <p:strVal val="visible"/>
                                      </p:to>
                                    </p:set>
                                    <p:anim calcmode="lin" valueType="num">
                                      <p:cBhvr>
                                        <p:cTn id="69" dur="500" fill="hold"/>
                                        <p:tgtEl>
                                          <p:spTgt spid="824346"/>
                                        </p:tgtEl>
                                        <p:attrNameLst>
                                          <p:attrName>ppt_x</p:attrName>
                                        </p:attrNameLst>
                                      </p:cBhvr>
                                      <p:tavLst>
                                        <p:tav tm="0">
                                          <p:val>
                                            <p:strVal val="#ppt_x-#ppt_w/2"/>
                                          </p:val>
                                        </p:tav>
                                        <p:tav tm="100000">
                                          <p:val>
                                            <p:strVal val="#ppt_x"/>
                                          </p:val>
                                        </p:tav>
                                      </p:tavLst>
                                    </p:anim>
                                    <p:anim calcmode="lin" valueType="num">
                                      <p:cBhvr>
                                        <p:cTn id="70" dur="500" fill="hold"/>
                                        <p:tgtEl>
                                          <p:spTgt spid="824346"/>
                                        </p:tgtEl>
                                        <p:attrNameLst>
                                          <p:attrName>ppt_y</p:attrName>
                                        </p:attrNameLst>
                                      </p:cBhvr>
                                      <p:tavLst>
                                        <p:tav tm="0">
                                          <p:val>
                                            <p:strVal val="#ppt_y"/>
                                          </p:val>
                                        </p:tav>
                                        <p:tav tm="100000">
                                          <p:val>
                                            <p:strVal val="#ppt_y"/>
                                          </p:val>
                                        </p:tav>
                                      </p:tavLst>
                                    </p:anim>
                                    <p:anim calcmode="lin" valueType="num">
                                      <p:cBhvr>
                                        <p:cTn id="71" dur="500" fill="hold"/>
                                        <p:tgtEl>
                                          <p:spTgt spid="824346"/>
                                        </p:tgtEl>
                                        <p:attrNameLst>
                                          <p:attrName>ppt_w</p:attrName>
                                        </p:attrNameLst>
                                      </p:cBhvr>
                                      <p:tavLst>
                                        <p:tav tm="0">
                                          <p:val>
                                            <p:fltVal val="0"/>
                                          </p:val>
                                        </p:tav>
                                        <p:tav tm="100000">
                                          <p:val>
                                            <p:strVal val="#ppt_w"/>
                                          </p:val>
                                        </p:tav>
                                      </p:tavLst>
                                    </p:anim>
                                    <p:anim calcmode="lin" valueType="num">
                                      <p:cBhvr>
                                        <p:cTn id="72" dur="500" fill="hold"/>
                                        <p:tgtEl>
                                          <p:spTgt spid="8243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autoUpdateAnimBg="0"/>
      <p:bldP spid="264198" grpId="0" autoUpdateAnimBg="0"/>
      <p:bldP spid="264199" grpId="0" autoUpdateAnimBg="0"/>
      <p:bldP spid="264200" grpId="0" autoUpdateAnimBg="0"/>
      <p:bldP spid="264201" grpId="0" autoUpdateAnimBg="0"/>
      <p:bldP spid="264202" grpId="0" animBg="1"/>
      <p:bldP spid="824343" grpId="0" autoUpdateAnimBg="0"/>
      <p:bldP spid="824344" grpId="0" autoUpdateAnimBg="0"/>
      <p:bldP spid="824345" grpId="0" autoUpdateAnimBg="0"/>
      <p:bldP spid="824346"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823298" name="Rectangle 2"/>
          <p:cNvSpPr>
            <a:spLocks noGrp="1" noChangeArrowheads="1"/>
          </p:cNvSpPr>
          <p:nvPr>
            <p:ph type="title" idx="4294967295"/>
          </p:nvPr>
        </p:nvSpPr>
        <p:spPr>
          <a:xfrm>
            <a:off x="687388" y="292100"/>
            <a:ext cx="7466012" cy="1108075"/>
          </a:xfrm>
          <a:solidFill>
            <a:srgbClr val="006600"/>
          </a:solidFill>
          <a:ln w="28575">
            <a:solidFill>
              <a:srgbClr val="FFFF00"/>
            </a:solidFill>
            <a:miter lim="800000"/>
            <a:headEnd/>
            <a:tailEnd/>
          </a:ln>
        </p:spPr>
        <p:txBody>
          <a:bodyPr>
            <a:spAutoFit/>
          </a:bodyPr>
          <a:lstStyle/>
          <a:p>
            <a:pPr eaLnBrk="1" hangingPunct="1"/>
            <a:r>
              <a:rPr lang="zh-TW" altLang="en-US" sz="6600" b="1">
                <a:solidFill>
                  <a:srgbClr val="FFFF66"/>
                </a:solidFill>
                <a:latin typeface="SimSun" pitchFamily="2" charset="-122"/>
                <a:ea typeface="SimSun" pitchFamily="2" charset="-122"/>
              </a:rPr>
              <a:t>國度的局面</a:t>
            </a:r>
            <a:endParaRPr lang="en-US" sz="6600" b="1">
              <a:solidFill>
                <a:srgbClr val="FFFF66"/>
              </a:solidFill>
            </a:endParaRPr>
          </a:p>
        </p:txBody>
      </p:sp>
      <p:sp>
        <p:nvSpPr>
          <p:cNvPr id="31747" name="Text Box 3"/>
          <p:cNvSpPr txBox="1">
            <a:spLocks noChangeArrowheads="1"/>
          </p:cNvSpPr>
          <p:nvPr/>
        </p:nvSpPr>
        <p:spPr bwMode="auto">
          <a:xfrm>
            <a:off x="533400" y="1828800"/>
            <a:ext cx="8458200" cy="709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altLang="zh-TW" sz="3200">
                <a:solidFill>
                  <a:srgbClr val="FFFF00"/>
                </a:solidFill>
                <a:cs typeface="+mn-cs"/>
              </a:rPr>
              <a:t>-</a:t>
            </a:r>
            <a:r>
              <a:rPr lang="en-US" sz="3200">
                <a:solidFill>
                  <a:srgbClr val="FFFF00"/>
                </a:solidFill>
                <a:cs typeface="+mn-cs"/>
              </a:rPr>
              <a:t>-</a:t>
            </a:r>
            <a:r>
              <a:rPr lang="en-US" altLang="zh-TW" sz="3200">
                <a:solidFill>
                  <a:srgbClr val="FFFF00"/>
                </a:solidFill>
                <a:cs typeface="+mn-cs"/>
              </a:rPr>
              <a:t>-</a:t>
            </a:r>
            <a:r>
              <a:rPr lang="en-US" sz="3200">
                <a:solidFill>
                  <a:srgbClr val="FFFF00"/>
                </a:solidFill>
                <a:cs typeface="+mn-cs"/>
              </a:rPr>
              <a:t>-------</a:t>
            </a:r>
            <a:r>
              <a:rPr lang="zh-TW" altLang="en-US" sz="4000">
                <a:solidFill>
                  <a:srgbClr val="FFFF00"/>
                </a:solidFill>
                <a:cs typeface="+mn-cs"/>
              </a:rPr>
              <a:t>普  世  國  度</a:t>
            </a:r>
            <a:r>
              <a:rPr lang="en-US" altLang="ja-JP" sz="3200">
                <a:solidFill>
                  <a:srgbClr val="FFFF00"/>
                </a:solidFill>
                <a:cs typeface="+mn-cs"/>
              </a:rPr>
              <a:t>----------</a:t>
            </a:r>
            <a:r>
              <a:rPr lang="en-US" altLang="zh-TW" sz="3200">
                <a:solidFill>
                  <a:srgbClr val="FFFF00"/>
                </a:solidFill>
                <a:cs typeface="+mn-cs"/>
              </a:rPr>
              <a:t>-</a:t>
            </a:r>
            <a:endParaRPr lang="en-US" sz="3200">
              <a:solidFill>
                <a:srgbClr val="FFFF00"/>
              </a:solidFill>
              <a:cs typeface="+mn-cs"/>
            </a:endParaRPr>
          </a:p>
        </p:txBody>
      </p:sp>
      <p:sp>
        <p:nvSpPr>
          <p:cNvPr id="823300" name="Text Box 11"/>
          <p:cNvSpPr txBox="1">
            <a:spLocks noChangeArrowheads="1"/>
          </p:cNvSpPr>
          <p:nvPr/>
        </p:nvSpPr>
        <p:spPr bwMode="auto">
          <a:xfrm>
            <a:off x="-228600" y="43592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FF"/>
                </a:solidFill>
                <a:cs typeface="+mn-cs"/>
              </a:rPr>
              <a:t>西奈山 </a:t>
            </a:r>
            <a:endParaRPr lang="en-US" sz="2800" b="1">
              <a:solidFill>
                <a:srgbClr val="FFFFFF"/>
              </a:solidFill>
              <a:cs typeface="+mn-cs"/>
            </a:endParaRPr>
          </a:p>
        </p:txBody>
      </p:sp>
      <p:sp>
        <p:nvSpPr>
          <p:cNvPr id="823301" name="Text Box 16"/>
          <p:cNvSpPr txBox="1">
            <a:spLocks noChangeArrowheads="1"/>
          </p:cNvSpPr>
          <p:nvPr/>
        </p:nvSpPr>
        <p:spPr bwMode="auto">
          <a:xfrm>
            <a:off x="8272463" y="87313"/>
            <a:ext cx="79533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r>
              <a:rPr lang="en-US" sz="2000" b="1">
                <a:solidFill>
                  <a:srgbClr val="FFFFFF"/>
                </a:solidFill>
                <a:cs typeface="+mn-cs"/>
              </a:rPr>
              <a:t>119d</a:t>
            </a:r>
          </a:p>
        </p:txBody>
      </p:sp>
      <p:sp>
        <p:nvSpPr>
          <p:cNvPr id="31761" name="Text Box 17"/>
          <p:cNvSpPr txBox="1">
            <a:spLocks noChangeArrowheads="1"/>
          </p:cNvSpPr>
          <p:nvPr/>
        </p:nvSpPr>
        <p:spPr bwMode="auto">
          <a:xfrm>
            <a:off x="533400" y="2530475"/>
            <a:ext cx="8458200" cy="649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en-US" sz="3600">
                <a:solidFill>
                  <a:srgbClr val="FFFF00"/>
                </a:solidFill>
                <a:cs typeface="+mn-cs"/>
              </a:rPr>
              <a:t>----------</a:t>
            </a:r>
            <a:r>
              <a:rPr lang="zh-TW" altLang="en-US" sz="3600">
                <a:solidFill>
                  <a:srgbClr val="FFFF00"/>
                </a:solidFill>
                <a:cs typeface="+mn-cs"/>
              </a:rPr>
              <a:t>屬  靈   國  度</a:t>
            </a:r>
            <a:r>
              <a:rPr lang="en-US" altLang="ja-JP" sz="3600">
                <a:solidFill>
                  <a:srgbClr val="FFFF00"/>
                </a:solidFill>
                <a:cs typeface="+mn-cs"/>
              </a:rPr>
              <a:t>-----------</a:t>
            </a:r>
            <a:endParaRPr lang="en-US" sz="3600">
              <a:solidFill>
                <a:srgbClr val="FFFF00"/>
              </a:solidFill>
              <a:cs typeface="+mn-cs"/>
            </a:endParaRPr>
          </a:p>
        </p:txBody>
      </p:sp>
      <p:sp>
        <p:nvSpPr>
          <p:cNvPr id="823303" name="Text Box 18"/>
          <p:cNvSpPr txBox="1">
            <a:spLocks noChangeArrowheads="1"/>
          </p:cNvSpPr>
          <p:nvPr/>
        </p:nvSpPr>
        <p:spPr bwMode="auto">
          <a:xfrm>
            <a:off x="1219200" y="4359275"/>
            <a:ext cx="1978025" cy="1171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a:solidFill>
                  <a:srgbClr val="FFFFFF"/>
                </a:solidFill>
                <a:cs typeface="+mn-cs"/>
              </a:rPr>
              <a:t>士</a:t>
            </a:r>
            <a:r>
              <a:rPr lang="zh-TW" altLang="en-US" sz="2800" b="1">
                <a:solidFill>
                  <a:srgbClr val="FFFFFF"/>
                </a:solidFill>
                <a:cs typeface="+mn-cs"/>
              </a:rPr>
              <a:t>师</a:t>
            </a:r>
            <a:r>
              <a:rPr lang="zh-TW" altLang="en-US">
                <a:solidFill>
                  <a:srgbClr val="FFFFFF"/>
                </a:solidFill>
                <a:cs typeface="+mn-cs"/>
              </a:rPr>
              <a:t> </a:t>
            </a:r>
            <a:r>
              <a:rPr lang="en-US" altLang="ja-JP">
                <a:solidFill>
                  <a:srgbClr val="FFFFFF"/>
                </a:solidFill>
                <a:cs typeface="+mn-cs"/>
              </a:rPr>
              <a:t>/</a:t>
            </a:r>
          </a:p>
          <a:p>
            <a:pPr algn="ctr">
              <a:spcBef>
                <a:spcPct val="50000"/>
              </a:spcBef>
            </a:pPr>
            <a:r>
              <a:rPr lang="zh-TW" altLang="en-US" sz="2800">
                <a:solidFill>
                  <a:srgbClr val="FFFFFF"/>
                </a:solidFill>
                <a:cs typeface="+mn-cs"/>
              </a:rPr>
              <a:t>國王</a:t>
            </a:r>
            <a:endParaRPr lang="en-US" sz="2800">
              <a:solidFill>
                <a:srgbClr val="FFFFFF"/>
              </a:solidFill>
              <a:cs typeface="+mn-cs"/>
            </a:endParaRPr>
          </a:p>
        </p:txBody>
      </p:sp>
      <p:sp>
        <p:nvSpPr>
          <p:cNvPr id="823304" name="Text Box 19"/>
          <p:cNvSpPr txBox="1">
            <a:spLocks noChangeArrowheads="1"/>
          </p:cNvSpPr>
          <p:nvPr/>
        </p:nvSpPr>
        <p:spPr bwMode="auto">
          <a:xfrm>
            <a:off x="4495800" y="43592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FF"/>
                </a:solidFill>
                <a:latin typeface="SimSun" pitchFamily="2" charset="-122"/>
                <a:ea typeface="SimSun" pitchFamily="2" charset="-122"/>
                <a:cs typeface="+mn-cs"/>
              </a:rPr>
              <a:t>教会时代</a:t>
            </a:r>
            <a:r>
              <a:rPr lang="zh-TW" altLang="en-US">
                <a:solidFill>
                  <a:srgbClr val="FFFFFF"/>
                </a:solidFill>
                <a:cs typeface="+mn-cs"/>
              </a:rPr>
              <a:t> </a:t>
            </a:r>
            <a:endParaRPr lang="en-US">
              <a:solidFill>
                <a:srgbClr val="FFFFFF"/>
              </a:solidFill>
              <a:cs typeface="+mn-cs"/>
            </a:endParaRPr>
          </a:p>
        </p:txBody>
      </p:sp>
      <p:sp>
        <p:nvSpPr>
          <p:cNvPr id="823305" name="Text Box 21"/>
          <p:cNvSpPr txBox="1">
            <a:spLocks noChangeArrowheads="1"/>
          </p:cNvSpPr>
          <p:nvPr/>
        </p:nvSpPr>
        <p:spPr bwMode="auto">
          <a:xfrm>
            <a:off x="7315200" y="4359275"/>
            <a:ext cx="1981200"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TW" altLang="en-US" sz="2800">
                <a:solidFill>
                  <a:srgbClr val="FFFFFF"/>
                </a:solidFill>
                <a:cs typeface="+mn-cs"/>
              </a:rPr>
              <a:t>永恒 </a:t>
            </a:r>
            <a:endParaRPr lang="en-US" sz="2800">
              <a:solidFill>
                <a:srgbClr val="FFFFFF"/>
              </a:solidFill>
              <a:cs typeface="+mn-cs"/>
            </a:endParaRPr>
          </a:p>
        </p:txBody>
      </p:sp>
      <p:sp>
        <p:nvSpPr>
          <p:cNvPr id="823306" name="Line 5"/>
          <p:cNvSpPr>
            <a:spLocks noChangeShapeType="1"/>
          </p:cNvSpPr>
          <p:nvPr/>
        </p:nvSpPr>
        <p:spPr bwMode="auto">
          <a:xfrm>
            <a:off x="457200" y="4359275"/>
            <a:ext cx="8154988" cy="50800"/>
          </a:xfrm>
          <a:prstGeom prst="line">
            <a:avLst/>
          </a:prstGeom>
          <a:noFill/>
          <a:ln w="76200">
            <a:solidFill>
              <a:schemeClr val="bg1"/>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nvGrpSpPr>
          <p:cNvPr id="823307" name="Group 6"/>
          <p:cNvGrpSpPr>
            <a:grpSpLocks/>
          </p:cNvGrpSpPr>
          <p:nvPr/>
        </p:nvGrpSpPr>
        <p:grpSpPr bwMode="auto">
          <a:xfrm>
            <a:off x="3454400" y="3724275"/>
            <a:ext cx="431800" cy="647700"/>
            <a:chOff x="385" y="1298"/>
            <a:chExt cx="272" cy="408"/>
          </a:xfrm>
        </p:grpSpPr>
        <p:sp>
          <p:nvSpPr>
            <p:cNvPr id="823315" name="Line 7"/>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823316" name="Line 8"/>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grpSp>
      <p:sp>
        <p:nvSpPr>
          <p:cNvPr id="823308" name="Line 9"/>
          <p:cNvSpPr>
            <a:spLocks noChangeShapeType="1"/>
          </p:cNvSpPr>
          <p:nvPr/>
        </p:nvSpPr>
        <p:spPr bwMode="auto">
          <a:xfrm>
            <a:off x="7165975" y="3652838"/>
            <a:ext cx="0" cy="719137"/>
          </a:xfrm>
          <a:prstGeom prst="line">
            <a:avLst/>
          </a:prstGeom>
          <a:noFill/>
          <a:ln w="57150">
            <a:solidFill>
              <a:srgbClr val="99CCFF"/>
            </a:solidFill>
            <a:round/>
            <a:headEnd/>
            <a:tailEnd type="stealth" w="lg" len="lg"/>
          </a:ln>
          <a:extLst>
            <a:ext uri="{909E8E84-426E-40dd-AFC4-6F175D3DCCD1}">
              <a14:hiddenFill xmlns:a14="http://schemas.microsoft.com/office/drawing/2010/main" xmlns="">
                <a:noFill/>
              </a14:hiddenFill>
            </a:ext>
          </a:extLst>
        </p:spPr>
        <p:txBody>
          <a:bodyPr lIns="90000" tIns="46800" rIns="90000" bIns="46800">
            <a:spAutoFit/>
          </a:bodyPr>
          <a:lstStyle/>
          <a:p>
            <a:endParaRPr lang="en-SG">
              <a:solidFill>
                <a:srgbClr val="000000"/>
              </a:solidFill>
              <a:latin typeface="Comic Sans MS" pitchFamily="66" charset="0"/>
              <a:ea typeface="MS PGothic" pitchFamily="34" charset="-128"/>
              <a:cs typeface="+mn-cs"/>
            </a:endParaRPr>
          </a:p>
        </p:txBody>
      </p:sp>
      <p:sp>
        <p:nvSpPr>
          <p:cNvPr id="823309" name="Line 23"/>
          <p:cNvSpPr>
            <a:spLocks noChangeShapeType="1"/>
          </p:cNvSpPr>
          <p:nvPr/>
        </p:nvSpPr>
        <p:spPr bwMode="auto">
          <a:xfrm>
            <a:off x="1524000"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823310" name="Line 24"/>
          <p:cNvSpPr>
            <a:spLocks noChangeShapeType="1"/>
          </p:cNvSpPr>
          <p:nvPr/>
        </p:nvSpPr>
        <p:spPr bwMode="auto">
          <a:xfrm>
            <a:off x="2819400" y="4130675"/>
            <a:ext cx="0" cy="228600"/>
          </a:xfrm>
          <a:prstGeom prst="line">
            <a:avLst/>
          </a:prstGeom>
          <a:noFill/>
          <a:ln w="5715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SG">
              <a:solidFill>
                <a:srgbClr val="000000"/>
              </a:solidFill>
              <a:latin typeface="Comic Sans MS" pitchFamily="66" charset="0"/>
              <a:ea typeface="MS PGothic" pitchFamily="34" charset="-128"/>
              <a:cs typeface="+mn-cs"/>
            </a:endParaRPr>
          </a:p>
        </p:txBody>
      </p:sp>
      <p:sp>
        <p:nvSpPr>
          <p:cNvPr id="823311" name="Text Box 22"/>
          <p:cNvSpPr txBox="1">
            <a:spLocks noChangeArrowheads="1"/>
          </p:cNvSpPr>
          <p:nvPr/>
        </p:nvSpPr>
        <p:spPr bwMode="auto">
          <a:xfrm>
            <a:off x="4495800" y="4953000"/>
            <a:ext cx="1978025"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3200" b="1">
                <a:solidFill>
                  <a:srgbClr val="FFFFFF"/>
                </a:solidFill>
                <a:latin typeface="SimSun" pitchFamily="2" charset="-122"/>
                <a:ea typeface="SimSun" pitchFamily="2" charset="-122"/>
                <a:cs typeface="+mn-cs"/>
              </a:rPr>
              <a:t>大灾难 </a:t>
            </a:r>
            <a:endParaRPr lang="en-US" sz="3200" b="1">
              <a:solidFill>
                <a:srgbClr val="000000"/>
              </a:solidFill>
              <a:latin typeface="SimSun" pitchFamily="2" charset="-122"/>
              <a:ea typeface="SimSun" pitchFamily="2" charset="-122"/>
              <a:cs typeface="+mn-cs"/>
            </a:endParaRPr>
          </a:p>
        </p:txBody>
      </p:sp>
      <p:sp>
        <p:nvSpPr>
          <p:cNvPr id="31772" name="Text Box 28"/>
          <p:cNvSpPr txBox="1">
            <a:spLocks noChangeArrowheads="1"/>
          </p:cNvSpPr>
          <p:nvPr/>
        </p:nvSpPr>
        <p:spPr bwMode="auto">
          <a:xfrm>
            <a:off x="1143000" y="32924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00"/>
                </a:solidFill>
                <a:latin typeface="SimSun" pitchFamily="2" charset="-122"/>
                <a:ea typeface="SimSun" pitchFamily="2" charset="-122"/>
                <a:cs typeface="+mn-cs"/>
              </a:rPr>
              <a:t>神权 </a:t>
            </a:r>
            <a:endParaRPr lang="en-US" sz="2800" b="1">
              <a:solidFill>
                <a:srgbClr val="FFFF00"/>
              </a:solidFill>
              <a:latin typeface="SimSun" pitchFamily="2" charset="-122"/>
              <a:ea typeface="SimSun" pitchFamily="2" charset="-122"/>
              <a:cs typeface="+mn-cs"/>
            </a:endParaRPr>
          </a:p>
        </p:txBody>
      </p:sp>
      <p:sp>
        <p:nvSpPr>
          <p:cNvPr id="31775" name="Text Box 31"/>
          <p:cNvSpPr txBox="1">
            <a:spLocks noChangeArrowheads="1"/>
          </p:cNvSpPr>
          <p:nvPr/>
        </p:nvSpPr>
        <p:spPr bwMode="auto">
          <a:xfrm>
            <a:off x="7318375" y="3292475"/>
            <a:ext cx="19780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spcBef>
                <a:spcPct val="50000"/>
              </a:spcBef>
            </a:pPr>
            <a:r>
              <a:rPr lang="zh-TW" altLang="en-US" sz="2800" b="1">
                <a:solidFill>
                  <a:srgbClr val="FFFF00"/>
                </a:solidFill>
                <a:latin typeface="SimSun" pitchFamily="2" charset="-122"/>
                <a:ea typeface="SimSun" pitchFamily="2" charset="-122"/>
                <a:cs typeface="+mn-cs"/>
              </a:rPr>
              <a:t>永恒</a:t>
            </a:r>
            <a:r>
              <a:rPr lang="zh-TW" altLang="en-US">
                <a:solidFill>
                  <a:srgbClr val="FFFF00"/>
                </a:solidFill>
                <a:cs typeface="+mn-cs"/>
              </a:rPr>
              <a:t> </a:t>
            </a:r>
            <a:endParaRPr lang="en-US">
              <a:solidFill>
                <a:srgbClr val="FFFF00"/>
              </a:solidFill>
              <a:cs typeface="+mn-cs"/>
            </a:endParaRPr>
          </a:p>
        </p:txBody>
      </p:sp>
      <p:sp>
        <p:nvSpPr>
          <p:cNvPr id="31774" name="Text Box 30"/>
          <p:cNvSpPr txBox="1">
            <a:spLocks noChangeArrowheads="1"/>
          </p:cNvSpPr>
          <p:nvPr/>
        </p:nvSpPr>
        <p:spPr bwMode="auto">
          <a:xfrm>
            <a:off x="4495800" y="3429000"/>
            <a:ext cx="1825625" cy="52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a:spcBef>
                <a:spcPct val="50000"/>
              </a:spcBef>
            </a:pPr>
            <a:r>
              <a:rPr lang="zh-TW" altLang="en-US" sz="2800" b="1">
                <a:solidFill>
                  <a:srgbClr val="FFFF00"/>
                </a:solidFill>
                <a:latin typeface="SimSun" pitchFamily="2" charset="-122"/>
                <a:ea typeface="SimSun" pitchFamily="2" charset="-122"/>
                <a:cs typeface="+mn-cs"/>
              </a:rPr>
              <a:t>千年</a:t>
            </a:r>
            <a:r>
              <a:rPr lang="zh-TW" altLang="en-US">
                <a:solidFill>
                  <a:srgbClr val="FFFF00"/>
                </a:solidFill>
                <a:cs typeface="+mn-cs"/>
              </a:rPr>
              <a:t> </a:t>
            </a:r>
            <a:endParaRPr lang="en-US">
              <a:solidFill>
                <a:srgbClr val="000000"/>
              </a:solidFill>
              <a:cs typeface="+mn-cs"/>
            </a:endParaRPr>
          </a:p>
        </p:txBody>
      </p:sp>
    </p:spTree>
    <p:extLst>
      <p:ext uri="{BB962C8B-B14F-4D97-AF65-F5344CB8AC3E}">
        <p14:creationId xmlns:p14="http://schemas.microsoft.com/office/powerpoint/2010/main" val="21986264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ppt_w</p:attrName>
                                        </p:attrNameLst>
                                      </p:cBhvr>
                                      <p:tavLst>
                                        <p:tav tm="0">
                                          <p:val>
                                            <p:strVal val="#ppt_w*0.70"/>
                                          </p:val>
                                        </p:tav>
                                        <p:tav tm="100000">
                                          <p:val>
                                            <p:strVal val="#ppt_w"/>
                                          </p:val>
                                        </p:tav>
                                      </p:tavLst>
                                    </p:anim>
                                    <p:anim calcmode="lin" valueType="num">
                                      <p:cBhvr>
                                        <p:cTn id="8" dur="1000" fill="hold"/>
                                        <p:tgtEl>
                                          <p:spTgt spid="31747"/>
                                        </p:tgtEl>
                                        <p:attrNameLst>
                                          <p:attrName>ppt_h</p:attrName>
                                        </p:attrNameLst>
                                      </p:cBhvr>
                                      <p:tavLst>
                                        <p:tav tm="0">
                                          <p:val>
                                            <p:strVal val="#ppt_h"/>
                                          </p:val>
                                        </p:tav>
                                        <p:tav tm="100000">
                                          <p:val>
                                            <p:strVal val="#ppt_h"/>
                                          </p:val>
                                        </p:tav>
                                      </p:tavLst>
                                    </p:anim>
                                    <p:animEffect transition="in" filter="fade">
                                      <p:cBhvr>
                                        <p:cTn id="9" dur="1000"/>
                                        <p:tgtEl>
                                          <p:spTgt spid="3174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1761"/>
                                        </p:tgtEl>
                                        <p:attrNameLst>
                                          <p:attrName>style.visibility</p:attrName>
                                        </p:attrNameLst>
                                      </p:cBhvr>
                                      <p:to>
                                        <p:strVal val="visible"/>
                                      </p:to>
                                    </p:set>
                                    <p:anim calcmode="lin" valueType="num">
                                      <p:cBhvr>
                                        <p:cTn id="14" dur="1000" fill="hold"/>
                                        <p:tgtEl>
                                          <p:spTgt spid="31761"/>
                                        </p:tgtEl>
                                        <p:attrNameLst>
                                          <p:attrName>ppt_w</p:attrName>
                                        </p:attrNameLst>
                                      </p:cBhvr>
                                      <p:tavLst>
                                        <p:tav tm="0">
                                          <p:val>
                                            <p:strVal val="#ppt_w*0.70"/>
                                          </p:val>
                                        </p:tav>
                                        <p:tav tm="100000">
                                          <p:val>
                                            <p:strVal val="#ppt_w"/>
                                          </p:val>
                                        </p:tav>
                                      </p:tavLst>
                                    </p:anim>
                                    <p:anim calcmode="lin" valueType="num">
                                      <p:cBhvr>
                                        <p:cTn id="15" dur="1000" fill="hold"/>
                                        <p:tgtEl>
                                          <p:spTgt spid="31761"/>
                                        </p:tgtEl>
                                        <p:attrNameLst>
                                          <p:attrName>ppt_h</p:attrName>
                                        </p:attrNameLst>
                                      </p:cBhvr>
                                      <p:tavLst>
                                        <p:tav tm="0">
                                          <p:val>
                                            <p:strVal val="#ppt_h"/>
                                          </p:val>
                                        </p:tav>
                                        <p:tav tm="100000">
                                          <p:val>
                                            <p:strVal val="#ppt_h"/>
                                          </p:val>
                                        </p:tav>
                                      </p:tavLst>
                                    </p:anim>
                                    <p:animEffect transition="in" filter="fade">
                                      <p:cBhvr>
                                        <p:cTn id="16" dur="1000"/>
                                        <p:tgtEl>
                                          <p:spTgt spid="3176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0" presetClass="entr" presetSubtype="0" fill="hold" grpId="0" nodeType="clickEffect">
                                  <p:stCondLst>
                                    <p:cond delay="0"/>
                                  </p:stCondLst>
                                  <p:childTnLst>
                                    <p:set>
                                      <p:cBhvr>
                                        <p:cTn id="20" dur="1" fill="hold">
                                          <p:stCondLst>
                                            <p:cond delay="0"/>
                                          </p:stCondLst>
                                        </p:cTn>
                                        <p:tgtEl>
                                          <p:spTgt spid="31772"/>
                                        </p:tgtEl>
                                        <p:attrNameLst>
                                          <p:attrName>style.visibility</p:attrName>
                                        </p:attrNameLst>
                                      </p:cBhvr>
                                      <p:to>
                                        <p:strVal val="visible"/>
                                      </p:to>
                                    </p:set>
                                    <p:animEffect transition="in" filter="fade">
                                      <p:cBhvr>
                                        <p:cTn id="21" dur="800" decel="100000"/>
                                        <p:tgtEl>
                                          <p:spTgt spid="31772"/>
                                        </p:tgtEl>
                                      </p:cBhvr>
                                    </p:animEffect>
                                    <p:anim calcmode="lin" valueType="num">
                                      <p:cBhvr>
                                        <p:cTn id="22" dur="800" decel="100000" fill="hold"/>
                                        <p:tgtEl>
                                          <p:spTgt spid="31772"/>
                                        </p:tgtEl>
                                        <p:attrNameLst>
                                          <p:attrName>style.rotation</p:attrName>
                                        </p:attrNameLst>
                                      </p:cBhvr>
                                      <p:tavLst>
                                        <p:tav tm="0">
                                          <p:val>
                                            <p:fltVal val="-90"/>
                                          </p:val>
                                        </p:tav>
                                        <p:tav tm="100000">
                                          <p:val>
                                            <p:fltVal val="0"/>
                                          </p:val>
                                        </p:tav>
                                      </p:tavLst>
                                    </p:anim>
                                    <p:anim calcmode="lin" valueType="num">
                                      <p:cBhvr>
                                        <p:cTn id="23" dur="800" decel="100000" fill="hold"/>
                                        <p:tgtEl>
                                          <p:spTgt spid="31772"/>
                                        </p:tgtEl>
                                        <p:attrNameLst>
                                          <p:attrName>ppt_x</p:attrName>
                                        </p:attrNameLst>
                                      </p:cBhvr>
                                      <p:tavLst>
                                        <p:tav tm="0">
                                          <p:val>
                                            <p:strVal val="#ppt_x+0.4"/>
                                          </p:val>
                                        </p:tav>
                                        <p:tav tm="100000">
                                          <p:val>
                                            <p:strVal val="#ppt_x-0.05"/>
                                          </p:val>
                                        </p:tav>
                                      </p:tavLst>
                                    </p:anim>
                                    <p:anim calcmode="lin" valueType="num">
                                      <p:cBhvr>
                                        <p:cTn id="24" dur="800" decel="100000" fill="hold"/>
                                        <p:tgtEl>
                                          <p:spTgt spid="31772"/>
                                        </p:tgtEl>
                                        <p:attrNameLst>
                                          <p:attrName>ppt_y</p:attrName>
                                        </p:attrNameLst>
                                      </p:cBhvr>
                                      <p:tavLst>
                                        <p:tav tm="0">
                                          <p:val>
                                            <p:strVal val="#ppt_y-0.4"/>
                                          </p:val>
                                        </p:tav>
                                        <p:tav tm="100000">
                                          <p:val>
                                            <p:strVal val="#ppt_y+0.1"/>
                                          </p:val>
                                        </p:tav>
                                      </p:tavLst>
                                    </p:anim>
                                    <p:anim calcmode="lin" valueType="num">
                                      <p:cBhvr>
                                        <p:cTn id="25" dur="200" accel="100000" fill="hold">
                                          <p:stCondLst>
                                            <p:cond delay="800"/>
                                          </p:stCondLst>
                                        </p:cTn>
                                        <p:tgtEl>
                                          <p:spTgt spid="31772"/>
                                        </p:tgtEl>
                                        <p:attrNameLst>
                                          <p:attrName>ppt_x</p:attrName>
                                        </p:attrNameLst>
                                      </p:cBhvr>
                                      <p:tavLst>
                                        <p:tav tm="0">
                                          <p:val>
                                            <p:strVal val="#ppt_x-0.05"/>
                                          </p:val>
                                        </p:tav>
                                        <p:tav tm="100000">
                                          <p:val>
                                            <p:strVal val="#ppt_x"/>
                                          </p:val>
                                        </p:tav>
                                      </p:tavLst>
                                    </p:anim>
                                    <p:anim calcmode="lin" valueType="num">
                                      <p:cBhvr>
                                        <p:cTn id="26" dur="200" accel="100000" fill="hold">
                                          <p:stCondLst>
                                            <p:cond delay="800"/>
                                          </p:stCondLst>
                                        </p:cTn>
                                        <p:tgtEl>
                                          <p:spTgt spid="31772"/>
                                        </p:tgtEl>
                                        <p:attrNameLst>
                                          <p:attrName>ppt_y</p:attrName>
                                        </p:attrNameLst>
                                      </p:cBhvr>
                                      <p:tavLst>
                                        <p:tav tm="0">
                                          <p:val>
                                            <p:strVal val="#ppt_y+0.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grpId="0" nodeType="clickEffect">
                                  <p:stCondLst>
                                    <p:cond delay="0"/>
                                  </p:stCondLst>
                                  <p:childTnLst>
                                    <p:set>
                                      <p:cBhvr>
                                        <p:cTn id="30" dur="1" fill="hold">
                                          <p:stCondLst>
                                            <p:cond delay="0"/>
                                          </p:stCondLst>
                                        </p:cTn>
                                        <p:tgtEl>
                                          <p:spTgt spid="31774"/>
                                        </p:tgtEl>
                                        <p:attrNameLst>
                                          <p:attrName>style.visibility</p:attrName>
                                        </p:attrNameLst>
                                      </p:cBhvr>
                                      <p:to>
                                        <p:strVal val="visible"/>
                                      </p:to>
                                    </p:set>
                                    <p:animEffect transition="in" filter="fade">
                                      <p:cBhvr>
                                        <p:cTn id="31" dur="800" decel="100000"/>
                                        <p:tgtEl>
                                          <p:spTgt spid="31774"/>
                                        </p:tgtEl>
                                      </p:cBhvr>
                                    </p:animEffect>
                                    <p:anim calcmode="lin" valueType="num">
                                      <p:cBhvr>
                                        <p:cTn id="32" dur="800" decel="100000" fill="hold"/>
                                        <p:tgtEl>
                                          <p:spTgt spid="31774"/>
                                        </p:tgtEl>
                                        <p:attrNameLst>
                                          <p:attrName>style.rotation</p:attrName>
                                        </p:attrNameLst>
                                      </p:cBhvr>
                                      <p:tavLst>
                                        <p:tav tm="0">
                                          <p:val>
                                            <p:fltVal val="-90"/>
                                          </p:val>
                                        </p:tav>
                                        <p:tav tm="100000">
                                          <p:val>
                                            <p:fltVal val="0"/>
                                          </p:val>
                                        </p:tav>
                                      </p:tavLst>
                                    </p:anim>
                                    <p:anim calcmode="lin" valueType="num">
                                      <p:cBhvr>
                                        <p:cTn id="33" dur="800" decel="100000" fill="hold"/>
                                        <p:tgtEl>
                                          <p:spTgt spid="31774"/>
                                        </p:tgtEl>
                                        <p:attrNameLst>
                                          <p:attrName>ppt_x</p:attrName>
                                        </p:attrNameLst>
                                      </p:cBhvr>
                                      <p:tavLst>
                                        <p:tav tm="0">
                                          <p:val>
                                            <p:strVal val="#ppt_x+0.4"/>
                                          </p:val>
                                        </p:tav>
                                        <p:tav tm="100000">
                                          <p:val>
                                            <p:strVal val="#ppt_x-0.05"/>
                                          </p:val>
                                        </p:tav>
                                      </p:tavLst>
                                    </p:anim>
                                    <p:anim calcmode="lin" valueType="num">
                                      <p:cBhvr>
                                        <p:cTn id="34" dur="800" decel="100000" fill="hold"/>
                                        <p:tgtEl>
                                          <p:spTgt spid="31774"/>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31774"/>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31774"/>
                                        </p:tgtEl>
                                        <p:attrNameLst>
                                          <p:attrName>ppt_y</p:attrName>
                                        </p:attrNameLst>
                                      </p:cBhvr>
                                      <p:tavLst>
                                        <p:tav tm="0">
                                          <p:val>
                                            <p:strVal val="#ppt_y+0.1"/>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30" presetClass="entr" presetSubtype="0" fill="hold" grpId="0" nodeType="clickEffect">
                                  <p:stCondLst>
                                    <p:cond delay="0"/>
                                  </p:stCondLst>
                                  <p:childTnLst>
                                    <p:set>
                                      <p:cBhvr>
                                        <p:cTn id="40" dur="1" fill="hold">
                                          <p:stCondLst>
                                            <p:cond delay="0"/>
                                          </p:stCondLst>
                                        </p:cTn>
                                        <p:tgtEl>
                                          <p:spTgt spid="31775"/>
                                        </p:tgtEl>
                                        <p:attrNameLst>
                                          <p:attrName>style.visibility</p:attrName>
                                        </p:attrNameLst>
                                      </p:cBhvr>
                                      <p:to>
                                        <p:strVal val="visible"/>
                                      </p:to>
                                    </p:set>
                                    <p:animEffect transition="in" filter="fade">
                                      <p:cBhvr>
                                        <p:cTn id="41" dur="800" decel="100000"/>
                                        <p:tgtEl>
                                          <p:spTgt spid="31775"/>
                                        </p:tgtEl>
                                      </p:cBhvr>
                                    </p:animEffect>
                                    <p:anim calcmode="lin" valueType="num">
                                      <p:cBhvr>
                                        <p:cTn id="42" dur="800" decel="100000" fill="hold"/>
                                        <p:tgtEl>
                                          <p:spTgt spid="31775"/>
                                        </p:tgtEl>
                                        <p:attrNameLst>
                                          <p:attrName>style.rotation</p:attrName>
                                        </p:attrNameLst>
                                      </p:cBhvr>
                                      <p:tavLst>
                                        <p:tav tm="0">
                                          <p:val>
                                            <p:fltVal val="-90"/>
                                          </p:val>
                                        </p:tav>
                                        <p:tav tm="100000">
                                          <p:val>
                                            <p:fltVal val="0"/>
                                          </p:val>
                                        </p:tav>
                                      </p:tavLst>
                                    </p:anim>
                                    <p:anim calcmode="lin" valueType="num">
                                      <p:cBhvr>
                                        <p:cTn id="43" dur="800" decel="100000" fill="hold"/>
                                        <p:tgtEl>
                                          <p:spTgt spid="31775"/>
                                        </p:tgtEl>
                                        <p:attrNameLst>
                                          <p:attrName>ppt_x</p:attrName>
                                        </p:attrNameLst>
                                      </p:cBhvr>
                                      <p:tavLst>
                                        <p:tav tm="0">
                                          <p:val>
                                            <p:strVal val="#ppt_x+0.4"/>
                                          </p:val>
                                        </p:tav>
                                        <p:tav tm="100000">
                                          <p:val>
                                            <p:strVal val="#ppt_x-0.05"/>
                                          </p:val>
                                        </p:tav>
                                      </p:tavLst>
                                    </p:anim>
                                    <p:anim calcmode="lin" valueType="num">
                                      <p:cBhvr>
                                        <p:cTn id="44" dur="800" decel="100000" fill="hold"/>
                                        <p:tgtEl>
                                          <p:spTgt spid="31775"/>
                                        </p:tgtEl>
                                        <p:attrNameLst>
                                          <p:attrName>ppt_y</p:attrName>
                                        </p:attrNameLst>
                                      </p:cBhvr>
                                      <p:tavLst>
                                        <p:tav tm="0">
                                          <p:val>
                                            <p:strVal val="#ppt_y-0.4"/>
                                          </p:val>
                                        </p:tav>
                                        <p:tav tm="100000">
                                          <p:val>
                                            <p:strVal val="#ppt_y+0.1"/>
                                          </p:val>
                                        </p:tav>
                                      </p:tavLst>
                                    </p:anim>
                                    <p:anim calcmode="lin" valueType="num">
                                      <p:cBhvr>
                                        <p:cTn id="45" dur="200" accel="100000" fill="hold">
                                          <p:stCondLst>
                                            <p:cond delay="800"/>
                                          </p:stCondLst>
                                        </p:cTn>
                                        <p:tgtEl>
                                          <p:spTgt spid="31775"/>
                                        </p:tgtEl>
                                        <p:attrNameLst>
                                          <p:attrName>ppt_x</p:attrName>
                                        </p:attrNameLst>
                                      </p:cBhvr>
                                      <p:tavLst>
                                        <p:tav tm="0">
                                          <p:val>
                                            <p:strVal val="#ppt_x-0.05"/>
                                          </p:val>
                                        </p:tav>
                                        <p:tav tm="100000">
                                          <p:val>
                                            <p:strVal val="#ppt_x"/>
                                          </p:val>
                                        </p:tav>
                                      </p:tavLst>
                                    </p:anim>
                                    <p:anim calcmode="lin" valueType="num">
                                      <p:cBhvr>
                                        <p:cTn id="46" dur="200" accel="100000" fill="hold">
                                          <p:stCondLst>
                                            <p:cond delay="800"/>
                                          </p:stCondLst>
                                        </p:cTn>
                                        <p:tgtEl>
                                          <p:spTgt spid="31775"/>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p:bldP spid="31761" grpId="0"/>
      <p:bldP spid="31772" grpId="0"/>
      <p:bldP spid="31775" grpId="0"/>
      <p:bldP spid="3177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zh-CN" alt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rPr>
              <a:t>耶稣基督的主权</a:t>
            </a:r>
            <a:endParaRPr lang="en-US" sz="8000" b="1" dirty="0">
              <a:effectLst>
                <a:glow rad="228600">
                  <a:schemeClr val="accent4">
                    <a:satMod val="175000"/>
                    <a:alpha val="40000"/>
                  </a:schemeClr>
                </a:glow>
              </a:effectLst>
              <a:latin typeface="Microsoft YaHei UI" panose="020B0503020204020204" pitchFamily="34" charset="-122"/>
              <a:ea typeface="Microsoft YaHei UI" panose="020B0503020204020204" pitchFamily="34" charset="-122"/>
            </a:endParaRP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rPr>
              <a:t>启示录</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Microsoft YaHei UI" panose="020B0503020204020204" pitchFamily="34" charset="-122"/>
              <a:ea typeface="Microsoft YaHei UI" panose="020B0503020204020204" pitchFamily="34" charset="-122"/>
              <a:cs typeface="ＭＳ Ｐゴシック" charset="0"/>
            </a:endParaRPr>
          </a:p>
        </p:txBody>
      </p:sp>
    </p:spTree>
    <p:extLst>
      <p:ext uri="{BB962C8B-B14F-4D97-AF65-F5344CB8AC3E}">
        <p14:creationId xmlns:p14="http://schemas.microsoft.com/office/powerpoint/2010/main" val="4093461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5345" name="Picture 2" descr="ISCBG032"/>
          <p:cNvPicPr>
            <a:picLocks noChangeAspect="1" noChangeArrowheads="1"/>
          </p:cNvPicPr>
          <p:nvPr/>
        </p:nvPicPr>
        <p:blipFill>
          <a:blip r:embed="rId3">
            <a:lum bright="-6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9059" name="Text Box 3"/>
          <p:cNvSpPr txBox="1">
            <a:spLocks noChangeArrowheads="1"/>
          </p:cNvSpPr>
          <p:nvPr/>
        </p:nvSpPr>
        <p:spPr bwMode="auto">
          <a:xfrm>
            <a:off x="457200" y="1600200"/>
            <a:ext cx="8153400" cy="4400550"/>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455613" indent="-455613">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撒但</a:t>
            </a:r>
            <a:r>
              <a:rPr lang="zh-TW" altLang="en-US" sz="4000" b="1">
                <a:solidFill>
                  <a:srgbClr val="FFFFFF"/>
                </a:solidFill>
                <a:latin typeface="SimSun" pitchFamily="2" charset="-122"/>
                <a:ea typeface="SimSun" pitchFamily="2" charset="-122"/>
                <a:cs typeface="+mn-cs"/>
              </a:rPr>
              <a:t>被</a:t>
            </a:r>
            <a:r>
              <a:rPr lang="zh-CN" altLang="en-US" sz="4000" b="1">
                <a:solidFill>
                  <a:srgbClr val="FFFFFF"/>
                </a:solidFill>
                <a:latin typeface="SimSun" pitchFamily="2" charset="-122"/>
                <a:ea typeface="SimSun" pitchFamily="2" charset="-122"/>
                <a:cs typeface="+mn-cs"/>
              </a:rPr>
              <a:t>捆绑千年</a:t>
            </a:r>
            <a:r>
              <a:rPr lang="zh-CN" altLang="en-US" sz="4000" b="1">
                <a:solidFill>
                  <a:srgbClr val="FFFFFF"/>
                </a:solidFill>
                <a:latin typeface="Times New Roman" pitchFamily="18" charset="0"/>
                <a:ea typeface="SimSun" pitchFamily="2" charset="-122"/>
                <a:cs typeface="+mn-cs"/>
              </a:rPr>
              <a:t> </a:t>
            </a:r>
            <a:r>
              <a:rPr lang="en-US" altLang="zh-CN" sz="4000" b="1">
                <a:solidFill>
                  <a:srgbClr val="FFFFFF"/>
                </a:solidFill>
                <a:latin typeface="Times New Roman" pitchFamily="18" charset="0"/>
                <a:ea typeface="SimSun" pitchFamily="2" charset="-122"/>
                <a:cs typeface="+mn-cs"/>
              </a:rPr>
              <a:t>(1-3) </a:t>
            </a:r>
          </a:p>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圣徒复活</a:t>
            </a:r>
            <a:endParaRPr lang="en-US" altLang="zh-CN" sz="4000" b="1">
              <a:solidFill>
                <a:srgbClr val="FFFFFF"/>
              </a:solidFill>
              <a:latin typeface="SimSun" pitchFamily="2" charset="-122"/>
              <a:ea typeface="SimSun" pitchFamily="2" charset="-122"/>
              <a:cs typeface="+mn-cs"/>
            </a:endParaRPr>
          </a:p>
          <a:p>
            <a:pPr eaLnBrk="1" hangingPunct="1">
              <a:spcBef>
                <a:spcPct val="50000"/>
              </a:spcBef>
            </a:pPr>
            <a:r>
              <a:rPr lang="zh-TW" altLang="en-US" sz="4000" b="1">
                <a:solidFill>
                  <a:srgbClr val="FFFFFF"/>
                </a:solidFill>
                <a:latin typeface="Times New Roman" pitchFamily="18" charset="0"/>
                <a:ea typeface="SimSun" pitchFamily="2" charset="-122"/>
                <a:cs typeface="+mn-cs"/>
              </a:rPr>
              <a:t>  </a:t>
            </a:r>
            <a:r>
              <a:rPr lang="en-US" sz="4000" b="1">
                <a:solidFill>
                  <a:srgbClr val="FFFFFF"/>
                </a:solidFill>
                <a:latin typeface="Times New Roman" pitchFamily="18" charset="0"/>
                <a:ea typeface="SimSun" pitchFamily="2" charset="-122"/>
                <a:cs typeface="+mn-cs"/>
              </a:rPr>
              <a:t>=</a:t>
            </a:r>
            <a:r>
              <a:rPr lang="zh-CN" altLang="en-US" sz="4000" b="1">
                <a:solidFill>
                  <a:srgbClr val="FFFFFF"/>
                </a:solidFill>
                <a:latin typeface="SimSun" pitchFamily="2" charset="-122"/>
                <a:ea typeface="SimSun" pitchFamily="2" charset="-122"/>
                <a:cs typeface="+mn-cs"/>
              </a:rPr>
              <a:t>第一复活 </a:t>
            </a:r>
            <a:r>
              <a:rPr lang="zh-TW" altLang="en-US" sz="4000" b="1">
                <a:solidFill>
                  <a:srgbClr val="FFFFFF"/>
                </a:solidFill>
                <a:latin typeface="SimSun" pitchFamily="2" charset="-122"/>
                <a:ea typeface="SimSun" pitchFamily="2" charset="-122"/>
                <a:cs typeface="+mn-cs"/>
              </a:rPr>
              <a:t> </a:t>
            </a:r>
            <a:r>
              <a:rPr lang="en-US" altLang="zh-TW" sz="4000" b="1">
                <a:solidFill>
                  <a:srgbClr val="FFFFFF"/>
                </a:solidFill>
                <a:latin typeface="SimSun" pitchFamily="2" charset="-122"/>
                <a:ea typeface="SimSun" pitchFamily="2" charset="-122"/>
                <a:cs typeface="+mn-cs"/>
              </a:rPr>
              <a:t>(4</a:t>
            </a:r>
            <a:r>
              <a:rPr lang="en-US" altLang="zh-CN" sz="4000" b="1">
                <a:solidFill>
                  <a:srgbClr val="FFFFFF"/>
                </a:solidFill>
                <a:latin typeface="SimSun" pitchFamily="2" charset="-122"/>
                <a:ea typeface="SimSun" pitchFamily="2" charset="-122"/>
                <a:cs typeface="+mn-cs"/>
              </a:rPr>
              <a:t>b</a:t>
            </a:r>
            <a:r>
              <a:rPr lang="en-US" altLang="zh-TW" sz="4000" b="1">
                <a:solidFill>
                  <a:srgbClr val="FFFFFF"/>
                </a:solidFill>
                <a:latin typeface="SimSun" pitchFamily="2" charset="-122"/>
                <a:ea typeface="SimSun" pitchFamily="2" charset="-122"/>
                <a:cs typeface="+mn-cs"/>
              </a:rPr>
              <a:t>,</a:t>
            </a:r>
            <a:r>
              <a:rPr lang="en-US" altLang="zh-CN" sz="4000" b="1">
                <a:solidFill>
                  <a:srgbClr val="FFFFFF"/>
                </a:solidFill>
                <a:latin typeface="SimSun" pitchFamily="2" charset="-122"/>
                <a:ea typeface="SimSun" pitchFamily="2" charset="-122"/>
                <a:cs typeface="+mn-cs"/>
              </a:rPr>
              <a:t> </a:t>
            </a:r>
            <a:r>
              <a:rPr lang="en-US" altLang="zh-TW" sz="4000" b="1">
                <a:solidFill>
                  <a:srgbClr val="FFFFFF"/>
                </a:solidFill>
                <a:latin typeface="SimSun" pitchFamily="2" charset="-122"/>
                <a:ea typeface="SimSun" pitchFamily="2" charset="-122"/>
                <a:cs typeface="+mn-cs"/>
              </a:rPr>
              <a:t>5</a:t>
            </a:r>
            <a:r>
              <a:rPr lang="en-US" altLang="zh-CN" sz="4000" b="1">
                <a:solidFill>
                  <a:srgbClr val="FFFFFF"/>
                </a:solidFill>
                <a:latin typeface="SimSun" pitchFamily="2" charset="-122"/>
                <a:ea typeface="SimSun" pitchFamily="2" charset="-122"/>
                <a:cs typeface="+mn-cs"/>
              </a:rPr>
              <a:t>b</a:t>
            </a:r>
            <a:r>
              <a:rPr lang="zh-CN" altLang="en-US" sz="4000" b="1">
                <a:solidFill>
                  <a:srgbClr val="FFFFFF"/>
                </a:solidFill>
                <a:latin typeface="SimSun" pitchFamily="2" charset="-122"/>
                <a:ea typeface="SimSun" pitchFamily="2" charset="-122"/>
                <a:cs typeface="+mn-cs"/>
              </a:rPr>
              <a:t>）</a:t>
            </a:r>
            <a:endParaRPr lang="en-US" altLang="zh-CN" sz="4000" b="1">
              <a:solidFill>
                <a:srgbClr val="FFFFFF"/>
              </a:solidFill>
              <a:latin typeface="SimSun" pitchFamily="2" charset="-122"/>
              <a:ea typeface="SimSun" pitchFamily="2" charset="-122"/>
              <a:cs typeface="+mn-cs"/>
            </a:endParaRPr>
          </a:p>
          <a:p>
            <a:pPr eaLnBrk="1" hangingPunct="1">
              <a:spcBef>
                <a:spcPct val="50000"/>
              </a:spcBef>
              <a:buFontTx/>
              <a:buChar char="•"/>
            </a:pPr>
            <a:r>
              <a:rPr lang="zh-CN" altLang="en-US" sz="4000" b="1">
                <a:solidFill>
                  <a:srgbClr val="FFFFFF"/>
                </a:solidFill>
                <a:latin typeface="SimSun" pitchFamily="2" charset="-122"/>
                <a:ea typeface="SimSun" pitchFamily="2" charset="-122"/>
                <a:cs typeface="+mn-cs"/>
              </a:rPr>
              <a:t>圣</a:t>
            </a:r>
            <a:r>
              <a:rPr lang="zh-TW" altLang="en-US" sz="4000" b="1">
                <a:solidFill>
                  <a:srgbClr val="FFFFFF"/>
                </a:solidFill>
                <a:latin typeface="SimSun" pitchFamily="2" charset="-122"/>
                <a:ea typeface="SimSun" pitchFamily="2" charset="-122"/>
                <a:cs typeface="+mn-cs"/>
              </a:rPr>
              <a:t>徒</a:t>
            </a:r>
            <a:r>
              <a:rPr lang="zh-CN" altLang="en-US" sz="4000" b="1">
                <a:solidFill>
                  <a:srgbClr val="FFFFFF"/>
                </a:solidFill>
                <a:latin typeface="SimSun" pitchFamily="2" charset="-122"/>
                <a:ea typeface="SimSun" pitchFamily="2" charset="-122"/>
                <a:cs typeface="+mn-cs"/>
              </a:rPr>
              <a:t>统治千年</a:t>
            </a:r>
            <a:r>
              <a:rPr lang="zh-CN" altLang="en-US" sz="4000" b="1">
                <a:solidFill>
                  <a:srgbClr val="FFFFFF"/>
                </a:solidFill>
                <a:latin typeface="Times New Roman" pitchFamily="18" charset="0"/>
                <a:ea typeface="SimSun" pitchFamily="2" charset="-122"/>
                <a:cs typeface="+mn-cs"/>
              </a:rPr>
              <a:t> </a:t>
            </a:r>
            <a:r>
              <a:rPr lang="en-US" altLang="ja-JP" sz="4000" b="1">
                <a:solidFill>
                  <a:srgbClr val="FFFFFF"/>
                </a:solidFill>
                <a:latin typeface="Times New Roman" pitchFamily="18" charset="0"/>
                <a:ea typeface="SimSun" pitchFamily="2" charset="-122"/>
                <a:cs typeface="+mn-cs"/>
              </a:rPr>
              <a:t> (4c, 6b)</a:t>
            </a:r>
          </a:p>
          <a:p>
            <a:pPr eaLnBrk="1" hangingPunct="1">
              <a:spcBef>
                <a:spcPct val="50000"/>
              </a:spcBef>
              <a:buFontTx/>
              <a:buChar char="•"/>
            </a:pPr>
            <a:r>
              <a:rPr lang="zh-TW" altLang="en-US" sz="4000" b="1">
                <a:solidFill>
                  <a:srgbClr val="FFFFFF"/>
                </a:solidFill>
                <a:latin typeface="SimSun" pitchFamily="2" charset="-122"/>
                <a:ea typeface="SimSun" pitchFamily="2" charset="-122"/>
                <a:cs typeface="+mn-cs"/>
              </a:rPr>
              <a:t>第二次复活</a:t>
            </a:r>
            <a:r>
              <a:rPr lang="en-US" altLang="ja-JP" sz="4000" b="1">
                <a:solidFill>
                  <a:srgbClr val="FFFFFF"/>
                </a:solidFill>
                <a:latin typeface="Times New Roman" pitchFamily="18" charset="0"/>
                <a:ea typeface="SimSun" pitchFamily="2" charset="-122"/>
                <a:cs typeface="+mn-cs"/>
              </a:rPr>
              <a:t> (5, 13)</a:t>
            </a:r>
            <a:endParaRPr lang="en-US" sz="4000" b="1">
              <a:solidFill>
                <a:srgbClr val="FFFFFF"/>
              </a:solidFill>
              <a:latin typeface="Times New Roman" pitchFamily="18" charset="0"/>
              <a:ea typeface="SimSun" pitchFamily="2" charset="-122"/>
              <a:cs typeface="+mn-cs"/>
            </a:endParaRPr>
          </a:p>
        </p:txBody>
      </p:sp>
      <p:sp>
        <p:nvSpPr>
          <p:cNvPr id="825347" name="Text Box 4"/>
          <p:cNvSpPr txBox="1">
            <a:spLocks noChangeArrowheads="1"/>
          </p:cNvSpPr>
          <p:nvPr/>
        </p:nvSpPr>
        <p:spPr bwMode="auto">
          <a:xfrm>
            <a:off x="8077200" y="76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pitchFamily="66" charset="0"/>
                <a:ea typeface="MS PGothic" pitchFamily="34" charset="-128"/>
              </a:defRPr>
            </a:lvl1pPr>
            <a:lvl2pPr marL="742950" indent="-285750">
              <a:defRPr sz="2400">
                <a:solidFill>
                  <a:schemeClr val="tx1"/>
                </a:solidFill>
                <a:latin typeface="Comic Sans MS" pitchFamily="66" charset="0"/>
                <a:ea typeface="MS PGothic" pitchFamily="34" charset="-128"/>
              </a:defRPr>
            </a:lvl2pPr>
            <a:lvl3pPr marL="1143000" indent="-228600">
              <a:defRPr sz="2400">
                <a:solidFill>
                  <a:schemeClr val="tx1"/>
                </a:solidFill>
                <a:latin typeface="Comic Sans MS" pitchFamily="66" charset="0"/>
                <a:ea typeface="MS PGothic" pitchFamily="34" charset="-128"/>
              </a:defRPr>
            </a:lvl3pPr>
            <a:lvl4pPr marL="1600200" indent="-228600">
              <a:defRPr sz="2400">
                <a:solidFill>
                  <a:schemeClr val="tx1"/>
                </a:solidFill>
                <a:latin typeface="Comic Sans MS" pitchFamily="66" charset="0"/>
                <a:ea typeface="MS PGothic" pitchFamily="34" charset="-128"/>
              </a:defRPr>
            </a:lvl4pPr>
            <a:lvl5pPr marL="2057400" indent="-228600">
              <a:defRPr sz="2400">
                <a:solidFill>
                  <a:schemeClr val="tx1"/>
                </a:solidFill>
                <a:latin typeface="Comic Sans MS" pitchFamily="66" charset="0"/>
                <a:ea typeface="MS PGothic" pitchFamily="34" charset="-128"/>
              </a:defRPr>
            </a:lvl5pPr>
            <a:lvl6pPr marL="2514600" indent="-228600" eaLnBrk="0" fontAlgn="base" hangingPunct="0">
              <a:spcBef>
                <a:spcPct val="0"/>
              </a:spcBef>
              <a:spcAft>
                <a:spcPct val="0"/>
              </a:spcAft>
              <a:defRPr sz="2400">
                <a:solidFill>
                  <a:schemeClr val="tx1"/>
                </a:solidFill>
                <a:latin typeface="Comic Sans MS" pitchFamily="66" charset="0"/>
                <a:ea typeface="MS PGothic" pitchFamily="34" charset="-128"/>
              </a:defRPr>
            </a:lvl6pPr>
            <a:lvl7pPr marL="2971800" indent="-228600" eaLnBrk="0" fontAlgn="base" hangingPunct="0">
              <a:spcBef>
                <a:spcPct val="0"/>
              </a:spcBef>
              <a:spcAft>
                <a:spcPct val="0"/>
              </a:spcAft>
              <a:defRPr sz="2400">
                <a:solidFill>
                  <a:schemeClr val="tx1"/>
                </a:solidFill>
                <a:latin typeface="Comic Sans MS" pitchFamily="66" charset="0"/>
                <a:ea typeface="MS PGothic" pitchFamily="34" charset="-128"/>
              </a:defRPr>
            </a:lvl7pPr>
            <a:lvl8pPr marL="3429000" indent="-228600" eaLnBrk="0" fontAlgn="base" hangingPunct="0">
              <a:spcBef>
                <a:spcPct val="0"/>
              </a:spcBef>
              <a:spcAft>
                <a:spcPct val="0"/>
              </a:spcAft>
              <a:defRPr sz="2400">
                <a:solidFill>
                  <a:schemeClr val="tx1"/>
                </a:solidFill>
                <a:latin typeface="Comic Sans MS" pitchFamily="66" charset="0"/>
                <a:ea typeface="MS PGothic" pitchFamily="34" charset="-128"/>
              </a:defRPr>
            </a:lvl8pPr>
            <a:lvl9pPr marL="3886200" indent="-228600" eaLnBrk="0" fontAlgn="base" hangingPunct="0">
              <a:spcBef>
                <a:spcPct val="0"/>
              </a:spcBef>
              <a:spcAft>
                <a:spcPct val="0"/>
              </a:spcAft>
              <a:defRPr sz="2400">
                <a:solidFill>
                  <a:schemeClr val="tx1"/>
                </a:solidFill>
                <a:latin typeface="Comic Sans MS" pitchFamily="66" charset="0"/>
                <a:ea typeface="MS PGothic" pitchFamily="34" charset="-128"/>
              </a:defRPr>
            </a:lvl9pPr>
          </a:lstStyle>
          <a:p>
            <a:pPr algn="ctr" eaLnBrk="1" hangingPunct="1"/>
            <a:r>
              <a:rPr lang="en-US" b="1">
                <a:solidFill>
                  <a:srgbClr val="FFFFFF"/>
                </a:solidFill>
                <a:latin typeface="Arial" pitchFamily="34" charset="0"/>
                <a:cs typeface="+mn-cs"/>
              </a:rPr>
              <a:t>156</a:t>
            </a:r>
          </a:p>
        </p:txBody>
      </p:sp>
      <p:sp>
        <p:nvSpPr>
          <p:cNvPr id="825348" name="Rectangle 5"/>
          <p:cNvSpPr>
            <a:spLocks noGrp="1" noChangeArrowheads="1"/>
          </p:cNvSpPr>
          <p:nvPr>
            <p:ph type="title" idx="4294967295"/>
          </p:nvPr>
        </p:nvSpPr>
        <p:spPr>
          <a:xfrm>
            <a:off x="685800" y="609600"/>
            <a:ext cx="7772400" cy="914400"/>
          </a:xfrm>
          <a:solidFill>
            <a:schemeClr val="tx1"/>
          </a:solidFill>
          <a:ln w="38100">
            <a:solidFill>
              <a:srgbClr val="FFFFFF"/>
            </a:solidFill>
            <a:miter lim="800000"/>
            <a:headEnd/>
            <a:tailEnd/>
          </a:ln>
        </p:spPr>
        <p:txBody>
          <a:bodyPr vert="horz" wrap="square" lIns="91440" tIns="45720" rIns="91440" bIns="45720" numCol="1" anchor="ctr" anchorCtr="0" compatLnSpc="1">
            <a:prstTxWarp prst="textNoShape">
              <a:avLst/>
            </a:prstTxWarp>
          </a:bodyPr>
          <a:lstStyle/>
          <a:p>
            <a:pPr eaLnBrk="1" hangingPunct="1"/>
            <a:r>
              <a:rPr lang="zh-TW" altLang="en-US" sz="4000" b="1">
                <a:solidFill>
                  <a:srgbClr val="FFFF00"/>
                </a:solidFill>
                <a:latin typeface="Arial" charset="0"/>
                <a:ea typeface="ＭＳ Ｐゴシック" charset="0"/>
                <a:cs typeface="Arial" charset="0"/>
              </a:rPr>
              <a:t>启示录 </a:t>
            </a:r>
            <a:r>
              <a:rPr lang="en-US" sz="4000" b="1">
                <a:solidFill>
                  <a:srgbClr val="FFFF00"/>
                </a:solidFill>
                <a:latin typeface="Arial" charset="0"/>
                <a:ea typeface="ＭＳ Ｐゴシック" charset="0"/>
                <a:cs typeface="Arial" charset="0"/>
              </a:rPr>
              <a:t>20:1-6</a:t>
            </a:r>
          </a:p>
        </p:txBody>
      </p:sp>
    </p:spTree>
    <p:extLst>
      <p:ext uri="{BB962C8B-B14F-4D97-AF65-F5344CB8AC3E}">
        <p14:creationId xmlns:p14="http://schemas.microsoft.com/office/powerpoint/2010/main" val="3308700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29059"/>
                                        </p:tgtEl>
                                        <p:attrNameLst>
                                          <p:attrName>style.visibility</p:attrName>
                                        </p:attrNameLst>
                                      </p:cBhvr>
                                      <p:to>
                                        <p:strVal val="visible"/>
                                      </p:to>
                                    </p:set>
                                    <p:anim calcmode="lin" valueType="num">
                                      <p:cBhvr>
                                        <p:cTn id="7" dur="500" fill="hold"/>
                                        <p:tgtEl>
                                          <p:spTgt spid="429059"/>
                                        </p:tgtEl>
                                        <p:attrNameLst>
                                          <p:attrName>ppt_w</p:attrName>
                                        </p:attrNameLst>
                                      </p:cBhvr>
                                      <p:tavLst>
                                        <p:tav tm="0">
                                          <p:val>
                                            <p:fltVal val="0"/>
                                          </p:val>
                                        </p:tav>
                                        <p:tav tm="100000">
                                          <p:val>
                                            <p:strVal val="#ppt_w"/>
                                          </p:val>
                                        </p:tav>
                                      </p:tavLst>
                                    </p:anim>
                                    <p:anim calcmode="lin" valueType="num">
                                      <p:cBhvr>
                                        <p:cTn id="8" dur="500" fill="hold"/>
                                        <p:tgtEl>
                                          <p:spTgt spid="429059"/>
                                        </p:tgtEl>
                                        <p:attrNameLst>
                                          <p:attrName>ppt_h</p:attrName>
                                        </p:attrNameLst>
                                      </p:cBhvr>
                                      <p:tavLst>
                                        <p:tav tm="0">
                                          <p:val>
                                            <p:fltVal val="0"/>
                                          </p:val>
                                        </p:tav>
                                        <p:tav tm="100000">
                                          <p:val>
                                            <p:strVal val="#ppt_h"/>
                                          </p:val>
                                        </p:tav>
                                      </p:tavLst>
                                    </p:anim>
                                    <p:anim calcmode="lin" valueType="num">
                                      <p:cBhvr>
                                        <p:cTn id="9" dur="500" fill="hold"/>
                                        <p:tgtEl>
                                          <p:spTgt spid="429059"/>
                                        </p:tgtEl>
                                        <p:attrNameLst>
                                          <p:attrName>style.rotation</p:attrName>
                                        </p:attrNameLst>
                                      </p:cBhvr>
                                      <p:tavLst>
                                        <p:tav tm="0">
                                          <p:val>
                                            <p:fltVal val="360"/>
                                          </p:val>
                                        </p:tav>
                                        <p:tav tm="100000">
                                          <p:val>
                                            <p:fltVal val="0"/>
                                          </p:val>
                                        </p:tav>
                                      </p:tavLst>
                                    </p:anim>
                                    <p:animEffect transition="in" filter="fade">
                                      <p:cBhvr>
                                        <p:cTn id="10"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5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1729" name="Picture 3" descr="blu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898" name="Rectangle 2"/>
          <p:cNvSpPr>
            <a:spLocks noGrp="1" noChangeArrowheads="1"/>
          </p:cNvSpPr>
          <p:nvPr>
            <p:ph type="title"/>
          </p:nvPr>
        </p:nvSpPr>
        <p:spPr>
          <a:xfrm>
            <a:off x="685800" y="333375"/>
            <a:ext cx="7772400" cy="874713"/>
          </a:xfrm>
          <a:solidFill>
            <a:schemeClr val="accent2"/>
          </a:solidFill>
          <a:effectLst>
            <a:outerShdw blurRad="63500" dist="38100" dir="2700000" rotWithShape="0">
              <a:srgbClr val="000000">
                <a:alpha val="42998"/>
              </a:srgbClr>
            </a:outerShdw>
          </a:effectLst>
        </p:spPr>
        <p:txBody>
          <a:bodyPr/>
          <a:lstStyle/>
          <a:p>
            <a:r>
              <a:rPr lang="zh-CN" altLang="en-US">
                <a:solidFill>
                  <a:schemeClr val="bg1"/>
                </a:solidFill>
                <a:latin typeface="SimSun" pitchFamily="2" charset="-122"/>
                <a:ea typeface="SimSun" pitchFamily="2" charset="-122"/>
              </a:rPr>
              <a:t>为什么我提倡</a:t>
            </a:r>
            <a:r>
              <a:rPr lang="zh-CN" altLang="en-US" b="1">
                <a:solidFill>
                  <a:srgbClr val="FFFFFF"/>
                </a:solidFill>
                <a:latin typeface="SimSun" pitchFamily="2" charset="-122"/>
                <a:ea typeface="SimSun" pitchFamily="2" charset="-122"/>
              </a:rPr>
              <a:t>前千禧年观</a:t>
            </a:r>
            <a:r>
              <a:rPr lang="en-US" altLang="ja-JP">
                <a:solidFill>
                  <a:schemeClr val="bg1"/>
                </a:solidFill>
                <a:latin typeface="SimSun" pitchFamily="2" charset="-122"/>
                <a:cs typeface="Arial" pitchFamily="34" charset="0"/>
              </a:rPr>
              <a:t>?</a:t>
            </a:r>
            <a:endParaRPr lang="en-US">
              <a:solidFill>
                <a:schemeClr val="bg1"/>
              </a:solidFill>
              <a:latin typeface="SimSun" pitchFamily="2" charset="-122"/>
              <a:cs typeface="Arial" pitchFamily="34" charset="0"/>
            </a:endParaRPr>
          </a:p>
        </p:txBody>
      </p:sp>
      <p:sp>
        <p:nvSpPr>
          <p:cNvPr id="684036" name="Rectangle 4"/>
          <p:cNvSpPr>
            <a:spLocks noChangeArrowheads="1"/>
          </p:cNvSpPr>
          <p:nvPr/>
        </p:nvSpPr>
        <p:spPr bwMode="auto">
          <a:xfrm>
            <a:off x="457200" y="1295400"/>
            <a:ext cx="8496300" cy="5327650"/>
          </a:xfrm>
          <a:prstGeom prst="rect">
            <a:avLst/>
          </a:prstGeom>
          <a:noFill/>
          <a:ln w="9525">
            <a:noFill/>
            <a:miter lim="800000"/>
            <a:headEnd/>
            <a:tailEnd/>
          </a:ln>
          <a:effectLst>
            <a:outerShdw blurRad="63500" dist="38100" dir="2700000" rotWithShape="0">
              <a:srgbClr val="000000">
                <a:alpha val="42998"/>
              </a:srgbClr>
            </a:outerShdw>
          </a:effectLst>
        </p:spPr>
        <p:txBody>
          <a:bodyPr/>
          <a:lstStyle/>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启示录 </a:t>
            </a:r>
            <a:r>
              <a:rPr lang="en-US" altLang="zh-CN" sz="3200" dirty="0">
                <a:solidFill>
                  <a:srgbClr val="FFFFFF"/>
                </a:solidFill>
                <a:latin typeface="Arial" pitchFamily="34" charset="0"/>
                <a:ea typeface="MS PGothic" pitchFamily="34" charset="-128"/>
                <a:cs typeface="Arial" pitchFamily="34" charset="0"/>
              </a:rPr>
              <a:t>19</a:t>
            </a:r>
            <a:r>
              <a:rPr lang="zh-CN" altLang="en-US" sz="3200" dirty="0">
                <a:solidFill>
                  <a:srgbClr val="FFFFFF"/>
                </a:solidFill>
                <a:latin typeface="Arial" pitchFamily="34" charset="0"/>
                <a:ea typeface="SimSun" pitchFamily="2" charset="-122"/>
                <a:cs typeface="+mn-cs"/>
              </a:rPr>
              <a:t>章 </a:t>
            </a:r>
            <a:r>
              <a:rPr lang="en-US" altLang="zh-CN" sz="3200" dirty="0">
                <a:solidFill>
                  <a:srgbClr val="FFFFFF"/>
                </a:solidFill>
                <a:latin typeface="Arial" pitchFamily="34" charset="0"/>
                <a:ea typeface="SimSun" pitchFamily="2" charset="-122"/>
                <a:cs typeface="+mn-cs"/>
              </a:rPr>
              <a:t>(</a:t>
            </a:r>
            <a:r>
              <a:rPr lang="zh-CN" altLang="en-US" sz="3200" dirty="0">
                <a:solidFill>
                  <a:srgbClr val="FFFFFF"/>
                </a:solidFill>
                <a:latin typeface="Arial" pitchFamily="34" charset="0"/>
                <a:ea typeface="SimSun" pitchFamily="2" charset="-122"/>
                <a:cs typeface="+mn-cs"/>
              </a:rPr>
              <a:t>基督再来</a:t>
            </a:r>
            <a:r>
              <a:rPr lang="en-US" altLang="zh-CN" sz="3200" dirty="0">
                <a:solidFill>
                  <a:srgbClr val="FFFFFF"/>
                </a:solidFill>
                <a:latin typeface="Arial" pitchFamily="34" charset="0"/>
                <a:ea typeface="SimSun" pitchFamily="2" charset="-122"/>
                <a:cs typeface="+mn-cs"/>
              </a:rPr>
              <a:t>) </a:t>
            </a:r>
            <a:r>
              <a:rPr lang="zh-CN" altLang="en-US" sz="3200" dirty="0">
                <a:solidFill>
                  <a:srgbClr val="FFFFFF"/>
                </a:solidFill>
                <a:latin typeface="Arial" pitchFamily="34" charset="0"/>
                <a:ea typeface="SimSun" pitchFamily="2" charset="-122"/>
                <a:cs typeface="+mn-cs"/>
              </a:rPr>
              <a:t>是在启示录 </a:t>
            </a:r>
            <a:r>
              <a:rPr lang="en-US" altLang="zh-CN" sz="3200" dirty="0">
                <a:solidFill>
                  <a:srgbClr val="FFFFFF"/>
                </a:solidFill>
                <a:latin typeface="Arial" pitchFamily="34" charset="0"/>
                <a:ea typeface="SimSun" pitchFamily="2" charset="-122"/>
                <a:cs typeface="+mn-cs"/>
              </a:rPr>
              <a:t>20 </a:t>
            </a:r>
            <a:r>
              <a:rPr lang="zh-CN" altLang="en-US" sz="3200" dirty="0">
                <a:solidFill>
                  <a:srgbClr val="FFFFFF"/>
                </a:solidFill>
                <a:latin typeface="Arial" pitchFamily="34" charset="0"/>
                <a:ea typeface="SimSun" pitchFamily="2" charset="-122"/>
                <a:cs typeface="+mn-cs"/>
              </a:rPr>
              <a:t>章之前</a:t>
            </a:r>
            <a:r>
              <a:rPr lang="en-US" altLang="zh-CN" sz="3200" dirty="0">
                <a:solidFill>
                  <a:srgbClr val="FFFFFF"/>
                </a:solidFill>
                <a:latin typeface="Arial" pitchFamily="34" charset="0"/>
                <a:ea typeface="SimSun" pitchFamily="2" charset="-122"/>
                <a:cs typeface="+mn-cs"/>
              </a:rPr>
              <a:t>(</a:t>
            </a:r>
            <a:r>
              <a:rPr lang="zh-CN" altLang="en-US" sz="3200" dirty="0">
                <a:solidFill>
                  <a:srgbClr val="FFFFFF"/>
                </a:solidFill>
                <a:latin typeface="Arial" pitchFamily="34" charset="0"/>
                <a:ea typeface="SimSun" pitchFamily="2" charset="-122"/>
                <a:cs typeface="+mn-cs"/>
              </a:rPr>
              <a:t>基督管辖</a:t>
            </a:r>
            <a:r>
              <a:rPr lang="en-US" altLang="zh-CN" sz="3200" dirty="0">
                <a:solidFill>
                  <a:srgbClr val="FFFFFF"/>
                </a:solidFill>
                <a:latin typeface="Arial" pitchFamily="34" charset="0"/>
                <a:ea typeface="SimSun" pitchFamily="2" charset="-122"/>
                <a:cs typeface="+mn-cs"/>
              </a:rPr>
              <a:t>)</a:t>
            </a:r>
          </a:p>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自然看待 </a:t>
            </a:r>
            <a:r>
              <a:rPr lang="en-US" altLang="zh-CN" sz="3200" dirty="0">
                <a:solidFill>
                  <a:srgbClr val="FFFFFF"/>
                </a:solidFill>
                <a:latin typeface="Arial" pitchFamily="34" charset="0"/>
                <a:ea typeface="SimSun" pitchFamily="2" charset="-122"/>
                <a:cs typeface="+mn-cs"/>
              </a:rPr>
              <a:t>1000 </a:t>
            </a:r>
            <a:r>
              <a:rPr lang="zh-CN" altLang="en-US" sz="3200" dirty="0">
                <a:solidFill>
                  <a:srgbClr val="FFFFFF"/>
                </a:solidFill>
                <a:latin typeface="Arial" pitchFamily="34" charset="0"/>
                <a:ea typeface="SimSun" pitchFamily="2" charset="-122"/>
                <a:cs typeface="+mn-cs"/>
              </a:rPr>
              <a:t>年的方法 </a:t>
            </a:r>
            <a:r>
              <a:rPr lang="en-US" altLang="zh-CN" sz="3200" dirty="0">
                <a:solidFill>
                  <a:srgbClr val="FFFFFF"/>
                </a:solidFill>
                <a:latin typeface="Arial" pitchFamily="34" charset="0"/>
                <a:ea typeface="SimSun" pitchFamily="2" charset="-122"/>
                <a:cs typeface="+mn-cs"/>
              </a:rPr>
              <a:t>(20:1-6)</a:t>
            </a:r>
          </a:p>
          <a:p>
            <a:pPr marL="342900" indent="-342900">
              <a:spcBef>
                <a:spcPct val="20000"/>
              </a:spcBef>
              <a:buFontTx/>
              <a:buChar char="•"/>
            </a:pPr>
            <a:r>
              <a:rPr lang="zh-CN" altLang="en-US" sz="3200" dirty="0">
                <a:solidFill>
                  <a:srgbClr val="FFFFFF"/>
                </a:solidFill>
                <a:latin typeface="Arial" pitchFamily="34" charset="0"/>
                <a:ea typeface="SimSun" pitchFamily="2" charset="-122"/>
                <a:cs typeface="+mn-cs"/>
              </a:rPr>
              <a:t>旧约先知看见一个不是先时或天堂的未来。</a:t>
            </a: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温驯的动物王国（以</a:t>
            </a:r>
            <a:r>
              <a:rPr lang="en-US" altLang="zh-CN" sz="2800" dirty="0">
                <a:solidFill>
                  <a:srgbClr val="FFFFFF"/>
                </a:solidFill>
                <a:latin typeface="Arial" pitchFamily="34" charset="0"/>
                <a:ea typeface="SimSun" pitchFamily="2" charset="-122"/>
                <a:cs typeface="+mn-cs"/>
              </a:rPr>
              <a:t> 11</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6-9</a:t>
            </a:r>
            <a:r>
              <a:rPr lang="zh-CN" altLang="en-US" sz="2800" dirty="0">
                <a:solidFill>
                  <a:srgbClr val="FFFFFF"/>
                </a:solidFill>
                <a:latin typeface="Arial" pitchFamily="34" charset="0"/>
                <a:ea typeface="SimSun" pitchFamily="2" charset="-122"/>
                <a:cs typeface="+mn-cs"/>
              </a:rPr>
              <a:t>）</a:t>
            </a:r>
            <a:endParaRPr lang="en-US" sz="2800" dirty="0">
              <a:solidFill>
                <a:srgbClr val="FFFFFF"/>
              </a:solidFill>
              <a:latin typeface="Arial" pitchFamily="34" charset="0"/>
              <a:ea typeface="SimSun" pitchFamily="2" charset="-122"/>
              <a:cs typeface="+mn-cs"/>
            </a:endParaRP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虽长命，但仍有死亡 （以 </a:t>
            </a:r>
            <a:r>
              <a:rPr lang="en-US" altLang="zh-CN" sz="2800" dirty="0">
                <a:solidFill>
                  <a:srgbClr val="FFFFFF"/>
                </a:solidFill>
                <a:latin typeface="Arial" pitchFamily="34" charset="0"/>
                <a:ea typeface="SimSun" pitchFamily="2" charset="-122"/>
                <a:cs typeface="+mn-cs"/>
              </a:rPr>
              <a:t>65</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20)</a:t>
            </a:r>
            <a:endParaRPr lang="en-US" sz="2800" dirty="0">
              <a:solidFill>
                <a:srgbClr val="FFFFFF"/>
              </a:solidFill>
              <a:latin typeface="Arial" pitchFamily="34" charset="0"/>
              <a:ea typeface="SimSun" pitchFamily="2" charset="-122"/>
              <a:cs typeface="+mn-cs"/>
            </a:endParaRPr>
          </a:p>
          <a:p>
            <a:pPr marL="742950" lvl="1" indent="-285750">
              <a:spcBef>
                <a:spcPct val="20000"/>
              </a:spcBef>
              <a:buFontTx/>
              <a:buChar char="–"/>
            </a:pPr>
            <a:r>
              <a:rPr lang="zh-CN" altLang="en-US" sz="2800" dirty="0">
                <a:solidFill>
                  <a:srgbClr val="FFFFFF"/>
                </a:solidFill>
                <a:latin typeface="Arial" pitchFamily="34" charset="0"/>
                <a:ea typeface="SimSun" pitchFamily="2" charset="-122"/>
                <a:cs typeface="+mn-cs"/>
              </a:rPr>
              <a:t>弥赛亚回来后每年的守节（撒 </a:t>
            </a:r>
            <a:r>
              <a:rPr lang="en-US" altLang="zh-CN" sz="2800" dirty="0">
                <a:solidFill>
                  <a:srgbClr val="FFFFFF"/>
                </a:solidFill>
                <a:latin typeface="Arial" pitchFamily="34" charset="0"/>
                <a:ea typeface="SimSun" pitchFamily="2" charset="-122"/>
                <a:cs typeface="+mn-cs"/>
              </a:rPr>
              <a:t>14</a:t>
            </a:r>
            <a:r>
              <a:rPr lang="zh-CN" altLang="en-US" sz="2800" dirty="0">
                <a:solidFill>
                  <a:srgbClr val="FFFFFF"/>
                </a:solidFill>
                <a:latin typeface="Arial" pitchFamily="34" charset="0"/>
                <a:ea typeface="SimSun" pitchFamily="2" charset="-122"/>
                <a:cs typeface="+mn-cs"/>
              </a:rPr>
              <a:t>：</a:t>
            </a:r>
            <a:r>
              <a:rPr lang="en-US" altLang="zh-CN" sz="2800" dirty="0">
                <a:solidFill>
                  <a:srgbClr val="FFFFFF"/>
                </a:solidFill>
                <a:latin typeface="Arial" pitchFamily="34" charset="0"/>
                <a:ea typeface="SimSun" pitchFamily="2" charset="-122"/>
                <a:cs typeface="+mn-cs"/>
              </a:rPr>
              <a:t>15-17</a:t>
            </a:r>
            <a:r>
              <a:rPr lang="zh-CN" altLang="en-US" sz="2800" dirty="0">
                <a:solidFill>
                  <a:srgbClr val="FFFFFF"/>
                </a:solidFill>
                <a:latin typeface="Arial" pitchFamily="34" charset="0"/>
                <a:ea typeface="SimSun" pitchFamily="2" charset="-122"/>
                <a:cs typeface="+mn-cs"/>
              </a:rPr>
              <a:t>）</a:t>
            </a:r>
            <a:endParaRPr lang="en-US" sz="2800" dirty="0">
              <a:solidFill>
                <a:srgbClr val="FFFFFF"/>
              </a:solidFill>
              <a:latin typeface="Arial" pitchFamily="34" charset="0"/>
              <a:ea typeface="SimSun" pitchFamily="2" charset="-122"/>
              <a:cs typeface="+mn-cs"/>
            </a:endParaRPr>
          </a:p>
        </p:txBody>
      </p:sp>
      <p:sp>
        <p:nvSpPr>
          <p:cNvPr id="5" name="Text Box 37"/>
          <p:cNvSpPr txBox="1">
            <a:spLocks noChangeArrowheads="1"/>
          </p:cNvSpPr>
          <p:nvPr/>
        </p:nvSpPr>
        <p:spPr bwMode="auto">
          <a:xfrm>
            <a:off x="8394700" y="0"/>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a:solidFill>
                  <a:srgbClr val="FFFFFF"/>
                </a:solidFill>
                <a:latin typeface="Arial" charset="0"/>
                <a:cs typeface="Arial" charset="0"/>
              </a:rPr>
              <a:t>434</a:t>
            </a:r>
          </a:p>
        </p:txBody>
      </p:sp>
    </p:spTree>
    <p:extLst>
      <p:ext uri="{BB962C8B-B14F-4D97-AF65-F5344CB8AC3E}">
        <p14:creationId xmlns:p14="http://schemas.microsoft.com/office/powerpoint/2010/main" val="41544386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4036">
                                            <p:txEl>
                                              <p:pRg st="0" end="0"/>
                                            </p:txEl>
                                          </p:spTgt>
                                        </p:tgtEl>
                                        <p:attrNameLst>
                                          <p:attrName>style.visibility</p:attrName>
                                        </p:attrNameLst>
                                      </p:cBhvr>
                                      <p:to>
                                        <p:strVal val="visible"/>
                                      </p:to>
                                    </p:set>
                                    <p:animEffect transition="in" filter="dissolve">
                                      <p:cBhvr>
                                        <p:cTn id="7" dur="500"/>
                                        <p:tgtEl>
                                          <p:spTgt spid="68403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84036">
                                            <p:txEl>
                                              <p:pRg st="1" end="1"/>
                                            </p:txEl>
                                          </p:spTgt>
                                        </p:tgtEl>
                                        <p:attrNameLst>
                                          <p:attrName>style.visibility</p:attrName>
                                        </p:attrNameLst>
                                      </p:cBhvr>
                                      <p:to>
                                        <p:strVal val="visible"/>
                                      </p:to>
                                    </p:set>
                                    <p:animEffect transition="in" filter="dissolve">
                                      <p:cBhvr>
                                        <p:cTn id="12" dur="500"/>
                                        <p:tgtEl>
                                          <p:spTgt spid="68403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84036">
                                            <p:txEl>
                                              <p:pRg st="2" end="2"/>
                                            </p:txEl>
                                          </p:spTgt>
                                        </p:tgtEl>
                                        <p:attrNameLst>
                                          <p:attrName>style.visibility</p:attrName>
                                        </p:attrNameLst>
                                      </p:cBhvr>
                                      <p:to>
                                        <p:strVal val="visible"/>
                                      </p:to>
                                    </p:set>
                                    <p:animEffect transition="in" filter="dissolve">
                                      <p:cBhvr>
                                        <p:cTn id="17" dur="500"/>
                                        <p:tgtEl>
                                          <p:spTgt spid="684036">
                                            <p:txEl>
                                              <p:pRg st="2" end="2"/>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84036">
                                            <p:txEl>
                                              <p:pRg st="3" end="3"/>
                                            </p:txEl>
                                          </p:spTgt>
                                        </p:tgtEl>
                                        <p:attrNameLst>
                                          <p:attrName>style.visibility</p:attrName>
                                        </p:attrNameLst>
                                      </p:cBhvr>
                                      <p:to>
                                        <p:strVal val="visible"/>
                                      </p:to>
                                    </p:set>
                                    <p:animEffect transition="in" filter="dissolve">
                                      <p:cBhvr>
                                        <p:cTn id="20" dur="500"/>
                                        <p:tgtEl>
                                          <p:spTgt spid="684036">
                                            <p:txEl>
                                              <p:pRg st="3" end="3"/>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84036">
                                            <p:txEl>
                                              <p:pRg st="4" end="4"/>
                                            </p:txEl>
                                          </p:spTgt>
                                        </p:tgtEl>
                                        <p:attrNameLst>
                                          <p:attrName>style.visibility</p:attrName>
                                        </p:attrNameLst>
                                      </p:cBhvr>
                                      <p:to>
                                        <p:strVal val="visible"/>
                                      </p:to>
                                    </p:set>
                                    <p:animEffect transition="in" filter="dissolve">
                                      <p:cBhvr>
                                        <p:cTn id="25" dur="500"/>
                                        <p:tgtEl>
                                          <p:spTgt spid="684036">
                                            <p:txEl>
                                              <p:pRg st="4" end="4"/>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684036">
                                            <p:txEl>
                                              <p:pRg st="5" end="5"/>
                                            </p:txEl>
                                          </p:spTgt>
                                        </p:tgtEl>
                                        <p:attrNameLst>
                                          <p:attrName>style.visibility</p:attrName>
                                        </p:attrNameLst>
                                      </p:cBhvr>
                                      <p:to>
                                        <p:strVal val="visible"/>
                                      </p:to>
                                    </p:set>
                                    <p:animEffect transition="in" filter="dissolve">
                                      <p:cBhvr>
                                        <p:cTn id="30" dur="500"/>
                                        <p:tgtEl>
                                          <p:spTgt spid="68403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4036"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7" name="Oval 16"/>
          <p:cNvSpPr>
            <a:spLocks noChangeArrowheads="1"/>
          </p:cNvSpPr>
          <p:nvPr/>
        </p:nvSpPr>
        <p:spPr bwMode="auto">
          <a:xfrm>
            <a:off x="-1119503" y="2743200"/>
            <a:ext cx="3118030" cy="2819400"/>
          </a:xfrm>
          <a:prstGeom prst="ellipse">
            <a:avLst/>
          </a:prstGeom>
          <a:noFill/>
          <a:ln w="76200">
            <a:solidFill>
              <a:srgbClr val="FFFF00"/>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4" name="Oval 17"/>
          <p:cNvSpPr>
            <a:spLocks noChangeArrowheads="1"/>
          </p:cNvSpPr>
          <p:nvPr/>
        </p:nvSpPr>
        <p:spPr bwMode="auto">
          <a:xfrm>
            <a:off x="2036627"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5" name="Oval 14"/>
          <p:cNvSpPr>
            <a:spLocks noChangeArrowheads="1"/>
          </p:cNvSpPr>
          <p:nvPr/>
        </p:nvSpPr>
        <p:spPr bwMode="auto">
          <a:xfrm>
            <a:off x="2036627"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16" name="Text Box 7"/>
          <p:cNvSpPr txBox="1">
            <a:spLocks noChangeArrowheads="1"/>
          </p:cNvSpPr>
          <p:nvPr/>
        </p:nvSpPr>
        <p:spPr bwMode="auto">
          <a:xfrm>
            <a:off x="2798627" y="2772216"/>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200" b="1" dirty="0">
                <a:solidFill>
                  <a:srgbClr val="FFFFFF"/>
                </a:solidFill>
                <a:effectLst>
                  <a:outerShdw blurRad="38100" dist="38100" dir="2700000" algn="tl">
                    <a:srgbClr val="FFFFFF"/>
                  </a:outerShdw>
                </a:effectLst>
                <a:latin typeface="Arial"/>
                <a:cs typeface="Arial"/>
              </a:rPr>
              <a:t>以色列</a:t>
            </a:r>
            <a:endParaRPr lang="en-US" sz="3200" b="1" dirty="0">
              <a:solidFill>
                <a:srgbClr val="FFFFFF"/>
              </a:solidFill>
              <a:effectLst>
                <a:outerShdw blurRad="38100" dist="38100" dir="2700000" algn="tl">
                  <a:srgbClr val="FFFFFF"/>
                </a:outerShdw>
              </a:effectLst>
              <a:latin typeface="Arial"/>
              <a:cs typeface="Arial"/>
            </a:endParaRPr>
          </a:p>
        </p:txBody>
      </p:sp>
      <p:sp>
        <p:nvSpPr>
          <p:cNvPr id="50178" name="Line 1026"/>
          <p:cNvSpPr>
            <a:spLocks noChangeShapeType="1"/>
          </p:cNvSpPr>
          <p:nvPr/>
        </p:nvSpPr>
        <p:spPr bwMode="auto">
          <a:xfrm>
            <a:off x="1960427" y="4114800"/>
            <a:ext cx="6705600" cy="0"/>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79" name="Line 1027"/>
          <p:cNvSpPr>
            <a:spLocks noChangeShapeType="1"/>
          </p:cNvSpPr>
          <p:nvPr/>
        </p:nvSpPr>
        <p:spPr bwMode="auto">
          <a:xfrm>
            <a:off x="5048115"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180" name="Text Box 1028"/>
          <p:cNvSpPr txBox="1">
            <a:spLocks noChangeArrowheads="1"/>
          </p:cNvSpPr>
          <p:nvPr/>
        </p:nvSpPr>
        <p:spPr bwMode="auto">
          <a:xfrm>
            <a:off x="-30584" y="3356992"/>
            <a:ext cx="2010296" cy="1200329"/>
          </a:xfrm>
          <a:prstGeom prst="rect">
            <a:avLst/>
          </a:prstGeom>
          <a:noFill/>
          <a:ln w="38100">
            <a:noFill/>
            <a:miter lim="800000"/>
            <a:headEnd/>
            <a:tailEnd/>
          </a:ln>
          <a:effectLst>
            <a:outerShdw blurRad="63500" dist="35921" dir="2700000" algn="ctr" rotWithShape="0">
              <a:srgbClr val="000000">
                <a:alpha val="74998"/>
              </a:srgbClr>
            </a:outerShdw>
          </a:effectLst>
        </p:spPr>
        <p:txBody>
          <a:bodyPr wrap="square">
            <a:spAutoFit/>
          </a:bodyPr>
          <a:lstStyle/>
          <a:p>
            <a:pPr algn="ctr">
              <a:spcBef>
                <a:spcPct val="50000"/>
              </a:spcBef>
              <a:defRPr/>
            </a:pPr>
            <a:r>
              <a:rPr lang="zh-SG" altLang="en-US" sz="3600" b="1" dirty="0">
                <a:solidFill>
                  <a:srgbClr val="FFFFFF"/>
                </a:solidFill>
                <a:latin typeface="Arial"/>
                <a:cs typeface="Arial"/>
              </a:rPr>
              <a:t>教会时代</a:t>
            </a:r>
          </a:p>
        </p:txBody>
      </p:sp>
      <p:sp>
        <p:nvSpPr>
          <p:cNvPr id="50181" name="Text Box 1029"/>
          <p:cNvSpPr txBox="1">
            <a:spLocks noChangeArrowheads="1"/>
          </p:cNvSpPr>
          <p:nvPr/>
        </p:nvSpPr>
        <p:spPr bwMode="auto">
          <a:xfrm>
            <a:off x="3827327" y="1257300"/>
            <a:ext cx="20574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50182" name="Text Box 1030"/>
          <p:cNvSpPr txBox="1">
            <a:spLocks noChangeArrowheads="1"/>
          </p:cNvSpPr>
          <p:nvPr/>
        </p:nvSpPr>
        <p:spPr bwMode="auto">
          <a:xfrm>
            <a:off x="2112827"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p>
        </p:txBody>
      </p:sp>
      <p:sp>
        <p:nvSpPr>
          <p:cNvPr id="50183" name="Text Box 1031"/>
          <p:cNvSpPr txBox="1">
            <a:spLocks noChangeArrowheads="1"/>
          </p:cNvSpPr>
          <p:nvPr/>
        </p:nvSpPr>
        <p:spPr bwMode="auto">
          <a:xfrm>
            <a:off x="2417627"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50184" name="Text Box 1032"/>
          <p:cNvSpPr txBox="1">
            <a:spLocks noChangeArrowheads="1"/>
          </p:cNvSpPr>
          <p:nvPr/>
        </p:nvSpPr>
        <p:spPr bwMode="auto">
          <a:xfrm>
            <a:off x="5237027"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endParaRPr lang="en-US" sz="3600" b="1" dirty="0">
              <a:solidFill>
                <a:srgbClr val="000000"/>
              </a:solidFill>
              <a:latin typeface="Arial"/>
              <a:cs typeface="Arial"/>
            </a:endParaRPr>
          </a:p>
        </p:txBody>
      </p:sp>
      <p:sp>
        <p:nvSpPr>
          <p:cNvPr id="50185" name="Text Box 1033"/>
          <p:cNvSpPr txBox="1">
            <a:spLocks noChangeArrowheads="1"/>
          </p:cNvSpPr>
          <p:nvPr/>
        </p:nvSpPr>
        <p:spPr bwMode="auto">
          <a:xfrm>
            <a:off x="5465627"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50186" name="Text Box 1034"/>
          <p:cNvSpPr txBox="1">
            <a:spLocks noChangeArrowheads="1"/>
          </p:cNvSpPr>
          <p:nvPr/>
        </p:nvSpPr>
        <p:spPr bwMode="auto">
          <a:xfrm rot="5400000" flipH="1">
            <a:off x="6371296" y="3905141"/>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50000"/>
              </a:spcBef>
              <a:defRPr/>
            </a:pPr>
            <a:r>
              <a:rPr lang="zh-SG" altLang="en-US" sz="3600" b="1" dirty="0">
                <a:solidFill>
                  <a:srgbClr val="FFCC00"/>
                </a:solidFill>
                <a:latin typeface="Arial"/>
                <a:cs typeface="Arial"/>
              </a:rPr>
              <a:t>永远的国度</a:t>
            </a:r>
          </a:p>
        </p:txBody>
      </p:sp>
      <p:sp>
        <p:nvSpPr>
          <p:cNvPr id="50187" name="Text Box 1035"/>
          <p:cNvSpPr txBox="1">
            <a:spLocks noChangeArrowheads="1"/>
          </p:cNvSpPr>
          <p:nvPr/>
        </p:nvSpPr>
        <p:spPr bwMode="auto">
          <a:xfrm rot="5381629">
            <a:off x="7134090"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审判</a:t>
            </a:r>
          </a:p>
        </p:txBody>
      </p:sp>
      <p:sp>
        <p:nvSpPr>
          <p:cNvPr id="50189" name="Rectangle 1037"/>
          <p:cNvSpPr>
            <a:spLocks noGrp="1" noChangeArrowheads="1"/>
          </p:cNvSpPr>
          <p:nvPr>
            <p:ph type="title" idx="4294967295"/>
          </p:nvPr>
        </p:nvSpPr>
        <p:spPr>
          <a:xfrm>
            <a:off x="819472"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zh-SG" altLang="en-US" sz="4000" b="1" dirty="0">
                <a:solidFill>
                  <a:srgbClr val="FFFFFF"/>
                </a:solidFill>
                <a:ea typeface="ＭＳ Ｐゴシック" charset="-128"/>
              </a:rPr>
              <a:t>时代</a:t>
            </a:r>
            <a:r>
              <a:rPr lang="zh-CN" altLang="en-US" sz="4000" b="1" dirty="0">
                <a:solidFill>
                  <a:srgbClr val="FFFFFF"/>
                </a:solidFill>
                <a:ea typeface="ＭＳ Ｐゴシック" charset="-128"/>
              </a:rPr>
              <a:t>派</a:t>
            </a:r>
            <a:endParaRPr lang="en-US" sz="4000" b="1" dirty="0">
              <a:solidFill>
                <a:srgbClr val="FFFFFF"/>
              </a:solidFill>
              <a:latin typeface="Arial"/>
              <a:ea typeface="ＭＳ Ｐゴシック" charset="-128"/>
              <a:cs typeface="Arial"/>
            </a:endParaRPr>
          </a:p>
        </p:txBody>
      </p:sp>
      <p:sp>
        <p:nvSpPr>
          <p:cNvPr id="52241" name="Text Box 1041"/>
          <p:cNvSpPr txBox="1">
            <a:spLocks noChangeArrowheads="1"/>
          </p:cNvSpPr>
          <p:nvPr/>
        </p:nvSpPr>
        <p:spPr bwMode="auto">
          <a:xfrm>
            <a:off x="8254764" y="77723"/>
            <a:ext cx="86934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dirty="0">
                <a:solidFill>
                  <a:srgbClr val="FFFFFF"/>
                </a:solidFill>
                <a:latin typeface="Arial"/>
                <a:cs typeface="Arial"/>
              </a:rPr>
              <a:t>208</a:t>
            </a:r>
          </a:p>
          <a:p>
            <a:pPr algn="r"/>
            <a:r>
              <a:rPr lang="en-US" b="1" dirty="0">
                <a:solidFill>
                  <a:srgbClr val="FFFFFF"/>
                </a:solidFill>
                <a:latin typeface="Arial"/>
                <a:cs typeface="Arial"/>
              </a:rPr>
              <a:t>339e</a:t>
            </a:r>
            <a:endParaRPr lang="en-US" b="1" dirty="0">
              <a:solidFill>
                <a:srgbClr val="000000"/>
              </a:solidFill>
              <a:latin typeface="Arial"/>
              <a:cs typeface="Arial"/>
            </a:endParaRPr>
          </a:p>
        </p:txBody>
      </p:sp>
    </p:spTree>
    <p:extLst>
      <p:ext uri="{BB962C8B-B14F-4D97-AF65-F5344CB8AC3E}">
        <p14:creationId xmlns:p14="http://schemas.microsoft.com/office/powerpoint/2010/main" val="369458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0-#ppt_w/2"/>
                                          </p:val>
                                        </p:tav>
                                        <p:tav tm="100000">
                                          <p:val>
                                            <p:strVal val="#ppt_x"/>
                                          </p:val>
                                        </p:tav>
                                      </p:tavLst>
                                    </p:anim>
                                    <p:anim calcmode="lin" valueType="num">
                                      <p:cBhvr additive="base">
                                        <p:cTn id="8" dur="500" fill="hold"/>
                                        <p:tgtEl>
                                          <p:spTgt spid="5018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50178"/>
                                        </p:tgtEl>
                                        <p:attrNameLst>
                                          <p:attrName>style.visibility</p:attrName>
                                        </p:attrNameLst>
                                      </p:cBhvr>
                                      <p:to>
                                        <p:strVal val="visible"/>
                                      </p:to>
                                    </p:set>
                                    <p:animEffect transition="in" filter="wipe(left)">
                                      <p:cBhvr>
                                        <p:cTn id="12" dur="500"/>
                                        <p:tgtEl>
                                          <p:spTgt spid="5017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50183"/>
                                        </p:tgtEl>
                                        <p:attrNameLst>
                                          <p:attrName>style.visibility</p:attrName>
                                        </p:attrNameLst>
                                      </p:cBhvr>
                                      <p:to>
                                        <p:strVal val="visible"/>
                                      </p:to>
                                    </p:set>
                                    <p:anim calcmode="lin" valueType="num">
                                      <p:cBhvr>
                                        <p:cTn id="16" dur="500" fill="hold"/>
                                        <p:tgtEl>
                                          <p:spTgt spid="50183"/>
                                        </p:tgtEl>
                                        <p:attrNameLst>
                                          <p:attrName>ppt_x</p:attrName>
                                        </p:attrNameLst>
                                      </p:cBhvr>
                                      <p:tavLst>
                                        <p:tav tm="0">
                                          <p:val>
                                            <p:strVal val="#ppt_x-#ppt_w/2"/>
                                          </p:val>
                                        </p:tav>
                                        <p:tav tm="100000">
                                          <p:val>
                                            <p:strVal val="#ppt_x"/>
                                          </p:val>
                                        </p:tav>
                                      </p:tavLst>
                                    </p:anim>
                                    <p:anim calcmode="lin" valueType="num">
                                      <p:cBhvr>
                                        <p:cTn id="17" dur="500" fill="hold"/>
                                        <p:tgtEl>
                                          <p:spTgt spid="50183"/>
                                        </p:tgtEl>
                                        <p:attrNameLst>
                                          <p:attrName>ppt_y</p:attrName>
                                        </p:attrNameLst>
                                      </p:cBhvr>
                                      <p:tavLst>
                                        <p:tav tm="0">
                                          <p:val>
                                            <p:strVal val="#ppt_y"/>
                                          </p:val>
                                        </p:tav>
                                        <p:tav tm="100000">
                                          <p:val>
                                            <p:strVal val="#ppt_y"/>
                                          </p:val>
                                        </p:tav>
                                      </p:tavLst>
                                    </p:anim>
                                    <p:anim calcmode="lin" valueType="num">
                                      <p:cBhvr>
                                        <p:cTn id="18" dur="500" fill="hold"/>
                                        <p:tgtEl>
                                          <p:spTgt spid="50183"/>
                                        </p:tgtEl>
                                        <p:attrNameLst>
                                          <p:attrName>ppt_w</p:attrName>
                                        </p:attrNameLst>
                                      </p:cBhvr>
                                      <p:tavLst>
                                        <p:tav tm="0">
                                          <p:val>
                                            <p:fltVal val="0"/>
                                          </p:val>
                                        </p:tav>
                                        <p:tav tm="100000">
                                          <p:val>
                                            <p:strVal val="#ppt_w"/>
                                          </p:val>
                                        </p:tav>
                                      </p:tavLst>
                                    </p:anim>
                                    <p:anim calcmode="lin" valueType="num">
                                      <p:cBhvr>
                                        <p:cTn id="19" dur="500" fill="hold"/>
                                        <p:tgtEl>
                                          <p:spTgt spid="5018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50182"/>
                                        </p:tgtEl>
                                        <p:attrNameLst>
                                          <p:attrName>style.visibility</p:attrName>
                                        </p:attrNameLst>
                                      </p:cBhvr>
                                      <p:to>
                                        <p:strVal val="visible"/>
                                      </p:to>
                                    </p:set>
                                    <p:anim calcmode="lin" valueType="num">
                                      <p:cBhvr>
                                        <p:cTn id="23" dur="500" fill="hold"/>
                                        <p:tgtEl>
                                          <p:spTgt spid="50182"/>
                                        </p:tgtEl>
                                        <p:attrNameLst>
                                          <p:attrName>ppt_w</p:attrName>
                                        </p:attrNameLst>
                                      </p:cBhvr>
                                      <p:tavLst>
                                        <p:tav tm="0">
                                          <p:val>
                                            <p:fltVal val="0"/>
                                          </p:val>
                                        </p:tav>
                                        <p:tav tm="100000">
                                          <p:val>
                                            <p:strVal val="#ppt_w"/>
                                          </p:val>
                                        </p:tav>
                                      </p:tavLst>
                                    </p:anim>
                                    <p:anim calcmode="lin" valueType="num">
                                      <p:cBhvr>
                                        <p:cTn id="24" dur="500" fill="hold"/>
                                        <p:tgtEl>
                                          <p:spTgt spid="5018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50181"/>
                                        </p:tgtEl>
                                        <p:attrNameLst>
                                          <p:attrName>style.visibility</p:attrName>
                                        </p:attrNameLst>
                                      </p:cBhvr>
                                      <p:to>
                                        <p:strVal val="visible"/>
                                      </p:to>
                                    </p:set>
                                    <p:anim calcmode="lin" valueType="num">
                                      <p:cBhvr additive="base">
                                        <p:cTn id="28" dur="500" fill="hold"/>
                                        <p:tgtEl>
                                          <p:spTgt spid="50181"/>
                                        </p:tgtEl>
                                        <p:attrNameLst>
                                          <p:attrName>ppt_x</p:attrName>
                                        </p:attrNameLst>
                                      </p:cBhvr>
                                      <p:tavLst>
                                        <p:tav tm="0">
                                          <p:val>
                                            <p:strVal val="#ppt_x"/>
                                          </p:val>
                                        </p:tav>
                                        <p:tav tm="100000">
                                          <p:val>
                                            <p:strVal val="#ppt_x"/>
                                          </p:val>
                                        </p:tav>
                                      </p:tavLst>
                                    </p:anim>
                                    <p:anim calcmode="lin" valueType="num">
                                      <p:cBhvr additive="base">
                                        <p:cTn id="29" dur="500" fill="hold"/>
                                        <p:tgtEl>
                                          <p:spTgt spid="5018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50179"/>
                                        </p:tgtEl>
                                        <p:attrNameLst>
                                          <p:attrName>style.visibility</p:attrName>
                                        </p:attrNameLst>
                                      </p:cBhvr>
                                      <p:to>
                                        <p:strVal val="visible"/>
                                      </p:to>
                                    </p:set>
                                    <p:anim calcmode="lin" valueType="num">
                                      <p:cBhvr additive="base">
                                        <p:cTn id="33" dur="500" fill="hold"/>
                                        <p:tgtEl>
                                          <p:spTgt spid="50179"/>
                                        </p:tgtEl>
                                        <p:attrNameLst>
                                          <p:attrName>ppt_x</p:attrName>
                                        </p:attrNameLst>
                                      </p:cBhvr>
                                      <p:tavLst>
                                        <p:tav tm="0">
                                          <p:val>
                                            <p:strVal val="#ppt_x"/>
                                          </p:val>
                                        </p:tav>
                                        <p:tav tm="100000">
                                          <p:val>
                                            <p:strVal val="#ppt_x"/>
                                          </p:val>
                                        </p:tav>
                                      </p:tavLst>
                                    </p:anim>
                                    <p:anim calcmode="lin" valueType="num">
                                      <p:cBhvr additive="base">
                                        <p:cTn id="34" dur="500" fill="hold"/>
                                        <p:tgtEl>
                                          <p:spTgt spid="5017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17" presetClass="entr" presetSubtype="10" fill="hold" grpId="0" nodeType="afterEffect">
                                  <p:stCondLst>
                                    <p:cond delay="3000"/>
                                  </p:stCondLst>
                                  <p:childTnLst>
                                    <p:set>
                                      <p:cBhvr>
                                        <p:cTn id="37" dur="1" fill="hold">
                                          <p:stCondLst>
                                            <p:cond delay="0"/>
                                          </p:stCondLst>
                                        </p:cTn>
                                        <p:tgtEl>
                                          <p:spTgt spid="50185"/>
                                        </p:tgtEl>
                                        <p:attrNameLst>
                                          <p:attrName>style.visibility</p:attrName>
                                        </p:attrNameLst>
                                      </p:cBhvr>
                                      <p:to>
                                        <p:strVal val="visible"/>
                                      </p:to>
                                    </p:set>
                                    <p:anim calcmode="lin" valueType="num">
                                      <p:cBhvr>
                                        <p:cTn id="38" dur="500" fill="hold"/>
                                        <p:tgtEl>
                                          <p:spTgt spid="50185"/>
                                        </p:tgtEl>
                                        <p:attrNameLst>
                                          <p:attrName>ppt_w</p:attrName>
                                        </p:attrNameLst>
                                      </p:cBhvr>
                                      <p:tavLst>
                                        <p:tav tm="0">
                                          <p:val>
                                            <p:fltVal val="0"/>
                                          </p:val>
                                        </p:tav>
                                        <p:tav tm="100000">
                                          <p:val>
                                            <p:strVal val="#ppt_w"/>
                                          </p:val>
                                        </p:tav>
                                      </p:tavLst>
                                    </p:anim>
                                    <p:anim calcmode="lin" valueType="num">
                                      <p:cBhvr>
                                        <p:cTn id="39" dur="500" fill="hold"/>
                                        <p:tgtEl>
                                          <p:spTgt spid="50185"/>
                                        </p:tgtEl>
                                        <p:attrNameLst>
                                          <p:attrName>ppt_h</p:attrName>
                                        </p:attrNameLst>
                                      </p:cBhvr>
                                      <p:tavLst>
                                        <p:tav tm="0">
                                          <p:val>
                                            <p:strVal val="#ppt_h"/>
                                          </p:val>
                                        </p:tav>
                                        <p:tav tm="100000">
                                          <p:val>
                                            <p:strVal val="#ppt_h"/>
                                          </p:val>
                                        </p:tav>
                                      </p:tavLst>
                                    </p:anim>
                                  </p:childTnLst>
                                </p:cTn>
                              </p:par>
                            </p:childTnLst>
                          </p:cTn>
                        </p:par>
                        <p:par>
                          <p:cTn id="40" fill="hold" nodeType="afterGroup">
                            <p:stCondLst>
                              <p:cond delay="16500"/>
                            </p:stCondLst>
                            <p:childTnLst>
                              <p:par>
                                <p:cTn id="41" presetID="17" presetClass="entr" presetSubtype="10" fill="hold" grpId="0" nodeType="afterEffect">
                                  <p:stCondLst>
                                    <p:cond delay="4000"/>
                                  </p:stCondLst>
                                  <p:childTnLst>
                                    <p:set>
                                      <p:cBhvr>
                                        <p:cTn id="42" dur="1" fill="hold">
                                          <p:stCondLst>
                                            <p:cond delay="0"/>
                                          </p:stCondLst>
                                        </p:cTn>
                                        <p:tgtEl>
                                          <p:spTgt spid="50184"/>
                                        </p:tgtEl>
                                        <p:attrNameLst>
                                          <p:attrName>style.visibility</p:attrName>
                                        </p:attrNameLst>
                                      </p:cBhvr>
                                      <p:to>
                                        <p:strVal val="visible"/>
                                      </p:to>
                                    </p:set>
                                    <p:anim calcmode="lin" valueType="num">
                                      <p:cBhvr>
                                        <p:cTn id="43" dur="500" fill="hold"/>
                                        <p:tgtEl>
                                          <p:spTgt spid="50184"/>
                                        </p:tgtEl>
                                        <p:attrNameLst>
                                          <p:attrName>ppt_w</p:attrName>
                                        </p:attrNameLst>
                                      </p:cBhvr>
                                      <p:tavLst>
                                        <p:tav tm="0">
                                          <p:val>
                                            <p:fltVal val="0"/>
                                          </p:val>
                                        </p:tav>
                                        <p:tav tm="100000">
                                          <p:val>
                                            <p:strVal val="#ppt_w"/>
                                          </p:val>
                                        </p:tav>
                                      </p:tavLst>
                                    </p:anim>
                                    <p:anim calcmode="lin" valueType="num">
                                      <p:cBhvr>
                                        <p:cTn id="44" dur="500" fill="hold"/>
                                        <p:tgtEl>
                                          <p:spTgt spid="50184"/>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1000"/>
                            </p:stCondLst>
                            <p:childTnLst>
                              <p:par>
                                <p:cTn id="46" presetID="2" presetClass="entr" presetSubtype="4" fill="hold" grpId="0" nodeType="afterEffect">
                                  <p:stCondLst>
                                    <p:cond delay="3000"/>
                                  </p:stCondLst>
                                  <p:childTnLst>
                                    <p:set>
                                      <p:cBhvr>
                                        <p:cTn id="47" dur="1" fill="hold">
                                          <p:stCondLst>
                                            <p:cond delay="0"/>
                                          </p:stCondLst>
                                        </p:cTn>
                                        <p:tgtEl>
                                          <p:spTgt spid="50187"/>
                                        </p:tgtEl>
                                        <p:attrNameLst>
                                          <p:attrName>style.visibility</p:attrName>
                                        </p:attrNameLst>
                                      </p:cBhvr>
                                      <p:to>
                                        <p:strVal val="visible"/>
                                      </p:to>
                                    </p:set>
                                    <p:anim calcmode="lin" valueType="num">
                                      <p:cBhvr additive="base">
                                        <p:cTn id="48" dur="500" fill="hold"/>
                                        <p:tgtEl>
                                          <p:spTgt spid="50187"/>
                                        </p:tgtEl>
                                        <p:attrNameLst>
                                          <p:attrName>ppt_x</p:attrName>
                                        </p:attrNameLst>
                                      </p:cBhvr>
                                      <p:tavLst>
                                        <p:tav tm="0">
                                          <p:val>
                                            <p:strVal val="#ppt_x"/>
                                          </p:val>
                                        </p:tav>
                                        <p:tav tm="100000">
                                          <p:val>
                                            <p:strVal val="#ppt_x"/>
                                          </p:val>
                                        </p:tav>
                                      </p:tavLst>
                                    </p:anim>
                                    <p:anim calcmode="lin" valueType="num">
                                      <p:cBhvr additive="base">
                                        <p:cTn id="49" dur="500" fill="hold"/>
                                        <p:tgtEl>
                                          <p:spTgt spid="50187"/>
                                        </p:tgtEl>
                                        <p:attrNameLst>
                                          <p:attrName>ppt_y</p:attrName>
                                        </p:attrNameLst>
                                      </p:cBhvr>
                                      <p:tavLst>
                                        <p:tav tm="0">
                                          <p:val>
                                            <p:strVal val="1+#ppt_h/2"/>
                                          </p:val>
                                        </p:tav>
                                        <p:tav tm="100000">
                                          <p:val>
                                            <p:strVal val="#ppt_y"/>
                                          </p:val>
                                        </p:tav>
                                      </p:tavLst>
                                    </p:anim>
                                  </p:childTnLst>
                                </p:cTn>
                              </p:par>
                            </p:childTnLst>
                          </p:cTn>
                        </p:par>
                        <p:par>
                          <p:cTn id="50" fill="hold" nodeType="afterGroup">
                            <p:stCondLst>
                              <p:cond delay="24500"/>
                            </p:stCondLst>
                            <p:childTnLst>
                              <p:par>
                                <p:cTn id="51" presetID="2" presetClass="entr" presetSubtype="2" fill="hold" grpId="0" nodeType="afterEffect">
                                  <p:stCondLst>
                                    <p:cond delay="2000"/>
                                  </p:stCondLst>
                                  <p:childTnLst>
                                    <p:set>
                                      <p:cBhvr>
                                        <p:cTn id="52" dur="1" fill="hold">
                                          <p:stCondLst>
                                            <p:cond delay="0"/>
                                          </p:stCondLst>
                                        </p:cTn>
                                        <p:tgtEl>
                                          <p:spTgt spid="50186"/>
                                        </p:tgtEl>
                                        <p:attrNameLst>
                                          <p:attrName>style.visibility</p:attrName>
                                        </p:attrNameLst>
                                      </p:cBhvr>
                                      <p:to>
                                        <p:strVal val="visible"/>
                                      </p:to>
                                    </p:set>
                                    <p:anim calcmode="lin" valueType="num">
                                      <p:cBhvr additive="base">
                                        <p:cTn id="53" dur="500" fill="hold"/>
                                        <p:tgtEl>
                                          <p:spTgt spid="50186"/>
                                        </p:tgtEl>
                                        <p:attrNameLst>
                                          <p:attrName>ppt_x</p:attrName>
                                        </p:attrNameLst>
                                      </p:cBhvr>
                                      <p:tavLst>
                                        <p:tav tm="0">
                                          <p:val>
                                            <p:strVal val="1+#ppt_w/2"/>
                                          </p:val>
                                        </p:tav>
                                        <p:tav tm="100000">
                                          <p:val>
                                            <p:strVal val="#ppt_x"/>
                                          </p:val>
                                        </p:tav>
                                      </p:tavLst>
                                    </p:anim>
                                    <p:anim calcmode="lin" valueType="num">
                                      <p:cBhvr additive="base">
                                        <p:cTn id="54" dur="500" fill="hold"/>
                                        <p:tgtEl>
                                          <p:spTgt spid="501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8" fill="hold" grpId="0" nodeType="click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4" fill="hold" grpId="0" nodeType="click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wipe(down)">
                                      <p:cBhvr>
                                        <p:cTn id="6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6" grpId="0"/>
      <p:bldP spid="50180" grpId="0" autoUpdateAnimBg="0"/>
      <p:bldP spid="50181" grpId="0" autoUpdateAnimBg="0"/>
      <p:bldP spid="50182" grpId="0"/>
      <p:bldP spid="50183" grpId="0" autoUpdateAnimBg="0"/>
      <p:bldP spid="50184" grpId="0"/>
      <p:bldP spid="50185" grpId="0" autoUpdateAnimBg="0"/>
      <p:bldP spid="50186" grpId="0" autoUpdateAnimBg="0"/>
      <p:bldP spid="50187"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43777" name="Picture 4" descr="Jesus Coming Sphere 2"/>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509588"/>
            <a:ext cx="9145588" cy="583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7" name="Rectangle 3"/>
          <p:cNvSpPr>
            <a:spLocks noGrp="1" noChangeArrowheads="1"/>
          </p:cNvSpPr>
          <p:nvPr>
            <p:ph type="title" idx="4294967295"/>
          </p:nvPr>
        </p:nvSpPr>
        <p:spPr>
          <a:xfrm>
            <a:off x="0" y="609600"/>
            <a:ext cx="7772400" cy="1143000"/>
          </a:xfrm>
        </p:spPr>
        <p:txBody>
          <a:bodyPr/>
          <a:lstStyle/>
          <a:p>
            <a:r>
              <a:rPr lang="zh-CN" altLang="en-US" b="1">
                <a:solidFill>
                  <a:schemeClr val="bg1"/>
                </a:solidFill>
                <a:effectLst>
                  <a:outerShdw blurRad="38100" dist="38100" dir="2700000" algn="tl">
                    <a:srgbClr val="C0C0C0"/>
                  </a:outerShdw>
                </a:effectLst>
                <a:ea typeface="SimSun" pitchFamily="2" charset="-122"/>
              </a:rPr>
              <a:t>什么时候被提</a:t>
            </a:r>
            <a:r>
              <a:rPr lang="en-US" altLang="zh-CN" b="1">
                <a:solidFill>
                  <a:schemeClr val="bg1"/>
                </a:solidFill>
                <a:effectLst>
                  <a:outerShdw blurRad="38100" dist="38100" dir="2700000" algn="tl">
                    <a:srgbClr val="C0C0C0"/>
                  </a:outerShdw>
                </a:effectLst>
                <a:ea typeface="SimSun" pitchFamily="2" charset="-122"/>
              </a:rPr>
              <a:t>?</a:t>
            </a:r>
            <a:endParaRPr lang="en-US">
              <a:effectLst>
                <a:outerShdw blurRad="38100" dist="38100" dir="2700000" algn="tl">
                  <a:srgbClr val="C0C0C0"/>
                </a:outerShdw>
              </a:effectLst>
              <a:ea typeface="SimSun" pitchFamily="2" charset="-122"/>
            </a:endParaRPr>
          </a:p>
        </p:txBody>
      </p:sp>
    </p:spTree>
    <p:extLst>
      <p:ext uri="{BB962C8B-B14F-4D97-AF65-F5344CB8AC3E}">
        <p14:creationId xmlns:p14="http://schemas.microsoft.com/office/powerpoint/2010/main" val="1352279493"/>
      </p:ext>
    </p:extLst>
  </p:cSld>
  <p:clrMapOvr>
    <a:overrideClrMapping bg1="lt1" tx1="dk1" bg2="lt2" tx2="dk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4274" name="Oval 17"/>
          <p:cNvSpPr>
            <a:spLocks noChangeArrowheads="1"/>
          </p:cNvSpPr>
          <p:nvPr/>
        </p:nvSpPr>
        <p:spPr bwMode="auto">
          <a:xfrm>
            <a:off x="1524000" y="2667000"/>
            <a:ext cx="2971800" cy="2819400"/>
          </a:xfrm>
          <a:prstGeom prst="ellipse">
            <a:avLst/>
          </a:prstGeom>
          <a:solidFill>
            <a:schemeClr val="tx1"/>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54275" name="Rectangle 15"/>
          <p:cNvSpPr>
            <a:spLocks noGrp="1" noChangeArrowheads="1"/>
          </p:cNvSpPr>
          <p:nvPr>
            <p:ph type="title" idx="4294967295"/>
          </p:nvPr>
        </p:nvSpPr>
        <p:spPr>
          <a:xfrm>
            <a:off x="685800" y="533400"/>
            <a:ext cx="7772400" cy="707886"/>
          </a:xfrm>
          <a:effectLst>
            <a:outerShdw blurRad="50800" dist="38100" dir="2700000">
              <a:srgbClr val="000000">
                <a:alpha val="43000"/>
              </a:srgbClr>
            </a:outerShdw>
          </a:effectLst>
        </p:spPr>
        <p:txBody>
          <a:bodyPr anchor="t">
            <a:spAutoFit/>
          </a:bodyPr>
          <a:lstStyle/>
          <a:p>
            <a:pPr>
              <a:spcBef>
                <a:spcPct val="50000"/>
              </a:spcBef>
            </a:pPr>
            <a:r>
              <a:rPr lang="zh-SG" altLang="en-US" sz="4000" b="1" dirty="0">
                <a:solidFill>
                  <a:srgbClr val="FFFF99"/>
                </a:solidFill>
                <a:effectLst>
                  <a:outerShdw blurRad="38100" dist="38100" dir="2700000" algn="tl">
                    <a:srgbClr val="000000"/>
                  </a:outerShdw>
                </a:effectLst>
                <a:ea typeface="ＭＳ Ｐゴシック" charset="0"/>
              </a:rPr>
              <a:t>希腊的介词</a:t>
            </a:r>
            <a:endParaRPr lang="en-US" sz="4000" b="1" dirty="0">
              <a:solidFill>
                <a:srgbClr val="FFFF99"/>
              </a:solidFill>
              <a:effectLst>
                <a:outerShdw blurRad="38100" dist="38100" dir="2700000" algn="tl">
                  <a:srgbClr val="000000"/>
                </a:outerShdw>
              </a:effectLst>
              <a:latin typeface="Arial"/>
              <a:ea typeface="ＭＳ Ｐゴシック" charset="0"/>
              <a:cs typeface="Arial"/>
            </a:endParaRPr>
          </a:p>
        </p:txBody>
      </p:sp>
      <p:sp>
        <p:nvSpPr>
          <p:cNvPr id="20" name="Oval 19"/>
          <p:cNvSpPr>
            <a:spLocks noChangeArrowheads="1"/>
          </p:cNvSpPr>
          <p:nvPr/>
        </p:nvSpPr>
        <p:spPr bwMode="auto">
          <a:xfrm>
            <a:off x="1524000" y="2667000"/>
            <a:ext cx="2971800" cy="2819400"/>
          </a:xfrm>
          <a:prstGeom prst="ellipse">
            <a:avLst/>
          </a:prstGeom>
          <a:noFill/>
          <a:ln w="76200">
            <a:solidFill>
              <a:srgbClr val="FFFFFF"/>
            </a:solid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FFFFFF"/>
                </a:outerShdw>
              </a:effectLst>
              <a:latin typeface="Arial"/>
              <a:cs typeface="Arial"/>
            </a:endParaRPr>
          </a:p>
        </p:txBody>
      </p:sp>
      <p:sp>
        <p:nvSpPr>
          <p:cNvPr id="21" name="Text Box 7"/>
          <p:cNvSpPr txBox="1">
            <a:spLocks noChangeArrowheads="1"/>
          </p:cNvSpPr>
          <p:nvPr/>
        </p:nvSpPr>
        <p:spPr bwMode="auto">
          <a:xfrm>
            <a:off x="446187" y="1715420"/>
            <a:ext cx="10668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effectLst>
                  <a:outerShdw blurRad="38100" dist="38100" dir="2700000" algn="tl">
                    <a:srgbClr val="000000"/>
                  </a:outerShdw>
                </a:effectLst>
                <a:latin typeface="Bwgrki"/>
                <a:cs typeface="Bwgrki"/>
              </a:rPr>
              <a:t>e,k</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ek</a:t>
            </a:r>
            <a:r>
              <a:rPr lang="en-US" sz="3600" b="1" dirty="0">
                <a:solidFill>
                  <a:srgbClr val="FFFFFF"/>
                </a:solidFill>
                <a:effectLst>
                  <a:outerShdw blurRad="38100" dist="38100" dir="2700000" algn="tl">
                    <a:srgbClr val="000000"/>
                  </a:outerShdw>
                </a:effectLst>
                <a:latin typeface="Arial"/>
                <a:cs typeface="Arial"/>
              </a:rPr>
              <a:t> </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3" name="Text Box 7"/>
          <p:cNvSpPr txBox="1">
            <a:spLocks noChangeArrowheads="1"/>
          </p:cNvSpPr>
          <p:nvPr/>
        </p:nvSpPr>
        <p:spPr bwMode="auto">
          <a:xfrm>
            <a:off x="0" y="4658613"/>
            <a:ext cx="12954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effectLst>
                  <a:outerShdw blurRad="38100" dist="38100" dir="2700000" algn="tl">
                    <a:srgbClr val="000000"/>
                  </a:outerShdw>
                </a:effectLst>
                <a:latin typeface="Bwgrki"/>
                <a:cs typeface="Bwgrki"/>
              </a:rPr>
              <a:t>ei;j</a:t>
            </a:r>
            <a:r>
              <a:rPr lang="en-US" sz="3600" b="1" dirty="0">
                <a:solidFill>
                  <a:srgbClr val="FFFFFF"/>
                </a:solidFill>
                <a:effectLst>
                  <a:outerShdw blurRad="38100" dist="38100" dir="2700000" algn="tl">
                    <a:srgbClr val="000000"/>
                  </a:outerShdw>
                </a:effectLst>
                <a:latin typeface="Bwgrki"/>
                <a:cs typeface="Bwgrki"/>
              </a:rPr>
              <a:t> </a:t>
            </a:r>
            <a:r>
              <a:rPr lang="en-US" sz="3600" b="1" dirty="0" err="1">
                <a:solidFill>
                  <a:srgbClr val="FFFFFF"/>
                </a:solidFill>
                <a:effectLst>
                  <a:outerShdw blurRad="38100" dist="38100" dir="2700000" algn="tl">
                    <a:srgbClr val="000000"/>
                  </a:outerShdw>
                </a:effectLst>
                <a:latin typeface="Arial"/>
                <a:ea typeface="Bwgrkl" charset="0"/>
                <a:cs typeface="Arial"/>
              </a:rPr>
              <a:t>eis</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4" name="Notched Right Arrow 23"/>
          <p:cNvSpPr>
            <a:spLocks noChangeArrowheads="1"/>
          </p:cNvSpPr>
          <p:nvPr/>
        </p:nvSpPr>
        <p:spPr bwMode="auto">
          <a:xfrm>
            <a:off x="1219200" y="4886493"/>
            <a:ext cx="1295400" cy="304800"/>
          </a:xfrm>
          <a:prstGeom prst="notchedRightArrow">
            <a:avLst>
              <a:gd name="adj1" fmla="val 50000"/>
              <a:gd name="adj2" fmla="val 49997"/>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5" name="Text Box 7"/>
          <p:cNvSpPr txBox="1">
            <a:spLocks noChangeArrowheads="1"/>
          </p:cNvSpPr>
          <p:nvPr/>
        </p:nvSpPr>
        <p:spPr bwMode="auto">
          <a:xfrm>
            <a:off x="228600" y="3156489"/>
            <a:ext cx="1143000" cy="1200329"/>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effectLst>
                  <a:outerShdw blurRad="38100" dist="38100" dir="2700000" algn="tl">
                    <a:srgbClr val="000000"/>
                  </a:outerShdw>
                </a:effectLst>
                <a:latin typeface="Bwgrki"/>
                <a:cs typeface="Bwgrki"/>
              </a:rPr>
              <a:t>dia</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dia</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26" name="Notched Right Arrow 25"/>
          <p:cNvSpPr>
            <a:spLocks noChangeArrowheads="1"/>
          </p:cNvSpPr>
          <p:nvPr/>
        </p:nvSpPr>
        <p:spPr bwMode="auto">
          <a:xfrm>
            <a:off x="1219200" y="3733560"/>
            <a:ext cx="3657600" cy="304800"/>
          </a:xfrm>
          <a:prstGeom prst="notchedRightArrow">
            <a:avLst>
              <a:gd name="adj1" fmla="val 50000"/>
              <a:gd name="adj2" fmla="val 50000"/>
            </a:avLst>
          </a:prstGeom>
          <a:solidFill>
            <a:srgbClr val="FFFFFF"/>
          </a:solidFill>
          <a:ln w="9525">
            <a:noFill/>
            <a:round/>
            <a:headEnd/>
            <a:tailEn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27" name="Text Box 7"/>
          <p:cNvSpPr txBox="1">
            <a:spLocks noChangeArrowheads="1"/>
          </p:cNvSpPr>
          <p:nvPr/>
        </p:nvSpPr>
        <p:spPr bwMode="auto">
          <a:xfrm>
            <a:off x="2286000" y="4621381"/>
            <a:ext cx="14478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进入</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8" name="Text Box 7"/>
          <p:cNvSpPr txBox="1">
            <a:spLocks noChangeArrowheads="1"/>
          </p:cNvSpPr>
          <p:nvPr/>
        </p:nvSpPr>
        <p:spPr bwMode="auto">
          <a:xfrm>
            <a:off x="1905000" y="3809760"/>
            <a:ext cx="22860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经过</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29" name="Text Box 7"/>
          <p:cNvSpPr txBox="1">
            <a:spLocks noChangeArrowheads="1"/>
          </p:cNvSpPr>
          <p:nvPr/>
        </p:nvSpPr>
        <p:spPr bwMode="auto">
          <a:xfrm>
            <a:off x="1539759" y="1466455"/>
            <a:ext cx="3505200" cy="584775"/>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CN" altLang="en-US" sz="3200" b="1" dirty="0">
                <a:solidFill>
                  <a:srgbClr val="FFFFFF"/>
                </a:solidFill>
                <a:effectLst>
                  <a:outerShdw blurRad="38100" dist="38100" dir="2700000" algn="tl">
                    <a:srgbClr val="000000"/>
                  </a:outerShdw>
                </a:effectLst>
                <a:latin typeface="Arial"/>
                <a:cs typeface="Arial"/>
              </a:rPr>
              <a:t>从</a:t>
            </a:r>
            <a:r>
              <a:rPr lang="en-US" sz="3200" b="1" dirty="0">
                <a:solidFill>
                  <a:srgbClr val="FFFFFF"/>
                </a:solidFill>
                <a:effectLst>
                  <a:outerShdw blurRad="38100" dist="38100" dir="2700000" algn="tl">
                    <a:srgbClr val="000000"/>
                  </a:outerShdw>
                </a:effectLst>
                <a:latin typeface="Arial"/>
                <a:cs typeface="Arial"/>
              </a:rPr>
              <a:t>, </a:t>
            </a:r>
            <a:r>
              <a:rPr lang="zh-CN" altLang="en-US" sz="3200" b="1" dirty="0">
                <a:solidFill>
                  <a:srgbClr val="FFFFFF"/>
                </a:solidFill>
                <a:effectLst>
                  <a:outerShdw blurRad="38100" dist="38100" dir="2700000" algn="tl">
                    <a:srgbClr val="000000"/>
                  </a:outerShdw>
                </a:effectLst>
                <a:latin typeface="Arial"/>
                <a:cs typeface="Arial"/>
              </a:rPr>
              <a:t>外面</a:t>
            </a:r>
            <a:r>
              <a:rPr lang="en-US" sz="3200" b="1" dirty="0">
                <a:solidFill>
                  <a:srgbClr val="FFFFFF"/>
                </a:solidFill>
                <a:effectLst>
                  <a:outerShdw blurRad="38100" dist="38100" dir="2700000" algn="tl">
                    <a:srgbClr val="000000"/>
                  </a:outerShdw>
                </a:effectLst>
                <a:latin typeface="Arial"/>
                <a:cs typeface="Arial"/>
              </a:rPr>
              <a:t>, </a:t>
            </a:r>
            <a:r>
              <a:rPr lang="zh-SG" altLang="en-US" sz="3200" b="1" dirty="0">
                <a:solidFill>
                  <a:srgbClr val="FFFFFF"/>
                </a:solidFill>
                <a:effectLst>
                  <a:outerShdw blurRad="38100" dist="38100" dir="2700000" algn="tl">
                    <a:srgbClr val="000000"/>
                  </a:outerShdw>
                </a:effectLst>
                <a:latin typeface="Arial"/>
                <a:cs typeface="Arial"/>
              </a:rPr>
              <a:t>别处</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30" name="Bent Arrow 29"/>
          <p:cNvSpPr/>
          <p:nvPr/>
        </p:nvSpPr>
        <p:spPr bwMode="auto">
          <a:xfrm rot="16200000" flipV="1">
            <a:off x="1074891" y="2035194"/>
            <a:ext cx="990600" cy="609600"/>
          </a:xfrm>
          <a:prstGeom prst="bentArrow">
            <a:avLst/>
          </a:prstGeom>
          <a:solidFill>
            <a:srgbClr val="FFFFFF"/>
          </a:solid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a:lstStyle/>
          <a:p>
            <a:pPr>
              <a:defRPr/>
            </a:pPr>
            <a:endParaRPr lang="en-US" sz="2000" b="1">
              <a:solidFill>
                <a:srgbClr val="000000"/>
              </a:solidFill>
              <a:effectLst>
                <a:outerShdw blurRad="38100" dist="38100" dir="2700000" algn="tl">
                  <a:srgbClr val="DDDDDD"/>
                </a:outerShdw>
              </a:effectLst>
              <a:latin typeface="Arial"/>
              <a:cs typeface="Arial"/>
            </a:endParaRPr>
          </a:p>
        </p:txBody>
      </p:sp>
      <p:sp>
        <p:nvSpPr>
          <p:cNvPr id="32" name="Text Box 7"/>
          <p:cNvSpPr txBox="1">
            <a:spLocks noChangeArrowheads="1"/>
          </p:cNvSpPr>
          <p:nvPr/>
        </p:nvSpPr>
        <p:spPr bwMode="auto">
          <a:xfrm>
            <a:off x="4374481" y="2850546"/>
            <a:ext cx="2514600" cy="646331"/>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effectLst>
                  <a:outerShdw blurRad="38100" dist="38100" dir="2700000" algn="tl">
                    <a:srgbClr val="000000"/>
                  </a:outerShdw>
                </a:effectLst>
                <a:latin typeface="Bwgrki"/>
                <a:cs typeface="Bwgrki"/>
              </a:rPr>
              <a:t>peri</a:t>
            </a:r>
            <a:r>
              <a:rPr lang="en-US" sz="3600" b="1" dirty="0">
                <a:solidFill>
                  <a:srgbClr val="FFFFFF"/>
                </a:solidFill>
                <a:effectLst>
                  <a:outerShdw blurRad="38100" dist="38100" dir="2700000" algn="tl">
                    <a:srgbClr val="000000"/>
                  </a:outerShdw>
                </a:effectLst>
                <a:latin typeface="Arial"/>
                <a:cs typeface="Arial"/>
              </a:rPr>
              <a:t> </a:t>
            </a:r>
            <a:r>
              <a:rPr lang="en-US" sz="3600" b="1" dirty="0" err="1">
                <a:solidFill>
                  <a:srgbClr val="FFFFFF"/>
                </a:solidFill>
                <a:effectLst>
                  <a:outerShdw blurRad="38100" dist="38100" dir="2700000" algn="tl">
                    <a:srgbClr val="000000"/>
                  </a:outerShdw>
                </a:effectLst>
                <a:latin typeface="Arial"/>
                <a:ea typeface="Bwgrkl" charset="0"/>
                <a:cs typeface="Arial"/>
              </a:rPr>
              <a:t>peri</a:t>
            </a:r>
            <a:endParaRPr lang="en-US" sz="3600" b="1" dirty="0">
              <a:solidFill>
                <a:srgbClr val="000000"/>
              </a:solidFill>
              <a:effectLst>
                <a:outerShdw blurRad="38100" dist="38100" dir="2700000" algn="tl">
                  <a:srgbClr val="FFFFFF"/>
                </a:outerShdw>
              </a:effectLst>
              <a:latin typeface="Arial"/>
              <a:ea typeface="Bwgrkl" charset="0"/>
              <a:cs typeface="Arial"/>
            </a:endParaRPr>
          </a:p>
        </p:txBody>
      </p:sp>
      <p:sp>
        <p:nvSpPr>
          <p:cNvPr id="33" name="Text Box 7"/>
          <p:cNvSpPr txBox="1">
            <a:spLocks noChangeArrowheads="1"/>
          </p:cNvSpPr>
          <p:nvPr/>
        </p:nvSpPr>
        <p:spPr bwMode="auto">
          <a:xfrm>
            <a:off x="4907881" y="3460146"/>
            <a:ext cx="2133600" cy="584776"/>
          </a:xfrm>
          <a:prstGeom prst="rect">
            <a:avLst/>
          </a:prstGeom>
          <a:noFill/>
          <a:ln w="9525">
            <a:noFill/>
            <a:miter lim="800000"/>
            <a:headEnd/>
            <a:tailEnd/>
          </a:ln>
          <a:effectLst>
            <a:outerShdw blurRad="50800" dist="38100" dir="2700000">
              <a:srgbClr val="000000">
                <a:alpha val="43000"/>
              </a:srgb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effectLst>
                  <a:outerShdw blurRad="38100" dist="38100" dir="2700000" algn="tl">
                    <a:srgbClr val="000000"/>
                  </a:outerShdw>
                </a:effectLst>
                <a:latin typeface="Arial"/>
                <a:cs typeface="Arial"/>
              </a:rPr>
              <a:t>“</a:t>
            </a:r>
            <a:r>
              <a:rPr lang="zh-SG" altLang="en-US" sz="3200" b="1" dirty="0">
                <a:solidFill>
                  <a:srgbClr val="FFFFFF"/>
                </a:solidFill>
                <a:effectLst>
                  <a:outerShdw blurRad="38100" dist="38100" dir="2700000" algn="tl">
                    <a:srgbClr val="000000"/>
                  </a:outerShdw>
                </a:effectLst>
                <a:latin typeface="Arial"/>
                <a:cs typeface="Arial"/>
              </a:rPr>
              <a:t>附近</a:t>
            </a:r>
            <a:r>
              <a:rPr lang="ja-JP" altLang="en-US" sz="3200" b="1" dirty="0">
                <a:solidFill>
                  <a:srgbClr val="FFFFFF"/>
                </a:solidFill>
                <a:effectLst>
                  <a:outerShdw blurRad="38100" dist="38100" dir="2700000" algn="tl">
                    <a:srgbClr val="000000"/>
                  </a:outerShdw>
                </a:effectLst>
                <a:latin typeface="Arial"/>
                <a:cs typeface="Arial"/>
              </a:rPr>
              <a:t>”</a:t>
            </a:r>
            <a:endParaRPr lang="en-US" sz="3200" b="1" dirty="0">
              <a:solidFill>
                <a:srgbClr val="000000"/>
              </a:solidFill>
              <a:effectLst>
                <a:outerShdw blurRad="38100" dist="38100" dir="2700000" algn="tl">
                  <a:srgbClr val="FFFFFF"/>
                </a:outerShdw>
              </a:effectLst>
              <a:latin typeface="Arial"/>
              <a:cs typeface="Arial"/>
            </a:endParaRPr>
          </a:p>
        </p:txBody>
      </p:sp>
      <p:sp>
        <p:nvSpPr>
          <p:cNvPr id="18"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2778961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down)">
                                      <p:cBhvr>
                                        <p:cTn id="15" dur="500"/>
                                        <p:tgtEl>
                                          <p:spTgt spid="2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left)">
                                      <p:cBhvr>
                                        <p:cTn id="30" dur="500"/>
                                        <p:tgtEl>
                                          <p:spTgt spid="2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500"/>
                                        <p:tgtEl>
                                          <p:spTgt spid="2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wipe(left)">
                                      <p:cBhvr>
                                        <p:cTn id="45" dur="500"/>
                                        <p:tgtEl>
                                          <p:spTgt spid="2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left)">
                                      <p:cBhvr>
                                        <p:cTn id="55" dur="500"/>
                                        <p:tgtEl>
                                          <p:spTgt spid="3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29"/>
                                        </p:tgtEl>
                                        <p:attrNameLst>
                                          <p:attrName>style.visibility</p:attrName>
                                        </p:attrNameLst>
                                      </p:cBhvr>
                                      <p:to>
                                        <p:strVal val="visible"/>
                                      </p:to>
                                    </p:set>
                                    <p:animEffect transition="in" filter="wipe(left)">
                                      <p:cBhvr>
                                        <p:cTn id="6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p:bldP spid="23" grpId="0"/>
      <p:bldP spid="24" grpId="0" animBg="1"/>
      <p:bldP spid="25" grpId="0"/>
      <p:bldP spid="26" grpId="0" animBg="1"/>
      <p:bldP spid="27" grpId="0"/>
      <p:bldP spid="28" grpId="0"/>
      <p:bldP spid="29" grpId="0"/>
      <p:bldP spid="30" grpId="0" animBg="1"/>
      <p:bldP spid="32" grpId="0"/>
      <p:bldP spid="3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Tree>
    <p:extLst>
      <p:ext uri="{BB962C8B-B14F-4D97-AF65-F5344CB8AC3E}">
        <p14:creationId xmlns:p14="http://schemas.microsoft.com/office/powerpoint/2010/main" val="22432321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644555"/>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保守信徒</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在这此刻 </a:t>
            </a:r>
            <a:r>
              <a:rPr lang="en-SG" altLang="zh-CN" sz="3600" dirty="0">
                <a:solidFill>
                  <a:srgbClr val="FFFFFF"/>
                </a:solidFill>
                <a:effectLst>
                  <a:outerShdw blurRad="38100" dist="38100" dir="2700000" algn="tl">
                    <a:srgbClr val="000000"/>
                  </a:outerShdw>
                </a:effectLst>
                <a:latin typeface="Arial" charset="0"/>
                <a:cs typeface="Arial" charset="0"/>
              </a:rPr>
              <a:t>(</a:t>
            </a:r>
            <a:r>
              <a:rPr lang="en-SG" altLang="zh-CN" sz="3600" dirty="0" err="1">
                <a:solidFill>
                  <a:srgbClr val="FFFFFF"/>
                </a:solidFill>
                <a:effectLst>
                  <a:outerShdw blurRad="38100" dist="38100" dir="2700000" algn="tl">
                    <a:srgbClr val="000000"/>
                  </a:outerShdw>
                </a:effectLst>
                <a:latin typeface="Arial" charset="0"/>
                <a:cs typeface="Arial" charset="0"/>
              </a:rPr>
              <a:t>evk</a:t>
            </a:r>
            <a:r>
              <a:rPr lang="en-SG" altLang="zh-CN"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 免 去 你 的 试 炼 </a:t>
            </a:r>
            <a:r>
              <a:rPr lang="en-US" sz="3600" dirty="0">
                <a:solidFill>
                  <a:srgbClr val="FFFFFF"/>
                </a:solidFill>
                <a:effectLst>
                  <a:outerShdw blurRad="38100" dist="38100" dir="2700000" algn="tl">
                    <a:srgbClr val="000000"/>
                  </a:outerShdw>
                </a:effectLst>
                <a:latin typeface="Arial" charset="0"/>
                <a:cs typeface="Arial" charset="0"/>
              </a:rPr>
              <a:t>(</a:t>
            </a:r>
            <a:r>
              <a:rPr lang="zh-SG" altLang="en-US" sz="3600" dirty="0">
                <a:solidFill>
                  <a:srgbClr val="FFFFFF"/>
                </a:solidFill>
                <a:effectLst>
                  <a:outerShdw blurRad="38100" dist="38100" dir="2700000" algn="tl">
                    <a:srgbClr val="000000"/>
                  </a:outerShdw>
                </a:effectLst>
                <a:latin typeface="Arial" charset="0"/>
                <a:cs typeface="Arial" charset="0"/>
              </a:rPr>
              <a:t>启 示 录</a:t>
            </a:r>
            <a:r>
              <a:rPr lang="en-US" sz="3600" dirty="0">
                <a:solidFill>
                  <a:srgbClr val="FFFFFF"/>
                </a:solidFill>
                <a:effectLst>
                  <a:outerShdw blurRad="38100" dist="38100" dir="2700000" algn="tl">
                    <a:srgbClr val="000000"/>
                  </a:outerShdw>
                </a:effectLst>
                <a:latin typeface="Arial" charset="0"/>
                <a:cs typeface="Arial" charset="0"/>
              </a:rPr>
              <a:t>. 3:10)</a:t>
            </a:r>
          </a:p>
          <a:p>
            <a:pPr>
              <a:spcBef>
                <a:spcPct val="20000"/>
              </a:spcBef>
              <a:defRPr/>
            </a:pP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63814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501675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ctr">
              <a:spcBef>
                <a:spcPct val="50000"/>
              </a:spcBef>
              <a:buFontTx/>
              <a:buAutoNum type="arabicPeriod"/>
            </a:pPr>
            <a:r>
              <a:rPr lang="zh-CN" altLang="en-US" sz="3200" b="1" dirty="0">
                <a:solidFill>
                  <a:srgbClr val="FFFFFF"/>
                </a:solidFill>
                <a:latin typeface="Arial"/>
                <a:cs typeface="Arial"/>
              </a:rPr>
              <a:t>你 既 遵 守 我 忍 耐 的 道 ， </a:t>
            </a:r>
            <a:endParaRPr lang="en-US" altLang="zh-CN" sz="3200" b="1" dirty="0">
              <a:solidFill>
                <a:srgbClr val="FFFFFF"/>
              </a:solidFill>
              <a:latin typeface="Arial"/>
              <a:cs typeface="Arial"/>
            </a:endParaRPr>
          </a:p>
          <a:p>
            <a:pPr algn="ctr">
              <a:spcBef>
                <a:spcPct val="50000"/>
              </a:spcBef>
            </a:pPr>
            <a:r>
              <a:rPr lang="zh-CN" altLang="en-US" sz="3200" b="1" dirty="0">
                <a:solidFill>
                  <a:srgbClr val="FFFFFF"/>
                </a:solidFill>
                <a:latin typeface="Arial"/>
                <a:cs typeface="Arial"/>
              </a:rPr>
              <a:t>我 必 在 普 天 下 人 受 试 炼 的 时 候 ， </a:t>
            </a:r>
            <a:endParaRPr lang="en-US" altLang="zh-CN" sz="3200" b="1" dirty="0">
              <a:solidFill>
                <a:srgbClr val="FFFFFF"/>
              </a:solidFill>
              <a:latin typeface="Arial"/>
              <a:cs typeface="Arial"/>
            </a:endParaRPr>
          </a:p>
          <a:p>
            <a:pPr algn="ctr">
              <a:spcBef>
                <a:spcPct val="50000"/>
              </a:spcBef>
            </a:pPr>
            <a:r>
              <a:rPr lang="zh-CN" altLang="en-US" sz="3200" b="1" dirty="0">
                <a:solidFill>
                  <a:srgbClr val="FFFFFF"/>
                </a:solidFill>
                <a:latin typeface="Arial"/>
                <a:cs typeface="Arial"/>
              </a:rPr>
              <a:t>保 守 你 免 去 你 的 试 炼</a:t>
            </a:r>
            <a:endParaRPr lang="en-US" altLang="zh-CN" sz="3200" b="1" dirty="0">
              <a:solidFill>
                <a:srgbClr val="FFFFFF"/>
              </a:solidFill>
              <a:latin typeface="Arial"/>
              <a:cs typeface="Arial"/>
            </a:endParaRPr>
          </a:p>
          <a:p>
            <a:pPr algn="ctr">
              <a:spcBef>
                <a:spcPct val="50000"/>
              </a:spcBef>
            </a:pP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a:p>
            <a:pPr algn="ctr">
              <a:spcBef>
                <a:spcPct val="50000"/>
              </a:spcBef>
            </a:pPr>
            <a:endParaRPr lang="en-US" sz="3200" b="1" dirty="0">
              <a:solidFill>
                <a:srgbClr val="FFFFFF"/>
              </a:solidFill>
              <a:latin typeface="Arial"/>
              <a:cs typeface="Arial"/>
            </a:endParaRPr>
          </a:p>
        </p:txBody>
      </p:sp>
    </p:spTree>
    <p:extLst>
      <p:ext uri="{BB962C8B-B14F-4D97-AF65-F5344CB8AC3E}">
        <p14:creationId xmlns:p14="http://schemas.microsoft.com/office/powerpoint/2010/main" val="1258577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2482" name="Text Box 17"/>
          <p:cNvSpPr txBox="1">
            <a:spLocks noChangeArrowheads="1"/>
          </p:cNvSpPr>
          <p:nvPr/>
        </p:nvSpPr>
        <p:spPr bwMode="auto">
          <a:xfrm>
            <a:off x="3943845" y="1295400"/>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p>
        </p:txBody>
      </p:sp>
      <p:sp>
        <p:nvSpPr>
          <p:cNvPr id="23" name="Text Box 7"/>
          <p:cNvSpPr txBox="1">
            <a:spLocks noChangeArrowheads="1"/>
          </p:cNvSpPr>
          <p:nvPr/>
        </p:nvSpPr>
        <p:spPr bwMode="auto">
          <a:xfrm>
            <a:off x="22878" y="4670055"/>
            <a:ext cx="1295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latin typeface="Bwgrki"/>
                <a:cs typeface="Bwgrki"/>
              </a:rPr>
              <a:t>ei;j</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eis</a:t>
            </a:r>
            <a:endParaRPr lang="en-US" sz="3600" b="1" dirty="0">
              <a:solidFill>
                <a:srgbClr val="000000"/>
              </a:solidFill>
              <a:latin typeface="Arial"/>
              <a:ea typeface="Bwgrkl" charset="0"/>
              <a:cs typeface="Arial"/>
            </a:endParaRPr>
          </a:p>
        </p:txBody>
      </p:sp>
      <p:sp>
        <p:nvSpPr>
          <p:cNvPr id="62467"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2468"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62469" name="Line 3"/>
          <p:cNvSpPr>
            <a:spLocks noChangeShapeType="1"/>
          </p:cNvSpPr>
          <p:nvPr/>
        </p:nvSpPr>
        <p:spPr bwMode="auto">
          <a:xfrm>
            <a:off x="4572000" y="2638425"/>
            <a:ext cx="0" cy="1371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0" name="Text Box 4"/>
          <p:cNvSpPr txBox="1">
            <a:spLocks noChangeArrowheads="1"/>
          </p:cNvSpPr>
          <p:nvPr/>
        </p:nvSpPr>
        <p:spPr bwMode="auto">
          <a:xfrm rot="-5400000">
            <a:off x="-12834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3366FF"/>
                </a:solidFill>
                <a:latin typeface="Arial"/>
                <a:cs typeface="Arial"/>
              </a:rPr>
              <a:t>教会时代</a:t>
            </a:r>
          </a:p>
        </p:txBody>
      </p:sp>
      <p:sp>
        <p:nvSpPr>
          <p:cNvPr id="62471" name="Text Box 6"/>
          <p:cNvSpPr txBox="1">
            <a:spLocks noChangeArrowheads="1"/>
          </p:cNvSpPr>
          <p:nvPr/>
        </p:nvSpPr>
        <p:spPr bwMode="auto">
          <a:xfrm>
            <a:off x="1318282" y="1287136"/>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62472" name="Text Box 7"/>
          <p:cNvSpPr txBox="1">
            <a:spLocks noChangeArrowheads="1"/>
          </p:cNvSpPr>
          <p:nvPr/>
        </p:nvSpPr>
        <p:spPr bwMode="auto">
          <a:xfrm>
            <a:off x="1828800" y="3276600"/>
            <a:ext cx="26670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62473" name="Text Box 8"/>
          <p:cNvSpPr txBox="1">
            <a:spLocks noChangeArrowheads="1"/>
          </p:cNvSpPr>
          <p:nvPr/>
        </p:nvSpPr>
        <p:spPr bwMode="auto">
          <a:xfrm>
            <a:off x="1905000" y="4479925"/>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62474" name="Text Box 9"/>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62475" name="Text Box 10"/>
          <p:cNvSpPr txBox="1">
            <a:spLocks noChangeArrowheads="1"/>
          </p:cNvSpPr>
          <p:nvPr/>
        </p:nvSpPr>
        <p:spPr bwMode="auto">
          <a:xfrm>
            <a:off x="4953000" y="4479925"/>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62476" name="Text Box 11"/>
          <p:cNvSpPr txBox="1">
            <a:spLocks noChangeArrowheads="1"/>
          </p:cNvSpPr>
          <p:nvPr/>
        </p:nvSpPr>
        <p:spPr bwMode="auto">
          <a:xfrm rot="5400000" flipH="1">
            <a:off x="5868194" y="3914666"/>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62477" name="Text Box 12"/>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62478" name="Line 13"/>
          <p:cNvSpPr>
            <a:spLocks noChangeShapeType="1"/>
          </p:cNvSpPr>
          <p:nvPr/>
        </p:nvSpPr>
        <p:spPr bwMode="auto">
          <a:xfrm>
            <a:off x="1449388" y="251460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79" name="Line 14"/>
          <p:cNvSpPr>
            <a:spLocks noChangeShapeType="1"/>
          </p:cNvSpPr>
          <p:nvPr/>
        </p:nvSpPr>
        <p:spPr bwMode="auto">
          <a:xfrm flipV="1">
            <a:off x="1447800" y="329565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2480" name="Rectangle 15"/>
          <p:cNvSpPr>
            <a:spLocks noGrp="1" noChangeArrowheads="1"/>
          </p:cNvSpPr>
          <p:nvPr>
            <p:ph type="title" idx="4294967295"/>
          </p:nvPr>
        </p:nvSpPr>
        <p:spPr>
          <a:xfrm>
            <a:off x="685800" y="533400"/>
            <a:ext cx="7772400" cy="707886"/>
          </a:xfrm>
          <a:noFill/>
        </p:spPr>
        <p:txBody>
          <a:bodyPr anchor="t">
            <a:spAutoFit/>
          </a:bodyPr>
          <a:lstStyle/>
          <a:p>
            <a:pPr>
              <a:spcBef>
                <a:spcPct val="50000"/>
              </a:spcBef>
            </a:pPr>
            <a:r>
              <a:rPr lang="zh-CN" altLang="en-US" sz="4000" b="1" dirty="0">
                <a:solidFill>
                  <a:srgbClr val="FFFF99"/>
                </a:solidFill>
                <a:ea typeface="ＭＳ Ｐゴシック" charset="0"/>
              </a:rPr>
              <a:t>“磨难前” </a:t>
            </a:r>
            <a:r>
              <a:rPr lang="en-US" altLang="zh-CN" sz="4000" b="1" dirty="0">
                <a:solidFill>
                  <a:srgbClr val="FFFF99"/>
                </a:solidFill>
                <a:ea typeface="ＭＳ Ｐゴシック" charset="0"/>
              </a:rPr>
              <a:t>- </a:t>
            </a:r>
            <a:r>
              <a:rPr lang="zh-CN"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62481" name="Text Box 5"/>
          <p:cNvSpPr txBox="1">
            <a:spLocks noChangeArrowheads="1"/>
          </p:cNvSpPr>
          <p:nvPr/>
        </p:nvSpPr>
        <p:spPr bwMode="auto">
          <a:xfrm>
            <a:off x="5276602" y="1214496"/>
            <a:ext cx="3810000" cy="427809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ja-JP" sz="3200" b="1" dirty="0">
                <a:solidFill>
                  <a:srgbClr val="FFFFFF"/>
                </a:solidFill>
                <a:latin typeface="Arial"/>
                <a:cs typeface="Arial"/>
              </a:rPr>
              <a:t>1. </a:t>
            </a:r>
            <a:r>
              <a:rPr lang="zh-CN" altLang="en-US" sz="3200" b="1" dirty="0">
                <a:solidFill>
                  <a:srgbClr val="FFFFFF"/>
                </a:solidFill>
                <a:latin typeface="Arial"/>
                <a:cs typeface="Arial"/>
              </a:rPr>
              <a:t>你 既 遵 守 我 忍 耐 的 道 ， </a:t>
            </a:r>
          </a:p>
          <a:p>
            <a:pPr algn="ctr">
              <a:spcBef>
                <a:spcPct val="50000"/>
              </a:spcBef>
            </a:pPr>
            <a:r>
              <a:rPr lang="zh-CN" altLang="en-US" sz="3200" b="1" dirty="0">
                <a:solidFill>
                  <a:srgbClr val="FFFFFF"/>
                </a:solidFill>
                <a:latin typeface="Arial"/>
                <a:cs typeface="Arial"/>
              </a:rPr>
              <a:t>我 必 在 普 天 下 人 受 试 炼 的 时 候 ， </a:t>
            </a:r>
          </a:p>
          <a:p>
            <a:pPr algn="ctr">
              <a:spcBef>
                <a:spcPct val="50000"/>
              </a:spcBef>
            </a:pPr>
            <a:r>
              <a:rPr lang="zh-CN" altLang="en-US" sz="3200" b="1" dirty="0">
                <a:solidFill>
                  <a:srgbClr val="FFFFFF"/>
                </a:solidFill>
                <a:latin typeface="Arial"/>
                <a:cs typeface="Arial"/>
              </a:rPr>
              <a:t>保 守 你 免 去 你 的 试 炼</a:t>
            </a:r>
          </a:p>
          <a:p>
            <a:pPr algn="ctr">
              <a:spcBef>
                <a:spcPct val="50000"/>
              </a:spcBef>
            </a:pPr>
            <a:r>
              <a:rPr lang="en-US" altLang="zh-CN" sz="3200" b="1" dirty="0">
                <a:solidFill>
                  <a:srgbClr val="FFFFFF"/>
                </a:solidFill>
                <a:latin typeface="Arial"/>
                <a:cs typeface="Arial"/>
              </a:rPr>
              <a:t>(</a:t>
            </a:r>
            <a:r>
              <a:rPr lang="zh-CN" altLang="en-US" sz="3200" b="1" dirty="0">
                <a:solidFill>
                  <a:srgbClr val="FFFFFF"/>
                </a:solidFill>
                <a:latin typeface="Arial"/>
                <a:cs typeface="Arial"/>
              </a:rPr>
              <a:t>启 示 录</a:t>
            </a:r>
            <a:r>
              <a:rPr lang="en-US" altLang="zh-CN" sz="3200" b="1" dirty="0">
                <a:solidFill>
                  <a:srgbClr val="FFFFFF"/>
                </a:solidFill>
                <a:latin typeface="Arial"/>
                <a:cs typeface="Arial"/>
              </a:rPr>
              <a:t>. 3:10)</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457200" y="1978578"/>
            <a:ext cx="106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Bwgrki"/>
                <a:cs typeface="Bwgrki"/>
              </a:rPr>
              <a:t>e,k</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4" name="Notched Right Arrow 23"/>
          <p:cNvSpPr>
            <a:spLocks noChangeArrowheads="1"/>
          </p:cNvSpPr>
          <p:nvPr/>
        </p:nvSpPr>
        <p:spPr bwMode="auto">
          <a:xfrm>
            <a:off x="1242078" y="5126775"/>
            <a:ext cx="1295400" cy="304800"/>
          </a:xfrm>
          <a:prstGeom prst="notchedRightArrow">
            <a:avLst>
              <a:gd name="adj1" fmla="val 50000"/>
              <a:gd name="adj2" fmla="val 49997"/>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5" name="Text Box 7"/>
          <p:cNvSpPr txBox="1">
            <a:spLocks noChangeArrowheads="1"/>
          </p:cNvSpPr>
          <p:nvPr/>
        </p:nvSpPr>
        <p:spPr bwMode="auto">
          <a:xfrm>
            <a:off x="228600" y="3248025"/>
            <a:ext cx="11430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en-US" sz="3600" b="1" dirty="0" err="1">
                <a:solidFill>
                  <a:srgbClr val="FFFFFF"/>
                </a:solidFill>
                <a:latin typeface="Bwgrki"/>
                <a:cs typeface="Bwgrki"/>
              </a:rPr>
              <a:t>dia</a:t>
            </a:r>
            <a:r>
              <a:rPr lang="en-US" sz="3600" b="1" dirty="0">
                <a:solidFill>
                  <a:srgbClr val="FFFFFF"/>
                </a:solidFill>
                <a:latin typeface="Bwgrki"/>
                <a:cs typeface="Bwgrki"/>
              </a:rPr>
              <a:t>, </a:t>
            </a:r>
            <a:r>
              <a:rPr lang="en-US" sz="3600" b="1" dirty="0" err="1">
                <a:solidFill>
                  <a:srgbClr val="FFFFFF"/>
                </a:solidFill>
                <a:latin typeface="Arial"/>
                <a:ea typeface="Bwgrkl" charset="0"/>
                <a:cs typeface="Arial"/>
              </a:rPr>
              <a:t>dia</a:t>
            </a:r>
            <a:endParaRPr lang="en-US" sz="3600" b="1" dirty="0">
              <a:solidFill>
                <a:srgbClr val="000000"/>
              </a:solidFill>
              <a:latin typeface="Arial"/>
              <a:ea typeface="Bwgrkl" charset="0"/>
              <a:cs typeface="Arial"/>
            </a:endParaRPr>
          </a:p>
        </p:txBody>
      </p:sp>
      <p:sp>
        <p:nvSpPr>
          <p:cNvPr id="26" name="Notched Right Arrow 25"/>
          <p:cNvSpPr>
            <a:spLocks noChangeArrowheads="1"/>
          </p:cNvSpPr>
          <p:nvPr/>
        </p:nvSpPr>
        <p:spPr bwMode="auto">
          <a:xfrm>
            <a:off x="1219200" y="3962400"/>
            <a:ext cx="3657600" cy="304800"/>
          </a:xfrm>
          <a:prstGeom prst="notchedRightArrow">
            <a:avLst>
              <a:gd name="adj1" fmla="val 50000"/>
              <a:gd name="adj2" fmla="val 50000"/>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7" name="Text Box 7"/>
          <p:cNvSpPr txBox="1">
            <a:spLocks noChangeArrowheads="1"/>
          </p:cNvSpPr>
          <p:nvPr/>
        </p:nvSpPr>
        <p:spPr bwMode="auto">
          <a:xfrm>
            <a:off x="2308878" y="4861663"/>
            <a:ext cx="1447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CN" altLang="en-US" sz="3200" b="1" dirty="0">
                <a:solidFill>
                  <a:srgbClr val="FFFFFF"/>
                </a:solidFill>
                <a:latin typeface="Arial"/>
                <a:cs typeface="Arial"/>
              </a:rPr>
              <a:t>进入</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28" name="Text Box 7"/>
          <p:cNvSpPr txBox="1">
            <a:spLocks noChangeArrowheads="1"/>
          </p:cNvSpPr>
          <p:nvPr/>
        </p:nvSpPr>
        <p:spPr bwMode="auto">
          <a:xfrm>
            <a:off x="1905000" y="4038600"/>
            <a:ext cx="22860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CN" altLang="en-US" sz="3200" b="1" dirty="0">
                <a:solidFill>
                  <a:srgbClr val="FFFFFF"/>
                </a:solidFill>
                <a:latin typeface="Arial"/>
                <a:cs typeface="Arial"/>
              </a:rPr>
              <a:t>经过</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29" name="Text Box 7"/>
          <p:cNvSpPr txBox="1">
            <a:spLocks noChangeArrowheads="1"/>
          </p:cNvSpPr>
          <p:nvPr/>
        </p:nvSpPr>
        <p:spPr bwMode="auto">
          <a:xfrm>
            <a:off x="1402042" y="1832594"/>
            <a:ext cx="3036964" cy="1154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ts val="600"/>
              </a:spcBef>
            </a:pPr>
            <a:r>
              <a:rPr lang="zh-CN" altLang="en-US" sz="3200" b="1" dirty="0">
                <a:solidFill>
                  <a:srgbClr val="FFFFFF"/>
                </a:solidFill>
                <a:latin typeface="Arial"/>
                <a:cs typeface="Arial"/>
              </a:rPr>
              <a:t>“从</a:t>
            </a:r>
            <a:r>
              <a:rPr lang="en-US" altLang="zh-CN" sz="3200" b="1" dirty="0">
                <a:solidFill>
                  <a:srgbClr val="FFFFFF"/>
                </a:solidFill>
                <a:latin typeface="Arial"/>
                <a:cs typeface="Arial"/>
              </a:rPr>
              <a:t>, </a:t>
            </a:r>
            <a:r>
              <a:rPr lang="zh-CN" altLang="en-US" sz="3200" b="1" dirty="0">
                <a:solidFill>
                  <a:srgbClr val="FFFFFF"/>
                </a:solidFill>
                <a:latin typeface="Arial"/>
                <a:cs typeface="Arial"/>
              </a:rPr>
              <a:t>外面</a:t>
            </a:r>
            <a:r>
              <a:rPr lang="en-US" altLang="zh-CN" sz="3200" b="1" dirty="0">
                <a:solidFill>
                  <a:srgbClr val="FFFFFF"/>
                </a:solidFill>
                <a:latin typeface="Arial"/>
                <a:cs typeface="Arial"/>
              </a:rPr>
              <a:t>, </a:t>
            </a:r>
          </a:p>
          <a:p>
            <a:pPr algn="ctr">
              <a:spcBef>
                <a:spcPts val="600"/>
              </a:spcBef>
            </a:pPr>
            <a:r>
              <a:rPr lang="zh-CN" altLang="en-US" sz="3200" b="1" dirty="0">
                <a:solidFill>
                  <a:srgbClr val="FFFFFF"/>
                </a:solidFill>
                <a:latin typeface="Arial"/>
                <a:cs typeface="Arial"/>
              </a:rPr>
              <a:t>别处”</a:t>
            </a:r>
          </a:p>
        </p:txBody>
      </p:sp>
      <p:sp>
        <p:nvSpPr>
          <p:cNvPr id="30" name="Bent Arrow 29"/>
          <p:cNvSpPr/>
          <p:nvPr/>
        </p:nvSpPr>
        <p:spPr bwMode="auto">
          <a:xfrm rot="16200000" flipV="1">
            <a:off x="1028700" y="2424216"/>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2"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147121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500"/>
                                        <p:tgtEl>
                                          <p:spTgt spid="2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left)">
                                      <p:cBhvr>
                                        <p:cTn id="27" dur="500"/>
                                        <p:tgtEl>
                                          <p:spTgt spid="2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500"/>
                                        <p:tgtEl>
                                          <p:spTgt spid="2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left)">
                                      <p:cBhvr>
                                        <p:cTn id="5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0" grpId="0"/>
      <p:bldP spid="21" grpId="0"/>
      <p:bldP spid="24" grpId="0" animBg="1"/>
      <p:bldP spid="25" grpId="0"/>
      <p:bldP spid="26" grpId="0" animBg="1"/>
      <p:bldP spid="27" grpId="0"/>
      <p:bldP spid="28" grpId="0"/>
      <p:bldP spid="29" grpId="0"/>
      <p:bldP spid="3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64514" name="Oval 17"/>
          <p:cNvSpPr>
            <a:spLocks noChangeArrowheads="1"/>
          </p:cNvSpPr>
          <p:nvPr/>
        </p:nvSpPr>
        <p:spPr bwMode="auto">
          <a:xfrm>
            <a:off x="1524000" y="2667000"/>
            <a:ext cx="2971800" cy="281940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64515" name="Line 3"/>
          <p:cNvSpPr>
            <a:spLocks noChangeShapeType="1"/>
          </p:cNvSpPr>
          <p:nvPr/>
        </p:nvSpPr>
        <p:spPr bwMode="auto">
          <a:xfrm>
            <a:off x="4572000" y="2638425"/>
            <a:ext cx="0" cy="1371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6" name="Text Box 7"/>
          <p:cNvSpPr txBox="1">
            <a:spLocks noChangeArrowheads="1"/>
          </p:cNvSpPr>
          <p:nvPr/>
        </p:nvSpPr>
        <p:spPr bwMode="auto">
          <a:xfrm>
            <a:off x="1828800" y="3276600"/>
            <a:ext cx="2514600" cy="1477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FFFF"/>
                </a:solidFill>
                <a:latin typeface="Arial"/>
                <a:cs typeface="Arial"/>
              </a:rPr>
              <a:t>“</a:t>
            </a:r>
            <a:r>
              <a:rPr lang="zh-SG" altLang="en-US" sz="3600" b="1" dirty="0">
                <a:solidFill>
                  <a:srgbClr val="FFFFFF"/>
                </a:solidFill>
                <a:latin typeface="Arial"/>
                <a:cs typeface="Arial"/>
              </a:rPr>
              <a:t>恶者</a:t>
            </a:r>
            <a:r>
              <a:rPr lang="zh-CN" altLang="en-US" sz="3600" b="1" dirty="0">
                <a:solidFill>
                  <a:srgbClr val="FFFFFF"/>
                </a:solidFill>
                <a:latin typeface="Arial"/>
                <a:cs typeface="Arial"/>
              </a:rPr>
              <a:t>”</a:t>
            </a:r>
            <a:endParaRPr lang="en-US" altLang="zh-CN" sz="3600" b="1" dirty="0">
              <a:solidFill>
                <a:srgbClr val="FFFFFF"/>
              </a:solidFill>
              <a:latin typeface="Arial"/>
              <a:cs typeface="Arial"/>
            </a:endParaRPr>
          </a:p>
          <a:p>
            <a:pPr algn="ctr">
              <a:spcBef>
                <a:spcPct val="50000"/>
              </a:spcBef>
            </a:pPr>
            <a:r>
              <a:rPr lang="ja-JP" altLang="en-US" sz="3600" b="1" dirty="0">
                <a:solidFill>
                  <a:srgbClr val="FFFFFF"/>
                </a:solidFill>
                <a:latin typeface="Arial"/>
                <a:cs typeface="Arial"/>
              </a:rPr>
              <a:t>领域</a:t>
            </a:r>
            <a:endParaRPr lang="en-US" sz="3600" b="1" dirty="0">
              <a:solidFill>
                <a:srgbClr val="000000"/>
              </a:solidFill>
              <a:latin typeface="Arial"/>
              <a:cs typeface="Arial"/>
            </a:endParaRPr>
          </a:p>
        </p:txBody>
      </p:sp>
      <p:sp>
        <p:nvSpPr>
          <p:cNvPr id="64517" name="Line 13"/>
          <p:cNvSpPr>
            <a:spLocks noChangeShapeType="1"/>
          </p:cNvSpPr>
          <p:nvPr/>
        </p:nvSpPr>
        <p:spPr bwMode="auto">
          <a:xfrm>
            <a:off x="1449388" y="251460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8" name="Line 14"/>
          <p:cNvSpPr>
            <a:spLocks noChangeShapeType="1"/>
          </p:cNvSpPr>
          <p:nvPr/>
        </p:nvSpPr>
        <p:spPr bwMode="auto">
          <a:xfrm flipV="1">
            <a:off x="1447800" y="3295650"/>
            <a:ext cx="0" cy="7620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38100">
                <a:solidFill>
                  <a:srgbClr val="000000"/>
                </a:solidFill>
                <a:round/>
                <a:headEnd/>
                <a:tailEnd type="triangle" w="med" len="med"/>
              </a14:hiddenLine>
            </a:ext>
          </a:extLst>
        </p:spPr>
        <p:txBody>
          <a:bodyPr wrap="none" anchor="ctr"/>
          <a:lstStyle/>
          <a:p>
            <a:endParaRPr lang="en-US" sz="2000" b="1">
              <a:solidFill>
                <a:srgbClr val="000000"/>
              </a:solidFill>
              <a:latin typeface="Arial"/>
              <a:cs typeface="Arial"/>
            </a:endParaRPr>
          </a:p>
        </p:txBody>
      </p:sp>
      <p:sp>
        <p:nvSpPr>
          <p:cNvPr id="64519" name="Rectangle 15"/>
          <p:cNvSpPr>
            <a:spLocks noGrp="1" noChangeArrowheads="1"/>
          </p:cNvSpPr>
          <p:nvPr>
            <p:ph type="title" idx="4294967295"/>
          </p:nvPr>
        </p:nvSpPr>
        <p:spPr>
          <a:xfrm>
            <a:off x="609600" y="-76200"/>
            <a:ext cx="7848600" cy="707886"/>
          </a:xfrm>
          <a:noFill/>
        </p:spPr>
        <p:txBody>
          <a:bodyPr anchor="t">
            <a:spAutoFit/>
          </a:bodyPr>
          <a:lstStyle/>
          <a:p>
            <a:pPr>
              <a:spcBef>
                <a:spcPct val="50000"/>
              </a:spcBef>
            </a:pPr>
            <a:r>
              <a:rPr lang="zh-CN" altLang="en-US" sz="4000" b="1" dirty="0">
                <a:solidFill>
                  <a:srgbClr val="FFFF99"/>
                </a:solidFill>
                <a:latin typeface="Arial"/>
                <a:ea typeface="ＭＳ Ｐゴシック" charset="0"/>
                <a:cs typeface="Arial"/>
              </a:rPr>
              <a:t>唯一新约出现</a:t>
            </a:r>
            <a:r>
              <a:rPr lang="en-US" sz="4000" b="1" dirty="0">
                <a:solidFill>
                  <a:srgbClr val="FFFF99"/>
                </a:solidFill>
                <a:latin typeface="Arial"/>
                <a:ea typeface="ＭＳ Ｐゴシック" charset="0"/>
                <a:cs typeface="Arial"/>
              </a:rPr>
              <a:t> </a:t>
            </a: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远离</a:t>
            </a:r>
            <a:r>
              <a:rPr lang="ja-JP" altLang="en-US" sz="4000" b="1" dirty="0">
                <a:solidFill>
                  <a:srgbClr val="FFFF99"/>
                </a:solidFill>
                <a:latin typeface="Arial"/>
                <a:ea typeface="ＭＳ Ｐゴシック" charset="0"/>
                <a:cs typeface="Arial"/>
              </a:rPr>
              <a:t>”</a:t>
            </a:r>
            <a:r>
              <a:rPr lang="en-US" sz="4000" b="1" dirty="0">
                <a:solidFill>
                  <a:srgbClr val="FFFF99"/>
                </a:solidFill>
                <a:latin typeface="Arial"/>
                <a:ea typeface="ＭＳ Ｐゴシック" charset="0"/>
                <a:cs typeface="Arial"/>
              </a:rPr>
              <a:t> (</a:t>
            </a:r>
            <a:r>
              <a:rPr lang="en-US" sz="4000" b="1" dirty="0" err="1">
                <a:solidFill>
                  <a:srgbClr val="FFFF00"/>
                </a:solidFill>
                <a:latin typeface="Bwgrki"/>
                <a:ea typeface="ＭＳ Ｐゴシック" charset="0"/>
                <a:cs typeface="Bwgrki"/>
              </a:rPr>
              <a:t>thre,w</a:t>
            </a:r>
            <a:r>
              <a:rPr lang="en-US" sz="4000" b="1" dirty="0">
                <a:solidFill>
                  <a:srgbClr val="FFFF00"/>
                </a:solidFill>
                <a:latin typeface="Bwgrki"/>
                <a:ea typeface="ＭＳ Ｐゴシック" charset="0"/>
                <a:cs typeface="Bwgrki"/>
              </a:rPr>
              <a:t> </a:t>
            </a:r>
            <a:r>
              <a:rPr lang="en-US" sz="4000" b="1" dirty="0" err="1">
                <a:solidFill>
                  <a:srgbClr val="FFFF00"/>
                </a:solidFill>
                <a:latin typeface="Bwgrki"/>
                <a:ea typeface="ＭＳ Ｐゴシック" charset="0"/>
                <a:cs typeface="Bwgrki"/>
              </a:rPr>
              <a:t>e,k</a:t>
            </a:r>
            <a:r>
              <a:rPr lang="en-US" sz="4000" b="1" dirty="0">
                <a:solidFill>
                  <a:srgbClr val="FFFF99"/>
                </a:solidFill>
                <a:latin typeface="Arial"/>
                <a:ea typeface="ＭＳ Ｐゴシック" charset="0"/>
                <a:cs typeface="Arial"/>
              </a:rPr>
              <a:t>)</a:t>
            </a:r>
          </a:p>
        </p:txBody>
      </p:sp>
      <p:sp>
        <p:nvSpPr>
          <p:cNvPr id="64520" name="Text Box 5"/>
          <p:cNvSpPr txBox="1">
            <a:spLocks noChangeArrowheads="1"/>
          </p:cNvSpPr>
          <p:nvPr/>
        </p:nvSpPr>
        <p:spPr bwMode="auto">
          <a:xfrm>
            <a:off x="4953000" y="1536700"/>
            <a:ext cx="4191000" cy="280076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ctr">
              <a:spcBef>
                <a:spcPct val="50000"/>
              </a:spcBef>
              <a:buFontTx/>
              <a:buAutoNum type="arabicPeriod"/>
            </a:pPr>
            <a:r>
              <a:rPr lang="zh-CN" altLang="en-US" sz="3200" b="1" dirty="0">
                <a:solidFill>
                  <a:srgbClr val="FFFFFF"/>
                </a:solidFill>
                <a:latin typeface="Arial"/>
                <a:cs typeface="Arial"/>
              </a:rPr>
              <a:t>我 不 求 你 叫 他 们 离 开 世 界 ， 只 求 你 保 守 他 们 脱 离 那 恶 者 </a:t>
            </a:r>
            <a:endParaRPr lang="en-US" altLang="zh-CN" sz="3200" b="1" dirty="0">
              <a:solidFill>
                <a:srgbClr val="FFFFFF"/>
              </a:solidFill>
              <a:latin typeface="Arial"/>
              <a:cs typeface="Arial"/>
            </a:endParaRPr>
          </a:p>
          <a:p>
            <a:pPr algn="ctr">
              <a:spcBef>
                <a:spcPct val="50000"/>
              </a:spcBef>
            </a:pPr>
            <a:r>
              <a:rPr lang="en-US" sz="3200" b="1" dirty="0">
                <a:solidFill>
                  <a:srgbClr val="FFFFFF"/>
                </a:solidFill>
                <a:latin typeface="Arial"/>
                <a:cs typeface="Arial"/>
              </a:rPr>
              <a:t>(</a:t>
            </a:r>
            <a:r>
              <a:rPr lang="zh-SG" altLang="en-US" sz="3200" b="1" dirty="0">
                <a:solidFill>
                  <a:srgbClr val="FFFFFF"/>
                </a:solidFill>
                <a:latin typeface="Arial"/>
                <a:cs typeface="Arial"/>
              </a:rPr>
              <a:t>約 翰 福 音</a:t>
            </a:r>
            <a:r>
              <a:rPr lang="en-US" sz="3200" b="1" dirty="0">
                <a:solidFill>
                  <a:srgbClr val="FFFFFF"/>
                </a:solidFill>
                <a:latin typeface="Arial"/>
                <a:cs typeface="Arial"/>
              </a:rPr>
              <a:t> 17:15)</a:t>
            </a:r>
          </a:p>
        </p:txBody>
      </p:sp>
      <p:sp>
        <p:nvSpPr>
          <p:cNvPr id="20" name="Oval 19"/>
          <p:cNvSpPr>
            <a:spLocks noChangeArrowheads="1"/>
          </p:cNvSpPr>
          <p:nvPr/>
        </p:nvSpPr>
        <p:spPr bwMode="auto">
          <a:xfrm>
            <a:off x="1524000" y="2667000"/>
            <a:ext cx="2971800" cy="2819400"/>
          </a:xfrm>
          <a:prstGeom prst="ellipse">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round/>
                <a:headEnd/>
                <a:tailEnd/>
              </a14:hiddenLine>
            </a:ext>
          </a:extLst>
        </p:spPr>
        <p:txBody>
          <a:bodyPr/>
          <a:lstStyle/>
          <a:p>
            <a:endParaRPr lang="en-US" sz="2000" b="1">
              <a:solidFill>
                <a:srgbClr val="000000"/>
              </a:solidFill>
              <a:latin typeface="Arial"/>
              <a:cs typeface="Arial"/>
            </a:endParaRPr>
          </a:p>
        </p:txBody>
      </p:sp>
      <p:sp>
        <p:nvSpPr>
          <p:cNvPr id="21" name="Text Box 7"/>
          <p:cNvSpPr txBox="1">
            <a:spLocks noChangeArrowheads="1"/>
          </p:cNvSpPr>
          <p:nvPr/>
        </p:nvSpPr>
        <p:spPr bwMode="auto">
          <a:xfrm>
            <a:off x="228600" y="4343400"/>
            <a:ext cx="10668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err="1">
                <a:solidFill>
                  <a:srgbClr val="FFFFFF"/>
                </a:solidFill>
                <a:latin typeface="Bwgrki"/>
                <a:cs typeface="Bwgrki"/>
              </a:rPr>
              <a:t>e,k</a:t>
            </a:r>
            <a:r>
              <a:rPr lang="en-US" sz="3600" b="1" dirty="0">
                <a:solidFill>
                  <a:srgbClr val="FFFFFF"/>
                </a:solidFill>
                <a:latin typeface="Arial"/>
                <a:cs typeface="Arial"/>
              </a:rPr>
              <a:t> </a:t>
            </a:r>
            <a:r>
              <a:rPr lang="en-US" sz="3600" b="1" dirty="0" err="1">
                <a:solidFill>
                  <a:srgbClr val="FFFFFF"/>
                </a:solidFill>
                <a:latin typeface="Arial"/>
                <a:ea typeface="Bwgrkl" charset="0"/>
                <a:cs typeface="Arial"/>
              </a:rPr>
              <a:t>ek</a:t>
            </a:r>
            <a:r>
              <a:rPr lang="en-US" sz="3600" b="1" dirty="0">
                <a:solidFill>
                  <a:srgbClr val="FFFFFF"/>
                </a:solidFill>
                <a:latin typeface="Arial"/>
                <a:cs typeface="Arial"/>
              </a:rPr>
              <a:t> </a:t>
            </a:r>
            <a:endParaRPr lang="en-US" sz="3600" b="1" dirty="0">
              <a:solidFill>
                <a:srgbClr val="000000"/>
              </a:solidFill>
              <a:latin typeface="Arial"/>
              <a:ea typeface="Bwgrkl" charset="0"/>
              <a:cs typeface="Arial"/>
            </a:endParaRPr>
          </a:p>
        </p:txBody>
      </p:sp>
      <p:sp>
        <p:nvSpPr>
          <p:cNvPr id="29" name="Text Box 7"/>
          <p:cNvSpPr txBox="1">
            <a:spLocks noChangeArrowheads="1"/>
          </p:cNvSpPr>
          <p:nvPr/>
        </p:nvSpPr>
        <p:spPr bwMode="auto">
          <a:xfrm>
            <a:off x="1219200" y="5353050"/>
            <a:ext cx="35052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ja-JP" altLang="en-US" sz="3200" b="1" dirty="0">
                <a:solidFill>
                  <a:srgbClr val="FFFFFF"/>
                </a:solidFill>
                <a:latin typeface="Arial"/>
                <a:cs typeface="Arial"/>
              </a:rPr>
              <a:t>“</a:t>
            </a:r>
            <a:r>
              <a:rPr lang="zh-SG" altLang="en-US" sz="3200" b="1" dirty="0">
                <a:solidFill>
                  <a:srgbClr val="FFFFFF"/>
                </a:solidFill>
                <a:latin typeface="Arial"/>
                <a:cs typeface="Arial"/>
              </a:rPr>
              <a:t>从</a:t>
            </a:r>
            <a:r>
              <a:rPr lang="en-US" sz="3200" b="1" dirty="0">
                <a:solidFill>
                  <a:srgbClr val="FFFFFF"/>
                </a:solidFill>
                <a:latin typeface="Arial"/>
                <a:cs typeface="Arial"/>
              </a:rPr>
              <a:t>, </a:t>
            </a:r>
            <a:r>
              <a:rPr lang="zh-SG" altLang="en-US" sz="3200" b="1" dirty="0">
                <a:solidFill>
                  <a:srgbClr val="FFFFFF"/>
                </a:solidFill>
                <a:latin typeface="Arial"/>
                <a:cs typeface="Arial"/>
              </a:rPr>
              <a:t>外面</a:t>
            </a:r>
            <a:r>
              <a:rPr lang="en-US" altLang="zh-SG" sz="3200" b="1" dirty="0">
                <a:solidFill>
                  <a:srgbClr val="FFFFFF"/>
                </a:solidFill>
                <a:latin typeface="Arial"/>
                <a:cs typeface="Arial"/>
              </a:rPr>
              <a:t>, </a:t>
            </a:r>
            <a:r>
              <a:rPr lang="zh-SG" altLang="en-US" sz="3200" b="1" dirty="0">
                <a:solidFill>
                  <a:srgbClr val="FFFFFF"/>
                </a:solidFill>
                <a:latin typeface="Arial"/>
                <a:cs typeface="Arial"/>
              </a:rPr>
              <a:t>远离</a:t>
            </a:r>
            <a:r>
              <a:rPr lang="ja-JP" altLang="en-US" sz="3200" b="1" dirty="0">
                <a:solidFill>
                  <a:srgbClr val="FFFFFF"/>
                </a:solidFill>
                <a:latin typeface="Arial"/>
                <a:cs typeface="Arial"/>
              </a:rPr>
              <a:t>”</a:t>
            </a:r>
            <a:endParaRPr lang="en-US" sz="3200" b="1" dirty="0">
              <a:solidFill>
                <a:srgbClr val="000000"/>
              </a:solidFill>
              <a:latin typeface="Arial"/>
              <a:cs typeface="Arial"/>
            </a:endParaRPr>
          </a:p>
        </p:txBody>
      </p:sp>
      <p:sp>
        <p:nvSpPr>
          <p:cNvPr id="30" name="Bent Arrow 29"/>
          <p:cNvSpPr/>
          <p:nvPr/>
        </p:nvSpPr>
        <p:spPr bwMode="auto">
          <a:xfrm rot="5400000">
            <a:off x="800100" y="4914900"/>
            <a:ext cx="990600" cy="609600"/>
          </a:xfrm>
          <a:prstGeom prst="bentArrow">
            <a:avLst/>
          </a:prstGeom>
          <a:solidFill>
            <a:srgbClr val="FFFFFF"/>
          </a:solidFill>
          <a:ln w="9525" cap="flat" cmpd="sng" algn="ctr">
            <a:noFill/>
            <a:prstDash val="solid"/>
            <a:round/>
            <a:headEnd type="none" w="med" len="med"/>
            <a:tailEnd type="none" w="med" len="med"/>
          </a:ln>
          <a:effectLst/>
        </p:spPr>
        <p:txBody>
          <a:bodyPr/>
          <a:lstStyle/>
          <a:p>
            <a:pPr>
              <a:defRPr/>
            </a:pPr>
            <a:endParaRPr lang="en-US" sz="2000" b="1">
              <a:solidFill>
                <a:srgbClr val="000000"/>
              </a:solidFill>
              <a:latin typeface="Arial"/>
              <a:cs typeface="Arial"/>
            </a:endParaRPr>
          </a:p>
        </p:txBody>
      </p:sp>
      <p:sp>
        <p:nvSpPr>
          <p:cNvPr id="31" name="Text Box 7"/>
          <p:cNvSpPr txBox="1">
            <a:spLocks noChangeArrowheads="1"/>
          </p:cNvSpPr>
          <p:nvPr/>
        </p:nvSpPr>
        <p:spPr bwMode="auto">
          <a:xfrm>
            <a:off x="4419600" y="4943564"/>
            <a:ext cx="4724400" cy="1723549"/>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ts val="600"/>
              </a:spcBef>
            </a:pPr>
            <a:r>
              <a:rPr lang="zh-CN" altLang="en-US" b="1" dirty="0">
                <a:solidFill>
                  <a:srgbClr val="FFFFFF"/>
                </a:solidFill>
                <a:latin typeface="Arial"/>
                <a:cs typeface="Arial"/>
              </a:rPr>
              <a:t>别在</a:t>
            </a:r>
            <a:r>
              <a:rPr lang="zh-SG" altLang="en-US" b="1" dirty="0">
                <a:solidFill>
                  <a:srgbClr val="FFFFFF"/>
                </a:solidFill>
                <a:latin typeface="Arial"/>
                <a:cs typeface="Arial"/>
              </a:rPr>
              <a:t>恶者领域</a:t>
            </a:r>
          </a:p>
          <a:p>
            <a:pPr algn="ctr">
              <a:spcBef>
                <a:spcPts val="600"/>
              </a:spcBef>
            </a:pPr>
            <a:r>
              <a:rPr lang="zh-CN" altLang="en-US" b="1" dirty="0">
                <a:solidFill>
                  <a:srgbClr val="FFFFFF"/>
                </a:solidFill>
                <a:latin typeface="Arial"/>
                <a:cs typeface="Arial"/>
              </a:rPr>
              <a:t>跟不锁在磨难期</a:t>
            </a:r>
            <a:endParaRPr lang="en-US" altLang="zh-SG" b="1" dirty="0">
              <a:solidFill>
                <a:srgbClr val="FFFFFF"/>
              </a:solidFill>
              <a:latin typeface="Arial"/>
              <a:cs typeface="Arial"/>
            </a:endParaRPr>
          </a:p>
          <a:p>
            <a:pPr algn="ctr">
              <a:spcBef>
                <a:spcPts val="600"/>
              </a:spcBef>
            </a:pPr>
            <a:r>
              <a:rPr lang="zh-CN" altLang="en-US" b="1" dirty="0">
                <a:solidFill>
                  <a:srgbClr val="FFFFFF"/>
                </a:solidFill>
                <a:latin typeface="Arial"/>
                <a:cs typeface="Arial"/>
              </a:rPr>
              <a:t>是</a:t>
            </a:r>
            <a:r>
              <a:rPr lang="zh-SG" altLang="en-US" b="1" dirty="0">
                <a:solidFill>
                  <a:srgbClr val="FFFFFF"/>
                </a:solidFill>
                <a:latin typeface="Arial"/>
                <a:cs typeface="Arial"/>
              </a:rPr>
              <a:t>平行的</a:t>
            </a:r>
            <a:br>
              <a:rPr lang="en-US" b="1" dirty="0">
                <a:solidFill>
                  <a:srgbClr val="FFFFFF"/>
                </a:solidFill>
                <a:latin typeface="Arial"/>
                <a:cs typeface="Arial"/>
              </a:rPr>
            </a:br>
            <a:endParaRPr lang="en-US" b="1" dirty="0">
              <a:solidFill>
                <a:srgbClr val="000000"/>
              </a:solidFill>
              <a:latin typeface="Arial"/>
              <a:cs typeface="Arial"/>
            </a:endParaRPr>
          </a:p>
        </p:txBody>
      </p:sp>
      <p:sp>
        <p:nvSpPr>
          <p:cNvPr id="15" name="Text Box 7"/>
          <p:cNvSpPr txBox="1">
            <a:spLocks noChangeArrowheads="1"/>
          </p:cNvSpPr>
          <p:nvPr/>
        </p:nvSpPr>
        <p:spPr bwMode="auto">
          <a:xfrm>
            <a:off x="154925" y="1501965"/>
            <a:ext cx="4724400" cy="1015663"/>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离 开 世 界和 </a:t>
            </a:r>
            <a:endParaRPr lang="en-US" altLang="zh-CN" b="1" dirty="0">
              <a:solidFill>
                <a:srgbClr val="FFFFFF"/>
              </a:solidFill>
              <a:latin typeface="Arial"/>
              <a:cs typeface="Arial"/>
            </a:endParaRPr>
          </a:p>
          <a:p>
            <a:pPr algn="ctr">
              <a:spcBef>
                <a:spcPct val="50000"/>
              </a:spcBef>
            </a:pPr>
            <a:r>
              <a:rPr lang="zh-CN" altLang="en-US" b="1" dirty="0">
                <a:solidFill>
                  <a:srgbClr val="FFFFFF"/>
                </a:solidFill>
                <a:latin typeface="Arial"/>
                <a:cs typeface="Arial"/>
              </a:rPr>
              <a:t>从世 界</a:t>
            </a:r>
            <a:r>
              <a:rPr lang="zh-CN" altLang="en-US" b="1" dirty="0">
                <a:solidFill>
                  <a:srgbClr val="FFFF00"/>
                </a:solidFill>
                <a:latin typeface="Arial"/>
                <a:cs typeface="Arial"/>
              </a:rPr>
              <a:t>消除</a:t>
            </a:r>
            <a:r>
              <a:rPr lang="zh-CN" altLang="en-US" b="1" dirty="0">
                <a:solidFill>
                  <a:srgbClr val="FFFFFF"/>
                </a:solidFill>
                <a:latin typeface="Arial"/>
                <a:cs typeface="Arial"/>
              </a:rPr>
              <a:t>有关联</a:t>
            </a:r>
            <a:endParaRPr lang="en-US" b="1" dirty="0">
              <a:solidFill>
                <a:srgbClr val="FFFFFF"/>
              </a:solidFill>
              <a:latin typeface="Arial"/>
              <a:cs typeface="Arial"/>
            </a:endParaRPr>
          </a:p>
        </p:txBody>
      </p:sp>
      <p:sp>
        <p:nvSpPr>
          <p:cNvPr id="17"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209</a:t>
            </a:r>
            <a:endParaRPr lang="en-US" b="1" dirty="0">
              <a:solidFill>
                <a:srgbClr val="000000"/>
              </a:solidFill>
              <a:latin typeface="Arial"/>
              <a:cs typeface="Arial"/>
            </a:endParaRPr>
          </a:p>
        </p:txBody>
      </p:sp>
    </p:spTree>
    <p:extLst>
      <p:ext uri="{BB962C8B-B14F-4D97-AF65-F5344CB8AC3E}">
        <p14:creationId xmlns:p14="http://schemas.microsoft.com/office/powerpoint/2010/main" val="7704238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nodePh="1">
                                  <p:stCondLst>
                                    <p:cond delay="0"/>
                                  </p:stCondLst>
                                  <p:endCondLst>
                                    <p:cond evt="begin" delay="0">
                                      <p:tn val="5"/>
                                    </p:cond>
                                  </p:end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left)">
                                      <p:cBhvr>
                                        <p:cTn id="12" dur="500"/>
                                        <p:tgtEl>
                                          <p:spTgt spid="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500"/>
                                        <p:tgtEl>
                                          <p:spTgt spid="2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9" grpId="0"/>
      <p:bldP spid="30" grpId="0" animBg="1"/>
      <p:bldP spid="31" grpId="0" animBg="1"/>
      <p:bldP spid="15"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9549" cy="6847162"/>
          </a:xfrm>
          <a:prstGeom prst="rect">
            <a:avLst/>
          </a:prstGeom>
        </p:spPr>
      </p:pic>
      <p:sp>
        <p:nvSpPr>
          <p:cNvPr id="2" name="Title 1"/>
          <p:cNvSpPr>
            <a:spLocks noGrp="1"/>
          </p:cNvSpPr>
          <p:nvPr>
            <p:ph type="title"/>
          </p:nvPr>
        </p:nvSpPr>
        <p:spPr>
          <a:xfrm>
            <a:off x="113967" y="178101"/>
            <a:ext cx="8938448" cy="1132162"/>
          </a:xfrm>
        </p:spPr>
        <p:txBody>
          <a:bodyPr/>
          <a:lstStyle/>
          <a:p>
            <a:r>
              <a:rPr lang="en-US" sz="4800" b="1" dirty="0">
                <a:effectLst>
                  <a:glow rad="165100">
                    <a:schemeClr val="tx1"/>
                  </a:glow>
                </a:effectLst>
              </a:rPr>
              <a:t>How will Christ </a:t>
            </a:r>
            <a:r>
              <a:rPr lang="en-US" sz="4800" b="1" dirty="0">
                <a:solidFill>
                  <a:srgbClr val="FFFF00"/>
                </a:solidFill>
                <a:effectLst>
                  <a:glow rad="165100">
                    <a:schemeClr val="tx1"/>
                  </a:glow>
                </a:effectLst>
              </a:rPr>
              <a:t>mop</a:t>
            </a:r>
            <a:r>
              <a:rPr lang="en-US" sz="4800" b="1" dirty="0">
                <a:effectLst>
                  <a:glow rad="165100">
                    <a:schemeClr val="tx1"/>
                  </a:glow>
                </a:effectLst>
              </a:rPr>
              <a:t> up the world after his return?</a:t>
            </a:r>
          </a:p>
        </p:txBody>
      </p:sp>
    </p:spTree>
    <p:extLst>
      <p:ext uri="{BB962C8B-B14F-4D97-AF65-F5344CB8AC3E}">
        <p14:creationId xmlns:p14="http://schemas.microsoft.com/office/powerpoint/2010/main" val="126298100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255454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3200" b="1" dirty="0">
                <a:solidFill>
                  <a:srgbClr val="FFFFFF"/>
                </a:solidFill>
                <a:latin typeface="Arial"/>
                <a:cs typeface="Arial"/>
              </a:rPr>
              <a:t>2. </a:t>
            </a:r>
            <a:r>
              <a:rPr lang="zh-CN" altLang="en-US" sz="3200" b="1" dirty="0">
                <a:solidFill>
                  <a:srgbClr val="FFFFFF"/>
                </a:solidFill>
                <a:latin typeface="Arial"/>
                <a:cs typeface="Arial"/>
              </a:rPr>
              <a:t>我 必 在 普 天 下 人 受 试 炼 的 时 候 ， 保 守 你 免 去 你 的 试 炼</a:t>
            </a:r>
            <a:r>
              <a:rPr lang="en-US" altLang="zh-CN" sz="3200" b="1" dirty="0">
                <a:solidFill>
                  <a:srgbClr val="FFFFFF"/>
                </a:solidFill>
                <a:latin typeface="Arial"/>
                <a:cs typeface="Arial"/>
              </a:rPr>
              <a:t> </a:t>
            </a: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Curved Down Arrow 19"/>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1" name="Text Box 5"/>
          <p:cNvSpPr txBox="1">
            <a:spLocks noChangeArrowheads="1"/>
          </p:cNvSpPr>
          <p:nvPr/>
        </p:nvSpPr>
        <p:spPr bwMode="auto">
          <a:xfrm>
            <a:off x="0" y="4643438"/>
            <a:ext cx="5410200" cy="160043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2800" b="1" dirty="0">
                <a:solidFill>
                  <a:srgbClr val="FFFFFF"/>
                </a:solidFill>
                <a:latin typeface="Arial"/>
                <a:cs typeface="Arial"/>
              </a:rPr>
              <a:t>每次这短语</a:t>
            </a:r>
            <a:endParaRPr lang="en-US" altLang="zh-CN" sz="2800" b="1" dirty="0">
              <a:solidFill>
                <a:srgbClr val="FFFFFF"/>
              </a:solidFill>
              <a:latin typeface="Arial"/>
              <a:cs typeface="Arial"/>
            </a:endParaRPr>
          </a:p>
          <a:p>
            <a:pPr algn="ctr">
              <a:spcBef>
                <a:spcPct val="50000"/>
              </a:spcBef>
            </a:pPr>
            <a:r>
              <a:rPr lang="zh-CN" altLang="en-US" sz="2800" b="1" dirty="0">
                <a:solidFill>
                  <a:srgbClr val="FFFFFF"/>
                </a:solidFill>
                <a:latin typeface="Arial"/>
                <a:cs typeface="Arial"/>
              </a:rPr>
              <a:t>“教堂的</a:t>
            </a:r>
            <a:r>
              <a:rPr lang="zh-CN" altLang="en-US" sz="2800" b="1" dirty="0">
                <a:solidFill>
                  <a:srgbClr val="FFFF00"/>
                </a:solidFill>
                <a:latin typeface="Arial"/>
                <a:cs typeface="Arial"/>
              </a:rPr>
              <a:t>敌人</a:t>
            </a:r>
            <a:r>
              <a:rPr lang="zh-CN" altLang="en-US" sz="2800" b="1" dirty="0">
                <a:solidFill>
                  <a:srgbClr val="FFFFFF"/>
                </a:solidFill>
                <a:latin typeface="Arial"/>
                <a:cs typeface="Arial"/>
              </a:rPr>
              <a:t>一直在我脑海”</a:t>
            </a:r>
            <a:br>
              <a:rPr lang="en-US" sz="2800" b="1" dirty="0">
                <a:solidFill>
                  <a:srgbClr val="FFFFFF"/>
                </a:solidFill>
                <a:latin typeface="Arial"/>
                <a:cs typeface="Arial"/>
              </a:rPr>
            </a:br>
            <a:r>
              <a:rPr lang="en-US" sz="2800" b="1" dirty="0">
                <a:solidFill>
                  <a:srgbClr val="FFFFFF"/>
                </a:solidFill>
                <a:latin typeface="Arial"/>
                <a:cs typeface="Arial"/>
              </a:rPr>
              <a:t>- </a:t>
            </a:r>
            <a:r>
              <a:rPr lang="en-US" sz="2800" b="1" dirty="0" err="1">
                <a:solidFill>
                  <a:srgbClr val="FFFFFF"/>
                </a:solidFill>
                <a:latin typeface="Arial"/>
                <a:cs typeface="Arial"/>
              </a:rPr>
              <a:t>Mounce</a:t>
            </a:r>
            <a:r>
              <a:rPr lang="en-US" sz="2800" b="1" dirty="0">
                <a:solidFill>
                  <a:srgbClr val="FFFFFF"/>
                </a:solidFill>
                <a:latin typeface="Arial"/>
                <a:cs typeface="Arial"/>
              </a:rPr>
              <a:t>, 120</a:t>
            </a:r>
            <a:endParaRPr lang="en-US" sz="2800" dirty="0">
              <a:solidFill>
                <a:srgbClr val="FFFFFF"/>
              </a:solidFill>
              <a:latin typeface="Arial"/>
              <a:cs typeface="Arial"/>
            </a:endParaRPr>
          </a:p>
        </p:txBody>
      </p:sp>
      <p:sp>
        <p:nvSpPr>
          <p:cNvPr id="22" name="Right Arrow 21"/>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Tree>
    <p:extLst>
      <p:ext uri="{BB962C8B-B14F-4D97-AF65-F5344CB8AC3E}">
        <p14:creationId xmlns:p14="http://schemas.microsoft.com/office/powerpoint/2010/main" val="9421760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left)">
                                      <p:cBhvr>
                                        <p:cTn id="62" dur="500"/>
                                        <p:tgtEl>
                                          <p:spTgt spid="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left)">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1"/>
                                        </p:tgtEl>
                                        <p:attrNameLst>
                                          <p:attrName>style.visibility</p:attrName>
                                        </p:attrNameLst>
                                      </p:cBhvr>
                                      <p:to>
                                        <p:strVal val="visible"/>
                                      </p:to>
                                    </p:set>
                                  </p:childTnLst>
                                </p:cTn>
                              </p:par>
                            </p:childTnLst>
                          </p:cTn>
                        </p:par>
                        <p:par>
                          <p:cTn id="81" fill="hold">
                            <p:stCondLst>
                              <p:cond delay="0"/>
                            </p:stCondLst>
                            <p:childTnLst>
                              <p:par>
                                <p:cTn id="82" presetID="22" presetClass="entr" presetSubtype="2" fill="hold" grpId="0" nodeType="after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wipe(right)">
                                      <p:cBhvr>
                                        <p:cTn id="8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P spid="17" grpId="0" animBg="1"/>
      <p:bldP spid="18" grpId="0" animBg="1"/>
      <p:bldP spid="19" grpId="0" animBg="1"/>
      <p:bldP spid="20" grpId="0" animBg="1"/>
      <p:bldP spid="21" grpId="0" animBg="1"/>
      <p:bldP spid="2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3733800"/>
          </a:xfrm>
          <a:prstGeom prst="rect">
            <a:avLst/>
          </a:prstGeom>
          <a:noFill/>
          <a:ln w="9525">
            <a:noFill/>
            <a:miter lim="800000"/>
            <a:headEnd/>
            <a:tailEnd/>
          </a:ln>
        </p:spPr>
        <p:txBody>
          <a:bodyPr/>
          <a:lstStyle/>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保守信徒 在这此刻 </a:t>
            </a:r>
            <a:r>
              <a:rPr lang="en-US" altLang="zh-CN" sz="3600" dirty="0">
                <a:solidFill>
                  <a:srgbClr val="FFFFFF"/>
                </a:solidFill>
                <a:effectLst>
                  <a:outerShdw blurRad="38100" dist="38100" dir="2700000" algn="tl">
                    <a:srgbClr val="000000"/>
                  </a:outerShdw>
                </a:effectLst>
                <a:latin typeface="Arial" charset="0"/>
                <a:cs typeface="Arial" charset="0"/>
              </a:rPr>
              <a:t>(</a:t>
            </a:r>
            <a:r>
              <a:rPr lang="en-US" altLang="zh-CN" sz="3600" dirty="0" err="1">
                <a:solidFill>
                  <a:srgbClr val="FFFFFF"/>
                </a:solidFill>
                <a:effectLst>
                  <a:outerShdw blurRad="38100" dist="38100" dir="2700000" algn="tl">
                    <a:srgbClr val="000000"/>
                  </a:outerShdw>
                </a:effectLst>
                <a:latin typeface="Arial" charset="0"/>
                <a:cs typeface="Arial" charset="0"/>
              </a:rPr>
              <a:t>evk</a:t>
            </a:r>
            <a:r>
              <a:rPr lang="en-US" altLang="zh-CN"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免 去 你 的 试 炼 </a:t>
            </a:r>
            <a:r>
              <a:rPr lang="en-US" altLang="zh-CN" sz="3600" dirty="0">
                <a:solidFill>
                  <a:srgbClr val="FFFFFF"/>
                </a:solidFill>
                <a:effectLst>
                  <a:outerShdw blurRad="38100" dist="38100" dir="2700000" algn="tl">
                    <a:srgbClr val="000000"/>
                  </a:outerShdw>
                </a:effectLst>
                <a:latin typeface="Arial" charset="0"/>
                <a:cs typeface="Arial" charset="0"/>
              </a:rPr>
              <a:t>(</a:t>
            </a:r>
            <a:r>
              <a:rPr lang="zh-CN" altLang="en-US" sz="3600" dirty="0">
                <a:solidFill>
                  <a:srgbClr val="FFFFFF"/>
                </a:solidFill>
                <a:effectLst>
                  <a:outerShdw blurRad="38100" dist="38100" dir="2700000" algn="tl">
                    <a:srgbClr val="000000"/>
                  </a:outerShdw>
                </a:effectLst>
                <a:latin typeface="Arial" charset="0"/>
                <a:cs typeface="Arial" charset="0"/>
              </a:rPr>
              <a:t>启 示 录</a:t>
            </a:r>
            <a:r>
              <a:rPr lang="en-US" altLang="zh-CN" sz="3600" dirty="0">
                <a:solidFill>
                  <a:srgbClr val="FFFFFF"/>
                </a:solidFill>
                <a:effectLst>
                  <a:outerShdw blurRad="38100" dist="38100" dir="2700000" algn="tl">
                    <a:srgbClr val="000000"/>
                  </a:outerShdw>
                </a:effectLst>
                <a:latin typeface="Arial" charset="0"/>
                <a:cs typeface="Arial" charset="0"/>
              </a:rPr>
              <a:t>. 3:10)</a:t>
            </a:r>
          </a:p>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非信徒将在</a:t>
            </a:r>
            <a:r>
              <a:rPr lang="zh-SG" altLang="en-US" sz="3600" dirty="0">
                <a:solidFill>
                  <a:srgbClr val="FFFFFF"/>
                </a:solidFill>
                <a:effectLst>
                  <a:outerShdw blurRad="38100" dist="38100" dir="2700000" algn="tl">
                    <a:srgbClr val="000000"/>
                  </a:outerShdw>
                </a:effectLst>
                <a:latin typeface="Arial" charset="0"/>
                <a:cs typeface="Arial" charset="0"/>
              </a:rPr>
              <a:t>磨难</a:t>
            </a:r>
            <a:r>
              <a:rPr lang="zh-CN" altLang="en-US" sz="3600" dirty="0">
                <a:solidFill>
                  <a:srgbClr val="FFFFFF"/>
                </a:solidFill>
                <a:effectLst>
                  <a:outerShdw blurRad="38100" dist="38100" dir="2700000" algn="tl">
                    <a:srgbClr val="000000"/>
                  </a:outerShdw>
                </a:effectLst>
                <a:latin typeface="Arial" charset="0"/>
                <a:cs typeface="Arial" charset="0"/>
              </a:rPr>
              <a:t>期</a:t>
            </a:r>
            <a:r>
              <a:rPr lang="en-US" sz="3600" dirty="0">
                <a:solidFill>
                  <a:srgbClr val="FFFFFF"/>
                </a:solidFill>
                <a:effectLst>
                  <a:outerShdw blurRad="38100" dist="38100" dir="2700000" algn="tl">
                    <a:srgbClr val="000000"/>
                  </a:outerShdw>
                </a:effectLst>
                <a:latin typeface="Arial" charset="0"/>
                <a:cs typeface="Arial" charset="0"/>
              </a:rPr>
              <a:t> (3:10) </a:t>
            </a:r>
            <a:r>
              <a:rPr lang="zh-CN" altLang="en-US" sz="3600" dirty="0">
                <a:solidFill>
                  <a:srgbClr val="FFFFFF"/>
                </a:solidFill>
                <a:effectLst>
                  <a:outerShdw blurRad="38100" dist="38100" dir="2700000" algn="tl">
                    <a:srgbClr val="000000"/>
                  </a:outerShdw>
                </a:effectLst>
                <a:latin typeface="Arial" charset="0"/>
                <a:cs typeface="Arial" charset="0"/>
              </a:rPr>
              <a:t>接受</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神的</a:t>
            </a:r>
            <a:r>
              <a:rPr lang="zh-SG" altLang="en-US" sz="3600" dirty="0">
                <a:solidFill>
                  <a:srgbClr val="FFFFFF"/>
                </a:solidFill>
                <a:effectLst>
                  <a:outerShdw blurRad="38100" dist="38100" dir="2700000" algn="tl">
                    <a:srgbClr val="000000"/>
                  </a:outerShdw>
                </a:effectLst>
                <a:latin typeface="Arial" charset="0"/>
                <a:cs typeface="Arial" charset="0"/>
              </a:rPr>
              <a:t>忿 怒 </a:t>
            </a:r>
            <a:r>
              <a:rPr lang="en-US" sz="3600" dirty="0">
                <a:solidFill>
                  <a:srgbClr val="FFFFFF"/>
                </a:solidFill>
                <a:effectLst>
                  <a:outerShdw blurRad="38100" dist="38100" dir="2700000" algn="tl">
                    <a:srgbClr val="000000"/>
                  </a:outerShdw>
                </a:effectLst>
                <a:latin typeface="Arial" charset="0"/>
                <a:cs typeface="Arial" charset="0"/>
              </a:rPr>
              <a:t>(6:16-17)</a:t>
            </a:r>
          </a:p>
          <a:p>
            <a:pPr marL="742950" indent="-742950">
              <a:spcBef>
                <a:spcPct val="20000"/>
              </a:spcBef>
              <a:buFont typeface="Times New Roman" charset="0"/>
              <a:buAutoNum type="arabicPeriod"/>
              <a:defRPr/>
            </a:pPr>
            <a:r>
              <a:rPr lang="zh-CN" altLang="en-US" sz="3600" dirty="0">
                <a:solidFill>
                  <a:srgbClr val="FFFFFF"/>
                </a:solidFill>
                <a:effectLst>
                  <a:outerShdw blurRad="38100" dist="38100" dir="2700000" algn="tl">
                    <a:srgbClr val="000000"/>
                  </a:outerShdw>
                </a:effectLst>
                <a:latin typeface="Arial" charset="0"/>
                <a:cs typeface="Arial" charset="0"/>
              </a:rPr>
              <a:t>圣灵的拦 阻 被 除 去 </a:t>
            </a:r>
            <a:r>
              <a:rPr lang="en-US" sz="2800" dirty="0">
                <a:solidFill>
                  <a:srgbClr val="FFFFFF"/>
                </a:solidFill>
                <a:effectLst>
                  <a:outerShdw blurRad="38100" dist="38100" dir="2700000" algn="tl">
                    <a:srgbClr val="000000"/>
                  </a:outerShdw>
                </a:effectLst>
                <a:latin typeface="Arial" charset="0"/>
                <a:cs typeface="Arial" charset="0"/>
              </a:rPr>
              <a:t>(</a:t>
            </a:r>
            <a:r>
              <a:rPr lang="zh-TW" altLang="en-US" sz="2800" dirty="0">
                <a:solidFill>
                  <a:srgbClr val="FFFFFF"/>
                </a:solidFill>
                <a:effectLst>
                  <a:outerShdw blurRad="38100" dist="38100" dir="2700000" algn="tl">
                    <a:srgbClr val="000000"/>
                  </a:outerShdw>
                </a:effectLst>
                <a:latin typeface="Arial" charset="0"/>
                <a:cs typeface="Arial" charset="0"/>
              </a:rPr>
              <a:t>帖 撒 羅 尼 迦 後 書 </a:t>
            </a:r>
            <a:r>
              <a:rPr lang="en-US" sz="2800" dirty="0">
                <a:solidFill>
                  <a:srgbClr val="FFFFFF"/>
                </a:solidFill>
                <a:effectLst>
                  <a:outerShdw blurRad="38100" dist="38100" dir="2700000" algn="tl">
                    <a:srgbClr val="000000"/>
                  </a:outerShdw>
                </a:effectLst>
                <a:latin typeface="Arial" charset="0"/>
                <a:cs typeface="Arial" charset="0"/>
              </a:rPr>
              <a:t>2:6-7).</a:t>
            </a:r>
          </a:p>
        </p:txBody>
      </p:sp>
      <p:sp>
        <p:nvSpPr>
          <p:cNvPr id="140292"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grpSp>
        <p:nvGrpSpPr>
          <p:cNvPr id="4" name="Group 3"/>
          <p:cNvGrpSpPr>
            <a:grpSpLocks/>
          </p:cNvGrpSpPr>
          <p:nvPr/>
        </p:nvGrpSpPr>
        <p:grpSpPr bwMode="auto">
          <a:xfrm>
            <a:off x="107504" y="6172200"/>
            <a:ext cx="9036496" cy="609600"/>
            <a:chOff x="107504" y="6172200"/>
            <a:chExt cx="9036496" cy="609600"/>
          </a:xfrm>
        </p:grpSpPr>
        <p:sp>
          <p:nvSpPr>
            <p:cNvPr id="8" name="Rectangle 7"/>
            <p:cNvSpPr>
              <a:spLocks noChangeArrowheads="1"/>
            </p:cNvSpPr>
            <p:nvPr/>
          </p:nvSpPr>
          <p:spPr bwMode="auto">
            <a:xfrm>
              <a:off x="152400" y="6172200"/>
              <a:ext cx="8991600" cy="609600"/>
            </a:xfrm>
            <a:prstGeom prst="rect">
              <a:avLst/>
            </a:prstGeom>
            <a:noFill/>
            <a:ln w="9525">
              <a:noFill/>
              <a:miter lim="800000"/>
              <a:headEnd/>
              <a:tailEnd/>
            </a:ln>
          </p:spPr>
          <p:txBody>
            <a:bodyPr/>
            <a:lstStyle/>
            <a:p>
              <a:pPr marL="742950" indent="-742950">
                <a:spcBef>
                  <a:spcPct val="20000"/>
                </a:spcBef>
                <a:defRPr/>
              </a:pPr>
              <a:r>
                <a:rPr lang="en-US" sz="2800" b="1" dirty="0" err="1">
                  <a:solidFill>
                    <a:srgbClr val="FFFFFF"/>
                  </a:solidFill>
                  <a:effectLst>
                    <a:outerShdw blurRad="50800" dist="38100" dir="2700000">
                      <a:srgbClr val="000000">
                        <a:alpha val="43000"/>
                      </a:srgbClr>
                    </a:outerShdw>
                  </a:effectLst>
                  <a:latin typeface="Bwgrkl" charset="0"/>
                  <a:cs typeface="Bwgrkl" charset="0"/>
                </a:rPr>
                <a:t>pnue</a:t>
              </a:r>
              <a:r>
                <a:rPr lang="en-US" sz="2800" b="1" dirty="0">
                  <a:solidFill>
                    <a:srgbClr val="FFFFFF"/>
                  </a:solidFill>
                  <a:effectLst>
                    <a:outerShdw blurRad="50800" dist="38100" dir="2700000">
                      <a:srgbClr val="000000">
                        <a:alpha val="43000"/>
                      </a:srgbClr>
                    </a:outerShdw>
                  </a:effectLst>
                  <a:latin typeface="Bwgrkl" charset="0"/>
                  <a:cs typeface="Bwgrkl" charset="0"/>
                </a:rPr>
                <a:t>/ma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灵</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中性名词</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 用在于人</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301" name="Picture 1" descr="1 Thess 2.6 GR pneuma.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07504" y="6220122"/>
              <a:ext cx="1390720" cy="521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2"/>
          <p:cNvGrpSpPr>
            <a:grpSpLocks/>
          </p:cNvGrpSpPr>
          <p:nvPr/>
        </p:nvGrpSpPr>
        <p:grpSpPr bwMode="auto">
          <a:xfrm>
            <a:off x="89694" y="5537108"/>
            <a:ext cx="9054306" cy="635092"/>
            <a:chOff x="89694" y="5537108"/>
            <a:chExt cx="9054306" cy="635092"/>
          </a:xfrm>
        </p:grpSpPr>
        <p:sp>
          <p:nvSpPr>
            <p:cNvPr id="6" name="Rectangle 5"/>
            <p:cNvSpPr>
              <a:spLocks noChangeArrowheads="1"/>
            </p:cNvSpPr>
            <p:nvPr/>
          </p:nvSpPr>
          <p:spPr bwMode="auto">
            <a:xfrm>
              <a:off x="152400" y="5562600"/>
              <a:ext cx="8991600" cy="609600"/>
            </a:xfrm>
            <a:prstGeom prst="rect">
              <a:avLst/>
            </a:prstGeom>
            <a:noFill/>
            <a:ln w="9525">
              <a:noFill/>
              <a:miter lim="800000"/>
              <a:headEnd/>
              <a:tailEnd/>
            </a:ln>
          </p:spPr>
          <p:txBody>
            <a:bodyPr/>
            <a:lstStyle/>
            <a:p>
              <a:pPr marL="742950" indent="-742950">
                <a:spcBef>
                  <a:spcPct val="20000"/>
                </a:spcBef>
                <a:defRPr/>
              </a:pPr>
              <a:r>
                <a:rPr lang="en-US" sz="2800" b="1" dirty="0">
                  <a:solidFill>
                    <a:srgbClr val="FFFFFF"/>
                  </a:solidFill>
                  <a:effectLst>
                    <a:outerShdw blurRad="50800" dist="38100" dir="2700000">
                      <a:srgbClr val="000000">
                        <a:alpha val="43000"/>
                      </a:srgbClr>
                    </a:outerShdw>
                  </a:effectLst>
                  <a:latin typeface="Bwgrkl" charset="0"/>
                  <a:cs typeface="Bwgrkl" charset="0"/>
                </a:rPr>
                <a:t>o` </a:t>
              </a:r>
              <a:r>
                <a:rPr lang="en-US" sz="2800" b="1" dirty="0" err="1">
                  <a:solidFill>
                    <a:srgbClr val="FFFFFF"/>
                  </a:solidFill>
                  <a:effectLst>
                    <a:outerShdw blurRad="50800" dist="38100" dir="2700000">
                      <a:srgbClr val="000000">
                        <a:alpha val="43000"/>
                      </a:srgbClr>
                    </a:outerShdw>
                  </a:effectLst>
                  <a:latin typeface="Bwgrkl" charset="0"/>
                  <a:cs typeface="Bwgrkl" charset="0"/>
                </a:rPr>
                <a:t>kate,cwn</a:t>
              </a:r>
              <a:r>
                <a:rPr lang="en-US" sz="2800" b="1" dirty="0">
                  <a:solidFill>
                    <a:srgbClr val="FFFFFF"/>
                  </a:solidFill>
                  <a:effectLst>
                    <a:outerShdw blurRad="50800" dist="38100" dir="2700000">
                      <a:srgbClr val="000000">
                        <a:alpha val="43000"/>
                      </a:srgbClr>
                    </a:outerShdw>
                  </a:effectLst>
                  <a:latin typeface="Bwgrkl"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CN" altLang="en-US" sz="2000" b="1" dirty="0">
                  <a:solidFill>
                    <a:srgbClr val="FFFFFF"/>
                  </a:solidFill>
                  <a:effectLst>
                    <a:outerShdw blurRad="50800" dist="38100" dir="2700000">
                      <a:srgbClr val="000000">
                        <a:alpha val="43000"/>
                      </a:srgbClr>
                    </a:outerShdw>
                  </a:effectLst>
                  <a:latin typeface="Arial" charset="0"/>
                  <a:cs typeface="Arial" charset="0"/>
                </a:rPr>
                <a:t>他</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抑制</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男性</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的</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2:7 = </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人</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299" name="Picture 2" descr="1 Thess 2.6 GR restainer.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694" y="5537108"/>
              <a:ext cx="2034034" cy="5604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 name="Group 1"/>
          <p:cNvGrpSpPr>
            <a:grpSpLocks/>
          </p:cNvGrpSpPr>
          <p:nvPr/>
        </p:nvGrpSpPr>
        <p:grpSpPr bwMode="auto">
          <a:xfrm>
            <a:off x="64996" y="4941169"/>
            <a:ext cx="9079004" cy="621431"/>
            <a:chOff x="64996" y="4941169"/>
            <a:chExt cx="9079004" cy="621431"/>
          </a:xfrm>
        </p:grpSpPr>
        <p:sp>
          <p:nvSpPr>
            <p:cNvPr id="7" name="Rectangle 6"/>
            <p:cNvSpPr>
              <a:spLocks noChangeArrowheads="1"/>
            </p:cNvSpPr>
            <p:nvPr/>
          </p:nvSpPr>
          <p:spPr bwMode="auto">
            <a:xfrm>
              <a:off x="152400" y="4953000"/>
              <a:ext cx="8991600" cy="609600"/>
            </a:xfrm>
            <a:prstGeom prst="rect">
              <a:avLst/>
            </a:prstGeom>
            <a:noFill/>
            <a:ln w="9525">
              <a:noFill/>
              <a:miter lim="800000"/>
              <a:headEnd/>
              <a:tailEnd/>
            </a:ln>
          </p:spPr>
          <p:txBody>
            <a:bodyPr/>
            <a:lstStyle/>
            <a:p>
              <a:pPr marL="742950" indent="-742950">
                <a:spcBef>
                  <a:spcPct val="20000"/>
                </a:spcBef>
                <a:defRPr/>
              </a:pPr>
              <a:r>
                <a:rPr lang="en-US" sz="2800" b="1" dirty="0">
                  <a:solidFill>
                    <a:srgbClr val="FFFFFF"/>
                  </a:solidFill>
                  <a:effectLst>
                    <a:outerShdw blurRad="50800" dist="38100" dir="2700000">
                      <a:srgbClr val="000000">
                        <a:alpha val="43000"/>
                      </a:srgbClr>
                    </a:outerShdw>
                  </a:effectLst>
                  <a:latin typeface="Bwgrkl" charset="0"/>
                  <a:cs typeface="Bwgrkl" charset="0"/>
                </a:rPr>
                <a:t>to. </a:t>
              </a:r>
              <a:r>
                <a:rPr lang="en-US" sz="2800" b="1" dirty="0" err="1">
                  <a:solidFill>
                    <a:srgbClr val="FFFFFF"/>
                  </a:solidFill>
                  <a:effectLst>
                    <a:outerShdw blurRad="50800" dist="38100" dir="2700000">
                      <a:srgbClr val="000000">
                        <a:alpha val="43000"/>
                      </a:srgbClr>
                    </a:outerShdw>
                  </a:effectLst>
                  <a:latin typeface="Bwgrkl" charset="0"/>
                  <a:cs typeface="Bwgrkl" charset="0"/>
                </a:rPr>
                <a:t>kate,con</a:t>
              </a:r>
              <a:r>
                <a:rPr lang="en-US" sz="2800" b="1" dirty="0">
                  <a:solidFill>
                    <a:srgbClr val="FFFFFF"/>
                  </a:solidFill>
                  <a:effectLst>
                    <a:outerShdw blurRad="50800" dist="38100" dir="2700000">
                      <a:srgbClr val="000000">
                        <a:alpha val="43000"/>
                      </a:srgbClr>
                    </a:outerShdw>
                  </a:effectLst>
                  <a:latin typeface="Bwgrkl" charset="0"/>
                  <a:cs typeface="Bwgrkl" charset="0"/>
                </a:rPr>
                <a:t> </a:t>
              </a:r>
              <a:r>
                <a:rPr lang="en-US" sz="2000" b="1" dirty="0">
                  <a:solidFill>
                    <a:srgbClr val="FFFFFF"/>
                  </a:solidFill>
                  <a:effectLst>
                    <a:outerShdw blurRad="50800" dist="38100" dir="2700000">
                      <a:srgbClr val="000000">
                        <a:alpha val="43000"/>
                      </a:srgbClr>
                    </a:outerShdw>
                  </a:effectLst>
                  <a:latin typeface="Arial" charset="0"/>
                  <a:cs typeface="Arial" charset="0"/>
                </a:rPr>
                <a:t>(“</a:t>
              </a:r>
              <a:r>
                <a:rPr lang="zh-CN" altLang="en-US" sz="2000" b="1" dirty="0">
                  <a:solidFill>
                    <a:srgbClr val="FFFFFF"/>
                  </a:solidFill>
                  <a:effectLst>
                    <a:outerShdw blurRad="50800" dist="38100" dir="2700000">
                      <a:srgbClr val="000000">
                        <a:alpha val="43000"/>
                      </a:srgbClr>
                    </a:outerShdw>
                  </a:effectLst>
                  <a:latin typeface="Arial" charset="0"/>
                  <a:cs typeface="Arial" charset="0"/>
                </a:rPr>
                <a:t>什么</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拦 阻</a:t>
              </a:r>
              <a:r>
                <a:rPr 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 </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中性名词</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 （</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neuter</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 2:6 = </a:t>
              </a:r>
              <a:r>
                <a:rPr lang="zh-CN" altLang="en-US" sz="2000" b="1" dirty="0">
                  <a:solidFill>
                    <a:srgbClr val="FFFFFF"/>
                  </a:solidFill>
                  <a:effectLst>
                    <a:outerShdw blurRad="50800" dist="38100" dir="2700000">
                      <a:srgbClr val="000000">
                        <a:alpha val="43000"/>
                      </a:srgbClr>
                    </a:outerShdw>
                  </a:effectLst>
                  <a:latin typeface="LucidaGrande" charset="0"/>
                  <a:cs typeface="Arial" charset="0"/>
                </a:rPr>
                <a:t>传</a:t>
              </a:r>
              <a:r>
                <a:rPr lang="zh-SG" altLang="en-US" sz="2000" b="1" dirty="0">
                  <a:solidFill>
                    <a:srgbClr val="FFFFFF"/>
                  </a:solidFill>
                  <a:effectLst>
                    <a:outerShdw blurRad="50800" dist="38100" dir="2700000">
                      <a:srgbClr val="000000">
                        <a:alpha val="43000"/>
                      </a:srgbClr>
                    </a:outerShdw>
                  </a:effectLst>
                  <a:latin typeface="LucidaGrande" charset="0"/>
                  <a:cs typeface="Arial" charset="0"/>
                </a:rPr>
                <a:t>福音</a:t>
              </a:r>
              <a:r>
                <a:rPr lang="en-US" altLang="ja-JP" sz="2000" b="1" dirty="0">
                  <a:solidFill>
                    <a:srgbClr val="FFFFFF"/>
                  </a:solidFill>
                  <a:effectLst>
                    <a:outerShdw blurRad="50800" dist="38100" dir="2700000">
                      <a:srgbClr val="000000">
                        <a:alpha val="43000"/>
                      </a:srgbClr>
                    </a:outerShdw>
                  </a:effectLst>
                  <a:latin typeface="LucidaGrande" charset="0"/>
                  <a:cs typeface="Arial" charset="0"/>
                </a:rPr>
                <a:t>)</a:t>
              </a:r>
              <a:endParaRPr lang="en-US" sz="2000" b="1" dirty="0">
                <a:solidFill>
                  <a:srgbClr val="FFFFFF"/>
                </a:solidFill>
                <a:effectLst>
                  <a:outerShdw blurRad="50800" dist="38100" dir="2700000">
                    <a:srgbClr val="000000">
                      <a:alpha val="43000"/>
                    </a:srgbClr>
                  </a:outerShdw>
                </a:effectLst>
                <a:latin typeface="Arial" charset="0"/>
                <a:cs typeface="Arial" charset="0"/>
              </a:endParaRPr>
            </a:p>
          </p:txBody>
        </p:sp>
        <p:pic>
          <p:nvPicPr>
            <p:cNvPr id="140297" name="Picture 3" descr="1 Thess 2.6 GR what restains.jpg"/>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4996" y="4941169"/>
              <a:ext cx="2058732" cy="5261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2294679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81988">
                                            <p:txEl>
                                              <p:pRg st="1" end="1"/>
                                            </p:txEl>
                                          </p:spTgt>
                                        </p:tgtEl>
                                        <p:attrNameLst>
                                          <p:attrName>style.visibility</p:attrName>
                                        </p:attrNameLst>
                                      </p:cBhvr>
                                      <p:to>
                                        <p:strVal val="visible"/>
                                      </p:to>
                                    </p:set>
                                    <p:animEffect transition="in" filter="dissolve">
                                      <p:cBhvr>
                                        <p:cTn id="11" dur="500"/>
                                        <p:tgtEl>
                                          <p:spTgt spid="681988">
                                            <p:txEl>
                                              <p:pRg st="1" end="1"/>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1988">
                                            <p:txEl>
                                              <p:pRg st="2" end="2"/>
                                            </p:txEl>
                                          </p:spTgt>
                                        </p:tgtEl>
                                        <p:attrNameLst>
                                          <p:attrName>style.visibility</p:attrName>
                                        </p:attrNameLst>
                                      </p:cBhvr>
                                      <p:to>
                                        <p:strVal val="visible"/>
                                      </p:to>
                                    </p:set>
                                    <p:animEffect transition="in" filter="dissolve">
                                      <p:cBhvr>
                                        <p:cTn id="16" dur="500"/>
                                        <p:tgtEl>
                                          <p:spTgt spid="681988">
                                            <p:txEl>
                                              <p:pRg st="2" end="2"/>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85800" y="333375"/>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371600"/>
            <a:ext cx="8496300" cy="2135875"/>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4.	</a:t>
            </a:r>
            <a:r>
              <a:rPr lang="zh-CN" altLang="en-US" sz="3600" dirty="0">
                <a:solidFill>
                  <a:srgbClr val="FFFFFF"/>
                </a:solidFill>
                <a:effectLst>
                  <a:outerShdw blurRad="38100" dist="38100" dir="2700000" algn="tl">
                    <a:srgbClr val="000000"/>
                  </a:outerShdw>
                </a:effectLst>
                <a:latin typeface="Arial" charset="0"/>
                <a:cs typeface="Arial" charset="0"/>
              </a:rPr>
              <a:t>教会没有在磨难</a:t>
            </a:r>
            <a:r>
              <a:rPr lang="en-US" altLang="zh-CN" sz="3600" dirty="0">
                <a:solidFill>
                  <a:srgbClr val="FFFFFF"/>
                </a:solidFill>
                <a:effectLst>
                  <a:outerShdw blurRad="38100" dist="38100" dir="2700000" algn="tl">
                    <a:srgbClr val="000000"/>
                  </a:outerShdw>
                </a:effectLst>
                <a:latin typeface="Arial" charset="0"/>
                <a:cs typeface="Arial" charset="0"/>
              </a:rPr>
              <a:t>(tribulation), </a:t>
            </a:r>
            <a:r>
              <a:rPr lang="en-US" altLang="zh-CN" sz="3200" dirty="0">
                <a:solidFill>
                  <a:srgbClr val="FFFFFF"/>
                </a:solidFill>
                <a:effectLst>
                  <a:outerShdw blurRad="38100" dist="38100" dir="2700000" algn="tl">
                    <a:srgbClr val="000000"/>
                  </a:outerShdw>
                </a:effectLst>
                <a:latin typeface="Arial" charset="0"/>
                <a:cs typeface="Arial" charset="0"/>
              </a:rPr>
              <a:t>(</a:t>
            </a:r>
            <a:r>
              <a:rPr lang="zh-SG" altLang="en-US" sz="3200" dirty="0">
                <a:solidFill>
                  <a:srgbClr val="FFFFFF"/>
                </a:solidFill>
                <a:effectLst>
                  <a:outerShdw blurRad="38100" dist="38100" dir="2700000" algn="tl">
                    <a:srgbClr val="000000"/>
                  </a:outerShdw>
                </a:effectLst>
                <a:latin typeface="Arial" charset="0"/>
                <a:cs typeface="Arial" charset="0"/>
              </a:rPr>
              <a:t>启 示 录</a:t>
            </a:r>
            <a:r>
              <a:rPr lang="en-US" altLang="zh-CN" sz="3200" dirty="0">
                <a:solidFill>
                  <a:srgbClr val="FFFFFF"/>
                </a:solidFill>
                <a:effectLst>
                  <a:outerShdw blurRad="38100" dist="38100" dir="2700000" algn="tl">
                    <a:srgbClr val="000000"/>
                  </a:outerShdw>
                </a:effectLst>
                <a:latin typeface="Arial" charset="0"/>
                <a:cs typeface="Arial" charset="0"/>
              </a:rPr>
              <a:t>4–19) </a:t>
            </a:r>
            <a:r>
              <a:rPr lang="zh-CN" altLang="en-US" sz="3600" dirty="0">
                <a:solidFill>
                  <a:srgbClr val="FFFFFF"/>
                </a:solidFill>
                <a:effectLst>
                  <a:outerShdw blurRad="38100" dist="38100" dir="2700000" algn="tl">
                    <a:srgbClr val="000000"/>
                  </a:outerShdw>
                </a:effectLst>
                <a:latin typeface="Arial" charset="0"/>
                <a:cs typeface="Arial" charset="0"/>
              </a:rPr>
              <a:t>被提到，除了</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a:t>
            </a:r>
            <a:r>
              <a:rPr lang="zh-SG" altLang="en-US" sz="3600" dirty="0">
                <a:solidFill>
                  <a:srgbClr val="FFFFFF"/>
                </a:solidFill>
                <a:effectLst>
                  <a:outerShdw blurRad="38100" dist="38100" dir="2700000" algn="tl">
                    <a:srgbClr val="000000"/>
                  </a:outerShdw>
                </a:effectLst>
                <a:latin typeface="Arial" charset="0"/>
                <a:cs typeface="Arial" charset="0"/>
              </a:rPr>
              <a:t>神 殿 中</a:t>
            </a:r>
            <a:r>
              <a:rPr lang="zh-CN" altLang="en-US" sz="3600" dirty="0">
                <a:solidFill>
                  <a:srgbClr val="FFFFFF"/>
                </a:solidFill>
                <a:effectLst>
                  <a:outerShdw blurRad="38100" dist="38100" dir="2700000" algn="tl">
                    <a:srgbClr val="000000"/>
                  </a:outerShdw>
                </a:effectLst>
                <a:latin typeface="Arial" charset="0"/>
                <a:cs typeface="Arial" charset="0"/>
              </a:rPr>
              <a:t>”在天上 </a:t>
            </a:r>
            <a:r>
              <a:rPr lang="en-US" sz="3200" dirty="0">
                <a:solidFill>
                  <a:srgbClr val="FFFFFF"/>
                </a:solidFill>
                <a:effectLst>
                  <a:outerShdw blurRad="38100" dist="38100" dir="2700000" algn="tl">
                    <a:srgbClr val="000000"/>
                  </a:outerShdw>
                </a:effectLst>
                <a:latin typeface="Arial" charset="0"/>
                <a:cs typeface="Arial" charset="0"/>
              </a:rPr>
              <a:t>(13:6; cf. </a:t>
            </a:r>
            <a:r>
              <a:rPr lang="zh-SG" altLang="en-US" sz="3200" dirty="0">
                <a:solidFill>
                  <a:srgbClr val="FFFFFF"/>
                </a:solidFill>
                <a:effectLst>
                  <a:outerShdw blurRad="38100" dist="38100" dir="2700000" algn="tl">
                    <a:srgbClr val="000000"/>
                  </a:outerShdw>
                </a:effectLst>
                <a:latin typeface="Arial" charset="0"/>
                <a:cs typeface="Arial" charset="0"/>
              </a:rPr>
              <a:t>以 弗 所 書</a:t>
            </a:r>
            <a:r>
              <a:rPr lang="en-US" sz="3200" dirty="0">
                <a:solidFill>
                  <a:srgbClr val="FFFFFF"/>
                </a:solidFill>
                <a:effectLst>
                  <a:outerShdw blurRad="38100" dist="38100" dir="2700000" algn="tl">
                    <a:srgbClr val="000000"/>
                  </a:outerShdw>
                </a:effectLst>
                <a:latin typeface="Arial" charset="0"/>
                <a:cs typeface="Arial" charset="0"/>
              </a:rPr>
              <a:t>. 2:21-22)</a:t>
            </a:r>
          </a:p>
        </p:txBody>
      </p:sp>
      <p:sp>
        <p:nvSpPr>
          <p:cNvPr id="5" name="Rectangle 4"/>
          <p:cNvSpPr>
            <a:spLocks noChangeArrowheads="1"/>
          </p:cNvSpPr>
          <p:nvPr/>
        </p:nvSpPr>
        <p:spPr bwMode="auto">
          <a:xfrm>
            <a:off x="381000" y="3703093"/>
            <a:ext cx="8496300" cy="2590800"/>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5.	</a:t>
            </a:r>
            <a:r>
              <a:rPr lang="zh-SG" altLang="en-US" sz="3600" dirty="0">
                <a:solidFill>
                  <a:srgbClr val="FFFFFF"/>
                </a:solidFill>
                <a:effectLst>
                  <a:outerShdw blurRad="38100" dist="38100" dir="2700000" algn="tl">
                    <a:srgbClr val="000000"/>
                  </a:outerShdw>
                </a:effectLst>
                <a:latin typeface="Arial" charset="0"/>
                <a:cs typeface="Arial" charset="0"/>
              </a:rPr>
              <a:t>教会免去神的忿 怒</a:t>
            </a:r>
            <a:r>
              <a:rPr lang="en-US" sz="3600" dirty="0">
                <a:solidFill>
                  <a:srgbClr val="FFFFFF"/>
                </a:solidFill>
                <a:effectLst>
                  <a:outerShdw blurRad="38100" dist="38100" dir="2700000" algn="tl">
                    <a:srgbClr val="000000"/>
                  </a:outerShdw>
                </a:effectLst>
                <a:latin typeface="Arial" charset="0"/>
                <a:cs typeface="Arial" charset="0"/>
              </a:rPr>
              <a:t> </a:t>
            </a:r>
            <a:r>
              <a:rPr lang="en-US" sz="3200" dirty="0">
                <a:solidFill>
                  <a:srgbClr val="FFFFFF"/>
                </a:solidFill>
                <a:effectLst>
                  <a:outerShdw blurRad="38100" dist="38100" dir="2700000" algn="tl">
                    <a:srgbClr val="000000"/>
                  </a:outerShdw>
                </a:effectLst>
                <a:latin typeface="Arial" charset="0"/>
                <a:cs typeface="Arial" charset="0"/>
              </a:rPr>
              <a:t>(</a:t>
            </a:r>
            <a:r>
              <a:rPr lang="zh-SG" altLang="en-US" sz="3200" dirty="0">
                <a:solidFill>
                  <a:srgbClr val="FFFFFF"/>
                </a:solidFill>
                <a:effectLst>
                  <a:outerShdw blurRad="38100" dist="38100" dir="2700000" algn="tl">
                    <a:srgbClr val="000000"/>
                  </a:outerShdw>
                </a:effectLst>
                <a:latin typeface="Arial" charset="0"/>
                <a:cs typeface="Arial" charset="0"/>
              </a:rPr>
              <a:t>約翰福音</a:t>
            </a:r>
            <a:r>
              <a:rPr lang="en-US" sz="3200" dirty="0">
                <a:solidFill>
                  <a:srgbClr val="FFFFFF"/>
                </a:solidFill>
                <a:effectLst>
                  <a:outerShdw blurRad="38100" dist="38100" dir="2700000" algn="tl">
                    <a:srgbClr val="000000"/>
                  </a:outerShdw>
                </a:effectLst>
                <a:latin typeface="Arial" charset="0"/>
                <a:cs typeface="Arial" charset="0"/>
              </a:rPr>
              <a:t> 5:24, </a:t>
            </a:r>
            <a:r>
              <a:rPr lang="zh-CN" altLang="en-US" sz="3200" dirty="0">
                <a:solidFill>
                  <a:srgbClr val="FFFFFF"/>
                </a:solidFill>
                <a:effectLst>
                  <a:outerShdw blurRad="38100" dist="38100" dir="2700000" algn="tl">
                    <a:srgbClr val="000000"/>
                  </a:outerShdw>
                </a:effectLst>
                <a:latin typeface="Arial" charset="0"/>
                <a:cs typeface="Arial" charset="0"/>
              </a:rPr>
              <a:t>罗马</a:t>
            </a:r>
            <a:r>
              <a:rPr lang="en-US" sz="3200" dirty="0">
                <a:solidFill>
                  <a:srgbClr val="FFFFFF"/>
                </a:solidFill>
                <a:effectLst>
                  <a:outerShdw blurRad="38100" dist="38100" dir="2700000" algn="tl">
                    <a:srgbClr val="000000"/>
                  </a:outerShdw>
                </a:effectLst>
                <a:latin typeface="Arial" charset="0"/>
                <a:cs typeface="Arial" charset="0"/>
              </a:rPr>
              <a:t>. 5:9; 8:1; </a:t>
            </a:r>
            <a:r>
              <a:rPr lang="zh-TW" altLang="en-US" sz="3200" dirty="0">
                <a:solidFill>
                  <a:srgbClr val="FFFFFF"/>
                </a:solidFill>
                <a:effectLst>
                  <a:outerShdw blurRad="38100" dist="38100" dir="2700000" algn="tl">
                    <a:srgbClr val="000000"/>
                  </a:outerShdw>
                </a:effectLst>
                <a:latin typeface="Arial" charset="0"/>
                <a:cs typeface="Arial" charset="0"/>
              </a:rPr>
              <a:t>帖撒羅尼迦前書</a:t>
            </a:r>
            <a:r>
              <a:rPr lang="en-US" sz="3200" dirty="0">
                <a:solidFill>
                  <a:srgbClr val="FFFFFF"/>
                </a:solidFill>
                <a:effectLst>
                  <a:outerShdw blurRad="38100" dist="38100" dir="2700000" algn="tl">
                    <a:srgbClr val="000000"/>
                  </a:outerShdw>
                </a:effectLst>
                <a:latin typeface="Arial" charset="0"/>
                <a:cs typeface="Arial" charset="0"/>
              </a:rPr>
              <a:t> 1:10; 5:9).</a:t>
            </a:r>
            <a:r>
              <a:rPr lang="en-US" sz="3600" dirty="0">
                <a:solidFill>
                  <a:srgbClr val="FFFFFF"/>
                </a:solidFill>
                <a:effectLst>
                  <a:outerShdw blurRad="38100" dist="38100" dir="2700000" algn="tl">
                    <a:srgbClr val="000000"/>
                  </a:outerShdw>
                </a:effectLst>
                <a:latin typeface="Arial" charset="0"/>
                <a:cs typeface="Arial" charset="0"/>
              </a:rPr>
              <a:t> </a:t>
            </a:r>
            <a:r>
              <a:rPr lang="zh-SG" altLang="en-US" sz="3600" dirty="0">
                <a:solidFill>
                  <a:srgbClr val="FFFFFF"/>
                </a:solidFill>
                <a:effectLst>
                  <a:outerShdw blurRad="38100" dist="38100" dir="2700000" algn="tl">
                    <a:srgbClr val="000000"/>
                  </a:outerShdw>
                </a:effectLst>
                <a:latin typeface="Arial" charset="0"/>
                <a:cs typeface="Arial" charset="0"/>
              </a:rPr>
              <a:t>迫害</a:t>
            </a:r>
            <a:r>
              <a:rPr lang="zh-CN" altLang="en-US" sz="3600" dirty="0">
                <a:solidFill>
                  <a:srgbClr val="FFFFFF"/>
                </a:solidFill>
                <a:effectLst>
                  <a:outerShdw blurRad="38100" dist="38100" dir="2700000" algn="tl">
                    <a:srgbClr val="000000"/>
                  </a:outerShdw>
                </a:effectLst>
                <a:latin typeface="Arial" charset="0"/>
                <a:cs typeface="Arial" charset="0"/>
              </a:rPr>
              <a:t>和</a:t>
            </a:r>
            <a:r>
              <a:rPr lang="zh-SG" altLang="en-US" sz="3600" dirty="0">
                <a:solidFill>
                  <a:srgbClr val="FFFFFF"/>
                </a:solidFill>
                <a:effectLst>
                  <a:outerShdw blurRad="38100" dist="38100" dir="2700000" algn="tl">
                    <a:srgbClr val="000000"/>
                  </a:outerShdw>
                </a:effectLst>
                <a:latin typeface="Arial" charset="0"/>
                <a:cs typeface="Arial" charset="0"/>
              </a:rPr>
              <a:t>忿怒</a:t>
            </a:r>
            <a:r>
              <a:rPr lang="zh-CN" altLang="en-US" sz="3600" dirty="0">
                <a:solidFill>
                  <a:srgbClr val="FFFFFF"/>
                </a:solidFill>
                <a:effectLst>
                  <a:outerShdw blurRad="38100" dist="38100" dir="2700000" algn="tl">
                    <a:srgbClr val="000000"/>
                  </a:outerShdw>
                </a:effectLst>
                <a:latin typeface="Arial" charset="0"/>
                <a:cs typeface="Arial" charset="0"/>
              </a:rPr>
              <a:t>是截然不同。</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142341" name="Text Box 18"/>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666314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81988">
                                            <p:txEl>
                                              <p:pRg st="0" end="0"/>
                                            </p:txEl>
                                          </p:spTgt>
                                        </p:tgtEl>
                                        <p:attrNameLst>
                                          <p:attrName>style.visibility</p:attrName>
                                        </p:attrNameLst>
                                      </p:cBhvr>
                                      <p:to>
                                        <p:strVal val="visible"/>
                                      </p:to>
                                    </p:set>
                                    <p:animEffect transition="in" filter="dissolve">
                                      <p:cBhvr>
                                        <p:cTn id="7" dur="500"/>
                                        <p:tgtEl>
                                          <p:spTgt spid="68198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88" grpId="0" build="p"/>
      <p:bldP spid="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教会时代</a:t>
            </a:r>
          </a:p>
        </p:txBody>
      </p:sp>
      <p:sp>
        <p:nvSpPr>
          <p:cNvPr id="41989" name="Text Box 1029"/>
          <p:cNvSpPr txBox="1">
            <a:spLocks noChangeArrowheads="1"/>
          </p:cNvSpPr>
          <p:nvPr/>
        </p:nvSpPr>
        <p:spPr bwMode="auto">
          <a:xfrm>
            <a:off x="3505200" y="1581834"/>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主再来</a:t>
            </a:r>
            <a:endParaRPr lang="en-US" sz="3600" b="1" dirty="0">
              <a:solidFill>
                <a:srgbClr val="000000"/>
              </a:solidFill>
              <a:latin typeface="Arial"/>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00CCFF"/>
                </a:solidFill>
                <a:latin typeface="Arial"/>
                <a:cs typeface="Arial"/>
              </a:rPr>
              <a:t>升天</a:t>
            </a:r>
            <a:endParaRPr lang="en-US" sz="3600" b="1" dirty="0">
              <a:solidFill>
                <a:srgbClr val="FFFFFF"/>
              </a:solidFill>
              <a:latin typeface="Arial"/>
              <a:cs typeface="Arial"/>
            </a:endParaRPr>
          </a:p>
        </p:txBody>
      </p:sp>
      <p:sp>
        <p:nvSpPr>
          <p:cNvPr id="41991" name="Text Box 1031"/>
          <p:cNvSpPr txBox="1">
            <a:spLocks noChangeArrowheads="1"/>
          </p:cNvSpPr>
          <p:nvPr/>
        </p:nvSpPr>
        <p:spPr bwMode="auto">
          <a:xfrm>
            <a:off x="1719618" y="3276600"/>
            <a:ext cx="262378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磨难</a:t>
            </a:r>
            <a:endParaRPr lang="en-US" sz="3600" b="1" dirty="0">
              <a:solidFill>
                <a:srgbClr val="000000"/>
              </a:solidFill>
              <a:latin typeface="Arial"/>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7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3" name="Text Box 1033"/>
          <p:cNvSpPr txBox="1">
            <a:spLocks noChangeArrowheads="1"/>
          </p:cNvSpPr>
          <p:nvPr/>
        </p:nvSpPr>
        <p:spPr bwMode="auto">
          <a:xfrm>
            <a:off x="4724400" y="3276600"/>
            <a:ext cx="2971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FFFF"/>
                </a:solidFill>
                <a:latin typeface="Arial"/>
                <a:cs typeface="Arial"/>
              </a:rPr>
              <a:t>千禧年</a:t>
            </a: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SG" altLang="en-US" sz="3600" b="1" dirty="0">
                <a:solidFill>
                  <a:srgbClr val="FFCC00"/>
                </a:solidFill>
                <a:latin typeface="Arial"/>
                <a:cs typeface="Arial"/>
              </a:rPr>
              <a:t>永远的国度</a:t>
            </a: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SG" altLang="en-US" sz="3600" b="1" dirty="0">
                <a:solidFill>
                  <a:srgbClr val="FF0066"/>
                </a:solidFill>
                <a:latin typeface="Arial"/>
                <a:cs typeface="Arial"/>
              </a:rPr>
              <a:t>千禧年</a:t>
            </a: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b="1">
              <a:solidFill>
                <a:srgbClr val="000000"/>
              </a:solidFill>
              <a:latin typeface="Arial"/>
              <a:cs typeface="Arial"/>
            </a:endParaRPr>
          </a:p>
        </p:txBody>
      </p:sp>
      <p:sp>
        <p:nvSpPr>
          <p:cNvPr id="56335" name="Rectangle 1040"/>
          <p:cNvSpPr>
            <a:spLocks noGrp="1" noChangeArrowheads="1"/>
          </p:cNvSpPr>
          <p:nvPr>
            <p:ph type="title" idx="4294967295"/>
          </p:nvPr>
        </p:nvSpPr>
        <p:spPr>
          <a:xfrm>
            <a:off x="685799" y="533400"/>
            <a:ext cx="8051713" cy="707886"/>
          </a:xfrm>
          <a:noFill/>
        </p:spPr>
        <p:txBody>
          <a:bodyPr wrap="square" anchor="t">
            <a:spAutoFit/>
          </a:bodyPr>
          <a:lstStyle/>
          <a:p>
            <a:pPr>
              <a:spcBef>
                <a:spcPct val="50000"/>
              </a:spcBef>
            </a:pPr>
            <a:r>
              <a:rPr lang="ja-JP" altLang="en-US" sz="4000" b="1" dirty="0">
                <a:solidFill>
                  <a:srgbClr val="FFFF99"/>
                </a:solidFill>
                <a:latin typeface="Arial"/>
                <a:ea typeface="ＭＳ Ｐゴシック" charset="0"/>
                <a:cs typeface="Arial"/>
              </a:rPr>
              <a:t>“</a:t>
            </a:r>
            <a:r>
              <a:rPr lang="zh-SG" altLang="en-US" sz="4000" b="1" dirty="0">
                <a:solidFill>
                  <a:srgbClr val="FFFF99"/>
                </a:solidFill>
                <a:ea typeface="ＭＳ Ｐゴシック" charset="0"/>
              </a:rPr>
              <a:t>磨难</a:t>
            </a:r>
            <a:r>
              <a:rPr lang="zh-CN" altLang="en-US" sz="4000" b="1" dirty="0">
                <a:solidFill>
                  <a:srgbClr val="FFFF99"/>
                </a:solidFill>
                <a:ea typeface="ＭＳ Ｐゴシック" charset="0"/>
              </a:rPr>
              <a:t>前” </a:t>
            </a:r>
            <a:r>
              <a:rPr lang="en-US" altLang="zh-CN" sz="4000" b="1" dirty="0">
                <a:solidFill>
                  <a:srgbClr val="FFFF99"/>
                </a:solidFill>
                <a:ea typeface="ＭＳ Ｐゴシック" charset="0"/>
              </a:rPr>
              <a:t>-</a:t>
            </a:r>
            <a:r>
              <a:rPr lang="zh-CN" altLang="en-US" sz="4000" b="1" dirty="0">
                <a:solidFill>
                  <a:srgbClr val="FFFF99"/>
                </a:solidFill>
                <a:ea typeface="ＭＳ Ｐゴシック" charset="0"/>
              </a:rPr>
              <a:t> </a:t>
            </a:r>
            <a:r>
              <a:rPr lang="zh-SG" altLang="en-US" sz="4000" b="1" dirty="0">
                <a:solidFill>
                  <a:srgbClr val="FFFF99"/>
                </a:solidFill>
                <a:ea typeface="ＭＳ Ｐゴシック" charset="0"/>
              </a:rPr>
              <a:t>升天</a:t>
            </a:r>
            <a:endParaRPr lang="en-US" sz="4000" b="1" dirty="0">
              <a:solidFill>
                <a:srgbClr val="FFFF99"/>
              </a:solidFill>
              <a:latin typeface="Arial"/>
              <a:ea typeface="ＭＳ Ｐゴシック" charset="0"/>
              <a:cs typeface="Arial"/>
            </a:endParaRPr>
          </a:p>
        </p:txBody>
      </p:sp>
      <p:sp>
        <p:nvSpPr>
          <p:cNvPr id="56336" name="Text Box 1041"/>
          <p:cNvSpPr txBox="1">
            <a:spLocks noChangeArrowheads="1"/>
          </p:cNvSpPr>
          <p:nvPr/>
        </p:nvSpPr>
        <p:spPr bwMode="auto">
          <a:xfrm>
            <a:off x="8388424"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a:cs typeface="Arial"/>
              </a:rPr>
              <a:t>208</a:t>
            </a:r>
            <a:endParaRPr lang="en-US" b="1" dirty="0">
              <a:solidFill>
                <a:srgbClr val="000000"/>
              </a:solidFill>
              <a:latin typeface="Arial"/>
              <a:cs typeface="Arial"/>
            </a:endParaRPr>
          </a:p>
        </p:txBody>
      </p:sp>
      <p:sp>
        <p:nvSpPr>
          <p:cNvPr id="17" name="Text Box 5"/>
          <p:cNvSpPr txBox="1">
            <a:spLocks noChangeArrowheads="1"/>
          </p:cNvSpPr>
          <p:nvPr/>
        </p:nvSpPr>
        <p:spPr bwMode="auto">
          <a:xfrm>
            <a:off x="5334000" y="1371600"/>
            <a:ext cx="3810000" cy="255454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3200" b="1" dirty="0">
                <a:solidFill>
                  <a:srgbClr val="FFFFFF"/>
                </a:solidFill>
                <a:latin typeface="Arial"/>
                <a:cs typeface="Arial"/>
              </a:rPr>
              <a:t>2. </a:t>
            </a:r>
            <a:r>
              <a:rPr lang="zh-CN" altLang="en-US" sz="3200" b="1" dirty="0">
                <a:solidFill>
                  <a:srgbClr val="FFFFFF"/>
                </a:solidFill>
                <a:latin typeface="Arial"/>
                <a:cs typeface="Arial"/>
              </a:rPr>
              <a:t>我 必 在 普 天 下 人 受 试 炼 的 时 候 ， 保 守 你 免 去 你 的 试 炼</a:t>
            </a:r>
            <a:r>
              <a:rPr lang="en-US" altLang="zh-CN" sz="3200" b="1" dirty="0">
                <a:solidFill>
                  <a:srgbClr val="FFFFFF"/>
                </a:solidFill>
                <a:latin typeface="Arial"/>
                <a:cs typeface="Arial"/>
              </a:rPr>
              <a:t> </a:t>
            </a:r>
            <a:r>
              <a:rPr lang="en-US" sz="3200" b="1" dirty="0">
                <a:solidFill>
                  <a:srgbClr val="FFFFFF"/>
                </a:solidFill>
                <a:latin typeface="Arial"/>
                <a:cs typeface="Arial"/>
              </a:rPr>
              <a:t>(</a:t>
            </a:r>
            <a:r>
              <a:rPr lang="zh-SG" altLang="en-US" sz="3200" b="1" dirty="0">
                <a:solidFill>
                  <a:srgbClr val="FFFFFF"/>
                </a:solidFill>
                <a:latin typeface="Arial"/>
                <a:cs typeface="Arial"/>
              </a:rPr>
              <a:t>启 示 录</a:t>
            </a:r>
            <a:r>
              <a:rPr lang="en-US" sz="3200" b="1" dirty="0">
                <a:solidFill>
                  <a:srgbClr val="FFFFFF"/>
                </a:solidFill>
                <a:latin typeface="Arial"/>
                <a:cs typeface="Arial"/>
              </a:rPr>
              <a:t>. 3:10)</a:t>
            </a:r>
          </a:p>
        </p:txBody>
      </p:sp>
      <p:sp>
        <p:nvSpPr>
          <p:cNvPr id="18" name="Bent Arrow 17"/>
          <p:cNvSpPr/>
          <p:nvPr/>
        </p:nvSpPr>
        <p:spPr bwMode="auto">
          <a:xfrm rot="5400000" flipH="1">
            <a:off x="304800" y="2895600"/>
            <a:ext cx="1371600" cy="1219200"/>
          </a:xfrm>
          <a:prstGeom prst="bentArrow">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19" name="Bent Arrow 18"/>
          <p:cNvSpPr/>
          <p:nvPr/>
        </p:nvSpPr>
        <p:spPr bwMode="auto">
          <a:xfrm rot="5400000">
            <a:off x="2628900" y="1638300"/>
            <a:ext cx="1447800" cy="3352800"/>
          </a:xfrm>
          <a:prstGeom prst="bentArrow">
            <a:avLst>
              <a:gd name="adj1" fmla="val 24350"/>
              <a:gd name="adj2" fmla="val 18210"/>
              <a:gd name="adj3" fmla="val 25000"/>
              <a:gd name="adj4" fmla="val 44367"/>
            </a:avLst>
          </a:prstGeom>
          <a:solidFill>
            <a:srgbClr val="FFFF00"/>
          </a:solidFill>
          <a:ln w="9525" cap="flat" cmpd="sng" algn="ctr">
            <a:solidFill>
              <a:schemeClr val="tx1"/>
            </a:solidFill>
            <a:prstDash val="solid"/>
            <a:round/>
            <a:headEnd type="none" w="med" len="med"/>
            <a:tailEnd type="none" w="med" len="med"/>
          </a:ln>
          <a:effectLst/>
        </p:spPr>
        <p:txBody>
          <a:bodyPr/>
          <a:lstStyle/>
          <a:p>
            <a:pPr>
              <a:defRPr/>
            </a:pPr>
            <a:endParaRPr lang="en-US" sz="2000">
              <a:solidFill>
                <a:srgbClr val="000000"/>
              </a:solidFill>
              <a:latin typeface="Arial"/>
              <a:cs typeface="Arial"/>
            </a:endParaRPr>
          </a:p>
        </p:txBody>
      </p:sp>
      <p:sp>
        <p:nvSpPr>
          <p:cNvPr id="20" name="Curved Down Arrow 19"/>
          <p:cNvSpPr>
            <a:spLocks noChangeArrowheads="1"/>
          </p:cNvSpPr>
          <p:nvPr/>
        </p:nvSpPr>
        <p:spPr bwMode="auto">
          <a:xfrm rot="10800000" flipV="1">
            <a:off x="4198212" y="4009941"/>
            <a:ext cx="1524000" cy="762000"/>
          </a:xfrm>
          <a:prstGeom prst="curvedDownArrow">
            <a:avLst>
              <a:gd name="adj1" fmla="val 25000"/>
              <a:gd name="adj2" fmla="val 50000"/>
              <a:gd name="adj3" fmla="val 25000"/>
            </a:avLst>
          </a:prstGeom>
          <a:solidFill>
            <a:srgbClr val="FF66FF"/>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2" name="Right Arrow 21"/>
          <p:cNvSpPr>
            <a:spLocks noChangeArrowheads="1"/>
          </p:cNvSpPr>
          <p:nvPr/>
        </p:nvSpPr>
        <p:spPr bwMode="auto">
          <a:xfrm>
            <a:off x="5029200" y="3733800"/>
            <a:ext cx="3810000" cy="685800"/>
          </a:xfrm>
          <a:prstGeom prst="rightArrow">
            <a:avLst>
              <a:gd name="adj1" fmla="val 50000"/>
              <a:gd name="adj2" fmla="val 50000"/>
            </a:avLst>
          </a:prstGeom>
          <a:solidFill>
            <a:srgbClr val="FFFF00"/>
          </a:solidFill>
          <a:ln w="9525">
            <a:solidFill>
              <a:schemeClr val="tx1"/>
            </a:solidFill>
            <a:round/>
            <a:headEnd/>
            <a:tailEnd/>
          </a:ln>
        </p:spPr>
        <p:txBody>
          <a:bodyPr/>
          <a:lstStyle/>
          <a:p>
            <a:endParaRPr lang="en-US" sz="2000">
              <a:solidFill>
                <a:srgbClr val="000000"/>
              </a:solidFill>
              <a:latin typeface="Arial"/>
              <a:cs typeface="Arial"/>
            </a:endParaRPr>
          </a:p>
        </p:txBody>
      </p:sp>
      <p:sp>
        <p:nvSpPr>
          <p:cNvPr id="23" name="Text Box 5"/>
          <p:cNvSpPr txBox="1">
            <a:spLocks noChangeArrowheads="1"/>
          </p:cNvSpPr>
          <p:nvPr/>
        </p:nvSpPr>
        <p:spPr bwMode="auto">
          <a:xfrm>
            <a:off x="5334000" y="1371600"/>
            <a:ext cx="3810000" cy="480131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200" b="1" dirty="0">
                <a:solidFill>
                  <a:srgbClr val="FFFFFF"/>
                </a:solidFill>
                <a:latin typeface="Arial"/>
                <a:cs typeface="Arial"/>
              </a:rPr>
              <a:t>5. </a:t>
            </a:r>
            <a:r>
              <a:rPr lang="zh-CN" altLang="en-US" sz="3200" b="1" dirty="0">
                <a:solidFill>
                  <a:srgbClr val="FFFFFF"/>
                </a:solidFill>
                <a:latin typeface="Arial"/>
                <a:cs typeface="Arial"/>
              </a:rPr>
              <a:t>教会免去神的忿 怒 </a:t>
            </a:r>
            <a:r>
              <a:rPr lang="en-US" sz="3200" b="1" dirty="0">
                <a:solidFill>
                  <a:srgbClr val="FFFFFF"/>
                </a:solidFill>
                <a:latin typeface="Arial"/>
                <a:cs typeface="Arial"/>
              </a:rPr>
              <a:t>:</a:t>
            </a:r>
            <a:br>
              <a:rPr lang="en-US" sz="3200" dirty="0">
                <a:solidFill>
                  <a:srgbClr val="FFFFFF"/>
                </a:solidFill>
                <a:latin typeface="Arial"/>
                <a:cs typeface="Arial"/>
              </a:rPr>
            </a:br>
            <a:r>
              <a:rPr lang="en-US" sz="3200" dirty="0">
                <a:solidFill>
                  <a:srgbClr val="FFFFFF"/>
                </a:solidFill>
                <a:latin typeface="Arial"/>
                <a:cs typeface="Arial"/>
              </a:rPr>
              <a:t>• </a:t>
            </a:r>
            <a:r>
              <a:rPr lang="zh-SG" altLang="en-US" sz="2800" dirty="0">
                <a:solidFill>
                  <a:srgbClr val="FFFFFF"/>
                </a:solidFill>
                <a:latin typeface="Arial"/>
                <a:cs typeface="Arial"/>
              </a:rPr>
              <a:t>約翰福音</a:t>
            </a:r>
            <a:r>
              <a:rPr lang="en-US" sz="2800" dirty="0">
                <a:solidFill>
                  <a:srgbClr val="FFFFFF"/>
                </a:solidFill>
                <a:latin typeface="Arial"/>
                <a:cs typeface="Arial"/>
              </a:rPr>
              <a:t> 5:24</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罗马</a:t>
            </a:r>
            <a:r>
              <a:rPr lang="en-US" sz="2800" dirty="0">
                <a:solidFill>
                  <a:srgbClr val="FFFFFF"/>
                </a:solidFill>
                <a:latin typeface="Arial"/>
                <a:cs typeface="Arial"/>
              </a:rPr>
              <a:t>. 5:9; 8:1</a:t>
            </a:r>
            <a:br>
              <a:rPr lang="en-US" sz="2800" dirty="0">
                <a:solidFill>
                  <a:srgbClr val="FFFFFF"/>
                </a:solidFill>
                <a:latin typeface="Arial"/>
                <a:cs typeface="Arial"/>
              </a:rPr>
            </a:br>
            <a:r>
              <a:rPr lang="en-US" sz="2800" dirty="0">
                <a:solidFill>
                  <a:srgbClr val="FFFFFF"/>
                </a:solidFill>
                <a:latin typeface="Arial"/>
                <a:cs typeface="Arial"/>
              </a:rPr>
              <a:t>• </a:t>
            </a:r>
            <a:r>
              <a:rPr lang="zh-TW" altLang="en-US" sz="2800" dirty="0">
                <a:solidFill>
                  <a:srgbClr val="FFFFFF"/>
                </a:solidFill>
                <a:latin typeface="Arial"/>
                <a:cs typeface="Arial"/>
              </a:rPr>
              <a:t>帖撒羅尼迦前書</a:t>
            </a:r>
            <a:r>
              <a:rPr lang="en-US" sz="2800" dirty="0">
                <a:solidFill>
                  <a:srgbClr val="FFFFFF"/>
                </a:solidFill>
                <a:latin typeface="Arial"/>
                <a:cs typeface="Arial"/>
              </a:rPr>
              <a:t> 1:10; 5:9</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 6:15-17</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11:18</a:t>
            </a:r>
            <a:br>
              <a:rPr lang="en-US" sz="2800" dirty="0">
                <a:solidFill>
                  <a:srgbClr val="FFFFFF"/>
                </a:solidFill>
                <a:latin typeface="Arial"/>
                <a:cs typeface="Arial"/>
              </a:rPr>
            </a:br>
            <a:r>
              <a:rPr lang="en-US" sz="2800" dirty="0">
                <a:solidFill>
                  <a:srgbClr val="FFFFFF"/>
                </a:solidFill>
                <a:latin typeface="Arial"/>
                <a:cs typeface="Arial"/>
              </a:rPr>
              <a:t>• </a:t>
            </a:r>
            <a:r>
              <a:rPr lang="zh-SG" altLang="en-US" sz="2800" dirty="0">
                <a:solidFill>
                  <a:srgbClr val="FFFFFF"/>
                </a:solidFill>
                <a:latin typeface="Arial"/>
                <a:cs typeface="Arial"/>
              </a:rPr>
              <a:t>启示录</a:t>
            </a:r>
            <a:r>
              <a:rPr lang="en-US" sz="2800" dirty="0">
                <a:solidFill>
                  <a:srgbClr val="FFFFFF"/>
                </a:solidFill>
                <a:latin typeface="Arial"/>
                <a:cs typeface="Arial"/>
              </a:rPr>
              <a:t> 14:10, 19</a:t>
            </a:r>
          </a:p>
          <a:p>
            <a:pPr>
              <a:spcBef>
                <a:spcPct val="50000"/>
              </a:spcBef>
            </a:pPr>
            <a:endParaRPr lang="en-US" sz="2800" b="1" dirty="0">
              <a:solidFill>
                <a:srgbClr val="FFFFFF"/>
              </a:solidFill>
              <a:latin typeface="Arial"/>
              <a:cs typeface="Arial"/>
            </a:endParaRPr>
          </a:p>
        </p:txBody>
      </p:sp>
    </p:spTree>
    <p:extLst>
      <p:ext uri="{BB962C8B-B14F-4D97-AF65-F5344CB8AC3E}">
        <p14:creationId xmlns:p14="http://schemas.microsoft.com/office/powerpoint/2010/main" val="33195541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left)">
                                      <p:cBhvr>
                                        <p:cTn id="62" dur="500"/>
                                        <p:tgtEl>
                                          <p:spTgt spid="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left)">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childTnLst>
                                </p:cTn>
                              </p:par>
                            </p:childTnLst>
                          </p:cTn>
                        </p:par>
                        <p:par>
                          <p:cTn id="77" fill="hold">
                            <p:stCondLst>
                              <p:cond delay="0"/>
                            </p:stCondLst>
                            <p:childTnLst>
                              <p:par>
                                <p:cTn id="78" presetID="22" presetClass="entr" presetSubtype="2"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Effect transition="in" filter="wipe(right)">
                                      <p:cBhvr>
                                        <p:cTn id="8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P spid="17" grpId="0" animBg="1"/>
      <p:bldP spid="18" grpId="0" animBg="1"/>
      <p:bldP spid="19" grpId="0" animBg="1"/>
      <p:bldP spid="20" grpId="0" animBg="1"/>
      <p:bldP spid="2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pattFill prst="pct90">
          <a:fgClr>
            <a:srgbClr val="660033"/>
          </a:fgClr>
          <a:bgClr>
            <a:schemeClr val="accent2"/>
          </a:bgClr>
        </a:pattFill>
        <a:effectLst/>
      </p:bgPr>
    </p:bg>
    <p:spTree>
      <p:nvGrpSpPr>
        <p:cNvPr id="1" name=""/>
        <p:cNvGrpSpPr/>
        <p:nvPr/>
      </p:nvGrpSpPr>
      <p:grpSpPr>
        <a:xfrm>
          <a:off x="0" y="0"/>
          <a:ext cx="0" cy="0"/>
          <a:chOff x="0" y="0"/>
          <a:chExt cx="0" cy="0"/>
        </a:xfrm>
      </p:grpSpPr>
      <p:sp>
        <p:nvSpPr>
          <p:cNvPr id="144386" name="Rectangle 2"/>
          <p:cNvSpPr>
            <a:spLocks noGrp="1" noChangeArrowheads="1"/>
          </p:cNvSpPr>
          <p:nvPr>
            <p:ph type="title" idx="4294967295"/>
          </p:nvPr>
        </p:nvSpPr>
        <p:spPr>
          <a:xfrm>
            <a:off x="685800" y="142303"/>
            <a:ext cx="7772400" cy="874713"/>
          </a:xfrm>
          <a:solidFill>
            <a:schemeClr val="accent2"/>
          </a:solidFill>
        </p:spPr>
        <p:txBody>
          <a:bodyPr/>
          <a:lstStyle/>
          <a:p>
            <a:r>
              <a:rPr lang="zh-CN" altLang="en-US" dirty="0">
                <a:solidFill>
                  <a:schemeClr val="bg1"/>
                </a:solidFill>
                <a:latin typeface="Arial" charset="0"/>
                <a:ea typeface="ＭＳ Ｐゴシック" charset="0"/>
                <a:cs typeface="Arial" charset="0"/>
              </a:rPr>
              <a:t>为何我是“磨难前 </a:t>
            </a:r>
            <a:r>
              <a:rPr lang="en-US" altLang="zh-CN" dirty="0">
                <a:solidFill>
                  <a:schemeClr val="bg1"/>
                </a:solidFill>
                <a:latin typeface="Arial" charset="0"/>
                <a:ea typeface="ＭＳ Ｐゴシック" charset="0"/>
                <a:cs typeface="Arial" charset="0"/>
              </a:rPr>
              <a:t>- </a:t>
            </a:r>
            <a:r>
              <a:rPr lang="zh-CN" altLang="en-US" dirty="0">
                <a:solidFill>
                  <a:schemeClr val="bg1"/>
                </a:solidFill>
                <a:latin typeface="Arial" charset="0"/>
                <a:ea typeface="ＭＳ Ｐゴシック" charset="0"/>
                <a:cs typeface="Arial" charset="0"/>
              </a:rPr>
              <a:t>升天” 派</a:t>
            </a:r>
            <a:endParaRPr lang="en-US" dirty="0">
              <a:solidFill>
                <a:schemeClr val="bg1"/>
              </a:solidFill>
              <a:latin typeface="Arial" charset="0"/>
              <a:ea typeface="ＭＳ Ｐゴシック" charset="0"/>
              <a:cs typeface="Arial" charset="0"/>
            </a:endParaRPr>
          </a:p>
        </p:txBody>
      </p:sp>
      <p:sp>
        <p:nvSpPr>
          <p:cNvPr id="681988" name="Rectangle 4"/>
          <p:cNvSpPr>
            <a:spLocks noChangeArrowheads="1"/>
          </p:cNvSpPr>
          <p:nvPr/>
        </p:nvSpPr>
        <p:spPr bwMode="auto">
          <a:xfrm>
            <a:off x="381000" y="1071344"/>
            <a:ext cx="8496300" cy="1549021"/>
          </a:xfrm>
          <a:prstGeom prst="rect">
            <a:avLst/>
          </a:prstGeom>
          <a:noFill/>
          <a:ln w="9525">
            <a:noFill/>
            <a:miter lim="800000"/>
            <a:headEnd/>
            <a:tailEnd/>
          </a:ln>
        </p:spPr>
        <p:txBody>
          <a:bodyPr/>
          <a:lstStyle/>
          <a:p>
            <a:pPr marL="742950" indent="-742950">
              <a:spcBef>
                <a:spcPct val="20000"/>
              </a:spcBef>
              <a:defRPr/>
            </a:pPr>
            <a:r>
              <a:rPr lang="en-US" sz="3600" dirty="0">
                <a:solidFill>
                  <a:srgbClr val="FFFFFF"/>
                </a:solidFill>
                <a:effectLst>
                  <a:outerShdw blurRad="38100" dist="38100" dir="2700000" algn="tl">
                    <a:srgbClr val="000000"/>
                  </a:outerShdw>
                </a:effectLst>
                <a:latin typeface="Arial" charset="0"/>
                <a:cs typeface="Arial" charset="0"/>
              </a:rPr>
              <a:t>6.	</a:t>
            </a:r>
            <a:r>
              <a:rPr lang="zh-SG" altLang="en-US" sz="3600" dirty="0">
                <a:solidFill>
                  <a:srgbClr val="FFFFFF"/>
                </a:solidFill>
                <a:effectLst>
                  <a:outerShdw blurRad="38100" dist="38100" dir="2700000" algn="tl">
                    <a:srgbClr val="000000"/>
                  </a:outerShdw>
                </a:effectLst>
                <a:latin typeface="Arial" charset="0"/>
                <a:cs typeface="Arial" charset="0"/>
              </a:rPr>
              <a:t>升天</a:t>
            </a:r>
            <a:r>
              <a:rPr lang="zh-CN" altLang="en-US" sz="3600" dirty="0">
                <a:solidFill>
                  <a:srgbClr val="FFFFFF"/>
                </a:solidFill>
                <a:effectLst>
                  <a:outerShdw blurRad="38100" dist="38100" dir="2700000" algn="tl">
                    <a:srgbClr val="000000"/>
                  </a:outerShdw>
                </a:effectLst>
                <a:latin typeface="Arial" charset="0"/>
                <a:cs typeface="Arial" charset="0"/>
              </a:rPr>
              <a:t>将</a:t>
            </a:r>
            <a:r>
              <a:rPr lang="zh-SG" altLang="en-US" sz="3600" dirty="0">
                <a:solidFill>
                  <a:srgbClr val="FFFFFF"/>
                </a:solidFill>
                <a:effectLst>
                  <a:outerShdw blurRad="38100" dist="38100" dir="2700000" algn="tl">
                    <a:srgbClr val="000000"/>
                  </a:outerShdw>
                </a:effectLst>
                <a:latin typeface="Arial" charset="0"/>
                <a:cs typeface="Arial" charset="0"/>
              </a:rPr>
              <a:t>逼近</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随时都会发生</a:t>
            </a:r>
            <a:r>
              <a:rPr lang="en-US" sz="3600" dirty="0">
                <a:solidFill>
                  <a:srgbClr val="FFFFFF"/>
                </a:solidFill>
                <a:effectLst>
                  <a:outerShdw blurRad="38100" dist="38100" dir="2700000" algn="tl">
                    <a:srgbClr val="000000"/>
                  </a:outerShdw>
                </a:effectLst>
                <a:latin typeface="Arial" charset="0"/>
                <a:cs typeface="Arial" charset="0"/>
              </a:rPr>
              <a:t>”), </a:t>
            </a:r>
            <a:r>
              <a:rPr lang="zh-CN" altLang="en-US" sz="3600" dirty="0">
                <a:solidFill>
                  <a:srgbClr val="FFFFFF"/>
                </a:solidFill>
                <a:effectLst>
                  <a:outerShdw blurRad="38100" dist="38100" dir="2700000" algn="tl">
                    <a:srgbClr val="000000"/>
                  </a:outerShdw>
                </a:effectLst>
                <a:latin typeface="Arial" charset="0"/>
                <a:cs typeface="Arial" charset="0"/>
              </a:rPr>
              <a:t>当然磨难前也将来即。</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5" name="Rectangle 4"/>
          <p:cNvSpPr>
            <a:spLocks noChangeArrowheads="1"/>
          </p:cNvSpPr>
          <p:nvPr/>
        </p:nvSpPr>
        <p:spPr bwMode="auto">
          <a:xfrm>
            <a:off x="1066800" y="2142685"/>
            <a:ext cx="7810500" cy="990600"/>
          </a:xfrm>
          <a:prstGeom prst="rect">
            <a:avLst/>
          </a:prstGeom>
          <a:noFill/>
          <a:ln w="9525">
            <a:noFill/>
            <a:miter lim="800000"/>
            <a:headEnd/>
            <a:tailEnd/>
          </a:ln>
        </p:spPr>
        <p:txBody>
          <a:bodyPr/>
          <a:lstStyle/>
          <a:p>
            <a:pPr marL="742950" indent="-742950">
              <a:spcBef>
                <a:spcPct val="20000"/>
              </a:spcBef>
            </a:pPr>
            <a:r>
              <a:rPr lang="en-US" sz="2800" dirty="0">
                <a:solidFill>
                  <a:srgbClr val="FFFFFF"/>
                </a:solidFill>
                <a:effectLst>
                  <a:outerShdw blurRad="38100" dist="38100" dir="2700000" algn="tl">
                    <a:srgbClr val="000000"/>
                  </a:outerShdw>
                </a:effectLst>
                <a:latin typeface="Arial" charset="0"/>
                <a:cs typeface="Arial" charset="0"/>
              </a:rPr>
              <a:t>a.	“…</a:t>
            </a:r>
            <a:r>
              <a:rPr lang="zh-CN" altLang="en-US" sz="2800" dirty="0">
                <a:solidFill>
                  <a:srgbClr val="FFFFFF"/>
                </a:solidFill>
                <a:effectLst>
                  <a:outerShdw blurRad="38100" dist="38100" dir="2700000" algn="tl">
                    <a:srgbClr val="000000"/>
                  </a:outerShdw>
                </a:effectLst>
                <a:latin typeface="Arial" charset="0"/>
                <a:cs typeface="Arial" charset="0"/>
              </a:rPr>
              <a:t>主 的 日 子 来 到 ， 好 像 夜 间 的 贼 一 样 </a:t>
            </a:r>
            <a:r>
              <a:rPr lang="en-US" sz="2800" dirty="0">
                <a:solidFill>
                  <a:srgbClr val="FFFFFF"/>
                </a:solidFill>
                <a:effectLst>
                  <a:outerShdw blurRad="38100" dist="38100" dir="2700000" algn="tl">
                    <a:srgbClr val="000000"/>
                  </a:outerShdw>
                </a:effectLst>
                <a:latin typeface="Arial" charset="0"/>
                <a:cs typeface="Arial" charset="0"/>
              </a:rPr>
              <a:t>(</a:t>
            </a:r>
            <a:r>
              <a:rPr lang="zh-TW" altLang="en-US" sz="2800" dirty="0">
                <a:solidFill>
                  <a:srgbClr val="FFFFFF"/>
                </a:solidFill>
                <a:effectLst>
                  <a:outerShdw blurRad="38100" dist="38100" dir="2700000" algn="tl">
                    <a:srgbClr val="000000"/>
                  </a:outerShdw>
                </a:effectLst>
                <a:latin typeface="Arial" charset="0"/>
                <a:cs typeface="Arial" charset="0"/>
              </a:rPr>
              <a:t>帖撒羅尼迦前書</a:t>
            </a:r>
            <a:r>
              <a:rPr lang="zh-CN" altLang="en-US" sz="2800" dirty="0">
                <a:solidFill>
                  <a:srgbClr val="FFFFFF"/>
                </a:solidFill>
                <a:effectLst>
                  <a:outerShdw blurRad="38100" dist="38100" dir="2700000" algn="tl">
                    <a:srgbClr val="000000"/>
                  </a:outerShdw>
                </a:effectLst>
                <a:latin typeface="Arial" charset="0"/>
                <a:cs typeface="Arial" charset="0"/>
              </a:rPr>
              <a:t> </a:t>
            </a:r>
            <a:r>
              <a:rPr lang="en-US" sz="2800" dirty="0">
                <a:solidFill>
                  <a:srgbClr val="FFFFFF"/>
                </a:solidFill>
                <a:effectLst>
                  <a:outerShdw blurRad="38100" dist="38100" dir="2700000" algn="tl">
                    <a:srgbClr val="000000"/>
                  </a:outerShdw>
                </a:effectLst>
                <a:latin typeface="Arial" charset="0"/>
                <a:cs typeface="Arial" charset="0"/>
              </a:rPr>
              <a:t>5:2)</a:t>
            </a:r>
          </a:p>
        </p:txBody>
      </p:sp>
      <p:sp>
        <p:nvSpPr>
          <p:cNvPr id="6" name="Rectangle 5"/>
          <p:cNvSpPr>
            <a:spLocks noChangeArrowheads="1"/>
          </p:cNvSpPr>
          <p:nvPr/>
        </p:nvSpPr>
        <p:spPr bwMode="auto">
          <a:xfrm>
            <a:off x="1066800" y="3109018"/>
            <a:ext cx="7810500" cy="1409700"/>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b.	“</a:t>
            </a:r>
            <a:r>
              <a:rPr lang="zh-CN" altLang="en-US" sz="2800" dirty="0">
                <a:solidFill>
                  <a:srgbClr val="FFFFFF"/>
                </a:solidFill>
                <a:effectLst>
                  <a:outerShdw blurRad="38100" dist="38100" dir="2700000" algn="tl">
                    <a:srgbClr val="000000"/>
                  </a:outerShdw>
                </a:effectLst>
                <a:latin typeface="Arial" charset="0"/>
                <a:cs typeface="Arial" charset="0"/>
              </a:rPr>
              <a:t>我 若 去 为 你 们 预 备 了 地 方 ， 就 必 再 来 接 你 们 到 我 那 里 去 ， 我 在 那 里 ， 叫 你 们 也 在 那 里</a:t>
            </a:r>
            <a:r>
              <a:rPr lang="en-US" sz="2800" dirty="0">
                <a:solidFill>
                  <a:srgbClr val="FFFFFF"/>
                </a:solidFill>
                <a:effectLst>
                  <a:outerShdw blurRad="38100" dist="38100" dir="2700000" algn="tl">
                    <a:srgbClr val="000000"/>
                  </a:outerShdw>
                </a:effectLst>
                <a:latin typeface="Arial" charset="0"/>
                <a:cs typeface="Arial" charset="0"/>
              </a:rPr>
              <a:t>” (</a:t>
            </a:r>
            <a:r>
              <a:rPr lang="zh-SG" altLang="en-US" sz="2800" dirty="0">
                <a:solidFill>
                  <a:srgbClr val="FFFFFF"/>
                </a:solidFill>
                <a:effectLst>
                  <a:outerShdw blurRad="38100" dist="38100" dir="2700000" algn="tl">
                    <a:srgbClr val="000000"/>
                  </a:outerShdw>
                </a:effectLst>
                <a:latin typeface="Arial" charset="0"/>
                <a:cs typeface="Arial" charset="0"/>
              </a:rPr>
              <a:t>約翰福音</a:t>
            </a:r>
            <a:r>
              <a:rPr lang="en-US" sz="2800" dirty="0">
                <a:solidFill>
                  <a:srgbClr val="FFFFFF"/>
                </a:solidFill>
                <a:effectLst>
                  <a:outerShdw blurRad="38100" dist="38100" dir="2700000" algn="tl">
                    <a:srgbClr val="000000"/>
                  </a:outerShdw>
                </a:effectLst>
                <a:latin typeface="Arial" charset="0"/>
                <a:cs typeface="Arial" charset="0"/>
              </a:rPr>
              <a:t> 14:3) = “</a:t>
            </a:r>
            <a:r>
              <a:rPr lang="zh-CN" altLang="en-US" sz="2800" dirty="0">
                <a:solidFill>
                  <a:srgbClr val="FFFFFF"/>
                </a:solidFill>
                <a:effectLst>
                  <a:outerShdw blurRad="38100" dist="38100" dir="2700000" algn="tl">
                    <a:srgbClr val="000000"/>
                  </a:outerShdw>
                </a:effectLst>
                <a:latin typeface="Arial" charset="0"/>
                <a:cs typeface="Arial" charset="0"/>
              </a:rPr>
              <a:t>我要来临</a:t>
            </a:r>
            <a:r>
              <a:rPr lang="en-US" sz="2800" dirty="0">
                <a:solidFill>
                  <a:srgbClr val="FFFFFF"/>
                </a:solidFill>
                <a:effectLst>
                  <a:outerShdw blurRad="38100" dist="38100" dir="2700000" algn="tl">
                    <a:srgbClr val="000000"/>
                  </a:outerShdw>
                </a:effectLst>
                <a:latin typeface="Arial" charset="0"/>
                <a:cs typeface="Arial" charset="0"/>
              </a:rPr>
              <a:t>” </a:t>
            </a:r>
            <a:r>
              <a:rPr lang="zh-CN" altLang="en-US" sz="2800" dirty="0">
                <a:solidFill>
                  <a:srgbClr val="FFFFFF"/>
                </a:solidFill>
                <a:effectLst>
                  <a:outerShdw blurRad="38100" dist="38100" dir="2700000" algn="tl">
                    <a:srgbClr val="000000"/>
                  </a:outerShdw>
                </a:effectLst>
                <a:latin typeface="Arial" charset="0"/>
                <a:cs typeface="Arial" charset="0"/>
              </a:rPr>
              <a:t>可没迹象</a:t>
            </a:r>
            <a:endParaRPr lang="en-US" sz="2800" dirty="0">
              <a:solidFill>
                <a:srgbClr val="FFFFFF"/>
              </a:solidFill>
              <a:effectLst>
                <a:outerShdw blurRad="38100" dist="38100" dir="2700000" algn="tl">
                  <a:srgbClr val="000000"/>
                </a:outerShdw>
              </a:effectLst>
              <a:latin typeface="Arial" charset="0"/>
              <a:cs typeface="Arial" charset="0"/>
            </a:endParaRPr>
          </a:p>
        </p:txBody>
      </p:sp>
      <p:sp>
        <p:nvSpPr>
          <p:cNvPr id="7" name="Rectangle 6"/>
          <p:cNvSpPr>
            <a:spLocks noChangeArrowheads="1"/>
          </p:cNvSpPr>
          <p:nvPr/>
        </p:nvSpPr>
        <p:spPr bwMode="auto">
          <a:xfrm>
            <a:off x="1066800" y="4941804"/>
            <a:ext cx="7810500" cy="990600"/>
          </a:xfrm>
          <a:prstGeom prst="rect">
            <a:avLst/>
          </a:prstGeom>
          <a:noFill/>
          <a:ln w="9525">
            <a:noFill/>
            <a:miter lim="800000"/>
            <a:headEnd/>
            <a:tailEnd/>
          </a:ln>
        </p:spPr>
        <p:txBody>
          <a:bodyPr/>
          <a:lstStyle/>
          <a:p>
            <a:pPr marL="742950" indent="-742950">
              <a:spcBef>
                <a:spcPct val="20000"/>
              </a:spcBef>
              <a:defRPr/>
            </a:pPr>
            <a:r>
              <a:rPr lang="en-US" sz="2800" dirty="0">
                <a:solidFill>
                  <a:srgbClr val="FFFFFF"/>
                </a:solidFill>
                <a:effectLst>
                  <a:outerShdw blurRad="38100" dist="38100" dir="2700000" algn="tl">
                    <a:srgbClr val="000000"/>
                  </a:outerShdw>
                </a:effectLst>
                <a:latin typeface="Arial" charset="0"/>
                <a:cs typeface="Arial" charset="0"/>
              </a:rPr>
              <a:t>c.	</a:t>
            </a:r>
            <a:r>
              <a:rPr lang="zh-SG" altLang="en-US" sz="2800" dirty="0">
                <a:solidFill>
                  <a:srgbClr val="FFFFFF"/>
                </a:solidFill>
                <a:effectLst>
                  <a:outerShdw blurRad="38100" dist="38100" dir="2700000" algn="tl">
                    <a:srgbClr val="000000"/>
                  </a:outerShdw>
                </a:effectLst>
                <a:latin typeface="Arial" charset="0"/>
                <a:cs typeface="Arial" charset="0"/>
              </a:rPr>
              <a:t>雅 各 書</a:t>
            </a:r>
            <a:r>
              <a:rPr lang="en-US" sz="2800" dirty="0">
                <a:solidFill>
                  <a:srgbClr val="FFFFFF"/>
                </a:solidFill>
                <a:effectLst>
                  <a:outerShdw blurRad="38100" dist="38100" dir="2700000" algn="tl">
                    <a:srgbClr val="000000"/>
                  </a:outerShdw>
                </a:effectLst>
                <a:latin typeface="Arial" charset="0"/>
                <a:cs typeface="Arial" charset="0"/>
              </a:rPr>
              <a:t> 5:8-9; </a:t>
            </a:r>
            <a:r>
              <a:rPr lang="zh-SG" altLang="en-US" sz="2800" dirty="0">
                <a:solidFill>
                  <a:srgbClr val="FFFFFF"/>
                </a:solidFill>
                <a:effectLst>
                  <a:outerShdw blurRad="38100" dist="38100" dir="2700000" algn="tl">
                    <a:srgbClr val="000000"/>
                  </a:outerShdw>
                </a:effectLst>
                <a:latin typeface="Arial" charset="0"/>
                <a:cs typeface="Arial" charset="0"/>
              </a:rPr>
              <a:t>提 多 書</a:t>
            </a:r>
            <a:r>
              <a:rPr lang="en-US" sz="2800" dirty="0">
                <a:solidFill>
                  <a:srgbClr val="FFFFFF"/>
                </a:solidFill>
                <a:effectLst>
                  <a:outerShdw blurRad="38100" dist="38100" dir="2700000" algn="tl">
                    <a:srgbClr val="000000"/>
                  </a:outerShdw>
                </a:effectLst>
                <a:latin typeface="Arial" charset="0"/>
                <a:cs typeface="Arial" charset="0"/>
              </a:rPr>
              <a:t> 2:13; </a:t>
            </a:r>
            <a:r>
              <a:rPr lang="zh-SG" altLang="en-US" sz="2800" dirty="0">
                <a:solidFill>
                  <a:srgbClr val="FFFFFF"/>
                </a:solidFill>
                <a:effectLst>
                  <a:outerShdw blurRad="38100" dist="38100" dir="2700000" algn="tl">
                    <a:srgbClr val="000000"/>
                  </a:outerShdw>
                </a:effectLst>
                <a:latin typeface="Arial" charset="0"/>
                <a:cs typeface="Arial" charset="0"/>
              </a:rPr>
              <a:t>希伯來書</a:t>
            </a:r>
            <a:r>
              <a:rPr lang="en-US" sz="2800" dirty="0">
                <a:solidFill>
                  <a:srgbClr val="FFFFFF"/>
                </a:solidFill>
                <a:effectLst>
                  <a:outerShdw blurRad="38100" dist="38100" dir="2700000" algn="tl">
                    <a:srgbClr val="000000"/>
                  </a:outerShdw>
                </a:effectLst>
                <a:latin typeface="Arial" charset="0"/>
                <a:cs typeface="Arial" charset="0"/>
              </a:rPr>
              <a:t> 9:28; </a:t>
            </a:r>
            <a:r>
              <a:rPr lang="zh-TW" altLang="en-US" sz="2800" dirty="0">
                <a:solidFill>
                  <a:srgbClr val="FFFFFF"/>
                </a:solidFill>
                <a:effectLst>
                  <a:outerShdw blurRad="38100" dist="38100" dir="2700000" algn="tl">
                    <a:srgbClr val="000000"/>
                  </a:outerShdw>
                </a:effectLst>
                <a:latin typeface="Arial" charset="0"/>
                <a:cs typeface="Arial" charset="0"/>
              </a:rPr>
              <a:t>彼得前書 </a:t>
            </a:r>
            <a:r>
              <a:rPr lang="en-US" altLang="zh-TW" sz="2800" dirty="0">
                <a:solidFill>
                  <a:srgbClr val="FFFFFF"/>
                </a:solidFill>
                <a:effectLst>
                  <a:outerShdw blurRad="38100" dist="38100" dir="2700000" algn="tl">
                    <a:srgbClr val="000000"/>
                  </a:outerShdw>
                </a:effectLst>
                <a:latin typeface="Arial" charset="0"/>
                <a:cs typeface="Arial" charset="0"/>
              </a:rPr>
              <a:t>1</a:t>
            </a:r>
            <a:r>
              <a:rPr lang="en-US" sz="2800" dirty="0">
                <a:solidFill>
                  <a:srgbClr val="FFFFFF"/>
                </a:solidFill>
                <a:effectLst>
                  <a:outerShdw blurRad="38100" dist="38100" dir="2700000" algn="tl">
                    <a:srgbClr val="000000"/>
                  </a:outerShdw>
                </a:effectLst>
                <a:latin typeface="Arial" charset="0"/>
                <a:cs typeface="Arial" charset="0"/>
              </a:rPr>
              <a:t>1:6-7; </a:t>
            </a:r>
            <a:r>
              <a:rPr lang="zh-TW" altLang="en-US" sz="2800" dirty="0">
                <a:solidFill>
                  <a:srgbClr val="FFFFFF"/>
                </a:solidFill>
                <a:effectLst>
                  <a:outerShdw blurRad="38100" dist="38100" dir="2700000" algn="tl">
                    <a:srgbClr val="000000"/>
                  </a:outerShdw>
                </a:effectLst>
                <a:latin typeface="Arial" charset="0"/>
                <a:cs typeface="Arial" charset="0"/>
              </a:rPr>
              <a:t>約翰一書 </a:t>
            </a:r>
            <a:r>
              <a:rPr lang="en-US" altLang="zh-TW" sz="2800" dirty="0">
                <a:solidFill>
                  <a:srgbClr val="FFFFFF"/>
                </a:solidFill>
                <a:effectLst>
                  <a:outerShdw blurRad="38100" dist="38100" dir="2700000" algn="tl">
                    <a:srgbClr val="000000"/>
                  </a:outerShdw>
                </a:effectLst>
                <a:latin typeface="Arial" charset="0"/>
                <a:cs typeface="Arial" charset="0"/>
              </a:rPr>
              <a:t>1</a:t>
            </a:r>
            <a:r>
              <a:rPr lang="en-US" sz="2800" dirty="0">
                <a:solidFill>
                  <a:srgbClr val="FFFFFF"/>
                </a:solidFill>
                <a:effectLst>
                  <a:outerShdw blurRad="38100" dist="38100" dir="2700000" algn="tl">
                    <a:srgbClr val="000000"/>
                  </a:outerShdw>
                </a:effectLst>
                <a:latin typeface="Arial" charset="0"/>
                <a:cs typeface="Arial" charset="0"/>
              </a:rPr>
              <a:t>2:28; 3:2-3; </a:t>
            </a:r>
            <a:r>
              <a:rPr lang="zh-SG" altLang="en-US" sz="2800" dirty="0">
                <a:solidFill>
                  <a:srgbClr val="FFFFFF"/>
                </a:solidFill>
                <a:effectLst>
                  <a:outerShdw blurRad="38100" dist="38100" dir="2700000" algn="tl">
                    <a:srgbClr val="000000"/>
                  </a:outerShdw>
                </a:effectLst>
                <a:latin typeface="Arial" charset="0"/>
                <a:cs typeface="Arial" charset="0"/>
              </a:rPr>
              <a:t>启示录</a:t>
            </a:r>
            <a:r>
              <a:rPr lang="en-US" sz="2800" dirty="0">
                <a:solidFill>
                  <a:srgbClr val="FFFFFF"/>
                </a:solidFill>
                <a:effectLst>
                  <a:outerShdw blurRad="38100" dist="38100" dir="2700000" algn="tl">
                    <a:srgbClr val="000000"/>
                  </a:outerShdw>
                </a:effectLst>
                <a:latin typeface="Arial" charset="0"/>
                <a:cs typeface="Arial" charset="0"/>
              </a:rPr>
              <a:t>. 22:10, 12	</a:t>
            </a:r>
          </a:p>
        </p:txBody>
      </p:sp>
      <p:sp>
        <p:nvSpPr>
          <p:cNvPr id="144391" name="Text Box 18"/>
          <p:cNvSpPr txBox="1">
            <a:spLocks noChangeArrowheads="1"/>
          </p:cNvSpPr>
          <p:nvPr/>
        </p:nvSpPr>
        <p:spPr bwMode="auto">
          <a:xfrm>
            <a:off x="8382000" y="1158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209</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30914100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build="p"/>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耶稣第二来临的步骤</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sp>
        <p:nvSpPr>
          <p:cNvPr id="146435"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817399683"/>
              </p:ext>
            </p:extLst>
          </p:nvPr>
        </p:nvGraphicFramePr>
        <p:xfrm>
          <a:off x="152400" y="838200"/>
          <a:ext cx="8915400" cy="6462510"/>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FFFFFF"/>
                          </a:solidFill>
                          <a:effectLst/>
                          <a:latin typeface="Arial" charset="0"/>
                          <a:ea typeface="ＭＳ Ｐゴシック" charset="0"/>
                          <a:cs typeface="Arial" charset="0"/>
                        </a:rPr>
                        <a:t>升天</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FFFFFF"/>
                          </a:solidFill>
                          <a:effectLst/>
                          <a:latin typeface="Arial" charset="0"/>
                          <a:ea typeface="ＭＳ Ｐゴシック" charset="0"/>
                          <a:cs typeface="Arial" charset="0"/>
                        </a:rPr>
                        <a:t>启示</a:t>
                      </a:r>
                      <a:endParaRPr kumimoji="0" lang="en-US" sz="2000" b="1" i="0" u="none" strike="noStrike" cap="none" normalizeH="0" baseline="0" dirty="0">
                        <a:ln>
                          <a:noFill/>
                        </a:ln>
                        <a:solidFill>
                          <a:srgbClr val="FFFFFF"/>
                        </a:solidFill>
                        <a:effectLst/>
                        <a:latin typeface="Arial" charset="0"/>
                        <a:ea typeface="ＭＳ Ｐゴシック" charset="0"/>
                        <a:cs typeface="Arial" charset="0"/>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6096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磨难</a:t>
                      </a:r>
                      <a:r>
                        <a:rPr kumimoji="0" lang="zh-SG" altLang="en-US" sz="2000" b="1" i="0" u="sng" strike="noStrike" cap="none" normalizeH="0" baseline="0" dirty="0">
                          <a:ln>
                            <a:noFill/>
                          </a:ln>
                          <a:solidFill>
                            <a:srgbClr val="0070C0"/>
                          </a:solidFill>
                          <a:effectLst/>
                          <a:latin typeface="Arial" charset="0"/>
                          <a:ea typeface="ＭＳ Ｐゴシック" charset="0"/>
                          <a:cs typeface="Times New Roman" charset="0"/>
                        </a:rPr>
                        <a:t>前</a:t>
                      </a:r>
                      <a:r>
                        <a:rPr kumimoji="0" lang="zh-CN" altLang="en-US" sz="2000" b="1" i="0" u="sng" strike="noStrike" cap="none" normalizeH="0" baseline="0" dirty="0">
                          <a:ln>
                            <a:noFill/>
                          </a:ln>
                          <a:solidFill>
                            <a:srgbClr val="0070C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3:10)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磨难</a:t>
                      </a:r>
                      <a:r>
                        <a:rPr kumimoji="0" lang="zh-CN" altLang="en-US" sz="2000" b="1" i="0" u="sng" strike="noStrike" cap="none" normalizeH="0" baseline="0" dirty="0">
                          <a:ln>
                            <a:noFill/>
                          </a:ln>
                          <a:solidFill>
                            <a:srgbClr val="0070C0"/>
                          </a:solidFill>
                          <a:effectLst/>
                          <a:latin typeface="Arial" charset="0"/>
                          <a:ea typeface="ＭＳ Ｐゴシック" charset="0"/>
                          <a:cs typeface="Times New Roman" charset="0"/>
                        </a:rPr>
                        <a:t>后</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19:11-21)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2</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 必 亲 自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从 天 降 临</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 </a:t>
                      </a:r>
                      <a:r>
                        <a:rPr kumimoji="0" lang="en-US" altLang="zh-TW" sz="1800" b="1" i="0" u="none" strike="noStrike" cap="none" normalizeH="0" baseline="0" dirty="0">
                          <a:ln>
                            <a:noFill/>
                          </a:ln>
                          <a:solidFill>
                            <a:srgbClr val="000000"/>
                          </a:solidFill>
                          <a:effectLst/>
                          <a:latin typeface="Arial" charset="0"/>
                          <a:ea typeface="ＭＳ Ｐゴシック" charset="0"/>
                          <a:cs typeface="Times New Roman" charset="0"/>
                        </a:rPr>
                        <a:t>4:16</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a:t>
                      </a:r>
                      <a:endParaRPr kumimoji="0" lang="en-US" sz="18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基督的 脚 必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站 在 耶 路 撒 冷</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前 面 朝 东 的 橄 榄 山 上</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撒迦利亞</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14:4)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3</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我 来是</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为了</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你们</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約翰福音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14:1-2; </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帖撒羅尼迦前書</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4:15-17)</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主 耶 稣 </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同 他 众 圣 徒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25:31; </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zh-CN" altLang="en-US" sz="18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3:13;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19:14)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4</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圣徒</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死了的人必先复活</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被提到 云里</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升天</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从地球提到 在 空 中 与主相遇我 们 就 要 和 主 永 远 同 在</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4:16-17) </a:t>
                      </a: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圣 徒</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如已经在世上， 将会</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呆在</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世上</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不会升天</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迎来</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千禧年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使徒行傳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15:16;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5:10; cf.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6:10; chap. 24)</a:t>
                      </a: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Arial" charset="0"/>
                          <a:ea typeface="ＭＳ Ｐゴシック" charset="0"/>
                          <a:cs typeface="Times New Roman" charset="0"/>
                        </a:rPr>
                        <a:t>5</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 产生  </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劝 慰</a:t>
                      </a:r>
                      <a:r>
                        <a:rPr kumimoji="0" lang="zh-CN" altLang="en-US" sz="2000" b="1" i="0" u="sng" strike="noStrike" cap="none" normalizeH="0" baseline="0" dirty="0">
                          <a:ln>
                            <a:noFill/>
                          </a:ln>
                          <a:solidFill>
                            <a:srgbClr val="000000"/>
                          </a:solidFill>
                          <a:effectLst/>
                          <a:latin typeface="Arial" charset="0"/>
                          <a:ea typeface="ＭＳ Ｐゴシック" charset="0"/>
                          <a:cs typeface="Times New Roman" charset="0"/>
                        </a:rPr>
                        <a:t>， 希望</a:t>
                      </a:r>
                      <a:r>
                        <a:rPr kumimoji="0" lang="zh-SG" alt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TW" altLang="en-US" sz="1800" b="1" i="0" u="none" strike="noStrike" cap="none" normalizeH="0" baseline="0" dirty="0">
                          <a:ln>
                            <a:noFill/>
                          </a:ln>
                          <a:solidFill>
                            <a:srgbClr val="000000"/>
                          </a:solidFill>
                          <a:effectLst/>
                          <a:latin typeface="Arial" charset="0"/>
                          <a:ea typeface="ＭＳ Ｐゴシック" charset="0"/>
                          <a:cs typeface="Times New Roman" charset="0"/>
                        </a:rPr>
                        <a:t>帖 撒 羅 尼 迦 前 書</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4:18)</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SG" altLang="en-US" sz="2000" b="1" i="0" u="none" strike="noStrike" cap="none" normalizeH="0" baseline="0" dirty="0">
                          <a:ln>
                            <a:noFill/>
                          </a:ln>
                          <a:solidFill>
                            <a:srgbClr val="000000"/>
                          </a:solidFill>
                          <a:effectLst/>
                          <a:latin typeface="Arial" charset="0"/>
                          <a:ea typeface="ＭＳ Ｐゴシック" charset="0"/>
                          <a:cs typeface="Times New Roman" charset="0"/>
                        </a:rPr>
                        <a:t>产生</a:t>
                      </a:r>
                      <a:r>
                        <a:rPr kumimoji="0" lang="en-US" sz="2000" b="1" i="0" u="none" strike="noStrike" cap="none" normalizeH="0" baseline="0" dirty="0">
                          <a:ln>
                            <a:noFill/>
                          </a:ln>
                          <a:solidFill>
                            <a:srgbClr val="000000"/>
                          </a:solidFill>
                          <a:effectLst/>
                          <a:latin typeface="Arial" charset="0"/>
                          <a:ea typeface="ＭＳ Ｐゴシック" charset="0"/>
                          <a:cs typeface="Times New Roman" charset="0"/>
                        </a:rPr>
                        <a:t> </a:t>
                      </a:r>
                      <a:r>
                        <a:rPr kumimoji="0" lang="zh-CN" altLang="en-US" sz="2000" b="1" i="0" u="none" strike="noStrike" cap="none" normalizeH="0" baseline="0" dirty="0">
                          <a:ln>
                            <a:noFill/>
                          </a:ln>
                          <a:solidFill>
                            <a:srgbClr val="000000"/>
                          </a:solidFill>
                          <a:effectLst/>
                          <a:latin typeface="Arial" charset="0"/>
                          <a:ea typeface="ＭＳ Ｐゴシック" charset="0"/>
                          <a:cs typeface="Times New Roman" charset="0"/>
                        </a:rPr>
                        <a:t>惧怕和审判</a:t>
                      </a:r>
                      <a:r>
                        <a:rPr kumimoji="0" lang="en-US" sz="2000" b="1" i="0" u="sng" strike="noStrike" cap="none" normalizeH="0" baseline="0" dirty="0">
                          <a:ln>
                            <a:noFill/>
                          </a:ln>
                          <a:solidFill>
                            <a:srgbClr val="000000"/>
                          </a:solidFill>
                          <a:effectLst/>
                          <a:latin typeface="Arial" charset="0"/>
                          <a:ea typeface="ＭＳ Ｐゴシック" charset="0"/>
                          <a:cs typeface="Times New Roman" charset="0"/>
                        </a:rPr>
                        <a:t>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馬 太 福 音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24:27-31;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路 加 福 音</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 21:20-28; </a:t>
                      </a:r>
                      <a:r>
                        <a:rPr kumimoji="0" lang="zh-SG" altLang="en-US" sz="1800" b="1" i="0" u="none" strike="noStrike" cap="none" normalizeH="0" baseline="0" dirty="0">
                          <a:ln>
                            <a:noFill/>
                          </a:ln>
                          <a:solidFill>
                            <a:srgbClr val="000000"/>
                          </a:solidFill>
                          <a:effectLst/>
                          <a:latin typeface="Arial" charset="0"/>
                          <a:ea typeface="ＭＳ Ｐゴシック" charset="0"/>
                          <a:cs typeface="Times New Roman" charset="0"/>
                        </a:rPr>
                        <a:t>启示录 </a:t>
                      </a:r>
                      <a:r>
                        <a:rPr kumimoji="0" lang="en-US" sz="1800" b="1" i="0" u="none" strike="noStrike" cap="none" normalizeH="0" baseline="0" dirty="0">
                          <a:ln>
                            <a:noFill/>
                          </a:ln>
                          <a:solidFill>
                            <a:srgbClr val="000000"/>
                          </a:solidFill>
                          <a:effectLst/>
                          <a:latin typeface="Arial" charset="0"/>
                          <a:ea typeface="ＭＳ Ｐゴシック" charset="0"/>
                          <a:cs typeface="Times New Roman" charset="0"/>
                        </a:rPr>
                        <a:t>6:15-17)</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Arial" charset="0"/>
                        <a:ea typeface="ＭＳ Ｐゴシック" charset="0"/>
                        <a:cs typeface="Times New Roman" charset="0"/>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6873357"/>
      </p:ext>
    </p:extLst>
  </p:cSld>
  <p:clrMapOvr>
    <a:masterClrMapping/>
  </p:clrMapOvr>
  <p:transition spd="med">
    <p:randomBar dir="vert"/>
  </p:transition>
</p:sld>
</file>

<file path=ppt/slides/slide9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5898572"/>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6</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奥秘</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只在新约时代被透露</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哥前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15:51)</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旧约预言的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关键</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在新约澄清</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耶利米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30:7;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撒迦利亚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24:30; </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歌羅西</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圣民会得到不朽坏的身体</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哥前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15:51-58;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腓利比书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3:20-21)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被带回天堂七年</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4:17)</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灾</a:t>
                      </a:r>
                      <a:r>
                        <a:rPr lang="zh-CN" altLang="en-US" sz="2000" b="1" dirty="0">
                          <a:latin typeface="ＭＳ Ｐゴシック"/>
                          <a:ea typeface="ＭＳ Ｐゴシック"/>
                          <a:cs typeface="ＭＳ Ｐゴシック"/>
                        </a:rPr>
                        <a:t>祸</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时圣民的身体会以</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终有一死</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的状态在千禧年继续生存</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25:31-34)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8</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逼近的</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不需要神迹</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不逼近</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，但会先有在天与地的神迹</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24:29-31;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路加福音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21:25-28;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使徒行传</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2:19-21;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chs</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6-19)</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9</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首要目的：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救圣民</a:t>
                      </a:r>
                      <a:r>
                        <a:rPr lang="en-US" sz="2000" u="sng" dirty="0">
                          <a:latin typeface="ＭＳ Ｐゴシック"/>
                          <a:ea typeface="ＭＳ Ｐゴシック"/>
                          <a:cs typeface="ＭＳ Ｐゴシック"/>
                        </a:rPr>
                        <a:t>脱离将来忿怒</a:t>
                      </a: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lang="en-US" sz="2000" dirty="0">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1:10)</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首要目的：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判断</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不信者</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a:t>
                      </a:r>
                      <a:r>
                        <a:rPr kumimoji="0" lang="zh-TW" altLang="en-US" sz="2000" b="1" i="0" u="none" strike="noStrike" cap="none" normalizeH="0" baseline="0" dirty="0">
                          <a:ln>
                            <a:noFill/>
                          </a:ln>
                          <a:solidFill>
                            <a:srgbClr val="000000"/>
                          </a:solidFill>
                          <a:effectLst/>
                          <a:latin typeface="ＭＳ Ｐゴシック"/>
                          <a:ea typeface="ＭＳ Ｐゴシック"/>
                          <a:cs typeface="ＭＳ Ｐゴシック"/>
                        </a:rPr>
                        <a:t>太</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25:31-46)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48502"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78517455"/>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5578475"/>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8288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只有信徒们才能体会和看得见</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，因为神会以敌基督张开错觉</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lang="en-US" sz="2000" dirty="0">
                          <a:latin typeface="ＭＳ Ｐゴシック"/>
                          <a:ea typeface="ＭＳ Ｐゴシック"/>
                          <a:cs typeface="ＭＳ Ｐゴシック"/>
                        </a:rPr>
                        <a:t>帖</a:t>
                      </a:r>
                      <a:r>
                        <a:rPr lang="zh-CN" altLang="en-US" sz="2000" dirty="0">
                          <a:latin typeface="ＭＳ Ｐゴシック"/>
                          <a:ea typeface="ＭＳ Ｐゴシック"/>
                          <a:cs typeface="ＭＳ Ｐゴシック"/>
                        </a:rPr>
                        <a:t>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2:11)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众人都能看得见，因为“众目要看见他”</a:t>
                      </a: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5240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11</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对于</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没有切分犹太和非犹太人的教会</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实现诺言</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4:15;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约翰福音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以弗所书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2:11-16)</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实现在旧约和</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以色列</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所下定的约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创世记</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12:1-3;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诗篇</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89;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义赛亚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11:11-14;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罗马书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11:26-27)</a:t>
                      </a: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12</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罪恶</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开始增加</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2:1-12)</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恶毒被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抑制</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1:7;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诗篇</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37:9-10)</a:t>
                      </a: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教会被拆除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帖前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4:13-18)</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撒旦被拆除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20:1-3)</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0550"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275948204"/>
      </p:ext>
    </p:extLst>
  </p:cSld>
  <p:clrMapOvr>
    <a:masterClrMapping/>
  </p:clrMapOvr>
  <p:transition spd="med">
    <p:randomBar dir="vert"/>
  </p:transition>
</p:sld>
</file>

<file path=ppt/slides/slide98.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243727" name="Rectangle 15"/>
          <p:cNvSpPr>
            <a:spLocks noGrp="1" noChangeArrowheads="1"/>
          </p:cNvSpPr>
          <p:nvPr>
            <p:ph type="title" idx="4294967295"/>
          </p:nvPr>
        </p:nvSpPr>
        <p:spPr>
          <a:xfrm>
            <a:off x="685800" y="0"/>
            <a:ext cx="7772400" cy="708025"/>
          </a:xfrm>
        </p:spPr>
        <p:txBody>
          <a:bodyPr anchor="t">
            <a:spAutoFit/>
          </a:bodyPr>
          <a:lstStyle/>
          <a:p>
            <a:pPr>
              <a:spcBef>
                <a:spcPct val="50000"/>
              </a:spcBef>
              <a:defRPr/>
            </a:pPr>
            <a:r>
              <a:rPr lang="zh-CN" altLang="en-US" sz="4000" b="1" dirty="0">
                <a:solidFill>
                  <a:srgbClr val="FFFF99"/>
                </a:solidFill>
                <a:effectLst>
                  <a:outerShdw blurRad="38100" dist="38100" dir="2700000" algn="tl">
                    <a:srgbClr val="000000"/>
                  </a:outerShdw>
                </a:effectLst>
                <a:latin typeface="Arial" charset="0"/>
                <a:ea typeface="ＭＳ Ｐゴシック" charset="0"/>
                <a:cs typeface="Arial" charset="0"/>
              </a:rPr>
              <a:t>第二来临的阶段</a:t>
            </a:r>
            <a:endParaRPr lang="en-US" sz="4000" b="1" dirty="0">
              <a:solidFill>
                <a:srgbClr val="FFFF99"/>
              </a:solidFill>
              <a:effectLst>
                <a:outerShdw blurRad="38100" dist="38100" dir="2700000" algn="tl">
                  <a:srgbClr val="000000"/>
                </a:outerShdw>
              </a:effectLst>
              <a:latin typeface="Arial" charset="0"/>
              <a:ea typeface="ＭＳ Ｐゴシック" charset="0"/>
              <a:cs typeface="Arial" charset="0"/>
            </a:endParaRPr>
          </a:p>
        </p:txBody>
      </p:sp>
      <p:graphicFrame>
        <p:nvGraphicFramePr>
          <p:cNvPr id="6" name="Table 5"/>
          <p:cNvGraphicFramePr>
            <a:graphicFrameLocks noGrp="1"/>
          </p:cNvGraphicFramePr>
          <p:nvPr/>
        </p:nvGraphicFramePr>
        <p:xfrm>
          <a:off x="152400" y="838200"/>
          <a:ext cx="8915400" cy="4999470"/>
        </p:xfrm>
        <a:graphic>
          <a:graphicData uri="http://schemas.openxmlformats.org/drawingml/2006/table">
            <a:tbl>
              <a:tblPr/>
              <a:tblGrid>
                <a:gridCol w="381000">
                  <a:extLst>
                    <a:ext uri="{9D8B030D-6E8A-4147-A177-3AD203B41FA5}">
                      <a16:colId xmlns:a16="http://schemas.microsoft.com/office/drawing/2014/main" val="20000"/>
                    </a:ext>
                  </a:extLst>
                </a:gridCol>
                <a:gridCol w="4038600">
                  <a:extLst>
                    <a:ext uri="{9D8B030D-6E8A-4147-A177-3AD203B41FA5}">
                      <a16:colId xmlns:a16="http://schemas.microsoft.com/office/drawing/2014/main" val="20001"/>
                    </a:ext>
                  </a:extLst>
                </a:gridCol>
                <a:gridCol w="4495800">
                  <a:extLst>
                    <a:ext uri="{9D8B030D-6E8A-4147-A177-3AD203B41FA5}">
                      <a16:colId xmlns:a16="http://schemas.microsoft.com/office/drawing/2014/main" val="20002"/>
                    </a:ext>
                  </a:extLst>
                </a:gridCol>
              </a:tblGrid>
              <a:tr h="396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latin typeface="ＭＳ Ｐゴシック"/>
                        <a:ea typeface="ＭＳ Ｐゴシック"/>
                        <a:cs typeface="ＭＳ Ｐゴシック"/>
                      </a:endParaRPr>
                    </a:p>
                  </a:txBody>
                  <a:tcPr marT="45726" marB="45726"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升天</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FFFFFF"/>
                          </a:solidFill>
                          <a:effectLst/>
                          <a:latin typeface="ＭＳ Ｐゴシック"/>
                          <a:ea typeface="ＭＳ Ｐゴシック"/>
                          <a:cs typeface="ＭＳ Ｐゴシック"/>
                        </a:rPr>
                        <a:t>启示</a:t>
                      </a:r>
                      <a:endParaRPr kumimoji="0" lang="en-US" sz="2000" b="1" i="0" u="none" strike="noStrike" cap="none" normalizeH="0" baseline="0" dirty="0">
                        <a:ln>
                          <a:noFill/>
                        </a:ln>
                        <a:solidFill>
                          <a:srgbClr val="FFFFFF"/>
                        </a:solidFill>
                        <a:effectLst/>
                        <a:latin typeface="ＭＳ Ｐゴシック"/>
                        <a:ea typeface="ＭＳ Ｐゴシック"/>
                        <a:cs typeface="ＭＳ Ｐゴシック"/>
                      </a:endParaRPr>
                    </a:p>
                  </a:txBody>
                  <a:tcPr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14</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基督显为教会的</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头</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，也是</a:t>
                      </a:r>
                      <a:r>
                        <a:rPr lang="en-US" sz="2000" b="1" dirty="0">
                          <a:latin typeface="ＭＳ Ｐゴシック"/>
                          <a:ea typeface="ＭＳ Ｐゴシック"/>
                          <a:cs typeface="ＭＳ Ｐゴシック"/>
                        </a:rPr>
                        <a:t>各样执政掌权者的元首</a:t>
                      </a:r>
                    </a:p>
                    <a:p>
                      <a:pPr marL="12700" marR="0" lvl="0" indent="0" algn="l"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以弗所书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1:10, 22; 4:15;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歌罗西书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1:18; 2:10)</a:t>
                      </a: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基督证明为以色列的弥赛亚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撒加利亚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14:3-4; cf.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使徒行传</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1:6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和</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v</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15</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信徒们</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在基督的座位前得到审判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歌后</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5:10;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歌前</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3:13)</a:t>
                      </a:r>
                    </a:p>
                  </a:txBody>
                  <a:tcPr marL="50800" marR="50800" marT="0" marB="0" horzOverflow="overflow">
                    <a:lnL>
                      <a:noFill/>
                    </a:lnL>
                    <a:lnR>
                      <a:noFill/>
                    </a:lnR>
                    <a:lnT>
                      <a:noFill/>
                    </a:lnT>
                    <a:lnB>
                      <a:noFill/>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以色列和非犹太人</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的审判</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以西结书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20:34-38;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马太福音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25;</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撒加利亚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14:4; cf. </a:t>
                      </a:r>
                      <a:r>
                        <a:rPr kumimoji="0" lang="en-US" sz="2000" b="1" i="0" u="none" strike="noStrike" cap="none" normalizeH="0" baseline="0" dirty="0" err="1">
                          <a:ln>
                            <a:noFill/>
                          </a:ln>
                          <a:solidFill>
                            <a:srgbClr val="000000"/>
                          </a:solidFill>
                          <a:effectLst/>
                          <a:latin typeface="ＭＳ Ｐゴシック"/>
                          <a:ea typeface="ＭＳ Ｐゴシック"/>
                          <a:cs typeface="ＭＳ Ｐゴシック"/>
                        </a:rPr>
                        <a:t>p</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160)</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9144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16</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主</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已经近了</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腓立比书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4:5)</a:t>
                      </a:r>
                    </a:p>
                  </a:txBody>
                  <a:tcPr marL="50800" marR="50800" marT="0" marB="0" horzOverflow="overflow">
                    <a:lnL>
                      <a:noFill/>
                    </a:lnL>
                    <a:lnR>
                      <a:noFill/>
                    </a:lnR>
                    <a:lnT>
                      <a:noFill/>
                    </a:lnT>
                    <a:lnB>
                      <a:noFill/>
                    </a:lnB>
                    <a:lnTlToBr>
                      <a:noFill/>
                    </a:lnTlToBr>
                    <a:lnBlToTr>
                      <a:noFill/>
                    </a:lnBlToTr>
                    <a:solidFill>
                      <a:srgbClr val="E7E7E7"/>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天国</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已经近了</a:t>
                      </a:r>
                      <a:r>
                        <a:rPr kumimoji="0" lang="en-US" altLang="zh-CN"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马太福音</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24:14)</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219200">
                <a:tc>
                  <a:txBody>
                    <a:bodyPr/>
                    <a:lstStyle/>
                    <a:p>
                      <a:pPr marL="0" marR="0" lvl="0" indent="0" algn="ctr" defTabSz="457200" rtl="0" eaLnBrk="1" fontAlgn="base" latinLnBrk="0" hangingPunct="1">
                        <a:lnSpc>
                          <a:spcPct val="100000"/>
                        </a:lnSpc>
                        <a:spcBef>
                          <a:spcPts val="1200"/>
                        </a:spcBef>
                        <a:spcAft>
                          <a:spcPct val="0"/>
                        </a:spcAft>
                        <a:buClrTx/>
                        <a:buSzTx/>
                        <a:buFontTx/>
                        <a:buNone/>
                        <a:tabLst/>
                      </a:pPr>
                      <a:r>
                        <a:rPr kumimoji="0" lang="en-US" sz="2000" b="1" i="0" u="none" strike="noStrike" cap="none" normalizeH="0" baseline="0">
                          <a:ln>
                            <a:noFill/>
                          </a:ln>
                          <a:solidFill>
                            <a:srgbClr val="000000"/>
                          </a:solidFill>
                          <a:effectLst/>
                          <a:latin typeface="ＭＳ Ｐゴシック"/>
                          <a:ea typeface="ＭＳ Ｐゴシック"/>
                          <a:cs typeface="ＭＳ Ｐゴシック"/>
                        </a:rPr>
                        <a:t>17</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大自然被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消灭</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启示录</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6–16)</a:t>
                      </a: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270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大自然被</a:t>
                      </a:r>
                      <a:r>
                        <a:rPr kumimoji="0" lang="zh-CN" altLang="en-US" sz="2000" b="1" i="0" u="sng" strike="noStrike" cap="none" normalizeH="0" baseline="0" dirty="0">
                          <a:ln>
                            <a:noFill/>
                          </a:ln>
                          <a:solidFill>
                            <a:srgbClr val="000000"/>
                          </a:solidFill>
                          <a:effectLst/>
                          <a:latin typeface="ＭＳ Ｐゴシック"/>
                          <a:ea typeface="ＭＳ Ｐゴシック"/>
                          <a:cs typeface="ＭＳ Ｐゴシック"/>
                        </a:rPr>
                        <a:t>复原</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罗马书</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8:19-22; </a:t>
                      </a:r>
                      <a:r>
                        <a:rPr kumimoji="0" lang="zh-CN" altLang="en-US" sz="2000" b="1" i="0" u="none" strike="noStrike" cap="none" normalizeH="0" baseline="0" dirty="0">
                          <a:ln>
                            <a:noFill/>
                          </a:ln>
                          <a:solidFill>
                            <a:srgbClr val="000000"/>
                          </a:solidFill>
                          <a:effectLst/>
                          <a:latin typeface="ＭＳ Ｐゴシック"/>
                          <a:ea typeface="ＭＳ Ｐゴシック"/>
                          <a:cs typeface="ＭＳ Ｐゴシック"/>
                        </a:rPr>
                        <a:t>义赛亚</a:t>
                      </a:r>
                      <a:r>
                        <a:rPr kumimoji="0" lang="en-US" sz="2000" b="1" i="0" u="none" strike="noStrike" cap="none" normalizeH="0" baseline="0" dirty="0">
                          <a:ln>
                            <a:noFill/>
                          </a:ln>
                          <a:solidFill>
                            <a:srgbClr val="000000"/>
                          </a:solidFill>
                          <a:effectLst/>
                          <a:latin typeface="ＭＳ Ｐゴシック"/>
                          <a:ea typeface="ＭＳ Ｐゴシック"/>
                          <a:cs typeface="ＭＳ Ｐゴシック"/>
                        </a:rPr>
                        <a:t> 11:6-9; 35:9; 65:25)</a:t>
                      </a:r>
                    </a:p>
                    <a:p>
                      <a:pPr marL="1270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000000"/>
                        </a:solidFill>
                        <a:effectLst/>
                        <a:latin typeface="ＭＳ Ｐゴシック"/>
                        <a:ea typeface="ＭＳ Ｐゴシック"/>
                        <a:cs typeface="ＭＳ Ｐゴシック"/>
                      </a:endParaRPr>
                    </a:p>
                  </a:txBody>
                  <a:tcPr marL="50800" marR="50800" marT="0" marB="0"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52598" name="Text Box 16"/>
          <p:cNvSpPr txBox="1">
            <a:spLocks noChangeArrowheads="1"/>
          </p:cNvSpPr>
          <p:nvPr/>
        </p:nvSpPr>
        <p:spPr bwMode="auto">
          <a:xfrm>
            <a:off x="8388350" y="7143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210</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1517759980"/>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154626" name="Line 2"/>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40963" name="Line 3"/>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sz="2000">
              <a:solidFill>
                <a:srgbClr val="000000"/>
              </a:solidFill>
              <a:latin typeface="Arial"/>
              <a:cs typeface="Arial"/>
            </a:endParaRPr>
          </a:p>
        </p:txBody>
      </p:sp>
      <p:sp>
        <p:nvSpPr>
          <p:cNvPr id="154628" name="Text Box 4"/>
          <p:cNvSpPr txBox="1">
            <a:spLocks noChangeArrowheads="1"/>
          </p:cNvSpPr>
          <p:nvPr/>
        </p:nvSpPr>
        <p:spPr bwMode="auto">
          <a:xfrm rot="16200000">
            <a:off x="-673894" y="3752741"/>
            <a:ext cx="31162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教会时代</a:t>
            </a:r>
            <a:endParaRPr lang="en-US" sz="3600" dirty="0">
              <a:solidFill>
                <a:srgbClr val="FFFFFF"/>
              </a:solidFill>
              <a:latin typeface="Arial"/>
              <a:cs typeface="Arial"/>
            </a:endParaRPr>
          </a:p>
        </p:txBody>
      </p:sp>
      <p:sp>
        <p:nvSpPr>
          <p:cNvPr id="40965" name="Text Box 5"/>
          <p:cNvSpPr txBox="1">
            <a:spLocks noChangeArrowheads="1"/>
          </p:cNvSpPr>
          <p:nvPr/>
        </p:nvSpPr>
        <p:spPr bwMode="auto">
          <a:xfrm>
            <a:off x="3565554" y="1883459"/>
            <a:ext cx="2057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00CCFF"/>
                </a:solidFill>
                <a:latin typeface="Arial"/>
                <a:cs typeface="Arial"/>
              </a:rPr>
              <a:t>第二来临</a:t>
            </a:r>
            <a:endParaRPr lang="en-US" sz="3600" dirty="0">
              <a:solidFill>
                <a:srgbClr val="000000"/>
              </a:solidFill>
              <a:latin typeface="Arial"/>
              <a:cs typeface="Arial"/>
            </a:endParaRPr>
          </a:p>
        </p:txBody>
      </p:sp>
      <p:sp>
        <p:nvSpPr>
          <p:cNvPr id="40967" name="Text Box 7"/>
          <p:cNvSpPr txBox="1">
            <a:spLocks noChangeArrowheads="1"/>
          </p:cNvSpPr>
          <p:nvPr/>
        </p:nvSpPr>
        <p:spPr bwMode="auto">
          <a:xfrm>
            <a:off x="1828800" y="3276600"/>
            <a:ext cx="25146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患难</a:t>
            </a:r>
            <a:endParaRPr lang="en-US" sz="3600" dirty="0">
              <a:solidFill>
                <a:srgbClr val="000000"/>
              </a:solidFill>
              <a:latin typeface="Arial"/>
              <a:cs typeface="Arial"/>
            </a:endParaRPr>
          </a:p>
        </p:txBody>
      </p:sp>
      <p:sp>
        <p:nvSpPr>
          <p:cNvPr id="40968" name="Text Box 8"/>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7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69" name="Text Box 9"/>
          <p:cNvSpPr txBox="1">
            <a:spLocks noChangeArrowheads="1"/>
          </p:cNvSpPr>
          <p:nvPr/>
        </p:nvSpPr>
        <p:spPr bwMode="auto">
          <a:xfrm>
            <a:off x="4724400" y="3276600"/>
            <a:ext cx="2971800" cy="646331"/>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dirty="0">
                <a:solidFill>
                  <a:srgbClr val="FFFFFF"/>
                </a:solidFill>
                <a:latin typeface="Arial"/>
                <a:cs typeface="Arial"/>
              </a:rPr>
              <a:t>千禧年</a:t>
            </a:r>
            <a:endParaRPr lang="en-US" sz="3600" dirty="0">
              <a:solidFill>
                <a:srgbClr val="000000"/>
              </a:solidFill>
              <a:latin typeface="Arial"/>
              <a:cs typeface="Arial"/>
            </a:endParaRPr>
          </a:p>
        </p:txBody>
      </p:sp>
      <p:sp>
        <p:nvSpPr>
          <p:cNvPr id="40970" name="Text Box 10"/>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3600" dirty="0">
                <a:solidFill>
                  <a:srgbClr val="FF66FF"/>
                </a:solidFill>
                <a:latin typeface="Arial"/>
                <a:cs typeface="Arial"/>
              </a:rPr>
              <a:t>1000 </a:t>
            </a:r>
            <a:r>
              <a:rPr lang="zh-CN" altLang="en-US" sz="3600" dirty="0">
                <a:solidFill>
                  <a:srgbClr val="FF66FF"/>
                </a:solidFill>
                <a:latin typeface="Arial"/>
                <a:cs typeface="Arial"/>
              </a:rPr>
              <a:t>年</a:t>
            </a:r>
            <a:endParaRPr lang="en-US" sz="3600" dirty="0">
              <a:solidFill>
                <a:srgbClr val="000000"/>
              </a:solidFill>
              <a:latin typeface="Arial"/>
              <a:cs typeface="Arial"/>
            </a:endParaRPr>
          </a:p>
        </p:txBody>
      </p:sp>
      <p:sp>
        <p:nvSpPr>
          <p:cNvPr id="40972" name="Text Box 12"/>
          <p:cNvSpPr txBox="1">
            <a:spLocks noChangeArrowheads="1"/>
          </p:cNvSpPr>
          <p:nvPr/>
        </p:nvSpPr>
        <p:spPr bwMode="auto">
          <a:xfrm rot="5400000" flipH="1">
            <a:off x="5868194" y="3764461"/>
            <a:ext cx="495141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600" b="1" dirty="0">
                <a:solidFill>
                  <a:srgbClr val="FFCC00"/>
                </a:solidFill>
                <a:latin typeface="Arial"/>
                <a:cs typeface="Arial"/>
              </a:rPr>
              <a:t>永远的国</a:t>
            </a:r>
            <a:endParaRPr lang="en-US" sz="3600" dirty="0">
              <a:solidFill>
                <a:srgbClr val="FFCC00"/>
              </a:solidFill>
              <a:latin typeface="Arial"/>
              <a:cs typeface="Arial"/>
            </a:endParaRPr>
          </a:p>
        </p:txBody>
      </p:sp>
      <p:sp>
        <p:nvSpPr>
          <p:cNvPr id="40973" name="Text Box 13"/>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154640" name="Rectangle 17"/>
          <p:cNvSpPr>
            <a:spLocks noGrp="1" noChangeArrowheads="1"/>
          </p:cNvSpPr>
          <p:nvPr>
            <p:ph type="title" idx="4294967295"/>
          </p:nvPr>
        </p:nvSpPr>
        <p:spPr>
          <a:xfrm>
            <a:off x="762000" y="533400"/>
            <a:ext cx="7772400" cy="707886"/>
          </a:xfrm>
          <a:noFill/>
        </p:spPr>
        <p:txBody>
          <a:bodyPr anchor="t">
            <a:spAutoFit/>
          </a:bodyPr>
          <a:lstStyle/>
          <a:p>
            <a:pPr>
              <a:spcBef>
                <a:spcPct val="50000"/>
              </a:spcBef>
            </a:pPr>
            <a:r>
              <a:rPr lang="zh-CN" altLang="en-US" sz="4000" b="1" dirty="0">
                <a:solidFill>
                  <a:srgbClr val="FFFFFF"/>
                </a:solidFill>
                <a:ea typeface="ＭＳ Ｐゴシック" charset="-128"/>
              </a:rPr>
              <a:t>前千禧年观</a:t>
            </a:r>
            <a:endParaRPr lang="en-US" sz="4000" b="1" dirty="0">
              <a:solidFill>
                <a:srgbClr val="FFFF99"/>
              </a:solidFill>
              <a:latin typeface="Arial"/>
              <a:ea typeface="ＭＳ Ｐゴシック" charset="0"/>
              <a:cs typeface="Arial"/>
            </a:endParaRPr>
          </a:p>
        </p:txBody>
      </p:sp>
      <p:sp>
        <p:nvSpPr>
          <p:cNvPr id="154641" name="Text Box 18"/>
          <p:cNvSpPr txBox="1">
            <a:spLocks noChangeArrowheads="1"/>
          </p:cNvSpPr>
          <p:nvPr/>
        </p:nvSpPr>
        <p:spPr bwMode="auto">
          <a:xfrm>
            <a:off x="8382000" y="762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a:cs typeface="Arial"/>
              </a:rPr>
              <a:t>208</a:t>
            </a:r>
            <a:endParaRPr lang="en-US" sz="2000" b="1">
              <a:solidFill>
                <a:srgbClr val="000000"/>
              </a:solidFill>
              <a:latin typeface="Arial"/>
              <a:cs typeface="Arial"/>
            </a:endParaRPr>
          </a:p>
        </p:txBody>
      </p:sp>
      <p:sp>
        <p:nvSpPr>
          <p:cNvPr id="18" name="Text Box 7"/>
          <p:cNvSpPr txBox="1">
            <a:spLocks noChangeArrowheads="1"/>
          </p:cNvSpPr>
          <p:nvPr/>
        </p:nvSpPr>
        <p:spPr bwMode="auto">
          <a:xfrm rot="20751823">
            <a:off x="731706" y="5022354"/>
            <a:ext cx="4724400" cy="1077218"/>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sz="3200" b="1" dirty="0">
                <a:solidFill>
                  <a:srgbClr val="FFFFFF"/>
                </a:solidFill>
                <a:latin typeface="Arial"/>
                <a:cs typeface="Arial"/>
              </a:rPr>
              <a:t>所有五个被提的观点都是前千禧年观</a:t>
            </a:r>
            <a:endParaRPr lang="en-US" sz="3200" b="1" dirty="0">
              <a:solidFill>
                <a:srgbClr val="000000"/>
              </a:solidFill>
              <a:latin typeface="Arial"/>
              <a:cs typeface="Arial"/>
            </a:endParaRPr>
          </a:p>
        </p:txBody>
      </p:sp>
    </p:spTree>
    <p:extLst>
      <p:ext uri="{BB962C8B-B14F-4D97-AF65-F5344CB8AC3E}">
        <p14:creationId xmlns:p14="http://schemas.microsoft.com/office/powerpoint/2010/main" val="109216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16" fill="hold" grpId="0" nodeType="afterEffect">
                                  <p:stCondLst>
                                    <p:cond delay="1000"/>
                                  </p:stCondLst>
                                  <p:childTnLst>
                                    <p:set>
                                      <p:cBhvr>
                                        <p:cTn id="6" dur="1" fill="hold">
                                          <p:stCondLst>
                                            <p:cond delay="0"/>
                                          </p:stCondLst>
                                        </p:cTn>
                                        <p:tgtEl>
                                          <p:spTgt spid="40967"/>
                                        </p:tgtEl>
                                        <p:attrNameLst>
                                          <p:attrName>style.visibility</p:attrName>
                                        </p:attrNameLst>
                                      </p:cBhvr>
                                      <p:to>
                                        <p:strVal val="visible"/>
                                      </p:to>
                                    </p:set>
                                    <p:anim calcmode="lin" valueType="num">
                                      <p:cBhvr>
                                        <p:cTn id="7" dur="500" fill="hold"/>
                                        <p:tgtEl>
                                          <p:spTgt spid="40967"/>
                                        </p:tgtEl>
                                        <p:attrNameLst>
                                          <p:attrName>ppt_w</p:attrName>
                                        </p:attrNameLst>
                                      </p:cBhvr>
                                      <p:tavLst>
                                        <p:tav tm="0">
                                          <p:val>
                                            <p:fltVal val="0"/>
                                          </p:val>
                                        </p:tav>
                                        <p:tav tm="100000">
                                          <p:val>
                                            <p:strVal val="#ppt_w"/>
                                          </p:val>
                                        </p:tav>
                                      </p:tavLst>
                                    </p:anim>
                                    <p:anim calcmode="lin" valueType="num">
                                      <p:cBhvr>
                                        <p:cTn id="8" dur="500" fill="hold"/>
                                        <p:tgtEl>
                                          <p:spTgt spid="40967"/>
                                        </p:tgtEl>
                                        <p:attrNameLst>
                                          <p:attrName>ppt_h</p:attrName>
                                        </p:attrNameLst>
                                      </p:cBhvr>
                                      <p:tavLst>
                                        <p:tav tm="0">
                                          <p:val>
                                            <p:fltVal val="0"/>
                                          </p:val>
                                        </p:tav>
                                        <p:tav tm="100000">
                                          <p:val>
                                            <p:strVal val="#ppt_h"/>
                                          </p:val>
                                        </p:tav>
                                      </p:tavLst>
                                    </p:anim>
                                  </p:childTnLst>
                                </p:cTn>
                              </p:par>
                            </p:childTnLst>
                          </p:cTn>
                        </p:par>
                        <p:par>
                          <p:cTn id="9" fill="hold" nodeType="afterGroup">
                            <p:stCondLst>
                              <p:cond delay="1500"/>
                            </p:stCondLst>
                            <p:childTnLst>
                              <p:par>
                                <p:cTn id="10" presetID="23" presetClass="entr" presetSubtype="16" fill="hold" grpId="0" nodeType="afterEffect">
                                  <p:stCondLst>
                                    <p:cond delay="0"/>
                                  </p:stCondLst>
                                  <p:childTnLst>
                                    <p:set>
                                      <p:cBhvr>
                                        <p:cTn id="11" dur="1" fill="hold">
                                          <p:stCondLst>
                                            <p:cond delay="0"/>
                                          </p:stCondLst>
                                        </p:cTn>
                                        <p:tgtEl>
                                          <p:spTgt spid="40968"/>
                                        </p:tgtEl>
                                        <p:attrNameLst>
                                          <p:attrName>style.visibility</p:attrName>
                                        </p:attrNameLst>
                                      </p:cBhvr>
                                      <p:to>
                                        <p:strVal val="visible"/>
                                      </p:to>
                                    </p:set>
                                    <p:anim calcmode="lin" valueType="num">
                                      <p:cBhvr>
                                        <p:cTn id="12" dur="500" fill="hold"/>
                                        <p:tgtEl>
                                          <p:spTgt spid="40968"/>
                                        </p:tgtEl>
                                        <p:attrNameLst>
                                          <p:attrName>ppt_w</p:attrName>
                                        </p:attrNameLst>
                                      </p:cBhvr>
                                      <p:tavLst>
                                        <p:tav tm="0">
                                          <p:val>
                                            <p:fltVal val="0"/>
                                          </p:val>
                                        </p:tav>
                                        <p:tav tm="100000">
                                          <p:val>
                                            <p:strVal val="#ppt_w"/>
                                          </p:val>
                                        </p:tav>
                                      </p:tavLst>
                                    </p:anim>
                                    <p:anim calcmode="lin" valueType="num">
                                      <p:cBhvr>
                                        <p:cTn id="13" dur="500" fill="hold"/>
                                        <p:tgtEl>
                                          <p:spTgt spid="4096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2000"/>
                            </p:stCondLst>
                            <p:childTnLst>
                              <p:par>
                                <p:cTn id="15" presetID="2" presetClass="entr" presetSubtype="1" fill="hold" grpId="0" nodeType="afterEffect">
                                  <p:stCondLst>
                                    <p:cond delay="2000"/>
                                  </p:stCondLst>
                                  <p:childTnLst>
                                    <p:set>
                                      <p:cBhvr>
                                        <p:cTn id="16" dur="1" fill="hold">
                                          <p:stCondLst>
                                            <p:cond delay="0"/>
                                          </p:stCondLst>
                                        </p:cTn>
                                        <p:tgtEl>
                                          <p:spTgt spid="40965"/>
                                        </p:tgtEl>
                                        <p:attrNameLst>
                                          <p:attrName>style.visibility</p:attrName>
                                        </p:attrNameLst>
                                      </p:cBhvr>
                                      <p:to>
                                        <p:strVal val="visible"/>
                                      </p:to>
                                    </p:set>
                                    <p:anim calcmode="lin" valueType="num">
                                      <p:cBhvr additive="base">
                                        <p:cTn id="17" dur="500" fill="hold"/>
                                        <p:tgtEl>
                                          <p:spTgt spid="40965"/>
                                        </p:tgtEl>
                                        <p:attrNameLst>
                                          <p:attrName>ppt_x</p:attrName>
                                        </p:attrNameLst>
                                      </p:cBhvr>
                                      <p:tavLst>
                                        <p:tav tm="0">
                                          <p:val>
                                            <p:strVal val="#ppt_x"/>
                                          </p:val>
                                        </p:tav>
                                        <p:tav tm="100000">
                                          <p:val>
                                            <p:strVal val="#ppt_x"/>
                                          </p:val>
                                        </p:tav>
                                      </p:tavLst>
                                    </p:anim>
                                    <p:anim calcmode="lin" valueType="num">
                                      <p:cBhvr additive="base">
                                        <p:cTn id="18" dur="500" fill="hold"/>
                                        <p:tgtEl>
                                          <p:spTgt spid="40965"/>
                                        </p:tgtEl>
                                        <p:attrNameLst>
                                          <p:attrName>ppt_y</p:attrName>
                                        </p:attrNameLst>
                                      </p:cBhvr>
                                      <p:tavLst>
                                        <p:tav tm="0">
                                          <p:val>
                                            <p:strVal val="0-#ppt_h/2"/>
                                          </p:val>
                                        </p:tav>
                                        <p:tav tm="100000">
                                          <p:val>
                                            <p:strVal val="#ppt_y"/>
                                          </p:val>
                                        </p:tav>
                                      </p:tavLst>
                                    </p:anim>
                                  </p:childTnLst>
                                </p:cTn>
                              </p:par>
                            </p:childTnLst>
                          </p:cTn>
                        </p:par>
                        <p:par>
                          <p:cTn id="19" fill="hold" nodeType="afterGroup">
                            <p:stCondLst>
                              <p:cond delay="4500"/>
                            </p:stCondLst>
                            <p:childTnLst>
                              <p:par>
                                <p:cTn id="20" presetID="2" presetClass="entr" presetSubtype="1" fill="hold" grpId="0" nodeType="afterEffect">
                                  <p:stCondLst>
                                    <p:cond delay="0"/>
                                  </p:stCondLst>
                                  <p:childTnLst>
                                    <p:set>
                                      <p:cBhvr>
                                        <p:cTn id="21" dur="1" fill="hold">
                                          <p:stCondLst>
                                            <p:cond delay="0"/>
                                          </p:stCondLst>
                                        </p:cTn>
                                        <p:tgtEl>
                                          <p:spTgt spid="40963"/>
                                        </p:tgtEl>
                                        <p:attrNameLst>
                                          <p:attrName>style.visibility</p:attrName>
                                        </p:attrNameLst>
                                      </p:cBhvr>
                                      <p:to>
                                        <p:strVal val="visible"/>
                                      </p:to>
                                    </p:set>
                                    <p:anim calcmode="lin" valueType="num">
                                      <p:cBhvr additive="base">
                                        <p:cTn id="22" dur="500" fill="hold"/>
                                        <p:tgtEl>
                                          <p:spTgt spid="40963"/>
                                        </p:tgtEl>
                                        <p:attrNameLst>
                                          <p:attrName>ppt_x</p:attrName>
                                        </p:attrNameLst>
                                      </p:cBhvr>
                                      <p:tavLst>
                                        <p:tav tm="0">
                                          <p:val>
                                            <p:strVal val="#ppt_x"/>
                                          </p:val>
                                        </p:tav>
                                        <p:tav tm="100000">
                                          <p:val>
                                            <p:strVal val="#ppt_x"/>
                                          </p:val>
                                        </p:tav>
                                      </p:tavLst>
                                    </p:anim>
                                    <p:anim calcmode="lin" valueType="num">
                                      <p:cBhvr additive="base">
                                        <p:cTn id="23" dur="500" fill="hold"/>
                                        <p:tgtEl>
                                          <p:spTgt spid="40963"/>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5000"/>
                            </p:stCondLst>
                            <p:childTnLst>
                              <p:par>
                                <p:cTn id="25" presetID="23" presetClass="entr" presetSubtype="16" fill="hold" grpId="0" nodeType="afterEffect">
                                  <p:stCondLst>
                                    <p:cond delay="1000"/>
                                  </p:stCondLst>
                                  <p:childTnLst>
                                    <p:set>
                                      <p:cBhvr>
                                        <p:cTn id="26" dur="1" fill="hold">
                                          <p:stCondLst>
                                            <p:cond delay="0"/>
                                          </p:stCondLst>
                                        </p:cTn>
                                        <p:tgtEl>
                                          <p:spTgt spid="40969"/>
                                        </p:tgtEl>
                                        <p:attrNameLst>
                                          <p:attrName>style.visibility</p:attrName>
                                        </p:attrNameLst>
                                      </p:cBhvr>
                                      <p:to>
                                        <p:strVal val="visible"/>
                                      </p:to>
                                    </p:set>
                                    <p:anim calcmode="lin" valueType="num">
                                      <p:cBhvr>
                                        <p:cTn id="27" dur="500" fill="hold"/>
                                        <p:tgtEl>
                                          <p:spTgt spid="40969"/>
                                        </p:tgtEl>
                                        <p:attrNameLst>
                                          <p:attrName>ppt_w</p:attrName>
                                        </p:attrNameLst>
                                      </p:cBhvr>
                                      <p:tavLst>
                                        <p:tav tm="0">
                                          <p:val>
                                            <p:fltVal val="0"/>
                                          </p:val>
                                        </p:tav>
                                        <p:tav tm="100000">
                                          <p:val>
                                            <p:strVal val="#ppt_w"/>
                                          </p:val>
                                        </p:tav>
                                      </p:tavLst>
                                    </p:anim>
                                    <p:anim calcmode="lin" valueType="num">
                                      <p:cBhvr>
                                        <p:cTn id="28" dur="500" fill="hold"/>
                                        <p:tgtEl>
                                          <p:spTgt spid="4096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6500"/>
                            </p:stCondLst>
                            <p:childTnLst>
                              <p:par>
                                <p:cTn id="30" presetID="23" presetClass="entr" presetSubtype="16" fill="hold" grpId="0" nodeType="afterEffect">
                                  <p:stCondLst>
                                    <p:cond delay="0"/>
                                  </p:stCondLst>
                                  <p:childTnLst>
                                    <p:set>
                                      <p:cBhvr>
                                        <p:cTn id="31" dur="1" fill="hold">
                                          <p:stCondLst>
                                            <p:cond delay="0"/>
                                          </p:stCondLst>
                                        </p:cTn>
                                        <p:tgtEl>
                                          <p:spTgt spid="40970"/>
                                        </p:tgtEl>
                                        <p:attrNameLst>
                                          <p:attrName>style.visibility</p:attrName>
                                        </p:attrNameLst>
                                      </p:cBhvr>
                                      <p:to>
                                        <p:strVal val="visible"/>
                                      </p:to>
                                    </p:set>
                                    <p:anim calcmode="lin" valueType="num">
                                      <p:cBhvr>
                                        <p:cTn id="32" dur="500" fill="hold"/>
                                        <p:tgtEl>
                                          <p:spTgt spid="40970"/>
                                        </p:tgtEl>
                                        <p:attrNameLst>
                                          <p:attrName>ppt_w</p:attrName>
                                        </p:attrNameLst>
                                      </p:cBhvr>
                                      <p:tavLst>
                                        <p:tav tm="0">
                                          <p:val>
                                            <p:fltVal val="0"/>
                                          </p:val>
                                        </p:tav>
                                        <p:tav tm="100000">
                                          <p:val>
                                            <p:strVal val="#ppt_w"/>
                                          </p:val>
                                        </p:tav>
                                      </p:tavLst>
                                    </p:anim>
                                    <p:anim calcmode="lin" valueType="num">
                                      <p:cBhvr>
                                        <p:cTn id="33" dur="500" fill="hold"/>
                                        <p:tgtEl>
                                          <p:spTgt spid="40970"/>
                                        </p:tgtEl>
                                        <p:attrNameLst>
                                          <p:attrName>ppt_h</p:attrName>
                                        </p:attrNameLst>
                                      </p:cBhvr>
                                      <p:tavLst>
                                        <p:tav tm="0">
                                          <p:val>
                                            <p:fltVal val="0"/>
                                          </p:val>
                                        </p:tav>
                                        <p:tav tm="100000">
                                          <p:val>
                                            <p:strVal val="#ppt_h"/>
                                          </p:val>
                                        </p:tav>
                                      </p:tavLst>
                                    </p:anim>
                                  </p:childTnLst>
                                </p:cTn>
                              </p:par>
                            </p:childTnLst>
                          </p:cTn>
                        </p:par>
                        <p:par>
                          <p:cTn id="34" fill="hold" nodeType="afterGroup">
                            <p:stCondLst>
                              <p:cond delay="7000"/>
                            </p:stCondLst>
                            <p:childTnLst>
                              <p:par>
                                <p:cTn id="35" presetID="2" presetClass="entr" presetSubtype="4" fill="hold" grpId="0" nodeType="afterEffect">
                                  <p:stCondLst>
                                    <p:cond delay="1000"/>
                                  </p:stCondLst>
                                  <p:childTnLst>
                                    <p:set>
                                      <p:cBhvr>
                                        <p:cTn id="36" dur="1" fill="hold">
                                          <p:stCondLst>
                                            <p:cond delay="0"/>
                                          </p:stCondLst>
                                        </p:cTn>
                                        <p:tgtEl>
                                          <p:spTgt spid="40973"/>
                                        </p:tgtEl>
                                        <p:attrNameLst>
                                          <p:attrName>style.visibility</p:attrName>
                                        </p:attrNameLst>
                                      </p:cBhvr>
                                      <p:to>
                                        <p:strVal val="visible"/>
                                      </p:to>
                                    </p:set>
                                    <p:anim calcmode="lin" valueType="num">
                                      <p:cBhvr additive="base">
                                        <p:cTn id="37" dur="500" fill="hold"/>
                                        <p:tgtEl>
                                          <p:spTgt spid="40973"/>
                                        </p:tgtEl>
                                        <p:attrNameLst>
                                          <p:attrName>ppt_x</p:attrName>
                                        </p:attrNameLst>
                                      </p:cBhvr>
                                      <p:tavLst>
                                        <p:tav tm="0">
                                          <p:val>
                                            <p:strVal val="#ppt_x"/>
                                          </p:val>
                                        </p:tav>
                                        <p:tav tm="100000">
                                          <p:val>
                                            <p:strVal val="#ppt_x"/>
                                          </p:val>
                                        </p:tav>
                                      </p:tavLst>
                                    </p:anim>
                                    <p:anim calcmode="lin" valueType="num">
                                      <p:cBhvr additive="base">
                                        <p:cTn id="38" dur="500" fill="hold"/>
                                        <p:tgtEl>
                                          <p:spTgt spid="40973"/>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8500"/>
                            </p:stCondLst>
                            <p:childTnLst>
                              <p:par>
                                <p:cTn id="40" presetID="2" presetClass="entr" presetSubtype="2" fill="hold" grpId="0" nodeType="afterEffect">
                                  <p:stCondLst>
                                    <p:cond delay="1000"/>
                                  </p:stCondLst>
                                  <p:childTnLst>
                                    <p:set>
                                      <p:cBhvr>
                                        <p:cTn id="41" dur="1" fill="hold">
                                          <p:stCondLst>
                                            <p:cond delay="0"/>
                                          </p:stCondLst>
                                        </p:cTn>
                                        <p:tgtEl>
                                          <p:spTgt spid="40972"/>
                                        </p:tgtEl>
                                        <p:attrNameLst>
                                          <p:attrName>style.visibility</p:attrName>
                                        </p:attrNameLst>
                                      </p:cBhvr>
                                      <p:to>
                                        <p:strVal val="visible"/>
                                      </p:to>
                                    </p:set>
                                    <p:anim calcmode="lin" valueType="num">
                                      <p:cBhvr additive="base">
                                        <p:cTn id="42" dur="500" fill="hold"/>
                                        <p:tgtEl>
                                          <p:spTgt spid="40972"/>
                                        </p:tgtEl>
                                        <p:attrNameLst>
                                          <p:attrName>ppt_x</p:attrName>
                                        </p:attrNameLst>
                                      </p:cBhvr>
                                      <p:tavLst>
                                        <p:tav tm="0">
                                          <p:val>
                                            <p:strVal val="1+#ppt_w/2"/>
                                          </p:val>
                                        </p:tav>
                                        <p:tav tm="100000">
                                          <p:val>
                                            <p:strVal val="#ppt_x"/>
                                          </p:val>
                                        </p:tav>
                                      </p:tavLst>
                                    </p:anim>
                                    <p:anim calcmode="lin" valueType="num">
                                      <p:cBhvr additive="base">
                                        <p:cTn id="43" dur="500" fill="hold"/>
                                        <p:tgtEl>
                                          <p:spTgt spid="40972"/>
                                        </p:tgtEl>
                                        <p:attrNameLst>
                                          <p:attrName>ppt_y</p:attrName>
                                        </p:attrNameLst>
                                      </p:cBhvr>
                                      <p:tavLst>
                                        <p:tav tm="0">
                                          <p:val>
                                            <p:strVal val="#ppt_y"/>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left)">
                                      <p:cBhvr>
                                        <p:cTn id="4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5" grpId="0" autoUpdateAnimBg="0"/>
      <p:bldP spid="40967" grpId="0"/>
      <p:bldP spid="40968" grpId="0" autoUpdateAnimBg="0"/>
      <p:bldP spid="40969" grpId="0"/>
      <p:bldP spid="40970" grpId="0" autoUpdateAnimBg="0"/>
      <p:bldP spid="40972" grpId="0" autoUpdateAnimBg="0"/>
      <p:bldP spid="40973" grpId="0" autoUpdateAnimBg="0"/>
      <p:bldP spid="18"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0 Adds\1 Galilee\temp sr\Sunset from Kursi, tb n111800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3.xml><?xml version="1.0" encoding="utf-8"?>
<a:theme xmlns:a="http://schemas.openxmlformats.org/drawingml/2006/main" name="4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000099"/>
        </a:dk2>
        <a:lt2>
          <a:srgbClr val="FFFFFF"/>
        </a:lt2>
        <a:accent1>
          <a:srgbClr val="6666FF"/>
        </a:accent1>
        <a:accent2>
          <a:srgbClr val="9999FF"/>
        </a:accent2>
        <a:accent3>
          <a:srgbClr val="AAAACA"/>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000099"/>
        </a:dk2>
        <a:lt2>
          <a:srgbClr val="FFFFFF"/>
        </a:lt2>
        <a:accent1>
          <a:srgbClr val="FF6600"/>
        </a:accent1>
        <a:accent2>
          <a:srgbClr val="FFCC00"/>
        </a:accent2>
        <a:accent3>
          <a:srgbClr val="AAAACA"/>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000099"/>
        </a:dk2>
        <a:lt2>
          <a:srgbClr val="FFFFFF"/>
        </a:lt2>
        <a:accent1>
          <a:srgbClr val="9966FF"/>
        </a:accent1>
        <a:accent2>
          <a:srgbClr val="00CC66"/>
        </a:accent2>
        <a:accent3>
          <a:srgbClr val="AAAA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2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Generic (Standard)">
  <a:themeElements>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fontScheme name="Generic (Standard)">
      <a:majorFont>
        <a:latin typeface="Helvetica"/>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32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Generic (Standard) 1">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FFCC"/>
        </a:folHlink>
      </a:clrScheme>
      <a:clrMap bg1="lt1" tx1="dk1" bg2="lt2" tx2="dk2" accent1="accent1" accent2="accent2" accent3="accent3" accent4="accent4" accent5="accent5" accent6="accent6" hlink="hlink" folHlink="folHlink"/>
    </a:extraClrScheme>
    <a:extraClrScheme>
      <a:clrScheme name="Generic (Standard) 2">
        <a:dk1>
          <a:srgbClr val="800000"/>
        </a:dk1>
        <a:lt1>
          <a:srgbClr val="FFFFFF"/>
        </a:lt1>
        <a:dk2>
          <a:srgbClr val="000000"/>
        </a:dk2>
        <a:lt2>
          <a:srgbClr val="FFFFCC"/>
        </a:lt2>
        <a:accent1>
          <a:srgbClr val="000000"/>
        </a:accent1>
        <a:accent2>
          <a:srgbClr val="000099"/>
        </a:accent2>
        <a:accent3>
          <a:srgbClr val="AAAAAA"/>
        </a:accent3>
        <a:accent4>
          <a:srgbClr val="DADADA"/>
        </a:accent4>
        <a:accent5>
          <a:srgbClr val="AAAAAA"/>
        </a:accent5>
        <a:accent6>
          <a:srgbClr val="00008A"/>
        </a:accent6>
        <a:hlink>
          <a:srgbClr val="800000"/>
        </a:hlink>
        <a:folHlink>
          <a:srgbClr val="000000"/>
        </a:folHlink>
      </a:clrScheme>
      <a:clrMap bg1="dk2" tx1="lt1" bg2="dk1" tx2="lt2" accent1="accent1" accent2="accent2" accent3="accent3" accent4="accent4" accent5="accent5" accent6="accent6" hlink="hlink" folHlink="folHlink"/>
    </a:extraClrScheme>
    <a:extraClrScheme>
      <a:clrScheme name="Generic (Standard)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3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4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1.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5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8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Glare">
  <a:themeElements>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fontScheme name="Glar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are 1">
        <a:dk1>
          <a:srgbClr val="000000"/>
        </a:dk1>
        <a:lt1>
          <a:srgbClr val="FEB446"/>
        </a:lt1>
        <a:dk2>
          <a:srgbClr val="000000"/>
        </a:dk2>
        <a:lt2>
          <a:srgbClr val="786950"/>
        </a:lt2>
        <a:accent1>
          <a:srgbClr val="727DE0"/>
        </a:accent1>
        <a:accent2>
          <a:srgbClr val="D54F41"/>
        </a:accent2>
        <a:accent3>
          <a:srgbClr val="FED6B0"/>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0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0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1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2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2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2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2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3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1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9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66"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edicine">
  <a:themeElements>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fontScheme name="Medicine">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edicine 2">
        <a:dk1>
          <a:srgbClr val="000000"/>
        </a:dk1>
        <a:lt1>
          <a:srgbClr val="D2D2D2"/>
        </a:lt1>
        <a:dk2>
          <a:srgbClr val="000000"/>
        </a:dk2>
        <a:lt2>
          <a:srgbClr val="808080"/>
        </a:lt2>
        <a:accent1>
          <a:srgbClr val="99CCFF"/>
        </a:accent1>
        <a:accent2>
          <a:srgbClr val="CCCCFF"/>
        </a:accent2>
        <a:accent3>
          <a:srgbClr val="E5E5E5"/>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edicine 3">
        <a:dk1>
          <a:srgbClr val="000000"/>
        </a:dk1>
        <a:lt1>
          <a:srgbClr val="D2D2D2"/>
        </a:lt1>
        <a:dk2>
          <a:srgbClr val="000000"/>
        </a:dk2>
        <a:lt2>
          <a:srgbClr val="969696"/>
        </a:lt2>
        <a:accent1>
          <a:srgbClr val="FFFFFF"/>
        </a:accent1>
        <a:accent2>
          <a:srgbClr val="8DC6FF"/>
        </a:accent2>
        <a:accent3>
          <a:srgbClr val="E5E5E5"/>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edicine 4">
        <a:dk1>
          <a:srgbClr val="000000"/>
        </a:dk1>
        <a:lt1>
          <a:srgbClr val="D2D2D2"/>
        </a:lt1>
        <a:dk2>
          <a:srgbClr val="000000"/>
        </a:dk2>
        <a:lt2>
          <a:srgbClr val="777777"/>
        </a:lt2>
        <a:accent1>
          <a:srgbClr val="909082"/>
        </a:accent1>
        <a:accent2>
          <a:srgbClr val="809EA8"/>
        </a:accent2>
        <a:accent3>
          <a:srgbClr val="E5E5E5"/>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4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28" charset="0"/>
            <a:ea typeface="新細明體" pitchFamily="18" charset="-128"/>
            <a:cs typeface="新細明體" pitchFamily="18" charset="-128"/>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Full Moon">
  <a:themeElements>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Full Moon">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ll Moon 1">
        <a:dk1>
          <a:srgbClr val="808080"/>
        </a:dk1>
        <a:lt1>
          <a:srgbClr val="FFFFFF"/>
        </a:lt1>
        <a:dk2>
          <a:srgbClr val="070707"/>
        </a:dk2>
        <a:lt2>
          <a:srgbClr val="FFFFFF"/>
        </a:lt2>
        <a:accent1>
          <a:srgbClr val="78A1CA"/>
        </a:accent1>
        <a:accent2>
          <a:srgbClr val="B2B1E0"/>
        </a:accent2>
        <a:accent3>
          <a:srgbClr val="AAAAAA"/>
        </a:accent3>
        <a:accent4>
          <a:srgbClr val="DADADA"/>
        </a:accent4>
        <a:accent5>
          <a:srgbClr val="BECDE1"/>
        </a:accent5>
        <a:accent6>
          <a:srgbClr val="A1A0CB"/>
        </a:accent6>
        <a:hlink>
          <a:srgbClr val="3333CC"/>
        </a:hlink>
        <a:folHlink>
          <a:srgbClr val="AF67FF"/>
        </a:folHlink>
      </a:clrScheme>
      <a:clrMap bg1="dk2" tx1="lt1" bg2="dk1" tx2="lt2" accent1="accent1" accent2="accent2" accent3="accent3" accent4="accent4" accent5="accent5" accent6="accent6" hlink="hlink" folHlink="folHlink"/>
    </a:extraClrScheme>
    <a:extraClrScheme>
      <a:clrScheme name="Full Moon 2">
        <a:dk1>
          <a:srgbClr val="336699"/>
        </a:dk1>
        <a:lt1>
          <a:srgbClr val="FFFFFF"/>
        </a:lt1>
        <a:dk2>
          <a:srgbClr val="000000"/>
        </a:dk2>
        <a:lt2>
          <a:srgbClr val="FFFFFF"/>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Twinkle">
  <a:themeElements>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fontScheme name="Twinkle">
      <a:majorFont>
        <a:latin typeface="Century Gothic"/>
        <a:ea typeface="ＭＳ Ｐゴシック"/>
        <a:cs typeface="ＭＳ Ｐゴシック"/>
      </a:majorFont>
      <a:minorFont>
        <a:latin typeface="Century Gothic"/>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Twinkle 1">
        <a:dk1>
          <a:srgbClr val="5C1F00"/>
        </a:dk1>
        <a:lt1>
          <a:srgbClr val="FFFF66"/>
        </a:lt1>
        <a:dk2>
          <a:srgbClr val="C3491F"/>
        </a:dk2>
        <a:lt2>
          <a:srgbClr val="FFFF66"/>
        </a:lt2>
        <a:accent1>
          <a:srgbClr val="491E15"/>
        </a:accent1>
        <a:accent2>
          <a:srgbClr val="A93A1E"/>
        </a:accent2>
        <a:accent3>
          <a:srgbClr val="DEB1AB"/>
        </a:accent3>
        <a:accent4>
          <a:srgbClr val="DADA56"/>
        </a:accent4>
        <a:accent5>
          <a:srgbClr val="B1ABAA"/>
        </a:accent5>
        <a:accent6>
          <a:srgbClr val="99341A"/>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winkle 2">
        <a:dk1>
          <a:srgbClr val="336699"/>
        </a:dk1>
        <a:lt1>
          <a:srgbClr val="FFFF66"/>
        </a:lt1>
        <a:dk2>
          <a:srgbClr val="C3491F"/>
        </a:dk2>
        <a:lt2>
          <a:srgbClr val="FFFF66"/>
        </a:lt2>
        <a:accent1>
          <a:srgbClr val="003399"/>
        </a:accent1>
        <a:accent2>
          <a:srgbClr val="468A4B"/>
        </a:accent2>
        <a:accent3>
          <a:srgbClr val="DEB1AB"/>
        </a:accent3>
        <a:accent4>
          <a:srgbClr val="DADA56"/>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_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spDef>
    <a:lnDef>
      <a:spPr bwMode="auto">
        <a:xfrm>
          <a:off x="0" y="0"/>
          <a:ext cx="1" cy="1"/>
        </a:xfrm>
        <a:custGeom>
          <a:avLst/>
          <a:gdLst/>
          <a:ahLst/>
          <a:cxnLst/>
          <a:rect l="0" t="0" r="0" b="0"/>
          <a:pathLst/>
        </a:custGeom>
        <a:solidFill>
          <a:schemeClr val="tx1"/>
        </a:solidFill>
        <a:ln w="9525" cap="flat" cmpd="sng" algn="ctr">
          <a:noFill/>
          <a:prstDash val="solid"/>
          <a:round/>
          <a:headEnd type="none" w="med" len="med"/>
          <a:tailEnd type="none" w="med" len="med"/>
        </a:ln>
        <a:effectLst>
          <a:outerShdw blurRad="63500" dist="130755" dir="3656724" algn="ctr" rotWithShape="0">
            <a:schemeClr val="bg2"/>
          </a:outerShdw>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bg1"/>
            </a:solidFill>
            <a:effectLst/>
            <a:latin typeface="SimSun" pitchFamily="2" charset="-122"/>
            <a:ea typeface="SimSun" pitchFamily="2" charset="-122"/>
            <a:cs typeface="SimSun" pitchFamily="2" charset="-122"/>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_Medicine">
  <a:themeElements>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fontScheme name="Medicine">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Medicine 1">
        <a:dk1>
          <a:srgbClr val="000000"/>
        </a:dk1>
        <a:lt1>
          <a:srgbClr val="D2D2D2"/>
        </a:lt1>
        <a:dk2>
          <a:srgbClr val="000000"/>
        </a:dk2>
        <a:lt2>
          <a:srgbClr val="969696"/>
        </a:lt2>
        <a:accent1>
          <a:srgbClr val="FBDF53"/>
        </a:accent1>
        <a:accent2>
          <a:srgbClr val="FF9966"/>
        </a:accent2>
        <a:accent3>
          <a:srgbClr val="E5E5E5"/>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edicine 2">
        <a:dk1>
          <a:srgbClr val="000000"/>
        </a:dk1>
        <a:lt1>
          <a:srgbClr val="D2D2D2"/>
        </a:lt1>
        <a:dk2>
          <a:srgbClr val="000000"/>
        </a:dk2>
        <a:lt2>
          <a:srgbClr val="808080"/>
        </a:lt2>
        <a:accent1>
          <a:srgbClr val="99CCFF"/>
        </a:accent1>
        <a:accent2>
          <a:srgbClr val="CCCCFF"/>
        </a:accent2>
        <a:accent3>
          <a:srgbClr val="E5E5E5"/>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edicine 3">
        <a:dk1>
          <a:srgbClr val="000000"/>
        </a:dk1>
        <a:lt1>
          <a:srgbClr val="D2D2D2"/>
        </a:lt1>
        <a:dk2>
          <a:srgbClr val="000000"/>
        </a:dk2>
        <a:lt2>
          <a:srgbClr val="969696"/>
        </a:lt2>
        <a:accent1>
          <a:srgbClr val="FFFFFF"/>
        </a:accent1>
        <a:accent2>
          <a:srgbClr val="8DC6FF"/>
        </a:accent2>
        <a:accent3>
          <a:srgbClr val="E5E5E5"/>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edicine 4">
        <a:dk1>
          <a:srgbClr val="000000"/>
        </a:dk1>
        <a:lt1>
          <a:srgbClr val="D2D2D2"/>
        </a:lt1>
        <a:dk2>
          <a:srgbClr val="000000"/>
        </a:dk2>
        <a:lt2>
          <a:srgbClr val="777777"/>
        </a:lt2>
        <a:accent1>
          <a:srgbClr val="909082"/>
        </a:accent1>
        <a:accent2>
          <a:srgbClr val="809EA8"/>
        </a:accent2>
        <a:accent3>
          <a:srgbClr val="E5E5E5"/>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2004:Templates:Presentations:Designs:Executive</Template>
  <TotalTime>48425</TotalTime>
  <Words>25033</Words>
  <Application>Microsoft Macintosh PowerPoint</Application>
  <PresentationFormat>On-screen Show (4:3)</PresentationFormat>
  <Paragraphs>3039</Paragraphs>
  <Slides>434</Slides>
  <Notes>353</Notes>
  <HiddenSlides>22</HiddenSlides>
  <MMClips>0</MMClips>
  <ScaleCrop>false</ScaleCrop>
  <HeadingPairs>
    <vt:vector size="8" baseType="variant">
      <vt:variant>
        <vt:lpstr>Fonts Used</vt:lpstr>
      </vt:variant>
      <vt:variant>
        <vt:i4>56</vt:i4>
      </vt:variant>
      <vt:variant>
        <vt:lpstr>Theme</vt:lpstr>
      </vt:variant>
      <vt:variant>
        <vt:i4>133</vt:i4>
      </vt:variant>
      <vt:variant>
        <vt:lpstr>Embedded OLE Servers</vt:lpstr>
      </vt:variant>
      <vt:variant>
        <vt:i4>2</vt:i4>
      </vt:variant>
      <vt:variant>
        <vt:lpstr>Slide Titles</vt:lpstr>
      </vt:variant>
      <vt:variant>
        <vt:i4>434</vt:i4>
      </vt:variant>
    </vt:vector>
  </HeadingPairs>
  <TitlesOfParts>
    <vt:vector size="625" baseType="lpstr">
      <vt:lpstr>26</vt:lpstr>
      <vt:lpstr>acme secret agent</vt:lpstr>
      <vt:lpstr>Aramis Italic</vt:lpstr>
      <vt:lpstr>Aramis Regular</vt:lpstr>
      <vt:lpstr>Arial Bold</vt:lpstr>
      <vt:lpstr>Bizarro Regular</vt:lpstr>
      <vt:lpstr>Bwgrkl</vt:lpstr>
      <vt:lpstr>CaslonNo540SwaD</vt:lpstr>
      <vt:lpstr>Gadget</vt:lpstr>
      <vt:lpstr>KaiTi</vt:lpstr>
      <vt:lpstr>Kosher-Normal</vt:lpstr>
      <vt:lpstr>Microsoft YaHei UI</vt:lpstr>
      <vt:lpstr>ＭＳ Ｐゴシック</vt:lpstr>
      <vt:lpstr>ＭＳ Ｐゴシック</vt:lpstr>
      <vt:lpstr>Nadianne</vt:lpstr>
      <vt:lpstr>NSimSun</vt:lpstr>
      <vt:lpstr>Pegasus</vt:lpstr>
      <vt:lpstr>PerryGothic Regular</vt:lpstr>
      <vt:lpstr>Scholar</vt:lpstr>
      <vt:lpstr>SimSun</vt:lpstr>
      <vt:lpstr>SimSun</vt:lpstr>
      <vt:lpstr>書法家簡魏碑</vt:lpstr>
      <vt:lpstr>Abadi MT Condensed Extra Bold</vt:lpstr>
      <vt:lpstr>Apple Chancery</vt:lpstr>
      <vt:lpstr>Arial</vt:lpstr>
      <vt:lpstr>Arial Black</vt:lpstr>
      <vt:lpstr>Arial Narrow</vt:lpstr>
      <vt:lpstr>Arial Rounded MT Bold</vt:lpstr>
      <vt:lpstr>Bodoni MT Black</vt:lpstr>
      <vt:lpstr>Book Antiqua</vt:lpstr>
      <vt:lpstr>Braggadocio</vt:lpstr>
      <vt:lpstr>Bwgrki</vt:lpstr>
      <vt:lpstr>Calibri</vt:lpstr>
      <vt:lpstr>Capitals</vt:lpstr>
      <vt:lpstr>Century Gothic</vt:lpstr>
      <vt:lpstr>Comic Sans MS</vt:lpstr>
      <vt:lpstr>Consolas</vt:lpstr>
      <vt:lpstr>Copperplate Gothic Bold</vt:lpstr>
      <vt:lpstr>Corbel</vt:lpstr>
      <vt:lpstr>Engravers MT</vt:lpstr>
      <vt:lpstr>Garamond</vt:lpstr>
      <vt:lpstr>Helvetica</vt:lpstr>
      <vt:lpstr>Helvetica Neue Black Condensed</vt:lpstr>
      <vt:lpstr>Impact</vt:lpstr>
      <vt:lpstr>Lucida Sans Unicode</vt:lpstr>
      <vt:lpstr>LucidaGrande</vt:lpstr>
      <vt:lpstr>Monotype Sorts</vt:lpstr>
      <vt:lpstr>Papyrus</vt:lpstr>
      <vt:lpstr>Tahoma</vt:lpstr>
      <vt:lpstr>TekniaGreek</vt:lpstr>
      <vt:lpstr>Times</vt:lpstr>
      <vt:lpstr>Times New Roman</vt:lpstr>
      <vt:lpstr>Trebuchet MS</vt:lpstr>
      <vt:lpstr>Wingdings</vt:lpstr>
      <vt:lpstr>Wingdings 2</vt:lpstr>
      <vt:lpstr>Wingdings 3</vt:lpstr>
      <vt:lpstr>Blank Presentation</vt:lpstr>
      <vt:lpstr>5_Blank Presentation</vt:lpstr>
      <vt:lpstr>預設簡報設計</vt:lpstr>
      <vt:lpstr>6_Blank Presentation</vt:lpstr>
      <vt:lpstr>10_Office Theme</vt:lpstr>
      <vt:lpstr>9_Blank Presentation</vt:lpstr>
      <vt:lpstr>14_Blank Presentation</vt:lpstr>
      <vt:lpstr>3_Office Theme</vt:lpstr>
      <vt:lpstr>22_Blank Presentation</vt:lpstr>
      <vt:lpstr>1_Blank Presentation</vt:lpstr>
      <vt:lpstr>11_Office Theme</vt:lpstr>
      <vt:lpstr>15_Default Design</vt:lpstr>
      <vt:lpstr>Orbit</vt:lpstr>
      <vt:lpstr>25_Blank Presentation</vt:lpstr>
      <vt:lpstr>57_Blank Presentation</vt:lpstr>
      <vt:lpstr>2_Crumple</vt:lpstr>
      <vt:lpstr>84_Blank Presentation</vt:lpstr>
      <vt:lpstr>85_Blank Presentation</vt:lpstr>
      <vt:lpstr>86_Blank Presentation</vt:lpstr>
      <vt:lpstr>1_Glare</vt:lpstr>
      <vt:lpstr>2_Metro</vt:lpstr>
      <vt:lpstr>88_Blank Presentation</vt:lpstr>
      <vt:lpstr>89_Blank Presentation</vt:lpstr>
      <vt:lpstr>92_Blank Presentation</vt:lpstr>
      <vt:lpstr>99_Blank Presentation</vt:lpstr>
      <vt:lpstr>100_Blank Presentation</vt:lpstr>
      <vt:lpstr>102_Blank Presentation</vt:lpstr>
      <vt:lpstr>103_Blank Presentation</vt:lpstr>
      <vt:lpstr>104_Blank Presentation</vt:lpstr>
      <vt:lpstr>105_Blank Presentation</vt:lpstr>
      <vt:lpstr>106_Blank Presentation</vt:lpstr>
      <vt:lpstr>107_Blank Presentation</vt:lpstr>
      <vt:lpstr>108_Blank Presentation</vt:lpstr>
      <vt:lpstr>110_Blank Presentation</vt:lpstr>
      <vt:lpstr>111_Blank Presentation</vt:lpstr>
      <vt:lpstr>2_預設簡報設計</vt:lpstr>
      <vt:lpstr>113_Blank Presentation</vt:lpstr>
      <vt:lpstr>114_Blank Presentation</vt:lpstr>
      <vt:lpstr>115_Blank Presentation</vt:lpstr>
      <vt:lpstr>116_Blank Presentation</vt:lpstr>
      <vt:lpstr>122_Blank Presentation</vt:lpstr>
      <vt:lpstr>123_Blank Presentation</vt:lpstr>
      <vt:lpstr>20_Blank Presentation</vt:lpstr>
      <vt:lpstr>124_Blank Presentation</vt:lpstr>
      <vt:lpstr>125_Blank Presentation</vt:lpstr>
      <vt:lpstr>126_Blank Presentation</vt:lpstr>
      <vt:lpstr>127_Blank Presentation</vt:lpstr>
      <vt:lpstr>128_Blank Presentation</vt:lpstr>
      <vt:lpstr>129_Blank Presentation</vt:lpstr>
      <vt:lpstr>130_Blank Presentation</vt:lpstr>
      <vt:lpstr>131_Blank Presentation</vt:lpstr>
      <vt:lpstr>132_Blank Presentation</vt:lpstr>
      <vt:lpstr>117_Blank Presentation</vt:lpstr>
      <vt:lpstr>Default Design</vt:lpstr>
      <vt:lpstr>22_Default Design</vt:lpstr>
      <vt:lpstr>91_Blank Presentation</vt:lpstr>
      <vt:lpstr>7_Blank Presentation</vt:lpstr>
      <vt:lpstr>8_Blank Presentation</vt:lpstr>
      <vt:lpstr>10_Blank Presentation</vt:lpstr>
      <vt:lpstr>Medicine</vt:lpstr>
      <vt:lpstr>Stream</vt:lpstr>
      <vt:lpstr>2_blstripc.ppt - Blue Stripes</vt:lpstr>
      <vt:lpstr>3_blstripc.ppt - Blue Stripes</vt:lpstr>
      <vt:lpstr>11_Blank Presentation</vt:lpstr>
      <vt:lpstr>2_Default Design</vt:lpstr>
      <vt:lpstr>Compass</vt:lpstr>
      <vt:lpstr>2_Office Theme</vt:lpstr>
      <vt:lpstr>Nature</vt:lpstr>
      <vt:lpstr>4_blstripc.ppt - Blue Stripes</vt:lpstr>
      <vt:lpstr>3_Default Design</vt:lpstr>
      <vt:lpstr>21_Blank Presentation</vt:lpstr>
      <vt:lpstr>24_Blank Presentation</vt:lpstr>
      <vt:lpstr>13_Office Theme</vt:lpstr>
      <vt:lpstr>1_Fireball</vt:lpstr>
      <vt:lpstr>21_Default Design</vt:lpstr>
      <vt:lpstr>14_Office Theme</vt:lpstr>
      <vt:lpstr>1_Full Moon</vt:lpstr>
      <vt:lpstr>32_Blank Presentation</vt:lpstr>
      <vt:lpstr>23_Default Design</vt:lpstr>
      <vt:lpstr>1_Snowflakes</vt:lpstr>
      <vt:lpstr>12_Blank Presentation</vt:lpstr>
      <vt:lpstr>Twinkle</vt:lpstr>
      <vt:lpstr>18_Default Design</vt:lpstr>
      <vt:lpstr>1_預設簡報設計</vt:lpstr>
      <vt:lpstr>15_Blank Presentation</vt:lpstr>
      <vt:lpstr>17_Default Design</vt:lpstr>
      <vt:lpstr>1_14 Literary 2 - Dead Sea Scrolls</vt:lpstr>
      <vt:lpstr>Beam</vt:lpstr>
      <vt:lpstr>25_Default Design</vt:lpstr>
      <vt:lpstr>3_預設簡報設計</vt:lpstr>
      <vt:lpstr>2_Blank Presentation</vt:lpstr>
      <vt:lpstr>1_Medicine</vt:lpstr>
      <vt:lpstr>20_Default Design</vt:lpstr>
      <vt:lpstr>1_Orbit</vt:lpstr>
      <vt:lpstr>1_Earth</vt:lpstr>
      <vt:lpstr>1_Compass</vt:lpstr>
      <vt:lpstr>4_Blank Presentation</vt:lpstr>
      <vt:lpstr>13_Blank Presentation</vt:lpstr>
      <vt:lpstr>46_Blank Presentation</vt:lpstr>
      <vt:lpstr>4_Office Theme</vt:lpstr>
      <vt:lpstr>16_Blank Presentation</vt:lpstr>
      <vt:lpstr>Office Theme</vt:lpstr>
      <vt:lpstr>4_Crumple</vt:lpstr>
      <vt:lpstr>4_Default Design</vt:lpstr>
      <vt:lpstr>28_Office Theme</vt:lpstr>
      <vt:lpstr>9_Default Design</vt:lpstr>
      <vt:lpstr>15_Office Theme</vt:lpstr>
      <vt:lpstr>26_Blank Presentation</vt:lpstr>
      <vt:lpstr>49_Blank Presentation</vt:lpstr>
      <vt:lpstr>Ocean</vt:lpstr>
      <vt:lpstr>1_blstripc.ppt - Blue Stripes</vt:lpstr>
      <vt:lpstr>3_Blank Presentation</vt:lpstr>
      <vt:lpstr>2_Earth</vt:lpstr>
      <vt:lpstr>1_Default Design</vt:lpstr>
      <vt:lpstr>Generic (Standard)</vt:lpstr>
      <vt:lpstr>3_Earth</vt:lpstr>
      <vt:lpstr>3_untitled 1</vt:lpstr>
      <vt:lpstr>4_預設簡報設計</vt:lpstr>
      <vt:lpstr>68_Blank Presentation</vt:lpstr>
      <vt:lpstr>5_Office Theme</vt:lpstr>
      <vt:lpstr>5_Soaring</vt:lpstr>
      <vt:lpstr>6_Soaring</vt:lpstr>
      <vt:lpstr>17_Blank Presentation</vt:lpstr>
      <vt:lpstr>5_Default Design</vt:lpstr>
      <vt:lpstr>5_預設簡報設計</vt:lpstr>
      <vt:lpstr>18_Blank Presentation</vt:lpstr>
      <vt:lpstr>6_Office Theme</vt:lpstr>
      <vt:lpstr>7_Office Theme</vt:lpstr>
      <vt:lpstr>19_Blank Presentation</vt:lpstr>
      <vt:lpstr>untitled 3</vt:lpstr>
      <vt:lpstr>6_Default Design</vt:lpstr>
      <vt:lpstr>3_Orbit</vt:lpstr>
      <vt:lpstr>24_Default Design</vt:lpstr>
      <vt:lpstr>Microsoft ClipArt Gallery</vt:lpstr>
      <vt:lpstr>Clip</vt:lpstr>
      <vt:lpstr>将 来 的 恩 惠 (19-20章)</vt:lpstr>
      <vt:lpstr>我们若要得胜，就必须看到耶稣在以下的事中掌权…</vt:lpstr>
      <vt:lpstr>Thy Kingdom Come</vt:lpstr>
      <vt:lpstr>The Epilogue</vt:lpstr>
      <vt:lpstr>The Bible's Epilogue</vt:lpstr>
      <vt:lpstr>mopping-up operation.   n. a clean-up operation; the final stages in a project where the loose ends are taken care of.  It's all over except a small mopping-up operation.</vt:lpstr>
      <vt:lpstr>启 示 录 的 年 表</vt:lpstr>
      <vt:lpstr>耶稣基督的主权</vt:lpstr>
      <vt:lpstr>How will Christ mop up the world after his return?</vt:lpstr>
      <vt:lpstr>启 示 录 的 年 表</vt:lpstr>
      <vt:lpstr>Slides on  启示录 20</vt:lpstr>
      <vt:lpstr>I. You will rule the earth with Christ for 1000 years until Satan's last stand (20:1-10).</vt:lpstr>
      <vt:lpstr>The Millennium (20:1-10)</vt:lpstr>
      <vt:lpstr>The Millennium (20:1-10)</vt:lpstr>
      <vt:lpstr>Satan won't deceive people for 1000 years (20:1-3).</vt:lpstr>
      <vt:lpstr>天 使 拿 著 大 链 子 (20:1)</vt:lpstr>
      <vt:lpstr>“他捉住那龙…把他捆绑一千年，扔在无底坑里，将无底坑关闭，用印封上” (20:2-3a)</vt:lpstr>
      <vt:lpstr>Binding of Satan (20:2-3a NLT)</vt:lpstr>
      <vt:lpstr>The Millennium (20:1-10)</vt:lpstr>
      <vt:lpstr>Saints will rule this earth for 1000 years (20:4-6).</vt:lpstr>
      <vt:lpstr>现在是捆绑撒旦的时候 ？ </vt:lpstr>
      <vt:lpstr>撒但是否现在欺骗万国？ </vt:lpstr>
      <vt:lpstr>为什么要警觉？ </vt:lpstr>
      <vt:lpstr>Satan still deceives today</vt:lpstr>
      <vt:lpstr>Media Deceivers of Satan</vt:lpstr>
      <vt:lpstr>What does it mean for Satan to be bound?</vt:lpstr>
      <vt:lpstr>撒但是否现在欺骗万国？</vt:lpstr>
      <vt:lpstr>启 示 录 20:1-3</vt:lpstr>
      <vt:lpstr>启 示 录 20:4</vt:lpstr>
      <vt:lpstr>启 示 录 20:5-6</vt:lpstr>
      <vt:lpstr>Jesus will rule</vt:lpstr>
      <vt:lpstr>We will rule too!</vt:lpstr>
      <vt:lpstr>启 示 录  20:4-6  简图 </vt:lpstr>
      <vt:lpstr>Alford's Law</vt:lpstr>
      <vt:lpstr>复活团聚!</vt:lpstr>
      <vt:lpstr>启 示 录 20:5-6</vt:lpstr>
      <vt:lpstr>马太福音 6:9-13 (CNV)  9  所以你们要这样祈祷：   ‘我们在天上的父，    愿你的名被尊为圣.  10  愿你的国降临， 愿你的旨意成就在地上， 如同在天上一样.</vt:lpstr>
      <vt:lpstr>"愿你的国降临"</vt:lpstr>
      <vt:lpstr>From Republic to Monarchy</vt:lpstr>
      <vt:lpstr>千禧年的目的</vt:lpstr>
      <vt:lpstr>I. 我们比非信徒 更能够胜任 来解决教会的纷争  (林前二－六, 九－十一)</vt:lpstr>
      <vt:lpstr>“你们不知道圣徒要审判世界吗？既然世界要由你们来审判，难道你们不配审判这些最小的事吗？ 你们不知道我们要审判天使吗？何况今生的事呢？” (林前 6:2-3 CNVS)</vt:lpstr>
      <vt:lpstr>千禧年的目的</vt:lpstr>
      <vt:lpstr>令人难以置信的长寿命!</vt:lpstr>
      <vt:lpstr>千禧年的目的</vt:lpstr>
      <vt:lpstr>国度与契约时间表 </vt:lpstr>
      <vt:lpstr>非新想法！</vt:lpstr>
      <vt:lpstr>   1000年是否意味着1000年？ </vt:lpstr>
      <vt:lpstr>1000年是否意味着1000年？</vt:lpstr>
      <vt:lpstr>一千年真的是一千年吗？</vt:lpstr>
      <vt:lpstr>1000年是否意味着1000年？</vt:lpstr>
      <vt:lpstr>1000年是否意味着1000年？</vt:lpstr>
      <vt:lpstr>1000年是否意味着1000年？</vt:lpstr>
      <vt:lpstr>1000年是否意味着1000年？</vt:lpstr>
      <vt:lpstr>1000年是否意味着1000年？</vt:lpstr>
      <vt:lpstr>Small Group Work  on Rev 20:1-6</vt:lpstr>
      <vt:lpstr>浅谈启示录 20:1-6</vt:lpstr>
      <vt:lpstr>浅谈启示录 20:1-6</vt:lpstr>
      <vt:lpstr>启示录的意见 20:1-6</vt:lpstr>
      <vt:lpstr>启示录的意见20:1-6</vt:lpstr>
      <vt:lpstr>圣徒在哪里掌权（20:4）？ </vt:lpstr>
      <vt:lpstr>圣徒何时掌权(20:4)？</vt:lpstr>
      <vt:lpstr> 第一次复活(20:4)</vt:lpstr>
      <vt:lpstr>第一次复活(20:4)</vt:lpstr>
      <vt:lpstr>第一次复活(20:4)</vt:lpstr>
      <vt:lpstr>第一次复活(20:4)</vt:lpstr>
      <vt:lpstr>第一次复活(20:4)</vt:lpstr>
      <vt:lpstr>第一次复活(20:4)</vt:lpstr>
      <vt:lpstr>第一次复活(20:4)</vt:lpstr>
      <vt:lpstr>第一次复活(20:4)</vt:lpstr>
      <vt:lpstr>复活团聚!</vt:lpstr>
      <vt:lpstr>第一次复活(20:4)</vt:lpstr>
      <vt:lpstr>第一次复活(20:4)</vt:lpstr>
      <vt:lpstr>相信以色列的民族有前途吗？ </vt:lpstr>
      <vt:lpstr>王国 图解 法表示 </vt:lpstr>
      <vt:lpstr>"大灾难之前"被提</vt:lpstr>
      <vt:lpstr>无千禧年观</vt:lpstr>
      <vt:lpstr>后千禧年观</vt:lpstr>
      <vt:lpstr>國度的局面</vt:lpstr>
      <vt:lpstr>启示录 20:1-6</vt:lpstr>
      <vt:lpstr>为什么我提倡前千禧年观?</vt:lpstr>
      <vt:lpstr>时代派</vt:lpstr>
      <vt:lpstr>什么时候被提?</vt:lpstr>
      <vt:lpstr>希腊的介词</vt:lpstr>
      <vt:lpstr>“磨难前” - 升天</vt:lpstr>
      <vt:lpstr>为何我是“磨难前 - 升天” 派</vt:lpstr>
      <vt:lpstr>“磨难前” - 升天</vt:lpstr>
      <vt:lpstr>“磨难前” - 升天</vt:lpstr>
      <vt:lpstr>唯一新约出现 “远离” (thre,w e,k)</vt:lpstr>
      <vt:lpstr>“磨难前” - 升天</vt:lpstr>
      <vt:lpstr>为何我是“磨难前 - 升天” 派</vt:lpstr>
      <vt:lpstr>为何我是“磨难前 - 升天” 派</vt:lpstr>
      <vt:lpstr>“磨难前” - 升天</vt:lpstr>
      <vt:lpstr>为何我是“磨难前 - 升天” 派</vt:lpstr>
      <vt:lpstr>耶稣第二来临的步骤</vt:lpstr>
      <vt:lpstr>第二来临的阶段</vt:lpstr>
      <vt:lpstr>第二来临的阶段</vt:lpstr>
      <vt:lpstr>第二来临的阶段</vt:lpstr>
      <vt:lpstr>前千禧年观</vt:lpstr>
      <vt:lpstr>“患难中” 被提</vt:lpstr>
      <vt:lpstr>“患难后” 被提</vt:lpstr>
      <vt:lpstr>为什么我不跟随“患难后”的看法呢？</vt:lpstr>
      <vt:lpstr>“部分” 被提</vt:lpstr>
      <vt:lpstr>愤怒前的被提</vt:lpstr>
      <vt:lpstr>狼现在爱</vt:lpstr>
      <vt:lpstr>以赛亚 11:6-9</vt:lpstr>
      <vt:lpstr>以赛亚11:6-9</vt:lpstr>
      <vt:lpstr>狮子都被驯服!</vt:lpstr>
      <vt:lpstr>以赛亚11:6-9</vt:lpstr>
      <vt:lpstr>罗马书8:19-21</vt:lpstr>
      <vt:lpstr>为什么我是千禧年前的?</vt:lpstr>
      <vt:lpstr>Patriarch's long lives</vt:lpstr>
      <vt:lpstr>令人难以置信的长寿命!</vt:lpstr>
      <vt:lpstr>复活的身体</vt:lpstr>
      <vt:lpstr>为什么我是千禧年前的?</vt:lpstr>
      <vt:lpstr>千年耶路撒冷</vt:lpstr>
      <vt:lpstr>得释放的受造之物将带来 …</vt:lpstr>
      <vt:lpstr>…一个全新的世界!</vt:lpstr>
      <vt:lpstr>一个“预TRIB”着迷解释如何千年将有两个婴儿死亡</vt:lpstr>
      <vt:lpstr>一个“后TRIB”着迷无法解释如何在千年凡人</vt:lpstr>
      <vt:lpstr>凡人和荣耀的身体真的可以住在一起吗？</vt:lpstr>
      <vt:lpstr>凡人和荣耀的身体真的可以住在一起吗？</vt:lpstr>
      <vt:lpstr>凡人和荣耀的身体真的可以住在一起吗？</vt:lpstr>
      <vt:lpstr>凡人和荣耀的身体真的可以住在一起吗？</vt:lpstr>
      <vt:lpstr>Could mortals and those in glorified bodies really live together?</vt:lpstr>
      <vt:lpstr>Could mortals and those in glorified bodies really live together?</vt:lpstr>
      <vt:lpstr>只在晚餐的时候，他们认识到了耶稣</vt:lpstr>
      <vt:lpstr>每个人都将提交到基督千年？</vt:lpstr>
      <vt:lpstr>凡人仍会有他们在千年的罪恶性质</vt:lpstr>
      <vt:lpstr>我们的罪性仍然从出生</vt:lpstr>
      <vt:lpstr>撒旦仍然活着</vt:lpstr>
      <vt:lpstr>撒旦是一个主骗子</vt:lpstr>
      <vt:lpstr>撒旦的背水一战 (译20:7-10 NLT)</vt:lpstr>
      <vt:lpstr>谁是高格？</vt:lpstr>
      <vt:lpstr>原因以西结的歌革和玛不同的是从约翰的歌革和玛20:7-10启示录</vt:lpstr>
      <vt:lpstr>歌革的入侵何时会发生？</vt:lpstr>
      <vt:lpstr>一个时代论“时间轴”</vt:lpstr>
      <vt:lpstr>假 先 知 与 兽 被 扔 在 烧 著 硫 磺 的 火 湖 里 (19:20)</vt:lpstr>
      <vt:lpstr>基督将赢得这场最后的战役</vt:lpstr>
      <vt:lpstr>“我又看见一个白色的大宝座 …”  (20:11)</vt:lpstr>
      <vt:lpstr>这书 (20:12)</vt:lpstr>
      <vt:lpstr>终审判决</vt:lpstr>
      <vt:lpstr>然而，圣经预言七更未来的判断...</vt:lpstr>
      <vt:lpstr>复活和判断</vt:lpstr>
      <vt:lpstr>基督的审判台前</vt:lpstr>
      <vt:lpstr>基督的第二次来临</vt:lpstr>
      <vt:lpstr>“从嘴里拿出来一把锋利的剑与打击的国家” （启示录19:15 A）</vt:lpstr>
      <vt:lpstr>旧约圣徒的判决</vt:lpstr>
      <vt:lpstr>判断的苦难圣徒</vt:lpstr>
      <vt:lpstr>以色列民族的判决</vt:lpstr>
      <vt:lpstr>判断生活外邦人</vt:lpstr>
      <vt:lpstr>判断生活外邦人</vt:lpstr>
      <vt:lpstr>“任何人的名字没有被发现记录在生命之书被扔进火湖”（20:15）)</vt:lpstr>
      <vt:lpstr>乐园的转换</vt:lpstr>
      <vt:lpstr>火湖 （20:14-15）</vt:lpstr>
      <vt:lpstr>是否只有不信的人才会出现在白色宝座前 （20：14-15）？</vt:lpstr>
      <vt:lpstr>我们相信这将？</vt:lpstr>
      <vt:lpstr>“好了，下来我走了。</vt:lpstr>
      <vt:lpstr>我们相信这将？</vt:lpstr>
      <vt:lpstr>我们相信这将？</vt:lpstr>
      <vt:lpstr>新天新地球</vt:lpstr>
      <vt:lpstr>永恒的居所最大的真理是什么?    你对天堂最渴望的是 什么?</vt:lpstr>
      <vt:lpstr>想象滑雪时绝对不会受伤!</vt:lpstr>
      <vt:lpstr>家 = 情感关系!</vt:lpstr>
      <vt:lpstr>天堂 = 情感关系!</vt:lpstr>
      <vt:lpstr>真的有天堂</vt:lpstr>
      <vt:lpstr>真的有天堂</vt:lpstr>
      <vt:lpstr>真的有天堂</vt:lpstr>
      <vt:lpstr>祂会再来!</vt:lpstr>
      <vt:lpstr>来到溪水边!</vt:lpstr>
      <vt:lpstr> </vt:lpstr>
      <vt:lpstr>"I was caught up to the third heaven"  (2 Cor 12:2 NLT)</vt:lpstr>
      <vt:lpstr>“天堂”的术语</vt:lpstr>
      <vt:lpstr>Slides on  启示录 21</vt:lpstr>
      <vt:lpstr>一切事物的完善</vt:lpstr>
      <vt:lpstr>终于开始</vt:lpstr>
      <vt:lpstr>六天的创造</vt:lpstr>
      <vt:lpstr>动物</vt:lpstr>
      <vt:lpstr>人</vt:lpstr>
      <vt:lpstr>Woman</vt:lpstr>
      <vt:lpstr>命令</vt:lpstr>
      <vt:lpstr>PowerPoint Presentation</vt:lpstr>
      <vt:lpstr>PowerPoint Presentation</vt:lpstr>
      <vt:lpstr>PowerPoint Presentation</vt:lpstr>
      <vt:lpstr>总结</vt:lpstr>
      <vt:lpstr>全面性的主題</vt:lpstr>
      <vt:lpstr>创世记第一章的国度</vt:lpstr>
      <vt:lpstr>国度与契约时间表 </vt:lpstr>
      <vt:lpstr> 我舊約主題的觀點</vt:lpstr>
      <vt:lpstr>你在这里</vt:lpstr>
      <vt:lpstr>将 来 的 恩 惠 (19-20章)</vt:lpstr>
      <vt:lpstr>千年和天堂之间的差异</vt:lpstr>
      <vt:lpstr>千年和天堂之间的差异</vt:lpstr>
      <vt:lpstr>我们已经瞥见上帝的宝座 (启 4-5，CNV)</vt:lpstr>
      <vt:lpstr>终于开始</vt:lpstr>
      <vt:lpstr>新天和新地</vt:lpstr>
      <vt:lpstr>探索!</vt:lpstr>
      <vt:lpstr>我又看见一个新天新地， 因为先前的天地都过去了(21:1a).</vt:lpstr>
      <vt:lpstr>千禧年与天堂的不同</vt:lpstr>
      <vt:lpstr>千禧年与天堂的不同</vt:lpstr>
      <vt:lpstr>千禧年与天堂的不同</vt:lpstr>
      <vt:lpstr>千禧年与天堂的不同</vt:lpstr>
      <vt:lpstr>“我又看见一个新天新地，因为先前的天地都过去了”  (启21:1a, CNV).</vt:lpstr>
      <vt:lpstr>海也再没有了 (21:1b, CNV).</vt:lpstr>
      <vt:lpstr>约翰看新耶路撒冷</vt:lpstr>
      <vt:lpstr>“圣经”的视交叉</vt:lpstr>
      <vt:lpstr>海也再没有了(21:1b).</vt:lpstr>
      <vt:lpstr>海也再没有了(21:1b).</vt:lpstr>
      <vt:lpstr>新耶路撒冷</vt:lpstr>
      <vt:lpstr>我又看见圣城， 新耶路撒冷， 从天上由 神那里降下来， 预备好了， 好像打扮整齐等候丈夫的新娘 (21:2)。</vt:lpstr>
      <vt:lpstr>为什么 新的耶路撒冷会从天上降下来 ？(21:2)</vt:lpstr>
      <vt:lpstr>上帝 的存在显现在伊甸园  </vt:lpstr>
      <vt:lpstr>上帝 的存在显现在会幕 </vt:lpstr>
      <vt:lpstr>上帝 的存在显现在圣殿</vt:lpstr>
      <vt:lpstr>"…好像打扮整齐等候丈夫的新娘…"</vt:lpstr>
      <vt:lpstr>万物的完结</vt:lpstr>
      <vt:lpstr>我听见有大声音从宝座那里发出来， 说： “看哪！ 神的帐幕在人间， 他要与人同住， 他们要作他的子民。 神要亲自与他们同在， 要作他们的 神  (21:3).</vt:lpstr>
      <vt:lpstr>不是从地升天而是从天而降</vt:lpstr>
      <vt:lpstr>一切事物的完善</vt:lpstr>
      <vt:lpstr>我们现今都经验死亡</vt:lpstr>
      <vt:lpstr>悲伤也是人生的一部分</vt:lpstr>
      <vt:lpstr>一切事物的完善</vt:lpstr>
      <vt:lpstr>他要擦去眼泪，从他们的眼神，会有更多的死亡或悲伤，或哭或疼痛。所有这些都已经一去不复返了 （21:4 NLT）。</vt:lpstr>
      <vt:lpstr>Heaven Will Have Sins Forgiven</vt:lpstr>
      <vt:lpstr>天堂里，罪得赦免！</vt:lpstr>
      <vt:lpstr>我们将拥有荣耀的身体!</vt:lpstr>
      <vt:lpstr>那么，什么是我们的荣耀的身体像吗？</vt:lpstr>
      <vt:lpstr>罗马人认为，汞能飞</vt:lpstr>
      <vt:lpstr>PowerPoint Presentation</vt:lpstr>
      <vt:lpstr>PowerPoint Presentation</vt:lpstr>
      <vt:lpstr>PowerPoint Presentation</vt:lpstr>
      <vt:lpstr>PowerPoint Presentation</vt:lpstr>
      <vt:lpstr>我们的身体就会像基督的身体！</vt:lpstr>
      <vt:lpstr>一切事物的完善</vt:lpstr>
      <vt:lpstr>坐 在 地 球 上?</vt:lpstr>
      <vt:lpstr>四 方 城</vt:lpstr>
      <vt:lpstr>新 耶 路 撒 冷</vt:lpstr>
      <vt:lpstr>新耶路撒冷及东南亚</vt:lpstr>
      <vt:lpstr>新 耶 路 撒 冷 超 越 现 有 的 耶 路 撒 冷</vt:lpstr>
      <vt:lpstr>比 喻 或 按 召 字 义?</vt:lpstr>
      <vt:lpstr>新耶路撒冷就是教会吗?</vt:lpstr>
      <vt:lpstr>新耶路撒冷 = 教会?</vt:lpstr>
      <vt:lpstr>新耶路撒冷</vt:lpstr>
      <vt:lpstr>"拿着七个盛满着末后七灾的碗的七位天使中，有一位走来对我说：“你来！我要把新娘，就是羊羔的妻子，指示你。“  (21:9 CNV).</vt:lpstr>
      <vt:lpstr>圣城从天上降下来 (启21:10-11，CNV)</vt:lpstr>
      <vt:lpstr>一切事物的完善</vt:lpstr>
      <vt:lpstr>新耶路撒冷的子民</vt:lpstr>
      <vt:lpstr>一切都更新了! (启21:5-7，CNV)</vt:lpstr>
      <vt:lpstr>那些被拒绝的！ (启21:8，CNV)</vt:lpstr>
      <vt:lpstr>那两千两百公里 的四方城将会让我们联想到上帝居住在至圣所 (21:15-16).</vt:lpstr>
      <vt:lpstr>在会幕和圣殿的至圣所也是个 完美立方体</vt:lpstr>
      <vt:lpstr>在美国 上面</vt:lpstr>
      <vt:lpstr>神的荣耀照明 (启21:22-27)!</vt:lpstr>
      <vt:lpstr>一切事物的完善</vt:lpstr>
      <vt:lpstr>和城市有没有太阳或月亮的需要，为神的荣耀照亮了城市，和羔羊的是它的光(21:23 NLT).</vt:lpstr>
      <vt:lpstr>一切事物的完善</vt:lpstr>
      <vt:lpstr>圣城的根基 (启21:12-21)</vt:lpstr>
      <vt:lpstr>基石(21:19-20)</vt:lpstr>
      <vt:lpstr>大祭司的胸牌  (出28:15-21)</vt:lpstr>
      <vt:lpstr>大祭司胸牌   (出 28:15-21，CNV)</vt:lpstr>
      <vt:lpstr>基石(21:19-20)</vt:lpstr>
      <vt:lpstr>城门 (启21:21)</vt:lpstr>
      <vt:lpstr>一颗珍珠的门 (21:21)!</vt:lpstr>
      <vt:lpstr>一切事物的完善</vt:lpstr>
      <vt:lpstr>没有更多的罪恶和死亡！</vt:lpstr>
      <vt:lpstr>没有邪恶将被允许进入，也不是任何人，谁的做法可耻的偶像崇拜和不诚实，但只有那些名字写在羔羊生命册(21:27 NLT).</vt:lpstr>
      <vt:lpstr>Slides on  启示录 22</vt:lpstr>
      <vt:lpstr>一切事物的完善</vt:lpstr>
      <vt:lpstr>一切事物的完善</vt:lpstr>
      <vt:lpstr>生命之树 (22:2)</vt:lpstr>
      <vt:lpstr>一切事物的完善</vt:lpstr>
      <vt:lpstr>一切事物的完善</vt:lpstr>
      <vt:lpstr>一切事物的完善</vt:lpstr>
      <vt:lpstr>一切事物的完善</vt:lpstr>
      <vt:lpstr>一切事物的完善</vt:lpstr>
      <vt:lpstr>"不再有黑夜了，他们也不需要灯光或日光了，因为主　神要光照他们。他们要作王，直到永永远远。" (22:5 CNV).</vt:lpstr>
      <vt:lpstr>一切事物的完善</vt:lpstr>
      <vt:lpstr>其他问题…</vt:lpstr>
      <vt:lpstr>天堂会有动物吗?</vt:lpstr>
      <vt:lpstr>天堂 有 动物 吗?</vt:lpstr>
      <vt:lpstr>耶稣基督和祂的势力将会骑着马回返 (启19:11)</vt:lpstr>
      <vt:lpstr>天堂是永恒的！</vt:lpstr>
      <vt:lpstr>天上永远不会结束！</vt:lpstr>
      <vt:lpstr>耶稣基督鼓励 我们过圣洁的生活，等候祂随时的到来 (启22:7-17).</vt:lpstr>
      <vt:lpstr>“我们必和他们一同被提到云里，在空中与主相会”  (帖前 4:17，CNV)</vt:lpstr>
      <vt:lpstr>耶稣得胜!</vt:lpstr>
      <vt:lpstr>耶稣基督鼓励 我们过圣洁的生活，等候祂随时的到来 (启22:7-17).</vt:lpstr>
      <vt:lpstr>我必快来! (22:12-13， CNV)</vt:lpstr>
      <vt:lpstr>你将如何宣传天堂吗？</vt:lpstr>
      <vt:lpstr>天堂在哪里?</vt:lpstr>
      <vt:lpstr>天堂现在在哪里?</vt:lpstr>
      <vt:lpstr>天堂现在在哪里?</vt:lpstr>
      <vt:lpstr>天堂现在在哪里?</vt:lpstr>
      <vt:lpstr>天堂比你 想象的还要 靠近!</vt:lpstr>
      <vt:lpstr>天堂：传统观点与圣经观点的对比</vt:lpstr>
      <vt:lpstr>天堂真正是什么?</vt:lpstr>
      <vt:lpstr>登山变相</vt:lpstr>
      <vt:lpstr>什么人去天堂?</vt:lpstr>
      <vt:lpstr>天 堂 将 有 自 然 美 </vt:lpstr>
      <vt:lpstr>天工绿化</vt:lpstr>
      <vt:lpstr>天 堂 的 地 形 ?</vt:lpstr>
      <vt:lpstr>永 恒 的 城 市 生 活?</vt:lpstr>
      <vt:lpstr>精金的城</vt:lpstr>
      <vt:lpstr>“‘是的，我必快来！ 阿们！主耶稣啊，请你来吧！  愿主耶稣的恩惠与所有的圣徒同在！阿们！“  (启22:20-21，CNV)</vt:lpstr>
      <vt:lpstr>要如何总结新天， 新地及 新耶路撒冷?</vt:lpstr>
      <vt:lpstr>要旨:</vt:lpstr>
      <vt:lpstr>你的焦点是上帝的礼物还是祂的同在?</vt:lpstr>
      <vt:lpstr>I.  上帝会再次与人共居  (启示21:1–22:6).</vt:lpstr>
      <vt:lpstr>II. 活在末后的亮光  (启22:7-21).</vt:lpstr>
      <vt:lpstr>                                           来喝水！</vt:lpstr>
      <vt:lpstr>你渴望基督的再来吗?    为什么? </vt:lpstr>
      <vt:lpstr>Black</vt:lpstr>
      <vt:lpstr>新约全书讲章 • BibleStudyDownloads.org</vt:lpstr>
      <vt:lpstr>I.  上帝看守着他的话, 审判的篡改 (启示录. 22:18-19)</vt:lpstr>
      <vt:lpstr>严厉警告(22:18-19)</vt:lpstr>
      <vt:lpstr>一些自由主义者书籍</vt:lpstr>
      <vt:lpstr>新约伪经 : 18 福音</vt:lpstr>
      <vt:lpstr>新约伪经 : 21 “行为”</vt:lpstr>
      <vt:lpstr>新约伪经 : 21 “行为”</vt:lpstr>
      <vt:lpstr>新约伪经 : 其他</vt:lpstr>
      <vt:lpstr>布朗的主要来源是诺斯底</vt:lpstr>
      <vt:lpstr>犹大福音</vt:lpstr>
      <vt:lpstr>判决的减量</vt:lpstr>
      <vt:lpstr>减法</vt:lpstr>
      <vt:lpstr>摩门进行加减</vt:lpstr>
      <vt:lpstr>布朗的“胜利者”理念</vt:lpstr>
      <vt:lpstr>谁是“赢家”？</vt:lpstr>
      <vt:lpstr>被模糊了的历史</vt:lpstr>
      <vt:lpstr>神指导了正典的发展。</vt:lpstr>
      <vt:lpstr>清理历史</vt:lpstr>
      <vt:lpstr>爱任纽（公元180）</vt:lpstr>
      <vt:lpstr>爱任纽（公元180）</vt:lpstr>
      <vt:lpstr>爱任纽（公元180）</vt:lpstr>
      <vt:lpstr>清理历史</vt:lpstr>
      <vt:lpstr>NT Canon during 1st 4C</vt:lpstr>
      <vt:lpstr>新约正典的要求</vt:lpstr>
      <vt:lpstr>保罗五年内称卢克的福音“圣经”！</vt:lpstr>
      <vt:lpstr>彼得也叫保罗的信 “圣经”！</vt:lpstr>
      <vt:lpstr>圣经可靠吗？</vt:lpstr>
      <vt:lpstr>现存的异教徒书籍 与 新约相比</vt:lpstr>
      <vt:lpstr>DSS 死海古卷的重要性</vt:lpstr>
      <vt:lpstr>以赛亚：昆兰五，馬所拉學者</vt:lpstr>
      <vt:lpstr>Why are these books doubted?</vt:lpstr>
      <vt:lpstr>我们如何应对对圣经的攻击今天？</vt:lpstr>
      <vt:lpstr>独有这么一本书</vt:lpstr>
      <vt:lpstr>我们的核心理念</vt:lpstr>
      <vt:lpstr>一个挑战</vt:lpstr>
      <vt:lpstr>我们要怎么在基督里得胜?</vt:lpstr>
      <vt:lpstr>我们若要得胜，就必须看到耶稣在以下的事中掌权…</vt:lpstr>
      <vt:lpstr>PowerPoint Presentation</vt:lpstr>
      <vt:lpstr>总结陈述</vt:lpstr>
      <vt:lpstr>耶稣 统治全世界!   祂可定能解决你 任何的小问题。 </vt:lpstr>
      <vt:lpstr>我们为什么应当知道耶稣对这个世界拥有绝对主权?</vt:lpstr>
      <vt:lpstr>你眼中的耶稣？</vt:lpstr>
      <vt:lpstr>耶稣基督的主权</vt:lpstr>
      <vt:lpstr>Black</vt:lpstr>
      <vt:lpstr>新约全书讲章 • BibleStudyDownloads.org</vt:lpstr>
      <vt:lpstr>注视-掠过视  准则</vt:lpstr>
      <vt:lpstr>注视-掠过视  准则</vt:lpstr>
      <vt:lpstr>响应器</vt:lpstr>
      <vt:lpstr>I.引言</vt:lpstr>
      <vt:lpstr>公元70</vt:lpstr>
      <vt:lpstr>无法找到一个停车位</vt:lpstr>
      <vt:lpstr>9/11</vt:lpstr>
      <vt:lpstr>海啸</vt:lpstr>
      <vt:lpstr>碗判决</vt:lpstr>
      <vt:lpstr>四大末世论意见</vt:lpstr>
      <vt:lpstr>定义</vt:lpstr>
      <vt:lpstr>肯尼斯·金特里，小</vt:lpstr>
      <vt:lpstr>历史</vt:lpstr>
      <vt:lpstr>对已过派的类型</vt:lpstr>
      <vt:lpstr>二。在解释器的参数和响应</vt:lpstr>
      <vt:lpstr>A. 外部证据</vt:lpstr>
      <vt:lpstr>一种激进的主张：</vt:lpstr>
      <vt:lpstr>父亲教会及现代学者</vt:lpstr>
      <vt:lpstr>B.启示追溯到公元70年之前的内    部证据。</vt:lpstr>
      <vt:lpstr>已过派寺庙？启示录11:1-2作为依然屹立</vt:lpstr>
      <vt:lpstr>回应：</vt:lpstr>
      <vt:lpstr>启示录 13:18</vt:lpstr>
      <vt:lpstr>回应：未来取向</vt:lpstr>
      <vt:lpstr>启示录 17:10</vt:lpstr>
      <vt:lpstr>回应：为什么不能使用尼禄是666吗？</vt:lpstr>
      <vt:lpstr>与丹尼尔的相关性</vt:lpstr>
      <vt:lpstr>八个连续王国 (17:10-11) </vt:lpstr>
      <vt:lpstr>支持查看历届三国</vt:lpstr>
      <vt:lpstr>启示录 17:10比尔肯定没有尼禄或多米提安参考。</vt:lpstr>
      <vt:lpstr>C.  实现在启示录的预言时机</vt:lpstr>
      <vt:lpstr>然而，他们无法解释“我必快来”  (启示录  2:16; 3:11; 22:7, 12, 20)</vt:lpstr>
      <vt:lpstr>已过派 困难</vt:lpstr>
      <vt:lpstr>D.履行马太福音10:23，16:28 和24:34</vt:lpstr>
      <vt:lpstr>他们的主张</vt:lpstr>
      <vt:lpstr>回应：</vt:lpstr>
      <vt:lpstr>激进已过派见马特。 马太福音16：28分如说，耶稣会在那一代</vt:lpstr>
      <vt:lpstr>它实际上是指人们将身体活着，当耶稣结束时间</vt:lpstr>
      <vt:lpstr>已过派看到“这一代”在马特。  马太福音24:34作为，特别是代谁听到耶稣</vt:lpstr>
      <vt:lpstr>End Times?</vt:lpstr>
      <vt:lpstr>E.科特话语，马太福音24-25章</vt:lpstr>
      <vt:lpstr>马太福音24:3 </vt:lpstr>
      <vt:lpstr>马太福音 24:3</vt:lpstr>
      <vt:lpstr>马太福音24:3 </vt:lpstr>
      <vt:lpstr>憎恶的苍凉</vt:lpstr>
      <vt:lpstr>它不能发生了！！</vt:lpstr>
      <vt:lpstr>即将到来的基督</vt:lpstr>
      <vt:lpstr>parousi,a—圆满（未来）</vt:lpstr>
      <vt:lpstr>已过派声称，“在天上的迹象”戏剧性的方式表达惊人的宇宙的迹象，国难或战斗的胜利（非神奇的方法）。</vt:lpstr>
      <vt:lpstr>他们声称宇宙的迹象都没有字面</vt:lpstr>
      <vt:lpstr>反驳：</vt:lpstr>
      <vt:lpstr>应用</vt:lpstr>
      <vt:lpstr>结论</vt:lpstr>
      <vt:lpstr>“我们会被提起与他相会”</vt:lpstr>
      <vt:lpstr>"我们注目仰望祂"</vt:lpstr>
      <vt:lpstr>The sky shall unfold… 天空将被打开。。。</vt:lpstr>
      <vt:lpstr>PowerPoint Presentation</vt:lpstr>
      <vt:lpstr>The stars shall applaud Him  with thunders of praise  群星将以雷声般的赞美为祂鼓掌</vt:lpstr>
      <vt:lpstr>The sweet light of His eyes shall enhance those awaiting 祂眼中的光鼓励了那在等待的</vt:lpstr>
      <vt:lpstr>And we shall behold Him then face to face 我们注目仰望祂，之后与祂面对面</vt:lpstr>
      <vt:lpstr>We shall behold Him （2x) 我们注目仰望祂 (2x)</vt:lpstr>
      <vt:lpstr>…face to face in all of His glory  …面对面在祂的荣耀里</vt:lpstr>
      <vt:lpstr>PowerPoint Presentation</vt:lpstr>
      <vt:lpstr>…face to face, our Savior and Lord  。。。面对面, 我们的救赎主与上帝</vt:lpstr>
      <vt:lpstr>The angel shall sound the shout of His coming 天使将对祂的降临呼喊</vt:lpstr>
      <vt:lpstr>The sleeping shall rise from their slumbering place 那沉睡的将从梦中醒来</vt:lpstr>
      <vt:lpstr>And those who remain shall be changed in a moment 那些剩余的在霎那间将被改变</vt:lpstr>
      <vt:lpstr>And we shall behold Him  then face to face 我们注目仰望祂，之后与并面对面</vt:lpstr>
      <vt:lpstr>PowerPoint Presentation</vt:lpstr>
      <vt:lpstr>PowerPoint Presentation</vt:lpstr>
      <vt:lpstr>PowerPoint Presentation</vt:lpstr>
      <vt:lpstr>PowerPoint Presentation</vt:lpstr>
      <vt:lpstr>We shall behold Him, our Savior and Lord 我们注目仰望祂， 我们的救赎主和上帝</vt:lpstr>
      <vt:lpstr>                                           来喝水！</vt:lpstr>
      <vt:lpstr>“是呀！我即将到来！”？阿门！来到主耶稣！主耶稣的恩典是神的子民。阿门。</vt:lpstr>
      <vt:lpstr>Black</vt:lpstr>
      <vt:lpstr>Black</vt:lpstr>
      <vt:lpstr>新约全书链接地址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27-Revelation-52.ppt</dc:title>
  <dc:creator>Dr Rick Griffith</dc:creator>
  <cp:lastModifiedBy>Rick Griffith</cp:lastModifiedBy>
  <cp:revision>1489</cp:revision>
  <cp:lastPrinted>2006-06-01T06:54:22Z</cp:lastPrinted>
  <dcterms:created xsi:type="dcterms:W3CDTF">2011-03-20T06:56:13Z</dcterms:created>
  <dcterms:modified xsi:type="dcterms:W3CDTF">2020-07-16T15:49:14Z</dcterms:modified>
</cp:coreProperties>
</file>