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8.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0.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1.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2.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3.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4.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5.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6.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7.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28.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9.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0.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1.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2.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3.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4.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5.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6.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37.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38.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39.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0.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3.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4.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heme/themeOverride5.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6.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91407" r:id="rId2"/>
    <p:sldMasterId id="2147491421" r:id="rId3"/>
    <p:sldMasterId id="2147505487" r:id="rId4"/>
    <p:sldMasterId id="2147505501" r:id="rId5"/>
    <p:sldMasterId id="2147505515" r:id="rId6"/>
    <p:sldMasterId id="2147505527" r:id="rId7"/>
    <p:sldMasterId id="2147505539" r:id="rId8"/>
    <p:sldMasterId id="2147505551" r:id="rId9"/>
    <p:sldMasterId id="2147505563" r:id="rId10"/>
    <p:sldMasterId id="2147505575" r:id="rId11"/>
    <p:sldMasterId id="2147506384" r:id="rId12"/>
    <p:sldMasterId id="2147507752" r:id="rId13"/>
    <p:sldMasterId id="2147507955" r:id="rId14"/>
    <p:sldMasterId id="2147507971" r:id="rId15"/>
    <p:sldMasterId id="2147507983" r:id="rId16"/>
    <p:sldMasterId id="2147507995" r:id="rId17"/>
    <p:sldMasterId id="2147508007" r:id="rId18"/>
    <p:sldMasterId id="2147508021" r:id="rId19"/>
    <p:sldMasterId id="2147508035" r:id="rId20"/>
    <p:sldMasterId id="2147508049" r:id="rId21"/>
    <p:sldMasterId id="2147508061" r:id="rId22"/>
    <p:sldMasterId id="2147508075" r:id="rId23"/>
    <p:sldMasterId id="2147508087" r:id="rId24"/>
    <p:sldMasterId id="2147508099" r:id="rId25"/>
    <p:sldMasterId id="2147508111" r:id="rId26"/>
    <p:sldMasterId id="2147508123" r:id="rId27"/>
    <p:sldMasterId id="2147508135" r:id="rId28"/>
    <p:sldMasterId id="2147508147" r:id="rId29"/>
    <p:sldMasterId id="2147508161" r:id="rId30"/>
    <p:sldMasterId id="2147508173" r:id="rId31"/>
    <p:sldMasterId id="2147508176" r:id="rId32"/>
    <p:sldMasterId id="2147508188" r:id="rId33"/>
    <p:sldMasterId id="2147508200" r:id="rId34"/>
    <p:sldMasterId id="2147508212" r:id="rId35"/>
    <p:sldMasterId id="2147508226" r:id="rId36"/>
    <p:sldMasterId id="2147508240" r:id="rId37"/>
    <p:sldMasterId id="2147508252" r:id="rId38"/>
    <p:sldMasterId id="2147508266" r:id="rId39"/>
    <p:sldMasterId id="2147508278" r:id="rId40"/>
    <p:sldMasterId id="2147508290" r:id="rId41"/>
  </p:sldMasterIdLst>
  <p:notesMasterIdLst>
    <p:notesMasterId r:id="rId276"/>
  </p:notesMasterIdLst>
  <p:handoutMasterIdLst>
    <p:handoutMasterId r:id="rId277"/>
  </p:handoutMasterIdLst>
  <p:sldIdLst>
    <p:sldId id="989" r:id="rId42"/>
    <p:sldId id="1223" r:id="rId43"/>
    <p:sldId id="4184" r:id="rId44"/>
    <p:sldId id="1719" r:id="rId45"/>
    <p:sldId id="803" r:id="rId46"/>
    <p:sldId id="805" r:id="rId47"/>
    <p:sldId id="806" r:id="rId48"/>
    <p:sldId id="817" r:id="rId49"/>
    <p:sldId id="1724" r:id="rId50"/>
    <p:sldId id="1950" r:id="rId51"/>
    <p:sldId id="988" r:id="rId52"/>
    <p:sldId id="990" r:id="rId53"/>
    <p:sldId id="1726" r:id="rId54"/>
    <p:sldId id="808" r:id="rId55"/>
    <p:sldId id="1217" r:id="rId56"/>
    <p:sldId id="992" r:id="rId57"/>
    <p:sldId id="993" r:id="rId58"/>
    <p:sldId id="994" r:id="rId59"/>
    <p:sldId id="995" r:id="rId60"/>
    <p:sldId id="996" r:id="rId61"/>
    <p:sldId id="997" r:id="rId62"/>
    <p:sldId id="998" r:id="rId63"/>
    <p:sldId id="999" r:id="rId64"/>
    <p:sldId id="3956" r:id="rId65"/>
    <p:sldId id="1000" r:id="rId66"/>
    <p:sldId id="1001" r:id="rId67"/>
    <p:sldId id="1002" r:id="rId68"/>
    <p:sldId id="1003" r:id="rId69"/>
    <p:sldId id="1004" r:id="rId70"/>
    <p:sldId id="1005" r:id="rId71"/>
    <p:sldId id="1006" r:id="rId72"/>
    <p:sldId id="1007" r:id="rId73"/>
    <p:sldId id="1453" r:id="rId74"/>
    <p:sldId id="1725" r:id="rId75"/>
    <p:sldId id="1668" r:id="rId76"/>
    <p:sldId id="1667" r:id="rId77"/>
    <p:sldId id="1306" r:id="rId78"/>
    <p:sldId id="652" r:id="rId79"/>
    <p:sldId id="1732" r:id="rId80"/>
    <p:sldId id="1735" r:id="rId81"/>
    <p:sldId id="1736" r:id="rId82"/>
    <p:sldId id="1737" r:id="rId83"/>
    <p:sldId id="1738" r:id="rId84"/>
    <p:sldId id="1739" r:id="rId85"/>
    <p:sldId id="1740" r:id="rId86"/>
    <p:sldId id="1741" r:id="rId87"/>
    <p:sldId id="1742" r:id="rId88"/>
    <p:sldId id="1743" r:id="rId89"/>
    <p:sldId id="1744" r:id="rId90"/>
    <p:sldId id="1745" r:id="rId91"/>
    <p:sldId id="1746" r:id="rId92"/>
    <p:sldId id="1747" r:id="rId93"/>
    <p:sldId id="1748" r:id="rId94"/>
    <p:sldId id="1749" r:id="rId95"/>
    <p:sldId id="1750" r:id="rId96"/>
    <p:sldId id="1751" r:id="rId97"/>
    <p:sldId id="1752" r:id="rId98"/>
    <p:sldId id="1753" r:id="rId99"/>
    <p:sldId id="1754" r:id="rId100"/>
    <p:sldId id="1755" r:id="rId101"/>
    <p:sldId id="1757" r:id="rId102"/>
    <p:sldId id="1758" r:id="rId103"/>
    <p:sldId id="1759" r:id="rId104"/>
    <p:sldId id="1760" r:id="rId105"/>
    <p:sldId id="1761" r:id="rId106"/>
    <p:sldId id="1999" r:id="rId107"/>
    <p:sldId id="1764" r:id="rId108"/>
    <p:sldId id="1765" r:id="rId109"/>
    <p:sldId id="1766" r:id="rId110"/>
    <p:sldId id="1767" r:id="rId111"/>
    <p:sldId id="1768" r:id="rId112"/>
    <p:sldId id="4186" r:id="rId113"/>
    <p:sldId id="4185" r:id="rId114"/>
    <p:sldId id="1769" r:id="rId115"/>
    <p:sldId id="1770" r:id="rId116"/>
    <p:sldId id="1771" r:id="rId117"/>
    <p:sldId id="1772" r:id="rId118"/>
    <p:sldId id="1773" r:id="rId119"/>
    <p:sldId id="1774" r:id="rId120"/>
    <p:sldId id="1775" r:id="rId121"/>
    <p:sldId id="4187" r:id="rId122"/>
    <p:sldId id="1777" r:id="rId123"/>
    <p:sldId id="1023" r:id="rId124"/>
    <p:sldId id="1778" r:id="rId125"/>
    <p:sldId id="1779" r:id="rId126"/>
    <p:sldId id="1780" r:id="rId127"/>
    <p:sldId id="1781" r:id="rId128"/>
    <p:sldId id="1782" r:id="rId129"/>
    <p:sldId id="1783" r:id="rId130"/>
    <p:sldId id="1784" r:id="rId131"/>
    <p:sldId id="1785" r:id="rId132"/>
    <p:sldId id="1786" r:id="rId133"/>
    <p:sldId id="1787" r:id="rId134"/>
    <p:sldId id="1789" r:id="rId135"/>
    <p:sldId id="4191" r:id="rId136"/>
    <p:sldId id="4190" r:id="rId137"/>
    <p:sldId id="4189" r:id="rId138"/>
    <p:sldId id="4188" r:id="rId139"/>
    <p:sldId id="1790" r:id="rId140"/>
    <p:sldId id="1788" r:id="rId141"/>
    <p:sldId id="4194" r:id="rId142"/>
    <p:sldId id="4193" r:id="rId143"/>
    <p:sldId id="4192" r:id="rId144"/>
    <p:sldId id="1009" r:id="rId145"/>
    <p:sldId id="1021" r:id="rId146"/>
    <p:sldId id="1776" r:id="rId147"/>
    <p:sldId id="1951" r:id="rId148"/>
    <p:sldId id="1952" r:id="rId149"/>
    <p:sldId id="1953" r:id="rId150"/>
    <p:sldId id="1954" r:id="rId151"/>
    <p:sldId id="1955" r:id="rId152"/>
    <p:sldId id="1956" r:id="rId153"/>
    <p:sldId id="1957" r:id="rId154"/>
    <p:sldId id="1798" r:id="rId155"/>
    <p:sldId id="1799" r:id="rId156"/>
    <p:sldId id="1800" r:id="rId157"/>
    <p:sldId id="1456" r:id="rId158"/>
    <p:sldId id="1027" r:id="rId159"/>
    <p:sldId id="1025" r:id="rId160"/>
    <p:sldId id="1026" r:id="rId161"/>
    <p:sldId id="1028" r:id="rId162"/>
    <p:sldId id="653" r:id="rId163"/>
    <p:sldId id="1734" r:id="rId164"/>
    <p:sldId id="4200" r:id="rId165"/>
    <p:sldId id="4199" r:id="rId166"/>
    <p:sldId id="4198" r:id="rId167"/>
    <p:sldId id="4197" r:id="rId168"/>
    <p:sldId id="4196" r:id="rId169"/>
    <p:sldId id="4195" r:id="rId170"/>
    <p:sldId id="1802" r:id="rId171"/>
    <p:sldId id="1803" r:id="rId172"/>
    <p:sldId id="1804" r:id="rId173"/>
    <p:sldId id="1012" r:id="rId174"/>
    <p:sldId id="1011" r:id="rId175"/>
    <p:sldId id="2000" r:id="rId176"/>
    <p:sldId id="2001" r:id="rId177"/>
    <p:sldId id="1805" r:id="rId178"/>
    <p:sldId id="1806" r:id="rId179"/>
    <p:sldId id="1013" r:id="rId180"/>
    <p:sldId id="1014" r:id="rId181"/>
    <p:sldId id="1015" r:id="rId182"/>
    <p:sldId id="1016" r:id="rId183"/>
    <p:sldId id="1017" r:id="rId184"/>
    <p:sldId id="1018" r:id="rId185"/>
    <p:sldId id="1019" r:id="rId186"/>
    <p:sldId id="1807" r:id="rId187"/>
    <p:sldId id="1808" r:id="rId188"/>
    <p:sldId id="1809" r:id="rId189"/>
    <p:sldId id="1810" r:id="rId190"/>
    <p:sldId id="1811" r:id="rId191"/>
    <p:sldId id="1812" r:id="rId192"/>
    <p:sldId id="1813" r:id="rId193"/>
    <p:sldId id="654" r:id="rId194"/>
    <p:sldId id="1815" r:id="rId195"/>
    <p:sldId id="1894" r:id="rId196"/>
    <p:sldId id="1817" r:id="rId197"/>
    <p:sldId id="1987" r:id="rId198"/>
    <p:sldId id="1988" r:id="rId199"/>
    <p:sldId id="1989" r:id="rId200"/>
    <p:sldId id="1990" r:id="rId201"/>
    <p:sldId id="1991" r:id="rId202"/>
    <p:sldId id="1992" r:id="rId203"/>
    <p:sldId id="1993" r:id="rId204"/>
    <p:sldId id="1994" r:id="rId205"/>
    <p:sldId id="1995" r:id="rId206"/>
    <p:sldId id="1996" r:id="rId207"/>
    <p:sldId id="1986" r:id="rId208"/>
    <p:sldId id="1829" r:id="rId209"/>
    <p:sldId id="1912" r:id="rId210"/>
    <p:sldId id="1958" r:id="rId211"/>
    <p:sldId id="1903" r:id="rId212"/>
    <p:sldId id="1901" r:id="rId213"/>
    <p:sldId id="1834" r:id="rId214"/>
    <p:sldId id="1913" r:id="rId215"/>
    <p:sldId id="1836" r:id="rId216"/>
    <p:sldId id="1902" r:id="rId217"/>
    <p:sldId id="1897" r:id="rId218"/>
    <p:sldId id="1896" r:id="rId219"/>
    <p:sldId id="1895" r:id="rId220"/>
    <p:sldId id="1909" r:id="rId221"/>
    <p:sldId id="1914" r:id="rId222"/>
    <p:sldId id="1911" r:id="rId223"/>
    <p:sldId id="1908" r:id="rId224"/>
    <p:sldId id="1915" r:id="rId225"/>
    <p:sldId id="1916" r:id="rId226"/>
    <p:sldId id="1917" r:id="rId227"/>
    <p:sldId id="1918" r:id="rId228"/>
    <p:sldId id="1919" r:id="rId229"/>
    <p:sldId id="1920" r:id="rId230"/>
    <p:sldId id="1921" r:id="rId231"/>
    <p:sldId id="1922" r:id="rId232"/>
    <p:sldId id="1923" r:id="rId233"/>
    <p:sldId id="1924" r:id="rId234"/>
    <p:sldId id="1925" r:id="rId235"/>
    <p:sldId id="1926" r:id="rId236"/>
    <p:sldId id="1927" r:id="rId237"/>
    <p:sldId id="4201" r:id="rId238"/>
    <p:sldId id="1928" r:id="rId239"/>
    <p:sldId id="1929" r:id="rId240"/>
    <p:sldId id="1930" r:id="rId241"/>
    <p:sldId id="1931" r:id="rId242"/>
    <p:sldId id="1905" r:id="rId243"/>
    <p:sldId id="4202" r:id="rId244"/>
    <p:sldId id="1932" r:id="rId245"/>
    <p:sldId id="1959" r:id="rId246"/>
    <p:sldId id="1934" r:id="rId247"/>
    <p:sldId id="1904" r:id="rId248"/>
    <p:sldId id="1936" r:id="rId249"/>
    <p:sldId id="1937" r:id="rId250"/>
    <p:sldId id="1938" r:id="rId251"/>
    <p:sldId id="1939" r:id="rId252"/>
    <p:sldId id="1935" r:id="rId253"/>
    <p:sldId id="1898" r:id="rId254"/>
    <p:sldId id="1940" r:id="rId255"/>
    <p:sldId id="1941" r:id="rId256"/>
    <p:sldId id="1942" r:id="rId257"/>
    <p:sldId id="1943" r:id="rId258"/>
    <p:sldId id="1944" r:id="rId259"/>
    <p:sldId id="1960" r:id="rId260"/>
    <p:sldId id="1961" r:id="rId261"/>
    <p:sldId id="1962" r:id="rId262"/>
    <p:sldId id="1963" r:id="rId263"/>
    <p:sldId id="1964" r:id="rId264"/>
    <p:sldId id="1965" r:id="rId265"/>
    <p:sldId id="1966" r:id="rId266"/>
    <p:sldId id="1967" r:id="rId267"/>
    <p:sldId id="1968" r:id="rId268"/>
    <p:sldId id="1969" r:id="rId269"/>
    <p:sldId id="1970" r:id="rId270"/>
    <p:sldId id="1971" r:id="rId271"/>
    <p:sldId id="1972" r:id="rId272"/>
    <p:sldId id="1973" r:id="rId273"/>
    <p:sldId id="1974" r:id="rId274"/>
    <p:sldId id="2012" r:id="rId27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0">
          <p15:clr>
            <a:srgbClr val="A4A3A4"/>
          </p15:clr>
        </p15:guide>
        <p15:guide id="2" orient="horz" pos="3386">
          <p15:clr>
            <a:srgbClr val="A4A3A4"/>
          </p15:clr>
        </p15:guide>
        <p15:guide id="3" orient="horz" pos="2523">
          <p15:clr>
            <a:srgbClr val="A4A3A4"/>
          </p15:clr>
        </p15:guide>
        <p15:guide id="4" orient="horz" pos="1390">
          <p15:clr>
            <a:srgbClr val="A4A3A4"/>
          </p15:clr>
        </p15:guide>
        <p15:guide id="5" pos="3787">
          <p15:clr>
            <a:srgbClr val="A4A3A4"/>
          </p15:clr>
        </p15:guide>
        <p15:guide id="6" pos="17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6603"/>
    <a:srgbClr val="4B4A46"/>
    <a:srgbClr val="FFDFAE"/>
    <a:srgbClr val="FFFFFF"/>
    <a:srgbClr val="BFBFBF"/>
    <a:srgbClr val="663300"/>
    <a:srgbClr val="004400"/>
    <a:srgbClr val="800000"/>
    <a:srgbClr val="010201"/>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417" autoAdjust="0"/>
    <p:restoredTop sz="84014" autoAdjust="0"/>
  </p:normalViewPr>
  <p:slideViewPr>
    <p:cSldViewPr snapToGrid="0">
      <p:cViewPr varScale="1">
        <p:scale>
          <a:sx n="106" d="100"/>
          <a:sy n="106" d="100"/>
        </p:scale>
        <p:origin x="2480" y="184"/>
      </p:cViewPr>
      <p:guideLst>
        <p:guide orient="horz" pos="210"/>
        <p:guide orient="horz" pos="3386"/>
        <p:guide orient="horz" pos="2523"/>
        <p:guide orient="horz" pos="1390"/>
        <p:guide pos="3787"/>
        <p:guide pos="1790"/>
      </p:guideLst>
    </p:cSldViewPr>
  </p:slideViewPr>
  <p:outlineViewPr>
    <p:cViewPr>
      <p:scale>
        <a:sx n="33" d="100"/>
        <a:sy n="33" d="100"/>
      </p:scale>
      <p:origin x="0" y="24344"/>
    </p:cViewPr>
  </p:outlineViewPr>
  <p:notesTextViewPr>
    <p:cViewPr>
      <p:scale>
        <a:sx n="100" d="100"/>
        <a:sy n="100" d="100"/>
      </p:scale>
      <p:origin x="0" y="0"/>
    </p:cViewPr>
  </p:notesTextViewPr>
  <p:sorterViewPr>
    <p:cViewPr>
      <p:scale>
        <a:sx n="1" d="1"/>
        <a:sy n="1" d="1"/>
      </p:scale>
      <p:origin x="0" y="282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1" Type="http://schemas.openxmlformats.org/officeDocument/2006/relationships/slideMaster" Target="slideMasters/slideMaster21.xml"/><Relationship Id="rId63" Type="http://schemas.openxmlformats.org/officeDocument/2006/relationships/slide" Target="slides/slide22.xml"/><Relationship Id="rId159" Type="http://schemas.openxmlformats.org/officeDocument/2006/relationships/slide" Target="slides/slide118.xml"/><Relationship Id="rId170" Type="http://schemas.openxmlformats.org/officeDocument/2006/relationships/slide" Target="slides/slide129.xml"/><Relationship Id="rId226" Type="http://schemas.openxmlformats.org/officeDocument/2006/relationships/slide" Target="slides/slide185.xml"/><Relationship Id="rId268" Type="http://schemas.openxmlformats.org/officeDocument/2006/relationships/slide" Target="slides/slide227.xml"/><Relationship Id="rId32" Type="http://schemas.openxmlformats.org/officeDocument/2006/relationships/slideMaster" Target="slideMasters/slideMaster32.xml"/><Relationship Id="rId74" Type="http://schemas.openxmlformats.org/officeDocument/2006/relationships/slide" Target="slides/slide33.xml"/><Relationship Id="rId128" Type="http://schemas.openxmlformats.org/officeDocument/2006/relationships/slide" Target="slides/slide87.xml"/><Relationship Id="rId5" Type="http://schemas.openxmlformats.org/officeDocument/2006/relationships/slideMaster" Target="slideMasters/slideMaster5.xml"/><Relationship Id="rId181" Type="http://schemas.openxmlformats.org/officeDocument/2006/relationships/slide" Target="slides/slide140.xml"/><Relationship Id="rId237" Type="http://schemas.openxmlformats.org/officeDocument/2006/relationships/slide" Target="slides/slide196.xml"/><Relationship Id="rId279"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 Target="slides/slide2.xml"/><Relationship Id="rId64" Type="http://schemas.openxmlformats.org/officeDocument/2006/relationships/slide" Target="slides/slide23.xml"/><Relationship Id="rId118" Type="http://schemas.openxmlformats.org/officeDocument/2006/relationships/slide" Target="slides/slide77.xml"/><Relationship Id="rId139" Type="http://schemas.openxmlformats.org/officeDocument/2006/relationships/slide" Target="slides/slide98.xml"/><Relationship Id="rId85" Type="http://schemas.openxmlformats.org/officeDocument/2006/relationships/slide" Target="slides/slide44.xml"/><Relationship Id="rId150" Type="http://schemas.openxmlformats.org/officeDocument/2006/relationships/slide" Target="slides/slide109.xml"/><Relationship Id="rId171" Type="http://schemas.openxmlformats.org/officeDocument/2006/relationships/slide" Target="slides/slide130.xml"/><Relationship Id="rId192" Type="http://schemas.openxmlformats.org/officeDocument/2006/relationships/slide" Target="slides/slide151.xml"/><Relationship Id="rId206" Type="http://schemas.openxmlformats.org/officeDocument/2006/relationships/slide" Target="slides/slide165.xml"/><Relationship Id="rId227" Type="http://schemas.openxmlformats.org/officeDocument/2006/relationships/slide" Target="slides/slide186.xml"/><Relationship Id="rId248" Type="http://schemas.openxmlformats.org/officeDocument/2006/relationships/slide" Target="slides/slide207.xml"/><Relationship Id="rId269" Type="http://schemas.openxmlformats.org/officeDocument/2006/relationships/slide" Target="slides/slide22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7.xml"/><Relationship Id="rId129" Type="http://schemas.openxmlformats.org/officeDocument/2006/relationships/slide" Target="slides/slide88.xml"/><Relationship Id="rId280" Type="http://schemas.openxmlformats.org/officeDocument/2006/relationships/theme" Target="theme/theme1.xml"/><Relationship Id="rId54" Type="http://schemas.openxmlformats.org/officeDocument/2006/relationships/slide" Target="slides/slide13.xml"/><Relationship Id="rId75" Type="http://schemas.openxmlformats.org/officeDocument/2006/relationships/slide" Target="slides/slide34.xml"/><Relationship Id="rId96" Type="http://schemas.openxmlformats.org/officeDocument/2006/relationships/slide" Target="slides/slide55.xml"/><Relationship Id="rId140" Type="http://schemas.openxmlformats.org/officeDocument/2006/relationships/slide" Target="slides/slide99.xml"/><Relationship Id="rId161" Type="http://schemas.openxmlformats.org/officeDocument/2006/relationships/slide" Target="slides/slide120.xml"/><Relationship Id="rId182" Type="http://schemas.openxmlformats.org/officeDocument/2006/relationships/slide" Target="slides/slide141.xml"/><Relationship Id="rId217" Type="http://schemas.openxmlformats.org/officeDocument/2006/relationships/slide" Target="slides/slide176.xml"/><Relationship Id="rId6" Type="http://schemas.openxmlformats.org/officeDocument/2006/relationships/slideMaster" Target="slideMasters/slideMaster6.xml"/><Relationship Id="rId238" Type="http://schemas.openxmlformats.org/officeDocument/2006/relationships/slide" Target="slides/slide197.xml"/><Relationship Id="rId259" Type="http://schemas.openxmlformats.org/officeDocument/2006/relationships/slide" Target="slides/slide218.xml"/><Relationship Id="rId23" Type="http://schemas.openxmlformats.org/officeDocument/2006/relationships/slideMaster" Target="slideMasters/slideMaster23.xml"/><Relationship Id="rId119" Type="http://schemas.openxmlformats.org/officeDocument/2006/relationships/slide" Target="slides/slide78.xml"/><Relationship Id="rId270" Type="http://schemas.openxmlformats.org/officeDocument/2006/relationships/slide" Target="slides/slide229.xml"/><Relationship Id="rId44" Type="http://schemas.openxmlformats.org/officeDocument/2006/relationships/slide" Target="slides/slide3.xml"/><Relationship Id="rId65" Type="http://schemas.openxmlformats.org/officeDocument/2006/relationships/slide" Target="slides/slide24.xml"/><Relationship Id="rId86" Type="http://schemas.openxmlformats.org/officeDocument/2006/relationships/slide" Target="slides/slide45.xml"/><Relationship Id="rId130" Type="http://schemas.openxmlformats.org/officeDocument/2006/relationships/slide" Target="slides/slide89.xml"/><Relationship Id="rId151" Type="http://schemas.openxmlformats.org/officeDocument/2006/relationships/slide" Target="slides/slide110.xml"/><Relationship Id="rId172" Type="http://schemas.openxmlformats.org/officeDocument/2006/relationships/slide" Target="slides/slide131.xml"/><Relationship Id="rId193" Type="http://schemas.openxmlformats.org/officeDocument/2006/relationships/slide" Target="slides/slide152.xml"/><Relationship Id="rId207" Type="http://schemas.openxmlformats.org/officeDocument/2006/relationships/slide" Target="slides/slide166.xml"/><Relationship Id="rId228" Type="http://schemas.openxmlformats.org/officeDocument/2006/relationships/slide" Target="slides/slide187.xml"/><Relationship Id="rId249" Type="http://schemas.openxmlformats.org/officeDocument/2006/relationships/slide" Target="slides/slide208.xml"/><Relationship Id="rId13" Type="http://schemas.openxmlformats.org/officeDocument/2006/relationships/slideMaster" Target="slideMasters/slideMaster13.xml"/><Relationship Id="rId109" Type="http://schemas.openxmlformats.org/officeDocument/2006/relationships/slide" Target="slides/slide68.xml"/><Relationship Id="rId260" Type="http://schemas.openxmlformats.org/officeDocument/2006/relationships/slide" Target="slides/slide219.xml"/><Relationship Id="rId281" Type="http://schemas.openxmlformats.org/officeDocument/2006/relationships/tableStyles" Target="tableStyles.xml"/><Relationship Id="rId34" Type="http://schemas.openxmlformats.org/officeDocument/2006/relationships/slideMaster" Target="slideMasters/slideMaster34.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20" Type="http://schemas.openxmlformats.org/officeDocument/2006/relationships/slide" Target="slides/slide79.xml"/><Relationship Id="rId141" Type="http://schemas.openxmlformats.org/officeDocument/2006/relationships/slide" Target="slides/slide100.xml"/><Relationship Id="rId7" Type="http://schemas.openxmlformats.org/officeDocument/2006/relationships/slideMaster" Target="slideMasters/slideMaster7.xml"/><Relationship Id="rId162" Type="http://schemas.openxmlformats.org/officeDocument/2006/relationships/slide" Target="slides/slide121.xml"/><Relationship Id="rId183" Type="http://schemas.openxmlformats.org/officeDocument/2006/relationships/slide" Target="slides/slide142.xml"/><Relationship Id="rId218" Type="http://schemas.openxmlformats.org/officeDocument/2006/relationships/slide" Target="slides/slide177.xml"/><Relationship Id="rId239" Type="http://schemas.openxmlformats.org/officeDocument/2006/relationships/slide" Target="slides/slide198.xml"/><Relationship Id="rId250" Type="http://schemas.openxmlformats.org/officeDocument/2006/relationships/slide" Target="slides/slide209.xml"/><Relationship Id="rId271" Type="http://schemas.openxmlformats.org/officeDocument/2006/relationships/slide" Target="slides/slide230.xml"/><Relationship Id="rId24" Type="http://schemas.openxmlformats.org/officeDocument/2006/relationships/slideMaster" Target="slideMasters/slideMaster24.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31" Type="http://schemas.openxmlformats.org/officeDocument/2006/relationships/slide" Target="slides/slide90.xml"/><Relationship Id="rId152" Type="http://schemas.openxmlformats.org/officeDocument/2006/relationships/slide" Target="slides/slide111.xml"/><Relationship Id="rId173" Type="http://schemas.openxmlformats.org/officeDocument/2006/relationships/slide" Target="slides/slide132.xml"/><Relationship Id="rId194" Type="http://schemas.openxmlformats.org/officeDocument/2006/relationships/slide" Target="slides/slide153.xml"/><Relationship Id="rId208" Type="http://schemas.openxmlformats.org/officeDocument/2006/relationships/slide" Target="slides/slide167.xml"/><Relationship Id="rId229" Type="http://schemas.openxmlformats.org/officeDocument/2006/relationships/slide" Target="slides/slide188.xml"/><Relationship Id="rId240" Type="http://schemas.openxmlformats.org/officeDocument/2006/relationships/slide" Target="slides/slide199.xml"/><Relationship Id="rId261" Type="http://schemas.openxmlformats.org/officeDocument/2006/relationships/slide" Target="slides/slide22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8" Type="http://schemas.openxmlformats.org/officeDocument/2006/relationships/slideMaster" Target="slideMasters/slideMaster8.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slide" Target="slides/slide122.xml"/><Relationship Id="rId184" Type="http://schemas.openxmlformats.org/officeDocument/2006/relationships/slide" Target="slides/slide143.xml"/><Relationship Id="rId219" Type="http://schemas.openxmlformats.org/officeDocument/2006/relationships/slide" Target="slides/slide178.xml"/><Relationship Id="rId230" Type="http://schemas.openxmlformats.org/officeDocument/2006/relationships/slide" Target="slides/slide189.xml"/><Relationship Id="rId251" Type="http://schemas.openxmlformats.org/officeDocument/2006/relationships/slide" Target="slides/slide210.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272" Type="http://schemas.openxmlformats.org/officeDocument/2006/relationships/slide" Target="slides/slide231.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slide" Target="slides/slide133.xml"/><Relationship Id="rId195" Type="http://schemas.openxmlformats.org/officeDocument/2006/relationships/slide" Target="slides/slide154.xml"/><Relationship Id="rId209" Type="http://schemas.openxmlformats.org/officeDocument/2006/relationships/slide" Target="slides/slide168.xml"/><Relationship Id="rId220" Type="http://schemas.openxmlformats.org/officeDocument/2006/relationships/slide" Target="slides/slide179.xml"/><Relationship Id="rId241" Type="http://schemas.openxmlformats.org/officeDocument/2006/relationships/slide" Target="slides/slide20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262" Type="http://schemas.openxmlformats.org/officeDocument/2006/relationships/slide" Target="slides/slide221.xml"/><Relationship Id="rId78" Type="http://schemas.openxmlformats.org/officeDocument/2006/relationships/slide" Target="slides/slide37.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64" Type="http://schemas.openxmlformats.org/officeDocument/2006/relationships/slide" Target="slides/slide123.xml"/><Relationship Id="rId185" Type="http://schemas.openxmlformats.org/officeDocument/2006/relationships/slide" Target="slides/slide144.xml"/><Relationship Id="rId9" Type="http://schemas.openxmlformats.org/officeDocument/2006/relationships/slideMaster" Target="slideMasters/slideMaster9.xml"/><Relationship Id="rId210" Type="http://schemas.openxmlformats.org/officeDocument/2006/relationships/slide" Target="slides/slide169.xml"/><Relationship Id="rId26" Type="http://schemas.openxmlformats.org/officeDocument/2006/relationships/slideMaster" Target="slideMasters/slideMaster26.xml"/><Relationship Id="rId231" Type="http://schemas.openxmlformats.org/officeDocument/2006/relationships/slide" Target="slides/slide190.xml"/><Relationship Id="rId252" Type="http://schemas.openxmlformats.org/officeDocument/2006/relationships/slide" Target="slides/slide211.xml"/><Relationship Id="rId273" Type="http://schemas.openxmlformats.org/officeDocument/2006/relationships/slide" Target="slides/slide232.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slide" Target="slides/slide134.xml"/><Relationship Id="rId196" Type="http://schemas.openxmlformats.org/officeDocument/2006/relationships/slide" Target="slides/slide155.xml"/><Relationship Id="rId200" Type="http://schemas.openxmlformats.org/officeDocument/2006/relationships/slide" Target="slides/slide159.xml"/><Relationship Id="rId16" Type="http://schemas.openxmlformats.org/officeDocument/2006/relationships/slideMaster" Target="slideMasters/slideMaster16.xml"/><Relationship Id="rId221" Type="http://schemas.openxmlformats.org/officeDocument/2006/relationships/slide" Target="slides/slide180.xml"/><Relationship Id="rId242" Type="http://schemas.openxmlformats.org/officeDocument/2006/relationships/slide" Target="slides/slide201.xml"/><Relationship Id="rId263" Type="http://schemas.openxmlformats.org/officeDocument/2006/relationships/slide" Target="slides/slide222.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 Id="rId165" Type="http://schemas.openxmlformats.org/officeDocument/2006/relationships/slide" Target="slides/slide124.xml"/><Relationship Id="rId186" Type="http://schemas.openxmlformats.org/officeDocument/2006/relationships/slide" Target="slides/slide145.xml"/><Relationship Id="rId211" Type="http://schemas.openxmlformats.org/officeDocument/2006/relationships/slide" Target="slides/slide170.xml"/><Relationship Id="rId232" Type="http://schemas.openxmlformats.org/officeDocument/2006/relationships/slide" Target="slides/slide191.xml"/><Relationship Id="rId253" Type="http://schemas.openxmlformats.org/officeDocument/2006/relationships/slide" Target="slides/slide212.xml"/><Relationship Id="rId274" Type="http://schemas.openxmlformats.org/officeDocument/2006/relationships/slide" Target="slides/slide233.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 Id="rId80" Type="http://schemas.openxmlformats.org/officeDocument/2006/relationships/slide" Target="slides/slide39.xml"/><Relationship Id="rId155" Type="http://schemas.openxmlformats.org/officeDocument/2006/relationships/slide" Target="slides/slide114.xml"/><Relationship Id="rId176" Type="http://schemas.openxmlformats.org/officeDocument/2006/relationships/slide" Target="slides/slide135.xml"/><Relationship Id="rId197" Type="http://schemas.openxmlformats.org/officeDocument/2006/relationships/slide" Target="slides/slide156.xml"/><Relationship Id="rId201" Type="http://schemas.openxmlformats.org/officeDocument/2006/relationships/slide" Target="slides/slide160.xml"/><Relationship Id="rId222" Type="http://schemas.openxmlformats.org/officeDocument/2006/relationships/slide" Target="slides/slide181.xml"/><Relationship Id="rId243" Type="http://schemas.openxmlformats.org/officeDocument/2006/relationships/slide" Target="slides/slide202.xml"/><Relationship Id="rId264" Type="http://schemas.openxmlformats.org/officeDocument/2006/relationships/slide" Target="slides/slide22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24" Type="http://schemas.openxmlformats.org/officeDocument/2006/relationships/slide" Target="slides/slide83.xml"/><Relationship Id="rId70" Type="http://schemas.openxmlformats.org/officeDocument/2006/relationships/slide" Target="slides/slide29.xml"/><Relationship Id="rId91" Type="http://schemas.openxmlformats.org/officeDocument/2006/relationships/slide" Target="slides/slide50.xml"/><Relationship Id="rId145" Type="http://schemas.openxmlformats.org/officeDocument/2006/relationships/slide" Target="slides/slide104.xml"/><Relationship Id="rId166" Type="http://schemas.openxmlformats.org/officeDocument/2006/relationships/slide" Target="slides/slide125.xml"/><Relationship Id="rId187" Type="http://schemas.openxmlformats.org/officeDocument/2006/relationships/slide" Target="slides/slide146.xml"/><Relationship Id="rId1" Type="http://schemas.openxmlformats.org/officeDocument/2006/relationships/slideMaster" Target="slideMasters/slideMaster1.xml"/><Relationship Id="rId212" Type="http://schemas.openxmlformats.org/officeDocument/2006/relationships/slide" Target="slides/slide171.xml"/><Relationship Id="rId233" Type="http://schemas.openxmlformats.org/officeDocument/2006/relationships/slide" Target="slides/slide192.xml"/><Relationship Id="rId254" Type="http://schemas.openxmlformats.org/officeDocument/2006/relationships/slide" Target="slides/slide21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275" Type="http://schemas.openxmlformats.org/officeDocument/2006/relationships/slide" Target="slides/slide234.xml"/><Relationship Id="rId60" Type="http://schemas.openxmlformats.org/officeDocument/2006/relationships/slide" Target="slides/slide19.xml"/><Relationship Id="rId81" Type="http://schemas.openxmlformats.org/officeDocument/2006/relationships/slide" Target="slides/slide40.xml"/><Relationship Id="rId135" Type="http://schemas.openxmlformats.org/officeDocument/2006/relationships/slide" Target="slides/slide94.xml"/><Relationship Id="rId156" Type="http://schemas.openxmlformats.org/officeDocument/2006/relationships/slide" Target="slides/slide115.xml"/><Relationship Id="rId177" Type="http://schemas.openxmlformats.org/officeDocument/2006/relationships/slide" Target="slides/slide136.xml"/><Relationship Id="rId198" Type="http://schemas.openxmlformats.org/officeDocument/2006/relationships/slide" Target="slides/slide157.xml"/><Relationship Id="rId202" Type="http://schemas.openxmlformats.org/officeDocument/2006/relationships/slide" Target="slides/slide161.xml"/><Relationship Id="rId223" Type="http://schemas.openxmlformats.org/officeDocument/2006/relationships/slide" Target="slides/slide182.xml"/><Relationship Id="rId244" Type="http://schemas.openxmlformats.org/officeDocument/2006/relationships/slide" Target="slides/slide20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4.xml"/><Relationship Id="rId50" Type="http://schemas.openxmlformats.org/officeDocument/2006/relationships/slide" Target="slides/slide9.xml"/><Relationship Id="rId104" Type="http://schemas.openxmlformats.org/officeDocument/2006/relationships/slide" Target="slides/slide63.xml"/><Relationship Id="rId125" Type="http://schemas.openxmlformats.org/officeDocument/2006/relationships/slide" Target="slides/slide84.xml"/><Relationship Id="rId146" Type="http://schemas.openxmlformats.org/officeDocument/2006/relationships/slide" Target="slides/slide105.xml"/><Relationship Id="rId167" Type="http://schemas.openxmlformats.org/officeDocument/2006/relationships/slide" Target="slides/slide126.xml"/><Relationship Id="rId188" Type="http://schemas.openxmlformats.org/officeDocument/2006/relationships/slide" Target="slides/slide147.xml"/><Relationship Id="rId71" Type="http://schemas.openxmlformats.org/officeDocument/2006/relationships/slide" Target="slides/slide30.xml"/><Relationship Id="rId92" Type="http://schemas.openxmlformats.org/officeDocument/2006/relationships/slide" Target="slides/slide51.xml"/><Relationship Id="rId213" Type="http://schemas.openxmlformats.org/officeDocument/2006/relationships/slide" Target="slides/slide172.xml"/><Relationship Id="rId234" Type="http://schemas.openxmlformats.org/officeDocument/2006/relationships/slide" Target="slides/slide19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4.xml"/><Relationship Id="rId276" Type="http://schemas.openxmlformats.org/officeDocument/2006/relationships/notesMaster" Target="notesMasters/notesMaster1.xml"/><Relationship Id="rId40" Type="http://schemas.openxmlformats.org/officeDocument/2006/relationships/slideMaster" Target="slideMasters/slideMaster40.xml"/><Relationship Id="rId115" Type="http://schemas.openxmlformats.org/officeDocument/2006/relationships/slide" Target="slides/slide74.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slide" Target="slides/slide137.xml"/><Relationship Id="rId61" Type="http://schemas.openxmlformats.org/officeDocument/2006/relationships/slide" Target="slides/slide20.xml"/><Relationship Id="rId82" Type="http://schemas.openxmlformats.org/officeDocument/2006/relationships/slide" Target="slides/slide41.xml"/><Relationship Id="rId199" Type="http://schemas.openxmlformats.org/officeDocument/2006/relationships/slide" Target="slides/slide158.xml"/><Relationship Id="rId203" Type="http://schemas.openxmlformats.org/officeDocument/2006/relationships/slide" Target="slides/slide162.xml"/><Relationship Id="rId19" Type="http://schemas.openxmlformats.org/officeDocument/2006/relationships/slideMaster" Target="slideMasters/slideMaster19.xml"/><Relationship Id="rId224" Type="http://schemas.openxmlformats.org/officeDocument/2006/relationships/slide" Target="slides/slide183.xml"/><Relationship Id="rId245" Type="http://schemas.openxmlformats.org/officeDocument/2006/relationships/slide" Target="slides/slide204.xml"/><Relationship Id="rId266" Type="http://schemas.openxmlformats.org/officeDocument/2006/relationships/slide" Target="slides/slide225.xml"/><Relationship Id="rId30" Type="http://schemas.openxmlformats.org/officeDocument/2006/relationships/slideMaster" Target="slideMasters/slideMaster30.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189" Type="http://schemas.openxmlformats.org/officeDocument/2006/relationships/slide" Target="slides/slide148.xml"/><Relationship Id="rId3" Type="http://schemas.openxmlformats.org/officeDocument/2006/relationships/slideMaster" Target="slideMasters/slideMaster3.xml"/><Relationship Id="rId214" Type="http://schemas.openxmlformats.org/officeDocument/2006/relationships/slide" Target="slides/slide173.xml"/><Relationship Id="rId235" Type="http://schemas.openxmlformats.org/officeDocument/2006/relationships/slide" Target="slides/slide194.xml"/><Relationship Id="rId256" Type="http://schemas.openxmlformats.org/officeDocument/2006/relationships/slide" Target="slides/slide215.xml"/><Relationship Id="rId277" Type="http://schemas.openxmlformats.org/officeDocument/2006/relationships/handoutMaster" Target="handoutMasters/handoutMaster1.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179" Type="http://schemas.openxmlformats.org/officeDocument/2006/relationships/slide" Target="slides/slide138.xml"/><Relationship Id="rId190" Type="http://schemas.openxmlformats.org/officeDocument/2006/relationships/slide" Target="slides/slide149.xml"/><Relationship Id="rId204" Type="http://schemas.openxmlformats.org/officeDocument/2006/relationships/slide" Target="slides/slide163.xml"/><Relationship Id="rId225" Type="http://schemas.openxmlformats.org/officeDocument/2006/relationships/slide" Target="slides/slide184.xml"/><Relationship Id="rId246" Type="http://schemas.openxmlformats.org/officeDocument/2006/relationships/slide" Target="slides/slide205.xml"/><Relationship Id="rId267" Type="http://schemas.openxmlformats.org/officeDocument/2006/relationships/slide" Target="slides/slide226.xml"/><Relationship Id="rId106" Type="http://schemas.openxmlformats.org/officeDocument/2006/relationships/slide" Target="slides/slide65.xml"/><Relationship Id="rId127"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94" Type="http://schemas.openxmlformats.org/officeDocument/2006/relationships/slide" Target="slides/slide53.xml"/><Relationship Id="rId148" Type="http://schemas.openxmlformats.org/officeDocument/2006/relationships/slide" Target="slides/slide107.xml"/><Relationship Id="rId169" Type="http://schemas.openxmlformats.org/officeDocument/2006/relationships/slide" Target="slides/slide128.xml"/><Relationship Id="rId4" Type="http://schemas.openxmlformats.org/officeDocument/2006/relationships/slideMaster" Target="slideMasters/slideMaster4.xml"/><Relationship Id="rId180" Type="http://schemas.openxmlformats.org/officeDocument/2006/relationships/slide" Target="slides/slide139.xml"/><Relationship Id="rId215" Type="http://schemas.openxmlformats.org/officeDocument/2006/relationships/slide" Target="slides/slide174.xml"/><Relationship Id="rId236" Type="http://schemas.openxmlformats.org/officeDocument/2006/relationships/slide" Target="slides/slide195.xml"/><Relationship Id="rId257" Type="http://schemas.openxmlformats.org/officeDocument/2006/relationships/slide" Target="slides/slide216.xml"/><Relationship Id="rId278" Type="http://schemas.openxmlformats.org/officeDocument/2006/relationships/presProps" Target="presProps.xml"/><Relationship Id="rId42" Type="http://schemas.openxmlformats.org/officeDocument/2006/relationships/slide" Target="slides/slide1.xml"/><Relationship Id="rId84" Type="http://schemas.openxmlformats.org/officeDocument/2006/relationships/slide" Target="slides/slide43.xml"/><Relationship Id="rId138" Type="http://schemas.openxmlformats.org/officeDocument/2006/relationships/slide" Target="slides/slide97.xml"/><Relationship Id="rId191" Type="http://schemas.openxmlformats.org/officeDocument/2006/relationships/slide" Target="slides/slide150.xml"/><Relationship Id="rId205" Type="http://schemas.openxmlformats.org/officeDocument/2006/relationships/slide" Target="slides/slide164.xml"/><Relationship Id="rId247" Type="http://schemas.openxmlformats.org/officeDocument/2006/relationships/slide" Target="slides/slide206.xml"/><Relationship Id="rId107" Type="http://schemas.openxmlformats.org/officeDocument/2006/relationships/slide" Target="slides/slide66.xml"/><Relationship Id="rId11" Type="http://schemas.openxmlformats.org/officeDocument/2006/relationships/slideMaster" Target="slideMasters/slideMaster11.xml"/><Relationship Id="rId53" Type="http://schemas.openxmlformats.org/officeDocument/2006/relationships/slide" Target="slides/slide12.xml"/><Relationship Id="rId149" Type="http://schemas.openxmlformats.org/officeDocument/2006/relationships/slide" Target="slides/slide108.xml"/><Relationship Id="rId95" Type="http://schemas.openxmlformats.org/officeDocument/2006/relationships/slide" Target="slides/slide54.xml"/><Relationship Id="rId160" Type="http://schemas.openxmlformats.org/officeDocument/2006/relationships/slide" Target="slides/slide119.xml"/><Relationship Id="rId216" Type="http://schemas.openxmlformats.org/officeDocument/2006/relationships/slide" Target="slides/slide175.xml"/><Relationship Id="rId258" Type="http://schemas.openxmlformats.org/officeDocument/2006/relationships/slide" Target="slides/slide2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defRPr sz="1200">
                <a:solidFill>
                  <a:schemeClr val="bg1"/>
                </a:solidFill>
              </a:defRPr>
            </a:lvl1pPr>
          </a:lstStyle>
          <a:p>
            <a:pPr>
              <a:defRPr/>
            </a:pPr>
            <a:endParaRPr lang="en-GB"/>
          </a:p>
        </p:txBody>
      </p:sp>
      <p:sp>
        <p:nvSpPr>
          <p:cNvPr id="512003" name="Rectangle 3"/>
          <p:cNvSpPr>
            <a:spLocks noGrp="1" noChangeArrowheads="1"/>
          </p:cNvSpPr>
          <p:nvPr>
            <p:ph type="dt" sz="quarter" idx="1"/>
          </p:nvPr>
        </p:nvSpPr>
        <p:spPr bwMode="auto">
          <a:xfrm>
            <a:off x="388620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lgn="r">
              <a:defRPr sz="1200">
                <a:solidFill>
                  <a:schemeClr val="bg1"/>
                </a:solidFill>
              </a:defRPr>
            </a:lvl1pPr>
          </a:lstStyle>
          <a:p>
            <a:pPr>
              <a:defRPr/>
            </a:pPr>
            <a:endParaRPr lang="en-GB"/>
          </a:p>
        </p:txBody>
      </p:sp>
      <p:sp>
        <p:nvSpPr>
          <p:cNvPr id="512004" name="Rectangle 4"/>
          <p:cNvSpPr>
            <a:spLocks noGrp="1" noChangeArrowheads="1"/>
          </p:cNvSpPr>
          <p:nvPr>
            <p:ph type="ftr" sz="quarter" idx="2"/>
          </p:nvPr>
        </p:nvSpPr>
        <p:spPr bwMode="auto">
          <a:xfrm>
            <a:off x="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spAutoFit/>
          </a:bodyPr>
          <a:lstStyle>
            <a:lvl1pPr>
              <a:defRPr sz="1200">
                <a:solidFill>
                  <a:schemeClr val="bg1"/>
                </a:solidFill>
              </a:defRPr>
            </a:lvl1pPr>
          </a:lstStyle>
          <a:p>
            <a:pPr>
              <a:defRPr/>
            </a:pPr>
            <a:endParaRPr lang="en-GB"/>
          </a:p>
        </p:txBody>
      </p:sp>
      <p:sp>
        <p:nvSpPr>
          <p:cNvPr id="512005" name="Rectangle 5"/>
          <p:cNvSpPr>
            <a:spLocks noGrp="1" noChangeArrowheads="1"/>
          </p:cNvSpPr>
          <p:nvPr>
            <p:ph type="sldNum" sz="quarter" idx="3"/>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33F6B04B-6BB3-A54C-B414-F2B48D885091}" type="slidenum">
              <a:rPr lang="en-GB"/>
              <a:pPr>
                <a:defRPr/>
              </a:pPr>
              <a:t>‹#›</a:t>
            </a:fld>
            <a:endParaRPr lang="en-GB"/>
          </a:p>
        </p:txBody>
      </p:sp>
    </p:spTree>
    <p:extLst>
      <p:ext uri="{BB962C8B-B14F-4D97-AF65-F5344CB8AC3E}">
        <p14:creationId xmlns:p14="http://schemas.microsoft.com/office/powerpoint/2010/main" val="1289267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111" charset="0"/>
                <a:ea typeface="+mn-ea"/>
                <a:cs typeface="+mn-cs"/>
              </a:defRPr>
            </a:lvl1pPr>
          </a:lstStyle>
          <a:p>
            <a:pPr>
              <a:defRPr/>
            </a:pPr>
            <a:endParaRPr lang="en-GB"/>
          </a:p>
        </p:txBody>
      </p:sp>
      <p:sp>
        <p:nvSpPr>
          <p:cNvPr id="615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7A1965BF-27EB-1845-89B5-B5ADA144D014}" type="slidenum">
              <a:rPr lang="en-GB"/>
              <a:pPr>
                <a:defRPr/>
              </a:pPr>
              <a:t>‹#›</a:t>
            </a:fld>
            <a:endParaRPr lang="en-GB"/>
          </a:p>
        </p:txBody>
      </p:sp>
    </p:spTree>
    <p:extLst>
      <p:ext uri="{BB962C8B-B14F-4D97-AF65-F5344CB8AC3E}">
        <p14:creationId xmlns:p14="http://schemas.microsoft.com/office/powerpoint/2010/main" val="2979450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n.wikipedia.org/wiki/Diana_%28mythology%29"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n.wikipedia.org/wiki/Diana_%28mythology%29"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pakistantoday.com.pk/2011/05/19/comment/growing-depression-rate/"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blogs.tribune.com.pk/story/18971/they-were-just-children-not-christian-children/" TargetMode="External"/><Relationship Id="rId5" Type="http://schemas.openxmlformats.org/officeDocument/2006/relationships/hyperlink" Target="http://en.wikipedia.org/wiki/Intensive_care_unit" TargetMode="External"/><Relationship Id="rId4" Type="http://schemas.openxmlformats.org/officeDocument/2006/relationships/hyperlink" Target="http://tribune.com.pk/story/608541/fia-team-arrives-in-peshawar-to-investigate-church-attack/"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nation.com.pk/pakistan-news-newspaper-daily-english-online/national/23-Sep-2013/peshawar-hospital-ransacked-for-absence-of-docs-facilitie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post.jagran.com/christians-burn-pakistans-flag-to-protest-church-attack-in-peshawar-1380097718#sthash.drVPwCB0.dpuf"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a:t>
            </a:r>
            <a:r>
              <a:rPr lang="zh-CN" altLang="en-US" b="1" dirty="0"/>
              <a:t>没有</a:t>
            </a:r>
            <a:r>
              <a:rPr lang="zh-CN" altLang="en-US" dirty="0"/>
              <a:t>任何确切的记载表明耶稣写过任何东西，唯一的一次是在</a:t>
            </a:r>
            <a:r>
              <a:rPr lang="zh-CN" altLang="en-US" b="1" dirty="0"/>
              <a:t>约翰福音 </a:t>
            </a:r>
            <a:r>
              <a:rPr lang="en-US" altLang="zh-CN" b="1" dirty="0"/>
              <a:t>8 </a:t>
            </a:r>
            <a:r>
              <a:rPr lang="zh-CN" altLang="en-US" b="1" dirty="0"/>
              <a:t>章</a:t>
            </a:r>
            <a:r>
              <a:rPr lang="zh-CN" altLang="en-US" dirty="0"/>
              <a:t>中他在地上写字</a:t>
            </a:r>
            <a:r>
              <a:rPr lang="en-US" altLang="zh-CN" dirty="0"/>
              <a:t>——</a:t>
            </a:r>
            <a:r>
              <a:rPr lang="zh-CN" altLang="en-US" dirty="0"/>
              <a:t>但我们完全不知道他写了什么！</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287F4C-C64C-48CC-AE2D-AD77EFA89A3B}" type="slidenum">
              <a:rPr lang="en-GB" sz="1200">
                <a:solidFill>
                  <a:prstClr val="white"/>
                </a:solidFill>
              </a:rPr>
              <a:pPr/>
              <a:t>13</a:t>
            </a:fld>
            <a:endParaRPr lang="en-GB" sz="1200">
              <a:solidFill>
                <a:prstClr val="white"/>
              </a:solidFill>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2D99AC-733E-7843-92D5-0CB5F610B95D}" type="slidenum">
              <a:rPr lang="en-US">
                <a:solidFill>
                  <a:prstClr val="black"/>
                </a:solidFill>
              </a:rPr>
              <a:pPr/>
              <a:t>118</a:t>
            </a:fld>
            <a:endParaRPr lang="en-US">
              <a:solidFill>
                <a:prstClr val="black"/>
              </a:solidFill>
            </a:endParaRPr>
          </a:p>
        </p:txBody>
      </p:sp>
      <p:sp>
        <p:nvSpPr>
          <p:cNvPr id="69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C4E05-8D0C-D349-BE3A-42470D50D6A0}" type="slidenum">
              <a:rPr lang="en-US">
                <a:solidFill>
                  <a:prstClr val="black"/>
                </a:solidFill>
              </a:rPr>
              <a:pPr/>
              <a:t>119</a:t>
            </a:fld>
            <a:endParaRPr lang="en-US">
              <a:solidFill>
                <a:prstClr val="black"/>
              </a:solidFill>
            </a:endParaRPr>
          </a:p>
        </p:txBody>
      </p:sp>
      <p:sp>
        <p:nvSpPr>
          <p:cNvPr id="68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35EEA-EF2E-0148-B402-74A6465A49C7}" type="slidenum">
              <a:rPr lang="en-US">
                <a:solidFill>
                  <a:prstClr val="black"/>
                </a:solidFill>
              </a:rPr>
              <a:pPr/>
              <a:t>120</a:t>
            </a:fld>
            <a:endParaRPr lang="en-US">
              <a:solidFill>
                <a:prstClr val="black"/>
              </a:solidFill>
            </a:endParaRPr>
          </a:p>
        </p:txBody>
      </p:sp>
      <p:sp>
        <p:nvSpPr>
          <p:cNvPr id="69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BF8A8-46EA-F045-838B-49F2AA79E982}" type="slidenum">
              <a:rPr lang="en-US">
                <a:solidFill>
                  <a:prstClr val="black"/>
                </a:solidFill>
              </a:rPr>
              <a:pPr/>
              <a:t>121</a:t>
            </a:fld>
            <a:endParaRPr lang="en-US">
              <a:solidFill>
                <a:prstClr val="black"/>
              </a:solidFill>
            </a:endParaRPr>
          </a:p>
        </p:txBody>
      </p:sp>
      <p:sp>
        <p:nvSpPr>
          <p:cNvPr id="69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84152-2B50-3120-6814-3C2AA5085C56}"/>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0BD50E9A-F0D1-66EC-74DD-9889843AA4E3}"/>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3655D376-AC6B-FE22-EFE7-5C388255154F}"/>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7FDB1BC7-FD24-F76B-CB4F-103ECF6AD9AD}"/>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124</a:t>
            </a:fld>
            <a:endParaRPr lang="en-GB" sz="1200">
              <a:solidFill>
                <a:prstClr val="white"/>
              </a:solidFill>
            </a:endParaRPr>
          </a:p>
        </p:txBody>
      </p:sp>
    </p:spTree>
    <p:extLst>
      <p:ext uri="{BB962C8B-B14F-4D97-AF65-F5344CB8AC3E}">
        <p14:creationId xmlns:p14="http://schemas.microsoft.com/office/powerpoint/2010/main" val="10811302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4BE30-8648-F663-2378-E9BE77C44A3F}"/>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31037C3F-0718-D47D-1BFF-44238CEBDCE7}"/>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541A9D54-B7BE-044D-550A-4956EB20B451}"/>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AAD763B4-F425-A855-5586-44A6E37D7A2C}"/>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125</a:t>
            </a:fld>
            <a:endParaRPr lang="en-GB" sz="1200">
              <a:solidFill>
                <a:prstClr val="white"/>
              </a:solidFill>
            </a:endParaRPr>
          </a:p>
        </p:txBody>
      </p:sp>
    </p:spTree>
    <p:extLst>
      <p:ext uri="{BB962C8B-B14F-4D97-AF65-F5344CB8AC3E}">
        <p14:creationId xmlns:p14="http://schemas.microsoft.com/office/powerpoint/2010/main" val="30841834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A0080-4FA8-C23B-704F-D5211477944B}"/>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5EDF0AB4-C49F-0248-7720-CBFC06280B3E}"/>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A04F30E2-373A-7C2F-F856-B7F7157D2E60}"/>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6F2AFDF8-D92E-1B4E-4C21-2AF55F46EA8E}"/>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126</a:t>
            </a:fld>
            <a:endParaRPr lang="en-GB" sz="1200">
              <a:solidFill>
                <a:prstClr val="white"/>
              </a:solidFill>
            </a:endParaRPr>
          </a:p>
        </p:txBody>
      </p:sp>
    </p:spTree>
    <p:extLst>
      <p:ext uri="{BB962C8B-B14F-4D97-AF65-F5344CB8AC3E}">
        <p14:creationId xmlns:p14="http://schemas.microsoft.com/office/powerpoint/2010/main" val="28439296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3076D-4B25-B211-07F8-EFF651224D4C}"/>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1158F6BC-EAD3-1D3A-E5C8-B735E36FA520}"/>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A5D6462E-97DD-A01B-2BBC-2131123855AB}"/>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F4B8977F-C855-6655-3302-0ED19F514F45}"/>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127</a:t>
            </a:fld>
            <a:endParaRPr lang="en-GB" sz="1200">
              <a:solidFill>
                <a:prstClr val="white"/>
              </a:solidFill>
            </a:endParaRPr>
          </a:p>
        </p:txBody>
      </p:sp>
    </p:spTree>
    <p:extLst>
      <p:ext uri="{BB962C8B-B14F-4D97-AF65-F5344CB8AC3E}">
        <p14:creationId xmlns:p14="http://schemas.microsoft.com/office/powerpoint/2010/main" val="21991243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A1751-F36D-3D7D-1C2F-061A02BB7CFD}"/>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7A3C32BB-484C-0C87-111E-703381031A4A}"/>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172EF58E-D520-54DB-2183-2C501FBA2F32}"/>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BCBAD375-0C95-0655-4524-61BEBFFFABA4}"/>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128</a:t>
            </a:fld>
            <a:endParaRPr lang="en-GB" sz="1200">
              <a:solidFill>
                <a:prstClr val="white"/>
              </a:solidFill>
            </a:endParaRPr>
          </a:p>
        </p:txBody>
      </p:sp>
    </p:spTree>
    <p:extLst>
      <p:ext uri="{BB962C8B-B14F-4D97-AF65-F5344CB8AC3E}">
        <p14:creationId xmlns:p14="http://schemas.microsoft.com/office/powerpoint/2010/main" val="42296892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74F11-2DD0-242B-1383-A7ED6F384BD3}"/>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349FCB79-493A-A1EE-3BB7-45FD17B67DCF}"/>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E587D4D6-29F7-BC7E-A465-AFF929763955}"/>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03633D6A-D251-9AD4-E4F8-F79B3C0A0E32}"/>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129</a:t>
            </a:fld>
            <a:endParaRPr lang="en-GB" sz="1200">
              <a:solidFill>
                <a:prstClr val="white"/>
              </a:solidFill>
            </a:endParaRPr>
          </a:p>
        </p:txBody>
      </p:sp>
    </p:spTree>
    <p:extLst>
      <p:ext uri="{BB962C8B-B14F-4D97-AF65-F5344CB8AC3E}">
        <p14:creationId xmlns:p14="http://schemas.microsoft.com/office/powerpoint/2010/main" val="917076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Church</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name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Christ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Described in a Unique Way for that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Commendation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Good Deeds among the Believers</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Rebuke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Sin within the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Exhortation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or Encouragement to Repent</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Warning</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if the Exhortation is Disobeyed</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Promise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for Faithfulness</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Notice also that each letter not only begins with a reference to Christ but ends with an appeal from the Spirit.</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zh-CN" altLang="en-US" dirty="0"/>
              <a:t>虽然存在一些例外（上方以“</a:t>
            </a:r>
            <a:r>
              <a:rPr lang="en-US" altLang="zh-CN" dirty="0"/>
              <a:t>N/A”</a:t>
            </a:r>
            <a:r>
              <a:rPr lang="zh-CN" altLang="en-US" dirty="0"/>
              <a:t>标注），但七封书信的基本模式遵循七个要点：</a:t>
            </a:r>
          </a:p>
          <a:p>
            <a:pPr>
              <a:buFont typeface="+mj-lt"/>
              <a:buAutoNum type="arabicPeriod"/>
            </a:pPr>
            <a:r>
              <a:rPr lang="zh-CN" altLang="en-US" b="1" dirty="0"/>
              <a:t>教会名称</a:t>
            </a:r>
            <a:endParaRPr lang="zh-CN" altLang="en-US" dirty="0"/>
          </a:p>
          <a:p>
            <a:pPr>
              <a:buFont typeface="+mj-lt"/>
              <a:buAutoNum type="arabicPeriod"/>
            </a:pPr>
            <a:r>
              <a:rPr lang="zh-CN" altLang="en-US" b="1" dirty="0"/>
              <a:t>基督以该教会独特的方式描述</a:t>
            </a:r>
            <a:endParaRPr lang="zh-CN" altLang="en-US" dirty="0"/>
          </a:p>
          <a:p>
            <a:pPr>
              <a:buFont typeface="+mj-lt"/>
              <a:buAutoNum type="arabicPeriod"/>
            </a:pPr>
            <a:r>
              <a:rPr lang="zh-CN" altLang="en-US" b="1" dirty="0"/>
              <a:t>对信徒善行的称赞</a:t>
            </a:r>
            <a:endParaRPr lang="zh-CN" altLang="en-US" dirty="0"/>
          </a:p>
          <a:p>
            <a:pPr>
              <a:buFont typeface="+mj-lt"/>
              <a:buAutoNum type="arabicPeriod"/>
            </a:pPr>
            <a:r>
              <a:rPr lang="zh-CN" altLang="en-US" b="1" dirty="0"/>
              <a:t>对教会罪恶的责备</a:t>
            </a:r>
            <a:endParaRPr lang="zh-CN" altLang="en-US" dirty="0"/>
          </a:p>
          <a:p>
            <a:pPr>
              <a:buFont typeface="+mj-lt"/>
              <a:buAutoNum type="arabicPeriod"/>
            </a:pPr>
            <a:r>
              <a:rPr lang="zh-CN" altLang="en-US" b="1" dirty="0"/>
              <a:t>劝勉或鼓励悔改</a:t>
            </a:r>
            <a:endParaRPr lang="zh-CN" altLang="en-US" dirty="0"/>
          </a:p>
          <a:p>
            <a:pPr>
              <a:buFont typeface="+mj-lt"/>
              <a:buAutoNum type="arabicPeriod"/>
            </a:pPr>
            <a:r>
              <a:rPr lang="zh-CN" altLang="en-US" b="1" dirty="0"/>
              <a:t>若不听从劝勉的警告</a:t>
            </a:r>
            <a:endParaRPr lang="zh-CN" altLang="en-US" dirty="0"/>
          </a:p>
          <a:p>
            <a:pPr>
              <a:buFont typeface="+mj-lt"/>
              <a:buAutoNum type="arabicPeriod"/>
            </a:pPr>
            <a:r>
              <a:rPr lang="zh-CN" altLang="en-US" b="1" dirty="0"/>
              <a:t>对忠心者的应许</a:t>
            </a:r>
            <a:endParaRPr lang="zh-CN" altLang="en-US" dirty="0"/>
          </a:p>
          <a:p>
            <a:r>
              <a:rPr lang="zh-CN" altLang="en-US" dirty="0"/>
              <a:t>此外，每封信不仅以</a:t>
            </a:r>
            <a:r>
              <a:rPr lang="zh-CN" altLang="en-US" b="1" dirty="0"/>
              <a:t>对基督的描述</a:t>
            </a:r>
            <a:r>
              <a:rPr lang="zh-CN" altLang="en-US" dirty="0"/>
              <a:t>开头，还以</a:t>
            </a:r>
            <a:r>
              <a:rPr lang="zh-CN" altLang="en-US" b="1" dirty="0"/>
              <a:t>圣灵的呼吁</a:t>
            </a:r>
            <a:r>
              <a:rPr lang="zh-CN" altLang="en-US" dirty="0"/>
              <a:t>作为结尾。</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schemeClr val="bg1"/>
                </a:solidFill>
              </a:rPr>
              <a:pPr/>
              <a:t>14</a:t>
            </a:fld>
            <a:endParaRPr lang="en-GB" sz="1200">
              <a:solidFill>
                <a:schemeClr val="bg1"/>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schemeClr val="bg1"/>
                </a:solidFill>
              </a:rPr>
              <a:pPr/>
              <a:t>133</a:t>
            </a:fld>
            <a:endParaRPr lang="en-GB" sz="1200">
              <a:solidFill>
                <a:schemeClr val="bg1"/>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It has long been assumed that the temple was dedicated to Zeus. The altar is mentioned in the Book of Revelation, 2:11-12: "To the angel of the church in Pergamum [sic], write this: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 know that you live where Satan</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s throne is .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b="1" dirty="0">
                <a:effectLst/>
              </a:rPr>
              <a:t> </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 This is a scale model of the altar.</a:t>
            </a:r>
          </a:p>
          <a:p>
            <a:endParaRPr lang="en-US" sz="1200" b="1" kern="1200" dirty="0">
              <a:solidFill>
                <a:schemeClr val="tx1"/>
              </a:solidFill>
              <a:effectLst/>
              <a:latin typeface="Times New Roman" pitchFamily="-112" charset="0"/>
              <a:ea typeface="ＭＳ Ｐゴシック" pitchFamily="-108" charset="-128"/>
              <a:cs typeface="ＭＳ Ｐゴシック" charset="0"/>
            </a:endParaRPr>
          </a:p>
          <a:p>
            <a:r>
              <a:rPr lang="zh-CN" altLang="en-US" dirty="0"/>
              <a:t>人们长期以来一直认为这座神庙是献给</a:t>
            </a:r>
            <a:r>
              <a:rPr lang="zh-CN" altLang="en-US" b="1" dirty="0"/>
              <a:t>宙斯（</a:t>
            </a:r>
            <a:r>
              <a:rPr lang="en-US" altLang="zh-CN" b="1" dirty="0"/>
              <a:t>Zeus</a:t>
            </a:r>
            <a:r>
              <a:rPr lang="zh-CN" altLang="en-US" b="1" dirty="0"/>
              <a:t>）的。</a:t>
            </a:r>
            <a:endParaRPr lang="zh-CN" altLang="en-US" dirty="0"/>
          </a:p>
          <a:p>
            <a:r>
              <a:rPr lang="zh-CN" altLang="en-US" b="1" dirty="0"/>
              <a:t>启示录 </a:t>
            </a:r>
            <a:r>
              <a:rPr lang="en-US" altLang="zh-CN" b="1" dirty="0"/>
              <a:t>2:11-12 </a:t>
            </a:r>
            <a:r>
              <a:rPr lang="zh-CN" altLang="en-US" b="1" dirty="0"/>
              <a:t>提到了这座祭坛：</a:t>
            </a:r>
            <a:endParaRPr lang="zh-CN" altLang="en-US" dirty="0"/>
          </a:p>
          <a:p>
            <a:r>
              <a:rPr lang="zh-CN" altLang="en-US" b="1" dirty="0"/>
              <a:t>“你要写信给在别迦摩教会的使者，说：</a:t>
            </a:r>
            <a:r>
              <a:rPr lang="en-US" altLang="zh-CN" b="1" dirty="0"/>
              <a:t>……‘</a:t>
            </a:r>
            <a:r>
              <a:rPr lang="zh-CN" altLang="en-US" b="1" dirty="0"/>
              <a:t>我知道你的居所，就是有</a:t>
            </a:r>
            <a:r>
              <a:rPr lang="zh-CN" altLang="en-US" dirty="0"/>
              <a:t>撒但座位</a:t>
            </a:r>
            <a:r>
              <a:rPr lang="zh-CN" altLang="en-US" b="1" dirty="0"/>
              <a:t>之处</a:t>
            </a:r>
            <a:r>
              <a:rPr lang="en-US" altLang="zh-CN" b="1" dirty="0"/>
              <a:t>……’”</a:t>
            </a:r>
            <a:endParaRPr lang="zh-CN" altLang="en-US" dirty="0"/>
          </a:p>
          <a:p>
            <a:endParaRPr lang="zh-CN" altLang="en-US" dirty="0"/>
          </a:p>
          <a:p>
            <a:r>
              <a:rPr lang="zh-CN" altLang="en-US" dirty="0"/>
              <a:t>这是这座祭坛的</a:t>
            </a:r>
            <a:r>
              <a:rPr lang="zh-CN" altLang="en-US" b="1" dirty="0"/>
              <a:t>等比例模型</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schemeClr val="bg1"/>
                </a:solidFill>
              </a:rPr>
              <a:pPr/>
              <a:t>134</a:t>
            </a:fld>
            <a:endParaRPr lang="en-GB" sz="1200">
              <a:solidFill>
                <a:schemeClr val="bg1"/>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It has long been assumed that the temple was dedicated to Zeus. The altar is mentioned in the Book of Revelation, 2:11-12: "To the angel of the church in Pergamum [sic], write this: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I know that you live where Satan</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s throne is . . . . </a:t>
            </a:r>
            <a:r>
              <a:rPr lang="fr-FR"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a:t>
            </a:r>
            <a:r>
              <a:rPr lang="en-US" b="1" dirty="0">
                <a:effectLst/>
              </a:rPr>
              <a:t> </a:t>
            </a:r>
            <a:r>
              <a:rPr lang="en-US" sz="1200" b="1" kern="1200" dirty="0">
                <a:solidFill>
                  <a:schemeClr val="tx1"/>
                </a:solidFill>
                <a:effectLst/>
                <a:latin typeface="Times New Roman" pitchFamily="-112" charset="0"/>
                <a:ea typeface="ＭＳ Ｐゴシック" pitchFamily="-108" charset="-128"/>
                <a:cs typeface="ＭＳ Ｐゴシック" pitchFamily="-108" charset="-128"/>
              </a:rPr>
              <a:t> This is a scale model of the altar.</a:t>
            </a:r>
          </a:p>
          <a:p>
            <a:endParaRPr lang="en-US" sz="1200" b="1" kern="1200" dirty="0">
              <a:solidFill>
                <a:schemeClr val="tx1"/>
              </a:solidFill>
              <a:effectLst/>
              <a:latin typeface="Times New Roman" pitchFamily="-112" charset="0"/>
              <a:ea typeface="ＭＳ Ｐゴシック" pitchFamily="-108" charset="-128"/>
              <a:cs typeface="ＭＳ Ｐゴシック" charset="0"/>
            </a:endParaRPr>
          </a:p>
          <a:p>
            <a:r>
              <a:rPr lang="zh-CN" altLang="en-US" dirty="0"/>
              <a:t>人们长期以来一直认为这座神庙是献给**宙斯（</a:t>
            </a:r>
            <a:r>
              <a:rPr lang="en-US" altLang="zh-CN" dirty="0"/>
              <a:t>Zeus</a:t>
            </a:r>
            <a:r>
              <a:rPr lang="zh-CN" altLang="en-US" dirty="0"/>
              <a:t>）**的。</a:t>
            </a:r>
          </a:p>
          <a:p>
            <a:r>
              <a:rPr lang="zh-CN" altLang="en-US" b="1" dirty="0"/>
              <a:t>启示录 </a:t>
            </a:r>
            <a:r>
              <a:rPr lang="en-US" altLang="zh-CN" b="1" dirty="0"/>
              <a:t>2:12-13</a:t>
            </a:r>
            <a:r>
              <a:rPr lang="zh-CN" altLang="en-US" dirty="0"/>
              <a:t> 提到了这座祭坛：</a:t>
            </a:r>
          </a:p>
          <a:p>
            <a:r>
              <a:rPr lang="zh-CN" altLang="en-US" b="1" dirty="0"/>
              <a:t>“你要写信给在别迦摩教会的使者，说：</a:t>
            </a:r>
            <a:r>
              <a:rPr lang="en-US" altLang="zh-CN" b="1" dirty="0"/>
              <a:t>……‘</a:t>
            </a:r>
            <a:r>
              <a:rPr lang="zh-CN" altLang="en-US" b="1" dirty="0"/>
              <a:t>我知道你的居所，就是有撒但座位之处</a:t>
            </a:r>
            <a:r>
              <a:rPr lang="en-US" altLang="zh-CN" b="1" dirty="0"/>
              <a:t>……’”</a:t>
            </a:r>
            <a:endParaRPr lang="zh-CN" altLang="en-US" dirty="0"/>
          </a:p>
          <a:p>
            <a:br>
              <a:rPr lang="zh-CN" altLang="en-US" dirty="0"/>
            </a:br>
            <a:endParaRPr lang="zh-CN" altLang="en-US" dirty="0"/>
          </a:p>
          <a:p>
            <a:r>
              <a:rPr lang="zh-CN" altLang="en-US" dirty="0"/>
              <a:t>这是这座祭坛的</a:t>
            </a:r>
            <a:r>
              <a:rPr lang="zh-CN" altLang="en-US" b="1" dirty="0"/>
              <a:t>等比例模型</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811907"/>
          </a:xfrm>
        </p:spPr>
        <p:txBody>
          <a:bodyPr/>
          <a:lstStyle/>
          <a:p>
            <a:r>
              <a:rPr lang="en-US" dirty="0"/>
              <a:t>"</a:t>
            </a:r>
            <a:r>
              <a:rPr lang="en-US" sz="1200" b="0" i="0" u="none" strike="noStrike" kern="1200" baseline="0" dirty="0">
                <a:solidFill>
                  <a:schemeClr val="tx1"/>
                </a:solidFill>
                <a:latin typeface="+mn-lt"/>
                <a:ea typeface="+mn-ea"/>
                <a:cs typeface="+mn-cs"/>
              </a:rPr>
              <a:t>After the Persians took over Babylon in 539 B.C., they discouraged the continuation of the mystery religions of Babylon. Subsequently the Babylonian cultists moved to Pergamum (or </a:t>
            </a:r>
            <a:r>
              <a:rPr lang="en-US" sz="1200" b="0" i="0" u="none" strike="noStrike" kern="1200" baseline="0" dirty="0" err="1">
                <a:solidFill>
                  <a:schemeClr val="tx1"/>
                </a:solidFill>
                <a:latin typeface="+mn-lt"/>
                <a:ea typeface="+mn-ea"/>
                <a:cs typeface="+mn-cs"/>
              </a:rPr>
              <a:t>Pergamos</a:t>
            </a:r>
            <a:r>
              <a:rPr lang="en-US" sz="1200" b="0" i="0" u="none" strike="noStrike" kern="1200" baseline="0" dirty="0">
                <a:solidFill>
                  <a:schemeClr val="tx1"/>
                </a:solidFill>
                <a:latin typeface="+mn-lt"/>
                <a:ea typeface="+mn-ea"/>
                <a:cs typeface="+mn-cs"/>
              </a:rPr>
              <a:t>) where one of the seven churches of Asia Minor was located (cf. Rev. 2:12-17)… When the teachers of the Babylonian mystery religions later moved from Pergamum to Rome, they were influential in paganizing Christianity and were the source of many so-called religious rites which have crept into ritualistic churches" (Walvoord, BKC).</a:t>
            </a:r>
          </a:p>
          <a:p>
            <a:endParaRPr lang="en-US"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“公元前 </a:t>
            </a:r>
            <a:r>
              <a:rPr lang="en-US" altLang="zh-CN" dirty="0"/>
              <a:t>539 </a:t>
            </a:r>
            <a:r>
              <a:rPr lang="zh-CN" altLang="en-US" dirty="0"/>
              <a:t>年，波斯人占领</a:t>
            </a:r>
            <a:r>
              <a:rPr lang="zh-CN" altLang="en-US" b="1" dirty="0"/>
              <a:t>巴比伦</a:t>
            </a:r>
            <a:r>
              <a:rPr lang="zh-CN" altLang="en-US" dirty="0"/>
              <a:t>后，他们阻止了</a:t>
            </a:r>
            <a:r>
              <a:rPr lang="zh-CN" altLang="en-US" b="1" dirty="0"/>
              <a:t>巴比伦神秘宗教</a:t>
            </a:r>
            <a:r>
              <a:rPr lang="zh-CN" altLang="en-US" dirty="0"/>
              <a:t>的延续。随后，巴比伦的祭司们迁往</a:t>
            </a:r>
            <a:r>
              <a:rPr lang="zh-CN" altLang="en-US" b="1" dirty="0"/>
              <a:t>别迦摩（</a:t>
            </a:r>
            <a:r>
              <a:rPr lang="en-US" altLang="zh-CN" b="1" dirty="0"/>
              <a:t>Pergamum </a:t>
            </a:r>
            <a:r>
              <a:rPr lang="zh-CN" altLang="en-US" b="1" dirty="0"/>
              <a:t>或 </a:t>
            </a:r>
            <a:r>
              <a:rPr lang="en-US" altLang="zh-CN" b="1" dirty="0"/>
              <a:t>Pergamos</a:t>
            </a:r>
            <a:r>
              <a:rPr lang="zh-CN" altLang="en-US" b="1" dirty="0"/>
              <a:t>）</a:t>
            </a:r>
            <a:r>
              <a:rPr lang="zh-CN" altLang="en-US" dirty="0"/>
              <a:t>，即小亚细亚七间教会之一所在地（参启示录 </a:t>
            </a:r>
            <a:r>
              <a:rPr lang="en-US" altLang="zh-CN" dirty="0"/>
              <a:t>2:12-17</a:t>
            </a:r>
            <a:r>
              <a:rPr lang="zh-CN" altLang="en-US" dirty="0"/>
              <a:t>）。</a:t>
            </a:r>
            <a:r>
              <a:rPr lang="en-US" altLang="zh-CN" dirty="0"/>
              <a:t>……</a:t>
            </a:r>
            <a:r>
              <a:rPr lang="zh-CN" altLang="en-US" dirty="0"/>
              <a:t>后来，</a:t>
            </a:r>
            <a:r>
              <a:rPr lang="zh-CN" altLang="en-US" b="1" dirty="0"/>
              <a:t>巴比伦神秘宗教的教师们</a:t>
            </a:r>
            <a:r>
              <a:rPr lang="zh-CN" altLang="en-US" dirty="0"/>
              <a:t>又从</a:t>
            </a:r>
            <a:r>
              <a:rPr lang="zh-CN" altLang="en-US" b="1" dirty="0"/>
              <a:t>别迦摩迁往罗马</a:t>
            </a:r>
            <a:r>
              <a:rPr lang="zh-CN" altLang="en-US" dirty="0"/>
              <a:t>，他们对基督教的异教化产生了深远的影响，并成为许多所谓</a:t>
            </a:r>
            <a:r>
              <a:rPr lang="zh-CN" altLang="en-US" b="1" dirty="0"/>
              <a:t>宗教仪式</a:t>
            </a:r>
            <a:r>
              <a:rPr lang="zh-CN" altLang="en-US" dirty="0"/>
              <a:t>的根源，这些仪式后来渗透到</a:t>
            </a:r>
            <a:r>
              <a:rPr lang="zh-CN" altLang="en-US" b="1" dirty="0"/>
              <a:t>礼仪性教会</a:t>
            </a:r>
            <a:r>
              <a:rPr lang="zh-CN" altLang="en-US" dirty="0"/>
              <a:t>之中。”（沃尔沃德，</a:t>
            </a:r>
            <a:r>
              <a:rPr lang="en-US" altLang="zh-CN" dirty="0"/>
              <a:t>《</a:t>
            </a:r>
            <a:r>
              <a:rPr lang="zh-CN" altLang="en-US" dirty="0"/>
              <a:t>圣经知识注释</a:t>
            </a:r>
            <a:r>
              <a:rPr lang="en-US" altLang="zh-CN" dirty="0"/>
              <a:t>》</a:t>
            </a:r>
            <a:r>
              <a:rPr lang="zh-CN" altLang="en-US" dirty="0"/>
              <a:t>）</a:t>
            </a:r>
          </a:p>
          <a:p>
            <a:endParaRPr lang="en-US" dirty="0"/>
          </a:p>
        </p:txBody>
      </p:sp>
      <p:sp>
        <p:nvSpPr>
          <p:cNvPr id="4" name="Slide Number Placeholder 3"/>
          <p:cNvSpPr>
            <a:spLocks noGrp="1"/>
          </p:cNvSpPr>
          <p:nvPr>
            <p:ph type="sldNum" sz="quarter" idx="10"/>
          </p:nvPr>
        </p:nvSpPr>
        <p:spPr>
          <a:xfrm>
            <a:off x="3886200" y="8864820"/>
            <a:ext cx="2971800" cy="279180"/>
          </a:xfrm>
        </p:spPr>
        <p:txBody>
          <a:bodyPr/>
          <a:lstStyle/>
          <a:p>
            <a:fld id="{4098E5EC-D061-BC46-AA62-5FF63F6BC05F}" type="slidenum">
              <a:rPr lang="en-US" smtClean="0"/>
              <a:t>135</a:t>
            </a:fld>
            <a:endParaRPr lang="en-US"/>
          </a:p>
        </p:txBody>
      </p:sp>
    </p:spTree>
    <p:extLst>
      <p:ext uri="{BB962C8B-B14F-4D97-AF65-F5344CB8AC3E}">
        <p14:creationId xmlns:p14="http://schemas.microsoft.com/office/powerpoint/2010/main" val="8155762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387176"/>
          </a:xfrm>
        </p:spPr>
        <p:txBody>
          <a:bodyPr/>
          <a:lstStyle/>
          <a:p>
            <a:r>
              <a:rPr lang="en-US" dirty="0"/>
              <a:t>"</a:t>
            </a:r>
            <a:r>
              <a:rPr lang="en-US" sz="1200" b="0" i="0" u="none" strike="noStrike" kern="1200" baseline="0" dirty="0">
                <a:solidFill>
                  <a:schemeClr val="tx1"/>
                </a:solidFill>
                <a:latin typeface="+mn-lt"/>
                <a:ea typeface="+mn-ea"/>
                <a:cs typeface="+mn-cs"/>
              </a:rPr>
              <a:t>Crowns in the shape of a fish head were worn by the chief priests of the Babylonian cult to honor the fish god. The crowns bore the words "Keeper of the Bridge," symbolic of the "bridge" between man and Satan. This handle was adopted by the Roman emperors, who used the Latin title </a:t>
            </a:r>
            <a:r>
              <a:rPr lang="en-US" sz="1200" b="0" i="1" u="none" strike="noStrike" kern="1200" baseline="0" dirty="0" err="1">
                <a:solidFill>
                  <a:schemeClr val="tx1"/>
                </a:solidFill>
                <a:latin typeface="+mn-lt"/>
                <a:ea typeface="+mn-ea"/>
                <a:cs typeface="+mn-cs"/>
              </a:rPr>
              <a:t>Pontifex</a:t>
            </a:r>
            <a:r>
              <a:rPr lang="en-US" sz="1200" b="0" i="1" u="none" strike="noStrike" kern="1200" baseline="0" dirty="0">
                <a:solidFill>
                  <a:schemeClr val="tx1"/>
                </a:solidFill>
                <a:latin typeface="+mn-lt"/>
                <a:ea typeface="+mn-ea"/>
                <a:cs typeface="+mn-cs"/>
              </a:rPr>
              <a:t> Maximus</a:t>
            </a:r>
            <a:r>
              <a:rPr lang="en-US" sz="1200" b="0" i="0" u="none" strike="noStrike" kern="1200" baseline="0" dirty="0">
                <a:solidFill>
                  <a:schemeClr val="tx1"/>
                </a:solidFill>
                <a:latin typeface="+mn-lt"/>
                <a:ea typeface="+mn-ea"/>
                <a:cs typeface="+mn-cs"/>
              </a:rPr>
              <a:t>, which means "Major Keeper of the Bridge." And the same title was later used by the bishop of Rome. The pope today is often called the </a:t>
            </a:r>
            <a:r>
              <a:rPr lang="en-US" sz="1200" b="0" i="1" u="none" strike="noStrike" kern="1200" baseline="0" dirty="0">
                <a:solidFill>
                  <a:schemeClr val="tx1"/>
                </a:solidFill>
                <a:latin typeface="+mn-lt"/>
                <a:ea typeface="+mn-ea"/>
                <a:cs typeface="+mn-cs"/>
              </a:rPr>
              <a:t>pontiff</a:t>
            </a:r>
            <a:r>
              <a:rPr lang="en-US" sz="1200" b="0" i="0" u="none" strike="noStrike" kern="1200" baseline="0" dirty="0">
                <a:solidFill>
                  <a:schemeClr val="tx1"/>
                </a:solidFill>
                <a:latin typeface="+mn-lt"/>
                <a:ea typeface="+mn-ea"/>
                <a:cs typeface="+mn-cs"/>
              </a:rPr>
              <a:t>, which comes from </a:t>
            </a:r>
            <a:r>
              <a:rPr lang="en-US" sz="1200" b="0" i="1" u="none" strike="noStrike" kern="1200" baseline="0" dirty="0" err="1">
                <a:solidFill>
                  <a:schemeClr val="tx1"/>
                </a:solidFill>
                <a:latin typeface="+mn-lt"/>
                <a:ea typeface="+mn-ea"/>
                <a:cs typeface="+mn-cs"/>
              </a:rPr>
              <a:t>pontifex</a:t>
            </a:r>
            <a:r>
              <a:rPr lang="en-US" sz="1200" b="0" i="0" u="none" strike="noStrike" kern="1200" baseline="0" dirty="0">
                <a:solidFill>
                  <a:schemeClr val="tx1"/>
                </a:solidFill>
                <a:latin typeface="+mn-lt"/>
                <a:ea typeface="+mn-ea"/>
                <a:cs typeface="+mn-cs"/>
              </a:rPr>
              <a:t>. " (Walvoord, BKC).</a:t>
            </a:r>
          </a:p>
          <a:p>
            <a:endParaRPr lang="en-US"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“巴比伦教派的大祭司们佩戴着鱼头形状的冠冕，以此来敬拜鱼神。这些冠冕上刻有‘桥梁的守护者’（</a:t>
            </a:r>
            <a:r>
              <a:rPr lang="en-US" altLang="zh-CN" dirty="0"/>
              <a:t>Keeper of the Bridge</a:t>
            </a:r>
            <a:r>
              <a:rPr lang="zh-CN" altLang="en-US" dirty="0"/>
              <a:t>）这一称号，象征着人与撒但之间的‘桥梁’。这一称号后来被罗马皇帝采用，他们使用拉丁语称号 </a:t>
            </a:r>
            <a:r>
              <a:rPr lang="en-US" altLang="zh-CN" b="1" dirty="0"/>
              <a:t>Pontifex Maximus</a:t>
            </a:r>
            <a:r>
              <a:rPr lang="zh-CN" altLang="en-US" dirty="0"/>
              <a:t>，意思是‘至高桥梁守护者’。随后，这一称号又被罗马的主教沿用。今天，教皇经常被称为 </a:t>
            </a:r>
            <a:r>
              <a:rPr lang="en-US" altLang="zh-CN" b="1" dirty="0"/>
              <a:t>pontiff</a:t>
            </a:r>
            <a:r>
              <a:rPr lang="zh-CN" altLang="en-US" dirty="0"/>
              <a:t>，这个词正是来源于 </a:t>
            </a:r>
            <a:r>
              <a:rPr lang="en-US" altLang="zh-CN" b="1" dirty="0"/>
              <a:t>pontifex</a:t>
            </a:r>
            <a:r>
              <a:rPr lang="zh-CN" altLang="en-US" dirty="0"/>
              <a:t>。”（沃尔沃德，</a:t>
            </a:r>
            <a:r>
              <a:rPr lang="en-US" altLang="zh-CN" dirty="0"/>
              <a:t>《</a:t>
            </a:r>
            <a:r>
              <a:rPr lang="zh-CN" altLang="en-US" dirty="0"/>
              <a:t>圣经知识注释</a:t>
            </a:r>
            <a:r>
              <a:rPr lang="en-US" altLang="zh-CN" dirty="0"/>
              <a:t>》</a:t>
            </a:r>
            <a:r>
              <a:rPr lang="zh-CN" altLang="en-US" dirty="0"/>
              <a:t>（</a:t>
            </a:r>
            <a:r>
              <a:rPr lang="en-US" altLang="zh-CN" dirty="0"/>
              <a:t>BKC</a:t>
            </a:r>
            <a:r>
              <a:rPr lang="zh-CN" altLang="en-US" dirty="0"/>
              <a:t>））</a:t>
            </a:r>
          </a:p>
          <a:p>
            <a:endParaRPr lang="en-US" dirty="0"/>
          </a:p>
        </p:txBody>
      </p:sp>
      <p:sp>
        <p:nvSpPr>
          <p:cNvPr id="4" name="Slide Number Placeholder 3"/>
          <p:cNvSpPr>
            <a:spLocks noGrp="1"/>
          </p:cNvSpPr>
          <p:nvPr>
            <p:ph type="sldNum" sz="quarter" idx="10"/>
          </p:nvPr>
        </p:nvSpPr>
        <p:spPr>
          <a:xfrm>
            <a:off x="3886200" y="8864820"/>
            <a:ext cx="2971800" cy="279180"/>
          </a:xfrm>
        </p:spPr>
        <p:txBody>
          <a:bodyPr/>
          <a:lstStyle/>
          <a:p>
            <a:fld id="{4098E5EC-D061-BC46-AA62-5FF63F6BC05F}" type="slidenum">
              <a:rPr lang="en-US" smtClean="0"/>
              <a:t>136</a:t>
            </a:fld>
            <a:endParaRPr lang="en-US"/>
          </a:p>
        </p:txBody>
      </p:sp>
    </p:spTree>
    <p:extLst>
      <p:ext uri="{BB962C8B-B14F-4D97-AF65-F5344CB8AC3E}">
        <p14:creationId xmlns:p14="http://schemas.microsoft.com/office/powerpoint/2010/main" val="8155762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5B9942F2-9734-F04C-A409-109444B6A259}" type="slidenum">
              <a:rPr lang="en-US" sz="1200">
                <a:solidFill>
                  <a:prstClr val="black"/>
                </a:solidFill>
              </a:rPr>
              <a:pPr/>
              <a:t>139</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38F20C87-8E15-784A-BC6A-D94C51FFDD0B}" type="slidenum">
              <a:rPr lang="en-US" sz="1200">
                <a:solidFill>
                  <a:prstClr val="black"/>
                </a:solidFill>
              </a:rPr>
              <a:pPr/>
              <a:t>140</a:t>
            </a:fld>
            <a:endParaRPr lang="en-US" sz="1200">
              <a:solidFill>
                <a:prstClr val="black"/>
              </a:solidFill>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3FDFF5A3-9693-A349-AE9A-5B1EF8784CC4}" type="slidenum">
              <a:rPr lang="en-US" sz="1200">
                <a:solidFill>
                  <a:prstClr val="black"/>
                </a:solidFill>
              </a:rPr>
              <a:pPr/>
              <a:t>141</a:t>
            </a:fld>
            <a:endParaRPr lang="en-US" sz="1200">
              <a:solidFill>
                <a:prstClr val="black"/>
              </a:solidFill>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69DEF953-D795-B546-99EE-1115908973BC}" type="slidenum">
              <a:rPr lang="en-US" sz="1200">
                <a:solidFill>
                  <a:prstClr val="black"/>
                </a:solidFill>
              </a:rPr>
              <a:pPr/>
              <a:t>142</a:t>
            </a:fld>
            <a:endParaRPr lang="en-US" sz="1200">
              <a:solidFill>
                <a:prstClr val="black"/>
              </a:solidFill>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3ECE17A4-C9CA-8841-B265-759EBD0206C2}" type="slidenum">
              <a:rPr lang="en-US" sz="1200">
                <a:solidFill>
                  <a:prstClr val="black"/>
                </a:solidFill>
              </a:rPr>
              <a:pPr/>
              <a:t>143</a:t>
            </a:fld>
            <a:endParaRPr lang="en-US" sz="1200">
              <a:solidFill>
                <a:prstClr val="black"/>
              </a:solidFill>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2757696D-987B-BD4D-8B31-0A9640B38CE7}" type="slidenum">
              <a:rPr lang="en-US" sz="1200">
                <a:solidFill>
                  <a:prstClr val="black"/>
                </a:solidFill>
              </a:rPr>
              <a:pPr/>
              <a:t>144</a:t>
            </a:fld>
            <a:endParaRPr lang="en-US" sz="1200">
              <a:solidFill>
                <a:prstClr val="black"/>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FAE3B6-6F91-5745-9C71-61EF16A3CF6C}" type="slidenum">
              <a:rPr lang="en-US" sz="1200">
                <a:solidFill>
                  <a:prstClr val="black"/>
                </a:solidFill>
              </a:rPr>
              <a:pPr eaLnBrk="1" hangingPunct="1"/>
              <a:t>16</a:t>
            </a:fld>
            <a:endParaRPr lang="en-US" sz="1200">
              <a:solidFill>
                <a:prstClr val="black"/>
              </a:solidFill>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fld id="{4FD87F32-9C08-6647-BDC3-D15A8C07DED7}" type="slidenum">
              <a:rPr lang="en-US" sz="1200">
                <a:solidFill>
                  <a:prstClr val="black"/>
                </a:solidFill>
              </a:rPr>
              <a:pPr/>
              <a:t>145</a:t>
            </a:fld>
            <a:endParaRPr lang="en-US" sz="1200">
              <a:solidFill>
                <a:prstClr val="black"/>
              </a:solidFill>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9AF245D-C4C6-40A3-A937-860C38BD7376}" type="slidenum">
              <a:rPr lang="en-GB" sz="1200">
                <a:solidFill>
                  <a:srgbClr val="FFFFFF"/>
                </a:solidFill>
              </a:rPr>
              <a:pPr/>
              <a:t>158</a:t>
            </a:fld>
            <a:endParaRPr lang="en-GB" sz="1200">
              <a:solidFill>
                <a:srgbClr val="FFFFFF"/>
              </a:solidFill>
            </a:endParaRPr>
          </a:p>
        </p:txBody>
      </p:sp>
      <p:sp>
        <p:nvSpPr>
          <p:cNvPr id="645123" name="Rectangle 2"/>
          <p:cNvSpPr>
            <a:spLocks noGrp="1" noRot="1" noChangeAspect="1" noChangeArrowheads="1" noTextEdit="1"/>
          </p:cNvSpPr>
          <p:nvPr>
            <p:ph type="sldImg"/>
          </p:nvPr>
        </p:nvSpPr>
        <p:spPr>
          <a:ln/>
        </p:spPr>
      </p:sp>
      <p:sp>
        <p:nvSpPr>
          <p:cNvPr id="645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30420925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7D133D6F-516B-4226-86A5-5C0EBE217A5A}" type="slidenum">
              <a:rPr lang="en-GB" sz="1200">
                <a:solidFill>
                  <a:srgbClr val="FFFFFF"/>
                </a:solidFill>
              </a:rPr>
              <a:pPr/>
              <a:t>159</a:t>
            </a:fld>
            <a:endParaRPr lang="en-GB" sz="1200">
              <a:solidFill>
                <a:srgbClr val="FFFFFF"/>
              </a:solidFill>
            </a:endParaRPr>
          </a:p>
        </p:txBody>
      </p:sp>
      <p:sp>
        <p:nvSpPr>
          <p:cNvPr id="646147" name="Rectangle 2"/>
          <p:cNvSpPr>
            <a:spLocks noGrp="1" noRot="1" noChangeAspect="1" noChangeArrowheads="1" noTextEdit="1"/>
          </p:cNvSpPr>
          <p:nvPr>
            <p:ph type="sldImg"/>
          </p:nvPr>
        </p:nvSpPr>
        <p:spPr>
          <a:ln/>
        </p:spPr>
      </p:sp>
      <p:sp>
        <p:nvSpPr>
          <p:cNvPr id="646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23952341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00CD43A-1CD0-4F8F-930C-CBBF45CC7155}" type="slidenum">
              <a:rPr lang="en-GB" sz="1200">
                <a:solidFill>
                  <a:srgbClr val="FFFFFF"/>
                </a:solidFill>
              </a:rPr>
              <a:pPr/>
              <a:t>160</a:t>
            </a:fld>
            <a:endParaRPr lang="en-GB" sz="1200">
              <a:solidFill>
                <a:srgbClr val="FFFFFF"/>
              </a:solidFill>
            </a:endParaRPr>
          </a:p>
        </p:txBody>
      </p:sp>
      <p:sp>
        <p:nvSpPr>
          <p:cNvPr id="647171" name="Rectangle 2"/>
          <p:cNvSpPr>
            <a:spLocks noGrp="1" noRot="1" noChangeAspect="1" noChangeArrowheads="1" noTextEdit="1"/>
          </p:cNvSpPr>
          <p:nvPr>
            <p:ph type="sldImg"/>
          </p:nvPr>
        </p:nvSpPr>
        <p:spPr>
          <a:ln/>
        </p:spPr>
      </p:sp>
      <p:sp>
        <p:nvSpPr>
          <p:cNvPr id="64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pitchFamily="18" charset="0"/>
            </a:endParaRPr>
          </a:p>
        </p:txBody>
      </p:sp>
    </p:spTree>
    <p:extLst>
      <p:ext uri="{BB962C8B-B14F-4D97-AF65-F5344CB8AC3E}">
        <p14:creationId xmlns:p14="http://schemas.microsoft.com/office/powerpoint/2010/main" val="141162980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82C26E5-B59D-4826-BE1B-863474B4C4AD}" type="slidenum">
              <a:rPr lang="en-GB" sz="1200">
                <a:solidFill>
                  <a:srgbClr val="FFFFFF"/>
                </a:solidFill>
              </a:rPr>
              <a:pPr/>
              <a:t>161</a:t>
            </a:fld>
            <a:endParaRPr lang="en-GB" sz="1200">
              <a:solidFill>
                <a:srgbClr val="FFFFFF"/>
              </a:solidFill>
            </a:endParaRPr>
          </a:p>
        </p:txBody>
      </p:sp>
      <p:sp>
        <p:nvSpPr>
          <p:cNvPr id="648195" name="Rectangle 2"/>
          <p:cNvSpPr>
            <a:spLocks noGrp="1" noRot="1" noChangeAspect="1" noChangeArrowheads="1" noTextEdit="1"/>
          </p:cNvSpPr>
          <p:nvPr>
            <p:ph type="sldImg"/>
          </p:nvPr>
        </p:nvSpPr>
        <p:spPr>
          <a:ln/>
        </p:spPr>
      </p:sp>
      <p:sp>
        <p:nvSpPr>
          <p:cNvPr id="648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61184613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E83F5-3997-4FD9-BB9D-34A2992EF4E0}" type="slidenum">
              <a:rPr lang="en-GB" sz="1200">
                <a:solidFill>
                  <a:srgbClr val="FFFFFF"/>
                </a:solidFill>
              </a:rPr>
              <a:pPr/>
              <a:t>162</a:t>
            </a:fld>
            <a:endParaRPr lang="en-GB" sz="1200">
              <a:solidFill>
                <a:srgbClr val="FFFFFF"/>
              </a:solidFill>
            </a:endParaRPr>
          </a:p>
        </p:txBody>
      </p:sp>
      <p:sp>
        <p:nvSpPr>
          <p:cNvPr id="649219" name="Rectangle 2"/>
          <p:cNvSpPr>
            <a:spLocks noGrp="1" noRot="1" noChangeAspect="1" noChangeArrowheads="1" noTextEdit="1"/>
          </p:cNvSpPr>
          <p:nvPr>
            <p:ph type="sldImg"/>
          </p:nvPr>
        </p:nvSpPr>
        <p:spPr>
          <a:ln/>
        </p:spPr>
      </p:sp>
      <p:sp>
        <p:nvSpPr>
          <p:cNvPr id="649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579092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A7EDE2-8FBA-0142-8E7D-A724150ECBF7}" type="slidenum">
              <a:rPr lang="en-US" sz="1200">
                <a:solidFill>
                  <a:prstClr val="black"/>
                </a:solidFill>
              </a:rPr>
              <a:pPr eaLnBrk="1" hangingPunct="1"/>
              <a:t>17</a:t>
            </a:fld>
            <a:endParaRPr lang="en-US" sz="1200">
              <a:solidFill>
                <a:prstClr val="black"/>
              </a:solidFill>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FFF4ED16-2486-461E-A074-C1D1BE76D3EF}" type="slidenum">
              <a:rPr lang="en-GB" sz="1200">
                <a:solidFill>
                  <a:srgbClr val="FFFFFF"/>
                </a:solidFill>
              </a:rPr>
              <a:pPr/>
              <a:t>163</a:t>
            </a:fld>
            <a:endParaRPr lang="en-GB" sz="1200">
              <a:solidFill>
                <a:srgbClr val="FFFFFF"/>
              </a:solidFill>
            </a:endParaRPr>
          </a:p>
        </p:txBody>
      </p:sp>
      <p:sp>
        <p:nvSpPr>
          <p:cNvPr id="650243" name="Rectangle 2"/>
          <p:cNvSpPr>
            <a:spLocks noGrp="1" noRot="1" noChangeAspect="1" noChangeArrowheads="1" noTextEdit="1"/>
          </p:cNvSpPr>
          <p:nvPr>
            <p:ph type="sldImg"/>
          </p:nvPr>
        </p:nvSpPr>
        <p:spPr>
          <a:ln/>
        </p:spPr>
      </p:sp>
      <p:sp>
        <p:nvSpPr>
          <p:cNvPr id="6502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1240050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52DD6D1-2B81-4170-B1C0-F70C594D6250}" type="slidenum">
              <a:rPr lang="en-GB" sz="1200">
                <a:solidFill>
                  <a:srgbClr val="FFFFFF"/>
                </a:solidFill>
              </a:rPr>
              <a:pPr/>
              <a:t>164</a:t>
            </a:fld>
            <a:endParaRPr lang="en-GB" sz="1200">
              <a:solidFill>
                <a:srgbClr val="FFFFFF"/>
              </a:solidFill>
            </a:endParaRPr>
          </a:p>
        </p:txBody>
      </p:sp>
      <p:sp>
        <p:nvSpPr>
          <p:cNvPr id="651267"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38396021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2B8124A-BF90-4B75-ABDA-417B81272D6A}" type="slidenum">
              <a:rPr lang="en-GB" sz="1200">
                <a:solidFill>
                  <a:srgbClr val="FFFFFF"/>
                </a:solidFill>
              </a:rPr>
              <a:pPr/>
              <a:t>165</a:t>
            </a:fld>
            <a:endParaRPr lang="en-GB" sz="1200">
              <a:solidFill>
                <a:srgbClr val="FFFFFF"/>
              </a:solidFill>
            </a:endParaRPr>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74861162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BBE57CD-6452-4B20-A989-ADFA80F34A27}" type="slidenum">
              <a:rPr lang="en-GB" sz="1200">
                <a:solidFill>
                  <a:srgbClr val="FFFFFF"/>
                </a:solidFill>
              </a:rPr>
              <a:pPr/>
              <a:t>166</a:t>
            </a:fld>
            <a:endParaRPr lang="en-GB" sz="1200">
              <a:solidFill>
                <a:srgbClr val="FFFFFF"/>
              </a:solidFill>
            </a:endParaRPr>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76271149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r>
              <a:rPr lang="zh-CN" altLang="en-US" b="1" dirty="0"/>
              <a:t>耶稣设计了一个绝妙的策略</a:t>
            </a:r>
            <a:r>
              <a:rPr lang="zh-CN" altLang="en-US" dirty="0"/>
              <a:t>，</a:t>
            </a:r>
            <a:r>
              <a:rPr lang="zh-CN" altLang="en-US" b="1" dirty="0"/>
              <a:t>让他的启示首先传到该省的首都</a:t>
            </a:r>
            <a:r>
              <a:rPr lang="en-US" altLang="zh-CN" b="1" dirty="0"/>
              <a:t>——</a:t>
            </a:r>
            <a:r>
              <a:rPr lang="zh-CN" altLang="en-US" b="1" dirty="0"/>
              <a:t>以弗所</a:t>
            </a:r>
            <a:r>
              <a:rPr lang="zh-CN" altLang="en-US" dirty="0"/>
              <a:t>。</a:t>
            </a:r>
          </a:p>
          <a:p>
            <a:r>
              <a:rPr lang="zh-CN" altLang="en-US" dirty="0"/>
              <a:t>这不仅包括</a:t>
            </a:r>
            <a:r>
              <a:rPr lang="zh-CN" altLang="en-US" b="1" dirty="0"/>
              <a:t>一封写给以弗所的书信</a:t>
            </a:r>
            <a:r>
              <a:rPr lang="zh-CN" altLang="en-US" dirty="0"/>
              <a:t>，</a:t>
            </a:r>
            <a:r>
              <a:rPr lang="zh-CN" altLang="en-US" b="1" dirty="0"/>
              <a:t>还包括写给另外六间重要教会的书信</a:t>
            </a:r>
            <a:r>
              <a:rPr lang="zh-CN" altLang="en-US" dirty="0"/>
              <a:t>。</a:t>
            </a:r>
          </a:p>
          <a:p>
            <a:r>
              <a:rPr lang="zh-CN" altLang="en-US" b="1" dirty="0"/>
              <a:t>以弗所的信徒抄写了整本</a:t>
            </a:r>
            <a:r>
              <a:rPr lang="en-US" altLang="zh-CN" b="1" dirty="0"/>
              <a:t>《</a:t>
            </a:r>
            <a:r>
              <a:rPr lang="zh-CN" altLang="en-US" b="1" dirty="0"/>
              <a:t>启示录</a:t>
            </a:r>
            <a:r>
              <a:rPr lang="en-US" altLang="zh-CN" b="1" dirty="0"/>
              <a:t>》</a:t>
            </a:r>
            <a:r>
              <a:rPr lang="zh-CN" altLang="en-US" dirty="0"/>
              <a:t>，</a:t>
            </a:r>
            <a:r>
              <a:rPr lang="zh-CN" altLang="en-US" b="1" dirty="0"/>
              <a:t>然后将原稿送往下一座城市</a:t>
            </a:r>
            <a:r>
              <a:rPr lang="en-US" altLang="zh-CN" b="1" dirty="0"/>
              <a:t>——</a:t>
            </a:r>
            <a:r>
              <a:rPr lang="zh-CN" altLang="en-US" b="1" dirty="0"/>
              <a:t>士每拿</a:t>
            </a:r>
            <a:r>
              <a:rPr lang="zh-CN" altLang="en-US" dirty="0"/>
              <a:t>。</a:t>
            </a:r>
          </a:p>
          <a:p>
            <a:r>
              <a:rPr lang="zh-CN" altLang="en-US" b="1" dirty="0"/>
              <a:t>士每拿</a:t>
            </a:r>
            <a:r>
              <a:rPr lang="zh-CN" altLang="en-US" dirty="0"/>
              <a:t>再</a:t>
            </a:r>
            <a:r>
              <a:rPr lang="zh-CN" altLang="en-US" b="1" dirty="0"/>
              <a:t>抄写自己的副本</a:t>
            </a:r>
            <a:r>
              <a:rPr lang="zh-CN" altLang="en-US" dirty="0"/>
              <a:t>，</a:t>
            </a:r>
            <a:r>
              <a:rPr lang="zh-CN" altLang="en-US" b="1" dirty="0"/>
              <a:t>并将原稿送往北方主干道上的别迦摩</a:t>
            </a:r>
            <a:r>
              <a:rPr lang="zh-CN" altLang="en-US" dirty="0"/>
              <a:t>。</a:t>
            </a:r>
          </a:p>
          <a:p>
            <a:r>
              <a:rPr lang="zh-CN" altLang="en-US" b="1" dirty="0"/>
              <a:t>别迦摩</a:t>
            </a:r>
            <a:r>
              <a:rPr lang="zh-CN" altLang="en-US" dirty="0"/>
              <a:t>随后</a:t>
            </a:r>
            <a:r>
              <a:rPr lang="zh-CN" altLang="en-US" b="1" dirty="0"/>
              <a:t>将这卷预言书送往推雅推喇</a:t>
            </a:r>
            <a:r>
              <a:rPr lang="zh-CN" altLang="en-US" dirty="0"/>
              <a:t>，</a:t>
            </a:r>
            <a:r>
              <a:rPr lang="zh-CN" altLang="en-US" b="1" dirty="0"/>
              <a:t>推雅推喇再传递给撒狄</a:t>
            </a:r>
            <a:r>
              <a:rPr lang="zh-CN" altLang="en-US" dirty="0"/>
              <a:t>，</a:t>
            </a:r>
            <a:r>
              <a:rPr lang="zh-CN" altLang="en-US" b="1" dirty="0"/>
              <a:t>然后是非拉铁非</a:t>
            </a:r>
            <a:r>
              <a:rPr lang="zh-CN" altLang="en-US" dirty="0"/>
              <a:t>，</a:t>
            </a:r>
            <a:r>
              <a:rPr lang="zh-CN" altLang="en-US" b="1" dirty="0"/>
              <a:t>最后到达老底嘉</a:t>
            </a:r>
            <a:r>
              <a:rPr lang="zh-CN" altLang="en-US" dirty="0"/>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schemeClr val="bg1"/>
                </a:solidFill>
              </a:rPr>
              <a:pPr/>
              <a:t>171</a:t>
            </a:fld>
            <a:endParaRPr lang="en-GB" sz="1200">
              <a:solidFill>
                <a:schemeClr val="bg1"/>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7ED99-5892-7B46-9296-16A2326D5AEE}" type="slidenum">
              <a:rPr lang="en-US" sz="1200">
                <a:solidFill>
                  <a:prstClr val="black"/>
                </a:solidFill>
              </a:rPr>
              <a:pPr eaLnBrk="1" hangingPunct="1"/>
              <a:t>18</a:t>
            </a:fld>
            <a:endParaRPr lang="en-US" sz="1200">
              <a:solidFill>
                <a:prstClr val="black"/>
              </a:solidFill>
            </a:endParaRPr>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r>
              <a:rPr lang="zh-CN" altLang="en-US" b="1" dirty="0"/>
              <a:t>耶稣设计了一个绝妙的策略</a:t>
            </a:r>
            <a:r>
              <a:rPr lang="zh-CN" altLang="en-US" dirty="0"/>
              <a:t>，</a:t>
            </a:r>
            <a:r>
              <a:rPr lang="zh-CN" altLang="en-US" b="1" dirty="0"/>
              <a:t>让他的启示首先传到该省的首都</a:t>
            </a:r>
            <a:r>
              <a:rPr lang="en-US" altLang="zh-CN" b="1" dirty="0"/>
              <a:t>——</a:t>
            </a:r>
            <a:r>
              <a:rPr lang="zh-CN" altLang="en-US" b="1" dirty="0"/>
              <a:t>以弗所</a:t>
            </a:r>
            <a:r>
              <a:rPr lang="zh-CN" altLang="en-US" dirty="0"/>
              <a:t>。</a:t>
            </a:r>
          </a:p>
          <a:p>
            <a:r>
              <a:rPr lang="zh-CN" altLang="en-US" dirty="0"/>
              <a:t>这不仅包括</a:t>
            </a:r>
            <a:r>
              <a:rPr lang="zh-CN" altLang="en-US" b="1" dirty="0"/>
              <a:t>一封写给以弗所的书信</a:t>
            </a:r>
            <a:r>
              <a:rPr lang="zh-CN" altLang="en-US" dirty="0"/>
              <a:t>，</a:t>
            </a:r>
            <a:r>
              <a:rPr lang="zh-CN" altLang="en-US" b="1" dirty="0"/>
              <a:t>还包括写给另外六间重要教会的书信</a:t>
            </a:r>
            <a:r>
              <a:rPr lang="zh-CN" altLang="en-US" dirty="0"/>
              <a:t>。</a:t>
            </a:r>
          </a:p>
          <a:p>
            <a:r>
              <a:rPr lang="zh-CN" altLang="en-US" b="1" dirty="0"/>
              <a:t>以弗所的信徒抄写了整本</a:t>
            </a:r>
            <a:r>
              <a:rPr lang="en-US" altLang="zh-CN" b="1" dirty="0"/>
              <a:t>《</a:t>
            </a:r>
            <a:r>
              <a:rPr lang="zh-CN" altLang="en-US" b="1" dirty="0"/>
              <a:t>启示录</a:t>
            </a:r>
            <a:r>
              <a:rPr lang="en-US" altLang="zh-CN" b="1" dirty="0"/>
              <a:t>》</a:t>
            </a:r>
            <a:r>
              <a:rPr lang="zh-CN" altLang="en-US" dirty="0"/>
              <a:t>，</a:t>
            </a:r>
            <a:r>
              <a:rPr lang="zh-CN" altLang="en-US" b="1" dirty="0"/>
              <a:t>然后将原稿送往下一座城市</a:t>
            </a:r>
            <a:r>
              <a:rPr lang="en-US" altLang="zh-CN" b="1" dirty="0"/>
              <a:t>——</a:t>
            </a:r>
            <a:r>
              <a:rPr lang="zh-CN" altLang="en-US" b="1" dirty="0"/>
              <a:t>士每拿</a:t>
            </a:r>
            <a:r>
              <a:rPr lang="zh-CN" altLang="en-US" dirty="0"/>
              <a:t>。</a:t>
            </a:r>
          </a:p>
          <a:p>
            <a:r>
              <a:rPr lang="zh-CN" altLang="en-US" b="1" dirty="0"/>
              <a:t>士每拿</a:t>
            </a:r>
            <a:r>
              <a:rPr lang="zh-CN" altLang="en-US" dirty="0"/>
              <a:t>再</a:t>
            </a:r>
            <a:r>
              <a:rPr lang="zh-CN" altLang="en-US" b="1" dirty="0"/>
              <a:t>抄写自己的副本</a:t>
            </a:r>
            <a:r>
              <a:rPr lang="zh-CN" altLang="en-US" dirty="0"/>
              <a:t>，</a:t>
            </a:r>
            <a:r>
              <a:rPr lang="zh-CN" altLang="en-US" b="1" dirty="0"/>
              <a:t>并将原稿送往北方主干道上的别迦摩</a:t>
            </a:r>
            <a:r>
              <a:rPr lang="zh-CN" altLang="en-US" dirty="0"/>
              <a:t>。</a:t>
            </a:r>
          </a:p>
          <a:p>
            <a:r>
              <a:rPr lang="zh-CN" altLang="en-US" b="1" dirty="0"/>
              <a:t>别迦摩</a:t>
            </a:r>
            <a:r>
              <a:rPr lang="zh-CN" altLang="en-US" dirty="0"/>
              <a:t>随后</a:t>
            </a:r>
            <a:r>
              <a:rPr lang="zh-CN" altLang="en-US" b="1" dirty="0"/>
              <a:t>将这卷预言书送往推雅推喇</a:t>
            </a:r>
            <a:r>
              <a:rPr lang="zh-CN" altLang="en-US" dirty="0"/>
              <a:t>，</a:t>
            </a:r>
            <a:r>
              <a:rPr lang="zh-CN" altLang="en-US" b="1" dirty="0"/>
              <a:t>推雅推喇再传递给撒狄</a:t>
            </a:r>
            <a:r>
              <a:rPr lang="zh-CN" altLang="en-US" dirty="0"/>
              <a:t>，</a:t>
            </a:r>
            <a:r>
              <a:rPr lang="zh-CN" altLang="en-US" b="1" dirty="0"/>
              <a:t>然后是非拉铁非</a:t>
            </a:r>
            <a:r>
              <a:rPr lang="zh-CN" altLang="en-US" dirty="0"/>
              <a:t>，</a:t>
            </a:r>
            <a:r>
              <a:rPr lang="zh-CN" altLang="en-US" b="1" dirty="0"/>
              <a:t>最后到达老底嘉</a:t>
            </a:r>
            <a:r>
              <a:rPr lang="zh-CN" altLang="en-US" dirty="0"/>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schemeClr val="bg1"/>
                </a:solidFill>
              </a:rPr>
              <a:pPr/>
              <a:t>176</a:t>
            </a:fld>
            <a:endParaRPr lang="en-GB" sz="1200">
              <a:solidFill>
                <a:schemeClr val="bg1"/>
              </a:solidFil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179</a:t>
            </a:fld>
            <a:endParaRPr lang="en-GB" sz="1200">
              <a:solidFill>
                <a:prstClr val="white"/>
              </a:solidFil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183</a:t>
            </a:fld>
            <a:endParaRPr lang="en-GB" sz="1200">
              <a:solidFill>
                <a:prstClr val="white"/>
              </a:solidFil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D48ECB-A385-EA4A-9485-8A2313BA9AF2}" type="slidenum">
              <a:rPr lang="en-US" sz="1200">
                <a:solidFill>
                  <a:prstClr val="black"/>
                </a:solidFill>
              </a:rPr>
              <a:pPr eaLnBrk="1" hangingPunct="1"/>
              <a:t>19</a:t>
            </a:fld>
            <a:endParaRPr lang="en-US" sz="1200">
              <a:solidFill>
                <a:prstClr val="black"/>
              </a:solidFill>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74786D-E4C4-6D41-84C6-73745B125C4D}" type="slidenum">
              <a:rPr lang="en-US" sz="1200">
                <a:solidFill>
                  <a:prstClr val="black"/>
                </a:solidFill>
              </a:rPr>
              <a:pPr eaLnBrk="1" hangingPunct="1"/>
              <a:t>20</a:t>
            </a:fld>
            <a:endParaRPr lang="en-US" sz="1200">
              <a:solidFill>
                <a:prstClr val="black"/>
              </a:solidFill>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C025F-374A-5CB0-EE01-F530B3FD1F18}"/>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64D7314C-C0D7-C0B0-68C4-EE48A7CB060F}"/>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5B1CA72B-92E6-543C-FC9E-C2808B75738B}"/>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CD86C4F5-C7AD-ECF0-55B7-9FCCB136E478}"/>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197</a:t>
            </a:fld>
            <a:endParaRPr lang="en-GB" sz="1200">
              <a:solidFill>
                <a:prstClr val="white"/>
              </a:solidFill>
            </a:endParaRPr>
          </a:p>
        </p:txBody>
      </p:sp>
    </p:spTree>
    <p:extLst>
      <p:ext uri="{BB962C8B-B14F-4D97-AF65-F5344CB8AC3E}">
        <p14:creationId xmlns:p14="http://schemas.microsoft.com/office/powerpoint/2010/main" val="97635422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FA52FEBA-DFF1-6E42-8A94-D348192C7FF3}" type="slidenum">
              <a:rPr lang="en-US" sz="1200">
                <a:solidFill>
                  <a:srgbClr val="000000"/>
                </a:solidFill>
              </a:rPr>
              <a:pPr eaLnBrk="1" hangingPunct="1"/>
              <a:t>200</a:t>
            </a:fld>
            <a:endParaRPr lang="en-US" sz="1200">
              <a:solidFill>
                <a:srgbClr val="000000"/>
              </a:solidFill>
            </a:endParaRPr>
          </a:p>
        </p:txBody>
      </p:sp>
      <p:sp>
        <p:nvSpPr>
          <p:cNvPr id="402434" name="Rectangle 2"/>
          <p:cNvSpPr>
            <a:spLocks noGrp="1" noRot="1" noChangeAspect="1" noChangeArrowheads="1"/>
          </p:cNvSpPr>
          <p:nvPr>
            <p:ph type="sldImg"/>
          </p:nvPr>
        </p:nvSpPr>
        <p:spPr>
          <a:solidFill>
            <a:srgbClr val="FFFFFF"/>
          </a:solidFill>
          <a:ln/>
        </p:spPr>
      </p:sp>
      <p:sp>
        <p:nvSpPr>
          <p:cNvPr id="402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202</a:t>
            </a:fld>
            <a:endParaRPr lang="en-GB" sz="1200">
              <a:solidFill>
                <a:prstClr val="white"/>
              </a:solidFil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82920-5055-8606-9787-251131FC0642}"/>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0975EBB5-521C-7AB4-27D7-09BBA1F68217}"/>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B1CA51DD-C7F4-513C-C2A4-96F3582E1507}"/>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FB6D0A70-10CA-8288-34D3-FD21DBA807D9}"/>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203</a:t>
            </a:fld>
            <a:endParaRPr lang="en-GB" sz="1200">
              <a:solidFill>
                <a:prstClr val="white"/>
              </a:solidFill>
            </a:endParaRPr>
          </a:p>
        </p:txBody>
      </p:sp>
    </p:spTree>
    <p:extLst>
      <p:ext uri="{BB962C8B-B14F-4D97-AF65-F5344CB8AC3E}">
        <p14:creationId xmlns:p14="http://schemas.microsoft.com/office/powerpoint/2010/main" val="169916419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207</a:t>
            </a:fld>
            <a:endParaRPr lang="en-GB" sz="1200">
              <a:solidFill>
                <a:prstClr val="white"/>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C84255-5090-5D4A-8A4E-5CE54F5E31D2}" type="slidenum">
              <a:rPr lang="en-US" sz="1200">
                <a:solidFill>
                  <a:prstClr val="black"/>
                </a:solidFill>
              </a:rPr>
              <a:pPr eaLnBrk="1" hangingPunct="1"/>
              <a:t>21</a:t>
            </a:fld>
            <a:endParaRPr lang="en-US" sz="1200">
              <a:solidFill>
                <a:prstClr val="black"/>
              </a:solidFill>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Marble city, chariot ruts, speed humps, after earthquake columns put back up again.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大理石之城，战车车辙，减速坡，地震后重新竖立的柱子。</a:t>
            </a:r>
          </a:p>
          <a:p>
            <a:pPr eaLnBrk="1" hangingPunct="1"/>
            <a:endParaRPr lang="en-US" dirty="0">
              <a:latin typeface="Times New Roman" charset="0"/>
              <a:cs typeface="Times New Roman"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lvl="2"/>
            <a:r>
              <a:rPr lang="en-US" sz="1200" b="1" kern="1200" dirty="0">
                <a:solidFill>
                  <a:schemeClr val="tx1"/>
                </a:solidFill>
                <a:effectLst/>
                <a:latin typeface="+mn-lt"/>
                <a:ea typeface="+mn-ea"/>
                <a:cs typeface="+mn-cs"/>
              </a:rPr>
              <a:t>"To all who have not learned the so-called "deep secrets of Satan," I do not burden you further; however, hold what you have until I come."</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Does Jesus really just expect some of us simply to remain faithful to the truth we have been taught (24-25)?  </a:t>
            </a:r>
            <a:endParaRPr lang="en-US" sz="14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Yes, he expects perseverance, since growth and blessing are his responsibility.</a:t>
            </a:r>
            <a:endParaRPr lang="en-US" sz="14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Since the church was so small, Jesus did not ask them to leave it but to remain until he purged it of false teachers.</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We often think we need to do great things for Christ.  Actually, it is HE who does the great things!  He only asks us to remain faithful.</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Obviously, those caught up in immorality were </a:t>
            </a:r>
            <a:r>
              <a:rPr lang="en-US" sz="1200" b="1" i="1"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faithful!</a:t>
            </a:r>
          </a:p>
          <a:p>
            <a:pPr lvl="2"/>
            <a:endParaRPr lang="en-US" sz="1200" b="1" kern="1200" dirty="0">
              <a:solidFill>
                <a:schemeClr val="tx1"/>
              </a:solidFill>
              <a:effectLst/>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tabLst/>
              <a:defRPr/>
            </a:pPr>
            <a:r>
              <a:rPr lang="en-US" altLang="zh-CN" b="0" i="0" dirty="0">
                <a:solidFill>
                  <a:srgbClr val="777A7B"/>
                </a:solidFill>
                <a:effectLst/>
                <a:highlight>
                  <a:srgbClr val="FFFFFF"/>
                </a:highlight>
                <a:latin typeface="Source Serif Pro" panose="020F0502020204030204" pitchFamily="34" charset="0"/>
              </a:rPr>
              <a:t>24</a:t>
            </a:r>
            <a:r>
              <a:rPr lang="zh-CN" altLang="en-US" b="0" i="0" dirty="0">
                <a:solidFill>
                  <a:srgbClr val="121212"/>
                </a:solidFill>
                <a:effectLst/>
                <a:highlight>
                  <a:srgbClr val="FFFFFF"/>
                </a:highlight>
                <a:latin typeface="Source Serif Pro" panose="020F0502020204030204" pitchFamily="34" charset="0"/>
              </a:rPr>
              <a:t>至于你们其余在推雅推拉的人，就是不跟从那教训，不认识所谓撒但深奥的事的人，我告诉你们，我不会把别的重担放在你们身上。</a:t>
            </a:r>
            <a:r>
              <a:rPr lang="en-US" altLang="zh-CN" b="0" i="0" dirty="0">
                <a:solidFill>
                  <a:srgbClr val="777A7B"/>
                </a:solidFill>
                <a:effectLst/>
                <a:highlight>
                  <a:srgbClr val="FFFFFF"/>
                </a:highlight>
                <a:latin typeface="Source Serif Pro" panose="02040603050405020204" pitchFamily="18" charset="0"/>
              </a:rPr>
              <a:t>25</a:t>
            </a:r>
            <a:r>
              <a:rPr lang="zh-CN" altLang="en-US" b="0" i="0" dirty="0">
                <a:solidFill>
                  <a:srgbClr val="121212"/>
                </a:solidFill>
                <a:effectLst/>
                <a:highlight>
                  <a:srgbClr val="FFFFFF"/>
                </a:highlight>
                <a:latin typeface="Source Serif Pro" panose="02040603050405020204" pitchFamily="18" charset="0"/>
              </a:rPr>
              <a:t>不过，你们要持守已经得着的，直到我来。</a:t>
            </a:r>
            <a:r>
              <a:rPr lang="zh-CN" altLang="en-US" dirty="0"/>
              <a:t>（启示录 </a:t>
            </a:r>
            <a:r>
              <a:rPr lang="en-US" altLang="zh-CN" dirty="0"/>
              <a:t>2:24-25</a:t>
            </a:r>
            <a:r>
              <a:rPr lang="zh-CN" altLang="en-US" dirty="0"/>
              <a:t>）</a:t>
            </a:r>
          </a:p>
          <a:p>
            <a:pPr lvl="2"/>
            <a:endParaRPr lang="en-US" sz="1200" b="1" kern="1200" dirty="0">
              <a:solidFill>
                <a:schemeClr val="tx1"/>
              </a:solidFill>
              <a:effectLst/>
              <a:latin typeface="+mn-lt"/>
              <a:ea typeface="+mn-ea"/>
              <a:cs typeface="+mn-cs"/>
            </a:endParaRPr>
          </a:p>
          <a:p>
            <a:r>
              <a:rPr lang="zh-CN" altLang="en-US" b="1" dirty="0"/>
              <a:t>耶稣真的只是期望我们中一些人简单地持守所学的真理吗？</a:t>
            </a:r>
            <a:endParaRPr lang="zh-CN" altLang="en-US" dirty="0"/>
          </a:p>
          <a:p>
            <a:r>
              <a:rPr lang="zh-CN" altLang="en-US" dirty="0"/>
              <a:t>是的，祂期望我们</a:t>
            </a:r>
            <a:r>
              <a:rPr lang="zh-CN" altLang="en-US" b="1" dirty="0"/>
              <a:t>持守到底</a:t>
            </a:r>
            <a:r>
              <a:rPr lang="zh-CN" altLang="en-US" dirty="0"/>
              <a:t>，因为</a:t>
            </a:r>
            <a:r>
              <a:rPr lang="zh-CN" altLang="en-US" b="1" dirty="0"/>
              <a:t>成长和祝福是祂的责任</a:t>
            </a:r>
            <a:r>
              <a:rPr lang="zh-CN" altLang="en-US" dirty="0"/>
              <a:t>。</a:t>
            </a:r>
            <a:br>
              <a:rPr lang="zh-CN" altLang="en-US" dirty="0"/>
            </a:br>
            <a:endParaRPr lang="zh-CN" altLang="en-US" dirty="0"/>
          </a:p>
          <a:p>
            <a:r>
              <a:rPr lang="zh-CN" altLang="en-US" dirty="0"/>
              <a:t>由于当时的教会人数很少，耶稣</a:t>
            </a:r>
            <a:r>
              <a:rPr lang="zh-CN" altLang="en-US" b="1" dirty="0"/>
              <a:t>并没有要求他们离开，而是要他们留在其中，直到祂洁净教会、除去假教师</a:t>
            </a:r>
            <a:r>
              <a:rPr lang="zh-CN" altLang="en-US" dirty="0"/>
              <a:t>。</a:t>
            </a:r>
            <a:br>
              <a:rPr lang="zh-CN" altLang="en-US" dirty="0"/>
            </a:br>
            <a:endParaRPr lang="zh-CN" altLang="en-US" dirty="0"/>
          </a:p>
          <a:p>
            <a:r>
              <a:rPr lang="zh-CN" altLang="en-US" dirty="0"/>
              <a:t>我们常常认为自己需要</a:t>
            </a:r>
            <a:r>
              <a:rPr lang="zh-CN" altLang="en-US" b="1" dirty="0"/>
              <a:t>为基督做伟大的事</a:t>
            </a:r>
            <a:r>
              <a:rPr lang="zh-CN" altLang="en-US" dirty="0"/>
              <a:t>，但实际上，</a:t>
            </a:r>
            <a:r>
              <a:rPr lang="zh-CN" altLang="en-US" b="1" dirty="0"/>
              <a:t>是祂在成就伟大的事！</a:t>
            </a:r>
            <a:r>
              <a:rPr lang="zh-CN" altLang="en-US" dirty="0"/>
              <a:t> 祂只要求我们</a:t>
            </a:r>
            <a:r>
              <a:rPr lang="zh-CN" altLang="en-US" b="1" dirty="0"/>
              <a:t>忠心持守</a:t>
            </a:r>
            <a:r>
              <a:rPr lang="zh-CN" altLang="en-US" dirty="0"/>
              <a:t>。</a:t>
            </a:r>
            <a:br>
              <a:rPr lang="zh-CN" altLang="en-US" dirty="0"/>
            </a:br>
            <a:endParaRPr lang="zh-CN" altLang="en-US" dirty="0"/>
          </a:p>
          <a:p>
            <a:r>
              <a:rPr lang="zh-CN" altLang="en-US" dirty="0"/>
              <a:t>很显然，那些陷入淫乱的人</a:t>
            </a:r>
            <a:r>
              <a:rPr lang="zh-CN" altLang="en-US" b="1" dirty="0"/>
              <a:t>并不忠心！</a:t>
            </a:r>
            <a:endParaRPr lang="zh-CN" altLang="en-US" dirty="0"/>
          </a:p>
          <a:p>
            <a:pPr lvl="2"/>
            <a:endParaRPr lang="en-US" sz="1200" b="1" kern="1200" dirty="0">
              <a:solidFill>
                <a:schemeClr val="tx1"/>
              </a:solidFill>
              <a:effectLst/>
              <a:latin typeface="+mn-lt"/>
              <a:ea typeface="+mn-ea"/>
              <a:cs typeface="+mn-cs"/>
            </a:endParaRPr>
          </a:p>
          <a:p>
            <a:pPr lvl="2"/>
            <a:endParaRPr lang="en-US" sz="1400" b="1" kern="1200" dirty="0">
              <a:solidFill>
                <a:schemeClr val="tx1"/>
              </a:solidFill>
              <a:effectLst/>
              <a:latin typeface="+mn-lt"/>
              <a:ea typeface="+mn-ea"/>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212</a:t>
            </a:fld>
            <a:endParaRPr lang="en-GB" sz="1200">
              <a:solidFill>
                <a:prstClr val="white"/>
              </a:solidFill>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DD62262-3BD2-AF4F-9281-D6E59EF7A17C}" type="slidenum">
              <a:rPr lang="en-GB" sz="1200">
                <a:solidFill>
                  <a:prstClr val="white"/>
                </a:solidFill>
              </a:rPr>
              <a:pPr/>
              <a:t>214</a:t>
            </a:fld>
            <a:endParaRPr lang="en-GB" sz="1200">
              <a:solidFill>
                <a:prstClr val="white"/>
              </a:solidFill>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921468-4159-074B-90CB-5A9117AB9E3A}" type="slidenum">
              <a:rPr lang="en-GB" sz="1200">
                <a:solidFill>
                  <a:prstClr val="white"/>
                </a:solidFill>
              </a:rPr>
              <a:pPr/>
              <a:t>215</a:t>
            </a:fld>
            <a:endParaRPr lang="en-GB" sz="1200">
              <a:solidFill>
                <a:prstClr val="white"/>
              </a:solidFill>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9C1BFF-C656-4742-92FB-679E2A2E303A}" type="slidenum">
              <a:rPr lang="en-GB" sz="1200">
                <a:solidFill>
                  <a:prstClr val="white"/>
                </a:solidFill>
              </a:rPr>
              <a:pPr/>
              <a:t>216</a:t>
            </a:fld>
            <a:endParaRPr lang="en-GB" sz="1200">
              <a:solidFill>
                <a:prstClr val="white"/>
              </a:solidFill>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3E285F-C29F-6D4E-883E-74E6F5DAAB69}" type="slidenum">
              <a:rPr lang="en-GB" sz="1200">
                <a:solidFill>
                  <a:prstClr val="white"/>
                </a:solidFill>
              </a:rPr>
              <a:pPr/>
              <a:t>217</a:t>
            </a:fld>
            <a:endParaRPr lang="en-GB" sz="1200">
              <a:solidFill>
                <a:prstClr val="white"/>
              </a:solidFill>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954922-BA53-EF41-861C-EEA237D863BA}" type="slidenum">
              <a:rPr lang="en-GB" sz="1200">
                <a:solidFill>
                  <a:prstClr val="white"/>
                </a:solidFill>
              </a:rPr>
              <a:pPr/>
              <a:t>218</a:t>
            </a:fld>
            <a:endParaRPr lang="en-GB" sz="1200">
              <a:solidFill>
                <a:prstClr val="white"/>
              </a:solidFill>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EA7E95-CFEB-324D-9127-271943F85A55}" type="slidenum">
              <a:rPr lang="en-US" sz="1200">
                <a:solidFill>
                  <a:prstClr val="black"/>
                </a:solidFill>
              </a:rPr>
              <a:pPr eaLnBrk="1" hangingPunct="1"/>
              <a:t>22</a:t>
            </a:fld>
            <a:endParaRPr lang="en-US" sz="1200">
              <a:solidFill>
                <a:prstClr val="black"/>
              </a:solidFill>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cs typeface="Times New Roman"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A96112C-853B-4DFE-A1C0-46F659702466}" type="slidenum">
              <a:rPr lang="en-GB" sz="1200">
                <a:solidFill>
                  <a:prstClr val="white"/>
                </a:solidFill>
              </a:rPr>
              <a:pPr/>
              <a:t>221</a:t>
            </a:fld>
            <a:endParaRPr lang="en-GB" sz="1200">
              <a:solidFill>
                <a:prstClr val="white"/>
              </a:solidFill>
            </a:endParaRPr>
          </a:p>
        </p:txBody>
      </p:sp>
      <p:sp>
        <p:nvSpPr>
          <p:cNvPr id="766978" name="Rectangle 2"/>
          <p:cNvSpPr>
            <a:spLocks noGrp="1" noRot="1" noChangeAspect="1" noChangeArrowheads="1" noTextEdit="1"/>
          </p:cNvSpPr>
          <p:nvPr>
            <p:ph type="sldImg"/>
          </p:nvPr>
        </p:nvSpPr>
        <p:spPr>
          <a:solidFill>
            <a:srgbClr val="FFFFFF"/>
          </a:solidFill>
          <a:ln/>
        </p:spPr>
      </p:sp>
      <p:sp>
        <p:nvSpPr>
          <p:cNvPr id="766979"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Times New Roman" pitchFamily="-112" charset="0"/>
                <a:ea typeface="ＭＳ Ｐゴシック" pitchFamily="-108" charset="-128"/>
                <a:cs typeface="ＭＳ Ｐゴシック" pitchFamily="-108" charset="-128"/>
              </a:rPr>
              <a:t>These 2 slides translated into Chinese using </a:t>
            </a:r>
            <a:r>
              <a:rPr lang="en-US" sz="1200" kern="1200">
                <a:solidFill>
                  <a:schemeClr val="tx1"/>
                </a:solidFill>
                <a:latin typeface="Times New Roman" pitchFamily="-112" charset="0"/>
                <a:ea typeface="ＭＳ Ｐゴシック" pitchFamily="-108" charset="-128"/>
                <a:cs typeface="ＭＳ Ｐゴシック" pitchFamily="-108" charset="-128"/>
              </a:rPr>
              <a:t>Google translator: </a:t>
            </a:r>
            <a:r>
              <a:rPr lang="en-US" sz="1200" kern="1200" dirty="0">
                <a:solidFill>
                  <a:schemeClr val="tx1"/>
                </a:solidFill>
                <a:latin typeface="Times New Roman" pitchFamily="-112" charset="0"/>
                <a:ea typeface="ＭＳ Ｐゴシック" pitchFamily="-108" charset="-128"/>
                <a:cs typeface="ＭＳ Ｐゴシック" pitchFamily="-108" charset="-128"/>
              </a:rPr>
              <a:t>36, 149</a:t>
            </a:r>
            <a:endParaRPr lang="zh-CN" altLang="en-US" dirty="0">
              <a:ea typeface="SimSun" pitchFamily="2" charset="-122"/>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1026"/>
          <p:cNvSpPr>
            <a:spLocks noGrp="1" noRot="1" noChangeAspect="1" noChangeArrowheads="1" noTextEdit="1"/>
          </p:cNvSpPr>
          <p:nvPr>
            <p:ph type="sldImg"/>
          </p:nvPr>
        </p:nvSpPr>
        <p:spPr>
          <a:solidFill>
            <a:srgbClr val="FFFFFF"/>
          </a:solidFill>
          <a:ln/>
        </p:spPr>
      </p:sp>
      <p:sp>
        <p:nvSpPr>
          <p:cNvPr id="782338"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CDD732-F301-A94E-91C1-609FEFE19596}" type="slidenum">
              <a:rPr lang="en-US">
                <a:solidFill>
                  <a:prstClr val="black"/>
                </a:solidFill>
                <a:latin typeface="Calibri"/>
              </a:rPr>
              <a:pPr/>
              <a:t>228</a:t>
            </a:fld>
            <a:endParaRPr lang="en-US">
              <a:solidFill>
                <a:prstClr val="black"/>
              </a:solidFill>
              <a:latin typeface="Calibri"/>
            </a:endParaRPr>
          </a:p>
        </p:txBody>
      </p:sp>
      <p:sp>
        <p:nvSpPr>
          <p:cNvPr id="142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2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Activities can</a:t>
            </a:r>
            <a:r>
              <a:rPr lang="fr-FR" dirty="0"/>
              <a:t>'</a:t>
            </a:r>
            <a:r>
              <a:rPr lang="en-US" dirty="0"/>
              <a:t>t replace adoration.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Good works can</a:t>
            </a:r>
            <a:r>
              <a:rPr lang="fr-FR" dirty="0"/>
              <a:t>'</a:t>
            </a:r>
            <a:r>
              <a:rPr lang="en-US" dirty="0"/>
              <a:t>t replace godliness.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t>Perseverance can</a:t>
            </a:r>
            <a:r>
              <a:rPr lang="fr-FR" dirty="0"/>
              <a:t>'</a:t>
            </a:r>
            <a:r>
              <a:rPr lang="en-US" dirty="0"/>
              <a:t>t replace purity. </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p>
          <a:p>
            <a:r>
              <a:rPr lang="zh-CN" altLang="en-US" b="1" dirty="0"/>
              <a:t>行为不能取代敬拜。</a:t>
            </a:r>
            <a:endParaRPr lang="zh-CN" altLang="en-US" dirty="0"/>
          </a:p>
          <a:p>
            <a:r>
              <a:rPr lang="zh-CN" altLang="en-US" b="1" dirty="0"/>
              <a:t>善行不能取代敬虔。</a:t>
            </a:r>
            <a:endParaRPr lang="zh-CN" altLang="en-US" dirty="0"/>
          </a:p>
          <a:p>
            <a:r>
              <a:rPr lang="zh-CN" altLang="en-US" b="1" dirty="0"/>
              <a:t>忍耐不能取代圣洁。</a:t>
            </a:r>
            <a:endParaRPr lang="zh-CN" altLang="en-US" dirty="0"/>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230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6B815A-C7D8-7F45-9E0A-704962FE684B}" type="slidenum">
              <a:rPr lang="en-US" sz="1200">
                <a:solidFill>
                  <a:srgbClr val="000000"/>
                </a:solidFill>
              </a:rPr>
              <a:pPr eaLnBrk="1" hangingPunct="1"/>
              <a:t>23</a:t>
            </a:fld>
            <a:endParaRPr lang="en-US" sz="1200">
              <a:solidFill>
                <a:srgbClr val="000000"/>
              </a:solidFill>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Marble city, chariot ruts, speed humps,  after earthquake, columns put back up again. Diana-the goddess mother of e/t,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a:p>
            <a:pPr eaLnBrk="1" hangingPunct="1"/>
            <a:r>
              <a:rPr lang="en-US" dirty="0">
                <a:latin typeface="Times New Roman" charset="0"/>
                <a:cs typeface="Times New Roman" charset="0"/>
              </a:rPr>
              <a:t>Sid Caesar, Venerate: Bow to Caesar or die</a:t>
            </a:r>
          </a:p>
          <a:p>
            <a:pPr eaLnBrk="1" hangingPunct="1"/>
            <a:endParaRPr lang="en-US" dirty="0">
              <a:latin typeface="Times New Roman" charset="0"/>
              <a:cs typeface="Times New Roman"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大理石之城，战车车辙，减速坡，地震后重新竖立的柱子。</a:t>
            </a:r>
            <a:br>
              <a:rPr lang="zh-CN" altLang="en-US" dirty="0"/>
            </a:br>
            <a:r>
              <a:rPr lang="zh-CN" altLang="en-US" dirty="0"/>
              <a:t>戴安娜</a:t>
            </a:r>
            <a:r>
              <a:rPr lang="en-US" altLang="zh-CN" dirty="0"/>
              <a:t>——</a:t>
            </a:r>
            <a:r>
              <a:rPr lang="zh-CN" altLang="en-US" dirty="0"/>
              <a:t>万物之母女神，</a:t>
            </a:r>
            <a:r>
              <a:rPr lang="en-US" altLang="zh-CN" dirty="0"/>
              <a:t>127</a:t>
            </a:r>
            <a:r>
              <a:rPr lang="zh-CN" altLang="en-US" dirty="0"/>
              <a:t>根大理石柱，阿耳忒弥斯（希腊文），戴安娜（拉丁文）。</a:t>
            </a:r>
            <a:br>
              <a:rPr lang="zh-CN" altLang="en-US" dirty="0"/>
            </a:br>
            <a:r>
              <a:rPr lang="zh-CN" altLang="en-US" dirty="0"/>
              <a:t>西德</a:t>
            </a:r>
            <a:r>
              <a:rPr lang="en-US" altLang="zh-CN" dirty="0"/>
              <a:t>·</a:t>
            </a:r>
            <a:r>
              <a:rPr lang="zh-CN" altLang="en-US" dirty="0"/>
              <a:t>凯撒，崇拜：向凯撒跪拜，否则就得死。</a:t>
            </a:r>
          </a:p>
          <a:p>
            <a:pPr eaLnBrk="1" hangingPunct="1"/>
            <a:endParaRPr lang="en-US" dirty="0">
              <a:latin typeface="Times New Roman" charset="0"/>
              <a:cs typeface="Times New Roman"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231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232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Singles might need to change roommates to live with someone who holds God</a:t>
            </a:r>
            <a:r>
              <a:rPr lang="fr-FR" dirty="0"/>
              <a:t>'</a:t>
            </a:r>
            <a:r>
              <a:rPr lang="en-US" dirty="0"/>
              <a:t>s standards.</a:t>
            </a:r>
          </a:p>
          <a:p>
            <a:r>
              <a:rPr lang="en-US" dirty="0"/>
              <a:t>Married couples need to guard your sexual relationship so that sex is never a reward, or a punishment, or a right.</a:t>
            </a:r>
          </a:p>
          <a:p>
            <a:endParaRPr lang="en-US" dirty="0"/>
          </a:p>
          <a:p>
            <a:r>
              <a:rPr lang="zh-CN" altLang="en-US" b="1" dirty="0"/>
              <a:t>单身人士</a:t>
            </a:r>
            <a:r>
              <a:rPr lang="zh-CN" altLang="en-US" dirty="0"/>
              <a:t>或许需要更换室友，与持守</a:t>
            </a:r>
            <a:r>
              <a:rPr lang="zh-CN" altLang="en-US" b="1" dirty="0"/>
              <a:t>神的标准</a:t>
            </a:r>
            <a:r>
              <a:rPr lang="zh-CN" altLang="en-US" dirty="0"/>
              <a:t>的人同住。</a:t>
            </a:r>
          </a:p>
          <a:p>
            <a:r>
              <a:rPr lang="zh-CN" altLang="en-US" b="1" dirty="0"/>
              <a:t>已婚夫妇</a:t>
            </a:r>
            <a:r>
              <a:rPr lang="zh-CN" altLang="en-US" dirty="0"/>
              <a:t>需要谨守彼此的</a:t>
            </a:r>
            <a:r>
              <a:rPr lang="zh-CN" altLang="en-US" b="1" dirty="0"/>
              <a:t>婚姻关系</a:t>
            </a:r>
            <a:r>
              <a:rPr lang="zh-CN" altLang="en-US" dirty="0"/>
              <a:t>，使性关系</a:t>
            </a:r>
            <a:r>
              <a:rPr lang="zh-CN" altLang="en-US" b="1" dirty="0"/>
              <a:t>既不是奖励，也不是惩罚，更不是权利</a:t>
            </a:r>
            <a:r>
              <a:rPr lang="zh-CN" altLang="en-US" dirty="0"/>
              <a:t>。</a:t>
            </a:r>
          </a:p>
          <a:p>
            <a:endParaRPr lang="en-US" dirty="0"/>
          </a:p>
        </p:txBody>
      </p:sp>
      <p:sp>
        <p:nvSpPr>
          <p:cNvPr id="4" name="Slide Number Placeholder 3"/>
          <p:cNvSpPr>
            <a:spLocks noGrp="1"/>
          </p:cNvSpPr>
          <p:nvPr>
            <p:ph type="sldNum" sz="quarter" idx="10"/>
          </p:nvPr>
        </p:nvSpPr>
        <p:spPr/>
        <p:txBody>
          <a:bodyPr/>
          <a:lstStyle/>
          <a:p>
            <a:fld id="{99208AAC-BD08-E443-89A2-A8F38D944BDB}" type="slidenum">
              <a:rPr lang="en-US" smtClean="0">
                <a:solidFill>
                  <a:prstClr val="black"/>
                </a:solidFill>
                <a:latin typeface="Calibri"/>
              </a:rPr>
              <a:pPr/>
              <a:t>233</a:t>
            </a:fld>
            <a:endParaRPr lang="en-US">
              <a:solidFill>
                <a:prstClr val="black"/>
              </a:solidFill>
              <a:latin typeface="Calibri"/>
            </a:endParaRPr>
          </a:p>
        </p:txBody>
      </p:sp>
    </p:spTree>
    <p:extLst>
      <p:ext uri="{BB962C8B-B14F-4D97-AF65-F5344CB8AC3E}">
        <p14:creationId xmlns:p14="http://schemas.microsoft.com/office/powerpoint/2010/main" val="16884099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a:buFont typeface="Arial" panose="020B0604020202020204" pitchFamily="34" charset="0"/>
              <a:buChar char="•"/>
            </a:pPr>
            <a:r>
              <a:rPr lang="zh-CN" altLang="en-US" b="1" dirty="0"/>
              <a:t>死亡（</a:t>
            </a:r>
            <a:r>
              <a:rPr lang="en-US" altLang="zh-CN" b="1" dirty="0"/>
              <a:t>1</a:t>
            </a:r>
            <a:r>
              <a:rPr lang="zh-CN" altLang="en-US" b="1" dirty="0"/>
              <a:t>）：</a:t>
            </a:r>
            <a:r>
              <a:rPr lang="zh-CN" altLang="en-US" dirty="0"/>
              <a:t> </a:t>
            </a:r>
            <a:r>
              <a:rPr lang="zh-CN" altLang="en-US" b="1" dirty="0"/>
              <a:t>基督掌管我们最终的敌人</a:t>
            </a:r>
            <a:r>
              <a:rPr lang="en-US" altLang="zh-CN" dirty="0"/>
              <a:t>——</a:t>
            </a:r>
            <a:r>
              <a:rPr lang="zh-CN" altLang="en-US" dirty="0"/>
              <a:t>死亡，这是</a:t>
            </a:r>
            <a:r>
              <a:rPr lang="zh-CN" altLang="en-US" b="1" dirty="0"/>
              <a:t>无人能战胜的</a:t>
            </a:r>
            <a:r>
              <a:rPr lang="zh-CN" altLang="en-US" dirty="0"/>
              <a:t>。</a:t>
            </a:r>
          </a:p>
          <a:p>
            <a:pPr>
              <a:buFont typeface="Arial" panose="020B0604020202020204" pitchFamily="34" charset="0"/>
              <a:buChar char="•"/>
            </a:pPr>
            <a:r>
              <a:rPr lang="zh-CN" altLang="en-US" b="1" dirty="0"/>
              <a:t>教会（</a:t>
            </a:r>
            <a:r>
              <a:rPr lang="en-US" altLang="zh-CN" b="1" dirty="0"/>
              <a:t>2-3</a:t>
            </a:r>
            <a:r>
              <a:rPr lang="zh-CN" altLang="en-US" b="1" dirty="0"/>
              <a:t>）：</a:t>
            </a:r>
            <a:r>
              <a:rPr lang="zh-CN" altLang="en-US" dirty="0"/>
              <a:t> </a:t>
            </a:r>
            <a:r>
              <a:rPr lang="zh-CN" altLang="en-US" b="1" dirty="0"/>
              <a:t>基督是七间亚洲教会以及每一间地方教会的主</a:t>
            </a:r>
            <a:r>
              <a:rPr lang="zh-CN" altLang="en-US" dirty="0"/>
              <a:t>。</a:t>
            </a:r>
          </a:p>
          <a:p>
            <a:pPr>
              <a:buFont typeface="Arial" panose="020B0604020202020204" pitchFamily="34" charset="0"/>
              <a:buChar char="•"/>
            </a:pPr>
            <a:r>
              <a:rPr lang="zh-CN" altLang="en-US" b="1" dirty="0"/>
              <a:t>我们的未来（</a:t>
            </a:r>
            <a:r>
              <a:rPr lang="en-US" altLang="zh-CN" b="1" dirty="0"/>
              <a:t>4-22</a:t>
            </a:r>
            <a:r>
              <a:rPr lang="zh-CN" altLang="en-US" b="1" dirty="0"/>
              <a:t>）：</a:t>
            </a:r>
            <a:r>
              <a:rPr lang="zh-CN" altLang="en-US" dirty="0"/>
              <a:t> </a:t>
            </a:r>
            <a:r>
              <a:rPr lang="zh-CN" altLang="en-US" b="1" dirty="0"/>
              <a:t>基督是末世和我们永恒归宿的审判者与救主</a:t>
            </a:r>
            <a:r>
              <a:rPr lang="zh-CN" altLang="en-US"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91142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999B-9589-6146-9AB5-A8A41D675C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a:p>
            <a:pPr eaLnBrk="1" hangingPunct="1"/>
            <a:endParaRPr lang="en-US" dirty="0">
              <a:latin typeface="Times New Roman" charset="0"/>
              <a:cs typeface="Times New Roman" charset="0"/>
            </a:endParaRPr>
          </a:p>
          <a:p>
            <a:r>
              <a:rPr lang="en-US" altLang="zh-CN" dirty="0"/>
              <a:t>"</a:t>
            </a:r>
            <a:r>
              <a:rPr lang="zh-CN" altLang="en-US" dirty="0"/>
              <a:t>在罗马神话中，戴安娜（拉丁文意为‘天上的’或‘神圣的’）是狩猎、月亮和生育的女神，与野生动物和森林有关，并拥有与动物交谈和控制它们的能力。她与希腊女神阿耳忒弥斯（</a:t>
            </a:r>
            <a:r>
              <a:rPr lang="en-US" altLang="zh-CN" dirty="0"/>
              <a:t>Artemis</a:t>
            </a:r>
            <a:r>
              <a:rPr lang="zh-CN" altLang="en-US" dirty="0"/>
              <a:t>）相对应，尽管她在意大利有独立的起源。</a:t>
            </a:r>
            <a:r>
              <a:rPr lang="en-US" altLang="zh-CN" dirty="0"/>
              <a:t>" </a:t>
            </a:r>
            <a:r>
              <a:rPr lang="zh-CN" altLang="en-US" dirty="0"/>
              <a:t>（来源：</a:t>
            </a:r>
            <a:r>
              <a:rPr lang="zh-CN" altLang="en-US" dirty="0">
                <a:hlinkClick r:id="rId3"/>
              </a:rPr>
              <a:t>维基百科</a:t>
            </a:r>
            <a:r>
              <a:rPr lang="zh-CN" altLang="en-US" dirty="0"/>
              <a:t>）</a:t>
            </a:r>
          </a:p>
          <a:p>
            <a:r>
              <a:rPr lang="zh-CN" altLang="en-US" dirty="0"/>
              <a:t>这座神庙有</a:t>
            </a:r>
            <a:r>
              <a:rPr lang="en-US" altLang="zh-CN" dirty="0"/>
              <a:t>127</a:t>
            </a:r>
            <a:r>
              <a:rPr lang="zh-CN" altLang="en-US" dirty="0"/>
              <a:t>根大理石柱，阿耳忒弥斯（希腊文），戴安娜（拉丁文）。</a:t>
            </a:r>
          </a:p>
          <a:p>
            <a:pPr eaLnBrk="1" hangingPunct="1"/>
            <a:endParaRPr lang="en-US" dirty="0">
              <a:latin typeface="Times New Roman" charset="0"/>
              <a:cs typeface="Times New Roman" charset="0"/>
            </a:endParaRPr>
          </a:p>
        </p:txBody>
      </p:sp>
    </p:spTree>
    <p:extLst>
      <p:ext uri="{BB962C8B-B14F-4D97-AF65-F5344CB8AC3E}">
        <p14:creationId xmlns:p14="http://schemas.microsoft.com/office/powerpoint/2010/main" val="2199650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67F9CF-3F13-EB46-951D-73D12535A9A0}" type="slidenum">
              <a:rPr lang="en-US" sz="1200">
                <a:solidFill>
                  <a:srgbClr val="000000"/>
                </a:solidFill>
              </a:rPr>
              <a:pPr eaLnBrk="1" hangingPunct="1"/>
              <a:t>25</a:t>
            </a:fld>
            <a:endParaRPr lang="en-US" sz="1200">
              <a:solidFill>
                <a:srgbClr val="000000"/>
              </a:solidFill>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solidFill>
                  <a:schemeClr val="tx2"/>
                </a:solidFill>
                <a:latin typeface="Times New Roman" charset="0"/>
                <a:cs typeface="Times New Roman" charset="0"/>
              </a:rPr>
              <a:t>“</a:t>
            </a:r>
            <a:r>
              <a:rPr lang="en-US" dirty="0">
                <a:solidFill>
                  <a:schemeClr val="tx2"/>
                </a:solidFill>
              </a:rPr>
              <a:t>In Roman mythology, </a:t>
            </a:r>
            <a:r>
              <a:rPr lang="en-US" b="1" dirty="0">
                <a:solidFill>
                  <a:schemeClr val="tx2"/>
                </a:solidFill>
              </a:rPr>
              <a:t>Diana</a:t>
            </a:r>
            <a:r>
              <a:rPr lang="en-US" dirty="0">
                <a:solidFill>
                  <a:schemeClr val="tx2"/>
                </a:solidFill>
              </a:rPr>
              <a:t> (lt. "heavenly" or "divine") was the goddess of the hunt and moon and birthing, being associated with wild animals and woodland, and having the power to talk to and control animals. She was equated with the Greek goddess Artemis, though she had an independent origin in Italy.” (http://</a:t>
            </a:r>
            <a:r>
              <a:rPr lang="en-US" dirty="0" err="1">
                <a:solidFill>
                  <a:schemeClr val="tx2"/>
                </a:solidFill>
              </a:rPr>
              <a:t>en.wikipedia.org</a:t>
            </a:r>
            <a:r>
              <a:rPr lang="en-US" dirty="0">
                <a:solidFill>
                  <a:schemeClr val="tx2"/>
                </a:solidFill>
              </a:rPr>
              <a:t>/wiki/Diana_%28mythology%29)</a:t>
            </a:r>
            <a:endParaRPr lang="en-US" dirty="0">
              <a:solidFill>
                <a:schemeClr val="tx2"/>
              </a:solidFill>
              <a:latin typeface="Times New Roman" charset="0"/>
              <a:cs typeface="Times New Roman" charset="0"/>
            </a:endParaRP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a:t>
            </a:r>
            <a:r>
              <a:rPr lang="en-US" baseline="0" dirty="0">
                <a:latin typeface="Times New Roman" charset="0"/>
                <a:cs typeface="Times New Roman" charset="0"/>
              </a:rPr>
              <a:t> had </a:t>
            </a:r>
            <a:r>
              <a:rPr lang="en-US" dirty="0">
                <a:latin typeface="Times New Roman" charset="0"/>
                <a:cs typeface="Times New Roman" charset="0"/>
              </a:rPr>
              <a:t>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a:p>
            <a:pPr eaLnBrk="1" hangingPunct="1"/>
            <a:endParaRPr lang="en-US" dirty="0">
              <a:latin typeface="Times New Roman" charset="0"/>
              <a:cs typeface="Times New Roman" charset="0"/>
            </a:endParaRPr>
          </a:p>
          <a:p>
            <a:r>
              <a:rPr lang="zh-CN" altLang="en-US" dirty="0"/>
              <a:t>“在罗马神话中，戴安娜（拉丁文意为‘天上的’或‘神圣的’）是狩猎、月亮和生育的女神，与野生动物和森林有关，并拥有与动物交谈和控制它们的能力。她与希腊女神阿耳忒弥斯（</a:t>
            </a:r>
            <a:r>
              <a:rPr lang="en-US" altLang="zh-CN" dirty="0"/>
              <a:t>Artemis</a:t>
            </a:r>
            <a:r>
              <a:rPr lang="zh-CN" altLang="en-US" dirty="0"/>
              <a:t>）相对应，尽管她在意大利有独立的起源。” （来源：</a:t>
            </a:r>
            <a:r>
              <a:rPr lang="zh-CN" altLang="en-US" dirty="0">
                <a:hlinkClick r:id="rId3"/>
              </a:rPr>
              <a:t>维基百科</a:t>
            </a:r>
            <a:r>
              <a:rPr lang="zh-CN" altLang="en-US" dirty="0"/>
              <a:t>）</a:t>
            </a:r>
          </a:p>
          <a:p>
            <a:r>
              <a:rPr lang="zh-CN" altLang="en-US" dirty="0"/>
              <a:t>这座神庙有</a:t>
            </a:r>
            <a:r>
              <a:rPr lang="en-US" altLang="zh-CN" dirty="0"/>
              <a:t>127</a:t>
            </a:r>
            <a:r>
              <a:rPr lang="zh-CN" altLang="en-US" dirty="0"/>
              <a:t>根大理石柱，阿耳忒弥斯（希腊文），戴安娜（拉丁文）。</a:t>
            </a:r>
          </a:p>
          <a:p>
            <a:pPr eaLnBrk="1" hangingPunct="1"/>
            <a:endParaRPr lang="en-US" dirty="0">
              <a:latin typeface="Times New Roman" charset="0"/>
              <a:cs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09CC31-4334-4145-A3AB-E9AA5CD2B494}" type="slidenum">
              <a:rPr lang="en-US" sz="1200">
                <a:solidFill>
                  <a:srgbClr val="000000"/>
                </a:solidFill>
              </a:rPr>
              <a:pPr eaLnBrk="1" hangingPunct="1"/>
              <a:t>26</a:t>
            </a:fld>
            <a:endParaRPr lang="en-US" sz="1200">
              <a:solidFill>
                <a:srgbClr val="000000"/>
              </a:solidFill>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Marble city, chariot ruts, speed humps,  after earthquake, columns put back up again. Diana-the goddess mother of e/t,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a:p>
            <a:pPr eaLnBrk="1" hangingPunct="1"/>
            <a:r>
              <a:rPr lang="en-US" dirty="0">
                <a:latin typeface="Times New Roman" charset="0"/>
                <a:cs typeface="Times New Roman" charset="0"/>
              </a:rPr>
              <a:t>Sid Caesar, Venerate: Bow to Caesar or die</a:t>
            </a:r>
          </a:p>
          <a:p>
            <a:pPr eaLnBrk="1" hangingPunct="1"/>
            <a:endParaRPr lang="en-US" dirty="0">
              <a:latin typeface="Times New Roman" charset="0"/>
              <a:cs typeface="Times New Roman"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大理石之城，战车车辙，减速带；地震后，柱子被重新竖立。</a:t>
            </a:r>
            <a:br>
              <a:rPr lang="zh-CN" altLang="en-US" dirty="0"/>
            </a:br>
            <a:r>
              <a:rPr lang="zh-CN" altLang="en-US" dirty="0"/>
              <a:t>戴安娜</a:t>
            </a:r>
            <a:r>
              <a:rPr lang="en-US" altLang="zh-CN" dirty="0"/>
              <a:t>——</a:t>
            </a:r>
            <a:r>
              <a:rPr lang="zh-CN" altLang="en-US" dirty="0"/>
              <a:t>万物之母女神，神庙有</a:t>
            </a:r>
            <a:r>
              <a:rPr lang="en-US" altLang="zh-CN" dirty="0"/>
              <a:t>127</a:t>
            </a:r>
            <a:r>
              <a:rPr lang="zh-CN" altLang="en-US" dirty="0"/>
              <a:t>根大理石柱，阿耳忒弥斯（希腊文），戴安娜（拉丁文）。</a:t>
            </a:r>
            <a:br>
              <a:rPr lang="zh-CN" altLang="en-US" dirty="0"/>
            </a:br>
            <a:r>
              <a:rPr lang="zh-CN" altLang="en-US" dirty="0"/>
              <a:t>西德</a:t>
            </a:r>
            <a:r>
              <a:rPr lang="en-US" altLang="zh-CN" dirty="0"/>
              <a:t>·</a:t>
            </a:r>
            <a:r>
              <a:rPr lang="zh-CN" altLang="en-US" dirty="0"/>
              <a:t>凯撒（</a:t>
            </a:r>
            <a:r>
              <a:rPr lang="en-US" altLang="zh-CN" dirty="0"/>
              <a:t>Sid Caesar</a:t>
            </a:r>
            <a:r>
              <a:rPr lang="zh-CN" altLang="en-US" dirty="0"/>
              <a:t>），崇敬：向凯撒跪拜，否则就得死。</a:t>
            </a:r>
          </a:p>
          <a:p>
            <a:pPr eaLnBrk="1" hangingPunct="1"/>
            <a:endParaRPr lang="en-US" dirty="0">
              <a:latin typeface="Times New Roman" charset="0"/>
              <a:cs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7F3225-26D0-3F46-AE2E-EAD96FDC5A51}" type="slidenum">
              <a:rPr lang="en-US" sz="1200">
                <a:solidFill>
                  <a:srgbClr val="000000"/>
                </a:solidFill>
              </a:rPr>
              <a:pPr eaLnBrk="1" hangingPunct="1"/>
              <a:t>27</a:t>
            </a:fld>
            <a:endParaRPr lang="en-US" sz="1200">
              <a:solidFill>
                <a:srgbClr val="000000"/>
              </a:solidFill>
            </a:endParaRPr>
          </a:p>
        </p:txBody>
      </p:sp>
      <p:sp>
        <p:nvSpPr>
          <p:cNvPr id="166915" name="Rectangle 2"/>
          <p:cNvSpPr>
            <a:spLocks noGrp="1" noRot="1" noChangeAspect="1" noChangeArrowheads="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The place where the Ephesian clerk averted a riot in Acts 19:29</a:t>
            </a:r>
          </a:p>
          <a:p>
            <a:pPr eaLnBrk="1" hangingPunct="1"/>
            <a:endParaRPr lang="en-US" dirty="0">
              <a:latin typeface="Times New Roman" charset="0"/>
              <a:cs typeface="Times New Roman"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以弗所书记在</a:t>
            </a:r>
            <a:r>
              <a:rPr lang="zh-CN" altLang="en-US" b="1" dirty="0"/>
              <a:t>使徒行传</a:t>
            </a:r>
            <a:r>
              <a:rPr lang="en-US" altLang="zh-CN" dirty="0"/>
              <a:t>19:29</a:t>
            </a:r>
            <a:r>
              <a:rPr lang="zh-CN" altLang="en-US" dirty="0"/>
              <a:t>中平息骚乱的地方。</a:t>
            </a:r>
          </a:p>
          <a:p>
            <a:pPr eaLnBrk="1" hangingPunct="1"/>
            <a:endParaRPr lang="en-US" dirty="0">
              <a:latin typeface="Times New Roman" charset="0"/>
              <a:cs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9BB9A2-68F5-E146-90A4-5DB24E611E47}" type="slidenum">
              <a:rPr lang="en-US" sz="1200">
                <a:solidFill>
                  <a:prstClr val="black"/>
                </a:solidFill>
              </a:rPr>
              <a:pPr eaLnBrk="1" hangingPunct="1"/>
              <a:t>28</a:t>
            </a:fld>
            <a:endParaRPr lang="en-US" sz="1200">
              <a:solidFill>
                <a:prstClr val="black"/>
              </a:solidFill>
            </a:endParaRPr>
          </a:p>
        </p:txBody>
      </p:sp>
      <p:sp>
        <p:nvSpPr>
          <p:cNvPr id="168963" name="Rectangle 2"/>
          <p:cNvSpPr>
            <a:spLocks noGrp="1" noRot="1" noChangeAspect="1" noChangeArrowheads="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A54DCF-1F60-DA4F-B5A5-00A8453E1301}" type="slidenum">
              <a:rPr lang="en-US" sz="1200">
                <a:solidFill>
                  <a:prstClr val="black"/>
                </a:solidFill>
              </a:rPr>
              <a:pPr eaLnBrk="1" hangingPunct="1"/>
              <a:t>29</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1376E1-97AF-8A47-8B0F-45AB8A8CD58A}" type="slidenum">
              <a:rPr lang="en-US" sz="1200">
                <a:solidFill>
                  <a:prstClr val="black"/>
                </a:solidFill>
              </a:rPr>
              <a:pPr eaLnBrk="1" hangingPunct="1"/>
              <a:t>30</a:t>
            </a:fld>
            <a:endParaRPr lang="en-US" sz="1200">
              <a:solidFill>
                <a:prstClr val="black"/>
              </a:solidFill>
            </a:endParaRPr>
          </a:p>
        </p:txBody>
      </p:sp>
      <p:sp>
        <p:nvSpPr>
          <p:cNvPr id="173059" name="Rectangle 2"/>
          <p:cNvSpPr>
            <a:spLocks noGrp="1" noRot="1" noChangeAspect="1" noChangeArrowheads="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DACE1-4099-0242-808E-71E9058BBFA6}" type="slidenum">
              <a:rPr lang="en-US" sz="1200">
                <a:solidFill>
                  <a:prstClr val="black"/>
                </a:solidFill>
              </a:rPr>
              <a:pPr eaLnBrk="1" hangingPunct="1"/>
              <a:t>31</a:t>
            </a:fld>
            <a:endParaRPr lang="en-US" sz="1200">
              <a:solidFill>
                <a:prstClr val="black"/>
              </a:solidFill>
            </a:endParaRPr>
          </a:p>
        </p:txBody>
      </p:sp>
      <p:sp>
        <p:nvSpPr>
          <p:cNvPr id="175107" name="Rectangle 2"/>
          <p:cNvSpPr>
            <a:spLocks noGrp="1" noRot="1" noChangeAspect="1" noChangeArrowheads="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051F0E-DF10-FC4C-A955-71A83E574AAD}" type="slidenum">
              <a:rPr lang="en-US" sz="1200">
                <a:solidFill>
                  <a:prstClr val="black"/>
                </a:solidFill>
              </a:rPr>
              <a:pPr eaLnBrk="1" hangingPunct="1"/>
              <a:t>32</a:t>
            </a:fld>
            <a:endParaRPr lang="en-US" sz="1200">
              <a:solidFill>
                <a:prstClr val="black"/>
              </a:solidFill>
            </a:endParaRPr>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33</a:t>
            </a:fld>
            <a:endParaRPr lang="en-GB" sz="1200">
              <a:solidFill>
                <a:prstClr val="white"/>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In AD 95 John was exiled to the lonely island of Patmos out in the Adriatic Sea.  Jesus Christ had a revelation of comfort to the suffering believers of Asia Minor, but how could this message reach them?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公元 </a:t>
            </a:r>
            <a:r>
              <a:rPr lang="en-US" altLang="zh-CN" dirty="0"/>
              <a:t>95 </a:t>
            </a:r>
            <a:r>
              <a:rPr lang="zh-CN" altLang="en-US" dirty="0"/>
              <a:t>年，使徒约翰被流放到</a:t>
            </a:r>
            <a:r>
              <a:rPr lang="zh-CN" altLang="en-US" b="1" dirty="0"/>
              <a:t>亚得里亚海</a:t>
            </a:r>
            <a:r>
              <a:rPr lang="zh-CN" altLang="en-US" dirty="0"/>
              <a:t>上的荒凉小岛</a:t>
            </a:r>
            <a:r>
              <a:rPr lang="en-US" altLang="zh-CN" dirty="0"/>
              <a:t>——</a:t>
            </a:r>
            <a:r>
              <a:rPr lang="zh-CN" altLang="en-US" b="1" dirty="0"/>
              <a:t>拔摩岛</a:t>
            </a:r>
            <a:r>
              <a:rPr lang="zh-CN" altLang="en-US" dirty="0"/>
              <a:t>。</a:t>
            </a:r>
            <a:br>
              <a:rPr lang="zh-CN" altLang="en-US" dirty="0"/>
            </a:br>
            <a:r>
              <a:rPr lang="zh-CN" altLang="en-US" b="1" dirty="0"/>
              <a:t>耶稣基督</a:t>
            </a:r>
            <a:r>
              <a:rPr lang="zh-CN" altLang="en-US" dirty="0"/>
              <a:t>向</a:t>
            </a:r>
            <a:r>
              <a:rPr lang="zh-CN" altLang="en-US" b="1" dirty="0"/>
              <a:t>小亚细亚</a:t>
            </a:r>
            <a:r>
              <a:rPr lang="zh-CN" altLang="en-US" dirty="0"/>
              <a:t>受苦的信徒启示了安慰的信息，</a:t>
            </a:r>
            <a:br>
              <a:rPr lang="zh-CN" altLang="en-US" dirty="0"/>
            </a:br>
            <a:r>
              <a:rPr lang="zh-CN" altLang="en-US" dirty="0"/>
              <a:t>但这个信息要如何传递给他们呢？</a:t>
            </a:r>
          </a:p>
          <a:p>
            <a:endParaRPr lang="en-US" dirty="0">
              <a:latin typeface="Times New Roman" charset="0"/>
              <a:ea typeface="ＭＳ Ｐゴシック" charset="0"/>
              <a:cs typeface="ＭＳ Ｐゴシック" charset="0"/>
            </a:endParaRPr>
          </a:p>
        </p:txBody>
      </p:sp>
      <p:sp>
        <p:nvSpPr>
          <p:cNvPr id="7772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6B98A-2079-E344-ADF5-6CD6591CDDF5}" type="slidenum">
              <a:rPr lang="en-GB" sz="1200">
                <a:solidFill>
                  <a:schemeClr val="bg1"/>
                </a:solidFill>
              </a:rPr>
              <a:pPr/>
              <a:t>5</a:t>
            </a:fld>
            <a:endParaRPr lang="en-GB" sz="1200">
              <a:solidFill>
                <a:schemeClr val="bg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BF2C41-1A56-0845-83C3-FD193DE0331E}" type="slidenum">
              <a:rPr lang="en-US" sz="1200">
                <a:solidFill>
                  <a:prstClr val="black"/>
                </a:solidFill>
              </a:rPr>
              <a:pPr eaLnBrk="1" hangingPunct="1"/>
              <a:t>34</a:t>
            </a:fld>
            <a:endParaRPr lang="en-US" sz="1200">
              <a:solidFill>
                <a:prstClr val="black"/>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fld id="{805F4ACF-5649-6947-92EC-0BE7E5AD6976}" type="slidenum">
              <a:rPr lang="en-US" sz="1200"/>
              <a:pPr eaLnBrk="1" hangingPunct="1"/>
              <a:t>35</a:t>
            </a:fld>
            <a:endParaRPr lang="en-US"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228600" indent="-228600" eaLnBrk="1" hangingPunct="1"/>
            <a:endParaRPr lang="zh-TW" altLang="en-US">
              <a:ea typeface="新細明體" charset="0"/>
              <a:cs typeface="新細明體" charset="0"/>
            </a:endParaRPr>
          </a:p>
          <a:p>
            <a:pPr marL="228600" indent="-228600" eaLnBrk="1" hangingPunct="1"/>
            <a:r>
              <a:rPr lang="zh-TW" altLang="en-US">
                <a:ea typeface="新細明體" charset="0"/>
                <a:cs typeface="新細明體" charset="0"/>
              </a:rPr>
              <a:t>章</a:t>
            </a:r>
          </a:p>
          <a:p>
            <a:pPr marL="228600" indent="-228600" eaLnBrk="1" hangingPunct="1"/>
            <a:endParaRPr lang="zh-TW" altLang="en-US">
              <a:ea typeface="新細明體" charset="0"/>
              <a:cs typeface="新細明體" charset="0"/>
            </a:endParaRPr>
          </a:p>
          <a:p>
            <a:pPr marL="228600" indent="-228600" eaLnBrk="1" hangingPunct="1"/>
            <a:r>
              <a:rPr lang="en-US">
                <a:ea typeface="新細明體" charset="0"/>
                <a:cs typeface="新細明體" charset="0"/>
              </a:rPr>
              <a:t>與主的關係不斷增長並意識到他們在基督裡所站的新地位，與</a:t>
            </a:r>
            <a:r>
              <a:rPr lang="zh-TW" altLang="en-US">
                <a:ea typeface="新細明體" charset="0"/>
                <a:cs typeface="新細明體" charset="0"/>
              </a:rPr>
              <a:t>猶太</a:t>
            </a:r>
            <a:r>
              <a:rPr lang="en-US">
                <a:ea typeface="新細明體" charset="0"/>
                <a:cs typeface="新細明體" charset="0"/>
              </a:rPr>
              <a:t>歸主者的後嗣的身份等同。</a:t>
            </a:r>
            <a:r>
              <a:rPr lang="en-US" altLang="ja-JP">
                <a:ea typeface="新細明體" charset="0"/>
                <a:cs typeface="新細明體" charset="0"/>
              </a:rPr>
              <a:t> (1-3)</a:t>
            </a:r>
          </a:p>
          <a:p>
            <a:pPr marL="228600" indent="-228600" eaLnBrk="1" hangingPunct="1"/>
            <a:r>
              <a:rPr lang="zh-TW" altLang="en-US">
                <a:ea typeface="新細明體" charset="0"/>
                <a:cs typeface="新細明體" charset="0"/>
              </a:rPr>
              <a:t> </a:t>
            </a:r>
            <a:r>
              <a:rPr lang="en-US" altLang="zh-TW">
                <a:ea typeface="新細明體" charset="0"/>
                <a:cs typeface="新細明體" charset="0"/>
              </a:rPr>
              <a:t>2.  </a:t>
            </a:r>
            <a:r>
              <a:rPr lang="zh-TW" altLang="en-US">
                <a:ea typeface="新細明體" charset="0"/>
                <a:cs typeface="新細明體" charset="0"/>
              </a:rPr>
              <a:t>每日</a:t>
            </a:r>
            <a:r>
              <a:rPr lang="en-US">
                <a:ea typeface="新細明體" charset="0"/>
                <a:cs typeface="新細明體" charset="0"/>
              </a:rPr>
              <a:t>與</a:t>
            </a:r>
            <a:r>
              <a:rPr lang="zh-TW" altLang="en-US">
                <a:ea typeface="新細明體" charset="0"/>
                <a:cs typeface="新細明體" charset="0"/>
              </a:rPr>
              <a:t>主同行的經歷顯出合一的愛。</a:t>
            </a:r>
          </a:p>
          <a:p>
            <a:pPr marL="228600" indent="-228600" eaLnBrk="1" hangingPunct="1"/>
            <a:r>
              <a:rPr lang="en-US">
                <a:ea typeface="新細明體" charset="0"/>
                <a:cs typeface="新細明體" charset="0"/>
              </a:rPr>
              <a:t>      (4-6)</a:t>
            </a:r>
          </a:p>
          <a:p>
            <a:pPr marL="228600" indent="-228600" eaLnBrk="1" hangingPunct="1"/>
            <a:endParaRPr lang="zh-TW" altLang="en-US">
              <a:ea typeface="新細明體" charset="0"/>
              <a:cs typeface="新細明體"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9EF206-CD58-6F47-BBAA-F5BD68EABA76}" type="slidenum">
              <a:rPr lang="en-US" sz="1200">
                <a:solidFill>
                  <a:prstClr val="white"/>
                </a:solidFill>
                <a:latin typeface="Times New Roman" charset="0"/>
              </a:rPr>
              <a:pPr/>
              <a:t>36</a:t>
            </a:fld>
            <a:endParaRPr lang="en-US" sz="1200">
              <a:solidFill>
                <a:prstClr val="white"/>
              </a:solidFill>
              <a:latin typeface="Times New Roman"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BA64CB4-1148-4A9E-B8DD-4BB1D2BC18BA}" type="slidenum">
              <a:rPr lang="en-US" sz="1200">
                <a:solidFill>
                  <a:prstClr val="white"/>
                </a:solidFill>
                <a:latin typeface="Times New Roman" pitchFamily="18" charset="0"/>
              </a:rPr>
              <a:pPr/>
              <a:t>37</a:t>
            </a:fld>
            <a:endParaRPr lang="en-US" sz="1200">
              <a:solidFill>
                <a:prstClr val="white"/>
              </a:solidFill>
              <a:latin typeface="Times New Roman" pitchFamily="18" charset="0"/>
            </a:endParaRPr>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Today and last Sunday, over one half</a:t>
            </a:r>
            <a:r>
              <a:rPr lang="en-US" baseline="0" dirty="0">
                <a:latin typeface="Times New Roman" charset="0"/>
                <a:ea typeface="ＭＳ Ｐゴシック" charset="0"/>
                <a:cs typeface="ＭＳ Ｐゴシック" charset="0"/>
              </a:rPr>
              <a:t> million churches around the globe commemorate the International Day of Prayer for the Persecuted Church.  We stand with them and have designed our entire service to remember our suffering brothers and sisters who lose property, livelihood, and loved ones—yes, who lose even life itself—simply due to their faith in our Lord Jesus Christ.</a:t>
            </a:r>
          </a:p>
          <a:p>
            <a:endParaRPr lang="en-US" baseline="0"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今天和上个主日，全球超过五十万间教会共同纪念</a:t>
            </a:r>
            <a:r>
              <a:rPr lang="zh-CN" altLang="en-US" b="1" dirty="0"/>
              <a:t>国际受逼迫教会祷告日</a:t>
            </a:r>
            <a:r>
              <a:rPr lang="zh-CN" altLang="en-US" dirty="0"/>
              <a:t>。我们与他们站在一起，并特别设计了整个敬拜仪式，以纪念那些因对</a:t>
            </a:r>
            <a:r>
              <a:rPr lang="zh-CN" altLang="en-US" b="1" dirty="0"/>
              <a:t>主耶稣基督</a:t>
            </a:r>
            <a:r>
              <a:rPr lang="zh-CN" altLang="en-US" dirty="0"/>
              <a:t>的信仰而失去财产、生计、亲人，甚至生命的</a:t>
            </a:r>
            <a:r>
              <a:rPr lang="zh-CN" altLang="en-US" b="1" dirty="0"/>
              <a:t>受逼迫的弟兄姐妹们</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Our thoughts today turn to seven weeks ago from this day to All-Saints</a:t>
            </a:r>
            <a:r>
              <a:rPr lang="en-US" baseline="0" dirty="0">
                <a:latin typeface="Times New Roman" charset="0"/>
                <a:ea typeface="ＭＳ Ｐゴシック" charset="0"/>
                <a:cs typeface="ＭＳ Ｐゴシック" charset="0"/>
              </a:rPr>
              <a:t> C</a:t>
            </a:r>
            <a:r>
              <a:rPr lang="en-US" dirty="0">
                <a:latin typeface="Times New Roman" charset="0"/>
                <a:ea typeface="ＭＳ Ｐゴシック" charset="0"/>
                <a:cs typeface="ＭＳ Ｐゴシック" charset="0"/>
              </a:rPr>
              <a:t>hurch.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今天，我们的思绪回到了七周前的这一天，追忆</a:t>
            </a:r>
            <a:r>
              <a:rPr lang="zh-CN" altLang="en-US" b="1" dirty="0"/>
              <a:t>众圣徒教堂</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church is located in the northern region of Pakistan in the city of</a:t>
            </a:r>
            <a:r>
              <a:rPr lang="en-US" baseline="0" dirty="0">
                <a:latin typeface="Times New Roman" charset="0"/>
                <a:ea typeface="ＭＳ Ｐゴシック" charset="0"/>
                <a:cs typeface="ＭＳ Ｐゴシック" charset="0"/>
              </a:rPr>
              <a:t> Peshawar, close to the border with Afghanistan.</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这座教堂位于巴基斯坦北部的白沙瓦市，靠近阿富汗边境。</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Inside the church it looks much like many others in that region where the men and the women sit on opposite sides.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在教会内部，其布局与该地区的许多其他教会相似，男性和女性分坐在不同的区域。</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On 22 September 2013 after the service the believers gathered outside</a:t>
            </a:r>
            <a:r>
              <a:rPr lang="en-US" baseline="0" dirty="0">
                <a:latin typeface="Times New Roman" charset="0"/>
                <a:ea typeface="ＭＳ Ｐゴシック" charset="0"/>
                <a:cs typeface="ＭＳ Ｐゴシック" charset="0"/>
              </a:rPr>
              <a:t> the building in the courtyard to talk, to eat—over 200 men, women, and children.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2013</a:t>
            </a:r>
            <a:r>
              <a:rPr lang="zh-CN" altLang="en-US" dirty="0"/>
              <a:t>年</a:t>
            </a:r>
            <a:r>
              <a:rPr lang="en-US" altLang="zh-CN" dirty="0"/>
              <a:t>9</a:t>
            </a:r>
            <a:r>
              <a:rPr lang="zh-CN" altLang="en-US" dirty="0"/>
              <a:t>月</a:t>
            </a:r>
            <a:r>
              <a:rPr lang="en-US" altLang="zh-CN" dirty="0"/>
              <a:t>22</a:t>
            </a:r>
            <a:r>
              <a:rPr lang="zh-CN" altLang="en-US" dirty="0"/>
              <a:t>日，礼拜结束后，信徒们聚集在教堂外的庭院里交谈、用餐</a:t>
            </a:r>
            <a:r>
              <a:rPr lang="en-US" altLang="zh-CN" dirty="0"/>
              <a:t>——</a:t>
            </a:r>
            <a:r>
              <a:rPr lang="zh-CN" altLang="en-US" dirty="0"/>
              <a:t>共有</a:t>
            </a:r>
            <a:r>
              <a:rPr lang="en-US" altLang="zh-CN" dirty="0"/>
              <a:t>200</a:t>
            </a:r>
            <a:r>
              <a:rPr lang="zh-CN" altLang="en-US" dirty="0"/>
              <a:t>多名男女老少。</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耶稣设计了一个精妙的策略，使他的启示首先被送往该省的首府</a:t>
            </a:r>
            <a:r>
              <a:rPr lang="en-US" altLang="zh-CN" dirty="0"/>
              <a:t>——</a:t>
            </a:r>
            <a:r>
              <a:rPr lang="zh-CN" altLang="en-US" b="1" dirty="0"/>
              <a:t>以弗所</a:t>
            </a:r>
            <a:r>
              <a:rPr lang="zh-CN" altLang="en-US" dirty="0"/>
              <a:t>。</a:t>
            </a:r>
            <a:br>
              <a:rPr lang="zh-CN" altLang="en-US" dirty="0"/>
            </a:br>
            <a:r>
              <a:rPr lang="zh-CN" altLang="en-US" dirty="0"/>
              <a:t>其中包括一封写给</a:t>
            </a:r>
            <a:r>
              <a:rPr lang="zh-CN" altLang="en-US" b="1" dirty="0"/>
              <a:t>以弗所</a:t>
            </a:r>
            <a:r>
              <a:rPr lang="zh-CN" altLang="en-US" dirty="0"/>
              <a:t>的个人书信，以及写给另外</a:t>
            </a:r>
            <a:r>
              <a:rPr lang="zh-CN" altLang="en-US" b="1" dirty="0"/>
              <a:t>六个关键教会</a:t>
            </a:r>
            <a:r>
              <a:rPr lang="zh-CN" altLang="en-US" dirty="0"/>
              <a:t>的书信。</a:t>
            </a:r>
            <a:br>
              <a:rPr lang="zh-CN" altLang="en-US" dirty="0"/>
            </a:br>
            <a:r>
              <a:rPr lang="zh-CN" altLang="en-US" b="1" dirty="0"/>
              <a:t>以弗所</a:t>
            </a:r>
            <a:r>
              <a:rPr lang="zh-CN" altLang="en-US" dirty="0"/>
              <a:t>的信徒抄写了整本</a:t>
            </a:r>
            <a:r>
              <a:rPr lang="zh-CN" altLang="en-US" b="1" dirty="0"/>
              <a:t>启示录</a:t>
            </a:r>
            <a:r>
              <a:rPr lang="zh-CN" altLang="en-US" dirty="0"/>
              <a:t>，然后将原件送往下一座城市</a:t>
            </a:r>
            <a:r>
              <a:rPr lang="en-US" altLang="zh-CN" dirty="0"/>
              <a:t>——</a:t>
            </a:r>
            <a:r>
              <a:rPr lang="zh-CN" altLang="en-US" b="1" dirty="0"/>
              <a:t>士每拿</a:t>
            </a:r>
            <a:r>
              <a:rPr lang="zh-CN" altLang="en-US" dirty="0"/>
              <a:t>。</a:t>
            </a:r>
            <a:br>
              <a:rPr lang="zh-CN" altLang="en-US" dirty="0"/>
            </a:br>
            <a:r>
              <a:rPr lang="zh-CN" altLang="en-US" b="1" dirty="0"/>
              <a:t>士每拿</a:t>
            </a:r>
            <a:r>
              <a:rPr lang="zh-CN" altLang="en-US" dirty="0"/>
              <a:t>又制作了一份副本，并将原件送往北方主干道上的</a:t>
            </a:r>
            <a:r>
              <a:rPr lang="zh-CN" altLang="en-US" b="1" dirty="0"/>
              <a:t>别迦摩</a:t>
            </a:r>
            <a:r>
              <a:rPr lang="zh-CN" altLang="en-US" dirty="0"/>
              <a:t>。</a:t>
            </a:r>
            <a:br>
              <a:rPr lang="zh-CN" altLang="en-US" dirty="0"/>
            </a:br>
            <a:r>
              <a:rPr lang="zh-CN" altLang="en-US" dirty="0"/>
              <a:t>随后，</a:t>
            </a:r>
            <a:r>
              <a:rPr lang="zh-CN" altLang="en-US" b="1" dirty="0"/>
              <a:t>别迦摩</a:t>
            </a:r>
            <a:r>
              <a:rPr lang="zh-CN" altLang="en-US" dirty="0"/>
              <a:t>将这份预言送往</a:t>
            </a:r>
            <a:r>
              <a:rPr lang="zh-CN" altLang="en-US" b="1" dirty="0"/>
              <a:t>推雅推喇</a:t>
            </a:r>
            <a:r>
              <a:rPr lang="zh-CN" altLang="en-US" dirty="0"/>
              <a:t>，</a:t>
            </a:r>
            <a:br>
              <a:rPr lang="zh-CN" altLang="en-US" dirty="0"/>
            </a:br>
            <a:r>
              <a:rPr lang="zh-CN" altLang="en-US" b="1" dirty="0"/>
              <a:t>推雅推喇</a:t>
            </a:r>
            <a:r>
              <a:rPr lang="zh-CN" altLang="en-US" dirty="0"/>
              <a:t>再送至</a:t>
            </a:r>
            <a:r>
              <a:rPr lang="zh-CN" altLang="en-US" b="1" dirty="0"/>
              <a:t>撒狄</a:t>
            </a:r>
            <a:r>
              <a:rPr lang="zh-CN" altLang="en-US" dirty="0"/>
              <a:t>，</a:t>
            </a:r>
            <a:br>
              <a:rPr lang="zh-CN" altLang="en-US" dirty="0"/>
            </a:br>
            <a:r>
              <a:rPr lang="zh-CN" altLang="en-US" b="1" dirty="0"/>
              <a:t>撒狄</a:t>
            </a:r>
            <a:r>
              <a:rPr lang="zh-CN" altLang="en-US" dirty="0"/>
              <a:t>送至</a:t>
            </a:r>
            <a:r>
              <a:rPr lang="zh-CN" altLang="en-US" b="1" dirty="0"/>
              <a:t>非拉铁非</a:t>
            </a:r>
            <a:r>
              <a:rPr lang="zh-CN" altLang="en-US" dirty="0"/>
              <a:t>，</a:t>
            </a:r>
            <a:br>
              <a:rPr lang="zh-CN" altLang="en-US" dirty="0"/>
            </a:br>
            <a:r>
              <a:rPr lang="zh-CN" altLang="en-US" dirty="0"/>
              <a:t>最终传至</a:t>
            </a:r>
            <a:r>
              <a:rPr lang="zh-CN" altLang="en-US" b="1" dirty="0"/>
              <a:t>老底嘉</a:t>
            </a:r>
            <a:r>
              <a:rPr lang="zh-CN" altLang="en-US" dirty="0"/>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schemeClr val="bg1"/>
                </a:solidFill>
              </a:rPr>
              <a:pPr/>
              <a:t>6</a:t>
            </a:fld>
            <a:endParaRPr lang="en-GB" sz="1200">
              <a:solidFill>
                <a:schemeClr val="bg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Infiltrating</a:t>
            </a:r>
            <a:r>
              <a:rPr lang="en-US" sz="1200" kern="1200" baseline="0" dirty="0">
                <a:solidFill>
                  <a:schemeClr val="tx1"/>
                </a:solidFill>
                <a:effectLst/>
                <a:latin typeface="+mn-lt"/>
                <a:ea typeface="+mn-ea"/>
                <a:cs typeface="+mn-cs"/>
              </a:rPr>
              <a:t> the crowd were t</a:t>
            </a:r>
            <a:r>
              <a:rPr lang="en-US" sz="1200" kern="1200" dirty="0">
                <a:solidFill>
                  <a:schemeClr val="tx1"/>
                </a:solidFill>
                <a:effectLst/>
                <a:latin typeface="+mn-lt"/>
                <a:ea typeface="+mn-ea"/>
                <a:cs typeface="+mn-cs"/>
              </a:rPr>
              <a:t>wo suicide bombers, who struck the All Saints Church members after their service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Sunday, killing more more</a:t>
            </a:r>
            <a:r>
              <a:rPr lang="en-US" sz="1200" kern="1200" baseline="0" dirty="0">
                <a:solidFill>
                  <a:schemeClr val="tx1"/>
                </a:solidFill>
                <a:effectLst/>
                <a:latin typeface="+mn-lt"/>
                <a:ea typeface="+mn-ea"/>
                <a:cs typeface="+mn-cs"/>
              </a:rPr>
              <a:t> than 90 </a:t>
            </a:r>
            <a:r>
              <a:rPr lang="en-US" sz="1200" kern="1200" dirty="0">
                <a:solidFill>
                  <a:schemeClr val="tx1"/>
                </a:solidFill>
                <a:effectLst/>
                <a:latin typeface="+mn-lt"/>
                <a:ea typeface="+mn-ea"/>
                <a:cs typeface="+mn-cs"/>
              </a:rPr>
              <a:t>people and wounding more than 150. The victims included many children.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混入人群中的两名自杀式袭击者在那个星期日的礼拜结束后袭击了万圣堂教会的会众，造成</a:t>
            </a:r>
            <a:r>
              <a:rPr lang="en-US" altLang="zh-CN" dirty="0"/>
              <a:t>90</a:t>
            </a:r>
            <a:r>
              <a:rPr lang="zh-CN" altLang="en-US" dirty="0"/>
              <a:t>多人死亡，</a:t>
            </a:r>
            <a:r>
              <a:rPr lang="en-US" altLang="zh-CN" dirty="0"/>
              <a:t>150</a:t>
            </a:r>
            <a:r>
              <a:rPr lang="zh-CN" altLang="en-US" dirty="0"/>
              <a:t>多人受伤。受害者中包括许多儿童。</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None of us can imagine the horror of that moment.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我们无法想象那一刻的恐怖。</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None of us can.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 wing of the Pakistani Taliban claimed responsibility for the bombing, saying it would continue to target non-Muslims until the United States stopped drone attacks in the country's remote tribal region.</a:t>
            </a:r>
            <a:r>
              <a:rPr lang="en-US" dirty="0">
                <a:effectLst/>
              </a:rPr>
              <a:t> </a:t>
            </a:r>
          </a:p>
          <a:p>
            <a:endParaRPr lang="en-US" dirty="0">
              <a:effectLst/>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巴基斯坦塔利班的一个分支声称对这次爆炸负责，并表示将继续针对非穆斯林发动袭击，直到美国停止在该国偏远部落地区的无人机袭击。</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457035" rtl="0" eaLnBrk="1" fontAlgn="auto" latinLnBrk="0" hangingPunct="1">
              <a:lnSpc>
                <a:spcPct val="100000"/>
              </a:lnSpc>
              <a:spcBef>
                <a:spcPts val="0"/>
              </a:spcBef>
              <a:spcAft>
                <a:spcPts val="0"/>
              </a:spcAft>
              <a:buClrTx/>
              <a:buSzTx/>
              <a:buFontTx/>
              <a:buNone/>
              <a:tabLst/>
              <a:defRPr/>
            </a:pPr>
            <a:r>
              <a:rPr lang="en-US" b="1" dirty="0"/>
              <a:t>The saddest part of the story concerns the children.  The father of Eshaan</a:t>
            </a:r>
            <a:r>
              <a:rPr lang="en-US" b="1" baseline="0" dirty="0"/>
              <a:t> and </a:t>
            </a:r>
            <a:r>
              <a:rPr lang="en-US" b="1" baseline="0" dirty="0" err="1"/>
              <a:t>Neha</a:t>
            </a:r>
            <a:r>
              <a:rPr lang="en-US" b="1" baseline="0" dirty="0"/>
              <a:t> was on business in the US at the time, but later wrote, "</a:t>
            </a:r>
            <a:r>
              <a:rPr lang="en-US" dirty="0"/>
              <a:t>As he did after every Sunday mass, Eshaan was playing near the church gate with his friends. Little was he to know that this was the last time he would pray in church, play with his friends, tease his sister or hug his mother. His head was ripped off by the blast and his sister </a:t>
            </a:r>
            <a:r>
              <a:rPr lang="en-US" dirty="0" err="1"/>
              <a:t>Neha</a:t>
            </a:r>
            <a:r>
              <a:rPr lang="en-US" dirty="0"/>
              <a:t>, who was running after him at the time, was so </a:t>
            </a:r>
            <a:r>
              <a:rPr lang="en-US" dirty="0" err="1"/>
              <a:t>traumatised</a:t>
            </a:r>
            <a:r>
              <a:rPr lang="en-US" dirty="0"/>
              <a:t> by the sight that her little heart gave in and she collapsed next to </a:t>
            </a:r>
            <a:r>
              <a:rPr lang="en-US" dirty="0" err="1"/>
              <a:t>Eshaan’s</a:t>
            </a:r>
            <a:r>
              <a:rPr lang="en-US" dirty="0"/>
              <a:t> torn body."</a:t>
            </a:r>
          </a:p>
          <a:p>
            <a:pPr marL="0" marR="0" indent="0" algn="l" defTabSz="457035" rtl="0" eaLnBrk="1" fontAlgn="auto" latinLnBrk="0" hangingPunct="1">
              <a:lnSpc>
                <a:spcPct val="100000"/>
              </a:lnSpc>
              <a:spcBef>
                <a:spcPts val="0"/>
              </a:spcBef>
              <a:spcAft>
                <a:spcPts val="0"/>
              </a:spcAft>
              <a:buClrTx/>
              <a:buSzTx/>
              <a:buFontTx/>
              <a:buNone/>
              <a:tabLst/>
              <a:defRPr/>
            </a:pPr>
            <a:endParaRPr lang="en-US" b="1" dirty="0"/>
          </a:p>
          <a:p>
            <a:pPr marL="0" marR="0" indent="0" algn="l" defTabSz="457035" rtl="0" eaLnBrk="1" fontAlgn="auto" latinLnBrk="0" hangingPunct="1">
              <a:lnSpc>
                <a:spcPct val="100000"/>
              </a:lnSpc>
              <a:spcBef>
                <a:spcPts val="0"/>
              </a:spcBef>
              <a:spcAft>
                <a:spcPts val="0"/>
              </a:spcAft>
              <a:buClrTx/>
              <a:buSzTx/>
              <a:buFontTx/>
              <a:buNone/>
              <a:tabLst/>
              <a:defRPr/>
            </a:pPr>
            <a:r>
              <a:rPr lang="en-US" b="1" dirty="0"/>
              <a:t>Full</a:t>
            </a:r>
            <a:r>
              <a:rPr lang="en-US" b="1" baseline="0" dirty="0"/>
              <a:t> article:</a:t>
            </a:r>
            <a:endParaRPr lang="en-US" b="1" dirty="0"/>
          </a:p>
          <a:p>
            <a:endParaRPr lang="en-US" b="1" dirty="0"/>
          </a:p>
          <a:p>
            <a:r>
              <a:rPr lang="en-US" b="1" dirty="0"/>
              <a:t>"The twin bombs that exploded on Sunday at All Saints Church, Peshawar, killed more than 90 people, injured nearly 150 others, and </a:t>
            </a:r>
            <a:r>
              <a:rPr lang="en-US" b="1" dirty="0">
                <a:hlinkClick r:id="rId3"/>
              </a:rPr>
              <a:t>emotionally scarred</a:t>
            </a:r>
            <a:r>
              <a:rPr lang="en-US" b="1" dirty="0"/>
              <a:t> thousands more.</a:t>
            </a:r>
            <a:endParaRPr lang="en-US" dirty="0"/>
          </a:p>
          <a:p>
            <a:r>
              <a:rPr lang="en-US" dirty="0">
                <a:hlinkClick r:id="rId4"/>
              </a:rPr>
              <a:t>Investigations</a:t>
            </a:r>
            <a:r>
              <a:rPr lang="en-US" dirty="0"/>
              <a:t> are under way while recovery and treatment has begun for the injured and their families. For some, healing will be swift while others may take small steps over months, maybe even years. Many more might never fully recover from this tragedy.</a:t>
            </a:r>
          </a:p>
          <a:p>
            <a:r>
              <a:rPr lang="en-US" dirty="0"/>
              <a:t>The most heartbreaking of this and such tragedies is the number of young lives lost in these attacks. Since the blast took place on Sunday, the All Saints Church was packed to the brim with Christians from the locality; many of them students, volunteers, youth leaders, activists and Sunday school children. These were children we all knew, if not in person, at least by face. Even now as I close my eyes, I can </a:t>
            </a:r>
            <a:r>
              <a:rPr lang="en-US" dirty="0" err="1"/>
              <a:t>visualise</a:t>
            </a:r>
            <a:r>
              <a:rPr lang="en-US" dirty="0"/>
              <a:t> the happy little angels skipping through the church doors.</a:t>
            </a:r>
          </a:p>
          <a:p>
            <a:r>
              <a:rPr lang="en-US" dirty="0"/>
              <a:t>It is therefore, with great sorrow and a heavy heart that I share my memories of </a:t>
            </a:r>
            <a:r>
              <a:rPr lang="en-US" dirty="0" err="1"/>
              <a:t>Neha</a:t>
            </a:r>
            <a:r>
              <a:rPr lang="en-US" dirty="0"/>
              <a:t> and Eshaan.</a:t>
            </a:r>
          </a:p>
          <a:p>
            <a:r>
              <a:rPr lang="en-US" dirty="0"/>
              <a:t>Since the blast, I have not had a moment’s peace as I keep remembering how they used to make me laugh at their playful antics. Today I </a:t>
            </a:r>
            <a:r>
              <a:rPr lang="en-US" dirty="0" err="1"/>
              <a:t>realised</a:t>
            </a:r>
            <a:r>
              <a:rPr lang="en-US" dirty="0"/>
              <a:t> that the only way to alleviate my pain, even if a little bit, is by sharing their story.</a:t>
            </a:r>
          </a:p>
          <a:p>
            <a:r>
              <a:rPr lang="en-US" dirty="0"/>
              <a:t>These little victims of the senseless violence that rocked Peshawar in general and the Christian community in particular, were gems treasured by their parents, family, friends and teachers alike.</a:t>
            </a:r>
          </a:p>
          <a:p>
            <a:r>
              <a:rPr lang="en-US" dirty="0"/>
              <a:t>As he did after every Sunday mass, Eshaan was playing near the church gate with his friends. Little was he to know that this was the last time he would pray in church, play with his friends, tease his sister or hug his mother. His head was ripped off by the blast and his sister </a:t>
            </a:r>
            <a:r>
              <a:rPr lang="en-US" dirty="0" err="1"/>
              <a:t>Neha</a:t>
            </a:r>
            <a:r>
              <a:rPr lang="en-US" dirty="0"/>
              <a:t>, who was running after him at the time, was so </a:t>
            </a:r>
            <a:r>
              <a:rPr lang="en-US" dirty="0" err="1"/>
              <a:t>traumatised</a:t>
            </a:r>
            <a:r>
              <a:rPr lang="en-US" dirty="0"/>
              <a:t> by the sight that her little heart gave in and she collapsed next to </a:t>
            </a:r>
            <a:r>
              <a:rPr lang="en-US" dirty="0" err="1"/>
              <a:t>Eshaan’s</a:t>
            </a:r>
            <a:r>
              <a:rPr lang="en-US" dirty="0"/>
              <a:t> torn body.</a:t>
            </a:r>
          </a:p>
          <a:p>
            <a:r>
              <a:rPr lang="en-US" dirty="0"/>
              <a:t>I cannot even begin to imagine what Eshaan and </a:t>
            </a:r>
            <a:r>
              <a:rPr lang="en-US" dirty="0" err="1"/>
              <a:t>Neha’s</a:t>
            </a:r>
            <a:r>
              <a:rPr lang="en-US" dirty="0"/>
              <a:t> parents must be feeling right now.  I can’t imagine the horror that any parent would feel upon hearing such news – that their two young children, the apples of their eyes, the stars in their life – are no more. There can be nothing more traumatic than raising your children, caring for them, loving them and already dreaming of their future only to have them ripped away from you.</a:t>
            </a:r>
          </a:p>
          <a:p>
            <a:r>
              <a:rPr lang="en-US" dirty="0"/>
              <a:t>In Eshaan and </a:t>
            </a:r>
            <a:r>
              <a:rPr lang="en-US" dirty="0" err="1"/>
              <a:t>Neha’s</a:t>
            </a:r>
            <a:r>
              <a:rPr lang="en-US" dirty="0"/>
              <a:t> case, the situation was worsened because their father, </a:t>
            </a:r>
            <a:r>
              <a:rPr lang="en-US" dirty="0" err="1"/>
              <a:t>Insar</a:t>
            </a:r>
            <a:r>
              <a:rPr lang="en-US" dirty="0"/>
              <a:t>, was in the United States at the time of the blast. In a cracked voice, he said over the phone,</a:t>
            </a:r>
          </a:p>
          <a:p>
            <a:r>
              <a:rPr lang="en-US" dirty="0"/>
              <a:t>“They were little angels sent down to me to love and protect. Like most fathers, I was often over-protective and sometimes downright clingy. After all, my children were my treasure.”</a:t>
            </a:r>
          </a:p>
          <a:p>
            <a:r>
              <a:rPr lang="en-US" dirty="0"/>
              <a:t>His voice completely broke then, and all we heard for a few minutes was the heart-wrenching weeping of a man in physical and emotional trauma. Mustering up his strength, he said,</a:t>
            </a:r>
          </a:p>
          <a:p>
            <a:r>
              <a:rPr lang="en-US" dirty="0"/>
              <a:t>“No parent should ever have to encounter a day like today; no parent should ever have to hear the words that your child is no more. Parents are never prepared to lose their children, not even children who have a terminal illness. Then how do I deal with something I did not even have an inkling of?”</a:t>
            </a:r>
          </a:p>
          <a:p>
            <a:r>
              <a:rPr lang="en-US" dirty="0"/>
              <a:t>After every few minutes of crying and talking about his children, he repeated, almost like a mantra,</a:t>
            </a:r>
          </a:p>
          <a:p>
            <a:r>
              <a:rPr lang="en-US" dirty="0"/>
              <a:t>“If only I was in Pakistan.”</a:t>
            </a:r>
          </a:p>
          <a:p>
            <a:r>
              <a:rPr lang="en-US" dirty="0"/>
              <a:t>While their father is in the US and has not been able to catch a flight back home yet, their mother, </a:t>
            </a:r>
            <a:r>
              <a:rPr lang="en-US" dirty="0" err="1"/>
              <a:t>Uzma</a:t>
            </a:r>
            <a:r>
              <a:rPr lang="en-US" dirty="0"/>
              <a:t>, is in the </a:t>
            </a:r>
            <a:r>
              <a:rPr lang="en-US" dirty="0">
                <a:hlinkClick r:id="rId5"/>
              </a:rPr>
              <a:t>Intensive Care Unit </a:t>
            </a:r>
            <a:r>
              <a:rPr lang="en-US" dirty="0"/>
              <a:t>(ICU). She still has no idea of what happened to her children.</a:t>
            </a:r>
          </a:p>
          <a:p>
            <a:r>
              <a:rPr lang="en-US" dirty="0"/>
              <a:t>Remembering his children, </a:t>
            </a:r>
            <a:r>
              <a:rPr lang="en-US" dirty="0" err="1"/>
              <a:t>Insar</a:t>
            </a:r>
            <a:r>
              <a:rPr lang="en-US" dirty="0"/>
              <a:t> says,</a:t>
            </a:r>
          </a:p>
          <a:p>
            <a:r>
              <a:rPr lang="en-US" dirty="0"/>
              <a:t>“Children change our life. They show us new ways to love, new things to find joy in, and new ways to look at the world.”</a:t>
            </a:r>
          </a:p>
          <a:p>
            <a:r>
              <a:rPr lang="en-US" dirty="0"/>
              <a:t>However, for </a:t>
            </a:r>
            <a:r>
              <a:rPr lang="en-US" dirty="0" err="1"/>
              <a:t>Insar</a:t>
            </a:r>
            <a:r>
              <a:rPr lang="en-US" dirty="0"/>
              <a:t> and </a:t>
            </a:r>
            <a:r>
              <a:rPr lang="en-US" dirty="0" err="1"/>
              <a:t>Uzma</a:t>
            </a:r>
            <a:r>
              <a:rPr lang="en-US" dirty="0"/>
              <a:t> the world has become dark and empty. This one incident has taken the light of their lives away and every room, every toy, every scribble will bring back painful memories. Their only wish will be to turn back time and see their children one last time, hold them tight and kiss their glowing faces. There will be times when getting through the day will feel like torture.</a:t>
            </a:r>
          </a:p>
          <a:p>
            <a:r>
              <a:rPr lang="en-US" dirty="0"/>
              <a:t>All we can do is pray that with time, these memories will become less painful and that one day, </a:t>
            </a:r>
            <a:r>
              <a:rPr lang="en-US" dirty="0" err="1"/>
              <a:t>Insar</a:t>
            </a:r>
            <a:r>
              <a:rPr lang="en-US" dirty="0"/>
              <a:t> and </a:t>
            </a:r>
            <a:r>
              <a:rPr lang="en-US" dirty="0" err="1"/>
              <a:t>Uzma</a:t>
            </a:r>
            <a:r>
              <a:rPr lang="en-US" dirty="0"/>
              <a:t> will begin to re-build their lives. We hope that they will learn to carry with them, happy memories of the love they shared with their precious children, even if it was for such a short time.</a:t>
            </a:r>
          </a:p>
          <a:p>
            <a:endParaRPr lang="en-US" dirty="0"/>
          </a:p>
          <a:p>
            <a:r>
              <a:rPr lang="en-US" dirty="0"/>
              <a:t>http://</a:t>
            </a:r>
            <a:r>
              <a:rPr lang="en-US" dirty="0" err="1"/>
              <a:t>blogs.tribune.com.pk</a:t>
            </a:r>
            <a:r>
              <a:rPr lang="en-US" dirty="0"/>
              <a:t>/story/18971/they-were-just-children-not-</a:t>
            </a:r>
            <a:r>
              <a:rPr lang="en-US" dirty="0" err="1"/>
              <a:t>christian</a:t>
            </a:r>
            <a:r>
              <a:rPr lang="en-US" dirty="0"/>
              <a:t>-children/</a:t>
            </a:r>
          </a:p>
          <a:p>
            <a:endParaRPr lang="en-US" dirty="0">
              <a:latin typeface="Times New Roman" charset="0"/>
              <a:ea typeface="ＭＳ Ｐゴシック" charset="0"/>
              <a:cs typeface="ＭＳ Ｐゴシック" charset="0"/>
            </a:endParaRPr>
          </a:p>
          <a:p>
            <a:r>
              <a:rPr lang="zh-CN" altLang="en-US" b="1" dirty="0"/>
              <a:t>故事中最令人心碎的部分涉及孩子们。</a:t>
            </a:r>
            <a:endParaRPr lang="zh-CN" altLang="en-US" dirty="0"/>
          </a:p>
          <a:p>
            <a:r>
              <a:rPr lang="zh-CN" altLang="en-US" dirty="0"/>
              <a:t>艾尚（</a:t>
            </a:r>
            <a:r>
              <a:rPr lang="en-US" altLang="zh-CN" dirty="0"/>
              <a:t>Eshaan</a:t>
            </a:r>
            <a:r>
              <a:rPr lang="zh-CN" altLang="en-US" dirty="0"/>
              <a:t>）和妮哈（</a:t>
            </a:r>
            <a:r>
              <a:rPr lang="en-US" altLang="zh-CN" dirty="0"/>
              <a:t>Neha</a:t>
            </a:r>
            <a:r>
              <a:rPr lang="zh-CN" altLang="en-US" dirty="0"/>
              <a:t>）的父亲当时正在美国出差，后来他写道：</a:t>
            </a:r>
          </a:p>
          <a:p>
            <a:r>
              <a:rPr lang="zh-CN" altLang="en-US" dirty="0"/>
              <a:t>“像往常每个主日弥撒后那样，艾尚在教堂门口附近和朋友们一起玩耍。他根本不会知道，这将是他最后一次在教堂祷告，最后一次与朋友玩耍，最后一次戏弄妹妹，最后一次拥抱母亲。爆炸的冲击撕裂了他的头颅，而他的妹妹妮哈当时正在追着他跑，目睹这一幕的她受到了极大的惊吓，小小的心脏再也无法承受，她倒在了艾尚残破的身体旁。”</a:t>
            </a:r>
          </a:p>
          <a:p>
            <a:r>
              <a:rPr lang="zh-CN" altLang="en-US" b="1" dirty="0"/>
              <a:t>完整文章：</a:t>
            </a:r>
            <a:endParaRPr lang="zh-CN" altLang="en-US" dirty="0"/>
          </a:p>
          <a:p>
            <a:br>
              <a:rPr lang="zh-CN" altLang="en-US" dirty="0"/>
            </a:br>
            <a:endParaRPr lang="zh-CN" altLang="en-US" dirty="0"/>
          </a:p>
          <a:p>
            <a:r>
              <a:rPr lang="zh-CN" altLang="en-US" b="1" dirty="0"/>
              <a:t>“</a:t>
            </a:r>
            <a:r>
              <a:rPr lang="en-US" altLang="zh-CN" b="1" dirty="0"/>
              <a:t>2013</a:t>
            </a:r>
            <a:r>
              <a:rPr lang="zh-CN" altLang="en-US" b="1" dirty="0"/>
              <a:t>年</a:t>
            </a:r>
            <a:r>
              <a:rPr lang="en-US" altLang="zh-CN" b="1" dirty="0"/>
              <a:t>9</a:t>
            </a:r>
            <a:r>
              <a:rPr lang="zh-CN" altLang="en-US" b="1" dirty="0"/>
              <a:t>月</a:t>
            </a:r>
            <a:r>
              <a:rPr lang="en-US" altLang="zh-CN" b="1" dirty="0"/>
              <a:t>22</a:t>
            </a:r>
            <a:r>
              <a:rPr lang="zh-CN" altLang="en-US" b="1" dirty="0"/>
              <a:t>日，星期日，在白沙瓦的万圣教堂（</a:t>
            </a:r>
            <a:r>
              <a:rPr lang="en-US" altLang="zh-CN" b="1" dirty="0"/>
              <a:t>All Saints Church</a:t>
            </a:r>
            <a:r>
              <a:rPr lang="zh-CN" altLang="en-US" b="1" dirty="0"/>
              <a:t>）发生的连环爆炸，造成</a:t>
            </a:r>
            <a:r>
              <a:rPr lang="en-US" altLang="zh-CN" b="1" dirty="0"/>
              <a:t>90</a:t>
            </a:r>
            <a:r>
              <a:rPr lang="zh-CN" altLang="en-US" b="1" dirty="0"/>
              <a:t>多人死亡，近</a:t>
            </a:r>
            <a:r>
              <a:rPr lang="en-US" altLang="zh-CN" b="1" dirty="0"/>
              <a:t>150</a:t>
            </a:r>
            <a:r>
              <a:rPr lang="zh-CN" altLang="en-US" b="1" dirty="0"/>
              <a:t>人受伤，并让成千上万人在情感上留下了无法愈合的伤痕。”</a:t>
            </a:r>
            <a:endParaRPr lang="zh-CN" altLang="en-US" dirty="0"/>
          </a:p>
          <a:p>
            <a:br>
              <a:rPr lang="zh-CN" altLang="en-US" dirty="0"/>
            </a:br>
            <a:endParaRPr lang="zh-CN" altLang="en-US" dirty="0"/>
          </a:p>
          <a:p>
            <a:r>
              <a:rPr lang="zh-CN" altLang="en-US" dirty="0"/>
              <a:t>调查仍在进行，而伤者及其家人的康复和治疗已经开始。对于一些人来说，伤痛或许会很快平复，而对于另一些人，这可能需要数月，甚至数年的时间。更多的人可能永远都无法从这场悲剧中恢复过来。</a:t>
            </a:r>
          </a:p>
          <a:p>
            <a:br>
              <a:rPr lang="zh-CN" altLang="en-US" dirty="0"/>
            </a:br>
            <a:endParaRPr lang="zh-CN" altLang="en-US" dirty="0"/>
          </a:p>
          <a:p>
            <a:r>
              <a:rPr lang="zh-CN" altLang="en-US" b="1" dirty="0"/>
              <a:t>在这场灾难中，最令人痛心的莫过于无辜孩子的生命被夺走。</a:t>
            </a:r>
            <a:endParaRPr lang="zh-CN" altLang="en-US" dirty="0"/>
          </a:p>
          <a:p>
            <a:r>
              <a:rPr lang="zh-CN" altLang="en-US" dirty="0"/>
              <a:t>由于爆炸发生在主日礼拜期间，万圣教堂当时挤满了当地的基督徒</a:t>
            </a:r>
            <a:r>
              <a:rPr lang="en-US" altLang="zh-CN" dirty="0"/>
              <a:t>——</a:t>
            </a:r>
            <a:r>
              <a:rPr lang="zh-CN" altLang="en-US" dirty="0"/>
              <a:t>其中许多是学生、志愿者、青年领袖、社会活动家和主日学的孩子们。这些孩子是我们所熟悉的，即使不是直接认识，至少也见过他们的面孔。即便现在，当我闭上眼睛时，脑海中仍浮现出他们欢快地跳跃着进入教堂的大门的画面。</a:t>
            </a:r>
          </a:p>
          <a:p>
            <a:br>
              <a:rPr lang="zh-CN" altLang="en-US" dirty="0"/>
            </a:br>
            <a:endParaRPr lang="zh-CN" altLang="en-US" dirty="0"/>
          </a:p>
          <a:p>
            <a:r>
              <a:rPr lang="zh-CN" altLang="en-US" dirty="0"/>
              <a:t>因此，我怀着沉痛的心情分享我对妮哈（</a:t>
            </a:r>
            <a:r>
              <a:rPr lang="en-US" altLang="zh-CN" dirty="0"/>
              <a:t>Neha</a:t>
            </a:r>
            <a:r>
              <a:rPr lang="zh-CN" altLang="en-US" dirty="0"/>
              <a:t>）和艾尚（</a:t>
            </a:r>
            <a:r>
              <a:rPr lang="en-US" altLang="zh-CN" dirty="0"/>
              <a:t>Eshaan</a:t>
            </a:r>
            <a:r>
              <a:rPr lang="zh-CN" altLang="en-US" dirty="0"/>
              <a:t>）的回忆。</a:t>
            </a:r>
          </a:p>
          <a:p>
            <a:r>
              <a:rPr lang="zh-CN" altLang="en-US" dirty="0"/>
              <a:t>自爆炸发生以来，我的内心就没有片刻安宁，脑海中不断浮现他们嬉戏打闹时的模样，让我忍不住微笑。然而今天，我意识到，唯一能稍微缓解痛苦的方法，就是分享他们的故事。</a:t>
            </a:r>
          </a:p>
          <a:p>
            <a:br>
              <a:rPr lang="zh-CN" altLang="en-US" dirty="0"/>
            </a:br>
            <a:endParaRPr lang="zh-CN" altLang="en-US" dirty="0"/>
          </a:p>
          <a:p>
            <a:r>
              <a:rPr lang="zh-CN" altLang="en-US" dirty="0"/>
              <a:t>这起毫无意义的暴力事件，不仅震撼了白沙瓦，更重创了基督教群体。而这些小小的受害者，本是他们父母、家人、朋友和老师的珍宝。</a:t>
            </a:r>
          </a:p>
          <a:p>
            <a:br>
              <a:rPr lang="zh-CN" altLang="en-US" dirty="0"/>
            </a:br>
            <a:endParaRPr lang="zh-CN" altLang="en-US" dirty="0"/>
          </a:p>
          <a:p>
            <a:r>
              <a:rPr lang="zh-CN" altLang="en-US" dirty="0"/>
              <a:t>像往常一样，艾尚在主日弥撒结束后，和朋友们一起在教堂门口玩耍。他万万没有想到，这竟是他最后一次在教堂祷告，最后一次与朋友们嬉戏，最后一次调皮地戏弄妹妹，最后一次依偎在母亲怀里。爆炸的冲击瞬间撕裂了他的头颅，而他的妹妹妮哈，正追着他跑，亲眼目睹了这一可怕的一幕，惊吓过度的小小心脏再也无法承受，她在哥哥残破的身体旁倒下了。</a:t>
            </a:r>
          </a:p>
          <a:p>
            <a:br>
              <a:rPr lang="zh-CN" altLang="en-US" dirty="0"/>
            </a:br>
            <a:endParaRPr lang="zh-CN" altLang="en-US" dirty="0"/>
          </a:p>
          <a:p>
            <a:r>
              <a:rPr lang="zh-CN" altLang="en-US" dirty="0"/>
              <a:t>我无法想象艾尚和妮哈的父母此刻的心情。我无法想象任何一位父母在听到这样的噩耗时会有多么崩溃</a:t>
            </a:r>
            <a:r>
              <a:rPr lang="en-US" altLang="zh-CN" dirty="0"/>
              <a:t>——</a:t>
            </a:r>
            <a:r>
              <a:rPr lang="zh-CN" altLang="en-US" dirty="0"/>
              <a:t>他们心中的挚爱、生命中的明星，竟然就这样永远地离开了。</a:t>
            </a:r>
          </a:p>
          <a:p>
            <a:r>
              <a:rPr lang="zh-CN" altLang="en-US" dirty="0"/>
              <a:t>没有什么比养育孩子、照顾他们、爱他们，并怀揣着对他们未来的美好期望，却最终被残酷地夺走更让人痛苦的事情了。</a:t>
            </a:r>
          </a:p>
          <a:p>
            <a:br>
              <a:rPr lang="zh-CN" altLang="en-US" dirty="0"/>
            </a:br>
            <a:endParaRPr lang="zh-CN" altLang="en-US" dirty="0"/>
          </a:p>
          <a:p>
            <a:r>
              <a:rPr lang="zh-CN" altLang="en-US" dirty="0"/>
              <a:t>对于艾尚和妮哈来说，情况更加悲惨，因为他们的父亲英萨尔（</a:t>
            </a:r>
            <a:r>
              <a:rPr lang="en-US" altLang="zh-CN" dirty="0" err="1"/>
              <a:t>Insar</a:t>
            </a:r>
            <a:r>
              <a:rPr lang="zh-CN" altLang="en-US" dirty="0"/>
              <a:t>）事发时正在美国。他在电话中用颤抖的声音说道：</a:t>
            </a:r>
          </a:p>
          <a:p>
            <a:r>
              <a:rPr lang="zh-CN" altLang="en-US" b="1" dirty="0"/>
              <a:t>“他们是上帝赐给我的小天使，让我去爱护、去保护。像大多数父亲一样，我时常对他们过于保护，有时候甚至有些过于依恋。毕竟，他们是我人生中最宝贵的财富。”</a:t>
            </a:r>
            <a:endParaRPr lang="zh-CN" altLang="en-US" dirty="0"/>
          </a:p>
          <a:p>
            <a:br>
              <a:rPr lang="zh-CN" altLang="en-US" dirty="0"/>
            </a:br>
            <a:endParaRPr lang="zh-CN" altLang="en-US" dirty="0"/>
          </a:p>
          <a:p>
            <a:r>
              <a:rPr lang="zh-CN" altLang="en-US" dirty="0"/>
              <a:t>他的声音在这里完全崩溃了，电话里只剩下令人心碎的哭泣声。几分钟后，他努力平复自己的情绪，说道：</a:t>
            </a:r>
          </a:p>
          <a:p>
            <a:r>
              <a:rPr lang="zh-CN" altLang="en-US" b="1" dirty="0"/>
              <a:t>“没有父母应该经历这样的日子；没有父母应该听到那样的话</a:t>
            </a:r>
            <a:r>
              <a:rPr lang="en-US" altLang="zh-CN" b="1" dirty="0"/>
              <a:t>——‘</a:t>
            </a:r>
            <a:r>
              <a:rPr lang="zh-CN" altLang="en-US" b="1" dirty="0"/>
              <a:t>你的孩子不在了’。父母永远不会为失去孩子做好准备，即使孩子身患绝症，他们仍旧抱有希望。而我，又该如何面对这突如其来的噩耗？”</a:t>
            </a:r>
            <a:endParaRPr lang="zh-CN" altLang="en-US" dirty="0"/>
          </a:p>
          <a:p>
            <a:br>
              <a:rPr lang="zh-CN" altLang="en-US" dirty="0"/>
            </a:br>
            <a:endParaRPr lang="zh-CN" altLang="en-US" dirty="0"/>
          </a:p>
          <a:p>
            <a:r>
              <a:rPr lang="zh-CN" altLang="en-US" dirty="0"/>
              <a:t>每隔几分钟，在哭泣和回忆中，他都会不断重复着那句仿佛咒语般的话：</a:t>
            </a:r>
          </a:p>
          <a:p>
            <a:r>
              <a:rPr lang="zh-CN" altLang="en-US" b="1" dirty="0"/>
              <a:t>“如果我当时在巴基斯坦</a:t>
            </a:r>
            <a:r>
              <a:rPr lang="en-US" altLang="zh-CN" b="1" dirty="0"/>
              <a:t>……”</a:t>
            </a:r>
            <a:endParaRPr lang="zh-CN" altLang="en-US" dirty="0"/>
          </a:p>
          <a:p>
            <a:br>
              <a:rPr lang="zh-CN" altLang="en-US" dirty="0"/>
            </a:br>
            <a:endParaRPr lang="zh-CN" altLang="en-US" dirty="0"/>
          </a:p>
          <a:p>
            <a:r>
              <a:rPr lang="zh-CN" altLang="en-US" dirty="0"/>
              <a:t>与此同时，孩子们的母亲乌兹玛（</a:t>
            </a:r>
            <a:r>
              <a:rPr lang="en-US" altLang="zh-CN" dirty="0"/>
              <a:t>Uzma</a:t>
            </a:r>
            <a:r>
              <a:rPr lang="zh-CN" altLang="en-US" dirty="0"/>
              <a:t>）目前正在</a:t>
            </a:r>
            <a:r>
              <a:rPr lang="zh-CN" altLang="en-US" b="1" dirty="0"/>
              <a:t>重症监护病房（</a:t>
            </a:r>
            <a:r>
              <a:rPr lang="en-US" altLang="zh-CN" b="1" dirty="0"/>
              <a:t>ICU</a:t>
            </a:r>
            <a:r>
              <a:rPr lang="zh-CN" altLang="en-US" b="1" dirty="0"/>
              <a:t>）</a:t>
            </a:r>
            <a:r>
              <a:rPr lang="zh-CN" altLang="en-US" dirty="0"/>
              <a:t>，她还不知道自己的孩子已经离世。</a:t>
            </a:r>
          </a:p>
          <a:p>
            <a:br>
              <a:rPr lang="zh-CN" altLang="en-US" dirty="0"/>
            </a:br>
            <a:endParaRPr lang="zh-CN" altLang="en-US" dirty="0"/>
          </a:p>
          <a:p>
            <a:r>
              <a:rPr lang="zh-CN" altLang="en-US" dirty="0"/>
              <a:t>回忆起自己的孩子们，英萨尔说道：</a:t>
            </a:r>
          </a:p>
          <a:p>
            <a:r>
              <a:rPr lang="zh-CN" altLang="en-US" b="1" dirty="0"/>
              <a:t>“孩子改变了我们的生活。他们教会我们如何去爱，如何发现生活中的喜悦，如何用全新的眼光看待世界。”</a:t>
            </a:r>
            <a:endParaRPr lang="zh-CN" altLang="en-US" dirty="0"/>
          </a:p>
          <a:p>
            <a:br>
              <a:rPr lang="zh-CN" altLang="en-US" dirty="0"/>
            </a:br>
            <a:endParaRPr lang="zh-CN" altLang="en-US" dirty="0"/>
          </a:p>
          <a:p>
            <a:r>
              <a:rPr lang="zh-CN" altLang="en-US" dirty="0"/>
              <a:t>然而，对于英萨尔和乌兹玛来说，世界已变得黑暗和空虚。这场灾难夺走了他们生命中的光芒，每一个房间、每一件玩具、每一道涂鸦，都会勾起无尽的痛苦回忆。他们唯一的愿望，就是能让时光倒流，再次看到他们的孩子，紧紧地拥抱他们，亲吻他们天真的笑脸。对于他们而言，每一天的度过都会是一种折磨。</a:t>
            </a:r>
          </a:p>
          <a:p>
            <a:br>
              <a:rPr lang="zh-CN" altLang="en-US" dirty="0"/>
            </a:br>
            <a:endParaRPr lang="zh-CN" altLang="en-US" dirty="0"/>
          </a:p>
          <a:p>
            <a:r>
              <a:rPr lang="zh-CN" altLang="en-US" b="1" dirty="0"/>
              <a:t>我们唯一能做的，就是祷告，祈求时间能抚平他们的伤痛，祈求有一天，他们能重新振作，继续前行。我们希望，他们能带着对孩子们的美好回忆继续生活，即使这段记忆是如此短暂。</a:t>
            </a:r>
            <a:endParaRPr lang="zh-CN" altLang="en-US" dirty="0"/>
          </a:p>
          <a:p>
            <a:br>
              <a:rPr lang="zh-CN" altLang="en-US" dirty="0"/>
            </a:br>
            <a:endParaRPr lang="zh-CN" altLang="en-US" dirty="0"/>
          </a:p>
          <a:p>
            <a:r>
              <a:rPr lang="zh-CN" altLang="en-US" b="1" dirty="0"/>
              <a:t>原文链接：</a:t>
            </a:r>
            <a:endParaRPr lang="zh-CN" altLang="en-US" dirty="0"/>
          </a:p>
          <a:p>
            <a:r>
              <a:rPr lang="zh-CN" altLang="en-US" dirty="0">
                <a:hlinkClick r:id="rId6"/>
              </a:rPr>
              <a:t>他们只是孩子，而不仅仅是基督徒的孩子</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a:t>
            </a:r>
            <a:r>
              <a:rPr lang="en-US" baseline="0" dirty="0">
                <a:latin typeface="Times New Roman" charset="0"/>
                <a:ea typeface="ＭＳ Ｐゴシック" charset="0"/>
                <a:cs typeface="ＭＳ Ｐゴシック" charset="0"/>
              </a:rPr>
              <a:t> toll on a single assembly is staggering!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对一个聚会造成的伤亡是惊人的！</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grief is unimaginable.</a:t>
            </a:r>
          </a:p>
          <a:p>
            <a:r>
              <a:rPr lang="zh-CN" altLang="en-US" dirty="0">
                <a:latin typeface="Times New Roman" charset="0"/>
                <a:ea typeface="ＭＳ Ｐゴシック" charset="0"/>
                <a:cs typeface="ＭＳ Ｐゴシック" charset="0"/>
              </a:rPr>
              <a:t>其悲痛难以想象。</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t>The tragedy</a:t>
            </a:r>
            <a:r>
              <a:rPr lang="en-US" baseline="0" dirty="0"/>
              <a:t> was compounded by the fact that the local hospital could not handle the crisis primarily because local doctors and paramedics refused to come to the hospital to treat the Christians—not until the local political leader ordered them to come or their jobs would be on the line.</a:t>
            </a:r>
            <a:endParaRPr lang="en-US" dirty="0"/>
          </a:p>
          <a:p>
            <a:endParaRPr lang="en-US" dirty="0"/>
          </a:p>
          <a:p>
            <a:r>
              <a:rPr lang="en-US" dirty="0"/>
              <a:t>Full article:</a:t>
            </a:r>
          </a:p>
          <a:p>
            <a:endParaRPr lang="en-US" dirty="0"/>
          </a:p>
          <a:p>
            <a:r>
              <a:rPr lang="en-US" dirty="0"/>
              <a:t>PESHAWAR - Death toll from Sunday’s twin bombings at All Saints Church was horrendous and Lady Reading Hospital was running out of caskets, beds and medicine for the wounded; and on top of that doctors and paramedics were absent. </a:t>
            </a:r>
            <a:br>
              <a:rPr lang="en-US" dirty="0"/>
            </a:br>
            <a:r>
              <a:rPr lang="en-US" dirty="0"/>
              <a:t>To give vent to their anger over sorry state of affairs at the public health centre, attendants of the injured ransacked the hospital and chanted slogans against Khyber </a:t>
            </a:r>
            <a:r>
              <a:rPr lang="en-US" dirty="0" err="1"/>
              <a:t>Pakhtunkhwa</a:t>
            </a:r>
            <a:r>
              <a:rPr lang="en-US" dirty="0"/>
              <a:t> government for its inability to ensure every sort of health facility during the emergency situation. </a:t>
            </a:r>
            <a:br>
              <a:rPr lang="en-US" dirty="0"/>
            </a:br>
            <a:r>
              <a:rPr lang="en-US" dirty="0"/>
              <a:t>Insufficient number of doctors and nurses was present at the hospital that could hardly provide first aid treatment to over 100 injured ferried from the blast site. Despite the fact that an emergency was declared, most of the doctors remained absent from their duties. </a:t>
            </a:r>
            <a:br>
              <a:rPr lang="en-US" dirty="0"/>
            </a:br>
            <a:r>
              <a:rPr lang="en-US" dirty="0"/>
              <a:t>It came as a shock to learn that a provincial government so willing to provide free of cost treatment and medicines slipped on ensuring hassle-free health services. As a result, most of the injured could not get medical aid in a timely manner, while many of the injured had to lie down across the floor due to shortage of beds. </a:t>
            </a:r>
            <a:br>
              <a:rPr lang="en-US" dirty="0"/>
            </a:br>
            <a:r>
              <a:rPr lang="en-US" dirty="0"/>
              <a:t>Nevertheless, when Pakistan </a:t>
            </a:r>
            <a:r>
              <a:rPr lang="en-US" dirty="0" err="1"/>
              <a:t>Tehreek</a:t>
            </a:r>
            <a:r>
              <a:rPr lang="en-US" dirty="0"/>
              <a:t>-e-</a:t>
            </a:r>
            <a:r>
              <a:rPr lang="en-US" dirty="0" err="1"/>
              <a:t>Insaf</a:t>
            </a:r>
            <a:r>
              <a:rPr lang="en-US" dirty="0"/>
              <a:t> chief Imran Khan came in, most of the doctors had to pull up their socks in order to save their skin. </a:t>
            </a:r>
            <a:br>
              <a:rPr lang="en-US" dirty="0"/>
            </a:br>
            <a:r>
              <a:rPr lang="en-US" dirty="0"/>
              <a:t>People from different walks of life </a:t>
            </a:r>
            <a:r>
              <a:rPr lang="en-US" dirty="0" err="1"/>
              <a:t>criticised</a:t>
            </a:r>
            <a:r>
              <a:rPr lang="en-US" dirty="0"/>
              <a:t> PTI-led provincial government for its poor performance and asked it to provide all sort of health facilities to the injured. They also demanded stern action against the negligent doctors.</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www.nation.com.pk</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pakistan</a:t>
            </a:r>
            <a:r>
              <a:rPr lang="en-US" dirty="0">
                <a:latin typeface="Times New Roman" charset="0"/>
                <a:ea typeface="ＭＳ Ｐゴシック" charset="0"/>
                <a:cs typeface="ＭＳ Ｐゴシック" charset="0"/>
              </a:rPr>
              <a:t>-news-newspaper-daily-</a:t>
            </a:r>
            <a:r>
              <a:rPr lang="en-US" dirty="0" err="1">
                <a:latin typeface="Times New Roman" charset="0"/>
                <a:ea typeface="ＭＳ Ｐゴシック" charset="0"/>
                <a:cs typeface="ＭＳ Ｐゴシック" charset="0"/>
              </a:rPr>
              <a:t>english</a:t>
            </a:r>
            <a:r>
              <a:rPr lang="en-US" dirty="0">
                <a:latin typeface="Times New Roman" charset="0"/>
                <a:ea typeface="ＭＳ Ｐゴシック" charset="0"/>
                <a:cs typeface="ＭＳ Ｐゴシック" charset="0"/>
              </a:rPr>
              <a:t>-online/national/23-Sep-2013/</a:t>
            </a:r>
            <a:r>
              <a:rPr lang="en-US" dirty="0" err="1">
                <a:latin typeface="Times New Roman" charset="0"/>
                <a:ea typeface="ＭＳ Ｐゴシック" charset="0"/>
                <a:cs typeface="ＭＳ Ｐゴシック" charset="0"/>
              </a:rPr>
              <a:t>peshawar</a:t>
            </a:r>
            <a:r>
              <a:rPr lang="en-US" dirty="0">
                <a:latin typeface="Times New Roman" charset="0"/>
                <a:ea typeface="ＭＳ Ｐゴシック" charset="0"/>
                <a:cs typeface="ＭＳ Ｐゴシック" charset="0"/>
              </a:rPr>
              <a:t>-hospital-ransacked-for-absence-of-docs-facilities</a:t>
            </a:r>
          </a:p>
          <a:p>
            <a:endParaRPr lang="en-US" dirty="0">
              <a:latin typeface="Times New Roman" charset="0"/>
              <a:ea typeface="ＭＳ Ｐゴシック" charset="0"/>
              <a:cs typeface="ＭＳ Ｐゴシック" charset="0"/>
            </a:endParaRPr>
          </a:p>
          <a:p>
            <a:r>
              <a:rPr lang="zh-CN" altLang="en-US" b="1" dirty="0"/>
              <a:t>这场悲剧因当地医院无法应对危机而雪上加霜，主要原因是当地医生和医护人员拒绝前往医院救治基督徒</a:t>
            </a:r>
            <a:r>
              <a:rPr lang="en-US" altLang="zh-CN" b="1" dirty="0"/>
              <a:t>——</a:t>
            </a:r>
            <a:r>
              <a:rPr lang="zh-CN" altLang="en-US" b="1" dirty="0"/>
              <a:t>直到当地政治领导人下令，威胁他们若不前往就会丢掉工作。</a:t>
            </a:r>
            <a:endParaRPr lang="zh-CN" altLang="en-US" dirty="0"/>
          </a:p>
          <a:p>
            <a:r>
              <a:rPr lang="zh-CN" altLang="en-US" b="1" dirty="0"/>
              <a:t>完整文章：</a:t>
            </a:r>
            <a:endParaRPr lang="zh-CN" altLang="en-US" dirty="0"/>
          </a:p>
          <a:p>
            <a:br>
              <a:rPr lang="zh-CN" altLang="en-US" dirty="0"/>
            </a:br>
            <a:endParaRPr lang="zh-CN" altLang="en-US" dirty="0"/>
          </a:p>
          <a:p>
            <a:r>
              <a:rPr lang="zh-CN" altLang="en-US" b="1" dirty="0"/>
              <a:t>白沙瓦（</a:t>
            </a:r>
            <a:r>
              <a:rPr lang="en-US" altLang="zh-CN" b="1" dirty="0"/>
              <a:t>PESHAWAR</a:t>
            </a:r>
            <a:r>
              <a:rPr lang="zh-CN" altLang="en-US" b="1" dirty="0"/>
              <a:t>）</a:t>
            </a:r>
            <a:r>
              <a:rPr lang="en-US" altLang="zh-CN" b="1" dirty="0"/>
              <a:t>——</a:t>
            </a:r>
            <a:endParaRPr lang="en-US" altLang="zh-CN" dirty="0"/>
          </a:p>
          <a:p>
            <a:r>
              <a:rPr lang="zh-CN" altLang="en-US" dirty="0"/>
              <a:t>星期日在</a:t>
            </a:r>
            <a:r>
              <a:rPr lang="zh-CN" altLang="en-US" b="1" dirty="0"/>
              <a:t>万圣教堂（</a:t>
            </a:r>
            <a:r>
              <a:rPr lang="en-US" altLang="zh-CN" b="1" dirty="0"/>
              <a:t>All Saints Church</a:t>
            </a:r>
            <a:r>
              <a:rPr lang="zh-CN" altLang="en-US" b="1" dirty="0"/>
              <a:t>）发生的双重爆炸</a:t>
            </a:r>
            <a:r>
              <a:rPr lang="zh-CN" altLang="en-US" dirty="0"/>
              <a:t>导致的死亡人数令人震惊，而</a:t>
            </a:r>
            <a:r>
              <a:rPr lang="en-US" altLang="zh-CN" b="1" dirty="0"/>
              <a:t>Lady Reading </a:t>
            </a:r>
            <a:r>
              <a:rPr lang="zh-CN" altLang="en-US" b="1" dirty="0"/>
              <a:t>医院</a:t>
            </a:r>
            <a:r>
              <a:rPr lang="zh-CN" altLang="en-US" dirty="0"/>
              <a:t>不仅缺少棺木、病床，还缺乏足够的药物来治疗伤者；更糟糕的是，医生和医护人员竟然缺席。</a:t>
            </a:r>
            <a:br>
              <a:rPr lang="zh-CN" altLang="en-US" dirty="0"/>
            </a:br>
            <a:endParaRPr lang="zh-CN" altLang="en-US" dirty="0"/>
          </a:p>
          <a:p>
            <a:r>
              <a:rPr lang="zh-CN" altLang="en-US" dirty="0"/>
              <a:t>由于对公立医院的糟糕状况感到愤怒，受害者家属和陪同者</a:t>
            </a:r>
            <a:r>
              <a:rPr lang="zh-CN" altLang="en-US" b="1" dirty="0"/>
              <a:t>砸毁了医院设施</a:t>
            </a:r>
            <a:r>
              <a:rPr lang="zh-CN" altLang="en-US" dirty="0"/>
              <a:t>，并高呼口号，谴责</a:t>
            </a:r>
            <a:r>
              <a:rPr lang="zh-CN" altLang="en-US" b="1" dirty="0"/>
              <a:t>开伯尔</a:t>
            </a:r>
            <a:r>
              <a:rPr lang="en-US" altLang="zh-CN" b="1" dirty="0"/>
              <a:t>-</a:t>
            </a:r>
            <a:r>
              <a:rPr lang="zh-CN" altLang="en-US" b="1" dirty="0"/>
              <a:t>普赫图赫瓦省（</a:t>
            </a:r>
            <a:r>
              <a:rPr lang="en-US" altLang="zh-CN" b="1" dirty="0"/>
              <a:t>Khyber Pakhtunkhwa</a:t>
            </a:r>
            <a:r>
              <a:rPr lang="zh-CN" altLang="en-US" b="1" dirty="0"/>
              <a:t>）政府</a:t>
            </a:r>
            <a:r>
              <a:rPr lang="zh-CN" altLang="en-US" dirty="0"/>
              <a:t>在紧急情况下未能提供必要的医疗保障。</a:t>
            </a:r>
            <a:br>
              <a:rPr lang="zh-CN" altLang="en-US" dirty="0"/>
            </a:br>
            <a:endParaRPr lang="zh-CN" altLang="en-US" dirty="0"/>
          </a:p>
          <a:p>
            <a:r>
              <a:rPr lang="zh-CN" altLang="en-US" dirty="0"/>
              <a:t>医院内仅有极少数的医生和护士在岗，他们勉强能够为从爆炸现场送来的</a:t>
            </a:r>
            <a:r>
              <a:rPr lang="en-US" altLang="zh-CN" b="1" dirty="0"/>
              <a:t>100</a:t>
            </a:r>
            <a:r>
              <a:rPr lang="zh-CN" altLang="en-US" b="1" dirty="0"/>
              <a:t>多名伤者</a:t>
            </a:r>
            <a:r>
              <a:rPr lang="zh-CN" altLang="en-US" dirty="0"/>
              <a:t>提供基本的急救治疗。尽管医院已宣布</a:t>
            </a:r>
            <a:r>
              <a:rPr lang="zh-CN" altLang="en-US" b="1" dirty="0"/>
              <a:t>进入紧急状态</a:t>
            </a:r>
            <a:r>
              <a:rPr lang="zh-CN" altLang="en-US" dirty="0"/>
              <a:t>，但大多数医生仍然没有到岗。</a:t>
            </a:r>
            <a:br>
              <a:rPr lang="zh-CN" altLang="en-US" dirty="0"/>
            </a:br>
            <a:endParaRPr lang="zh-CN" altLang="en-US" dirty="0"/>
          </a:p>
          <a:p>
            <a:r>
              <a:rPr lang="zh-CN" altLang="en-US" b="1" dirty="0"/>
              <a:t>令人震惊的是，尽管省政府宣称要提供免费医疗和药品，却在最关键的时刻未能确保医疗服务的正常运行。</a:t>
            </a:r>
            <a:endParaRPr lang="zh-CN" altLang="en-US" dirty="0"/>
          </a:p>
          <a:p>
            <a:r>
              <a:rPr lang="zh-CN" altLang="en-US" b="1" dirty="0"/>
              <a:t>因此，大部分伤者无法及时获得医疗救助，许多伤者由于病床短缺，不得不直接躺在地板上。</a:t>
            </a:r>
            <a:endParaRPr lang="zh-CN" altLang="en-US" dirty="0"/>
          </a:p>
          <a:p>
            <a:endParaRPr lang="zh-CN" altLang="en-US" dirty="0"/>
          </a:p>
          <a:p>
            <a:r>
              <a:rPr lang="zh-CN" altLang="en-US" dirty="0"/>
              <a:t>然而，</a:t>
            </a:r>
            <a:r>
              <a:rPr lang="zh-CN" altLang="en-US" b="1" dirty="0"/>
              <a:t>当巴基斯坦正义运动党（</a:t>
            </a:r>
            <a:r>
              <a:rPr lang="en-US" altLang="zh-CN" b="1" dirty="0"/>
              <a:t>PTI</a:t>
            </a:r>
            <a:r>
              <a:rPr lang="zh-CN" altLang="en-US" b="1" dirty="0"/>
              <a:t>）领袖伊姆兰</a:t>
            </a:r>
            <a:r>
              <a:rPr lang="en-US" altLang="zh-CN" b="1" dirty="0"/>
              <a:t>·</a:t>
            </a:r>
            <a:r>
              <a:rPr lang="zh-CN" altLang="en-US" b="1" dirty="0"/>
              <a:t>汗（</a:t>
            </a:r>
            <a:r>
              <a:rPr lang="en-US" altLang="zh-CN" b="1" dirty="0"/>
              <a:t>Imran Khan</a:t>
            </a:r>
            <a:r>
              <a:rPr lang="zh-CN" altLang="en-US" b="1" dirty="0"/>
              <a:t>）到达医院后，许多医生才被迫投入工作，以避免遭受惩罚。</a:t>
            </a:r>
            <a:br>
              <a:rPr lang="zh-CN" altLang="en-US" dirty="0"/>
            </a:br>
            <a:endParaRPr lang="zh-CN" altLang="en-US" dirty="0"/>
          </a:p>
          <a:p>
            <a:r>
              <a:rPr lang="zh-CN" altLang="en-US" dirty="0"/>
              <a:t>来自社会各界的人士纷纷</a:t>
            </a:r>
            <a:r>
              <a:rPr lang="zh-CN" altLang="en-US" b="1" dirty="0"/>
              <a:t>批评由</a:t>
            </a:r>
            <a:r>
              <a:rPr lang="en-US" altLang="zh-CN" b="1" dirty="0"/>
              <a:t>PTI</a:t>
            </a:r>
            <a:r>
              <a:rPr lang="zh-CN" altLang="en-US" b="1" dirty="0"/>
              <a:t>领导的省政府</a:t>
            </a:r>
            <a:r>
              <a:rPr lang="zh-CN" altLang="en-US" dirty="0"/>
              <a:t>，指责其在危机中的糟糕表现，并要求其向所有伤者提供全面的医疗援助。他们还要求对失职的医生</a:t>
            </a:r>
            <a:r>
              <a:rPr lang="zh-CN" altLang="en-US" b="1" dirty="0"/>
              <a:t>采取严厉的惩处措施</a:t>
            </a:r>
            <a:r>
              <a:rPr lang="zh-CN" altLang="en-US" dirty="0"/>
              <a:t>。</a:t>
            </a:r>
            <a:br>
              <a:rPr lang="zh-CN" altLang="en-US" dirty="0"/>
            </a:br>
            <a:endParaRPr lang="zh-CN" altLang="en-US" dirty="0"/>
          </a:p>
          <a:p>
            <a:r>
              <a:rPr lang="zh-CN" altLang="en-US" b="1" dirty="0"/>
              <a:t>原文链接：</a:t>
            </a:r>
            <a:endParaRPr lang="zh-CN" altLang="en-US" dirty="0"/>
          </a:p>
          <a:p>
            <a:r>
              <a:rPr lang="zh-CN" altLang="en-US" dirty="0">
                <a:hlinkClick r:id="rId3"/>
              </a:rPr>
              <a:t>白沙瓦医院因医生缺席和医疗设施不足被砸</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So they did, but it was too late for some of</a:t>
            </a:r>
            <a:r>
              <a:rPr lang="en-US" baseline="0" dirty="0">
                <a:latin typeface="Times New Roman" charset="0"/>
                <a:ea typeface="ＭＳ Ｐゴシック" charset="0"/>
                <a:cs typeface="ＭＳ Ｐゴシック" charset="0"/>
              </a:rPr>
              <a:t> the victims who needed immediate care to save their lives.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他们确实这样做了，但对于一些需要紧急救治以挽救生命的受害者来说，已经太迟了。</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You workplace passes you up for promotion.</a:t>
            </a:r>
          </a:p>
          <a:p>
            <a:r>
              <a:rPr lang="en-US" dirty="0">
                <a:latin typeface="Times New Roman" charset="0"/>
                <a:ea typeface="ＭＳ Ｐゴシック" charset="0"/>
                <a:cs typeface="ＭＳ Ｐゴシック" charset="0"/>
              </a:rPr>
              <a:t>Your motives are misunderstood.</a:t>
            </a:r>
          </a:p>
          <a:p>
            <a:r>
              <a:rPr lang="en-US" dirty="0">
                <a:latin typeface="Times New Roman" charset="0"/>
                <a:ea typeface="ＭＳ Ｐゴシック" charset="0"/>
                <a:cs typeface="ＭＳ Ｐゴシック" charset="0"/>
              </a:rPr>
              <a:t>You are lumped with fanatics.</a:t>
            </a:r>
          </a:p>
          <a:p>
            <a:r>
              <a:rPr lang="en-US" dirty="0">
                <a:latin typeface="Times New Roman" charset="0"/>
                <a:ea typeface="ＭＳ Ｐゴシック" charset="0"/>
                <a:cs typeface="ＭＳ Ｐゴシック" charset="0"/>
              </a:rPr>
              <a:t>Your faith is ridiculed in your family.</a:t>
            </a:r>
          </a:p>
          <a:p>
            <a:r>
              <a:rPr lang="en-US" dirty="0">
                <a:latin typeface="Times New Roman" charset="0"/>
                <a:ea typeface="ＭＳ Ｐゴシック" charset="0"/>
                <a:cs typeface="ＭＳ Ｐゴシック" charset="0"/>
              </a:rPr>
              <a:t>Some other area? </a:t>
            </a:r>
          </a:p>
          <a:p>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你的工作场所跳过你进行晋升。</a:t>
            </a:r>
            <a:br>
              <a:rPr lang="zh-CN" altLang="en-US" dirty="0"/>
            </a:br>
            <a:r>
              <a:rPr lang="zh-CN" altLang="en-US" dirty="0"/>
              <a:t>你的动机被误解。</a:t>
            </a:r>
            <a:br>
              <a:rPr lang="zh-CN" altLang="en-US" dirty="0"/>
            </a:br>
            <a:r>
              <a:rPr lang="zh-CN" altLang="en-US" dirty="0"/>
              <a:t>你被归为极端分子。</a:t>
            </a:r>
            <a:br>
              <a:rPr lang="zh-CN" altLang="en-US" dirty="0"/>
            </a:br>
            <a:r>
              <a:rPr lang="zh-CN" altLang="en-US" dirty="0"/>
              <a:t>你的信仰在家庭中受到嘲笑。</a:t>
            </a:r>
            <a:br>
              <a:rPr lang="zh-CN" altLang="en-US" dirty="0"/>
            </a:br>
            <a:r>
              <a:rPr lang="zh-CN" altLang="en-US" dirty="0"/>
              <a:t>还有其他方面吗？</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dirty="0">
                <a:latin typeface="Times New Roman" charset="0"/>
                <a:ea typeface="ＭＳ Ｐゴシック" charset="0"/>
                <a:cs typeface="ＭＳ Ｐゴシック" charset="0"/>
              </a:rPr>
              <a:t>[Animate} From their own locations we understand that they also copied the prophecy and sent these copies to other churches near them.</a:t>
            </a:r>
          </a:p>
          <a:p>
            <a:endParaRPr lang="en-US" dirty="0">
              <a:latin typeface="Times New Roman" charset="0"/>
              <a:ea typeface="ＭＳ Ｐゴシック" charset="0"/>
              <a:cs typeface="ＭＳ Ｐゴシック" charset="0"/>
            </a:endParaRPr>
          </a:p>
          <a:p>
            <a:r>
              <a:rPr lang="zh-CN" altLang="en-US" dirty="0"/>
              <a:t>这七个教会</a:t>
            </a:r>
            <a:r>
              <a:rPr lang="zh-CN" altLang="en-US" b="1" dirty="0"/>
              <a:t>既不是</a:t>
            </a:r>
            <a:r>
              <a:rPr lang="zh-CN" altLang="en-US" dirty="0"/>
              <a:t>亚细亚（小亚细亚）</a:t>
            </a:r>
            <a:r>
              <a:rPr lang="zh-CN" altLang="en-US" b="1" dirty="0"/>
              <a:t>最大的城市</a:t>
            </a:r>
            <a:r>
              <a:rPr lang="zh-CN" altLang="en-US" dirty="0"/>
              <a:t>，也</a:t>
            </a:r>
            <a:r>
              <a:rPr lang="zh-CN" altLang="en-US" b="1" dirty="0"/>
              <a:t>不是最具影响力的城市</a:t>
            </a:r>
            <a:r>
              <a:rPr lang="zh-CN" altLang="en-US" dirty="0"/>
              <a:t>。</a:t>
            </a:r>
            <a:br>
              <a:rPr lang="zh-CN" altLang="en-US" dirty="0"/>
            </a:br>
            <a:r>
              <a:rPr lang="zh-CN" altLang="en-US" dirty="0"/>
              <a:t>然而，它们</a:t>
            </a:r>
            <a:r>
              <a:rPr lang="zh-CN" altLang="en-US" b="1" dirty="0"/>
              <a:t>都位于一条关键的主干道上</a:t>
            </a:r>
            <a:r>
              <a:rPr lang="zh-CN" altLang="en-US" dirty="0"/>
              <a:t>，这条道路将它们紧密相连。</a:t>
            </a:r>
          </a:p>
          <a:p>
            <a:r>
              <a:rPr lang="en-US" altLang="zh-CN" dirty="0"/>
              <a:t>【</a:t>
            </a:r>
            <a:r>
              <a:rPr lang="zh-CN" altLang="en-US" dirty="0"/>
              <a:t>动画</a:t>
            </a:r>
            <a:r>
              <a:rPr lang="en-US" altLang="zh-CN" dirty="0"/>
              <a:t>】</a:t>
            </a:r>
            <a:r>
              <a:rPr lang="zh-CN" altLang="en-US" dirty="0"/>
              <a:t>从它们各自的地理位置来看，我们可以推测</a:t>
            </a:r>
            <a:r>
              <a:rPr lang="zh-CN" altLang="en-US" b="1" dirty="0"/>
              <a:t>它们也抄写了这份预言</a:t>
            </a:r>
            <a:r>
              <a:rPr lang="zh-CN" altLang="en-US" dirty="0"/>
              <a:t>，并</a:t>
            </a:r>
            <a:r>
              <a:rPr lang="zh-CN" altLang="en-US" b="1" dirty="0"/>
              <a:t>将这些副本传送给附近的其他教会</a:t>
            </a:r>
            <a:r>
              <a:rPr lang="zh-CN" altLang="en-US" dirty="0"/>
              <a:t>。</a:t>
            </a:r>
          </a:p>
          <a:p>
            <a:endParaRPr lang="en-US" dirty="0">
              <a:latin typeface="Times New Roman" charset="0"/>
              <a:ea typeface="ＭＳ Ｐゴシック" charset="0"/>
              <a:cs typeface="ＭＳ Ｐゴシック" charset="0"/>
            </a:endParaRP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schemeClr val="bg1"/>
                </a:solidFill>
              </a:rPr>
              <a:pPr/>
              <a:t>7</a:t>
            </a:fld>
            <a:endParaRPr lang="en-GB" sz="1200">
              <a:solidFill>
                <a:schemeClr val="bg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What is most important is Christ's view of suffering—how he wants us to address 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最重要的是基督对苦难的看法</a:t>
            </a:r>
            <a:r>
              <a:rPr lang="en-US" altLang="zh-CN" dirty="0"/>
              <a:t>——</a:t>
            </a:r>
            <a:r>
              <a:rPr lang="zh-CN" altLang="en-US" dirty="0"/>
              <a:t>他希望我们如何面对它！</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p>
          <a:p>
            <a:endParaRPr lang="en-US" baseline="0" dirty="0">
              <a:latin typeface="Times New Roman" charset="0"/>
              <a:ea typeface="ＭＳ Ｐゴシック" charset="0"/>
              <a:cs typeface="ＭＳ Ｐゴシック" charset="0"/>
            </a:endParaRPr>
          </a:p>
          <a:p>
            <a:r>
              <a:rPr lang="en-US" baseline="0" dirty="0">
                <a:latin typeface="Times New Roman" charset="0"/>
                <a:ea typeface="ＭＳ Ｐゴシック" charset="0"/>
                <a:cs typeface="ＭＳ Ｐゴシック" charset="0"/>
              </a:rPr>
              <a:t>Still needs translation into Chinese: 8, 116</a:t>
            </a:r>
          </a:p>
          <a:p>
            <a:endParaRPr lang="en-US" baseline="0" dirty="0">
              <a:latin typeface="Times New Roman" charset="0"/>
              <a:ea typeface="ＭＳ Ｐゴシック" charset="0"/>
              <a:cs typeface="ＭＳ Ｐゴシック" charset="0"/>
            </a:endParaRPr>
          </a:p>
          <a:p>
            <a:r>
              <a:rPr lang="en-US" baseline="0" dirty="0">
                <a:latin typeface="Times New Roman" charset="0"/>
                <a:ea typeface="ＭＳ Ｐゴシック" charset="0"/>
                <a:cs typeface="ＭＳ Ｐゴシック" charset="0"/>
              </a:rPr>
              <a:t>Notes section of slide 10 updated on 28 Dec 2012 but not translated into Chinese yet</a:t>
            </a:r>
          </a:p>
          <a:p>
            <a:endParaRPr lang="en-US" baseline="0" dirty="0">
              <a:latin typeface="Times New Roman" charset="0"/>
              <a:ea typeface="ＭＳ Ｐゴシック" charset="0"/>
              <a:cs typeface="ＭＳ Ｐゴシック" charset="0"/>
            </a:endParaRPr>
          </a:p>
          <a:p>
            <a:r>
              <a:rPr lang="zh-CN" altLang="en-US" dirty="0"/>
              <a:t>我们</a:t>
            </a:r>
            <a:r>
              <a:rPr lang="zh-CN" altLang="en-US" b="1" dirty="0"/>
              <a:t>没有</a:t>
            </a:r>
            <a:r>
              <a:rPr lang="zh-CN" altLang="en-US" dirty="0"/>
              <a:t>任何确切的记载表明耶稣曾经写下过任何东西，唯一的例外是在</a:t>
            </a:r>
            <a:r>
              <a:rPr lang="zh-CN" altLang="en-US" b="1" dirty="0"/>
              <a:t>约翰福音第</a:t>
            </a:r>
            <a:r>
              <a:rPr lang="en-US" altLang="zh-CN" b="1" dirty="0"/>
              <a:t>8</a:t>
            </a:r>
            <a:r>
              <a:rPr lang="zh-CN" altLang="en-US" b="1" dirty="0"/>
              <a:t>章</a:t>
            </a:r>
            <a:r>
              <a:rPr lang="zh-CN" altLang="en-US" dirty="0"/>
              <a:t>中，他曾在地上写字</a:t>
            </a:r>
            <a:r>
              <a:rPr lang="en-US" altLang="zh-CN" dirty="0"/>
              <a:t>——</a:t>
            </a:r>
            <a:r>
              <a:rPr lang="zh-CN" altLang="en-US" dirty="0"/>
              <a:t>但我们完全不知道他写了什么！</a:t>
            </a:r>
            <a:br>
              <a:rPr lang="zh-CN" altLang="en-US" dirty="0"/>
            </a:br>
            <a:endParaRPr lang="zh-CN" altLang="en-US" dirty="0"/>
          </a:p>
          <a:p>
            <a:r>
              <a:rPr lang="zh-CN" altLang="en-US" dirty="0"/>
              <a:t>仍需翻译成中文的部分：</a:t>
            </a:r>
            <a:r>
              <a:rPr lang="en-US" altLang="zh-CN" b="1" dirty="0"/>
              <a:t>8, 116</a:t>
            </a:r>
            <a:br>
              <a:rPr lang="zh-CN" altLang="en-US" dirty="0"/>
            </a:br>
            <a:endParaRPr lang="zh-CN" altLang="en-US" dirty="0"/>
          </a:p>
          <a:p>
            <a:r>
              <a:rPr lang="zh-CN" altLang="en-US" b="1" dirty="0"/>
              <a:t>第</a:t>
            </a:r>
            <a:r>
              <a:rPr lang="en-US" altLang="zh-CN" b="1" dirty="0"/>
              <a:t>10</a:t>
            </a:r>
            <a:r>
              <a:rPr lang="zh-CN" altLang="en-US" b="1" dirty="0"/>
              <a:t>张幻灯片的备注部分已于</a:t>
            </a:r>
            <a:r>
              <a:rPr lang="en-US" altLang="zh-CN" b="1" dirty="0"/>
              <a:t>2012</a:t>
            </a:r>
            <a:r>
              <a:rPr lang="zh-CN" altLang="en-US" b="1" dirty="0"/>
              <a:t>年</a:t>
            </a:r>
            <a:r>
              <a:rPr lang="en-US" altLang="zh-CN" b="1" dirty="0"/>
              <a:t>12</a:t>
            </a:r>
            <a:r>
              <a:rPr lang="zh-CN" altLang="en-US" b="1" dirty="0"/>
              <a:t>月</a:t>
            </a:r>
            <a:r>
              <a:rPr lang="en-US" altLang="zh-CN" b="1" dirty="0"/>
              <a:t>28</a:t>
            </a:r>
            <a:r>
              <a:rPr lang="zh-CN" altLang="en-US" b="1" dirty="0"/>
              <a:t>日更新，但尚未翻译成中文。</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Slide Image Placeholder 1"/>
          <p:cNvSpPr>
            <a:spLocks noGrp="1" noRot="1" noChangeAspect="1"/>
          </p:cNvSpPr>
          <p:nvPr>
            <p:ph type="sldImg"/>
          </p:nvPr>
        </p:nvSpPr>
        <p:spPr>
          <a:ln/>
        </p:spPr>
      </p:sp>
      <p:sp>
        <p:nvSpPr>
          <p:cNvPr id="7772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In AD 95 John was exiled to the lonely island of Patmos out in the Adriatic Sea.  Jesus Christ had a revelation of comfort to the suffering believers of Asia Minor, but how could this message reach them?</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公元</a:t>
            </a:r>
            <a:r>
              <a:rPr lang="en-US" altLang="zh-CN" dirty="0"/>
              <a:t>95</a:t>
            </a:r>
            <a:r>
              <a:rPr lang="zh-CN" altLang="en-US" dirty="0"/>
              <a:t>年，使徒约翰被流放到孤寂的拔摩岛（</a:t>
            </a:r>
            <a:r>
              <a:rPr lang="en-US" altLang="zh-CN" dirty="0"/>
              <a:t>Patmos</a:t>
            </a:r>
            <a:r>
              <a:rPr lang="zh-CN" altLang="en-US" dirty="0"/>
              <a:t>），该岛位于亚得里亚海。耶稣基督向小亚细亚受苦的信徒启示安慰的信息，但这个信息要如何传达给他们呢？</a:t>
            </a:r>
          </a:p>
          <a:p>
            <a:endParaRPr lang="en-US" dirty="0">
              <a:latin typeface="Times New Roman" charset="0"/>
              <a:ea typeface="ＭＳ Ｐゴシック" charset="0"/>
              <a:cs typeface="ＭＳ Ｐゴシック" charset="0"/>
            </a:endParaRPr>
          </a:p>
        </p:txBody>
      </p:sp>
      <p:sp>
        <p:nvSpPr>
          <p:cNvPr id="7772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66B98A-2079-E344-ADF5-6CD6591CDDF5}" type="slidenum">
              <a:rPr lang="en-GB" sz="1200">
                <a:solidFill>
                  <a:schemeClr val="bg1"/>
                </a:solidFill>
              </a:rPr>
              <a:pPr/>
              <a:t>58</a:t>
            </a:fld>
            <a:endParaRPr lang="en-GB" sz="1200">
              <a:solidFill>
                <a:schemeClr val="bg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a:t>
            </a:r>
          </a:p>
          <a:p>
            <a:r>
              <a:rPr lang="en-US" dirty="0">
                <a:latin typeface="Times New Roman" charset="0"/>
                <a:ea typeface="ＭＳ Ｐゴシック" charset="0"/>
                <a:cs typeface="ＭＳ Ｐゴシック" charset="0"/>
              </a:rPr>
              <a:t>a, which sent it to Sardis, then Philadelphia, and finally to Laodicea.</a:t>
            </a:r>
          </a:p>
          <a:p>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耶稣设计了一个精妙的策略，将他的启示发送到该省的首府以弗所。这封信包括一封专门写给以弗所的信，以及写给另外六个关键教会的信。然而，以弗所的信徒抄录了整本</a:t>
            </a:r>
            <a:r>
              <a:rPr lang="en-US" altLang="zh-CN" dirty="0"/>
              <a:t>《</a:t>
            </a:r>
            <a:r>
              <a:rPr lang="zh-CN" altLang="en-US" dirty="0"/>
              <a:t>启示录</a:t>
            </a:r>
            <a:r>
              <a:rPr lang="en-US" altLang="zh-CN" dirty="0"/>
              <a:t>》</a:t>
            </a:r>
            <a:r>
              <a:rPr lang="zh-CN" altLang="en-US" dirty="0"/>
              <a:t>，然后将原件送到下一个城市士每拿。士每拿随后制作了自己的副本，并将原件送到北方主干道上的别迦摩。然后，这座城市将这封预言书送往推雅推喇，推雅推喇再传至撒狄，然后是非拉铁非，最后到老底嘉。</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schemeClr val="bg1"/>
                </a:solidFill>
              </a:rPr>
              <a:pPr/>
              <a:t>59</a:t>
            </a:fld>
            <a:endParaRPr lang="en-GB" sz="1200">
              <a:solidFill>
                <a:schemeClr val="bg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dirty="0">
                <a:latin typeface="Times New Roman" charset="0"/>
                <a:ea typeface="ＭＳ Ｐゴシック" charset="0"/>
                <a:cs typeface="ＭＳ Ｐゴシック" charset="0"/>
              </a:rPr>
              <a:t>[Animate} From their own locations we understand that they also copied the prophecy and sent these copies to other churches near them.</a:t>
            </a:r>
          </a:p>
          <a:p>
            <a:endParaRPr lang="en-US" dirty="0">
              <a:latin typeface="Times New Roman" charset="0"/>
              <a:ea typeface="ＭＳ Ｐゴシック" charset="0"/>
              <a:cs typeface="ＭＳ Ｐゴシック" charset="0"/>
            </a:endParaRPr>
          </a:p>
          <a:p>
            <a:r>
              <a:rPr lang="zh-CN" altLang="en-US" dirty="0"/>
              <a:t>这七间教会既不是小亚细亚</a:t>
            </a:r>
            <a:r>
              <a:rPr lang="zh-CN" altLang="en-US" b="1" dirty="0"/>
              <a:t>最大</a:t>
            </a:r>
            <a:r>
              <a:rPr lang="zh-CN" altLang="en-US" dirty="0"/>
              <a:t>的城市，也不是</a:t>
            </a:r>
            <a:r>
              <a:rPr lang="zh-CN" altLang="en-US" b="1" dirty="0"/>
              <a:t>最有影响力</a:t>
            </a:r>
            <a:r>
              <a:rPr lang="zh-CN" altLang="en-US" dirty="0"/>
              <a:t>的城市。然而，它们都位于一条</a:t>
            </a:r>
            <a:r>
              <a:rPr lang="zh-CN" altLang="en-US" b="1" dirty="0"/>
              <a:t>关键的交通要道</a:t>
            </a:r>
            <a:r>
              <a:rPr lang="zh-CN" altLang="en-US" dirty="0"/>
              <a:t>上，将彼此连接起来。</a:t>
            </a:r>
            <a:br>
              <a:rPr lang="zh-CN" altLang="en-US" dirty="0"/>
            </a:br>
            <a:endParaRPr lang="zh-CN" altLang="en-US" dirty="0"/>
          </a:p>
          <a:p>
            <a:r>
              <a:rPr lang="en-US" altLang="zh-CN" b="1" dirty="0"/>
              <a:t>[</a:t>
            </a:r>
            <a:r>
              <a:rPr lang="zh-CN" altLang="en-US" b="1" dirty="0"/>
              <a:t>动画</a:t>
            </a:r>
            <a:r>
              <a:rPr lang="en-US" altLang="zh-CN" b="1" dirty="0"/>
              <a:t>]</a:t>
            </a:r>
            <a:r>
              <a:rPr lang="zh-CN" altLang="en-US" dirty="0"/>
              <a:t> 从它们各自的地理位置来看，我们可以推测，它们也抄写了这启示的信息，并将这些副本送往附近的其他教会。</a:t>
            </a:r>
          </a:p>
          <a:p>
            <a:endParaRPr lang="en-US" dirty="0">
              <a:latin typeface="Times New Roman" charset="0"/>
              <a:ea typeface="ＭＳ Ｐゴシック" charset="0"/>
              <a:cs typeface="ＭＳ Ｐゴシック" charset="0"/>
            </a:endParaRP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schemeClr val="bg1"/>
                </a:solidFill>
              </a:rPr>
              <a:pPr/>
              <a:t>60</a:t>
            </a:fld>
            <a:endParaRPr lang="en-GB" sz="1200">
              <a:solidFill>
                <a:schemeClr val="bg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287F4C-C64C-48CC-AE2D-AD77EFA89A3B}" type="slidenum">
              <a:rPr lang="en-GB" sz="1200">
                <a:solidFill>
                  <a:prstClr val="white"/>
                </a:solidFill>
              </a:rPr>
              <a:pPr/>
              <a:t>64</a:t>
            </a:fld>
            <a:endParaRPr lang="en-GB" sz="1200">
              <a:solidFill>
                <a:prstClr val="white"/>
              </a:solidFill>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Church</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name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Christ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Described in a Unique Way for that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Commendation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Good Deeds among the Believers</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Rebuke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Sin within the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Exhortation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or Encouragement to Repent</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Warning</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if the Exhortation is Disobeyed</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Promise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for Faithfulness</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Notice also that each letter not only begins with a reference to Christ but ends with an appeal from the Spirit.</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zh-CN" altLang="en-US" dirty="0"/>
              <a:t>虽然存在一些例外（上方以“</a:t>
            </a:r>
            <a:r>
              <a:rPr lang="en-US" altLang="zh-CN" dirty="0"/>
              <a:t>N/A”</a:t>
            </a:r>
            <a:r>
              <a:rPr lang="zh-CN" altLang="en-US" dirty="0"/>
              <a:t>标注），但七封书信的基本模式遵循七个要点：</a:t>
            </a:r>
          </a:p>
          <a:p>
            <a:pPr>
              <a:buFont typeface="+mj-lt"/>
              <a:buAutoNum type="arabicPeriod"/>
            </a:pPr>
            <a:r>
              <a:rPr lang="zh-CN" altLang="en-US" b="1" dirty="0"/>
              <a:t>教会名称</a:t>
            </a:r>
            <a:endParaRPr lang="zh-CN" altLang="en-US" dirty="0"/>
          </a:p>
          <a:p>
            <a:pPr>
              <a:buFont typeface="+mj-lt"/>
              <a:buAutoNum type="arabicPeriod"/>
            </a:pPr>
            <a:r>
              <a:rPr lang="zh-CN" altLang="en-US" b="1" dirty="0"/>
              <a:t>基督以该教会独特的方式描述</a:t>
            </a:r>
            <a:endParaRPr lang="zh-CN" altLang="en-US" dirty="0"/>
          </a:p>
          <a:p>
            <a:pPr>
              <a:buFont typeface="+mj-lt"/>
              <a:buAutoNum type="arabicPeriod"/>
            </a:pPr>
            <a:r>
              <a:rPr lang="zh-CN" altLang="en-US" b="1" dirty="0"/>
              <a:t>对信徒善行的称赞</a:t>
            </a:r>
            <a:endParaRPr lang="zh-CN" altLang="en-US" dirty="0"/>
          </a:p>
          <a:p>
            <a:pPr>
              <a:buFont typeface="+mj-lt"/>
              <a:buAutoNum type="arabicPeriod"/>
            </a:pPr>
            <a:r>
              <a:rPr lang="zh-CN" altLang="en-US" b="1" dirty="0"/>
              <a:t>对教会罪恶的责备</a:t>
            </a:r>
            <a:endParaRPr lang="zh-CN" altLang="en-US" dirty="0"/>
          </a:p>
          <a:p>
            <a:pPr>
              <a:buFont typeface="+mj-lt"/>
              <a:buAutoNum type="arabicPeriod"/>
            </a:pPr>
            <a:r>
              <a:rPr lang="zh-CN" altLang="en-US" b="1" dirty="0"/>
              <a:t>劝勉或鼓励悔改</a:t>
            </a:r>
            <a:endParaRPr lang="zh-CN" altLang="en-US" dirty="0"/>
          </a:p>
          <a:p>
            <a:pPr>
              <a:buFont typeface="+mj-lt"/>
              <a:buAutoNum type="arabicPeriod"/>
            </a:pPr>
            <a:r>
              <a:rPr lang="zh-CN" altLang="en-US" b="1" dirty="0"/>
              <a:t>若不听从劝勉的警告</a:t>
            </a:r>
            <a:endParaRPr lang="zh-CN" altLang="en-US" dirty="0"/>
          </a:p>
          <a:p>
            <a:pPr>
              <a:buFont typeface="+mj-lt"/>
              <a:buAutoNum type="arabicPeriod"/>
            </a:pPr>
            <a:r>
              <a:rPr lang="zh-CN" altLang="en-US" b="1" dirty="0"/>
              <a:t>对忠心者的应许</a:t>
            </a:r>
            <a:endParaRPr lang="zh-CN" altLang="en-US" dirty="0"/>
          </a:p>
          <a:p>
            <a:r>
              <a:rPr lang="zh-CN" altLang="en-US" dirty="0"/>
              <a:t>此外，每封信不仅以</a:t>
            </a:r>
            <a:r>
              <a:rPr lang="zh-CN" altLang="en-US" b="1" dirty="0"/>
              <a:t>对基督的描述</a:t>
            </a:r>
            <a:r>
              <a:rPr lang="zh-CN" altLang="en-US" dirty="0"/>
              <a:t>开头，还以</a:t>
            </a:r>
            <a:r>
              <a:rPr lang="zh-CN" altLang="en-US" b="1" dirty="0"/>
              <a:t>圣灵的呼吁</a:t>
            </a:r>
            <a:r>
              <a:rPr lang="zh-CN" altLang="en-US" dirty="0"/>
              <a:t>作为结尾。</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65</a:t>
            </a:fld>
            <a:endParaRPr lang="en-GB" sz="1200">
              <a:solidFill>
                <a:prstClr val="white"/>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7B5F82D5-2E6B-7644-B89D-69369BD24E04}" type="slidenum">
              <a:rPr lang="en-US" sz="1200">
                <a:solidFill>
                  <a:srgbClr val="000000"/>
                </a:solidFill>
                <a:latin typeface="Times New Roman" charset="0"/>
              </a:rPr>
              <a:pPr eaLnBrk="1" hangingPunct="1"/>
              <a:t>66</a:t>
            </a:fld>
            <a:endParaRPr lang="en-US" sz="1200">
              <a:solidFill>
                <a:srgbClr val="000000"/>
              </a:solidFill>
              <a:latin typeface="Times New Roman"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Times New Roman" charset="0"/>
              </a:rPr>
              <a:t>The first letter was sent to Ephesus,</a:t>
            </a:r>
            <a:r>
              <a:rPr lang="en-US" baseline="0" dirty="0">
                <a:latin typeface="Times New Roman" charset="0"/>
                <a:ea typeface="ＭＳ Ｐゴシック" charset="0"/>
                <a:cs typeface="Times New Roman" charset="0"/>
              </a:rPr>
              <a:t> which we covered last week.</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第一封信是寄往</a:t>
            </a:r>
            <a:r>
              <a:rPr lang="zh-CN" altLang="en-US" b="1" dirty="0"/>
              <a:t>以弗所</a:t>
            </a:r>
            <a:r>
              <a:rPr lang="zh-CN" altLang="en-US" dirty="0"/>
              <a:t>的，我们在上周已经讨论过。</a:t>
            </a:r>
          </a:p>
          <a:p>
            <a:pPr eaLnBrk="1" hangingPunct="1"/>
            <a:endParaRPr lang="en-US" dirty="0">
              <a:latin typeface="Times New Roman" charset="0"/>
              <a:ea typeface="ＭＳ Ｐゴシック" charset="0"/>
              <a:cs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Slide Image Placeholder 1"/>
          <p:cNvSpPr>
            <a:spLocks noGrp="1" noRot="1" noChangeAspect="1"/>
          </p:cNvSpPr>
          <p:nvPr>
            <p:ph type="sldImg"/>
          </p:nvPr>
        </p:nvSpPr>
        <p:spPr>
          <a:ln/>
        </p:spPr>
      </p:sp>
      <p:sp>
        <p:nvSpPr>
          <p:cNvPr id="785410" name="Notes Placeholder 2"/>
          <p:cNvSpPr>
            <a:spLocks noGrp="1"/>
          </p:cNvSpPr>
          <p:nvPr>
            <p:ph type="body" idx="1"/>
          </p:nvPr>
        </p:nvSpPr>
        <p:spPr>
          <a:xfrm>
            <a:off x="914400" y="4343400"/>
            <a:ext cx="5029200" cy="3011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33—The Apostles of Christ pass on the gospel, but by AD 95 the love at Ephesus had grown cold</a:t>
            </a:r>
          </a:p>
          <a:p>
            <a:r>
              <a:rPr lang="en-US" dirty="0">
                <a:latin typeface="Times New Roman" charset="0"/>
                <a:ea typeface="ＭＳ Ｐゴシック" charset="0"/>
                <a:cs typeface="ＭＳ Ｐゴシック" charset="0"/>
              </a:rPr>
              <a:t>100—Last Apostle died (John) with the message passed on to their disciples, called the "Church Fathers"</a:t>
            </a:r>
          </a:p>
          <a:p>
            <a:r>
              <a:rPr lang="en-US" dirty="0">
                <a:latin typeface="Times New Roman" charset="0"/>
                <a:ea typeface="ＭＳ Ｐゴシック" charset="0"/>
                <a:cs typeface="ＭＳ Ｐゴシック" charset="0"/>
              </a:rPr>
              <a:t>313—Constantine began to merge Christianity and paganism.  With paganism illegal, it took on a "Christianized" form.</a:t>
            </a:r>
          </a:p>
          <a:p>
            <a:r>
              <a:rPr lang="en-US" dirty="0">
                <a:latin typeface="Times New Roman" charset="0"/>
                <a:ea typeface="ＭＳ Ｐゴシック" charset="0"/>
                <a:cs typeface="ＭＳ Ｐゴシック" charset="0"/>
              </a:rPr>
              <a:t>476—Rome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Fall ushered in 1000 years of deviation from classical learning called the "Middle Ages" with 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influence through the RCC</a:t>
            </a:r>
          </a:p>
          <a:p>
            <a:r>
              <a:rPr lang="en-US" dirty="0">
                <a:latin typeface="Times New Roman" charset="0"/>
                <a:ea typeface="ＭＳ Ｐゴシック" charset="0"/>
                <a:cs typeface="ＭＳ Ｐゴシック" charset="0"/>
              </a:rPr>
              <a:t>1453—The conquest of Constantinople by the Turks began the Renaissance, followed by the Reformation</a:t>
            </a:r>
          </a:p>
          <a:p>
            <a:r>
              <a:rPr lang="en-US" dirty="0">
                <a:latin typeface="Times New Roman" charset="0"/>
                <a:ea typeface="ＭＳ Ｐゴシック" charset="0"/>
                <a:cs typeface="ＭＳ Ｐゴシック" charset="0"/>
              </a:rPr>
              <a:t>1793—William Carey left England for India, sparking the movement of the gospel from the West to the Two-Thirds World</a:t>
            </a:r>
          </a:p>
          <a:p>
            <a:r>
              <a:rPr lang="en-US" dirty="0">
                <a:latin typeface="Times New Roman" charset="0"/>
                <a:ea typeface="ＭＳ Ｐゴシック" charset="0"/>
                <a:cs typeface="ＭＳ Ｐゴシック" charset="0"/>
              </a:rPr>
              <a:t>1900—The decline of Christianity in Europe began to be replaced with humanism, materialism, modernism, and post-modernism</a:t>
            </a:r>
          </a:p>
          <a:p>
            <a:endParaRPr lang="en-US" dirty="0">
              <a:latin typeface="Times New Roman" charset="0"/>
              <a:ea typeface="ＭＳ Ｐゴシック" charset="0"/>
              <a:cs typeface="ＭＳ Ｐゴシック" charset="0"/>
            </a:endParaRPr>
          </a:p>
          <a:p>
            <a:r>
              <a:rPr lang="en-US" altLang="zh-CN" dirty="0"/>
              <a:t>33</a:t>
            </a:r>
            <a:r>
              <a:rPr lang="zh-CN" altLang="en-US" dirty="0"/>
              <a:t>年</a:t>
            </a:r>
            <a:r>
              <a:rPr lang="en-US" altLang="zh-CN" dirty="0"/>
              <a:t>——</a:t>
            </a:r>
            <a:r>
              <a:rPr lang="zh-CN" altLang="en-US" dirty="0"/>
              <a:t>基督的使徒们传扬福音，但到</a:t>
            </a:r>
            <a:r>
              <a:rPr lang="zh-CN" altLang="en-US" b="1" dirty="0"/>
              <a:t>公元</a:t>
            </a:r>
            <a:r>
              <a:rPr lang="en-US" altLang="zh-CN" b="1" dirty="0"/>
              <a:t>95</a:t>
            </a:r>
            <a:r>
              <a:rPr lang="zh-CN" altLang="en-US" b="1" dirty="0"/>
              <a:t>年</a:t>
            </a:r>
            <a:r>
              <a:rPr lang="zh-CN" altLang="en-US" dirty="0"/>
              <a:t>，</a:t>
            </a:r>
            <a:r>
              <a:rPr lang="zh-CN" altLang="en-US" b="1" dirty="0"/>
              <a:t>以弗所的爱心已经冷淡</a:t>
            </a:r>
            <a:r>
              <a:rPr lang="zh-CN" altLang="en-US" dirty="0"/>
              <a:t>。</a:t>
            </a:r>
            <a:br>
              <a:rPr lang="zh-CN" altLang="en-US" dirty="0"/>
            </a:br>
            <a:r>
              <a:rPr lang="en-US" altLang="zh-CN" dirty="0"/>
              <a:t>100</a:t>
            </a:r>
            <a:r>
              <a:rPr lang="zh-CN" altLang="en-US" dirty="0"/>
              <a:t>年</a:t>
            </a:r>
            <a:r>
              <a:rPr lang="en-US" altLang="zh-CN" dirty="0"/>
              <a:t>——</a:t>
            </a:r>
            <a:r>
              <a:rPr lang="zh-CN" altLang="en-US" b="1" dirty="0"/>
              <a:t>最后一位使徒（约翰）去世</a:t>
            </a:r>
            <a:r>
              <a:rPr lang="zh-CN" altLang="en-US" dirty="0"/>
              <a:t>，使徒们的信息传递给他们的门徒，被称为“</a:t>
            </a:r>
            <a:r>
              <a:rPr lang="zh-CN" altLang="en-US" b="1" dirty="0"/>
              <a:t>教会教父</a:t>
            </a:r>
            <a:r>
              <a:rPr lang="zh-CN" altLang="en-US" dirty="0"/>
              <a:t>”。</a:t>
            </a:r>
            <a:br>
              <a:rPr lang="zh-CN" altLang="en-US" dirty="0"/>
            </a:br>
            <a:r>
              <a:rPr lang="en-US" altLang="zh-CN" dirty="0"/>
              <a:t>313</a:t>
            </a:r>
            <a:r>
              <a:rPr lang="zh-CN" altLang="en-US" dirty="0"/>
              <a:t>年</a:t>
            </a:r>
            <a:r>
              <a:rPr lang="en-US" altLang="zh-CN" dirty="0"/>
              <a:t>——</a:t>
            </a:r>
            <a:r>
              <a:rPr lang="zh-CN" altLang="en-US" b="1" dirty="0"/>
              <a:t>君士坦丁大帝开始融合基督教和异教</a:t>
            </a:r>
            <a:r>
              <a:rPr lang="zh-CN" altLang="en-US" dirty="0"/>
              <a:t>。随着异教被</a:t>
            </a:r>
            <a:r>
              <a:rPr lang="zh-CN" altLang="en-US" b="1" dirty="0"/>
              <a:t>宣布为非法</a:t>
            </a:r>
            <a:r>
              <a:rPr lang="zh-CN" altLang="en-US" dirty="0"/>
              <a:t>，它逐渐呈现出**“基督教化”</a:t>
            </a:r>
            <a:r>
              <a:rPr lang="zh-CN" altLang="en-US" b="1" dirty="0"/>
              <a:t>的形式。</a:t>
            </a:r>
            <a:br>
              <a:rPr lang="zh-CN" altLang="en-US" b="1" dirty="0"/>
            </a:br>
            <a:r>
              <a:rPr lang="en-US" altLang="zh-CN" b="1" dirty="0"/>
              <a:t>476</a:t>
            </a:r>
            <a:r>
              <a:rPr lang="zh-CN" altLang="en-US" b="1" dirty="0"/>
              <a:t>年</a:t>
            </a:r>
            <a:r>
              <a:rPr lang="en-US" altLang="zh-CN" b="1" dirty="0"/>
              <a:t>——</a:t>
            </a:r>
            <a:r>
              <a:rPr lang="zh-CN" altLang="en-US" b="1" dirty="0"/>
              <a:t>罗马帝国的沦陷，开启了</a:t>
            </a:r>
            <a:r>
              <a:rPr lang="zh-CN" altLang="en-US" dirty="0"/>
              <a:t>千年的中世纪**，人们偏离了古典学习，</a:t>
            </a:r>
            <a:r>
              <a:rPr lang="zh-CN" altLang="en-US" b="1" dirty="0"/>
              <a:t>罗马天主教会（</a:t>
            </a:r>
            <a:r>
              <a:rPr lang="en-US" altLang="zh-CN" b="1" dirty="0"/>
              <a:t>RCC</a:t>
            </a:r>
            <a:r>
              <a:rPr lang="zh-CN" altLang="en-US" b="1" dirty="0"/>
              <a:t>）成为主要影响力量</a:t>
            </a:r>
            <a:r>
              <a:rPr lang="zh-CN" altLang="en-US" dirty="0"/>
              <a:t>。</a:t>
            </a:r>
            <a:br>
              <a:rPr lang="zh-CN" altLang="en-US" dirty="0"/>
            </a:br>
            <a:r>
              <a:rPr lang="en-US" altLang="zh-CN" dirty="0"/>
              <a:t>1453</a:t>
            </a:r>
            <a:r>
              <a:rPr lang="zh-CN" altLang="en-US" dirty="0"/>
              <a:t>年</a:t>
            </a:r>
            <a:r>
              <a:rPr lang="en-US" altLang="zh-CN" dirty="0"/>
              <a:t>——</a:t>
            </a:r>
            <a:r>
              <a:rPr lang="zh-CN" altLang="en-US" b="1" dirty="0"/>
              <a:t>奥斯曼土耳其攻占君士坦丁堡</a:t>
            </a:r>
            <a:r>
              <a:rPr lang="zh-CN" altLang="en-US" dirty="0"/>
              <a:t>，开启了</a:t>
            </a:r>
            <a:r>
              <a:rPr lang="zh-CN" altLang="en-US" b="1" dirty="0"/>
              <a:t>文艺复兴</a:t>
            </a:r>
            <a:r>
              <a:rPr lang="zh-CN" altLang="en-US" dirty="0"/>
              <a:t>，随后迎来了</a:t>
            </a:r>
            <a:r>
              <a:rPr lang="zh-CN" altLang="en-US" b="1" dirty="0"/>
              <a:t>宗教改革</a:t>
            </a:r>
            <a:r>
              <a:rPr lang="zh-CN" altLang="en-US" dirty="0"/>
              <a:t>。</a:t>
            </a:r>
          </a:p>
          <a:p>
            <a:r>
              <a:rPr lang="en-US" altLang="zh-CN" dirty="0"/>
              <a:t>1793</a:t>
            </a:r>
            <a:r>
              <a:rPr lang="zh-CN" altLang="en-US" dirty="0"/>
              <a:t>年</a:t>
            </a:r>
            <a:r>
              <a:rPr lang="en-US" altLang="zh-CN" dirty="0"/>
              <a:t>——</a:t>
            </a:r>
            <a:r>
              <a:rPr lang="zh-CN" altLang="en-US" b="1" dirty="0"/>
              <a:t>威廉</a:t>
            </a:r>
            <a:r>
              <a:rPr lang="en-US" altLang="zh-CN" b="1" dirty="0"/>
              <a:t>·</a:t>
            </a:r>
            <a:r>
              <a:rPr lang="zh-CN" altLang="en-US" b="1" dirty="0"/>
              <a:t>克里（</a:t>
            </a:r>
            <a:r>
              <a:rPr lang="en-US" altLang="zh-CN" b="1" dirty="0"/>
              <a:t>William Carey</a:t>
            </a:r>
            <a:r>
              <a:rPr lang="zh-CN" altLang="en-US" b="1" dirty="0"/>
              <a:t>）离开英国前往印度</a:t>
            </a:r>
            <a:r>
              <a:rPr lang="zh-CN" altLang="en-US" dirty="0"/>
              <a:t>，掀起了</a:t>
            </a:r>
            <a:r>
              <a:rPr lang="zh-CN" altLang="en-US" b="1" dirty="0"/>
              <a:t>福音从西方传播到全球三分之二地区</a:t>
            </a:r>
            <a:r>
              <a:rPr lang="zh-CN" altLang="en-US" dirty="0"/>
              <a:t>的运动。</a:t>
            </a:r>
            <a:br>
              <a:rPr lang="zh-CN" altLang="en-US" dirty="0"/>
            </a:br>
            <a:r>
              <a:rPr lang="en-US" altLang="zh-CN" dirty="0"/>
              <a:t>1900</a:t>
            </a:r>
            <a:r>
              <a:rPr lang="zh-CN" altLang="en-US" dirty="0"/>
              <a:t>年</a:t>
            </a:r>
            <a:r>
              <a:rPr lang="en-US" altLang="zh-CN" dirty="0"/>
              <a:t>——</a:t>
            </a:r>
            <a:r>
              <a:rPr lang="zh-CN" altLang="en-US" b="1" dirty="0"/>
              <a:t>欧洲基督教的衰落</a:t>
            </a:r>
            <a:r>
              <a:rPr lang="zh-CN" altLang="en-US" dirty="0"/>
              <a:t>，逐渐被</a:t>
            </a:r>
            <a:r>
              <a:rPr lang="zh-CN" altLang="en-US" b="1" dirty="0"/>
              <a:t>人文主义、物质主义、现代主义和后现代主义</a:t>
            </a:r>
            <a:r>
              <a:rPr lang="zh-CN" altLang="en-US" dirty="0"/>
              <a:t>所取代。</a:t>
            </a:r>
          </a:p>
          <a:p>
            <a:endParaRPr lang="en-US" dirty="0">
              <a:latin typeface="Times New Roman" charset="0"/>
              <a:ea typeface="ＭＳ Ｐゴシック" charset="0"/>
              <a:cs typeface="ＭＳ Ｐゴシック" charset="0"/>
            </a:endParaRPr>
          </a:p>
        </p:txBody>
      </p:sp>
      <p:sp>
        <p:nvSpPr>
          <p:cNvPr id="7854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823025-A112-304B-AB77-E5A0D4C91B89}" type="slidenum">
              <a:rPr lang="en-GB" sz="1200">
                <a:solidFill>
                  <a:schemeClr val="bg1"/>
                </a:solidFill>
              </a:rPr>
              <a:pPr/>
              <a:t>8</a:t>
            </a:fld>
            <a:endParaRPr lang="en-GB" sz="1200">
              <a:solidFill>
                <a:schemeClr val="bg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BA64CB4-1148-4A9E-B8DD-4BB1D2BC18BA}" type="slidenum">
              <a:rPr lang="en-US" sz="1200">
                <a:solidFill>
                  <a:prstClr val="white"/>
                </a:solidFill>
                <a:latin typeface="Times New Roman" pitchFamily="18" charset="0"/>
              </a:rPr>
              <a:pPr/>
              <a:t>67</a:t>
            </a:fld>
            <a:endParaRPr lang="en-US" sz="1200">
              <a:solidFill>
                <a:prstClr val="white"/>
              </a:solidFill>
              <a:latin typeface="Times New Roman" pitchFamily="18" charset="0"/>
            </a:endParaRPr>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solidFill>
                  <a:prstClr val="black"/>
                </a:solidFill>
              </a:rPr>
              <a:pPr eaLnBrk="1" hangingPunct="1"/>
              <a:t>68</a:t>
            </a:fld>
            <a:endParaRPr lang="en-US" sz="1200">
              <a:solidFill>
                <a:prstClr val="black"/>
              </a:solidFill>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So today</a:t>
            </a:r>
            <a:r>
              <a:rPr lang="en-US" baseline="0" dirty="0">
                <a:latin typeface="Times New Roman" charset="0"/>
                <a:ea typeface="ＭＳ Ｐゴシック" charset="0"/>
                <a:cs typeface="ＭＳ Ｐゴシック" charset="0"/>
              </a:rPr>
              <a:t> we come to the second letter, written to believers in Smyrna.  This letter addresses this question…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所以今天，我们来到</a:t>
            </a:r>
            <a:r>
              <a:rPr lang="zh-CN" altLang="en-US" b="1" dirty="0"/>
              <a:t>第二封信</a:t>
            </a:r>
            <a:r>
              <a:rPr lang="zh-CN" altLang="en-US" dirty="0"/>
              <a:t>，这封信是写给</a:t>
            </a:r>
            <a:r>
              <a:rPr lang="zh-CN" altLang="en-US" b="1" dirty="0"/>
              <a:t>士每拿</a:t>
            </a:r>
            <a:r>
              <a:rPr lang="zh-CN" altLang="en-US" dirty="0"/>
              <a:t>的信徒的。这封信探讨了这样一个问题</a:t>
            </a:r>
            <a:r>
              <a:rPr lang="en-US" altLang="zh-CN" dirty="0"/>
              <a:t>……</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Jesus has "been there, done that.”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要知道，耶稣</a:t>
            </a:r>
            <a:r>
              <a:rPr lang="zh-CN" altLang="en-US" b="1" dirty="0"/>
              <a:t>曾经经历过一切，并已得胜。</a:t>
            </a:r>
            <a:endParaRPr lang="zh-CN" altLang="en-US" dirty="0"/>
          </a:p>
          <a:p>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19219406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r>
              <a:rPr lang="zh-CN" altLang="en-US" b="1" dirty="0"/>
              <a:t>耶稣设计了一个绝妙的策略</a:t>
            </a:r>
            <a:r>
              <a:rPr lang="zh-CN" altLang="en-US" dirty="0"/>
              <a:t>，</a:t>
            </a:r>
            <a:r>
              <a:rPr lang="zh-CN" altLang="en-US" b="1" dirty="0"/>
              <a:t>让他的启示首先传到该省的首都</a:t>
            </a:r>
            <a:r>
              <a:rPr lang="en-US" altLang="zh-CN" b="1" dirty="0"/>
              <a:t>——</a:t>
            </a:r>
            <a:r>
              <a:rPr lang="zh-CN" altLang="en-US" b="1" dirty="0"/>
              <a:t>以弗所</a:t>
            </a:r>
            <a:r>
              <a:rPr lang="zh-CN" altLang="en-US" dirty="0"/>
              <a:t>。</a:t>
            </a:r>
          </a:p>
          <a:p>
            <a:r>
              <a:rPr lang="zh-CN" altLang="en-US" dirty="0"/>
              <a:t>这不仅包括</a:t>
            </a:r>
            <a:r>
              <a:rPr lang="zh-CN" altLang="en-US" b="1" dirty="0"/>
              <a:t>一封写给以弗所的书信</a:t>
            </a:r>
            <a:r>
              <a:rPr lang="zh-CN" altLang="en-US" dirty="0"/>
              <a:t>，</a:t>
            </a:r>
            <a:r>
              <a:rPr lang="zh-CN" altLang="en-US" b="1" dirty="0"/>
              <a:t>还包括写给另外六间重要教会的书信</a:t>
            </a:r>
            <a:r>
              <a:rPr lang="zh-CN" altLang="en-US" dirty="0"/>
              <a:t>。</a:t>
            </a:r>
          </a:p>
          <a:p>
            <a:r>
              <a:rPr lang="zh-CN" altLang="en-US" b="1" dirty="0"/>
              <a:t>以弗所的信徒抄写了整本</a:t>
            </a:r>
            <a:r>
              <a:rPr lang="en-US" altLang="zh-CN" b="1" dirty="0"/>
              <a:t>《</a:t>
            </a:r>
            <a:r>
              <a:rPr lang="zh-CN" altLang="en-US" b="1" dirty="0"/>
              <a:t>启示录</a:t>
            </a:r>
            <a:r>
              <a:rPr lang="en-US" altLang="zh-CN" b="1" dirty="0"/>
              <a:t>》</a:t>
            </a:r>
            <a:r>
              <a:rPr lang="zh-CN" altLang="en-US" dirty="0"/>
              <a:t>，</a:t>
            </a:r>
            <a:r>
              <a:rPr lang="zh-CN" altLang="en-US" b="1" dirty="0"/>
              <a:t>然后将原稿送往下一座城市</a:t>
            </a:r>
            <a:r>
              <a:rPr lang="en-US" altLang="zh-CN" b="1" dirty="0"/>
              <a:t>——</a:t>
            </a:r>
            <a:r>
              <a:rPr lang="zh-CN" altLang="en-US" b="1" dirty="0"/>
              <a:t>士每拿</a:t>
            </a:r>
            <a:r>
              <a:rPr lang="zh-CN" altLang="en-US" dirty="0"/>
              <a:t>。</a:t>
            </a:r>
          </a:p>
          <a:p>
            <a:r>
              <a:rPr lang="zh-CN" altLang="en-US" b="1" dirty="0"/>
              <a:t>士每拿</a:t>
            </a:r>
            <a:r>
              <a:rPr lang="zh-CN" altLang="en-US" dirty="0"/>
              <a:t>再</a:t>
            </a:r>
            <a:r>
              <a:rPr lang="zh-CN" altLang="en-US" b="1" dirty="0"/>
              <a:t>抄写自己的副本</a:t>
            </a:r>
            <a:r>
              <a:rPr lang="zh-CN" altLang="en-US" dirty="0"/>
              <a:t>，</a:t>
            </a:r>
            <a:r>
              <a:rPr lang="zh-CN" altLang="en-US" b="1" dirty="0"/>
              <a:t>并将原稿送往北方主干道上的别迦摩</a:t>
            </a:r>
            <a:r>
              <a:rPr lang="zh-CN" altLang="en-US" dirty="0"/>
              <a:t>。</a:t>
            </a:r>
          </a:p>
          <a:p>
            <a:r>
              <a:rPr lang="zh-CN" altLang="en-US" b="1" dirty="0"/>
              <a:t>别迦摩</a:t>
            </a:r>
            <a:r>
              <a:rPr lang="zh-CN" altLang="en-US" dirty="0"/>
              <a:t>随后</a:t>
            </a:r>
            <a:r>
              <a:rPr lang="zh-CN" altLang="en-US" b="1" dirty="0"/>
              <a:t>将这卷预言书送往推雅推喇</a:t>
            </a:r>
            <a:r>
              <a:rPr lang="zh-CN" altLang="en-US" dirty="0"/>
              <a:t>，</a:t>
            </a:r>
            <a:r>
              <a:rPr lang="zh-CN" altLang="en-US" b="1" dirty="0"/>
              <a:t>推雅推喇再传递给撒狄</a:t>
            </a:r>
            <a:r>
              <a:rPr lang="zh-CN" altLang="en-US" dirty="0"/>
              <a:t>，</a:t>
            </a:r>
            <a:r>
              <a:rPr lang="zh-CN" altLang="en-US" b="1" dirty="0"/>
              <a:t>然后是非拉铁非</a:t>
            </a:r>
            <a:r>
              <a:rPr lang="zh-CN" altLang="en-US" dirty="0"/>
              <a:t>，</a:t>
            </a:r>
            <a:r>
              <a:rPr lang="zh-CN" altLang="en-US" b="1" dirty="0"/>
              <a:t>最后到达老底嘉</a:t>
            </a:r>
            <a:r>
              <a:rPr lang="zh-CN" altLang="en-US" dirty="0"/>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70</a:t>
            </a:fld>
            <a:endParaRPr lang="en-GB" sz="1200">
              <a:solidFill>
                <a:prstClr val="white"/>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71</a:t>
            </a:fld>
            <a:endParaRPr lang="en-GB" sz="1200">
              <a:solidFill>
                <a:prstClr val="white"/>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A5068-CAC3-04F8-2226-6E2A09AB46FC}"/>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6090228A-FD62-4B4B-9987-6BAEF2321222}"/>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DE3BD76B-B002-2EA0-06FB-BB09A560D65A}"/>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4CF79BCE-44DC-B0A3-9609-5723514906A2}"/>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72</a:t>
            </a:fld>
            <a:endParaRPr lang="en-GB" sz="1200">
              <a:solidFill>
                <a:prstClr val="white"/>
              </a:solidFill>
            </a:endParaRPr>
          </a:p>
        </p:txBody>
      </p:sp>
    </p:spTree>
    <p:extLst>
      <p:ext uri="{BB962C8B-B14F-4D97-AF65-F5344CB8AC3E}">
        <p14:creationId xmlns:p14="http://schemas.microsoft.com/office/powerpoint/2010/main" val="1650697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CE2A-132C-DB25-F444-F2D193D8ED4E}"/>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83D76EE0-C33F-C594-32A7-1090F69E279F}"/>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A03CDAC5-3868-72CA-9FC4-1CB838A2F6FB}"/>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732A1D7C-DF40-48A1-FD6C-4FF5FD32836E}"/>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73</a:t>
            </a:fld>
            <a:endParaRPr lang="en-GB" sz="1200">
              <a:solidFill>
                <a:prstClr val="white"/>
              </a:solidFill>
            </a:endParaRPr>
          </a:p>
        </p:txBody>
      </p:sp>
    </p:spTree>
    <p:extLst>
      <p:ext uri="{BB962C8B-B14F-4D97-AF65-F5344CB8AC3E}">
        <p14:creationId xmlns:p14="http://schemas.microsoft.com/office/powerpoint/2010/main" val="38278453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pain good?  Most of us do not think so!</a:t>
            </a:r>
          </a:p>
          <a:p>
            <a:r>
              <a:rPr lang="en-US" dirty="0"/>
              <a:t>• Isaac</a:t>
            </a:r>
          </a:p>
          <a:p>
            <a:r>
              <a:rPr lang="en-US" dirty="0"/>
              <a:t>Little Isaac Brown is five years old. Like other kids his age, he's learning to read and write his ABCs and to calculate simple addition and subtraction. But there is one thing Isaac is learning that rare few other children will ever have to learn. Isaac is learning about pain.</a:t>
            </a:r>
          </a:p>
          <a:p>
            <a:r>
              <a:rPr lang="en-US" dirty="0"/>
              <a:t>"We're doing the best we can to just teach him; he knows blood is bad," said Brown. "We taught him even when he was little to say '</a:t>
            </a:r>
            <a:r>
              <a:rPr lang="en-US" dirty="0" err="1"/>
              <a:t>ow</a:t>
            </a:r>
            <a:r>
              <a:rPr lang="en-US" dirty="0"/>
              <a:t>.' You don't have to tell normal kids to say '</a:t>
            </a:r>
            <a:r>
              <a:rPr lang="en-US" dirty="0" err="1"/>
              <a:t>ow</a:t>
            </a:r>
            <a:r>
              <a:rPr lang="en-US" dirty="0"/>
              <a:t>.'"</a:t>
            </a:r>
          </a:p>
          <a:p>
            <a:r>
              <a:rPr lang="en-US" dirty="0"/>
              <a:t>• Baby</a:t>
            </a:r>
          </a:p>
          <a:p>
            <a:r>
              <a:rPr lang="en-US" dirty="0"/>
              <a:t>Isaac was born with an extremely rare genetic insensitivity to pain. Like a modern day leper, Isaac doesn't know when he's touching a hot stove, when he's stepped on broken glass, or when he's broken a bone.  For example, he broke his pelvis and felt no pain at all.</a:t>
            </a:r>
          </a:p>
          <a:p>
            <a:r>
              <a:rPr lang="en-US" dirty="0"/>
              <a:t>• Leg</a:t>
            </a:r>
          </a:p>
          <a:p>
            <a:r>
              <a:rPr lang="en-US" dirty="0"/>
              <a:t>Because he doesn't feel injuries, Isaac's parents, Carrie and Randy Brown, are teaching him how to identify them to stay healthy.  </a:t>
            </a:r>
          </a:p>
          <a:p>
            <a:endParaRPr lang="en-US" dirty="0"/>
          </a:p>
          <a:p>
            <a:r>
              <a:rPr lang="zh-CN" altLang="en-US" b="1" dirty="0"/>
              <a:t>痛苦是好的吗？</a:t>
            </a:r>
            <a:r>
              <a:rPr lang="zh-CN" altLang="en-US" dirty="0"/>
              <a:t> 大多数人都不会这么认为！</a:t>
            </a:r>
            <a:br>
              <a:rPr lang="zh-CN" altLang="en-US" dirty="0"/>
            </a:br>
            <a:endParaRPr lang="zh-CN" altLang="en-US" dirty="0"/>
          </a:p>
          <a:p>
            <a:r>
              <a:rPr lang="zh-CN" altLang="en-US" b="1" dirty="0"/>
              <a:t>以撒（</a:t>
            </a:r>
            <a:r>
              <a:rPr lang="en-US" altLang="zh-CN" b="1" dirty="0"/>
              <a:t>Isaac</a:t>
            </a:r>
            <a:r>
              <a:rPr lang="zh-CN" altLang="en-US" b="1" dirty="0"/>
              <a:t>）</a:t>
            </a:r>
            <a:br>
              <a:rPr lang="en-US" altLang="zh-CN" dirty="0"/>
            </a:br>
            <a:endParaRPr lang="en-US" altLang="zh-CN" dirty="0"/>
          </a:p>
          <a:p>
            <a:r>
              <a:rPr lang="zh-CN" altLang="en-US" b="1" dirty="0"/>
              <a:t>小以撒</a:t>
            </a:r>
            <a:r>
              <a:rPr lang="en-US" altLang="zh-CN" b="1" dirty="0"/>
              <a:t>·</a:t>
            </a:r>
            <a:r>
              <a:rPr lang="zh-CN" altLang="en-US" b="1" dirty="0"/>
              <a:t>布朗（</a:t>
            </a:r>
            <a:r>
              <a:rPr lang="en-US" altLang="zh-CN" b="1" dirty="0"/>
              <a:t>Isaac Brown</a:t>
            </a:r>
            <a:r>
              <a:rPr lang="zh-CN" altLang="en-US" b="1" dirty="0"/>
              <a:t>）今年五岁</a:t>
            </a:r>
            <a:r>
              <a:rPr lang="zh-CN" altLang="en-US" dirty="0"/>
              <a:t>，和同龄的孩子一样，他正在学习</a:t>
            </a:r>
            <a:r>
              <a:rPr lang="zh-CN" altLang="en-US" b="1" dirty="0"/>
              <a:t>识字、写字母</a:t>
            </a:r>
            <a:r>
              <a:rPr lang="zh-CN" altLang="en-US" dirty="0"/>
              <a:t>，以及</a:t>
            </a:r>
            <a:r>
              <a:rPr lang="zh-CN" altLang="en-US" b="1" dirty="0"/>
              <a:t>简单的加减运算</a:t>
            </a:r>
            <a:r>
              <a:rPr lang="zh-CN" altLang="en-US" dirty="0"/>
              <a:t>。但有一件事，是极少数孩子需要学习的，那就是</a:t>
            </a:r>
            <a:r>
              <a:rPr lang="en-US" altLang="zh-CN" dirty="0"/>
              <a:t>——</a:t>
            </a:r>
            <a:r>
              <a:rPr lang="zh-CN" altLang="en-US" b="1" dirty="0"/>
              <a:t>痛苦</a:t>
            </a:r>
            <a:r>
              <a:rPr lang="zh-CN" altLang="en-US" dirty="0"/>
              <a:t>。</a:t>
            </a:r>
          </a:p>
          <a:p>
            <a:endParaRPr lang="zh-CN" altLang="en-US" dirty="0"/>
          </a:p>
          <a:p>
            <a:r>
              <a:rPr lang="zh-CN" altLang="en-US" b="1" dirty="0"/>
              <a:t>“我们尽最大努力教他，他知道流血是不好的。”</a:t>
            </a:r>
            <a:r>
              <a:rPr lang="zh-CN" altLang="en-US" dirty="0"/>
              <a:t> 布朗（</a:t>
            </a:r>
            <a:r>
              <a:rPr lang="en-US" altLang="zh-CN" dirty="0"/>
              <a:t>Brown</a:t>
            </a:r>
            <a:r>
              <a:rPr lang="zh-CN" altLang="en-US" dirty="0"/>
              <a:t>）说道，</a:t>
            </a:r>
            <a:r>
              <a:rPr lang="zh-CN" altLang="en-US" b="1" dirty="0"/>
              <a:t>“当他还很小的时候，我们就教他要说‘哎哟’，而普通的孩子根本不需要被教才能喊‘哎哟’。”</a:t>
            </a:r>
            <a:endParaRPr lang="zh-CN" altLang="en-US" dirty="0"/>
          </a:p>
          <a:p>
            <a:endParaRPr lang="zh-CN" altLang="en-US" dirty="0"/>
          </a:p>
          <a:p>
            <a:r>
              <a:rPr lang="zh-CN" altLang="en-US" b="1" dirty="0"/>
              <a:t>婴儿时期</a:t>
            </a:r>
            <a:br>
              <a:rPr lang="zh-CN" altLang="en-US" dirty="0"/>
            </a:br>
            <a:endParaRPr lang="zh-CN" altLang="en-US" dirty="0"/>
          </a:p>
          <a:p>
            <a:r>
              <a:rPr lang="zh-CN" altLang="en-US" dirty="0"/>
              <a:t>以撒出生时患有</a:t>
            </a:r>
            <a:r>
              <a:rPr lang="zh-CN" altLang="en-US" b="1" dirty="0"/>
              <a:t>极其罕见的遗传性疼痛不敏感症</a:t>
            </a:r>
            <a:r>
              <a:rPr lang="zh-CN" altLang="en-US" dirty="0"/>
              <a:t>。</a:t>
            </a:r>
          </a:p>
          <a:p>
            <a:r>
              <a:rPr lang="zh-CN" altLang="en-US" b="1" dirty="0"/>
              <a:t>就像现代的麻风病人一样，以撒不会察觉自己正在接触</a:t>
            </a:r>
            <a:r>
              <a:rPr lang="zh-CN" altLang="en-US" dirty="0"/>
              <a:t>灼热的炉子、</a:t>
            </a:r>
            <a:r>
              <a:rPr lang="zh-CN" altLang="en-US" b="1" dirty="0"/>
              <a:t>踩到</a:t>
            </a:r>
            <a:r>
              <a:rPr lang="zh-CN" altLang="en-US" dirty="0"/>
              <a:t>碎玻璃，甚至</a:t>
            </a:r>
            <a:r>
              <a:rPr lang="zh-CN" altLang="en-US" b="1" dirty="0"/>
              <a:t>骨折</a:t>
            </a:r>
            <a:r>
              <a:rPr lang="zh-CN" altLang="en-US" dirty="0"/>
              <a:t>时都毫无感觉。例如，他曾经</a:t>
            </a:r>
            <a:r>
              <a:rPr lang="zh-CN" altLang="en-US" b="1" dirty="0"/>
              <a:t>骨盆骨折</a:t>
            </a:r>
            <a:r>
              <a:rPr lang="zh-CN" altLang="en-US" dirty="0"/>
              <a:t>，却完全没有痛感。</a:t>
            </a:r>
          </a:p>
          <a:p>
            <a:endParaRPr lang="zh-CN" altLang="en-US" dirty="0"/>
          </a:p>
          <a:p>
            <a:r>
              <a:rPr lang="zh-CN" altLang="en-US" b="1" dirty="0"/>
              <a:t>腿部受伤</a:t>
            </a:r>
            <a:br>
              <a:rPr lang="zh-CN" altLang="en-US" dirty="0"/>
            </a:br>
            <a:endParaRPr lang="zh-CN" altLang="en-US" dirty="0"/>
          </a:p>
          <a:p>
            <a:r>
              <a:rPr lang="zh-CN" altLang="en-US" dirty="0"/>
              <a:t>由于无法察觉受伤，以撒的父母</a:t>
            </a:r>
            <a:r>
              <a:rPr lang="zh-CN" altLang="en-US" b="1" dirty="0"/>
              <a:t>凯莉（</a:t>
            </a:r>
            <a:r>
              <a:rPr lang="en-US" altLang="zh-CN" b="1" dirty="0"/>
              <a:t>Carrie</a:t>
            </a:r>
            <a:r>
              <a:rPr lang="zh-CN" altLang="en-US" b="1" dirty="0"/>
              <a:t>）和兰迪</a:t>
            </a:r>
            <a:r>
              <a:rPr lang="en-US" altLang="zh-CN" b="1" dirty="0"/>
              <a:t>·</a:t>
            </a:r>
            <a:r>
              <a:rPr lang="zh-CN" altLang="en-US" b="1" dirty="0"/>
              <a:t>布朗（</a:t>
            </a:r>
            <a:r>
              <a:rPr lang="en-US" altLang="zh-CN" b="1" dirty="0"/>
              <a:t>Randy Brown</a:t>
            </a:r>
            <a:r>
              <a:rPr lang="zh-CN" altLang="en-US" b="1" dirty="0"/>
              <a:t>）</a:t>
            </a:r>
            <a:r>
              <a:rPr lang="en-US" altLang="zh-CN" dirty="0"/>
              <a:t> </a:t>
            </a:r>
            <a:r>
              <a:rPr lang="zh-CN" altLang="en-US" dirty="0"/>
              <a:t>不得不教导他如何</a:t>
            </a:r>
            <a:r>
              <a:rPr lang="zh-CN" altLang="en-US" b="1" dirty="0"/>
              <a:t>识别身体的伤害</a:t>
            </a:r>
            <a:r>
              <a:rPr lang="zh-CN" altLang="en-US" dirty="0"/>
              <a:t>，以便保护自己的健康。</a:t>
            </a:r>
          </a:p>
          <a:p>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75</a:t>
            </a:fld>
            <a:endParaRPr lang="en-US">
              <a:solidFill>
                <a:prstClr val="black"/>
              </a:solidFill>
              <a:latin typeface="Calibri"/>
            </a:endParaRPr>
          </a:p>
        </p:txBody>
      </p:sp>
    </p:spTree>
    <p:extLst>
      <p:ext uri="{BB962C8B-B14F-4D97-AF65-F5344CB8AC3E}">
        <p14:creationId xmlns:p14="http://schemas.microsoft.com/office/powerpoint/2010/main" val="36934565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Family</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"The toddler years were an absolute nightmare," said Isaac's mother, Carrie Brown. "He would just drop to the ground and smack his face on the table. He thought the fall was fun."</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Isaac has dunked his hand in hot coffee without flinching. He once placed his palm on a working oven burner without shedding a tear.</a:t>
            </a:r>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His parents are believers.  His mother noted..</a:t>
            </a:r>
          </a:p>
          <a:p>
            <a:pPr marL="0" marR="0" lvl="3" indent="0" algn="l" defTabSz="457035" rtl="0" eaLnBrk="1" fontAlgn="auto" latinLnBrk="0" hangingPunct="1">
              <a:lnSpc>
                <a:spcPct val="100000"/>
              </a:lnSpc>
              <a:spcBef>
                <a:spcPts val="0"/>
              </a:spcBef>
              <a:spcAft>
                <a:spcPts val="0"/>
              </a:spcAft>
              <a:buClrTx/>
              <a:buSzTx/>
              <a:buFontTx/>
              <a:buNone/>
              <a:tabLst/>
              <a:defRPr/>
            </a:pPr>
            <a:endParaRPr lang="en-US" dirty="0"/>
          </a:p>
          <a:p>
            <a:pPr marL="0" marR="0" lvl="3" indent="0" algn="l" defTabSz="457035" rtl="0" eaLnBrk="1" fontAlgn="auto" latinLnBrk="0" hangingPunct="1">
              <a:lnSpc>
                <a:spcPct val="100000"/>
              </a:lnSpc>
              <a:spcBef>
                <a:spcPts val="0"/>
              </a:spcBef>
              <a:spcAft>
                <a:spcPts val="0"/>
              </a:spcAft>
              <a:buClrTx/>
              <a:buSzTx/>
              <a:buFontTx/>
              <a:buNone/>
              <a:tabLst/>
              <a:defRPr/>
            </a:pPr>
            <a:r>
              <a:rPr lang="en-US" dirty="0"/>
              <a:t>Read</a:t>
            </a:r>
            <a:r>
              <a:rPr lang="en-US" baseline="0" dirty="0"/>
              <a:t> quote</a:t>
            </a:r>
          </a:p>
          <a:p>
            <a:pPr marL="0" marR="0" lvl="3" indent="0" algn="l" defTabSz="457035" rtl="0" eaLnBrk="1" fontAlgn="auto" latinLnBrk="0" hangingPunct="1">
              <a:lnSpc>
                <a:spcPct val="100000"/>
              </a:lnSpc>
              <a:spcBef>
                <a:spcPts val="0"/>
              </a:spcBef>
              <a:spcAft>
                <a:spcPts val="0"/>
              </a:spcAft>
              <a:buClrTx/>
              <a:buSzTx/>
              <a:buFontTx/>
              <a:buNone/>
              <a:tabLst/>
              <a:defRPr/>
            </a:pPr>
            <a:endParaRPr lang="en-US" baseline="0" dirty="0"/>
          </a:p>
          <a:p>
            <a:r>
              <a:rPr lang="zh-CN" altLang="en-US" dirty="0"/>
              <a:t>家庭</a:t>
            </a:r>
            <a:br>
              <a:rPr lang="zh-CN" altLang="en-US" dirty="0"/>
            </a:br>
            <a:r>
              <a:rPr lang="zh-CN" altLang="en-US" dirty="0"/>
              <a:t>“蹒跚学步的那些年简直是一场噩梦，”艾萨克的母亲凯莉</a:t>
            </a:r>
            <a:r>
              <a:rPr lang="en-US" altLang="zh-CN" dirty="0"/>
              <a:t>·</a:t>
            </a:r>
            <a:r>
              <a:rPr lang="zh-CN" altLang="en-US" dirty="0"/>
              <a:t>布朗说道。“他会直接倒在地上，把脸撞到桌子上。他觉得摔倒很好玩。”</a:t>
            </a:r>
          </a:p>
          <a:p>
            <a:r>
              <a:rPr lang="zh-CN" altLang="en-US" dirty="0"/>
              <a:t>艾萨克曾把手伸进热咖啡里，却毫无反应。他还曾把手掌放在正在工作的烤炉上，却没有流下一滴眼泪。</a:t>
            </a:r>
          </a:p>
          <a:p>
            <a:r>
              <a:rPr lang="zh-CN" altLang="en-US" dirty="0"/>
              <a:t>他的父母是信徒。他的母亲提到</a:t>
            </a:r>
            <a:r>
              <a:rPr lang="en-US" altLang="zh-CN" dirty="0"/>
              <a:t>……</a:t>
            </a:r>
          </a:p>
          <a:p>
            <a:r>
              <a:rPr lang="zh-CN" altLang="en-US" b="1" dirty="0"/>
              <a:t>阅读引用内容</a:t>
            </a:r>
            <a:endParaRPr lang="zh-CN" altLang="en-US" dirty="0"/>
          </a:p>
          <a:p>
            <a:pPr marL="0" marR="0" lvl="3" indent="0" algn="l" defTabSz="457035"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76</a:t>
            </a:fld>
            <a:endParaRPr lang="en-US">
              <a:solidFill>
                <a:prstClr val="black"/>
              </a:solidFill>
              <a:latin typeface="Calibri"/>
            </a:endParaRPr>
          </a:p>
        </p:txBody>
      </p:sp>
    </p:spTree>
    <p:extLst>
      <p:ext uri="{BB962C8B-B14F-4D97-AF65-F5344CB8AC3E}">
        <p14:creationId xmlns:p14="http://schemas.microsoft.com/office/powerpoint/2010/main" val="33363881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marL="0" indent="0">
              <a:buNone/>
            </a:pPr>
            <a:r>
              <a:rPr lang="en-US" sz="1800" baseline="0" dirty="0">
                <a:latin typeface="Times New Roman" charset="0"/>
                <a:ea typeface="ＭＳ Ｐゴシック" charset="0"/>
                <a:cs typeface="ＭＳ Ｐゴシック" charset="0"/>
              </a:rPr>
              <a:t>Four Views: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a:latin typeface="Times New Roman" charset="0"/>
                <a:ea typeface="ＭＳ Ｐゴシック" charset="0"/>
                <a:cs typeface="ＭＳ Ｐゴシック" charset="0"/>
              </a:rPr>
              <a:t>Historic Churches: The 7 churches were actual churches at John’s time.  All actually hold to this view except </a:t>
            </a:r>
            <a:r>
              <a:rPr lang="en-US" sz="1800" baseline="0" dirty="0" err="1">
                <a:latin typeface="Times New Roman" charset="0"/>
                <a:ea typeface="ＭＳ Ｐゴシック" charset="0"/>
                <a:cs typeface="ＭＳ Ｐゴシック" charset="0"/>
              </a:rPr>
              <a:t>Bulllinger</a:t>
            </a:r>
            <a:r>
              <a:rPr lang="en-US" sz="1800" baseline="0" dirty="0">
                <a:latin typeface="Times New Roman" charset="0"/>
                <a:ea typeface="ＭＳ Ｐゴシック" charset="0"/>
                <a:cs typeface="ＭＳ Ｐゴシック" charset="0"/>
              </a:rPr>
              <a:t>, who in 1935 taught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8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Cohen,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48-49; and J. A.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Seiss</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Apocalypse </a:t>
            </a:r>
            <a:r>
              <a:rPr lang="en-US" sz="1800" i="0" kern="1200" dirty="0">
                <a:solidFill>
                  <a:schemeClr val="tx1"/>
                </a:solidFill>
                <a:effectLst/>
                <a:latin typeface="Times New Roman" pitchFamily="-112" charset="0"/>
                <a:ea typeface="ＭＳ Ｐゴシック" pitchFamily="-108" charset="-128"/>
                <a:cs typeface="ＭＳ Ｐゴシック" pitchFamily="-108" charset="-128"/>
              </a:rPr>
              <a:t>[</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76-86).</a:t>
            </a:r>
            <a:endParaRPr lang="en-US" sz="18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err="1">
                <a:latin typeface="Times New Roman" charset="0"/>
                <a:ea typeface="ＭＳ Ｐゴシック" charset="0"/>
                <a:cs typeface="ＭＳ Ｐゴシック" charset="0"/>
              </a:rPr>
              <a:t>Historico</a:t>
            </a:r>
            <a:r>
              <a:rPr lang="en-US" sz="1800" baseline="0" dirty="0">
                <a:latin typeface="Times New Roman" charset="0"/>
                <a:ea typeface="ＭＳ Ｐゴシック" charset="0"/>
                <a:cs typeface="ＭＳ Ｐゴシック" charset="0"/>
              </a:rPr>
              <a:t>-Prophetical: The churches depict BOTH historic churches of the first century and stages of church history.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Revelation of the Lord Jesus Christ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Revelation of Jesus Christ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Brunk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"The Seven Churches in Revelation 2-3," </a:t>
            </a:r>
            <a:r>
              <a:rPr lang="en-US" sz="1800" i="1" kern="1200" dirty="0" err="1">
                <a:solidFill>
                  <a:schemeClr val="tx1"/>
                </a:solidFill>
                <a:effectLst/>
                <a:latin typeface="Times New Roman" pitchFamily="-112" charset="0"/>
                <a:ea typeface="ＭＳ Ｐゴシック" pitchFamily="-108" charset="-128"/>
                <a:cs typeface="ＭＳ Ｐゴシック" pitchFamily="-108" charset="-128"/>
              </a:rPr>
              <a:t>BSac</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Commentary on the Holy Scriptures-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and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1978) 237-45” (James L. Boyer, “Are the Churches of Revelation 2–3 Prophetic?”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6.2 [1985] 267-273).</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800" baseline="0" dirty="0">
              <a:latin typeface="Times New Roman" charset="0"/>
              <a:ea typeface="ＭＳ Ｐゴシック" charset="0"/>
              <a:cs typeface="ＭＳ Ｐゴシック" charset="0"/>
            </a:endParaRPr>
          </a:p>
          <a:p>
            <a:pPr marL="228600" indent="-228600">
              <a:buAutoNum type="arabicPeriod"/>
            </a:pPr>
            <a:r>
              <a:rPr lang="en-US" sz="1800" baseline="0" dirty="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800" baseline="0" dirty="0">
              <a:latin typeface="Times New Roman" charset="0"/>
              <a:ea typeface="ＭＳ Ｐゴシック" charset="0"/>
              <a:cs typeface="ＭＳ Ｐゴシック" charset="0"/>
            </a:endParaRPr>
          </a:p>
          <a:p>
            <a:pPr marL="0" indent="0">
              <a:buNone/>
            </a:pPr>
            <a:r>
              <a:rPr lang="en-US" sz="1800" baseline="0" dirty="0">
                <a:latin typeface="Times New Roman" charset="0"/>
                <a:ea typeface="ＭＳ Ｐゴシック" charset="0"/>
                <a:cs typeface="ＭＳ Ｐゴシック" charset="0"/>
              </a:rPr>
              <a:t>Critique:</a:t>
            </a:r>
          </a:p>
          <a:p>
            <a:pPr marL="228600" indent="-228600">
              <a:buAutoNum type="arabicPeriod"/>
            </a:pPr>
            <a:r>
              <a:rPr lang="en-US" sz="1800" baseline="0" dirty="0">
                <a:latin typeface="Times New Roman" charset="0"/>
                <a:ea typeface="ＭＳ Ｐゴシック" charset="0"/>
                <a:cs typeface="ＭＳ Ｐゴシック" charset="0"/>
              </a:rPr>
              <a:t>Historic Churches: The doubt about whether all of the churches existed is flawed—just because we don’t know about each of them does not mean they did not exist (argument from silence)</a:t>
            </a:r>
          </a:p>
          <a:p>
            <a:pPr marL="228600" indent="-228600">
              <a:buAutoNum type="arabicPeriod"/>
            </a:pPr>
            <a:r>
              <a:rPr lang="en-US" sz="1800" baseline="0" dirty="0" err="1">
                <a:latin typeface="Times New Roman" charset="0"/>
                <a:ea typeface="ＭＳ Ｐゴシック" charset="0"/>
                <a:cs typeface="ＭＳ Ｐゴシック" charset="0"/>
              </a:rPr>
              <a:t>Historico</a:t>
            </a:r>
            <a:r>
              <a:rPr lang="en-US" sz="1800" baseline="0" dirty="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800" baseline="0" dirty="0">
                <a:latin typeface="Times New Roman" charset="0"/>
                <a:ea typeface="ＭＳ Ｐゴシック" charset="0"/>
                <a:cs typeface="ＭＳ Ｐゴシック" charset="0"/>
              </a:rPr>
              <a:t>Prophetic: (a) Any prophetic element would destroy the doctrine of imminency, so the chapters must relate only to actual first century churches since the 4</a:t>
            </a:r>
            <a:r>
              <a:rPr lang="en-US" sz="1800" baseline="30000" dirty="0">
                <a:latin typeface="Times New Roman" charset="0"/>
                <a:ea typeface="ＭＳ Ｐゴシック" charset="0"/>
                <a:cs typeface="ＭＳ Ｐゴシック" charset="0"/>
              </a:rPr>
              <a:t>th</a:t>
            </a:r>
            <a:r>
              <a:rPr lang="en-US" sz="1800" baseline="0" dirty="0">
                <a:latin typeface="Times New Roman" charset="0"/>
                <a:ea typeface="ＭＳ Ｐゴシック" charset="0"/>
                <a:cs typeface="ＭＳ Ｐゴシック" charset="0"/>
              </a:rPr>
              <a:t> and 6</a:t>
            </a:r>
            <a:r>
              <a:rPr lang="en-US" sz="1800" baseline="30000" dirty="0">
                <a:latin typeface="Times New Roman" charset="0"/>
                <a:ea typeface="ＭＳ Ｐゴシック" charset="0"/>
                <a:cs typeface="ＭＳ Ｐゴシック" charset="0"/>
              </a:rPr>
              <a:t>th</a:t>
            </a:r>
            <a:r>
              <a:rPr lang="en-US" sz="1800" baseline="0" dirty="0">
                <a:latin typeface="Times New Roman" charset="0"/>
                <a:ea typeface="ＭＳ Ｐゴシック" charset="0"/>
                <a:cs typeface="ＭＳ Ｐゴシック" charset="0"/>
              </a:rPr>
              <a:t> letters refer to Christ’s imminent coming, and Philadelphia would be given a false hope of deliverance from wrath (3:10) if the church had to wait until the “Laodicean age.”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800" baseline="0" dirty="0">
                <a:latin typeface="Times New Roman" charset="0"/>
                <a:ea typeface="ＭＳ Ｐゴシック" charset="0"/>
                <a:cs typeface="ＭＳ Ｐゴシック" charset="0"/>
              </a:rPr>
              <a:t>Typical (Representative): (a) Imminency would be ruined only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‘seven periods of church history’ (Boyer, 269-70. (b) These seven churches do not represent</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“seven” better pictures the whole of the church age than would the 3 stages proposed above.</a:t>
            </a:r>
          </a:p>
          <a:p>
            <a:pPr marL="228600" indent="-228600">
              <a:buAutoNum type="arabicPeriod"/>
            </a:pPr>
            <a:endParaRPr lang="en-US" sz="1800" kern="1200" baseline="0" dirty="0">
              <a:solidFill>
                <a:schemeClr val="tx1"/>
              </a:solidFill>
              <a:effectLst/>
              <a:latin typeface="Times New Roman" pitchFamily="-112" charset="0"/>
              <a:ea typeface="ＭＳ Ｐゴシック" pitchFamily="-108" charset="-128"/>
            </a:endParaRPr>
          </a:p>
          <a:p>
            <a:r>
              <a:rPr lang="zh-CN" altLang="en-US" b="1" dirty="0"/>
              <a:t>四种观点：</a:t>
            </a:r>
            <a:endParaRPr lang="zh-CN" altLang="en-US" dirty="0"/>
          </a:p>
          <a:p>
            <a:pPr>
              <a:buFont typeface="+mj-lt"/>
              <a:buAutoNum type="arabicPeriod"/>
            </a:pPr>
            <a:r>
              <a:rPr lang="zh-CN" altLang="en-US" b="1" dirty="0"/>
              <a:t>历史教会（</a:t>
            </a:r>
            <a:r>
              <a:rPr lang="en-US" altLang="zh-CN" b="1" dirty="0"/>
              <a:t>Historic Churches</a:t>
            </a:r>
            <a:r>
              <a:rPr lang="zh-CN" altLang="en-US" b="1" dirty="0"/>
              <a:t>）：</a:t>
            </a:r>
            <a:br>
              <a:rPr lang="en-US" altLang="zh-CN" dirty="0"/>
            </a:br>
            <a:r>
              <a:rPr lang="zh-CN" altLang="en-US" dirty="0"/>
              <a:t>这七间教会是</a:t>
            </a:r>
            <a:r>
              <a:rPr lang="zh-CN" altLang="en-US" b="1" dirty="0"/>
              <a:t>约翰时代真实存在的教会</a:t>
            </a:r>
            <a:r>
              <a:rPr lang="zh-CN" altLang="en-US" dirty="0"/>
              <a:t>。所有人基本上都认同这一观点，除了</a:t>
            </a:r>
            <a:r>
              <a:rPr lang="zh-CN" altLang="en-US" b="1" dirty="0"/>
              <a:t>布林格（</a:t>
            </a:r>
            <a:r>
              <a:rPr lang="en-US" altLang="zh-CN" b="1" dirty="0"/>
              <a:t>Bullinger</a:t>
            </a:r>
            <a:r>
              <a:rPr lang="zh-CN" altLang="en-US" b="1" dirty="0"/>
              <a:t>）</a:t>
            </a:r>
            <a:r>
              <a:rPr lang="zh-CN" altLang="en-US" dirty="0"/>
              <a:t>，他在</a:t>
            </a:r>
            <a:r>
              <a:rPr lang="en-US" altLang="zh-CN" dirty="0"/>
              <a:t>1935</a:t>
            </a:r>
            <a:r>
              <a:rPr lang="zh-CN" altLang="en-US" dirty="0"/>
              <a:t>年提出，这七间教会是</a:t>
            </a:r>
            <a:r>
              <a:rPr lang="zh-CN" altLang="en-US" b="1" dirty="0"/>
              <a:t>未来大灾难时期的七间犹太会众</a:t>
            </a:r>
            <a:r>
              <a:rPr lang="zh-CN" altLang="en-US" dirty="0"/>
              <a:t>。几乎所有学者都认为，这些教会代表着</a:t>
            </a:r>
            <a:r>
              <a:rPr lang="zh-CN" altLang="en-US" b="1" dirty="0"/>
              <a:t>任何时代</a:t>
            </a:r>
            <a:r>
              <a:rPr lang="zh-CN" altLang="en-US" dirty="0"/>
              <a:t>都可以找到的七种教会类型。</a:t>
            </a:r>
          </a:p>
          <a:p>
            <a:pPr>
              <a:buFont typeface="+mj-lt"/>
              <a:buAutoNum type="arabicPeriod"/>
            </a:pPr>
            <a:r>
              <a:rPr lang="zh-CN" altLang="en-US" b="1" dirty="0"/>
              <a:t>预言性（</a:t>
            </a:r>
            <a:r>
              <a:rPr lang="en-US" altLang="zh-CN" b="1" dirty="0"/>
              <a:t>Prophetic</a:t>
            </a:r>
            <a:r>
              <a:rPr lang="zh-CN" altLang="en-US" b="1" dirty="0"/>
              <a:t>）：</a:t>
            </a:r>
            <a:br>
              <a:rPr lang="en-US" altLang="zh-CN" dirty="0"/>
            </a:br>
            <a:r>
              <a:rPr lang="zh-CN" altLang="en-US" dirty="0"/>
              <a:t>启示录的这些章节</a:t>
            </a:r>
            <a:r>
              <a:rPr lang="zh-CN" altLang="en-US" b="1" dirty="0"/>
              <a:t>纯粹是关于教会历史的不同阶段</a:t>
            </a:r>
            <a:r>
              <a:rPr lang="zh-CN" altLang="en-US" dirty="0"/>
              <a:t>，而</a:t>
            </a:r>
            <a:r>
              <a:rPr lang="zh-CN" altLang="en-US" b="1" dirty="0"/>
              <a:t>不涉及</a:t>
            </a:r>
            <a:r>
              <a:rPr lang="zh-CN" altLang="en-US" dirty="0"/>
              <a:t>任何第一世纪的教会。这一观点是基于</a:t>
            </a:r>
            <a:r>
              <a:rPr lang="zh-CN" altLang="en-US" b="1" dirty="0"/>
              <a:t>这些教会与教会历史上连续时期的惊人相似性</a:t>
            </a:r>
            <a:r>
              <a:rPr lang="zh-CN" altLang="en-US" dirty="0"/>
              <a:t>，这一观点由**科恩（</a:t>
            </a:r>
            <a:r>
              <a:rPr lang="en-US" altLang="zh-CN" dirty="0"/>
              <a:t>Cohen</a:t>
            </a:r>
            <a:r>
              <a:rPr lang="zh-CN" altLang="en-US" dirty="0"/>
              <a:t>）</a:t>
            </a:r>
            <a:r>
              <a:rPr lang="zh-CN" altLang="en-US" b="1" dirty="0"/>
              <a:t>在</a:t>
            </a:r>
            <a:r>
              <a:rPr lang="en-US" altLang="zh-CN" b="1" dirty="0"/>
              <a:t>《</a:t>
            </a:r>
            <a:r>
              <a:rPr lang="zh-CN" altLang="en-US" b="1" dirty="0"/>
              <a:t>理解启示录</a:t>
            </a:r>
            <a:r>
              <a:rPr lang="en-US" altLang="zh-CN" b="1" dirty="0"/>
              <a:t>》</a:t>
            </a:r>
            <a:r>
              <a:rPr lang="zh-CN" altLang="en-US" b="1" dirty="0"/>
              <a:t>（</a:t>
            </a:r>
            <a:r>
              <a:rPr lang="en-US" altLang="zh-CN" b="1" dirty="0"/>
              <a:t>Understanding Revelation, 48-49</a:t>
            </a:r>
            <a:r>
              <a:rPr lang="zh-CN" altLang="en-US" b="1" dirty="0"/>
              <a:t>）以及</a:t>
            </a:r>
            <a:r>
              <a:rPr lang="en-US" altLang="zh-CN" dirty="0"/>
              <a:t>J.A. </a:t>
            </a:r>
            <a:r>
              <a:rPr lang="zh-CN" altLang="en-US" dirty="0"/>
              <a:t>赛斯（</a:t>
            </a:r>
            <a:r>
              <a:rPr lang="en-US" altLang="zh-CN" dirty="0"/>
              <a:t>J. A. </a:t>
            </a:r>
            <a:r>
              <a:rPr lang="en-US" altLang="zh-CN" dirty="0" err="1"/>
              <a:t>Seiss</a:t>
            </a:r>
            <a:r>
              <a:rPr lang="zh-CN" altLang="en-US" dirty="0"/>
              <a:t>）**在</a:t>
            </a:r>
            <a:r>
              <a:rPr lang="en-US" altLang="zh-CN" dirty="0"/>
              <a:t>《</a:t>
            </a:r>
            <a:r>
              <a:rPr lang="zh-CN" altLang="en-US" dirty="0"/>
              <a:t>启示录</a:t>
            </a:r>
            <a:r>
              <a:rPr lang="en-US" altLang="zh-CN" dirty="0"/>
              <a:t>》</a:t>
            </a:r>
            <a:r>
              <a:rPr lang="zh-CN" altLang="en-US" dirty="0"/>
              <a:t>（</a:t>
            </a:r>
            <a:r>
              <a:rPr lang="en-US" altLang="zh-CN" dirty="0"/>
              <a:t>The Apocalypse, 76-86</a:t>
            </a:r>
            <a:r>
              <a:rPr lang="zh-CN" altLang="en-US" dirty="0"/>
              <a:t>）中提出。</a:t>
            </a:r>
          </a:p>
          <a:p>
            <a:pPr>
              <a:buFont typeface="+mj-lt"/>
              <a:buAutoNum type="arabicPeriod"/>
            </a:pPr>
            <a:r>
              <a:rPr lang="zh-CN" altLang="en-US" b="1" dirty="0"/>
              <a:t>历史</a:t>
            </a:r>
            <a:r>
              <a:rPr lang="en-US" altLang="zh-CN" b="1" dirty="0"/>
              <a:t>—</a:t>
            </a:r>
            <a:r>
              <a:rPr lang="zh-CN" altLang="en-US" b="1" dirty="0"/>
              <a:t>预言性（</a:t>
            </a:r>
            <a:r>
              <a:rPr lang="en-US" altLang="zh-CN" b="1" dirty="0" err="1"/>
              <a:t>Historico</a:t>
            </a:r>
            <a:r>
              <a:rPr lang="en-US" altLang="zh-CN" b="1" dirty="0"/>
              <a:t>-Prophetical</a:t>
            </a:r>
            <a:r>
              <a:rPr lang="zh-CN" altLang="en-US" b="1" dirty="0"/>
              <a:t>）：</a:t>
            </a:r>
            <a:br>
              <a:rPr lang="en-US" altLang="zh-CN" dirty="0"/>
            </a:br>
            <a:r>
              <a:rPr lang="zh-CN" altLang="en-US" dirty="0"/>
              <a:t>这些教会</a:t>
            </a:r>
            <a:r>
              <a:rPr lang="zh-CN" altLang="en-US" b="1" dirty="0"/>
              <a:t>既代表第一世纪真实存在的教会</a:t>
            </a:r>
            <a:r>
              <a:rPr lang="zh-CN" altLang="en-US" dirty="0"/>
              <a:t>，也代表</a:t>
            </a:r>
            <a:r>
              <a:rPr lang="zh-CN" altLang="en-US" b="1" dirty="0"/>
              <a:t>教会历史的各个阶段</a:t>
            </a:r>
            <a:r>
              <a:rPr lang="zh-CN" altLang="en-US" dirty="0"/>
              <a:t>。这种观点</a:t>
            </a:r>
            <a:r>
              <a:rPr lang="zh-CN" altLang="en-US" b="1" dirty="0"/>
              <a:t>普遍被时代论注释家接受</a:t>
            </a:r>
            <a:r>
              <a:rPr lang="zh-CN" altLang="en-US" dirty="0"/>
              <a:t>，例如：</a:t>
            </a:r>
          </a:p>
          <a:p>
            <a:pPr marL="742950" lvl="1" indent="-285750">
              <a:buFont typeface="+mj-lt"/>
              <a:buAutoNum type="arabicPeriod"/>
            </a:pPr>
            <a:r>
              <a:rPr lang="zh-CN" altLang="en-US" dirty="0"/>
              <a:t>赫尔曼</a:t>
            </a:r>
            <a:r>
              <a:rPr lang="en-US" altLang="zh-CN" dirty="0"/>
              <a:t>·</a:t>
            </a:r>
            <a:r>
              <a:rPr lang="zh-CN" altLang="en-US" dirty="0"/>
              <a:t>霍伊特（</a:t>
            </a:r>
            <a:r>
              <a:rPr lang="en-US" altLang="zh-CN" dirty="0"/>
              <a:t>Herman A. Hoyt</a:t>
            </a:r>
            <a:r>
              <a:rPr lang="zh-CN" altLang="en-US" dirty="0"/>
              <a:t>），</a:t>
            </a:r>
            <a:r>
              <a:rPr lang="en-US" altLang="zh-CN" dirty="0"/>
              <a:t>《</a:t>
            </a:r>
            <a:r>
              <a:rPr lang="zh-CN" altLang="en-US" dirty="0"/>
              <a:t>主耶稣基督的启示</a:t>
            </a:r>
            <a:r>
              <a:rPr lang="en-US" altLang="zh-CN" dirty="0"/>
              <a:t>》</a:t>
            </a:r>
            <a:r>
              <a:rPr lang="zh-CN" altLang="en-US" dirty="0"/>
              <a:t>（</a:t>
            </a:r>
            <a:r>
              <a:rPr lang="en-US" altLang="zh-CN" dirty="0"/>
              <a:t>The Revelation of the Lord Jesus Christ, 1966, 17, 25-29</a:t>
            </a:r>
            <a:r>
              <a:rPr lang="zh-CN" altLang="en-US" dirty="0"/>
              <a:t>）</a:t>
            </a:r>
          </a:p>
          <a:p>
            <a:pPr marL="742950" lvl="1" indent="-285750">
              <a:buFont typeface="+mj-lt"/>
              <a:buAutoNum type="arabicPeriod"/>
            </a:pPr>
            <a:r>
              <a:rPr lang="zh-CN" altLang="en-US" dirty="0"/>
              <a:t>约翰</a:t>
            </a:r>
            <a:r>
              <a:rPr lang="en-US" altLang="zh-CN" dirty="0"/>
              <a:t>·</a:t>
            </a:r>
            <a:r>
              <a:rPr lang="zh-CN" altLang="en-US" dirty="0"/>
              <a:t>沃尔伍德（</a:t>
            </a:r>
            <a:r>
              <a:rPr lang="en-US" altLang="zh-CN" dirty="0"/>
              <a:t>John F. Walvoord</a:t>
            </a:r>
            <a:r>
              <a:rPr lang="zh-CN" altLang="en-US" dirty="0"/>
              <a:t>），</a:t>
            </a:r>
            <a:r>
              <a:rPr lang="en-US" altLang="zh-CN" dirty="0"/>
              <a:t>《</a:t>
            </a:r>
            <a:r>
              <a:rPr lang="zh-CN" altLang="en-US" dirty="0"/>
              <a:t>耶稣基督的启示</a:t>
            </a:r>
            <a:r>
              <a:rPr lang="en-US" altLang="zh-CN" dirty="0"/>
              <a:t>》</a:t>
            </a:r>
            <a:r>
              <a:rPr lang="zh-CN" altLang="en-US" dirty="0"/>
              <a:t>（</a:t>
            </a:r>
            <a:r>
              <a:rPr lang="en-US" altLang="zh-CN" dirty="0"/>
              <a:t>The Revelation of Jesus Christ, 1966, 52</a:t>
            </a:r>
            <a:r>
              <a:rPr lang="zh-CN" altLang="en-US" dirty="0"/>
              <a:t>），虽然他对此观点持谨慎态度</a:t>
            </a:r>
          </a:p>
          <a:p>
            <a:pPr marL="742950" lvl="1" indent="-285750">
              <a:buFont typeface="+mj-lt"/>
              <a:buAutoNum type="arabicPeriod"/>
            </a:pPr>
            <a:r>
              <a:rPr lang="zh-CN" altLang="en-US" b="1" dirty="0"/>
              <a:t>布朗克（</a:t>
            </a:r>
            <a:r>
              <a:rPr lang="en-US" altLang="zh-CN" b="1" dirty="0"/>
              <a:t>Menno J. </a:t>
            </a:r>
            <a:r>
              <a:rPr lang="en-US" altLang="zh-CN" b="1" dirty="0" err="1"/>
              <a:t>Brunk</a:t>
            </a:r>
            <a:r>
              <a:rPr lang="zh-CN" altLang="en-US" b="1" dirty="0"/>
              <a:t>）</a:t>
            </a:r>
            <a:r>
              <a:rPr lang="zh-CN" altLang="en-US" dirty="0"/>
              <a:t>，</a:t>
            </a:r>
            <a:r>
              <a:rPr lang="en-US" altLang="zh-CN" dirty="0"/>
              <a:t>《</a:t>
            </a:r>
            <a:r>
              <a:rPr lang="zh-CN" altLang="en-US" dirty="0"/>
              <a:t>启示录</a:t>
            </a:r>
            <a:r>
              <a:rPr lang="en-US" altLang="zh-CN" dirty="0"/>
              <a:t>2-3</a:t>
            </a:r>
            <a:r>
              <a:rPr lang="zh-CN" altLang="en-US" dirty="0"/>
              <a:t>章中的七间教会</a:t>
            </a:r>
            <a:r>
              <a:rPr lang="en-US" altLang="zh-CN" dirty="0"/>
              <a:t>》</a:t>
            </a:r>
            <a:r>
              <a:rPr lang="zh-CN" altLang="en-US" dirty="0"/>
              <a:t>（</a:t>
            </a:r>
            <a:r>
              <a:rPr lang="en-US" altLang="zh-CN" dirty="0"/>
              <a:t>The Seven Churches in Revelation 2-3, 1969, 240-246</a:t>
            </a:r>
            <a:r>
              <a:rPr lang="zh-CN" altLang="en-US" dirty="0"/>
              <a:t>）</a:t>
            </a:r>
          </a:p>
          <a:p>
            <a:pPr marL="742950" lvl="1" indent="-285750">
              <a:buFont typeface="+mj-lt"/>
              <a:buAutoNum type="arabicPeriod"/>
            </a:pPr>
            <a:r>
              <a:rPr lang="zh-CN" altLang="en-US" b="1" dirty="0"/>
              <a:t>科恩（</a:t>
            </a:r>
            <a:r>
              <a:rPr lang="en-US" altLang="zh-CN" b="1" dirty="0"/>
              <a:t>Gary G. Cohen</a:t>
            </a:r>
            <a:r>
              <a:rPr lang="zh-CN" altLang="en-US" b="1" dirty="0"/>
              <a:t>）</a:t>
            </a:r>
            <a:r>
              <a:rPr lang="zh-CN" altLang="en-US" dirty="0"/>
              <a:t>，</a:t>
            </a:r>
            <a:r>
              <a:rPr lang="en-US" altLang="zh-CN" dirty="0"/>
              <a:t>《</a:t>
            </a:r>
            <a:r>
              <a:rPr lang="zh-CN" altLang="en-US" dirty="0"/>
              <a:t>理解启示录</a:t>
            </a:r>
            <a:r>
              <a:rPr lang="en-US" altLang="zh-CN" dirty="0"/>
              <a:t>》</a:t>
            </a:r>
            <a:r>
              <a:rPr lang="zh-CN" altLang="en-US" dirty="0"/>
              <a:t>（</a:t>
            </a:r>
            <a:r>
              <a:rPr lang="en-US" altLang="zh-CN" dirty="0"/>
              <a:t>Understanding Revelation, 1968, 44-65</a:t>
            </a:r>
            <a:r>
              <a:rPr lang="zh-CN" altLang="en-US" dirty="0"/>
              <a:t>）</a:t>
            </a:r>
          </a:p>
          <a:p>
            <a:pPr>
              <a:buFont typeface="+mj-lt"/>
              <a:buAutoNum type="arabicPeriod"/>
            </a:pPr>
            <a:r>
              <a:rPr lang="zh-CN" altLang="en-US" dirty="0"/>
              <a:t>当然，非时代论学者也有人持有此观点，例如：</a:t>
            </a:r>
          </a:p>
          <a:p>
            <a:pPr marL="742950" lvl="1" indent="-285750">
              <a:buFont typeface="+mj-lt"/>
              <a:buAutoNum type="arabicPeriod"/>
            </a:pPr>
            <a:r>
              <a:rPr lang="en-US" altLang="zh-CN" dirty="0"/>
              <a:t>J.P. </a:t>
            </a:r>
            <a:r>
              <a:rPr lang="zh-CN" altLang="en-US" dirty="0"/>
              <a:t>朗格（</a:t>
            </a:r>
            <a:r>
              <a:rPr lang="en-US" altLang="zh-CN" dirty="0"/>
              <a:t>J. P. Lange</a:t>
            </a:r>
            <a:r>
              <a:rPr lang="zh-CN" altLang="en-US" dirty="0"/>
              <a:t>），</a:t>
            </a:r>
            <a:r>
              <a:rPr lang="en-US" altLang="zh-CN" dirty="0"/>
              <a:t>《</a:t>
            </a:r>
            <a:r>
              <a:rPr lang="zh-CN" altLang="en-US" dirty="0"/>
              <a:t>圣经评注：启示录</a:t>
            </a:r>
            <a:r>
              <a:rPr lang="en-US" altLang="zh-CN" dirty="0"/>
              <a:t>》</a:t>
            </a:r>
            <a:r>
              <a:rPr lang="zh-CN" altLang="en-US" dirty="0"/>
              <a:t>（</a:t>
            </a:r>
            <a:r>
              <a:rPr lang="en-US" altLang="zh-CN" dirty="0"/>
              <a:t>Commentary on the Holy Scriptures - Revelation, 139</a:t>
            </a:r>
            <a:r>
              <a:rPr lang="zh-CN" altLang="en-US" dirty="0"/>
              <a:t>）</a:t>
            </a:r>
          </a:p>
          <a:p>
            <a:pPr marL="742950" lvl="1" indent="-285750">
              <a:buFont typeface="+mj-lt"/>
              <a:buAutoNum type="arabicPeriod"/>
            </a:pPr>
            <a:r>
              <a:rPr lang="en-US" altLang="zh-CN" dirty="0"/>
              <a:t>R.C. </a:t>
            </a:r>
            <a:r>
              <a:rPr lang="zh-CN" altLang="en-US" dirty="0"/>
              <a:t>特伦奇（</a:t>
            </a:r>
            <a:r>
              <a:rPr lang="en-US" altLang="zh-CN" dirty="0"/>
              <a:t>R. C. Trench</a:t>
            </a:r>
            <a:r>
              <a:rPr lang="zh-CN" altLang="en-US" dirty="0"/>
              <a:t>），</a:t>
            </a:r>
            <a:r>
              <a:rPr lang="en-US" altLang="zh-CN" dirty="0"/>
              <a:t>《</a:t>
            </a:r>
            <a:r>
              <a:rPr lang="zh-CN" altLang="en-US" dirty="0"/>
              <a:t>小亚细亚七教会书信评注</a:t>
            </a:r>
            <a:r>
              <a:rPr lang="en-US" altLang="zh-CN" dirty="0"/>
              <a:t>》</a:t>
            </a:r>
            <a:r>
              <a:rPr lang="zh-CN" altLang="en-US" dirty="0"/>
              <a:t>（</a:t>
            </a:r>
            <a:r>
              <a:rPr lang="en-US" altLang="zh-CN" dirty="0"/>
              <a:t>Commentary on the Epistles to the Seven Churches in Asia, 237-245</a:t>
            </a:r>
            <a:r>
              <a:rPr lang="zh-CN" altLang="en-US" dirty="0"/>
              <a:t>）</a:t>
            </a:r>
          </a:p>
          <a:p>
            <a:pPr>
              <a:buFont typeface="+mj-lt"/>
              <a:buAutoNum type="arabicPeriod"/>
            </a:pPr>
            <a:r>
              <a:rPr lang="zh-CN" altLang="en-US" dirty="0"/>
              <a:t>**詹姆斯</a:t>
            </a:r>
            <a:r>
              <a:rPr lang="en-US" altLang="zh-CN" dirty="0"/>
              <a:t>·</a:t>
            </a:r>
            <a:r>
              <a:rPr lang="zh-CN" altLang="en-US" dirty="0"/>
              <a:t>博耶（</a:t>
            </a:r>
            <a:r>
              <a:rPr lang="en-US" altLang="zh-CN" dirty="0"/>
              <a:t>James L. Boyer</a:t>
            </a:r>
            <a:r>
              <a:rPr lang="zh-CN" altLang="en-US" dirty="0"/>
              <a:t>）**在</a:t>
            </a:r>
            <a:r>
              <a:rPr lang="en-US" altLang="zh-CN" dirty="0"/>
              <a:t>《</a:t>
            </a:r>
            <a:r>
              <a:rPr lang="zh-CN" altLang="en-US" dirty="0"/>
              <a:t>启示录</a:t>
            </a:r>
            <a:r>
              <a:rPr lang="en-US" altLang="zh-CN" dirty="0"/>
              <a:t>2-3</a:t>
            </a:r>
            <a:r>
              <a:rPr lang="zh-CN" altLang="en-US" dirty="0"/>
              <a:t>章的教会是否是预言性的？</a:t>
            </a:r>
            <a:r>
              <a:rPr lang="en-US" altLang="zh-CN" dirty="0"/>
              <a:t>》</a:t>
            </a:r>
            <a:r>
              <a:rPr lang="zh-CN" altLang="en-US" dirty="0"/>
              <a:t>（</a:t>
            </a:r>
            <a:r>
              <a:rPr lang="en-US" altLang="zh-CN" dirty="0"/>
              <a:t>Are the Churches of Revelation 2–3 Prophetic?</a:t>
            </a:r>
            <a:r>
              <a:rPr lang="zh-CN" altLang="en-US" dirty="0"/>
              <a:t>，</a:t>
            </a:r>
            <a:r>
              <a:rPr lang="en-US" altLang="zh-CN" dirty="0"/>
              <a:t>1985, 267-273</a:t>
            </a:r>
            <a:r>
              <a:rPr lang="zh-CN" altLang="en-US" dirty="0"/>
              <a:t>）中回答：“是的。”</a:t>
            </a:r>
          </a:p>
          <a:p>
            <a:pPr>
              <a:buFont typeface="+mj-lt"/>
              <a:buAutoNum type="arabicPeriod"/>
            </a:pPr>
            <a:r>
              <a:rPr lang="zh-CN" altLang="en-US" b="1" dirty="0"/>
              <a:t>典型（代表性）观点（</a:t>
            </a:r>
            <a:r>
              <a:rPr lang="en-US" altLang="zh-CN" b="1" dirty="0"/>
              <a:t>Typical/Representative</a:t>
            </a:r>
            <a:r>
              <a:rPr lang="zh-CN" altLang="en-US" b="1" dirty="0"/>
              <a:t>）：</a:t>
            </a:r>
            <a:br>
              <a:rPr lang="en-US" altLang="zh-CN" dirty="0"/>
            </a:br>
            <a:r>
              <a:rPr lang="zh-CN" altLang="en-US" dirty="0"/>
              <a:t>这些教会是</a:t>
            </a:r>
            <a:r>
              <a:rPr lang="zh-CN" altLang="en-US" b="1" dirty="0"/>
              <a:t>真实存在的</a:t>
            </a:r>
            <a:r>
              <a:rPr lang="zh-CN" altLang="en-US" dirty="0"/>
              <a:t>，但同时代表</a:t>
            </a:r>
            <a:r>
              <a:rPr lang="zh-CN" altLang="en-US" b="1" dirty="0"/>
              <a:t>整个教会历史中各种类型的教会</a:t>
            </a:r>
            <a:r>
              <a:rPr lang="zh-CN" altLang="en-US" dirty="0"/>
              <a:t>。因此，这一观点也被称为“</a:t>
            </a:r>
            <a:r>
              <a:rPr lang="zh-CN" altLang="en-US" b="1" dirty="0"/>
              <a:t>典型</a:t>
            </a:r>
            <a:r>
              <a:rPr lang="zh-CN" altLang="en-US" dirty="0"/>
              <a:t>”或“</a:t>
            </a:r>
            <a:r>
              <a:rPr lang="zh-CN" altLang="en-US" b="1" dirty="0"/>
              <a:t>代表性</a:t>
            </a:r>
            <a:r>
              <a:rPr lang="zh-CN" altLang="en-US" dirty="0"/>
              <a:t>”的观点。</a:t>
            </a:r>
          </a:p>
          <a:p>
            <a:r>
              <a:rPr lang="zh-CN" altLang="en-US" b="1" dirty="0"/>
              <a:t>批评与反驳：</a:t>
            </a:r>
          </a:p>
          <a:p>
            <a:pPr>
              <a:buFont typeface="+mj-lt"/>
              <a:buAutoNum type="arabicPeriod"/>
            </a:pPr>
            <a:r>
              <a:rPr lang="zh-CN" altLang="en-US" b="1" dirty="0"/>
              <a:t>历史教会（</a:t>
            </a:r>
            <a:r>
              <a:rPr lang="en-US" altLang="zh-CN" b="1" dirty="0"/>
              <a:t>Historic Churches</a:t>
            </a:r>
            <a:r>
              <a:rPr lang="zh-CN" altLang="en-US" b="1" dirty="0"/>
              <a:t>）：</a:t>
            </a:r>
            <a:endParaRPr lang="en-US" altLang="zh-CN" dirty="0"/>
          </a:p>
          <a:p>
            <a:pPr marL="742950" lvl="1" indent="-285750">
              <a:buFont typeface="+mj-lt"/>
              <a:buAutoNum type="arabicPeriod"/>
            </a:pPr>
            <a:r>
              <a:rPr lang="zh-CN" altLang="en-US" dirty="0"/>
              <a:t>质疑这些教会是否全部存在的说法是</a:t>
            </a:r>
            <a:r>
              <a:rPr lang="zh-CN" altLang="en-US" b="1" dirty="0"/>
              <a:t>站不住脚的</a:t>
            </a:r>
            <a:r>
              <a:rPr lang="en-US" altLang="zh-CN" dirty="0"/>
              <a:t>——</a:t>
            </a:r>
            <a:r>
              <a:rPr lang="zh-CN" altLang="en-US" dirty="0"/>
              <a:t>仅仅因为</a:t>
            </a:r>
            <a:r>
              <a:rPr lang="zh-CN" altLang="en-US" b="1" dirty="0"/>
              <a:t>我们没有所有的历史资料，并不意味着这些教会不存在</a:t>
            </a:r>
            <a:r>
              <a:rPr lang="zh-CN" altLang="en-US" dirty="0"/>
              <a:t>（这是“沉默论证”的逻辑错误）。</a:t>
            </a:r>
          </a:p>
          <a:p>
            <a:pPr>
              <a:buFont typeface="+mj-lt"/>
              <a:buAutoNum type="arabicPeriod"/>
            </a:pPr>
            <a:r>
              <a:rPr lang="zh-CN" altLang="en-US" b="1" dirty="0"/>
              <a:t>历史</a:t>
            </a:r>
            <a:r>
              <a:rPr lang="en-US" altLang="zh-CN" b="1" dirty="0"/>
              <a:t>—</a:t>
            </a:r>
            <a:r>
              <a:rPr lang="zh-CN" altLang="en-US" b="1" dirty="0"/>
              <a:t>预言性（</a:t>
            </a:r>
            <a:r>
              <a:rPr lang="en-US" altLang="zh-CN" b="1" dirty="0" err="1"/>
              <a:t>Historico</a:t>
            </a:r>
            <a:r>
              <a:rPr lang="en-US" altLang="zh-CN" b="1" dirty="0"/>
              <a:t>-Prophetical</a:t>
            </a:r>
            <a:r>
              <a:rPr lang="zh-CN" altLang="en-US" b="1" dirty="0"/>
              <a:t>）：</a:t>
            </a:r>
            <a:endParaRPr lang="en-US" altLang="zh-CN" dirty="0"/>
          </a:p>
          <a:p>
            <a:pPr marL="742950" lvl="1" indent="-285750">
              <a:buFont typeface="+mj-lt"/>
              <a:buAutoNum type="arabicPeriod"/>
            </a:pPr>
            <a:r>
              <a:rPr lang="zh-CN" altLang="en-US" b="1" dirty="0"/>
              <a:t>教会历史并非只有七个阶段</a:t>
            </a:r>
            <a:r>
              <a:rPr lang="zh-CN" altLang="en-US" dirty="0"/>
              <a:t>，而是通常划分为</a:t>
            </a:r>
            <a:r>
              <a:rPr lang="zh-CN" altLang="en-US" b="1" dirty="0"/>
              <a:t>三个阶段</a:t>
            </a:r>
            <a:r>
              <a:rPr lang="zh-CN" altLang="en-US" dirty="0"/>
              <a:t>： </a:t>
            </a:r>
          </a:p>
          <a:p>
            <a:pPr marL="1143000" lvl="2" indent="-228600">
              <a:buFont typeface="+mj-lt"/>
              <a:buAutoNum type="arabicPeriod"/>
            </a:pPr>
            <a:r>
              <a:rPr lang="zh-CN" altLang="en-US" b="1" dirty="0"/>
              <a:t>古代教会（至</a:t>
            </a:r>
            <a:r>
              <a:rPr lang="en-US" altLang="zh-CN" b="1" dirty="0"/>
              <a:t>590</a:t>
            </a:r>
            <a:r>
              <a:rPr lang="zh-CN" altLang="en-US" b="1" dirty="0"/>
              <a:t>年）</a:t>
            </a:r>
            <a:endParaRPr lang="zh-CN" altLang="en-US" dirty="0"/>
          </a:p>
          <a:p>
            <a:pPr marL="1143000" lvl="2" indent="-228600">
              <a:buFont typeface="+mj-lt"/>
              <a:buAutoNum type="arabicPeriod"/>
            </a:pPr>
            <a:r>
              <a:rPr lang="zh-CN" altLang="en-US" b="1" dirty="0"/>
              <a:t>中世纪教会（</a:t>
            </a:r>
            <a:r>
              <a:rPr lang="en-US" altLang="zh-CN" b="1" dirty="0"/>
              <a:t>590-1517</a:t>
            </a:r>
            <a:r>
              <a:rPr lang="zh-CN" altLang="en-US" b="1" dirty="0"/>
              <a:t>年）</a:t>
            </a:r>
            <a:endParaRPr lang="zh-CN" altLang="en-US" dirty="0"/>
          </a:p>
          <a:p>
            <a:pPr marL="1143000" lvl="2" indent="-228600">
              <a:buFont typeface="+mj-lt"/>
              <a:buAutoNum type="arabicPeriod"/>
            </a:pPr>
            <a:r>
              <a:rPr lang="zh-CN" altLang="en-US" b="1" dirty="0"/>
              <a:t>现代教会（</a:t>
            </a:r>
            <a:r>
              <a:rPr lang="en-US" altLang="zh-CN" b="1" dirty="0"/>
              <a:t>1517</a:t>
            </a:r>
            <a:r>
              <a:rPr lang="zh-CN" altLang="en-US" b="1" dirty="0"/>
              <a:t>年至今）</a:t>
            </a:r>
            <a:endParaRPr lang="zh-CN" altLang="en-US" dirty="0"/>
          </a:p>
          <a:p>
            <a:pPr marL="742950" lvl="1" indent="-285750">
              <a:buFont typeface="+mj-lt"/>
              <a:buAutoNum type="arabicPeriod"/>
            </a:pPr>
            <a:r>
              <a:rPr lang="zh-CN" altLang="en-US" b="1" dirty="0"/>
              <a:t>这些划分都是人为的</a:t>
            </a:r>
            <a:r>
              <a:rPr lang="zh-CN" altLang="en-US" dirty="0"/>
              <a:t>，例如：“撒狄教会（</a:t>
            </a:r>
            <a:r>
              <a:rPr lang="en-US" altLang="zh-CN" dirty="0"/>
              <a:t>Sardis</a:t>
            </a:r>
            <a:r>
              <a:rPr lang="zh-CN" altLang="en-US" dirty="0"/>
              <a:t>）”到底代表</a:t>
            </a:r>
            <a:r>
              <a:rPr lang="zh-CN" altLang="en-US" b="1" dirty="0"/>
              <a:t>宗教改革之前的教会</a:t>
            </a:r>
            <a:r>
              <a:rPr lang="zh-CN" altLang="en-US" dirty="0"/>
              <a:t>，还是</a:t>
            </a:r>
            <a:r>
              <a:rPr lang="zh-CN" altLang="en-US" b="1" dirty="0"/>
              <a:t>宗教改革本身</a:t>
            </a:r>
            <a:r>
              <a:rPr lang="zh-CN" altLang="en-US" dirty="0"/>
              <a:t>？这一点存疑。</a:t>
            </a:r>
          </a:p>
          <a:p>
            <a:pPr>
              <a:buFont typeface="+mj-lt"/>
              <a:buAutoNum type="arabicPeriod"/>
            </a:pPr>
            <a:r>
              <a:rPr lang="zh-CN" altLang="en-US" b="1" dirty="0"/>
              <a:t>预言性（</a:t>
            </a:r>
            <a:r>
              <a:rPr lang="en-US" altLang="zh-CN" b="1" dirty="0"/>
              <a:t>Prophetic</a:t>
            </a:r>
            <a:r>
              <a:rPr lang="zh-CN" altLang="en-US" b="1" dirty="0"/>
              <a:t>）：</a:t>
            </a:r>
            <a:endParaRPr lang="en-US" altLang="zh-CN" dirty="0"/>
          </a:p>
          <a:p>
            <a:pPr marL="742950" lvl="1" indent="-285750">
              <a:buFont typeface="+mj-lt"/>
              <a:buAutoNum type="arabicPeriod"/>
            </a:pPr>
            <a:r>
              <a:rPr lang="zh-CN" altLang="en-US" b="1" dirty="0"/>
              <a:t>（</a:t>
            </a:r>
            <a:r>
              <a:rPr lang="en-US" altLang="zh-CN" b="1" dirty="0"/>
              <a:t>a</a:t>
            </a:r>
            <a:r>
              <a:rPr lang="zh-CN" altLang="en-US" b="1" dirty="0"/>
              <a:t>）</a:t>
            </a:r>
            <a:r>
              <a:rPr lang="en-US" altLang="zh-CN" dirty="0"/>
              <a:t> </a:t>
            </a:r>
            <a:r>
              <a:rPr lang="zh-CN" altLang="en-US" dirty="0"/>
              <a:t>任何</a:t>
            </a:r>
            <a:r>
              <a:rPr lang="zh-CN" altLang="en-US" b="1" dirty="0"/>
              <a:t>预言性的元素都会破坏基督随时再来的教义（</a:t>
            </a:r>
            <a:r>
              <a:rPr lang="en-US" altLang="zh-CN" b="1" dirty="0"/>
              <a:t>imminency</a:t>
            </a:r>
            <a:r>
              <a:rPr lang="zh-CN" altLang="en-US" b="1" dirty="0"/>
              <a:t>）</a:t>
            </a:r>
            <a:r>
              <a:rPr lang="zh-CN" altLang="en-US" dirty="0"/>
              <a:t>，因此</a:t>
            </a:r>
            <a:r>
              <a:rPr lang="zh-CN" altLang="en-US" b="1" dirty="0"/>
              <a:t>这些章节只能与第一世纪的教会有关</a:t>
            </a:r>
            <a:r>
              <a:rPr lang="zh-CN" altLang="en-US" dirty="0"/>
              <a:t>，因为</a:t>
            </a:r>
            <a:r>
              <a:rPr lang="zh-CN" altLang="en-US" b="1" dirty="0"/>
              <a:t>第四封信（推雅推喇）和第六封信（非拉铁非）都提到基督的“即将到来”。如果非拉铁非教会（</a:t>
            </a:r>
            <a:r>
              <a:rPr lang="en-US" altLang="zh-CN" b="1" dirty="0"/>
              <a:t>Philadelphia</a:t>
            </a:r>
            <a:r>
              <a:rPr lang="zh-CN" altLang="en-US" b="1" dirty="0"/>
              <a:t>）必须等到“老底嘉时代（</a:t>
            </a:r>
            <a:r>
              <a:rPr lang="en-US" altLang="zh-CN" b="1" dirty="0"/>
              <a:t>Laodicean age</a:t>
            </a:r>
            <a:r>
              <a:rPr lang="zh-CN" altLang="en-US" b="1" dirty="0"/>
              <a:t>）”才能被拯救脱离灾难（</a:t>
            </a:r>
            <a:r>
              <a:rPr lang="en-US" altLang="zh-CN" b="1" dirty="0"/>
              <a:t>3:10</a:t>
            </a:r>
            <a:r>
              <a:rPr lang="zh-CN" altLang="en-US" b="1" dirty="0"/>
              <a:t>），那么这对他们来说就是一个</a:t>
            </a:r>
            <a:r>
              <a:rPr lang="zh-CN" altLang="en-US" dirty="0"/>
              <a:t>虚假的希望**。</a:t>
            </a:r>
          </a:p>
          <a:p>
            <a:pPr marL="742950" lvl="1" indent="-285750">
              <a:buFont typeface="+mj-lt"/>
              <a:buAutoNum type="arabicPeriod"/>
            </a:pPr>
            <a:r>
              <a:rPr lang="zh-CN" altLang="en-US" b="1" dirty="0"/>
              <a:t>（</a:t>
            </a:r>
            <a:r>
              <a:rPr lang="en-US" altLang="zh-CN" b="1" dirty="0"/>
              <a:t>b</a:t>
            </a:r>
            <a:r>
              <a:rPr lang="zh-CN" altLang="en-US" b="1" dirty="0"/>
              <a:t>）</a:t>
            </a:r>
            <a:r>
              <a:rPr lang="en-US" altLang="zh-CN" dirty="0"/>
              <a:t> </a:t>
            </a:r>
            <a:r>
              <a:rPr lang="zh-CN" altLang="en-US" b="1" dirty="0"/>
              <a:t>这些章节或新约的其他部分</a:t>
            </a:r>
            <a:r>
              <a:rPr lang="zh-CN" altLang="en-US" dirty="0"/>
              <a:t>都没有任何暗示</a:t>
            </a:r>
            <a:r>
              <a:rPr lang="zh-CN" altLang="en-US" b="1" dirty="0"/>
              <a:t>这七间教会代表教会历史的七个阶段</a:t>
            </a:r>
            <a:r>
              <a:rPr lang="zh-CN" altLang="en-US" dirty="0"/>
              <a:t>。</a:t>
            </a:r>
          </a:p>
          <a:p>
            <a:pPr marL="742950" lvl="1" indent="-285750">
              <a:buFont typeface="+mj-lt"/>
              <a:buAutoNum type="arabicPeriod"/>
            </a:pPr>
            <a:r>
              <a:rPr lang="zh-CN" altLang="en-US" b="1" dirty="0"/>
              <a:t>（</a:t>
            </a:r>
            <a:r>
              <a:rPr lang="en-US" altLang="zh-CN" b="1" dirty="0"/>
              <a:t>c</a:t>
            </a:r>
            <a:r>
              <a:rPr lang="zh-CN" altLang="en-US" b="1" dirty="0"/>
              <a:t>）</a:t>
            </a:r>
            <a:r>
              <a:rPr lang="en-US" altLang="zh-CN" dirty="0"/>
              <a:t> </a:t>
            </a:r>
            <a:r>
              <a:rPr lang="zh-CN" altLang="en-US" dirty="0"/>
              <a:t>这些书信的风格</a:t>
            </a:r>
            <a:r>
              <a:rPr lang="zh-CN" altLang="en-US" b="1" dirty="0"/>
              <a:t>不同于启示录</a:t>
            </a:r>
            <a:r>
              <a:rPr lang="en-US" altLang="zh-CN" b="1" dirty="0"/>
              <a:t>4-22</a:t>
            </a:r>
            <a:r>
              <a:rPr lang="zh-CN" altLang="en-US" b="1" dirty="0"/>
              <a:t>章的预言性内容</a:t>
            </a:r>
            <a:r>
              <a:rPr lang="zh-CN" altLang="en-US" dirty="0"/>
              <a:t>，更类似于</a:t>
            </a:r>
            <a:r>
              <a:rPr lang="zh-CN" altLang="en-US" b="1" dirty="0"/>
              <a:t>保罗的书信</a:t>
            </a:r>
            <a:r>
              <a:rPr lang="zh-CN" altLang="en-US" dirty="0"/>
              <a:t>。</a:t>
            </a:r>
          </a:p>
          <a:p>
            <a:pPr>
              <a:buFont typeface="+mj-lt"/>
              <a:buAutoNum type="arabicPeriod"/>
            </a:pPr>
            <a:r>
              <a:rPr lang="zh-CN" altLang="en-US" b="1" dirty="0"/>
              <a:t>典型（代表性）观点（</a:t>
            </a:r>
            <a:r>
              <a:rPr lang="en-US" altLang="zh-CN" b="1" dirty="0"/>
              <a:t>Typical/Representative</a:t>
            </a:r>
            <a:r>
              <a:rPr lang="zh-CN" altLang="en-US" b="1" dirty="0"/>
              <a:t>）：</a:t>
            </a:r>
            <a:endParaRPr lang="en-US" altLang="zh-CN" dirty="0"/>
          </a:p>
          <a:p>
            <a:pPr marL="742950" lvl="1" indent="-285750">
              <a:buFont typeface="+mj-lt"/>
              <a:buAutoNum type="arabicPeriod"/>
            </a:pPr>
            <a:r>
              <a:rPr lang="zh-CN" altLang="en-US" b="1" dirty="0"/>
              <a:t>（</a:t>
            </a:r>
            <a:r>
              <a:rPr lang="en-US" altLang="zh-CN" b="1" dirty="0"/>
              <a:t>a</a:t>
            </a:r>
            <a:r>
              <a:rPr lang="zh-CN" altLang="en-US" b="1" dirty="0"/>
              <a:t>）</a:t>
            </a:r>
            <a:r>
              <a:rPr lang="en-US" altLang="zh-CN" dirty="0"/>
              <a:t> </a:t>
            </a:r>
            <a:r>
              <a:rPr lang="zh-CN" altLang="en-US" dirty="0"/>
              <a:t>只有在启示录明确</a:t>
            </a:r>
            <a:r>
              <a:rPr lang="zh-CN" altLang="en-US" b="1" dirty="0"/>
              <a:t>提到“基督再来前会有至少</a:t>
            </a:r>
            <a:r>
              <a:rPr lang="en-US" altLang="zh-CN" b="1" dirty="0"/>
              <a:t>2000</a:t>
            </a:r>
            <a:r>
              <a:rPr lang="zh-CN" altLang="en-US" b="1" dirty="0"/>
              <a:t>年的教会历史”</a:t>
            </a:r>
            <a:r>
              <a:rPr lang="zh-CN" altLang="en-US" dirty="0"/>
              <a:t>，或者</a:t>
            </a:r>
            <a:r>
              <a:rPr lang="zh-CN" altLang="en-US" b="1" dirty="0"/>
              <a:t>明确说有“七个教会历史阶段”</a:t>
            </a:r>
            <a:r>
              <a:rPr lang="zh-CN" altLang="en-US" dirty="0"/>
              <a:t>，才会</a:t>
            </a:r>
            <a:r>
              <a:rPr lang="zh-CN" altLang="en-US" b="1" dirty="0"/>
              <a:t>破坏基督随时再来的教义</a:t>
            </a:r>
            <a:r>
              <a:rPr lang="zh-CN" altLang="en-US" dirty="0"/>
              <a:t>（詹姆斯</a:t>
            </a:r>
            <a:r>
              <a:rPr lang="en-US" altLang="zh-CN" dirty="0"/>
              <a:t>·</a:t>
            </a:r>
            <a:r>
              <a:rPr lang="zh-CN" altLang="en-US" dirty="0"/>
              <a:t>博耶，</a:t>
            </a:r>
            <a:r>
              <a:rPr lang="en-US" altLang="zh-CN" dirty="0"/>
              <a:t>269-270</a:t>
            </a:r>
            <a:r>
              <a:rPr lang="zh-CN" altLang="en-US" dirty="0"/>
              <a:t>）。</a:t>
            </a:r>
          </a:p>
          <a:p>
            <a:pPr marL="742950" lvl="1" indent="-285750">
              <a:buFont typeface="+mj-lt"/>
              <a:buAutoNum type="arabicPeriod"/>
            </a:pPr>
            <a:r>
              <a:rPr lang="zh-CN" altLang="en-US" b="1" dirty="0"/>
              <a:t>（</a:t>
            </a:r>
            <a:r>
              <a:rPr lang="en-US" altLang="zh-CN" b="1" dirty="0"/>
              <a:t>b</a:t>
            </a:r>
            <a:r>
              <a:rPr lang="zh-CN" altLang="en-US" b="1" dirty="0"/>
              <a:t>）</a:t>
            </a:r>
            <a:r>
              <a:rPr lang="en-US" altLang="zh-CN" dirty="0"/>
              <a:t> </a:t>
            </a:r>
            <a:r>
              <a:rPr lang="zh-CN" altLang="en-US" dirty="0"/>
              <a:t>这七间教会</a:t>
            </a:r>
            <a:r>
              <a:rPr lang="zh-CN" altLang="en-US" b="1" dirty="0"/>
              <a:t>并不能代表第一世纪所有的教会类型</a:t>
            </a:r>
            <a:r>
              <a:rPr lang="zh-CN" altLang="en-US" dirty="0"/>
              <a:t>，也无法囊括整个教会历史。例如，“加拉太教会（</a:t>
            </a:r>
            <a:r>
              <a:rPr lang="en-US" altLang="zh-CN" dirty="0"/>
              <a:t>Galatian</a:t>
            </a:r>
            <a:r>
              <a:rPr lang="zh-CN" altLang="en-US" dirty="0"/>
              <a:t>）”和“哥林多教会（</a:t>
            </a:r>
            <a:r>
              <a:rPr lang="en-US" altLang="zh-CN" dirty="0"/>
              <a:t>Corinthian</a:t>
            </a:r>
            <a:r>
              <a:rPr lang="zh-CN" altLang="en-US" dirty="0"/>
              <a:t>）”就不在其中。因此，“七”这个数字比起</a:t>
            </a:r>
            <a:r>
              <a:rPr lang="zh-CN" altLang="en-US" b="1" dirty="0"/>
              <a:t>历史</a:t>
            </a:r>
            <a:r>
              <a:rPr lang="en-US" altLang="zh-CN" b="1" dirty="0"/>
              <a:t>—</a:t>
            </a:r>
            <a:r>
              <a:rPr lang="zh-CN" altLang="en-US" b="1" dirty="0"/>
              <a:t>预言性观点</a:t>
            </a:r>
            <a:r>
              <a:rPr lang="zh-CN" altLang="en-US" dirty="0"/>
              <a:t>所提出的</a:t>
            </a:r>
            <a:r>
              <a:rPr lang="zh-CN" altLang="en-US" b="1" dirty="0"/>
              <a:t>三个阶段</a:t>
            </a:r>
            <a:r>
              <a:rPr lang="zh-CN" altLang="en-US" dirty="0"/>
              <a:t>，更能够象征整个教会时代。</a:t>
            </a:r>
          </a:p>
          <a:p>
            <a:pPr marL="228600" indent="-228600">
              <a:buAutoNum type="arabicPeriod"/>
            </a:pPr>
            <a:endParaRPr lang="en-US" sz="1800" dirty="0"/>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schemeClr val="bg1"/>
                </a:solidFill>
              </a:rPr>
              <a:pPr/>
              <a:t>9</a:t>
            </a:fld>
            <a:endParaRPr lang="en-GB" sz="1200">
              <a:solidFill>
                <a:schemeClr val="bg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80</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在</a:t>
            </a:r>
            <a:r>
              <a:rPr lang="zh-CN" altLang="en-US" b="1" dirty="0"/>
              <a:t>尼禄</a:t>
            </a:r>
            <a:r>
              <a:rPr lang="zh-CN" altLang="en-US" dirty="0"/>
              <a:t>的逼迫时期，基督徒</a:t>
            </a:r>
            <a:r>
              <a:rPr lang="zh-CN" altLang="en-US" b="1" dirty="0"/>
              <a:t>拒绝停止敬拜基督</a:t>
            </a:r>
            <a:r>
              <a:rPr lang="zh-CN" altLang="en-US" dirty="0"/>
              <a:t>，因此他们在</a:t>
            </a:r>
            <a:r>
              <a:rPr lang="zh-CN" altLang="en-US" b="1" dirty="0"/>
              <a:t>罗马地下墓穴</a:t>
            </a:r>
            <a:r>
              <a:rPr lang="zh-CN" altLang="en-US" dirty="0"/>
              <a:t>中举行聚会。</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9D00-508C-6A09-0ED7-950D75F305F3}"/>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F2C7F135-5746-6D37-882A-AE71818ADB49}"/>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1A53B93A-F778-FC8B-3C51-CF82FF722C03}"/>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0498EA15-BCA3-130E-D8F9-16F3332110D1}"/>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81</a:t>
            </a:fld>
            <a:endParaRPr lang="en-GB" sz="1200">
              <a:solidFill>
                <a:prstClr val="white"/>
              </a:solidFill>
            </a:endParaRPr>
          </a:p>
        </p:txBody>
      </p:sp>
    </p:spTree>
    <p:extLst>
      <p:ext uri="{BB962C8B-B14F-4D97-AF65-F5344CB8AC3E}">
        <p14:creationId xmlns:p14="http://schemas.microsoft.com/office/powerpoint/2010/main" val="6340857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04D16C-6DB0-3346-A0F5-B76AA8FBE7B7}" type="slidenum">
              <a:rPr lang="en-US">
                <a:solidFill>
                  <a:prstClr val="black"/>
                </a:solidFill>
              </a:rPr>
              <a:pPr/>
              <a:t>83</a:t>
            </a:fld>
            <a:endParaRPr lang="en-US">
              <a:solidFill>
                <a:prstClr val="black"/>
              </a:solidFill>
            </a:endParaRPr>
          </a:p>
        </p:txBody>
      </p:sp>
      <p:sp>
        <p:nvSpPr>
          <p:cNvPr id="68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6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Indian Christians burn Pakistan’s flag to protest church attack in Peshawar - See more at: http://</a:t>
            </a:r>
            <a:r>
              <a:rPr lang="en-US" dirty="0" err="1">
                <a:effectLst/>
              </a:rPr>
              <a:t>post.jagran.com</a:t>
            </a:r>
            <a:r>
              <a:rPr lang="en-US" dirty="0">
                <a:effectLst/>
              </a:rPr>
              <a:t>/christians-burn-pakistans-flag-to-protest-church-attack-in-peshawar-1380097718#sthash.drVPwCB0.dpuf</a:t>
            </a:r>
          </a:p>
          <a:p>
            <a:endParaRPr lang="en-US" dirty="0">
              <a:latin typeface="Times New Roman" charset="0"/>
              <a:ea typeface="ＭＳ Ｐゴシック" charset="0"/>
              <a:cs typeface="ＭＳ Ｐゴシック" charset="0"/>
            </a:endParaRPr>
          </a:p>
          <a:p>
            <a:r>
              <a:rPr lang="zh-CN" altLang="en-US" b="1" dirty="0"/>
              <a:t>印度基督徒焚烧巴基斯坦国旗，以抗议白沙瓦教堂遭袭事件</a:t>
            </a:r>
            <a:endParaRPr lang="zh-CN" altLang="en-US" dirty="0"/>
          </a:p>
          <a:p>
            <a:br>
              <a:rPr lang="zh-CN" altLang="en-US" dirty="0"/>
            </a:br>
            <a:endParaRPr lang="zh-CN" altLang="en-US" dirty="0"/>
          </a:p>
          <a:p>
            <a:r>
              <a:rPr lang="zh-CN" altLang="en-US" dirty="0"/>
              <a:t>查看更多详情：</a:t>
            </a:r>
            <a:r>
              <a:rPr lang="zh-CN" altLang="en-US" dirty="0">
                <a:hlinkClick r:id="rId3"/>
              </a:rPr>
              <a:t>链接</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Note the large words in English that the people of All Saints read prior to their martyrdom or suffering</a:t>
            </a:r>
            <a:r>
              <a:rPr lang="en-US" baseline="0" dirty="0">
                <a:latin typeface="Times New Roman" charset="0"/>
                <a:ea typeface="ＭＳ Ｐゴシック" charset="0"/>
                <a:cs typeface="ＭＳ Ｐゴシック" charset="0"/>
              </a:rPr>
              <a:t> in the courtyard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请注意，</a:t>
            </a:r>
            <a:r>
              <a:rPr lang="zh-CN" altLang="en-US" b="1" dirty="0"/>
              <a:t>万圣教堂</a:t>
            </a:r>
            <a:r>
              <a:rPr lang="zh-CN" altLang="en-US" dirty="0"/>
              <a:t>的信徒在</a:t>
            </a:r>
            <a:r>
              <a:rPr lang="zh-CN" altLang="en-US" b="1" dirty="0"/>
              <a:t>殉道或受苦</a:t>
            </a:r>
            <a:r>
              <a:rPr lang="zh-CN" altLang="en-US" dirty="0"/>
              <a:t>之前，在庭院中所阅读的</a:t>
            </a:r>
            <a:r>
              <a:rPr lang="zh-CN" altLang="en-US" b="1" dirty="0"/>
              <a:t>那些醒目的英文词句</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We have committed S$3000</a:t>
            </a:r>
            <a:r>
              <a:rPr lang="en-US" baseline="0" dirty="0">
                <a:latin typeface="Times New Roman" charset="0"/>
                <a:ea typeface="ＭＳ Ｐゴシック" charset="0"/>
                <a:cs typeface="ＭＳ Ｐゴシック" charset="0"/>
              </a:rPr>
              <a:t> to help 6 families who lost their bread winners for three months.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我们已承诺提供 </a:t>
            </a:r>
            <a:r>
              <a:rPr lang="zh-CN" altLang="en-US" b="1" dirty="0"/>
              <a:t>新加坡币 </a:t>
            </a:r>
            <a:r>
              <a:rPr lang="en-US" altLang="zh-CN" b="1" dirty="0"/>
              <a:t>3000 </a:t>
            </a:r>
            <a:r>
              <a:rPr lang="zh-CN" altLang="en-US" b="1" dirty="0"/>
              <a:t>元</a:t>
            </a:r>
            <a:r>
              <a:rPr lang="zh-CN" altLang="en-US" dirty="0"/>
              <a:t>，帮助 </a:t>
            </a:r>
            <a:r>
              <a:rPr lang="en-US" altLang="zh-CN" b="1" dirty="0"/>
              <a:t>6 </a:t>
            </a:r>
            <a:r>
              <a:rPr lang="zh-CN" altLang="en-US" b="1" dirty="0"/>
              <a:t>个失去家庭支柱的家庭</a:t>
            </a:r>
            <a:r>
              <a:rPr lang="zh-CN" altLang="en-US" dirty="0"/>
              <a:t>，为期 </a:t>
            </a:r>
            <a:r>
              <a:rPr lang="zh-CN" altLang="en-US" b="1" dirty="0"/>
              <a:t>三个月</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92</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在</a:t>
            </a:r>
            <a:r>
              <a:rPr lang="zh-CN" altLang="en-US" b="1" dirty="0"/>
              <a:t>尼禄的逼迫</a:t>
            </a:r>
            <a:r>
              <a:rPr lang="zh-CN" altLang="en-US" dirty="0"/>
              <a:t>时期，基督徒</a:t>
            </a:r>
            <a:r>
              <a:rPr lang="zh-CN" altLang="en-US" b="1" dirty="0"/>
              <a:t>拒绝停止敬拜基督</a:t>
            </a:r>
            <a:r>
              <a:rPr lang="zh-CN" altLang="en-US" dirty="0"/>
              <a:t>，因此他们在</a:t>
            </a:r>
            <a:r>
              <a:rPr lang="zh-CN" altLang="en-US" b="1" dirty="0"/>
              <a:t>罗马地下墓穴</a:t>
            </a:r>
            <a:r>
              <a:rPr lang="zh-CN" altLang="en-US" dirty="0"/>
              <a:t>中举行聚会。</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solidFill>
                  <a:prstClr val="black"/>
                </a:solidFill>
              </a:rPr>
              <a:pPr eaLnBrk="1" hangingPunct="1"/>
              <a:t>93</a:t>
            </a:fld>
            <a:endParaRPr lang="en-US" sz="1200">
              <a:solidFill>
                <a:prstClr val="black"/>
              </a:solidFill>
            </a:endParaRPr>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Commit now not to waver or give up your faith due to persecution.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现在就立志，</a:t>
            </a:r>
            <a:r>
              <a:rPr lang="zh-CN" altLang="en-US" b="1" dirty="0"/>
              <a:t>不因逼迫而动摇或放弃你的信仰</a:t>
            </a:r>
            <a:r>
              <a:rPr lang="zh-CN" altLang="en-US" dirty="0"/>
              <a:t>。</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94</a:t>
            </a:fld>
            <a:endParaRPr lang="en-GB" sz="1200">
              <a:solidFill>
                <a:prstClr val="white"/>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7CADE-AF5A-A3AE-88D1-0A2E9DACC27C}"/>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074C844F-C649-374C-9AA2-031B9BC2398C}"/>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9A2E5ADE-7A6B-4111-3253-8254A224A2E4}"/>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5D3AC754-944D-60D1-FCFC-95E1A382BA25}"/>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95</a:t>
            </a:fld>
            <a:endParaRPr lang="en-GB" sz="1200">
              <a:solidFill>
                <a:prstClr val="white"/>
              </a:solidFill>
            </a:endParaRPr>
          </a:p>
        </p:txBody>
      </p:sp>
    </p:spTree>
    <p:extLst>
      <p:ext uri="{BB962C8B-B14F-4D97-AF65-F5344CB8AC3E}">
        <p14:creationId xmlns:p14="http://schemas.microsoft.com/office/powerpoint/2010/main" val="25099178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C3062-7F05-F223-E3AD-2B336472C522}"/>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6E5EFE84-7228-241E-3658-6AD7B3DA6A99}"/>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97D3ACB0-EC18-589A-04E5-17D079BFDA11}"/>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2D605F34-3EE9-BBFE-19F0-439F2242A2C1}"/>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96</a:t>
            </a:fld>
            <a:endParaRPr lang="en-GB" sz="1200">
              <a:solidFill>
                <a:prstClr val="white"/>
              </a:solidFill>
            </a:endParaRPr>
          </a:p>
        </p:txBody>
      </p:sp>
    </p:spTree>
    <p:extLst>
      <p:ext uri="{BB962C8B-B14F-4D97-AF65-F5344CB8AC3E}">
        <p14:creationId xmlns:p14="http://schemas.microsoft.com/office/powerpoint/2010/main" val="5005091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4079F-EA53-8466-DDCF-54ED752C61A8}"/>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DF910C27-205C-A973-5DE8-1034283F9741}"/>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3B3F3E12-453C-EE28-56A4-E5228F8E1A39}"/>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EE846DB3-A2A8-48E2-BD99-7CFACDCC1D19}"/>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97</a:t>
            </a:fld>
            <a:endParaRPr lang="en-GB" sz="1200">
              <a:solidFill>
                <a:prstClr val="white"/>
              </a:solidFill>
            </a:endParaRPr>
          </a:p>
        </p:txBody>
      </p:sp>
    </p:spTree>
    <p:extLst>
      <p:ext uri="{BB962C8B-B14F-4D97-AF65-F5344CB8AC3E}">
        <p14:creationId xmlns:p14="http://schemas.microsoft.com/office/powerpoint/2010/main" val="33088817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4ADD-FBA3-7756-4C7B-20F777B70233}"/>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17CDAD6B-7604-8C20-B8A7-3AE0C2F4A2AD}"/>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D03F6EEE-C80E-97F6-AC87-5369E79AF547}"/>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17409CB1-A773-A5A2-6AAC-5AAB591D9973}"/>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98</a:t>
            </a:fld>
            <a:endParaRPr lang="en-GB" sz="1200">
              <a:solidFill>
                <a:prstClr val="white"/>
              </a:solidFill>
            </a:endParaRPr>
          </a:p>
        </p:txBody>
      </p:sp>
    </p:spTree>
    <p:extLst>
      <p:ext uri="{BB962C8B-B14F-4D97-AF65-F5344CB8AC3E}">
        <p14:creationId xmlns:p14="http://schemas.microsoft.com/office/powerpoint/2010/main" val="2083471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99</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100</a:t>
            </a:fld>
            <a:endParaRPr lang="en-GB" sz="1200">
              <a:solidFill>
                <a:prstClr val="white"/>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A5E67-4691-A768-8873-EAA203B4C889}"/>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69DA29CA-4F65-F00F-6198-D1125031A231}"/>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71FA7954-FF91-315E-52D7-6E7C0AC312E8}"/>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3B3D8889-79EA-0CA5-3A5D-9C89711B5625}"/>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101</a:t>
            </a:fld>
            <a:endParaRPr lang="en-GB" sz="1200">
              <a:solidFill>
                <a:prstClr val="white"/>
              </a:solidFill>
            </a:endParaRPr>
          </a:p>
        </p:txBody>
      </p:sp>
    </p:spTree>
    <p:extLst>
      <p:ext uri="{BB962C8B-B14F-4D97-AF65-F5344CB8AC3E}">
        <p14:creationId xmlns:p14="http://schemas.microsoft.com/office/powerpoint/2010/main" val="2849163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E11BE-D48F-40B1-2E70-486E32CEC0F2}"/>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B253CF1C-2E64-B759-5B47-EDB1984AF01B}"/>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5A36A7A8-FFDE-8E1F-C544-A2FBA19043CA}"/>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4B5FC69F-A5D1-4C23-2236-D75E915D156F}"/>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102</a:t>
            </a:fld>
            <a:endParaRPr lang="en-GB" sz="1200">
              <a:solidFill>
                <a:prstClr val="white"/>
              </a:solidFill>
            </a:endParaRPr>
          </a:p>
        </p:txBody>
      </p:sp>
    </p:spTree>
    <p:extLst>
      <p:ext uri="{BB962C8B-B14F-4D97-AF65-F5344CB8AC3E}">
        <p14:creationId xmlns:p14="http://schemas.microsoft.com/office/powerpoint/2010/main" val="42696193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0AE28-2899-8168-B145-F8C66037CB8C}"/>
            </a:ext>
          </a:extLst>
        </p:cNvPr>
        <p:cNvGrpSpPr/>
        <p:nvPr/>
      </p:nvGrpSpPr>
      <p:grpSpPr>
        <a:xfrm>
          <a:off x="0" y="0"/>
          <a:ext cx="0" cy="0"/>
          <a:chOff x="0" y="0"/>
          <a:chExt cx="0" cy="0"/>
        </a:xfrm>
      </p:grpSpPr>
      <p:sp>
        <p:nvSpPr>
          <p:cNvPr id="789505" name="Slide Image Placeholder 1">
            <a:extLst>
              <a:ext uri="{FF2B5EF4-FFF2-40B4-BE49-F238E27FC236}">
                <a16:creationId xmlns:a16="http://schemas.microsoft.com/office/drawing/2014/main" id="{2124E9D2-18BD-E939-52E0-A1DF5923A41E}"/>
              </a:ext>
            </a:extLst>
          </p:cNvPr>
          <p:cNvSpPr>
            <a:spLocks noGrp="1" noRot="1" noChangeAspect="1"/>
          </p:cNvSpPr>
          <p:nvPr>
            <p:ph type="sldImg"/>
          </p:nvPr>
        </p:nvSpPr>
        <p:spPr>
          <a:ln/>
        </p:spPr>
      </p:sp>
      <p:sp>
        <p:nvSpPr>
          <p:cNvPr id="789506" name="Notes Placeholder 2">
            <a:extLst>
              <a:ext uri="{FF2B5EF4-FFF2-40B4-BE49-F238E27FC236}">
                <a16:creationId xmlns:a16="http://schemas.microsoft.com/office/drawing/2014/main" id="{39AE1583-CE48-0A21-AA94-9193952B39A1}"/>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a:extLst>
              <a:ext uri="{FF2B5EF4-FFF2-40B4-BE49-F238E27FC236}">
                <a16:creationId xmlns:a16="http://schemas.microsoft.com/office/drawing/2014/main" id="{A9103CBD-2187-CE3B-32E1-1DB480C6A41E}"/>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103</a:t>
            </a:fld>
            <a:endParaRPr lang="en-GB" sz="1200">
              <a:solidFill>
                <a:prstClr val="white"/>
              </a:solidFill>
            </a:endParaRPr>
          </a:p>
        </p:txBody>
      </p:sp>
    </p:spTree>
    <p:extLst>
      <p:ext uri="{BB962C8B-B14F-4D97-AF65-F5344CB8AC3E}">
        <p14:creationId xmlns:p14="http://schemas.microsoft.com/office/powerpoint/2010/main" val="3783207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104</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pPr eaLnBrk="1" hangingPunct="1"/>
              <a:t>105</a:t>
            </a:fld>
            <a:endParaRPr lang="en-US" sz="1200"/>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She refused to offer incense to Diana</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image and thus was killed for it.</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她拒绝向</a:t>
            </a:r>
            <a:r>
              <a:rPr lang="zh-CN" altLang="en-US" b="1" dirty="0"/>
              <a:t>黛安娜（</a:t>
            </a:r>
            <a:r>
              <a:rPr lang="en-US" altLang="zh-CN" b="1" dirty="0"/>
              <a:t>Diana</a:t>
            </a:r>
            <a:r>
              <a:rPr lang="zh-CN" altLang="en-US" b="1" dirty="0"/>
              <a:t>）的像</a:t>
            </a:r>
            <a:r>
              <a:rPr lang="zh-CN" altLang="en-US" dirty="0"/>
              <a:t>献香，因此被杀害。</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106</a:t>
            </a:fld>
            <a:endParaRPr lang="en-GB" sz="1200">
              <a:solidFill>
                <a:prstClr val="white"/>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pPr>
                <a:defRPr/>
              </a:pPr>
              <a:t>109</a:t>
            </a:fld>
            <a:endParaRPr lang="en-GB"/>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Supporters have convinced people that homosexuality is not only OK, but it MUST be supported as it is as unchangeable as one’s race, gender, or national origin.</a:t>
            </a:r>
            <a:r>
              <a:rPr lang="en-US" dirty="0">
                <a:effectLst/>
              </a:rPr>
              <a: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支持者已经让人们相信，</a:t>
            </a:r>
            <a:r>
              <a:rPr lang="zh-CN" altLang="en-US" b="1" dirty="0"/>
              <a:t>同性恋不仅是可以接受的</a:t>
            </a:r>
            <a:r>
              <a:rPr lang="zh-CN" altLang="en-US" dirty="0"/>
              <a:t>，而且</a:t>
            </a:r>
            <a:r>
              <a:rPr lang="zh-CN" altLang="en-US" b="1" dirty="0"/>
              <a:t>必须被支持</a:t>
            </a:r>
            <a:r>
              <a:rPr lang="zh-CN" altLang="en-US" dirty="0"/>
              <a:t>，因为它和**种族、性别或国籍一样是不可改变的。</a:t>
            </a:r>
          </a:p>
          <a:p>
            <a:endParaRPr lang="en-US" dirty="0"/>
          </a:p>
          <a:p>
            <a:r>
              <a:rPr lang="en-US" dirty="0"/>
              <a:t>http://</a:t>
            </a:r>
            <a:r>
              <a:rPr lang="en-US" dirty="0" err="1"/>
              <a:t>www.washingtonblade.com</a:t>
            </a:r>
            <a:r>
              <a:rPr lang="en-US" dirty="0"/>
              <a:t>/2013/10/30/</a:t>
            </a:r>
            <a:r>
              <a:rPr lang="en-US" dirty="0" err="1"/>
              <a:t>enda</a:t>
            </a:r>
            <a:r>
              <a:rPr lang="en-US" dirty="0"/>
              <a:t>-heats/</a:t>
            </a:r>
          </a:p>
        </p:txBody>
      </p:sp>
      <p:sp>
        <p:nvSpPr>
          <p:cNvPr id="4" name="Slide Number Placeholder 3"/>
          <p:cNvSpPr>
            <a:spLocks noGrp="1"/>
          </p:cNvSpPr>
          <p:nvPr>
            <p:ph type="sldNum" sz="quarter" idx="10"/>
          </p:nvPr>
        </p:nvSpPr>
        <p:spPr/>
        <p:txBody>
          <a:bodyPr/>
          <a:lstStyle/>
          <a:p>
            <a:fld id="{DD723B62-A4EB-0D44-86D2-56EE97AACEB7}" type="slidenum">
              <a:rPr lang="en-US" smtClean="0">
                <a:solidFill>
                  <a:prstClr val="black"/>
                </a:solidFill>
                <a:latin typeface="Calibri"/>
              </a:rPr>
              <a:pPr/>
              <a:t>111</a:t>
            </a:fld>
            <a:endParaRPr lang="en-US">
              <a:solidFill>
                <a:prstClr val="black"/>
              </a:solidFill>
              <a:latin typeface="Calibri"/>
            </a:endParaRPr>
          </a:p>
        </p:txBody>
      </p:sp>
    </p:spTree>
    <p:extLst>
      <p:ext uri="{BB962C8B-B14F-4D97-AF65-F5344CB8AC3E}">
        <p14:creationId xmlns:p14="http://schemas.microsoft.com/office/powerpoint/2010/main" val="42625691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pPr>
                <a:defRPr/>
              </a:pPr>
              <a:t>112</a:t>
            </a:fld>
            <a:endParaRPr lang="en-GB"/>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pPr>
                <a:defRPr/>
              </a:pPr>
              <a:t>114</a:t>
            </a:fld>
            <a:endParaRPr lang="en-GB"/>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04D16C-6DB0-3346-A0F5-B76AA8FBE7B7}" type="slidenum">
              <a:rPr lang="en-US">
                <a:solidFill>
                  <a:prstClr val="black"/>
                </a:solidFill>
              </a:rPr>
              <a:pPr/>
              <a:t>117</a:t>
            </a:fld>
            <a:endParaRPr lang="en-US">
              <a:solidFill>
                <a:prstClr val="black"/>
              </a:solidFill>
            </a:endParaRPr>
          </a:p>
        </p:txBody>
      </p:sp>
      <p:sp>
        <p:nvSpPr>
          <p:cNvPr id="68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608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73293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641879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74DA6C11-CF01-1C40-9F4B-B3278336150B}"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5541413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80442766-CC16-4641-8C29-A47B759E0B3F}"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5490163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5E61BFA8-6641-1A45-81F5-1170B1E35270}"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6611513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fld id="{F556A9E8-14FC-8849-9AEF-A39A124AD8C3}"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5248341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fld id="{804C881F-24FA-A44D-9C9D-7B97C397B041}"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29078125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fld id="{46B9A30F-EA64-FF40-AC82-04AE1404AE46}"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0430630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BA554A36-5E8E-9448-AC26-7CF7630AABF7}"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8007587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29AE6785-9DFA-8A49-86B7-0ED602305172}"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4804636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25E09BA0-D6FE-3848-911F-B514FD1992A1}"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159997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986275DA-96C4-2F43-9DB0-D65A9D94403A}" type="slidenum">
              <a:rPr lang="en-US">
                <a:solidFill>
                  <a:srgbClr val="578963"/>
                </a:solidFill>
              </a:rPr>
              <a:pPr/>
              <a:t>‹#›</a:t>
            </a:fld>
            <a:endParaRPr lang="en-US">
              <a:solidFill>
                <a:srgbClr val="578963"/>
              </a:solidFill>
            </a:endParaRPr>
          </a:p>
        </p:txBody>
      </p:sp>
    </p:spTree>
    <p:extLst>
      <p:ext uri="{BB962C8B-B14F-4D97-AF65-F5344CB8AC3E}">
        <p14:creationId xmlns:p14="http://schemas.microsoft.com/office/powerpoint/2010/main" val="3199658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103984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DA1873B2-B4B8-CB41-AA1B-DD6FFCB6E2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9901858"/>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208A8D9F-AFEC-524D-914D-4BBBB478F0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6799209"/>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A11A1776-AFC0-0B4D-9C44-A4CB7BB93B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8873375"/>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F0BD9770-F21B-6146-93BB-0EA3C3D27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524442"/>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12A96E2A-7F4C-AC41-8B0C-72660DFA3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897904"/>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D21FC1DE-D24B-304F-9CF3-A9A22EEBE5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467963"/>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DFC990C2-B2C4-E643-9DC6-DE8DEE9BCA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5657991"/>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BB310FCF-0044-EF4B-B6B9-69FE5D9E4C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4481275"/>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9EFD5606-56D9-544D-9FCF-50559445E4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260844"/>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0752518-86F9-3C4C-8848-27C68FCC82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469148"/>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38187139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039BFEE-8F06-3D46-A043-4726F6A943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0653387"/>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321BC8-1198-F94B-9350-E12957A597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75234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E3644D-26A0-8046-B62C-FE75D49A37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36819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694B00-89BB-384B-91B8-46863657CB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2939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72DD88A-95FB-8E45-AABE-C15811358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26763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169DAAC-3E5E-974C-A294-0F805B1FC4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9347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E37016F-89FD-4B41-B08C-75AAB5234E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41080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F8898D2-568B-B741-89BD-2B89D67BE6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71125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360BDF-FEF2-7B49-9DB9-0BA0613A4C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03428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BE00525-184B-F542-8861-5DAF315771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564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284442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84F862-09DA-4F4C-8AB3-D31422557F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45045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4C5F3C-FC22-4A4E-82A9-4CACB4298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90924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02CE6ED-5C80-4441-A56C-12DED42C36A9}" type="slidenum">
              <a:rPr lang="en-US"/>
              <a:pPr/>
              <a:t>‹#›</a:t>
            </a:fld>
            <a:endParaRPr lang="en-US"/>
          </a:p>
        </p:txBody>
      </p:sp>
    </p:spTree>
    <p:extLst>
      <p:ext uri="{BB962C8B-B14F-4D97-AF65-F5344CB8AC3E}">
        <p14:creationId xmlns:p14="http://schemas.microsoft.com/office/powerpoint/2010/main" val="18856052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BA9D17F-02D6-4F7D-BE26-97DE1D8975B7}" type="slidenum">
              <a:rPr lang="en-US"/>
              <a:pPr/>
              <a:t>‹#›</a:t>
            </a:fld>
            <a:endParaRPr lang="en-US"/>
          </a:p>
        </p:txBody>
      </p:sp>
    </p:spTree>
    <p:extLst>
      <p:ext uri="{BB962C8B-B14F-4D97-AF65-F5344CB8AC3E}">
        <p14:creationId xmlns:p14="http://schemas.microsoft.com/office/powerpoint/2010/main" val="33174904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C8D0AE-7B86-4F3B-807A-AFC6AAA034AF}" type="slidenum">
              <a:rPr lang="en-US"/>
              <a:pPr/>
              <a:t>‹#›</a:t>
            </a:fld>
            <a:endParaRPr lang="en-US"/>
          </a:p>
        </p:txBody>
      </p:sp>
    </p:spTree>
    <p:extLst>
      <p:ext uri="{BB962C8B-B14F-4D97-AF65-F5344CB8AC3E}">
        <p14:creationId xmlns:p14="http://schemas.microsoft.com/office/powerpoint/2010/main" val="4130931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1123CC-EE8E-4830-A37E-29E3CF08D314}" type="slidenum">
              <a:rPr lang="en-US"/>
              <a:pPr/>
              <a:t>‹#›</a:t>
            </a:fld>
            <a:endParaRPr lang="en-US"/>
          </a:p>
        </p:txBody>
      </p:sp>
    </p:spTree>
    <p:extLst>
      <p:ext uri="{BB962C8B-B14F-4D97-AF65-F5344CB8AC3E}">
        <p14:creationId xmlns:p14="http://schemas.microsoft.com/office/powerpoint/2010/main" val="28395232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CD3CF29-CF70-4B5B-A3A4-D693E1DFFF95}" type="slidenum">
              <a:rPr lang="en-US"/>
              <a:pPr/>
              <a:t>‹#›</a:t>
            </a:fld>
            <a:endParaRPr lang="en-US"/>
          </a:p>
        </p:txBody>
      </p:sp>
    </p:spTree>
    <p:extLst>
      <p:ext uri="{BB962C8B-B14F-4D97-AF65-F5344CB8AC3E}">
        <p14:creationId xmlns:p14="http://schemas.microsoft.com/office/powerpoint/2010/main" val="5236499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5290795-F272-4EBA-A18D-3D88D59D731D}" type="slidenum">
              <a:rPr lang="en-US"/>
              <a:pPr/>
              <a:t>‹#›</a:t>
            </a:fld>
            <a:endParaRPr lang="en-US"/>
          </a:p>
        </p:txBody>
      </p:sp>
    </p:spTree>
    <p:extLst>
      <p:ext uri="{BB962C8B-B14F-4D97-AF65-F5344CB8AC3E}">
        <p14:creationId xmlns:p14="http://schemas.microsoft.com/office/powerpoint/2010/main" val="36415047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0D97545-9112-459C-A942-A243DC77CC65}" type="slidenum">
              <a:rPr lang="en-US"/>
              <a:pPr/>
              <a:t>‹#›</a:t>
            </a:fld>
            <a:endParaRPr lang="en-US"/>
          </a:p>
        </p:txBody>
      </p:sp>
    </p:spTree>
    <p:extLst>
      <p:ext uri="{BB962C8B-B14F-4D97-AF65-F5344CB8AC3E}">
        <p14:creationId xmlns:p14="http://schemas.microsoft.com/office/powerpoint/2010/main" val="27235202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97DCDFB-8E7E-4B4A-B8F6-75A5BB35427A}" type="slidenum">
              <a:rPr lang="en-US"/>
              <a:pPr/>
              <a:t>‹#›</a:t>
            </a:fld>
            <a:endParaRPr lang="en-US"/>
          </a:p>
        </p:txBody>
      </p:sp>
    </p:spTree>
    <p:extLst>
      <p:ext uri="{BB962C8B-B14F-4D97-AF65-F5344CB8AC3E}">
        <p14:creationId xmlns:p14="http://schemas.microsoft.com/office/powerpoint/2010/main" val="2720033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25520899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56C4E85-3286-4F60-96BF-4435463977F4}" type="slidenum">
              <a:rPr lang="en-US"/>
              <a:pPr/>
              <a:t>‹#›</a:t>
            </a:fld>
            <a:endParaRPr lang="en-US"/>
          </a:p>
        </p:txBody>
      </p:sp>
    </p:spTree>
    <p:extLst>
      <p:ext uri="{BB962C8B-B14F-4D97-AF65-F5344CB8AC3E}">
        <p14:creationId xmlns:p14="http://schemas.microsoft.com/office/powerpoint/2010/main" val="15602600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C9C673-ACA9-4216-A88B-D53EB9E622D4}" type="slidenum">
              <a:rPr lang="en-US"/>
              <a:pPr/>
              <a:t>‹#›</a:t>
            </a:fld>
            <a:endParaRPr lang="en-US"/>
          </a:p>
        </p:txBody>
      </p:sp>
    </p:spTree>
    <p:extLst>
      <p:ext uri="{BB962C8B-B14F-4D97-AF65-F5344CB8AC3E}">
        <p14:creationId xmlns:p14="http://schemas.microsoft.com/office/powerpoint/2010/main" val="5104682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0A015E-A6E9-4818-97E8-127B0936F718}" type="slidenum">
              <a:rPr lang="en-US"/>
              <a:pPr/>
              <a:t>‹#›</a:t>
            </a:fld>
            <a:endParaRPr lang="en-US"/>
          </a:p>
        </p:txBody>
      </p:sp>
    </p:spTree>
    <p:extLst>
      <p:ext uri="{BB962C8B-B14F-4D97-AF65-F5344CB8AC3E}">
        <p14:creationId xmlns:p14="http://schemas.microsoft.com/office/powerpoint/2010/main" val="29044245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71748D6-CAC1-4599-881D-96B04DFCC190}" type="slidenum">
              <a:rPr lang="en-US"/>
              <a:pPr/>
              <a:t>‹#›</a:t>
            </a:fld>
            <a:endParaRPr lang="en-US"/>
          </a:p>
        </p:txBody>
      </p:sp>
    </p:spTree>
    <p:extLst>
      <p:ext uri="{BB962C8B-B14F-4D97-AF65-F5344CB8AC3E}">
        <p14:creationId xmlns:p14="http://schemas.microsoft.com/office/powerpoint/2010/main" val="33889245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C02F2F1-B3A9-4E22-AFF8-EFB343827DDA}" type="slidenum">
              <a:rPr lang="en-US"/>
              <a:pPr/>
              <a:t>‹#›</a:t>
            </a:fld>
            <a:endParaRPr lang="en-US"/>
          </a:p>
        </p:txBody>
      </p:sp>
    </p:spTree>
    <p:extLst>
      <p:ext uri="{BB962C8B-B14F-4D97-AF65-F5344CB8AC3E}">
        <p14:creationId xmlns:p14="http://schemas.microsoft.com/office/powerpoint/2010/main" val="40294148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134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9109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0818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97778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0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404496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32084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9757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6422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999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30485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356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5613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83141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863605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02019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340239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46496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694165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660551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256000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815622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427798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928258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127297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564169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87064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0581630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96730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87826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6570807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817834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761112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49891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836219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11/3/25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62135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11/3/25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996091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11/3/25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72891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9951564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513068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559840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6424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529935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11/3/25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901100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11/3/25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462784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11/3/25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301951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11/3/25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628499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11/3/25</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2270275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11/3/25</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689061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7906193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11/3/25</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137014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11/3/25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6891785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11/3/25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732381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11/3/25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74231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11/3/25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178509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a typeface="ＭＳ Ｐゴシック"/>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a typeface="ＭＳ Ｐゴシック"/>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26161019"/>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64119767"/>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08652271"/>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02629543"/>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381039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40764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41437450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35382679"/>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057029149"/>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34660292"/>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39502021"/>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21968043"/>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65461084"/>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5240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46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16048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3357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27936239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4092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680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68271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3168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935996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5836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79772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2043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3078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679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4124831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27468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1270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4952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325479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7441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26920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13792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33370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0779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13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7572059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65203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00688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02CE6ED-5C80-4441-A56C-12DED42C36A9}" type="slidenum">
              <a:rPr lang="en-US"/>
              <a:pPr/>
              <a:t>‹#›</a:t>
            </a:fld>
            <a:endParaRPr lang="en-US"/>
          </a:p>
        </p:txBody>
      </p:sp>
    </p:spTree>
    <p:extLst>
      <p:ext uri="{BB962C8B-B14F-4D97-AF65-F5344CB8AC3E}">
        <p14:creationId xmlns:p14="http://schemas.microsoft.com/office/powerpoint/2010/main" val="21303293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BA9D17F-02D6-4F7D-BE26-97DE1D8975B7}" type="slidenum">
              <a:rPr lang="en-US"/>
              <a:pPr/>
              <a:t>‹#›</a:t>
            </a:fld>
            <a:endParaRPr lang="en-US"/>
          </a:p>
        </p:txBody>
      </p:sp>
    </p:spTree>
    <p:extLst>
      <p:ext uri="{BB962C8B-B14F-4D97-AF65-F5344CB8AC3E}">
        <p14:creationId xmlns:p14="http://schemas.microsoft.com/office/powerpoint/2010/main" val="38701131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C8D0AE-7B86-4F3B-807A-AFC6AAA034AF}" type="slidenum">
              <a:rPr lang="en-US"/>
              <a:pPr/>
              <a:t>‹#›</a:t>
            </a:fld>
            <a:endParaRPr lang="en-US"/>
          </a:p>
        </p:txBody>
      </p:sp>
    </p:spTree>
    <p:extLst>
      <p:ext uri="{BB962C8B-B14F-4D97-AF65-F5344CB8AC3E}">
        <p14:creationId xmlns:p14="http://schemas.microsoft.com/office/powerpoint/2010/main" val="4906015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1123CC-EE8E-4830-A37E-29E3CF08D314}" type="slidenum">
              <a:rPr lang="en-US"/>
              <a:pPr/>
              <a:t>‹#›</a:t>
            </a:fld>
            <a:endParaRPr lang="en-US"/>
          </a:p>
        </p:txBody>
      </p:sp>
    </p:spTree>
    <p:extLst>
      <p:ext uri="{BB962C8B-B14F-4D97-AF65-F5344CB8AC3E}">
        <p14:creationId xmlns:p14="http://schemas.microsoft.com/office/powerpoint/2010/main" val="47371601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CD3CF29-CF70-4B5B-A3A4-D693E1DFFF95}" type="slidenum">
              <a:rPr lang="en-US"/>
              <a:pPr/>
              <a:t>‹#›</a:t>
            </a:fld>
            <a:endParaRPr lang="en-US"/>
          </a:p>
        </p:txBody>
      </p:sp>
    </p:spTree>
    <p:extLst>
      <p:ext uri="{BB962C8B-B14F-4D97-AF65-F5344CB8AC3E}">
        <p14:creationId xmlns:p14="http://schemas.microsoft.com/office/powerpoint/2010/main" val="174151407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5290795-F272-4EBA-A18D-3D88D59D731D}" type="slidenum">
              <a:rPr lang="en-US"/>
              <a:pPr/>
              <a:t>‹#›</a:t>
            </a:fld>
            <a:endParaRPr lang="en-US"/>
          </a:p>
        </p:txBody>
      </p:sp>
    </p:spTree>
    <p:extLst>
      <p:ext uri="{BB962C8B-B14F-4D97-AF65-F5344CB8AC3E}">
        <p14:creationId xmlns:p14="http://schemas.microsoft.com/office/powerpoint/2010/main" val="10285404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0D97545-9112-459C-A942-A243DC77CC65}" type="slidenum">
              <a:rPr lang="en-US"/>
              <a:pPr/>
              <a:t>‹#›</a:t>
            </a:fld>
            <a:endParaRPr lang="en-US"/>
          </a:p>
        </p:txBody>
      </p:sp>
    </p:spTree>
    <p:extLst>
      <p:ext uri="{BB962C8B-B14F-4D97-AF65-F5344CB8AC3E}">
        <p14:creationId xmlns:p14="http://schemas.microsoft.com/office/powerpoint/2010/main" val="5554346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97DCDFB-8E7E-4B4A-B8F6-75A5BB35427A}" type="slidenum">
              <a:rPr lang="en-US"/>
              <a:pPr/>
              <a:t>‹#›</a:t>
            </a:fld>
            <a:endParaRPr lang="en-US"/>
          </a:p>
        </p:txBody>
      </p:sp>
    </p:spTree>
    <p:extLst>
      <p:ext uri="{BB962C8B-B14F-4D97-AF65-F5344CB8AC3E}">
        <p14:creationId xmlns:p14="http://schemas.microsoft.com/office/powerpoint/2010/main" val="3894228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1950195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56C4E85-3286-4F60-96BF-4435463977F4}" type="slidenum">
              <a:rPr lang="en-US"/>
              <a:pPr/>
              <a:t>‹#›</a:t>
            </a:fld>
            <a:endParaRPr lang="en-US"/>
          </a:p>
        </p:txBody>
      </p:sp>
    </p:spTree>
    <p:extLst>
      <p:ext uri="{BB962C8B-B14F-4D97-AF65-F5344CB8AC3E}">
        <p14:creationId xmlns:p14="http://schemas.microsoft.com/office/powerpoint/2010/main" val="39222647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C9C673-ACA9-4216-A88B-D53EB9E622D4}" type="slidenum">
              <a:rPr lang="en-US"/>
              <a:pPr/>
              <a:t>‹#›</a:t>
            </a:fld>
            <a:endParaRPr lang="en-US"/>
          </a:p>
        </p:txBody>
      </p:sp>
    </p:spTree>
    <p:extLst>
      <p:ext uri="{BB962C8B-B14F-4D97-AF65-F5344CB8AC3E}">
        <p14:creationId xmlns:p14="http://schemas.microsoft.com/office/powerpoint/2010/main" val="4545648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0A015E-A6E9-4818-97E8-127B0936F718}" type="slidenum">
              <a:rPr lang="en-US"/>
              <a:pPr/>
              <a:t>‹#›</a:t>
            </a:fld>
            <a:endParaRPr lang="en-US"/>
          </a:p>
        </p:txBody>
      </p:sp>
    </p:spTree>
    <p:extLst>
      <p:ext uri="{BB962C8B-B14F-4D97-AF65-F5344CB8AC3E}">
        <p14:creationId xmlns:p14="http://schemas.microsoft.com/office/powerpoint/2010/main" val="6233615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71748D6-CAC1-4599-881D-96B04DFCC190}" type="slidenum">
              <a:rPr lang="en-US"/>
              <a:pPr/>
              <a:t>‹#›</a:t>
            </a:fld>
            <a:endParaRPr lang="en-US"/>
          </a:p>
        </p:txBody>
      </p:sp>
    </p:spTree>
    <p:extLst>
      <p:ext uri="{BB962C8B-B14F-4D97-AF65-F5344CB8AC3E}">
        <p14:creationId xmlns:p14="http://schemas.microsoft.com/office/powerpoint/2010/main" val="17081975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C02F2F1-B3A9-4E22-AFF8-EFB343827DDA}" type="slidenum">
              <a:rPr lang="en-US"/>
              <a:pPr/>
              <a:t>‹#›</a:t>
            </a:fld>
            <a:endParaRPr lang="en-US"/>
          </a:p>
        </p:txBody>
      </p:sp>
    </p:spTree>
    <p:extLst>
      <p:ext uri="{BB962C8B-B14F-4D97-AF65-F5344CB8AC3E}">
        <p14:creationId xmlns:p14="http://schemas.microsoft.com/office/powerpoint/2010/main" val="37963466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54"/>
            <a:ext cx="6400354" cy="1752451"/>
          </a:xfrm>
        </p:spPr>
        <p:txBody>
          <a:bodyPr/>
          <a:lstStyle>
            <a:lvl1pPr marL="0" indent="0" algn="ctr">
              <a:buNone/>
              <a:defRPr/>
            </a:lvl1pPr>
            <a:lvl2pPr marL="321341" indent="0" algn="ctr">
              <a:buNone/>
              <a:defRPr/>
            </a:lvl2pPr>
            <a:lvl3pPr marL="642684" indent="0" algn="ctr">
              <a:buNone/>
              <a:defRPr/>
            </a:lvl3pPr>
            <a:lvl4pPr marL="964025" indent="0" algn="ctr">
              <a:buNone/>
              <a:defRPr/>
            </a:lvl4pPr>
            <a:lvl5pPr marL="1285368" indent="0" algn="ctr">
              <a:buNone/>
              <a:defRPr/>
            </a:lvl5pPr>
            <a:lvl6pPr marL="1606711" indent="0" algn="ctr">
              <a:buNone/>
              <a:defRPr/>
            </a:lvl6pPr>
            <a:lvl7pPr marL="1928052" indent="0" algn="ctr">
              <a:buNone/>
              <a:defRPr/>
            </a:lvl7pPr>
            <a:lvl8pPr marL="2249396" indent="0" algn="ctr">
              <a:buNone/>
              <a:defRPr/>
            </a:lvl8pPr>
            <a:lvl9pPr marL="2570738" indent="0" algn="ctr">
              <a:buNone/>
              <a:defRPr/>
            </a:lvl9pPr>
          </a:lstStyle>
          <a:p>
            <a:r>
              <a:rPr lang="en-US"/>
              <a:t>Click to edit Master subtitle style</a:t>
            </a:r>
          </a:p>
        </p:txBody>
      </p:sp>
    </p:spTree>
    <p:extLst>
      <p:ext uri="{BB962C8B-B14F-4D97-AF65-F5344CB8AC3E}">
        <p14:creationId xmlns:p14="http://schemas.microsoft.com/office/powerpoint/2010/main" val="1952465479"/>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13847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41" indent="0">
              <a:buNone/>
              <a:defRPr sz="1300"/>
            </a:lvl2pPr>
            <a:lvl3pPr marL="642684" indent="0">
              <a:buNone/>
              <a:defRPr sz="1100"/>
            </a:lvl3pPr>
            <a:lvl4pPr marL="964025" indent="0">
              <a:buNone/>
              <a:defRPr sz="1000"/>
            </a:lvl4pPr>
            <a:lvl5pPr marL="1285368" indent="0">
              <a:buNone/>
              <a:defRPr sz="1000"/>
            </a:lvl5pPr>
            <a:lvl6pPr marL="1606711" indent="0">
              <a:buNone/>
              <a:defRPr sz="1000"/>
            </a:lvl6pPr>
            <a:lvl7pPr marL="1928052" indent="0">
              <a:buNone/>
              <a:defRPr sz="1000"/>
            </a:lvl7pPr>
            <a:lvl8pPr marL="2249396" indent="0">
              <a:buNone/>
              <a:defRPr sz="1000"/>
            </a:lvl8pPr>
            <a:lvl9pPr marL="2570738" indent="0">
              <a:buNone/>
              <a:defRPr sz="1000"/>
            </a:lvl9pPr>
          </a:lstStyle>
          <a:p>
            <a:pPr lvl="0"/>
            <a:r>
              <a:rPr lang="en-US"/>
              <a:t>Click to edit Master text styles</a:t>
            </a:r>
          </a:p>
        </p:txBody>
      </p:sp>
    </p:spTree>
    <p:extLst>
      <p:ext uri="{BB962C8B-B14F-4D97-AF65-F5344CB8AC3E}">
        <p14:creationId xmlns:p14="http://schemas.microsoft.com/office/powerpoint/2010/main" val="84305618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96285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873281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40160117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094318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10579"/>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4" y="273480"/>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4" y="1435448"/>
            <a:ext cx="3008189" cy="469031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Tree>
    <p:extLst>
      <p:ext uri="{BB962C8B-B14F-4D97-AF65-F5344CB8AC3E}">
        <p14:creationId xmlns:p14="http://schemas.microsoft.com/office/powerpoint/2010/main" val="4144403174"/>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2"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2" y="612800"/>
            <a:ext cx="5486177" cy="4114354"/>
          </a:xfr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endParaRPr lang="en-US"/>
          </a:p>
        </p:txBody>
      </p:sp>
      <p:sp>
        <p:nvSpPr>
          <p:cNvPr id="4" name="Text Placeholder 3"/>
          <p:cNvSpPr>
            <a:spLocks noGrp="1"/>
          </p:cNvSpPr>
          <p:nvPr>
            <p:ph type="body" sz="half" idx="2"/>
          </p:nvPr>
        </p:nvSpPr>
        <p:spPr>
          <a:xfrm>
            <a:off x="1792642" y="5367860"/>
            <a:ext cx="5486177" cy="80478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a:t>Click to edit Master text styles</a:t>
            </a:r>
          </a:p>
        </p:txBody>
      </p:sp>
    </p:spTree>
    <p:extLst>
      <p:ext uri="{BB962C8B-B14F-4D97-AF65-F5344CB8AC3E}">
        <p14:creationId xmlns:p14="http://schemas.microsoft.com/office/powerpoint/2010/main" val="184789845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718864"/>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6"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2747060"/>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05197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19997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9740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256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3333676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1630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60661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9705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898236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7337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71974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254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13389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17893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a:t>Click to edit Master subtitle style</a:t>
            </a:r>
          </a:p>
        </p:txBody>
      </p:sp>
    </p:spTree>
    <p:extLst>
      <p:ext uri="{BB962C8B-B14F-4D97-AF65-F5344CB8AC3E}">
        <p14:creationId xmlns:p14="http://schemas.microsoft.com/office/powerpoint/2010/main" val="94899558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168180587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777027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a:t>Click to edit Master text styles</a:t>
            </a:r>
          </a:p>
        </p:txBody>
      </p:sp>
    </p:spTree>
    <p:extLst>
      <p:ext uri="{BB962C8B-B14F-4D97-AF65-F5344CB8AC3E}">
        <p14:creationId xmlns:p14="http://schemas.microsoft.com/office/powerpoint/2010/main" val="4002969290"/>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482860"/>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817315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02033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62625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a:t>Click to edit Master text styles</a:t>
            </a:r>
          </a:p>
        </p:txBody>
      </p:sp>
    </p:spTree>
    <p:extLst>
      <p:ext uri="{BB962C8B-B14F-4D97-AF65-F5344CB8AC3E}">
        <p14:creationId xmlns:p14="http://schemas.microsoft.com/office/powerpoint/2010/main" val="296647455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endParaRPr lang="en-US"/>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a:t>Click to edit Master text styles</a:t>
            </a:r>
          </a:p>
        </p:txBody>
      </p:sp>
    </p:spTree>
    <p:extLst>
      <p:ext uri="{BB962C8B-B14F-4D97-AF65-F5344CB8AC3E}">
        <p14:creationId xmlns:p14="http://schemas.microsoft.com/office/powerpoint/2010/main" val="1797562233"/>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910915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5"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89200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1076326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3425764042"/>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75762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3873282162"/>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9278739"/>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898184"/>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481459"/>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401794"/>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3015960744"/>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4034859161"/>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349880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328288180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0"/>
            <a:ext cx="5411391"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414229"/>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a typeface="ＭＳ Ｐゴシック"/>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a typeface="ＭＳ Ｐゴシック"/>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1133559367"/>
      </p:ext>
    </p:extLst>
  </p:cSld>
  <p:clrMapOvr>
    <a:masterClrMapping/>
  </p:clrMapOvr>
  <p:transition>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44289672"/>
      </p:ext>
    </p:extLst>
  </p:cSld>
  <p:clrMapOvr>
    <a:masterClrMapping/>
  </p:clrMapOvr>
  <p:transition>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87428182"/>
      </p:ext>
    </p:extLst>
  </p:cSld>
  <p:clrMapOvr>
    <a:masterClrMapping/>
  </p:clrMapOvr>
  <p:transition>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64567925"/>
      </p:ext>
    </p:extLst>
  </p:cSld>
  <p:clrMapOvr>
    <a:masterClrMapping/>
  </p:clrMapOvr>
  <p:transition>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0600993"/>
      </p:ext>
    </p:extLst>
  </p:cSld>
  <p:clrMapOvr>
    <a:masterClrMapping/>
  </p:clrMapOvr>
  <p:transition>
    <p:rand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95690541"/>
      </p:ext>
    </p:extLst>
  </p:cSld>
  <p:clrMapOvr>
    <a:masterClrMapping/>
  </p:clrMapOvr>
  <p:transition>
    <p:rand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18703875"/>
      </p:ext>
    </p:extLst>
  </p:cSld>
  <p:clrMapOvr>
    <a:masterClrMapping/>
  </p:clrMapOvr>
  <p:transition>
    <p:rand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25071598"/>
      </p:ext>
    </p:extLst>
  </p:cSld>
  <p:clrMapOvr>
    <a:masterClrMapping/>
  </p:clrMapOvr>
  <p:transition>
    <p:rand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07035633"/>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3378521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10806662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00150863"/>
      </p:ext>
    </p:extLst>
  </p:cSld>
  <p:clrMapOvr>
    <a:masterClrMapping/>
  </p:clrMapOvr>
  <p:transition>
    <p:random/>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28155609"/>
      </p:ext>
    </p:extLst>
  </p:cSld>
  <p:clrMapOvr>
    <a:masterClrMapping/>
  </p:clrMapOvr>
  <p:transition>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a typeface="ＭＳ Ｐゴシック"/>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a typeface="ＭＳ Ｐゴシック"/>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2874862096"/>
      </p:ext>
    </p:extLst>
  </p:cSld>
  <p:clrMapOvr>
    <a:masterClrMapping/>
  </p:clrMapOvr>
  <p:transition>
    <p:random/>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20041354"/>
      </p:ext>
    </p:extLst>
  </p:cSld>
  <p:clrMapOvr>
    <a:masterClrMapping/>
  </p:clrMapOvr>
  <p:transition>
    <p:random/>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86212658"/>
      </p:ext>
    </p:extLst>
  </p:cSld>
  <p:clrMapOvr>
    <a:masterClrMapping/>
  </p:clrMapOvr>
  <p:transition>
    <p:random/>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02386909"/>
      </p:ext>
    </p:extLst>
  </p:cSld>
  <p:clrMapOvr>
    <a:masterClrMapping/>
  </p:clrMapOvr>
  <p:transition>
    <p:rand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40808456"/>
      </p:ext>
    </p:extLst>
  </p:cSld>
  <p:clrMapOvr>
    <a:masterClrMapping/>
  </p:clrMapOvr>
  <p:transition>
    <p:rand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82907516"/>
      </p:ext>
    </p:extLst>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94594514"/>
      </p:ext>
    </p:extLst>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23800062"/>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90004688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94144717"/>
      </p:ext>
    </p:extLst>
  </p:cSld>
  <p:clrMapOvr>
    <a:masterClrMapping/>
  </p:clrMapOvr>
  <p:transition>
    <p:rand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00075295"/>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02534615"/>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xmlns="" w="9525" cap="flat">
                  <a:solidFill>
                    <a:schemeClr val="tx1"/>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a typeface="ＭＳ Ｐゴシック"/>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a typeface="ＭＳ Ｐゴシック"/>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7B82B94B-977B-5447-8650-AEC5F7170E43}" type="slidenum">
              <a:rPr lang="en-US">
                <a:latin typeface="Arial"/>
                <a:ea typeface="ＭＳ Ｐゴシック"/>
              </a:rPr>
              <a:pPr>
                <a:defRPr/>
              </a:pPr>
              <a:t>‹#›</a:t>
            </a:fld>
            <a:endParaRPr lang="en-US">
              <a:latin typeface="Arial"/>
              <a:ea typeface="ＭＳ Ｐゴシック"/>
            </a:endParaRPr>
          </a:p>
        </p:txBody>
      </p:sp>
    </p:spTree>
    <p:extLst>
      <p:ext uri="{BB962C8B-B14F-4D97-AF65-F5344CB8AC3E}">
        <p14:creationId xmlns:p14="http://schemas.microsoft.com/office/powerpoint/2010/main" val="3562416829"/>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03E3A84-F32E-9447-A858-28B7F833E1C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74606171"/>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D802A19-3B9C-7745-8A6B-096EB0EE906C}"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48061892"/>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FC94682-928D-D940-B11E-45F8F79C8E67}"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958434899"/>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DF2E930-7AF6-4F44-ACFB-C1F7D34035CD}"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22269814"/>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9"/>
          <p:cNvSpPr>
            <a:spLocks noGrp="1" noChangeArrowheads="1"/>
          </p:cNvSpPr>
          <p:nvPr>
            <p:ph type="sldNum" sz="quarter" idx="12"/>
          </p:nvPr>
        </p:nvSpPr>
        <p:spPr>
          <a:ln/>
        </p:spPr>
        <p:txBody>
          <a:bodyPr/>
          <a:lstStyle>
            <a:lvl1pPr>
              <a:defRPr/>
            </a:lvl1pPr>
          </a:lstStyle>
          <a:p>
            <a:pPr>
              <a:defRPr/>
            </a:pPr>
            <a:fld id="{41C5D4AD-4C69-D840-8A95-D461304D1A7B}"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569081088"/>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D297DC-C190-E248-93EB-1DF2F0B3C47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24828039"/>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335132987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49B27F0-4894-224C-A6FA-AF3860808952}"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57194143"/>
      </p:ext>
    </p:extLst>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45E6035-960F-B24F-B452-336C1715A56A}"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58590229"/>
      </p:ext>
    </p:extLst>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403458A-ABB9-F94C-AE50-8B884489871F}"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69949409"/>
      </p:ext>
    </p:extLst>
  </p:cSld>
  <p:clrMapOvr>
    <a:masterClrMapping/>
  </p:clrMapOvr>
  <p:transition>
    <p:rand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6E8F7A9-BCB4-EC43-84A1-22515C50129E}" type="slidenum">
              <a:rPr lang="en-US">
                <a:solidFill>
                  <a:srgbClr val="000000"/>
                </a:solidFill>
                <a:latin typeface="Arial"/>
                <a:ea typeface="ＭＳ Ｐゴシック"/>
              </a:rPr>
              <a:pPr>
                <a:def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81823188"/>
      </p:ext>
    </p:extLst>
  </p:cSld>
  <p:clrMapOvr>
    <a:masterClrMapping/>
  </p:clrMapOvr>
  <p:transition>
    <p:rand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a:solidFill>
                  <a:srgbClr val="FFFFFF"/>
                </a:solidFill>
                <a:latin typeface="Times New Roman" pitchFamily="18"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a:solidFill>
                  <a:srgbClr val="FFFFFF"/>
                </a:solidFill>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800">
                <a:solidFill>
                  <a:srgbClr val="FFFFFF"/>
                </a:solidFill>
                <a:latin typeface="Arial" charset="0"/>
                <a:cs typeface="Arial" charset="0"/>
              </a:endParaRPr>
            </a:p>
          </p:txBody>
        </p:sp>
      </p:grpSp>
      <p:sp>
        <p:nvSpPr>
          <p:cNvPr id="19462"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a:t>Click to edit Master title style</a:t>
            </a:r>
          </a:p>
        </p:txBody>
      </p:sp>
      <p:sp>
        <p:nvSpPr>
          <p:cNvPr id="19463"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alt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ltLang="en-US">
              <a:solidFill>
                <a:srgbClr val="FFFFFF"/>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ltLang="en-US">
              <a:solidFill>
                <a:srgbClr val="FFFFFF"/>
              </a:solidFill>
            </a:endParaRPr>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vl1pPr>
          </a:lstStyle>
          <a:p>
            <a:pPr>
              <a:defRPr/>
            </a:pPr>
            <a:fld id="{2BFB9A72-7661-F648-ADA6-DC6D644F71E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78192404"/>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7C3DD6C-AD88-CA4C-BDD1-9ABB479BDBF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43584596"/>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982E93B-F820-7E40-9C5C-BE53FA359C8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670617620"/>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60FEE10-ABF4-9042-8F5A-DD0787073A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81195994"/>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C9BC536-D3BB-1B45-BC20-057EA183B5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50522480"/>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03DAD3A-2C8B-D14A-875A-7394669A02C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9476036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400081330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20B03B8-9F33-3B4B-B0E1-EF980447EDF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55574116"/>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2018193-F213-7E44-8951-75A2EDFA442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44220913"/>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DB00D4B-5CC2-4949-961B-ABFA0CB5FC8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95000606"/>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8FFB974-82F9-4E4A-90EE-CF8418CA0B7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07851118"/>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C6D109E-4CF8-A146-97D6-002B5556637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59143021"/>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algn="ctr" eaLnBrk="1" hangingPunct="1">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grpSp>
      <p:sp>
        <p:nvSpPr>
          <p:cNvPr id="315416" name="Rectangle 24"/>
          <p:cNvSpPr>
            <a:spLocks noGrp="1" noChangeArrowheads="1"/>
          </p:cNvSpPr>
          <p:nvPr>
            <p:ph type="ctrTitle" sz="quarter"/>
          </p:nvPr>
        </p:nvSpPr>
        <p:spPr>
          <a:xfrm>
            <a:off x="685800" y="1600200"/>
            <a:ext cx="7772400" cy="1828800"/>
          </a:xfrm>
        </p:spPr>
        <p:txBody>
          <a:bodyPr/>
          <a:lstStyle>
            <a:lvl1pPr>
              <a:defRPr sz="4800"/>
            </a:lvl1pPr>
          </a:lstStyle>
          <a:p>
            <a:r>
              <a:rPr lang="en-GB"/>
              <a:t>Click to edit Master title style</a:t>
            </a:r>
          </a:p>
        </p:txBody>
      </p:sp>
      <p:sp>
        <p:nvSpPr>
          <p:cNvPr id="31541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GB"/>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84B5B8D3-ED07-744D-87D7-9BF1FAF2D165}" type="datetime1">
              <a:rPr lang="en-GB">
                <a:ea typeface="Arial"/>
              </a:rPr>
              <a:pPr>
                <a:buClr>
                  <a:srgbClr val="FFFFCC"/>
                </a:buClr>
                <a:defRPr/>
              </a:pPr>
              <a:t>03/11/2025</a:t>
            </a:fld>
            <a:endParaRPr lang="en-GB">
              <a:ea typeface="Arial"/>
            </a:endParaRPr>
          </a:p>
        </p:txBody>
      </p:sp>
      <p:sp>
        <p:nvSpPr>
          <p:cNvPr id="27" name="Rectangle 27"/>
          <p:cNvSpPr>
            <a:spLocks noGrp="1" noChangeArrowheads="1"/>
          </p:cNvSpPr>
          <p:nvPr>
            <p:ph type="ftr"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28" name="Rectangle 28"/>
          <p:cNvSpPr>
            <a:spLocks noGrp="1" noChangeArrowheads="1"/>
          </p:cNvSpPr>
          <p:nvPr>
            <p:ph type="sldNum" sz="quarter" idx="12"/>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F92F375F-D5FC-8147-8181-A5C427D4502E}" type="slidenum">
              <a:rPr lang="en-GB">
                <a:ea typeface="Arial"/>
              </a:rPr>
              <a:pPr>
                <a:buClr>
                  <a:srgbClr val="FFFFCC"/>
                </a:buClr>
                <a:defRPr/>
              </a:pPr>
              <a:t>‹#›</a:t>
            </a:fld>
            <a:endParaRPr lang="en-GB">
              <a:ea typeface="Arial"/>
            </a:endParaRPr>
          </a:p>
        </p:txBody>
      </p:sp>
    </p:spTree>
    <p:extLst>
      <p:ext uri="{BB962C8B-B14F-4D97-AF65-F5344CB8AC3E}">
        <p14:creationId xmlns:p14="http://schemas.microsoft.com/office/powerpoint/2010/main" val="320734936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4598B36-0A44-B041-A30C-8CF9DDF982D8}"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63FCEB-3B1E-A34F-A9CC-DE29A37AE459}" type="datetime1">
              <a:rPr lang="en-GB">
                <a:ea typeface="Arial"/>
              </a:rPr>
              <a:pPr>
                <a:buClr>
                  <a:srgbClr val="FFFFCC"/>
                </a:buClr>
                <a:defRPr/>
              </a:pPr>
              <a:t>03/11/2025</a:t>
            </a:fld>
            <a:endParaRPr lang="en-GB">
              <a:ea typeface="Arial"/>
            </a:endParaRPr>
          </a:p>
        </p:txBody>
      </p:sp>
    </p:spTree>
    <p:extLst>
      <p:ext uri="{BB962C8B-B14F-4D97-AF65-F5344CB8AC3E}">
        <p14:creationId xmlns:p14="http://schemas.microsoft.com/office/powerpoint/2010/main" val="32803253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839E504-A7DA-A84E-A0F3-75051461A0F3}"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FDE77B6-0AD3-2944-A062-93CC9ED28BAE}" type="datetime1">
              <a:rPr lang="en-GB">
                <a:ea typeface="Arial"/>
              </a:rPr>
              <a:pPr>
                <a:buClr>
                  <a:srgbClr val="FFFFCC"/>
                </a:buClr>
                <a:defRPr/>
              </a:pPr>
              <a:t>03/11/2025</a:t>
            </a:fld>
            <a:endParaRPr lang="en-GB">
              <a:ea typeface="Arial"/>
            </a:endParaRPr>
          </a:p>
        </p:txBody>
      </p:sp>
    </p:spTree>
    <p:extLst>
      <p:ext uri="{BB962C8B-B14F-4D97-AF65-F5344CB8AC3E}">
        <p14:creationId xmlns:p14="http://schemas.microsoft.com/office/powerpoint/2010/main" val="16978533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1A271-D4F8-C342-B3FE-7FA7C7E9D841}"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B035B78-62D7-F44A-9797-8F6E0082E997}" type="datetime1">
              <a:rPr lang="en-GB">
                <a:ea typeface="Arial"/>
              </a:rPr>
              <a:pPr>
                <a:buClr>
                  <a:srgbClr val="FFFFCC"/>
                </a:buClr>
                <a:defRPr/>
              </a:pPr>
              <a:t>03/11/2025</a:t>
            </a:fld>
            <a:endParaRPr lang="en-GB">
              <a:ea typeface="Arial"/>
            </a:endParaRPr>
          </a:p>
        </p:txBody>
      </p:sp>
    </p:spTree>
    <p:extLst>
      <p:ext uri="{BB962C8B-B14F-4D97-AF65-F5344CB8AC3E}">
        <p14:creationId xmlns:p14="http://schemas.microsoft.com/office/powerpoint/2010/main" val="33725567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8"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CDC03F3E-52D4-4F4C-B210-CF5A8390F5E0}" type="slidenum">
              <a:rPr lang="en-GB">
                <a:ea typeface="Arial"/>
              </a:rPr>
              <a:pPr>
                <a:buClr>
                  <a:srgbClr val="FFFFCC"/>
                </a:buClr>
                <a:defRPr/>
              </a:pPr>
              <a:t>‹#›</a:t>
            </a:fld>
            <a:endParaRPr lang="en-GB">
              <a:ea typeface="Arial"/>
            </a:endParaRPr>
          </a:p>
        </p:txBody>
      </p:sp>
      <p:sp>
        <p:nvSpPr>
          <p:cNvPr id="9"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4740B53-06EA-D540-B2A2-3126501689C5}" type="datetime1">
              <a:rPr lang="en-GB">
                <a:ea typeface="Arial"/>
              </a:rPr>
              <a:pPr>
                <a:buClr>
                  <a:srgbClr val="FFFFCC"/>
                </a:buClr>
                <a:defRPr/>
              </a:pPr>
              <a:t>03/11/2025</a:t>
            </a:fld>
            <a:endParaRPr lang="en-GB">
              <a:ea typeface="Arial"/>
            </a:endParaRPr>
          </a:p>
        </p:txBody>
      </p:sp>
    </p:spTree>
    <p:extLst>
      <p:ext uri="{BB962C8B-B14F-4D97-AF65-F5344CB8AC3E}">
        <p14:creationId xmlns:p14="http://schemas.microsoft.com/office/powerpoint/2010/main" val="977686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8881126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4"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14667C1-0721-3940-AD25-3E20D90B338E}" type="slidenum">
              <a:rPr lang="en-GB">
                <a:ea typeface="Arial"/>
              </a:rPr>
              <a:pPr>
                <a:buClr>
                  <a:srgbClr val="FFFFCC"/>
                </a:buClr>
                <a:defRPr/>
              </a:pPr>
              <a:t>‹#›</a:t>
            </a:fld>
            <a:endParaRPr lang="en-GB">
              <a:ea typeface="Arial"/>
            </a:endParaRPr>
          </a:p>
        </p:txBody>
      </p:sp>
      <p:sp>
        <p:nvSpPr>
          <p:cNvPr id="5"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D709E37-DBBF-2C42-9103-69FD16033F5B}" type="datetime1">
              <a:rPr lang="en-GB">
                <a:ea typeface="Arial"/>
              </a:rPr>
              <a:pPr>
                <a:buClr>
                  <a:srgbClr val="FFFFCC"/>
                </a:buClr>
                <a:defRPr/>
              </a:pPr>
              <a:t>03/11/2025</a:t>
            </a:fld>
            <a:endParaRPr lang="en-GB">
              <a:ea typeface="Arial"/>
            </a:endParaRPr>
          </a:p>
        </p:txBody>
      </p:sp>
    </p:spTree>
    <p:extLst>
      <p:ext uri="{BB962C8B-B14F-4D97-AF65-F5344CB8AC3E}">
        <p14:creationId xmlns:p14="http://schemas.microsoft.com/office/powerpoint/2010/main" val="33094929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3"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6D8F921-CA54-1349-B86E-9558CDF6F7CE}" type="slidenum">
              <a:rPr lang="en-GB">
                <a:ea typeface="Arial"/>
              </a:rPr>
              <a:pPr>
                <a:buClr>
                  <a:srgbClr val="FFFFCC"/>
                </a:buClr>
                <a:defRPr/>
              </a:pPr>
              <a:t>‹#›</a:t>
            </a:fld>
            <a:endParaRPr lang="en-GB">
              <a:ea typeface="Arial"/>
            </a:endParaRPr>
          </a:p>
        </p:txBody>
      </p:sp>
      <p:sp>
        <p:nvSpPr>
          <p:cNvPr id="4"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706F24D-F6C0-E44D-B06D-8305CC54EA2C}" type="datetime1">
              <a:rPr lang="en-GB">
                <a:ea typeface="Arial"/>
              </a:rPr>
              <a:pPr>
                <a:buClr>
                  <a:srgbClr val="FFFFCC"/>
                </a:buClr>
                <a:defRPr/>
              </a:pPr>
              <a:t>03/11/2025</a:t>
            </a:fld>
            <a:endParaRPr lang="en-GB">
              <a:ea typeface="Arial"/>
            </a:endParaRPr>
          </a:p>
        </p:txBody>
      </p:sp>
    </p:spTree>
    <p:extLst>
      <p:ext uri="{BB962C8B-B14F-4D97-AF65-F5344CB8AC3E}">
        <p14:creationId xmlns:p14="http://schemas.microsoft.com/office/powerpoint/2010/main" val="382075204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EF65A3A-192B-D749-BDAB-D9BA865C0993}"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12D733-EE48-7B45-A24C-0CD271F33565}" type="datetime1">
              <a:rPr lang="en-GB">
                <a:ea typeface="Arial"/>
              </a:rPr>
              <a:pPr>
                <a:buClr>
                  <a:srgbClr val="FFFFCC"/>
                </a:buClr>
                <a:defRPr/>
              </a:pPr>
              <a:t>03/11/2025</a:t>
            </a:fld>
            <a:endParaRPr lang="en-GB">
              <a:ea typeface="Arial"/>
            </a:endParaRPr>
          </a:p>
        </p:txBody>
      </p:sp>
    </p:spTree>
    <p:extLst>
      <p:ext uri="{BB962C8B-B14F-4D97-AF65-F5344CB8AC3E}">
        <p14:creationId xmlns:p14="http://schemas.microsoft.com/office/powerpoint/2010/main" val="83498152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D0ECA-353E-FB42-A208-1C22C69C6CF5}"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5BC37C4A-46D1-0745-BC8F-B12EE5B4BD34}" type="datetime1">
              <a:rPr lang="en-GB">
                <a:ea typeface="Arial"/>
              </a:rPr>
              <a:pPr>
                <a:buClr>
                  <a:srgbClr val="FFFFCC"/>
                </a:buClr>
                <a:defRPr/>
              </a:pPr>
              <a:t>03/11/2025</a:t>
            </a:fld>
            <a:endParaRPr lang="en-GB">
              <a:ea typeface="Arial"/>
            </a:endParaRPr>
          </a:p>
        </p:txBody>
      </p:sp>
    </p:spTree>
    <p:extLst>
      <p:ext uri="{BB962C8B-B14F-4D97-AF65-F5344CB8AC3E}">
        <p14:creationId xmlns:p14="http://schemas.microsoft.com/office/powerpoint/2010/main" val="299733657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A3C80A22-3EB6-8F45-B1BD-E4B7D41D96F4}"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61E5FD4A-1D00-3D4E-9893-D8DDE0B1D4AE}" type="datetime1">
              <a:rPr lang="en-GB">
                <a:ea typeface="Arial"/>
              </a:rPr>
              <a:pPr>
                <a:buClr>
                  <a:srgbClr val="FFFFCC"/>
                </a:buClr>
                <a:defRPr/>
              </a:pPr>
              <a:t>03/11/2025</a:t>
            </a:fld>
            <a:endParaRPr lang="en-GB">
              <a:ea typeface="Arial"/>
            </a:endParaRPr>
          </a:p>
        </p:txBody>
      </p:sp>
    </p:spTree>
    <p:extLst>
      <p:ext uri="{BB962C8B-B14F-4D97-AF65-F5344CB8AC3E}">
        <p14:creationId xmlns:p14="http://schemas.microsoft.com/office/powerpoint/2010/main" val="411526481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1E15BE1-9A97-CA46-B7EC-2014F0A855EE}"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55A77DF-0765-3941-8907-6E4F1C27D3E3}" type="datetime1">
              <a:rPr lang="en-GB">
                <a:ea typeface="Arial"/>
              </a:rPr>
              <a:pPr>
                <a:buClr>
                  <a:srgbClr val="FFFFCC"/>
                </a:buClr>
                <a:defRPr/>
              </a:pPr>
              <a:t>03/11/2025</a:t>
            </a:fld>
            <a:endParaRPr lang="en-GB">
              <a:ea typeface="Arial"/>
            </a:endParaRPr>
          </a:p>
        </p:txBody>
      </p:sp>
    </p:spTree>
    <p:extLst>
      <p:ext uri="{BB962C8B-B14F-4D97-AF65-F5344CB8AC3E}">
        <p14:creationId xmlns:p14="http://schemas.microsoft.com/office/powerpoint/2010/main" val="262564454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B517536C-F47C-9942-B0AA-250E5744DF6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93316105"/>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801C560-2C86-B34E-9460-025D98677CD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42671064"/>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70DA0A7-04AE-EF45-B7E0-A5CEA4ACD03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08033255"/>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DC2560C4-CB2B-B047-AF8F-3D0CDBA15E3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6201732"/>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29446083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3CEE0454-B615-D440-97A7-75EE4FB6EA6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14185842"/>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85557AC1-D7EC-3C40-884E-F5D6D13F01C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38456637"/>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940A93C4-C7CF-6B4F-A052-9FB387B596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98315531"/>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3354A85C-52B1-474D-A616-B526DD1FC11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90464229"/>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B07C4F56-7BC1-BC46-B6B0-691F96CAEE5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859723"/>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8744FF9-9AAC-904D-8963-7157DC1E447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192943006"/>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DDB8DB39-B2F0-1B43-B40D-3B6A37AA01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4991884"/>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343104777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5292673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13698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72132051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6040146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6270701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5805761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3631441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2022969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0075680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3622336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3923097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7981008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744672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246640621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3506432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932749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2779757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7056216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288968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0898286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0969646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1278542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4672997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16792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251914061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11/3/25</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5194922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11/3/25</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27736583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11/3/25</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9834808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11/3/25</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18480578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11/3/25</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5394479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11/3/25</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39573215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11/3/25</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5443293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11/3/25</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8268081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11/3/25</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4304364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11/3/25</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78444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34711398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11/3/25</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84906490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11/3/25</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551958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F7C06051-45D4-4B97-9C95-F9763806FECE}" type="slidenum">
              <a:rPr lang="en-US"/>
              <a:pPr>
                <a:defRPr/>
              </a:pPr>
              <a:t>‹#›</a:t>
            </a:fld>
            <a:endParaRPr lang="en-US"/>
          </a:p>
        </p:txBody>
      </p:sp>
    </p:spTree>
    <p:extLst>
      <p:ext uri="{BB962C8B-B14F-4D97-AF65-F5344CB8AC3E}">
        <p14:creationId xmlns:p14="http://schemas.microsoft.com/office/powerpoint/2010/main" val="292931295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4B9BB19-C0DB-4341-912E-D271F74CBE6D}" type="slidenum">
              <a:rPr lang="en-US"/>
              <a:pPr>
                <a:defRPr/>
              </a:pPr>
              <a:t>‹#›</a:t>
            </a:fld>
            <a:endParaRPr lang="en-US"/>
          </a:p>
        </p:txBody>
      </p:sp>
    </p:spTree>
    <p:extLst>
      <p:ext uri="{BB962C8B-B14F-4D97-AF65-F5344CB8AC3E}">
        <p14:creationId xmlns:p14="http://schemas.microsoft.com/office/powerpoint/2010/main" val="385569951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C83253-A117-40FD-AC83-3496E9A9FFE7}" type="slidenum">
              <a:rPr lang="en-US"/>
              <a:pPr>
                <a:defRPr/>
              </a:pPr>
              <a:t>‹#›</a:t>
            </a:fld>
            <a:endParaRPr lang="en-US"/>
          </a:p>
        </p:txBody>
      </p:sp>
    </p:spTree>
    <p:extLst>
      <p:ext uri="{BB962C8B-B14F-4D97-AF65-F5344CB8AC3E}">
        <p14:creationId xmlns:p14="http://schemas.microsoft.com/office/powerpoint/2010/main" val="199385740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2A2C6BD-BF77-44C8-8775-963CD21A78E7}" type="slidenum">
              <a:rPr lang="en-US"/>
              <a:pPr>
                <a:defRPr/>
              </a:pPr>
              <a:t>‹#›</a:t>
            </a:fld>
            <a:endParaRPr lang="en-US"/>
          </a:p>
        </p:txBody>
      </p:sp>
    </p:spTree>
    <p:extLst>
      <p:ext uri="{BB962C8B-B14F-4D97-AF65-F5344CB8AC3E}">
        <p14:creationId xmlns:p14="http://schemas.microsoft.com/office/powerpoint/2010/main" val="406425834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725855C2-AA2D-499F-8EE4-8D77B94DA365}" type="slidenum">
              <a:rPr lang="en-US"/>
              <a:pPr>
                <a:defRPr/>
              </a:pPr>
              <a:t>‹#›</a:t>
            </a:fld>
            <a:endParaRPr lang="en-US"/>
          </a:p>
        </p:txBody>
      </p:sp>
    </p:spTree>
    <p:extLst>
      <p:ext uri="{BB962C8B-B14F-4D97-AF65-F5344CB8AC3E}">
        <p14:creationId xmlns:p14="http://schemas.microsoft.com/office/powerpoint/2010/main" val="216363238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646E5009-635A-42DC-8177-548F1AECFE25}" type="slidenum">
              <a:rPr lang="en-US"/>
              <a:pPr>
                <a:defRPr/>
              </a:pPr>
              <a:t>‹#›</a:t>
            </a:fld>
            <a:endParaRPr lang="en-US"/>
          </a:p>
        </p:txBody>
      </p:sp>
    </p:spTree>
    <p:extLst>
      <p:ext uri="{BB962C8B-B14F-4D97-AF65-F5344CB8AC3E}">
        <p14:creationId xmlns:p14="http://schemas.microsoft.com/office/powerpoint/2010/main" val="109655739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A7776D2C-81F2-49F5-A05D-B5CCBCD0E75B}" type="slidenum">
              <a:rPr lang="en-US"/>
              <a:pPr>
                <a:defRPr/>
              </a:pPr>
              <a:t>‹#›</a:t>
            </a:fld>
            <a:endParaRPr lang="en-US"/>
          </a:p>
        </p:txBody>
      </p:sp>
    </p:spTree>
    <p:extLst>
      <p:ext uri="{BB962C8B-B14F-4D97-AF65-F5344CB8AC3E}">
        <p14:creationId xmlns:p14="http://schemas.microsoft.com/office/powerpoint/2010/main" val="321846576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0F951B5A-B636-44BC-80A2-9CD16C1AE5FA}" type="slidenum">
              <a:rPr lang="en-US"/>
              <a:pPr>
                <a:defRPr/>
              </a:pPr>
              <a:t>‹#›</a:t>
            </a:fld>
            <a:endParaRPr lang="en-US"/>
          </a:p>
        </p:txBody>
      </p:sp>
    </p:spTree>
    <p:extLst>
      <p:ext uri="{BB962C8B-B14F-4D97-AF65-F5344CB8AC3E}">
        <p14:creationId xmlns:p14="http://schemas.microsoft.com/office/powerpoint/2010/main" val="2330606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233199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64981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BF6F325B-39A5-4F0A-A3B8-05BA8EC770BD}" type="slidenum">
              <a:rPr lang="en-US"/>
              <a:pPr>
                <a:defRPr/>
              </a:pPr>
              <a:t>‹#›</a:t>
            </a:fld>
            <a:endParaRPr lang="en-US"/>
          </a:p>
        </p:txBody>
      </p:sp>
    </p:spTree>
    <p:extLst>
      <p:ext uri="{BB962C8B-B14F-4D97-AF65-F5344CB8AC3E}">
        <p14:creationId xmlns:p14="http://schemas.microsoft.com/office/powerpoint/2010/main" val="408951618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AE0D2D37-8DDD-457A-820D-C566A4E580EC}" type="slidenum">
              <a:rPr lang="en-US"/>
              <a:pPr>
                <a:defRPr/>
              </a:pPr>
              <a:t>‹#›</a:t>
            </a:fld>
            <a:endParaRPr lang="en-US"/>
          </a:p>
        </p:txBody>
      </p:sp>
    </p:spTree>
    <p:extLst>
      <p:ext uri="{BB962C8B-B14F-4D97-AF65-F5344CB8AC3E}">
        <p14:creationId xmlns:p14="http://schemas.microsoft.com/office/powerpoint/2010/main" val="98221278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360E8E57-A086-4BF7-9EF9-0A9979542055}" type="slidenum">
              <a:rPr lang="en-US"/>
              <a:pPr>
                <a:defRPr/>
              </a:pPr>
              <a:t>‹#›</a:t>
            </a:fld>
            <a:endParaRPr lang="en-US"/>
          </a:p>
        </p:txBody>
      </p:sp>
    </p:spTree>
    <p:extLst>
      <p:ext uri="{BB962C8B-B14F-4D97-AF65-F5344CB8AC3E}">
        <p14:creationId xmlns:p14="http://schemas.microsoft.com/office/powerpoint/2010/main" val="39135135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0B9CD6D4-3E19-4039-A37A-EBEDD7F3D89D}" type="slidenum">
              <a:rPr lang="en-US"/>
              <a:pPr>
                <a:defRPr/>
              </a:pPr>
              <a:t>‹#›</a:t>
            </a:fld>
            <a:endParaRPr lang="en-US"/>
          </a:p>
        </p:txBody>
      </p:sp>
    </p:spTree>
    <p:extLst>
      <p:ext uri="{BB962C8B-B14F-4D97-AF65-F5344CB8AC3E}">
        <p14:creationId xmlns:p14="http://schemas.microsoft.com/office/powerpoint/2010/main" val="326219212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smtClean="0"/>
            </a:lvl1pPr>
          </a:lstStyle>
          <a:p>
            <a:pPr>
              <a:defRPr/>
            </a:pPr>
            <a:fld id="{FFB1308E-9EB6-4F59-A327-F33408E1CE0A}" type="slidenum">
              <a:rPr lang="en-US"/>
              <a:pPr>
                <a:defRPr/>
              </a:pPr>
              <a:t>‹#›</a:t>
            </a:fld>
            <a:endParaRPr lang="en-US"/>
          </a:p>
        </p:txBody>
      </p:sp>
    </p:spTree>
    <p:extLst>
      <p:ext uri="{BB962C8B-B14F-4D97-AF65-F5344CB8AC3E}">
        <p14:creationId xmlns:p14="http://schemas.microsoft.com/office/powerpoint/2010/main" val="193934957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741929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96255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11042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83742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4193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027680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13587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20660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40128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05908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948472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431017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0132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73522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354828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5201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628478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453504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526485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858205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605379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88978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492428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15130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35849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24872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85641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640826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6952725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0096178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197959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2062851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7138190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8536080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7513033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8300501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4592951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47325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1299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3485424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9829126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918274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546226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27909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712048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513226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251185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01679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91181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188997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556732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743448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456256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405214963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267361174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6801289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310206680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331693000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94849668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25628633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43102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352945983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258819047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152644470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327224910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8112419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39264219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89049034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58250757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93663758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2279087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85624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63181524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50899601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79072688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16136672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600860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421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6944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277449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6603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7283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5923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B837DF-9A10-5D4E-A37B-23A01B307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770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9E68A0-F260-6E47-9B23-0D55A6FB7A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5905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207357-3AE3-E749-AC8D-2F1E0A22D9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8460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C6FCD-1496-D24B-A236-D8E154B7CC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8390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B0F644A-0C31-9742-AE53-A521819A74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55099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15DD664-DB7E-264B-AD3C-53F45EC7E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2812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052ED65-A4A2-C842-B896-774DD2FAFA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869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189156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5507515-9150-C347-B4EB-EE191F4F3F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9110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A9F8DE-4A64-BF47-910F-3A9AAC3074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0725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CB772D-D983-7F4D-B7E4-7B3BF34798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21650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9D3A8F-BAE8-434E-984D-A65A75AE4C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87928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8B0B30D-78DA-214A-9519-968A90AB7C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7802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4407E5C-B7A5-7049-A3F1-53D4C2921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6505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fld id="{FAD08171-90BB-3445-9E53-AC4502484B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76128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4956D9EB-76B4-504A-A2C6-D37BC997AD1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195317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B7C71F99-D547-B44E-A973-4DA515768E2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92537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476538B8-299E-C646-87A1-171BCECB331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0502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350827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101A5FC6-5E32-F64B-95D5-7F04BEAB147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340621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94DD5F7C-064A-044D-870E-911DB58AACC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692106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3D64AE7A-F4CA-444F-9285-0CE06B030FD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542385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DEEF6E6D-EE55-6848-B489-A9136A14C33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2178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5F26853C-F351-DB4D-AC06-E3F8B9DA4F5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863134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2604AAD0-C688-8F4B-A280-4E606F6B94D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618050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35AFE870-5484-9849-BC38-CBB1681FCD8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108499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70E45D-4E0C-3E46-9AC2-EE3E01DBE2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97343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C855FF-C91D-F645-B53D-7954A97482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86535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A1C64B-9E55-4848-8088-E69151246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2739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706769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9B48AA-8569-3D41-9EAD-2448336235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59854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498F35-EB39-9F40-A754-4902A0652D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72654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8AB2B6E-5BC3-154A-B999-CC3371FAA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8422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55F2F05-1622-5D46-91E2-36294EC5D1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67459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D37459-08DC-B64A-98B5-FFB21A5D11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2283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876951-F8D2-7B4A-BBF9-1099C2B3D9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93470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0792CB-C79B-DA43-8029-E3BAC27AC9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44074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280E2-8F41-094C-B8E6-2FF7AE1E66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2817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fld id="{FAD08171-90BB-3445-9E53-AC4502484B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212515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4956D9EB-76B4-504A-A2C6-D37BC997AD1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6896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3650458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B7C71F99-D547-B44E-A973-4DA515768E2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541545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476538B8-299E-C646-87A1-171BCECB331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669845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fld id="{101A5FC6-5E32-F64B-95D5-7F04BEAB147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798347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fld id="{94DD5F7C-064A-044D-870E-911DB58AACC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148841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fld id="{3D64AE7A-F4CA-444F-9285-0CE06B030FD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323166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DEEF6E6D-EE55-6848-B489-A9136A14C33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870969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fld id="{5F26853C-F351-DB4D-AC06-E3F8B9DA4F5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900717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2604AAD0-C688-8F4B-A280-4E606F6B94D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107123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fld id="{35AFE870-5484-9849-BC38-CBB1681FCD8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124203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spcBef>
                <a:spcPct val="50000"/>
              </a:spcBef>
              <a:buFont typeface="Wingdings" pitchFamily="-111" charset="2"/>
              <a:buChar char="§"/>
              <a:defRPr/>
            </a:pPr>
            <a:endParaRPr lang="en-US" b="1">
              <a:solidFill>
                <a:srgbClr val="333333"/>
              </a:solidFill>
              <a:latin typeface="Times" pitchFamily="-111" charset="0"/>
              <a:ea typeface="Times New Roman" pitchFamily="-111" charset="0"/>
              <a:cs typeface="Times New Roman" pitchFamily="-111" charset="0"/>
            </a:endParaRPr>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latin typeface="Times New Roman"/>
            </a:endParaRPr>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latin typeface="Times New Roman"/>
            </a:endParaRPr>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fld id="{AF032E74-25DF-B743-A55A-F83762D0CB9B}" type="slidenum">
              <a:rPr lang="en-US"/>
              <a:pPr/>
              <a:t>‹#›</a:t>
            </a:fld>
            <a:endParaRPr lang="en-US"/>
          </a:p>
        </p:txBody>
      </p:sp>
    </p:spTree>
    <p:extLst>
      <p:ext uri="{BB962C8B-B14F-4D97-AF65-F5344CB8AC3E}">
        <p14:creationId xmlns:p14="http://schemas.microsoft.com/office/powerpoint/2010/main" val="221526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6" Type="http://schemas.openxmlformats.org/officeDocument/2006/relationships/theme" Target="../theme/theme14.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1.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3.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4.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5.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6.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7.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28.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29.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0.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358.xml"/><Relationship Id="rId1" Type="http://schemas.openxmlformats.org/officeDocument/2006/relationships/slideLayout" Target="../slideLayouts/slideLayout35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2.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image" Target="../media/image6.jpeg"/><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3.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image" Target="../media/image8.jpeg"/><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4.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slideLayout" Target="../slideLayouts/slideLayout404.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slideLayout" Target="../slideLayouts/slideLayout417.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slideLayout" Target="../slideLayouts/slideLayout416.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37.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39.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0.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1.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4.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4914" r:id="rId1"/>
    <p:sldLayoutId id="2147504915" r:id="rId2"/>
    <p:sldLayoutId id="2147504916" r:id="rId3"/>
    <p:sldLayoutId id="2147504917" r:id="rId4"/>
    <p:sldLayoutId id="2147504918" r:id="rId5"/>
    <p:sldLayoutId id="2147504919" r:id="rId6"/>
    <p:sldLayoutId id="2147504920" r:id="rId7"/>
    <p:sldLayoutId id="2147504921" r:id="rId8"/>
    <p:sldLayoutId id="2147504922" r:id="rId9"/>
    <p:sldLayoutId id="2147504923" r:id="rId10"/>
    <p:sldLayoutId id="2147504924" r:id="rId11"/>
    <p:sldLayoutId id="2147504925" r:id="rId12"/>
    <p:sldLayoutId id="21475049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latin typeface="Times New Roman"/>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latin typeface="+mn-lt"/>
                <a:ea typeface="Times New Roman" pitchFamily="-111" charset="0"/>
                <a:cs typeface="Times New Roman" pitchFamily="-111" charset="0"/>
              </a:defRPr>
            </a:lvl1pPr>
          </a:lstStyle>
          <a:p>
            <a:pPr>
              <a:defRPr/>
            </a:pPr>
            <a:endParaRPr lang="en-US">
              <a:solidFill>
                <a:srgbClr val="000000"/>
              </a:solidFill>
              <a:latin typeface="Times New Roman"/>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b="0">
                <a:latin typeface="Times New Roman" charset="0"/>
              </a:defRPr>
            </a:lvl1pPr>
          </a:lstStyle>
          <a:p>
            <a:fld id="{E437AE12-FCC1-B742-B416-E068C0361DA8}" type="slidenum">
              <a:rPr lang="en-US" smtClean="0">
                <a:solidFill>
                  <a:srgbClr val="000000"/>
                </a:solidFill>
                <a:cs typeface="Times New Roman" charset="0"/>
              </a:rPr>
              <a:pPr/>
              <a:t>‹#›</a:t>
            </a:fld>
            <a:endParaRPr lang="en-US">
              <a:solidFill>
                <a:srgbClr val="000000"/>
              </a:solidFill>
              <a:cs typeface="Times New Roman" charset="0"/>
            </a:endParaRPr>
          </a:p>
        </p:txBody>
      </p:sp>
    </p:spTree>
    <p:extLst>
      <p:ext uri="{BB962C8B-B14F-4D97-AF65-F5344CB8AC3E}">
        <p14:creationId xmlns:p14="http://schemas.microsoft.com/office/powerpoint/2010/main" val="3194702178"/>
      </p:ext>
    </p:extLst>
  </p:cSld>
  <p:clrMap bg1="lt1" tx1="dk1" bg2="lt2" tx2="dk2" accent1="accent1" accent2="accent2" accent3="accent3" accent4="accent4" accent5="accent5" accent6="accent6" hlink="hlink" folHlink="folHlink"/>
  <p:sldLayoutIdLst>
    <p:sldLayoutId id="2147505564" r:id="rId1"/>
    <p:sldLayoutId id="2147505565" r:id="rId2"/>
    <p:sldLayoutId id="2147505566" r:id="rId3"/>
    <p:sldLayoutId id="2147505567" r:id="rId4"/>
    <p:sldLayoutId id="2147505568" r:id="rId5"/>
    <p:sldLayoutId id="2147505569" r:id="rId6"/>
    <p:sldLayoutId id="2147505570" r:id="rId7"/>
    <p:sldLayoutId id="2147505571" r:id="rId8"/>
    <p:sldLayoutId id="2147505572" r:id="rId9"/>
    <p:sldLayoutId id="2147505573" r:id="rId10"/>
    <p:sldLayoutId id="214750557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AAC67D26-C96F-9949-AF24-D449B9EA077B}" type="slidenum">
              <a:rPr lang="en-US" smtClean="0">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68195045"/>
      </p:ext>
    </p:extLst>
  </p:cSld>
  <p:clrMap bg1="lt1" tx1="dk1" bg2="lt2" tx2="dk2" accent1="accent1" accent2="accent2" accent3="accent3" accent4="accent4" accent5="accent5" accent6="accent6" hlink="hlink" folHlink="folHlink"/>
  <p:sldLayoutIdLst>
    <p:sldLayoutId id="2147505576" r:id="rId1"/>
    <p:sldLayoutId id="2147505577" r:id="rId2"/>
    <p:sldLayoutId id="2147505578" r:id="rId3"/>
    <p:sldLayoutId id="2147505579" r:id="rId4"/>
    <p:sldLayoutId id="2147505580" r:id="rId5"/>
    <p:sldLayoutId id="2147505581" r:id="rId6"/>
    <p:sldLayoutId id="2147505582" r:id="rId7"/>
    <p:sldLayoutId id="2147505583" r:id="rId8"/>
    <p:sldLayoutId id="2147505584" r:id="rId9"/>
    <p:sldLayoutId id="2147505585" r:id="rId10"/>
    <p:sldLayoutId id="214750558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7C9D1747-CBA4-4C58-B8FA-D17BF543300C}" type="slidenum">
              <a:rPr lang="en-US">
                <a:ea typeface="MS PGothic" pitchFamily="34" charset="-128"/>
                <a:cs typeface="+mn-cs"/>
              </a:rPr>
              <a:pPr/>
              <a:t>‹#›</a:t>
            </a:fld>
            <a:endParaRPr lang="en-US">
              <a:ea typeface="MS PGothic" pitchFamily="34" charset="-128"/>
              <a:cs typeface="+mn-cs"/>
            </a:endParaRPr>
          </a:p>
        </p:txBody>
      </p:sp>
    </p:spTree>
    <p:extLst>
      <p:ext uri="{BB962C8B-B14F-4D97-AF65-F5344CB8AC3E}">
        <p14:creationId xmlns:p14="http://schemas.microsoft.com/office/powerpoint/2010/main" val="1338397039"/>
      </p:ext>
    </p:extLst>
  </p:cSld>
  <p:clrMap bg1="lt1" tx1="dk1" bg2="lt2" tx2="dk2" accent1="accent1" accent2="accent2" accent3="accent3" accent4="accent4" accent5="accent5" accent6="accent6" hlink="hlink" folHlink="folHlink"/>
  <p:sldLayoutIdLst>
    <p:sldLayoutId id="2147506385" r:id="rId1"/>
    <p:sldLayoutId id="2147506386" r:id="rId2"/>
    <p:sldLayoutId id="2147506387" r:id="rId3"/>
    <p:sldLayoutId id="2147506388" r:id="rId4"/>
    <p:sldLayoutId id="2147506389" r:id="rId5"/>
    <p:sldLayoutId id="2147506390" r:id="rId6"/>
    <p:sldLayoutId id="2147506391" r:id="rId7"/>
    <p:sldLayoutId id="2147506392" r:id="rId8"/>
    <p:sldLayoutId id="2147506393" r:id="rId9"/>
    <p:sldLayoutId id="2147506394" r:id="rId10"/>
    <p:sldLayoutId id="2147506395" r:id="rId11"/>
    <p:sldLayoutId id="2147506396" r:id="rId12"/>
    <p:sldLayoutId id="2147506397" r:id="rId13"/>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6296328"/>
      </p:ext>
    </p:extLst>
  </p:cSld>
  <p:clrMap bg1="lt1" tx1="dk1" bg2="lt2" tx2="dk2" accent1="accent1" accent2="accent2" accent3="accent3" accent4="accent4" accent5="accent5" accent6="accent6" hlink="hlink" folHlink="folHlink"/>
  <p:sldLayoutIdLst>
    <p:sldLayoutId id="2147507753" r:id="rId1"/>
    <p:sldLayoutId id="2147507754" r:id="rId2"/>
    <p:sldLayoutId id="2147507755" r:id="rId3"/>
    <p:sldLayoutId id="2147507756" r:id="rId4"/>
    <p:sldLayoutId id="2147507757" r:id="rId5"/>
    <p:sldLayoutId id="2147507758" r:id="rId6"/>
    <p:sldLayoutId id="2147507759" r:id="rId7"/>
    <p:sldLayoutId id="2147507760" r:id="rId8"/>
    <p:sldLayoutId id="2147507761" r:id="rId9"/>
    <p:sldLayoutId id="2147507762" r:id="rId10"/>
    <p:sldLayoutId id="2147507763" r:id="rId11"/>
    <p:sldLayoutId id="2147507764" r:id="rId12"/>
    <p:sldLayoutId id="21475077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60995821"/>
      </p:ext>
    </p:extLst>
  </p:cSld>
  <p:clrMap bg1="lt1" tx1="dk1" bg2="lt2" tx2="dk2" accent1="accent1" accent2="accent2" accent3="accent3" accent4="accent4" accent5="accent5" accent6="accent6" hlink="hlink" folHlink="folHlink"/>
  <p:sldLayoutIdLst>
    <p:sldLayoutId id="2147507956" r:id="rId1"/>
    <p:sldLayoutId id="2147507957" r:id="rId2"/>
    <p:sldLayoutId id="2147507958" r:id="rId3"/>
    <p:sldLayoutId id="2147507959" r:id="rId4"/>
    <p:sldLayoutId id="2147507960" r:id="rId5"/>
    <p:sldLayoutId id="2147507961" r:id="rId6"/>
    <p:sldLayoutId id="2147507962" r:id="rId7"/>
    <p:sldLayoutId id="2147507963" r:id="rId8"/>
    <p:sldLayoutId id="2147507964" r:id="rId9"/>
    <p:sldLayoutId id="2147507965" r:id="rId10"/>
    <p:sldLayoutId id="2147507966" r:id="rId11"/>
    <p:sldLayoutId id="2147507967" r:id="rId12"/>
    <p:sldLayoutId id="2147507968" r:id="rId13"/>
    <p:sldLayoutId id="2147507969" r:id="rId14"/>
    <p:sldLayoutId id="2147507970"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5EB0D919-EDB4-8743-A5D1-15D46F001DFF}" type="datetimeFigureOut">
              <a:rPr lang="en-US">
                <a:latin typeface="Calibri" charset="0"/>
              </a:rPr>
              <a:pPr eaLnBrk="1" hangingPunct="1">
                <a:defRPr/>
              </a:pPr>
              <a:t>11/3/25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5288216F-FFFC-3747-8B74-5640D5C1CD8D}"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2838005117"/>
      </p:ext>
    </p:extLst>
  </p:cSld>
  <p:clrMap bg1="lt1" tx1="dk1" bg2="lt2" tx2="dk2" accent1="accent1" accent2="accent2" accent3="accent3" accent4="accent4" accent5="accent5" accent6="accent6" hlink="hlink" folHlink="folHlink"/>
  <p:sldLayoutIdLst>
    <p:sldLayoutId id="2147507972" r:id="rId1"/>
    <p:sldLayoutId id="2147507973" r:id="rId2"/>
    <p:sldLayoutId id="2147507974" r:id="rId3"/>
    <p:sldLayoutId id="2147507975" r:id="rId4"/>
    <p:sldLayoutId id="2147507976" r:id="rId5"/>
    <p:sldLayoutId id="2147507977" r:id="rId6"/>
    <p:sldLayoutId id="2147507978" r:id="rId7"/>
    <p:sldLayoutId id="2147507979" r:id="rId8"/>
    <p:sldLayoutId id="2147507980" r:id="rId9"/>
    <p:sldLayoutId id="2147507981" r:id="rId10"/>
    <p:sldLayoutId id="214750798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546311255"/>
      </p:ext>
    </p:extLst>
  </p:cSld>
  <p:clrMap bg1="lt1" tx1="dk1" bg2="lt2" tx2="dk2" accent1="accent1" accent2="accent2" accent3="accent3" accent4="accent4" accent5="accent5" accent6="accent6" hlink="hlink" folHlink="folHlink"/>
  <p:sldLayoutIdLst>
    <p:sldLayoutId id="2147507984" r:id="rId1"/>
    <p:sldLayoutId id="2147507985" r:id="rId2"/>
    <p:sldLayoutId id="2147507986" r:id="rId3"/>
    <p:sldLayoutId id="2147507987" r:id="rId4"/>
    <p:sldLayoutId id="2147507988" r:id="rId5"/>
    <p:sldLayoutId id="2147507989" r:id="rId6"/>
    <p:sldLayoutId id="2147507990" r:id="rId7"/>
    <p:sldLayoutId id="2147507991" r:id="rId8"/>
    <p:sldLayoutId id="2147507992" r:id="rId9"/>
    <p:sldLayoutId id="2147507993" r:id="rId10"/>
    <p:sldLayoutId id="214750799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a:defRPr/>
            </a:pPr>
            <a:endParaRPr lang="en-US">
              <a:solidFill>
                <a:srgbClr val="000000"/>
              </a:solidFill>
              <a:latin typeface="Aria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a:defRPr/>
            </a:pPr>
            <a:endParaRPr lang="en-US">
              <a:solidFill>
                <a:srgbClr val="000000"/>
              </a:solidFill>
              <a:latin typeface="Aria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a:defRPr/>
            </a:pPr>
            <a:fld id="{63CF4C73-87DC-0747-BB43-22CDCC9EE31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65736786"/>
      </p:ext>
    </p:extLst>
  </p:cSld>
  <p:clrMap bg1="lt1" tx1="dk1" bg2="lt2" tx2="dk2" accent1="accent1" accent2="accent2" accent3="accent3" accent4="accent4" accent5="accent5" accent6="accent6" hlink="hlink" folHlink="folHlink"/>
  <p:sldLayoutIdLst>
    <p:sldLayoutId id="2147507996" r:id="rId1"/>
    <p:sldLayoutId id="2147507997" r:id="rId2"/>
    <p:sldLayoutId id="2147507998" r:id="rId3"/>
    <p:sldLayoutId id="2147507999" r:id="rId4"/>
    <p:sldLayoutId id="2147508000" r:id="rId5"/>
    <p:sldLayoutId id="2147508001" r:id="rId6"/>
    <p:sldLayoutId id="2147508002" r:id="rId7"/>
    <p:sldLayoutId id="2147508003" r:id="rId8"/>
    <p:sldLayoutId id="2147508004" r:id="rId9"/>
    <p:sldLayoutId id="2147508005" r:id="rId10"/>
    <p:sldLayoutId id="2147508006"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a:defRPr/>
            </a:pPr>
            <a:fld id="{97D7A15C-BA3C-4C47-93D9-7EC7623FA359}" type="slidenum">
              <a:rPr lang="en-US" smtClean="0">
                <a:solidFill>
                  <a:srgbClr val="000000"/>
                </a:solidFill>
              </a:rPr>
              <a:pPr defTabSz="914071">
                <a:defRPr/>
              </a:pPr>
              <a:t>‹#›</a:t>
            </a:fld>
            <a:endParaRPr lang="en-US">
              <a:solidFill>
                <a:srgbClr val="000000"/>
              </a:solidFill>
            </a:endParaRPr>
          </a:p>
        </p:txBody>
      </p:sp>
    </p:spTree>
    <p:extLst>
      <p:ext uri="{BB962C8B-B14F-4D97-AF65-F5344CB8AC3E}">
        <p14:creationId xmlns:p14="http://schemas.microsoft.com/office/powerpoint/2010/main" val="3206040027"/>
      </p:ext>
    </p:extLst>
  </p:cSld>
  <p:clrMap bg1="lt1" tx1="dk1" bg2="lt2" tx2="dk2" accent1="accent1" accent2="accent2" accent3="accent3" accent4="accent4" accent5="accent5" accent6="accent6" hlink="hlink" folHlink="folHlink"/>
  <p:sldLayoutIdLst>
    <p:sldLayoutId id="2147508008" r:id="rId1"/>
    <p:sldLayoutId id="2147508009" r:id="rId2"/>
    <p:sldLayoutId id="2147508010" r:id="rId3"/>
    <p:sldLayoutId id="2147508011" r:id="rId4"/>
    <p:sldLayoutId id="2147508012" r:id="rId5"/>
    <p:sldLayoutId id="2147508013" r:id="rId6"/>
    <p:sldLayoutId id="2147508014" r:id="rId7"/>
    <p:sldLayoutId id="2147508015" r:id="rId8"/>
    <p:sldLayoutId id="2147508016" r:id="rId9"/>
    <p:sldLayoutId id="2147508017" r:id="rId10"/>
    <p:sldLayoutId id="2147508018" r:id="rId11"/>
    <p:sldLayoutId id="2147508019" r:id="rId12"/>
    <p:sldLayoutId id="214750802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9241575"/>
      </p:ext>
    </p:extLst>
  </p:cSld>
  <p:clrMap bg1="lt1" tx1="dk1" bg2="lt2" tx2="dk2" accent1="accent1" accent2="accent2" accent3="accent3" accent4="accent4" accent5="accent5" accent6="accent6" hlink="hlink" folHlink="folHlink"/>
  <p:sldLayoutIdLst>
    <p:sldLayoutId id="2147508022" r:id="rId1"/>
    <p:sldLayoutId id="2147508023" r:id="rId2"/>
    <p:sldLayoutId id="2147508024" r:id="rId3"/>
    <p:sldLayoutId id="2147508025" r:id="rId4"/>
    <p:sldLayoutId id="2147508026" r:id="rId5"/>
    <p:sldLayoutId id="2147508027" r:id="rId6"/>
    <p:sldLayoutId id="2147508028" r:id="rId7"/>
    <p:sldLayoutId id="2147508029" r:id="rId8"/>
    <p:sldLayoutId id="2147508030" r:id="rId9"/>
    <p:sldLayoutId id="2147508031" r:id="rId10"/>
    <p:sldLayoutId id="2147508032" r:id="rId11"/>
    <p:sldLayoutId id="2147508033" r:id="rId12"/>
    <p:sldLayoutId id="21475080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93" r:id="rId1"/>
    <p:sldLayoutId id="2147505094" r:id="rId2"/>
    <p:sldLayoutId id="2147505095" r:id="rId3"/>
    <p:sldLayoutId id="2147505096" r:id="rId4"/>
    <p:sldLayoutId id="2147505097" r:id="rId5"/>
    <p:sldLayoutId id="2147505098" r:id="rId6"/>
    <p:sldLayoutId id="2147505099" r:id="rId7"/>
    <p:sldLayoutId id="2147505100" r:id="rId8"/>
    <p:sldLayoutId id="2147505101" r:id="rId9"/>
    <p:sldLayoutId id="2147505102" r:id="rId10"/>
    <p:sldLayoutId id="2147505103" r:id="rId11"/>
    <p:sldLayoutId id="2147505104" r:id="rId12"/>
    <p:sldLayoutId id="21475051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7C9D1747-CBA4-4C58-B8FA-D17BF543300C}"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2108825738"/>
      </p:ext>
    </p:extLst>
  </p:cSld>
  <p:clrMap bg1="lt1" tx1="dk1" bg2="lt2" tx2="dk2" accent1="accent1" accent2="accent2" accent3="accent3" accent4="accent4" accent5="accent5" accent6="accent6" hlink="hlink" folHlink="folHlink"/>
  <p:sldLayoutIdLst>
    <p:sldLayoutId id="2147508036" r:id="rId1"/>
    <p:sldLayoutId id="2147508037" r:id="rId2"/>
    <p:sldLayoutId id="2147508038" r:id="rId3"/>
    <p:sldLayoutId id="2147508039" r:id="rId4"/>
    <p:sldLayoutId id="2147508040" r:id="rId5"/>
    <p:sldLayoutId id="2147508041" r:id="rId6"/>
    <p:sldLayoutId id="2147508042" r:id="rId7"/>
    <p:sldLayoutId id="2147508043" r:id="rId8"/>
    <p:sldLayoutId id="2147508044" r:id="rId9"/>
    <p:sldLayoutId id="2147508045" r:id="rId10"/>
    <p:sldLayoutId id="2147508046" r:id="rId11"/>
    <p:sldLayoutId id="2147508047" r:id="rId12"/>
    <p:sldLayoutId id="2147508048" r:id="rId13"/>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6" y="3536156"/>
            <a:ext cx="7358063" cy="33218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3" tIns="35703" rIns="35703" bIns="3570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6" y="0"/>
            <a:ext cx="7358063" cy="3473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3" tIns="35703" rIns="35703" bIns="35703"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4167737571"/>
      </p:ext>
    </p:extLst>
  </p:cSld>
  <p:clrMap bg1="lt1" tx1="dk1" bg2="lt2" tx2="dk2" accent1="accent1" accent2="accent2" accent3="accent3" accent4="accent4" accent5="accent5" accent6="accent6" hlink="hlink" folHlink="folHlink"/>
  <p:sldLayoutIdLst>
    <p:sldLayoutId id="2147508050" r:id="rId1"/>
    <p:sldLayoutId id="2147508051" r:id="rId2"/>
    <p:sldLayoutId id="2147508052" r:id="rId3"/>
    <p:sldLayoutId id="2147508053" r:id="rId4"/>
    <p:sldLayoutId id="2147508054" r:id="rId5"/>
    <p:sldLayoutId id="2147508055" r:id="rId6"/>
    <p:sldLayoutId id="2147508056" r:id="rId7"/>
    <p:sldLayoutId id="2147508057" r:id="rId8"/>
    <p:sldLayoutId id="2147508058" r:id="rId9"/>
    <p:sldLayoutId id="2147508059" r:id="rId10"/>
    <p:sldLayoutId id="2147508060"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41"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68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2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36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41" algn="ctr" rtl="0" fontAlgn="base">
        <a:spcBef>
          <a:spcPct val="0"/>
        </a:spcBef>
        <a:spcAft>
          <a:spcPct val="0"/>
        </a:spcAft>
        <a:defRPr sz="2500">
          <a:solidFill>
            <a:schemeClr val="tx1"/>
          </a:solidFill>
          <a:latin typeface="+mn-lt"/>
          <a:ea typeface="+mn-ea"/>
          <a:cs typeface="+mn-cs"/>
          <a:sym typeface="Gill Sans" charset="0"/>
        </a:defRPr>
      </a:lvl6pPr>
      <a:lvl7pPr marL="642684" algn="ctr" rtl="0" fontAlgn="base">
        <a:spcBef>
          <a:spcPct val="0"/>
        </a:spcBef>
        <a:spcAft>
          <a:spcPct val="0"/>
        </a:spcAft>
        <a:defRPr sz="2500">
          <a:solidFill>
            <a:schemeClr val="tx1"/>
          </a:solidFill>
          <a:latin typeface="+mn-lt"/>
          <a:ea typeface="+mn-ea"/>
          <a:cs typeface="+mn-cs"/>
          <a:sym typeface="Gill Sans" charset="0"/>
        </a:defRPr>
      </a:lvl7pPr>
      <a:lvl8pPr marL="964025" algn="ctr" rtl="0" fontAlgn="base">
        <a:spcBef>
          <a:spcPct val="0"/>
        </a:spcBef>
        <a:spcAft>
          <a:spcPct val="0"/>
        </a:spcAft>
        <a:defRPr sz="2500">
          <a:solidFill>
            <a:schemeClr val="tx1"/>
          </a:solidFill>
          <a:latin typeface="+mn-lt"/>
          <a:ea typeface="+mn-ea"/>
          <a:cs typeface="+mn-cs"/>
          <a:sym typeface="Gill Sans" charset="0"/>
        </a:defRPr>
      </a:lvl8pPr>
      <a:lvl9pPr marL="1285368"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41" rtl="0" eaLnBrk="1" latinLnBrk="0" hangingPunct="1">
        <a:defRPr sz="1300" kern="1200">
          <a:solidFill>
            <a:schemeClr val="tx1"/>
          </a:solidFill>
          <a:latin typeface="+mn-lt"/>
          <a:ea typeface="+mn-ea"/>
          <a:cs typeface="+mn-cs"/>
        </a:defRPr>
      </a:lvl1pPr>
      <a:lvl2pPr marL="321341" algn="l" defTabSz="321341" rtl="0" eaLnBrk="1" latinLnBrk="0" hangingPunct="1">
        <a:defRPr sz="1300" kern="1200">
          <a:solidFill>
            <a:schemeClr val="tx1"/>
          </a:solidFill>
          <a:latin typeface="+mn-lt"/>
          <a:ea typeface="+mn-ea"/>
          <a:cs typeface="+mn-cs"/>
        </a:defRPr>
      </a:lvl2pPr>
      <a:lvl3pPr marL="642684" algn="l" defTabSz="321341" rtl="0" eaLnBrk="1" latinLnBrk="0" hangingPunct="1">
        <a:defRPr sz="1300" kern="1200">
          <a:solidFill>
            <a:schemeClr val="tx1"/>
          </a:solidFill>
          <a:latin typeface="+mn-lt"/>
          <a:ea typeface="+mn-ea"/>
          <a:cs typeface="+mn-cs"/>
        </a:defRPr>
      </a:lvl3pPr>
      <a:lvl4pPr marL="964025" algn="l" defTabSz="321341" rtl="0" eaLnBrk="1" latinLnBrk="0" hangingPunct="1">
        <a:defRPr sz="1300" kern="1200">
          <a:solidFill>
            <a:schemeClr val="tx1"/>
          </a:solidFill>
          <a:latin typeface="+mn-lt"/>
          <a:ea typeface="+mn-ea"/>
          <a:cs typeface="+mn-cs"/>
        </a:defRPr>
      </a:lvl4pPr>
      <a:lvl5pPr marL="1285368" algn="l" defTabSz="321341" rtl="0" eaLnBrk="1" latinLnBrk="0" hangingPunct="1">
        <a:defRPr sz="1300" kern="1200">
          <a:solidFill>
            <a:schemeClr val="tx1"/>
          </a:solidFill>
          <a:latin typeface="+mn-lt"/>
          <a:ea typeface="+mn-ea"/>
          <a:cs typeface="+mn-cs"/>
        </a:defRPr>
      </a:lvl5pPr>
      <a:lvl6pPr marL="1606711" algn="l" defTabSz="321341" rtl="0" eaLnBrk="1" latinLnBrk="0" hangingPunct="1">
        <a:defRPr sz="1300" kern="1200">
          <a:solidFill>
            <a:schemeClr val="tx1"/>
          </a:solidFill>
          <a:latin typeface="+mn-lt"/>
          <a:ea typeface="+mn-ea"/>
          <a:cs typeface="+mn-cs"/>
        </a:defRPr>
      </a:lvl6pPr>
      <a:lvl7pPr marL="1928052" algn="l" defTabSz="321341" rtl="0" eaLnBrk="1" latinLnBrk="0" hangingPunct="1">
        <a:defRPr sz="1300" kern="1200">
          <a:solidFill>
            <a:schemeClr val="tx1"/>
          </a:solidFill>
          <a:latin typeface="+mn-lt"/>
          <a:ea typeface="+mn-ea"/>
          <a:cs typeface="+mn-cs"/>
        </a:defRPr>
      </a:lvl7pPr>
      <a:lvl8pPr marL="2249396" algn="l" defTabSz="321341" rtl="0" eaLnBrk="1" latinLnBrk="0" hangingPunct="1">
        <a:defRPr sz="1300" kern="1200">
          <a:solidFill>
            <a:schemeClr val="tx1"/>
          </a:solidFill>
          <a:latin typeface="+mn-lt"/>
          <a:ea typeface="+mn-ea"/>
          <a:cs typeface="+mn-cs"/>
        </a:defRPr>
      </a:lvl8pPr>
      <a:lvl9pPr marL="2570738" algn="l" defTabSz="321341"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2706201"/>
      </p:ext>
    </p:extLst>
  </p:cSld>
  <p:clrMap bg1="lt1" tx1="dk1" bg2="lt2" tx2="dk2" accent1="accent1" accent2="accent2" accent3="accent3" accent4="accent4" accent5="accent5" accent6="accent6" hlink="hlink" folHlink="folHlink"/>
  <p:sldLayoutIdLst>
    <p:sldLayoutId id="2147508062" r:id="rId1"/>
    <p:sldLayoutId id="2147508063" r:id="rId2"/>
    <p:sldLayoutId id="2147508064" r:id="rId3"/>
    <p:sldLayoutId id="2147508065" r:id="rId4"/>
    <p:sldLayoutId id="2147508066" r:id="rId5"/>
    <p:sldLayoutId id="2147508067" r:id="rId6"/>
    <p:sldLayoutId id="2147508068" r:id="rId7"/>
    <p:sldLayoutId id="2147508069" r:id="rId8"/>
    <p:sldLayoutId id="2147508070" r:id="rId9"/>
    <p:sldLayoutId id="2147508071" r:id="rId10"/>
    <p:sldLayoutId id="2147508072" r:id="rId11"/>
    <p:sldLayoutId id="2147508073" r:id="rId12"/>
    <p:sldLayoutId id="21475080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75" y="3536156"/>
            <a:ext cx="7358063" cy="33218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5" tIns="35705" rIns="35705" bIns="35705"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75" y="0"/>
            <a:ext cx="7358063" cy="3473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05" tIns="35705" rIns="35705" bIns="35705"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270303998"/>
      </p:ext>
    </p:extLst>
  </p:cSld>
  <p:clrMap bg1="lt1" tx1="dk1" bg2="lt2" tx2="dk2" accent1="accent1" accent2="accent2" accent3="accent3" accent4="accent4" accent5="accent5" accent6="accent6" hlink="hlink" folHlink="folHlink"/>
  <p:sldLayoutIdLst>
    <p:sldLayoutId id="2147508076" r:id="rId1"/>
    <p:sldLayoutId id="2147508077" r:id="rId2"/>
    <p:sldLayoutId id="2147508078" r:id="rId3"/>
    <p:sldLayoutId id="2147508079" r:id="rId4"/>
    <p:sldLayoutId id="2147508080" r:id="rId5"/>
    <p:sldLayoutId id="2147508081" r:id="rId6"/>
    <p:sldLayoutId id="2147508082" r:id="rId7"/>
    <p:sldLayoutId id="2147508083" r:id="rId8"/>
    <p:sldLayoutId id="2147508084" r:id="rId9"/>
    <p:sldLayoutId id="2147508085" r:id="rId10"/>
    <p:sldLayoutId id="2147508086"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71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7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43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57" algn="ctr" rtl="0" fontAlgn="base">
        <a:spcBef>
          <a:spcPct val="0"/>
        </a:spcBef>
        <a:spcAft>
          <a:spcPct val="0"/>
        </a:spcAft>
        <a:defRPr sz="2500">
          <a:solidFill>
            <a:schemeClr val="tx1"/>
          </a:solidFill>
          <a:latin typeface="+mn-lt"/>
          <a:ea typeface="+mn-ea"/>
          <a:cs typeface="+mn-cs"/>
          <a:sym typeface="Gill Sans" charset="0"/>
        </a:defRPr>
      </a:lvl6pPr>
      <a:lvl7pPr marL="642717" algn="ctr" rtl="0" fontAlgn="base">
        <a:spcBef>
          <a:spcPct val="0"/>
        </a:spcBef>
        <a:spcAft>
          <a:spcPct val="0"/>
        </a:spcAft>
        <a:defRPr sz="2500">
          <a:solidFill>
            <a:schemeClr val="tx1"/>
          </a:solidFill>
          <a:latin typeface="+mn-lt"/>
          <a:ea typeface="+mn-ea"/>
          <a:cs typeface="+mn-cs"/>
          <a:sym typeface="Gill Sans" charset="0"/>
        </a:defRPr>
      </a:lvl7pPr>
      <a:lvl8pPr marL="964075" algn="ctr" rtl="0" fontAlgn="base">
        <a:spcBef>
          <a:spcPct val="0"/>
        </a:spcBef>
        <a:spcAft>
          <a:spcPct val="0"/>
        </a:spcAft>
        <a:defRPr sz="2500">
          <a:solidFill>
            <a:schemeClr val="tx1"/>
          </a:solidFill>
          <a:latin typeface="+mn-lt"/>
          <a:ea typeface="+mn-ea"/>
          <a:cs typeface="+mn-cs"/>
          <a:sym typeface="Gill Sans" charset="0"/>
        </a:defRPr>
      </a:lvl8pPr>
      <a:lvl9pPr marL="1285434"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3185081450"/>
      </p:ext>
    </p:extLst>
  </p:cSld>
  <p:clrMap bg1="lt1" tx1="dk1" bg2="lt2" tx2="dk2" accent1="accent1" accent2="accent2" accent3="accent3" accent4="accent4" accent5="accent5" accent6="accent6" hlink="hlink" folHlink="folHlink"/>
  <p:sldLayoutIdLst>
    <p:sldLayoutId id="2147508088" r:id="rId1"/>
    <p:sldLayoutId id="2147508089" r:id="rId2"/>
    <p:sldLayoutId id="2147508090" r:id="rId3"/>
    <p:sldLayoutId id="2147508091" r:id="rId4"/>
    <p:sldLayoutId id="2147508092" r:id="rId5"/>
    <p:sldLayoutId id="2147508093" r:id="rId6"/>
    <p:sldLayoutId id="2147508094" r:id="rId7"/>
    <p:sldLayoutId id="2147508095" r:id="rId8"/>
    <p:sldLayoutId id="2147508096" r:id="rId9"/>
    <p:sldLayoutId id="2147508097" r:id="rId10"/>
    <p:sldLayoutId id="2147508098"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a:defRPr/>
            </a:pPr>
            <a:endParaRPr lang="en-US">
              <a:solidFill>
                <a:srgbClr val="000000"/>
              </a:solidFill>
              <a:latin typeface="Aria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a:defRPr/>
            </a:pPr>
            <a:endParaRPr lang="en-US">
              <a:solidFill>
                <a:srgbClr val="000000"/>
              </a:solidFill>
              <a:latin typeface="Aria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a:defRPr/>
            </a:pPr>
            <a:fld id="{63CF4C73-87DC-0747-BB43-22CDCC9EE31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40112536"/>
      </p:ext>
    </p:extLst>
  </p:cSld>
  <p:clrMap bg1="lt1" tx1="dk1" bg2="lt2" tx2="dk2" accent1="accent1" accent2="accent2" accent3="accent3" accent4="accent4" accent5="accent5" accent6="accent6" hlink="hlink" folHlink="folHlink"/>
  <p:sldLayoutIdLst>
    <p:sldLayoutId id="2147508100" r:id="rId1"/>
    <p:sldLayoutId id="2147508101" r:id="rId2"/>
    <p:sldLayoutId id="2147508102" r:id="rId3"/>
    <p:sldLayoutId id="2147508103" r:id="rId4"/>
    <p:sldLayoutId id="2147508104" r:id="rId5"/>
    <p:sldLayoutId id="2147508105" r:id="rId6"/>
    <p:sldLayoutId id="2147508106" r:id="rId7"/>
    <p:sldLayoutId id="2147508107" r:id="rId8"/>
    <p:sldLayoutId id="2147508108" r:id="rId9"/>
    <p:sldLayoutId id="2147508109" r:id="rId10"/>
    <p:sldLayoutId id="2147508110"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a:defRPr/>
            </a:pPr>
            <a:endParaRPr lang="en-US">
              <a:solidFill>
                <a:srgbClr val="000000"/>
              </a:solidFill>
              <a:latin typeface="Aria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a:defRPr/>
            </a:pPr>
            <a:endParaRPr lang="en-US">
              <a:solidFill>
                <a:srgbClr val="000000"/>
              </a:solidFill>
              <a:latin typeface="Aria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a:defRPr/>
            </a:pPr>
            <a:fld id="{63CF4C73-87DC-0747-BB43-22CDCC9EE31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31660384"/>
      </p:ext>
    </p:extLst>
  </p:cSld>
  <p:clrMap bg1="lt1" tx1="dk1" bg2="lt2" tx2="dk2" accent1="accent1" accent2="accent2" accent3="accent3" accent4="accent4" accent5="accent5" accent6="accent6" hlink="hlink" folHlink="folHlink"/>
  <p:sldLayoutIdLst>
    <p:sldLayoutId id="2147508112" r:id="rId1"/>
    <p:sldLayoutId id="2147508113" r:id="rId2"/>
    <p:sldLayoutId id="2147508114" r:id="rId3"/>
    <p:sldLayoutId id="2147508115" r:id="rId4"/>
    <p:sldLayoutId id="2147508116" r:id="rId5"/>
    <p:sldLayoutId id="2147508117" r:id="rId6"/>
    <p:sldLayoutId id="2147508118" r:id="rId7"/>
    <p:sldLayoutId id="2147508119" r:id="rId8"/>
    <p:sldLayoutId id="2147508120" r:id="rId9"/>
    <p:sldLayoutId id="2147508121" r:id="rId10"/>
    <p:sldLayoutId id="2147508122"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chemeClr val="tx2"/>
                    </a:solidFill>
                    <a:round/>
                    <a:headEnd/>
                    <a:tailEnd/>
                  </a14:hiddenLine>
                </a:ext>
              </a:extLst>
            </p:spPr>
            <p:txBody>
              <a:bodyPr wrap="none" anchor="ctr"/>
              <a:lstStyle/>
              <a:p>
                <a:endParaRPr lang="en-US">
                  <a:solidFill>
                    <a:srgbClr val="000000"/>
                  </a:solidFill>
                  <a:latin typeface="Times New Roman"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000000"/>
                  </a:solidFill>
                  <a:latin typeface="Times New Roman"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000000"/>
                </a:solidFill>
                <a:latin typeface="Times New Roman"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cs typeface="+mn-cs"/>
              </a:defRPr>
            </a:lvl1pPr>
          </a:lstStyle>
          <a:p>
            <a:pPr>
              <a:defRPr/>
            </a:pPr>
            <a:endParaRPr lang="en-US">
              <a:solidFill>
                <a:srgbClr val="000000"/>
              </a:solidFill>
              <a:latin typeface="Aria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cs typeface="+mn-cs"/>
              </a:defRPr>
            </a:lvl1pPr>
          </a:lstStyle>
          <a:p>
            <a:pPr>
              <a:defRPr/>
            </a:pPr>
            <a:endParaRPr lang="en-US">
              <a:solidFill>
                <a:srgbClr val="000000"/>
              </a:solidFill>
              <a:latin typeface="Aria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cs typeface="+mn-cs"/>
              </a:defRPr>
            </a:lvl1pPr>
          </a:lstStyle>
          <a:p>
            <a:pPr>
              <a:defRPr/>
            </a:pPr>
            <a:fld id="{63CF4C73-87DC-0747-BB43-22CDCC9EE31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63662423"/>
      </p:ext>
    </p:extLst>
  </p:cSld>
  <p:clrMap bg1="lt1" tx1="dk1" bg2="lt2" tx2="dk2" accent1="accent1" accent2="accent2" accent3="accent3" accent4="accent4" accent5="accent5" accent6="accent6" hlink="hlink" folHlink="folHlink"/>
  <p:sldLayoutIdLst>
    <p:sldLayoutId id="2147508124" r:id="rId1"/>
    <p:sldLayoutId id="2147508125" r:id="rId2"/>
    <p:sldLayoutId id="2147508126" r:id="rId3"/>
    <p:sldLayoutId id="2147508127" r:id="rId4"/>
    <p:sldLayoutId id="2147508128" r:id="rId5"/>
    <p:sldLayoutId id="2147508129" r:id="rId6"/>
    <p:sldLayoutId id="2147508130" r:id="rId7"/>
    <p:sldLayoutId id="2147508131" r:id="rId8"/>
    <p:sldLayoutId id="2147508132" r:id="rId9"/>
    <p:sldLayoutId id="2147508133" r:id="rId10"/>
    <p:sldLayoutId id="2147508134"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a:solidFill>
                  <a:srgbClr val="FFFFFF"/>
                </a:solidFill>
                <a:latin typeface="Times New Roman" pitchFamily="18"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a:solidFill>
                  <a:srgbClr val="FFFFFF"/>
                </a:solidFill>
                <a:latin typeface="Times New Roman" pitchFamily="18"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1800">
                <a:solidFill>
                  <a:srgbClr val="FFFFFF"/>
                </a:solidFill>
                <a:latin typeface="Arial"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40"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atin typeface="Arial" charset="0"/>
                <a:ea typeface="+mn-ea"/>
                <a:cs typeface="Arial" charset="0"/>
              </a:defRPr>
            </a:lvl1pPr>
          </a:lstStyle>
          <a:p>
            <a:pPr eaLnBrk="1" hangingPunct="1">
              <a:defRPr/>
            </a:pPr>
            <a:endParaRPr lang="en-US" altLang="en-US">
              <a:solidFill>
                <a:srgbClr val="FFFFFF"/>
              </a:solidFill>
            </a:endParaRPr>
          </a:p>
        </p:txBody>
      </p:sp>
      <p:sp>
        <p:nvSpPr>
          <p:cNvPr id="18441"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atin typeface="Arial" charset="0"/>
                <a:ea typeface="+mn-ea"/>
                <a:cs typeface="Arial" charset="0"/>
              </a:defRPr>
            </a:lvl1pPr>
          </a:lstStyle>
          <a:p>
            <a:pPr eaLnBrk="1" hangingPunct="1">
              <a:defRPr/>
            </a:pPr>
            <a:endParaRPr lang="en-US" altLang="en-US">
              <a:solidFill>
                <a:srgbClr val="FFFFFF"/>
              </a:solidFill>
            </a:endParaRPr>
          </a:p>
        </p:txBody>
      </p:sp>
      <p:sp>
        <p:nvSpPr>
          <p:cNvPr id="18442"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smtClean="0">
                <a:cs typeface="Arial" charset="0"/>
              </a:defRPr>
            </a:lvl1pPr>
          </a:lstStyle>
          <a:p>
            <a:pPr eaLnBrk="1" hangingPunct="1">
              <a:defRPr/>
            </a:pPr>
            <a:fld id="{33F03588-6F2D-BF47-8429-4BB5D6F9D1C4}" type="slidenum">
              <a:rPr lang="en-US">
                <a:solidFill>
                  <a:srgbClr val="FFFFFF"/>
                </a:solidFill>
                <a:latin typeface="Arial" charset="0"/>
              </a:rPr>
              <a:pPr eaLnBrk="1" hangingPunct="1">
                <a:defRPr/>
              </a:pPr>
              <a:t>‹#›</a:t>
            </a:fld>
            <a:endParaRPr lang="en-US">
              <a:solidFill>
                <a:srgbClr val="FFFFFF"/>
              </a:solidFill>
              <a:latin typeface="Arial" charset="0"/>
            </a:endParaRPr>
          </a:p>
        </p:txBody>
      </p:sp>
    </p:spTree>
    <p:extLst>
      <p:ext uri="{BB962C8B-B14F-4D97-AF65-F5344CB8AC3E}">
        <p14:creationId xmlns:p14="http://schemas.microsoft.com/office/powerpoint/2010/main" val="2207790006"/>
      </p:ext>
    </p:extLst>
  </p:cSld>
  <p:clrMap bg1="dk2" tx1="lt1" bg2="dk1" tx2="lt2" accent1="accent1" accent2="accent2" accent3="accent3" accent4="accent4" accent5="accent5" accent6="accent6" hlink="hlink" folHlink="folHlink"/>
  <p:sldLayoutIdLst>
    <p:sldLayoutId id="2147508136" r:id="rId1"/>
    <p:sldLayoutId id="2147508137" r:id="rId2"/>
    <p:sldLayoutId id="2147508138" r:id="rId3"/>
    <p:sldLayoutId id="2147508139" r:id="rId4"/>
    <p:sldLayoutId id="2147508140" r:id="rId5"/>
    <p:sldLayoutId id="2147508141" r:id="rId6"/>
    <p:sldLayoutId id="2147508142" r:id="rId7"/>
    <p:sldLayoutId id="2147508143" r:id="rId8"/>
    <p:sldLayoutId id="2147508144" r:id="rId9"/>
    <p:sldLayoutId id="2147508145" r:id="rId10"/>
    <p:sldLayoutId id="2147508146"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9159875" cy="6858000"/>
            <a:chOff x="0" y="0"/>
            <a:chExt cx="5770" cy="4320"/>
          </a:xfrm>
        </p:grpSpPr>
        <p:sp>
          <p:nvSpPr>
            <p:cNvPr id="31437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99337"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38"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39"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40"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41"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1437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31437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99344"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45"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46"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47"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1438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99349"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1438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99351"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1438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99353"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54"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99355"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algn="ctr" eaLnBrk="1" hangingPunct="1">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ndParaRPr>
            </a:p>
          </p:txBody>
        </p:sp>
        <p:sp>
          <p:nvSpPr>
            <p:cNvPr id="31439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pitchFamily="-105" charset="0"/>
                <a:ea typeface="ＭＳ Ｐゴシック" pitchFamily="-105" charset="-128"/>
                <a:cs typeface="ＭＳ Ｐゴシック" pitchFamily="-105" charset="-128"/>
              </a:endParaRPr>
            </a:p>
          </p:txBody>
        </p:sp>
      </p:grpSp>
      <p:sp>
        <p:nvSpPr>
          <p:cNvPr id="31439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31439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1439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a:ea typeface="Arial"/>
                <a:cs typeface="Arial"/>
              </a:defRPr>
            </a:lvl1pPr>
          </a:lstStyle>
          <a:p>
            <a:pPr>
              <a:defRPr/>
            </a:pPr>
            <a:endParaRPr lang="en-GB"/>
          </a:p>
        </p:txBody>
      </p:sp>
      <p:sp>
        <p:nvSpPr>
          <p:cNvPr id="31439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a:defRPr/>
            </a:pPr>
            <a:fld id="{83EB770A-646E-5845-8265-B6A661AC1729}" type="slidenum">
              <a:rPr lang="en-GB"/>
              <a:pPr>
                <a:defRPr/>
              </a:pPr>
              <a:t>‹#›</a:t>
            </a:fld>
            <a:endParaRPr lang="en-GB"/>
          </a:p>
        </p:txBody>
      </p:sp>
      <p:sp>
        <p:nvSpPr>
          <p:cNvPr id="31439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a:defRPr/>
            </a:pPr>
            <a:fld id="{C147A156-0CF2-4B46-AFB3-818DE8F8DC5C}" type="datetime1">
              <a:rPr lang="en-GB"/>
              <a:pPr>
                <a:defRPr/>
              </a:pPr>
              <a:t>03/11/2025</a:t>
            </a:fld>
            <a:endParaRPr lang="en-GB"/>
          </a:p>
        </p:txBody>
      </p:sp>
    </p:spTree>
    <p:extLst>
      <p:ext uri="{BB962C8B-B14F-4D97-AF65-F5344CB8AC3E}">
        <p14:creationId xmlns:p14="http://schemas.microsoft.com/office/powerpoint/2010/main" val="379773603"/>
      </p:ext>
    </p:extLst>
  </p:cSld>
  <p:clrMap bg1="dk2" tx1="lt1" bg2="dk1" tx2="lt2" accent1="accent1" accent2="accent2" accent3="accent3" accent4="accent4" accent5="accent5" accent6="accent6" hlink="hlink" folHlink="folHlink"/>
  <p:sldLayoutIdLst>
    <p:sldLayoutId id="2147508148" r:id="rId1"/>
    <p:sldLayoutId id="2147508149" r:id="rId2"/>
    <p:sldLayoutId id="2147508150" r:id="rId3"/>
    <p:sldLayoutId id="2147508151" r:id="rId4"/>
    <p:sldLayoutId id="2147508152" r:id="rId5"/>
    <p:sldLayoutId id="2147508153" r:id="rId6"/>
    <p:sldLayoutId id="2147508154" r:id="rId7"/>
    <p:sldLayoutId id="2147508155" r:id="rId8"/>
    <p:sldLayoutId id="2147508156" r:id="rId9"/>
    <p:sldLayoutId id="2147508157" r:id="rId10"/>
    <p:sldLayoutId id="2147508158"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989A2FD-06B4-D54C-9D73-46E65C1129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106" r:id="rId1"/>
    <p:sldLayoutId id="2147505107" r:id="rId2"/>
    <p:sldLayoutId id="2147505108" r:id="rId3"/>
    <p:sldLayoutId id="2147505109" r:id="rId4"/>
    <p:sldLayoutId id="2147505110" r:id="rId5"/>
    <p:sldLayoutId id="2147505111" r:id="rId6"/>
    <p:sldLayoutId id="2147505112" r:id="rId7"/>
    <p:sldLayoutId id="2147505113" r:id="rId8"/>
    <p:sldLayoutId id="2147505114" r:id="rId9"/>
    <p:sldLayoutId id="2147505115" r:id="rId10"/>
    <p:sldLayoutId id="2147505116" r:id="rId11"/>
    <p:sldLayoutId id="2147505117" r:id="rId12"/>
    <p:sldLayoutId id="214750511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eaLnBrk="1" hangingPunct="1">
              <a:defRPr/>
            </a:pPr>
            <a:fld id="{1DBE3667-D78F-1740-BFCD-268440DB8F9C}"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1619804292"/>
      </p:ext>
    </p:extLst>
  </p:cSld>
  <p:clrMap bg1="lt1" tx1="dk1" bg2="lt2" tx2="dk2" accent1="accent1" accent2="accent2" accent3="accent3" accent4="accent4" accent5="accent5" accent6="accent6" hlink="hlink" folHlink="folHlink"/>
  <p:sldLayoutIdLst>
    <p:sldLayoutId id="2147508162" r:id="rId1"/>
    <p:sldLayoutId id="2147508163" r:id="rId2"/>
    <p:sldLayoutId id="2147508164" r:id="rId3"/>
    <p:sldLayoutId id="2147508165" r:id="rId4"/>
    <p:sldLayoutId id="2147508166" r:id="rId5"/>
    <p:sldLayoutId id="2147508167" r:id="rId6"/>
    <p:sldLayoutId id="2147508168" r:id="rId7"/>
    <p:sldLayoutId id="2147508169" r:id="rId8"/>
    <p:sldLayoutId id="2147508170" r:id="rId9"/>
    <p:sldLayoutId id="2147508171" r:id="rId10"/>
    <p:sldLayoutId id="2147508172"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84297977"/>
      </p:ext>
    </p:extLst>
  </p:cSld>
  <p:clrMap bg1="lt1" tx1="dk1" bg2="lt2" tx2="dk2" accent1="accent1" accent2="accent2" accent3="accent3" accent4="accent4" accent5="accent5" accent6="accent6" hlink="hlink" folHlink="folHlink"/>
  <p:sldLayoutIdLst>
    <p:sldLayoutId id="2147508174" r:id="rId1"/>
    <p:sldLayoutId id="214750817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eaLnBrk="1" hangingPunct="1"/>
            <a:fld id="{00ED357E-1B23-CC42-849D-CC0799D96B69}" type="datetimeFigureOut">
              <a:rPr lang="en-US" smtClean="0">
                <a:solidFill>
                  <a:srgbClr val="000000"/>
                </a:solidFill>
                <a:latin typeface="Arial"/>
              </a:rPr>
              <a:pPr eaLnBrk="1" hangingPunct="1"/>
              <a:t>11/3/25</a:t>
            </a:fld>
            <a:endParaRPr lang="en-US">
              <a:solidFill>
                <a:srgbClr val="000000"/>
              </a:solidFill>
              <a:latin typeface="Arial"/>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hangingPunct="1"/>
            <a:endParaRPr lang="en-US">
              <a:solidFill>
                <a:srgbClr val="000000"/>
              </a:solidFill>
              <a:latin typeface="Arial"/>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1" hangingPunct="1"/>
            <a:fld id="{774807BB-DAC6-BA41-919B-40B57FF455EC}" type="slidenum">
              <a:rPr lang="en-US" smtClean="0">
                <a:solidFill>
                  <a:srgbClr val="000000"/>
                </a:solidFill>
                <a:latin typeface="Arial"/>
              </a:rPr>
              <a:pPr eaLnBrk="1" hangingPunct="1"/>
              <a:t>‹#›</a:t>
            </a:fld>
            <a:endParaRPr lang="en-US">
              <a:solidFill>
                <a:srgbClr val="000000"/>
              </a:solidFill>
              <a:latin typeface="Arial"/>
            </a:endParaRPr>
          </a:p>
        </p:txBody>
      </p:sp>
    </p:spTree>
    <p:extLst>
      <p:ext uri="{BB962C8B-B14F-4D97-AF65-F5344CB8AC3E}">
        <p14:creationId xmlns:p14="http://schemas.microsoft.com/office/powerpoint/2010/main" val="109418554"/>
      </p:ext>
    </p:extLst>
  </p:cSld>
  <p:clrMap bg1="lt1" tx1="dk1" bg2="lt2" tx2="dk2" accent1="accent1" accent2="accent2" accent3="accent3" accent4="accent4" accent5="accent5" accent6="accent6" hlink="hlink" folHlink="folHlink"/>
  <p:sldLayoutIdLst>
    <p:sldLayoutId id="2147508177" r:id="rId1"/>
    <p:sldLayoutId id="2147508178" r:id="rId2"/>
    <p:sldLayoutId id="2147508179" r:id="rId3"/>
    <p:sldLayoutId id="2147508180" r:id="rId4"/>
    <p:sldLayoutId id="2147508181" r:id="rId5"/>
    <p:sldLayoutId id="2147508182" r:id="rId6"/>
    <p:sldLayoutId id="2147508183" r:id="rId7"/>
    <p:sldLayoutId id="2147508184" r:id="rId8"/>
    <p:sldLayoutId id="2147508185" r:id="rId9"/>
    <p:sldLayoutId id="2147508186" r:id="rId10"/>
    <p:sldLayoutId id="214750818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eaLnBrk="1" hangingPunct="1"/>
            <a:fld id="{C028FD83-1C87-FF4C-A638-BCE5B165E080}" type="datetimeFigureOut">
              <a:rPr lang="en-US" smtClean="0">
                <a:solidFill>
                  <a:srgbClr val="000000"/>
                </a:solidFill>
                <a:latin typeface="Arial"/>
              </a:rPr>
              <a:pPr eaLnBrk="1" hangingPunct="1"/>
              <a:t>11/3/25</a:t>
            </a:fld>
            <a:endParaRPr lang="en-US">
              <a:solidFill>
                <a:srgbClr val="000000"/>
              </a:solidFill>
              <a:latin typeface="Arial"/>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pPr eaLnBrk="1" hangingPunct="1"/>
            <a:endParaRPr lang="en-US">
              <a:solidFill>
                <a:srgbClr val="000000"/>
              </a:solidFill>
              <a:latin typeface="Arial"/>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pPr eaLnBrk="1" hangingPunct="1"/>
            <a:fld id="{7CFC9A5A-7D04-2A48-B7BF-DB5E21C5C841}" type="slidenum">
              <a:rPr lang="en-US" smtClean="0">
                <a:solidFill>
                  <a:srgbClr val="000000"/>
                </a:solidFill>
                <a:latin typeface="Arial"/>
              </a:rPr>
              <a:pPr eaLnBrk="1" hangingPunct="1"/>
              <a:t>‹#›</a:t>
            </a:fld>
            <a:endParaRPr lang="en-US">
              <a:solidFill>
                <a:srgbClr val="000000"/>
              </a:solidFill>
              <a:latin typeface="Arial"/>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096974"/>
      </p:ext>
    </p:extLst>
  </p:cSld>
  <p:clrMap bg1="lt1" tx1="dk1" bg2="lt2" tx2="dk2" accent1="accent1" accent2="accent2" accent3="accent3" accent4="accent4" accent5="accent5" accent6="accent6" hlink="hlink" folHlink="folHlink"/>
  <p:sldLayoutIdLst>
    <p:sldLayoutId id="2147508189" r:id="rId1"/>
    <p:sldLayoutId id="2147508190" r:id="rId2"/>
    <p:sldLayoutId id="2147508191" r:id="rId3"/>
    <p:sldLayoutId id="2147508192" r:id="rId4"/>
    <p:sldLayoutId id="2147508193" r:id="rId5"/>
    <p:sldLayoutId id="2147508194" r:id="rId6"/>
    <p:sldLayoutId id="2147508195" r:id="rId7"/>
    <p:sldLayoutId id="2147508196" r:id="rId8"/>
    <p:sldLayoutId id="2147508197" r:id="rId9"/>
    <p:sldLayoutId id="2147508198" r:id="rId10"/>
    <p:sldLayoutId id="2147508199"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fld id="{CC539648-AB91-3440-8F16-A95E4083D57B}" type="datetimeFigureOut">
              <a:rPr lang="en-US" smtClean="0">
                <a:solidFill>
                  <a:srgbClr val="000000"/>
                </a:solidFill>
                <a:latin typeface="Tahoma"/>
                <a:cs typeface="ＭＳ Ｐゴシック"/>
              </a:rPr>
              <a:pPr/>
              <a:t>11/3/25</a:t>
            </a:fld>
            <a:endParaRPr lang="en-US">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smtClean="0">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210806919"/>
      </p:ext>
    </p:extLst>
  </p:cSld>
  <p:clrMap bg1="lt1" tx1="dk1" bg2="lt2" tx2="dk2" accent1="accent1" accent2="accent2" accent3="accent3" accent4="accent4" accent5="accent5" accent6="accent6" hlink="hlink" folHlink="folHlink"/>
  <p:sldLayoutIdLst>
    <p:sldLayoutId id="2147508201" r:id="rId1"/>
    <p:sldLayoutId id="2147508202" r:id="rId2"/>
    <p:sldLayoutId id="2147508203" r:id="rId3"/>
    <p:sldLayoutId id="2147508204" r:id="rId4"/>
    <p:sldLayoutId id="2147508205" r:id="rId5"/>
    <p:sldLayoutId id="2147508206" r:id="rId6"/>
    <p:sldLayoutId id="2147508207" r:id="rId7"/>
    <p:sldLayoutId id="2147508208" r:id="rId8"/>
    <p:sldLayoutId id="2147508209" r:id="rId9"/>
    <p:sldLayoutId id="2147508210" r:id="rId10"/>
    <p:sldLayoutId id="2147508211"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a:defRPr/>
            </a:pPr>
            <a:fld id="{70D573E8-6576-42AB-B210-C9F85B6A3424}" type="slidenum">
              <a:rPr lang="en-US">
                <a:ea typeface="MS PGothic" pitchFamily="34" charset="-128"/>
                <a:cs typeface="+mn-cs"/>
              </a:rPr>
              <a:pPr>
                <a:defRPr/>
              </a:pPr>
              <a:t>‹#›</a:t>
            </a:fld>
            <a:endParaRPr lang="en-US">
              <a:ea typeface="MS PGothic" pitchFamily="34" charset="-128"/>
              <a:cs typeface="+mn-cs"/>
            </a:endParaRPr>
          </a:p>
        </p:txBody>
      </p:sp>
    </p:spTree>
    <p:extLst>
      <p:ext uri="{BB962C8B-B14F-4D97-AF65-F5344CB8AC3E}">
        <p14:creationId xmlns:p14="http://schemas.microsoft.com/office/powerpoint/2010/main" val="4083746145"/>
      </p:ext>
    </p:extLst>
  </p:cSld>
  <p:clrMap bg1="lt1" tx1="dk1" bg2="lt2" tx2="dk2" accent1="accent1" accent2="accent2" accent3="accent3" accent4="accent4" accent5="accent5" accent6="accent6" hlink="hlink" folHlink="folHlink"/>
  <p:sldLayoutIdLst>
    <p:sldLayoutId id="2147508213" r:id="rId1"/>
    <p:sldLayoutId id="2147508214" r:id="rId2"/>
    <p:sldLayoutId id="2147508215" r:id="rId3"/>
    <p:sldLayoutId id="2147508216" r:id="rId4"/>
    <p:sldLayoutId id="2147508217" r:id="rId5"/>
    <p:sldLayoutId id="2147508218" r:id="rId6"/>
    <p:sldLayoutId id="2147508219" r:id="rId7"/>
    <p:sldLayoutId id="2147508220" r:id="rId8"/>
    <p:sldLayoutId id="2147508221" r:id="rId9"/>
    <p:sldLayoutId id="2147508222" r:id="rId10"/>
    <p:sldLayoutId id="2147508223" r:id="rId11"/>
    <p:sldLayoutId id="2147508224" r:id="rId12"/>
    <p:sldLayoutId id="21475082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a:defRPr/>
            </a:pPr>
            <a:fld id="{97D7A15C-BA3C-4C47-93D9-7EC7623FA359}" type="slidenum">
              <a:rPr lang="en-US" smtClean="0">
                <a:solidFill>
                  <a:srgbClr val="000000"/>
                </a:solidFill>
              </a:rPr>
              <a:pPr defTabSz="914071">
                <a:defRPr/>
              </a:pPr>
              <a:t>‹#›</a:t>
            </a:fld>
            <a:endParaRPr lang="en-US">
              <a:solidFill>
                <a:srgbClr val="000000"/>
              </a:solidFill>
            </a:endParaRPr>
          </a:p>
        </p:txBody>
      </p:sp>
    </p:spTree>
    <p:extLst>
      <p:ext uri="{BB962C8B-B14F-4D97-AF65-F5344CB8AC3E}">
        <p14:creationId xmlns:p14="http://schemas.microsoft.com/office/powerpoint/2010/main" val="1261024314"/>
      </p:ext>
    </p:extLst>
  </p:cSld>
  <p:clrMap bg1="lt1" tx1="dk1" bg2="lt2" tx2="dk2" accent1="accent1" accent2="accent2" accent3="accent3" accent4="accent4" accent5="accent5" accent6="accent6" hlink="hlink" folHlink="folHlink"/>
  <p:sldLayoutIdLst>
    <p:sldLayoutId id="2147508227" r:id="rId1"/>
    <p:sldLayoutId id="2147508228" r:id="rId2"/>
    <p:sldLayoutId id="2147508229" r:id="rId3"/>
    <p:sldLayoutId id="2147508230" r:id="rId4"/>
    <p:sldLayoutId id="2147508231" r:id="rId5"/>
    <p:sldLayoutId id="2147508232" r:id="rId6"/>
    <p:sldLayoutId id="2147508233" r:id="rId7"/>
    <p:sldLayoutId id="2147508234" r:id="rId8"/>
    <p:sldLayoutId id="2147508235" r:id="rId9"/>
    <p:sldLayoutId id="2147508236" r:id="rId10"/>
    <p:sldLayoutId id="2147508237" r:id="rId11"/>
    <p:sldLayoutId id="2147508238" r:id="rId12"/>
    <p:sldLayoutId id="214750823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84" indent="-28564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589" indent="-2285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26" indent="-2285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65" indent="-2285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12806771"/>
      </p:ext>
    </p:extLst>
  </p:cSld>
  <p:clrMap bg1="lt1" tx1="dk1" bg2="lt2" tx2="dk2" accent1="accent1" accent2="accent2" accent3="accent3" accent4="accent4" accent5="accent5" accent6="accent6" hlink="hlink" folHlink="folHlink"/>
  <p:sldLayoutIdLst>
    <p:sldLayoutId id="2147508241" r:id="rId1"/>
    <p:sldLayoutId id="2147508242" r:id="rId2"/>
    <p:sldLayoutId id="2147508243" r:id="rId3"/>
    <p:sldLayoutId id="2147508244" r:id="rId4"/>
    <p:sldLayoutId id="2147508245" r:id="rId5"/>
    <p:sldLayoutId id="2147508246" r:id="rId6"/>
    <p:sldLayoutId id="2147508247" r:id="rId7"/>
    <p:sldLayoutId id="2147508248" r:id="rId8"/>
    <p:sldLayoutId id="2147508249" r:id="rId9"/>
    <p:sldLayoutId id="2147508250" r:id="rId10"/>
    <p:sldLayoutId id="21475082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84994915"/>
      </p:ext>
    </p:extLst>
  </p:cSld>
  <p:clrMap bg1="lt1" tx1="dk1" bg2="lt2" tx2="dk2" accent1="accent1" accent2="accent2" accent3="accent3" accent4="accent4" accent5="accent5" accent6="accent6" hlink="hlink" folHlink="folHlink"/>
  <p:sldLayoutIdLst>
    <p:sldLayoutId id="2147508253" r:id="rId1"/>
    <p:sldLayoutId id="2147508254" r:id="rId2"/>
    <p:sldLayoutId id="2147508255" r:id="rId3"/>
    <p:sldLayoutId id="2147508256" r:id="rId4"/>
    <p:sldLayoutId id="2147508257" r:id="rId5"/>
    <p:sldLayoutId id="2147508258" r:id="rId6"/>
    <p:sldLayoutId id="2147508259" r:id="rId7"/>
    <p:sldLayoutId id="2147508260" r:id="rId8"/>
    <p:sldLayoutId id="2147508261" r:id="rId9"/>
    <p:sldLayoutId id="2147508262" r:id="rId10"/>
    <p:sldLayoutId id="2147508263" r:id="rId11"/>
    <p:sldLayoutId id="2147508264" r:id="rId12"/>
    <p:sldLayoutId id="21475082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184800899"/>
      </p:ext>
    </p:extLst>
  </p:cSld>
  <p:clrMap bg1="lt1" tx1="dk1" bg2="lt2" tx2="dk2" accent1="accent1" accent2="accent2" accent3="accent3" accent4="accent4" accent5="accent5" accent6="accent6" hlink="hlink" folHlink="folHlink"/>
  <p:sldLayoutIdLst>
    <p:sldLayoutId id="2147508267" r:id="rId1"/>
    <p:sldLayoutId id="2147508268" r:id="rId2"/>
    <p:sldLayoutId id="2147508269" r:id="rId3"/>
    <p:sldLayoutId id="2147508270" r:id="rId4"/>
    <p:sldLayoutId id="2147508271" r:id="rId5"/>
    <p:sldLayoutId id="2147508272" r:id="rId6"/>
    <p:sldLayoutId id="2147508273" r:id="rId7"/>
    <p:sldLayoutId id="2147508274" r:id="rId8"/>
    <p:sldLayoutId id="2147508275" r:id="rId9"/>
    <p:sldLayoutId id="2147508276" r:id="rId10"/>
    <p:sldLayoutId id="21475082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786343"/>
      </p:ext>
    </p:extLst>
  </p:cSld>
  <p:clrMap bg1="lt1" tx1="dk1" bg2="lt2" tx2="dk2" accent1="accent1" accent2="accent2" accent3="accent3" accent4="accent4" accent5="accent5" accent6="accent6" hlink="hlink" folHlink="folHlink"/>
  <p:sldLayoutIdLst>
    <p:sldLayoutId id="2147505488" r:id="rId1"/>
    <p:sldLayoutId id="2147505489" r:id="rId2"/>
    <p:sldLayoutId id="2147505490" r:id="rId3"/>
    <p:sldLayoutId id="2147505491" r:id="rId4"/>
    <p:sldLayoutId id="2147505492" r:id="rId5"/>
    <p:sldLayoutId id="2147505493" r:id="rId6"/>
    <p:sldLayoutId id="2147505494" r:id="rId7"/>
    <p:sldLayoutId id="2147505495" r:id="rId8"/>
    <p:sldLayoutId id="2147505496" r:id="rId9"/>
    <p:sldLayoutId id="2147505497" r:id="rId10"/>
    <p:sldLayoutId id="2147505498" r:id="rId11"/>
    <p:sldLayoutId id="2147505499" r:id="rId12"/>
    <p:sldLayoutId id="21475055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extLst>
      <p:ext uri="{BB962C8B-B14F-4D97-AF65-F5344CB8AC3E}">
        <p14:creationId xmlns:p14="http://schemas.microsoft.com/office/powerpoint/2010/main" val="2000096956"/>
      </p:ext>
    </p:extLst>
  </p:cSld>
  <p:clrMap bg1="lt1" tx1="dk1" bg2="lt2" tx2="dk2" accent1="accent1" accent2="accent2" accent3="accent3" accent4="accent4" accent5="accent5" accent6="accent6" hlink="hlink" folHlink="folHlink"/>
  <p:sldLayoutIdLst>
    <p:sldLayoutId id="2147508279" r:id="rId1"/>
    <p:sldLayoutId id="2147508280" r:id="rId2"/>
    <p:sldLayoutId id="2147508281" r:id="rId3"/>
    <p:sldLayoutId id="2147508282" r:id="rId4"/>
    <p:sldLayoutId id="2147508283" r:id="rId5"/>
    <p:sldLayoutId id="2147508284" r:id="rId6"/>
    <p:sldLayoutId id="2147508285" r:id="rId7"/>
    <p:sldLayoutId id="2147508286" r:id="rId8"/>
    <p:sldLayoutId id="2147508287" r:id="rId9"/>
    <p:sldLayoutId id="2147508288" r:id="rId10"/>
    <p:sldLayoutId id="214750828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261628263"/>
      </p:ext>
    </p:extLst>
  </p:cSld>
  <p:clrMap bg1="lt1" tx1="dk1" bg2="lt2" tx2="dk2" accent1="accent1" accent2="accent2" accent3="accent3" accent4="accent4" accent5="accent5" accent6="accent6" hlink="hlink" folHlink="folHlink"/>
  <p:sldLayoutIdLst>
    <p:sldLayoutId id="2147508291" r:id="rId1"/>
    <p:sldLayoutId id="2147508292" r:id="rId2"/>
    <p:sldLayoutId id="2147508293" r:id="rId3"/>
    <p:sldLayoutId id="2147508294" r:id="rId4"/>
    <p:sldLayoutId id="2147508295" r:id="rId5"/>
    <p:sldLayoutId id="2147508296" r:id="rId6"/>
    <p:sldLayoutId id="2147508297" r:id="rId7"/>
    <p:sldLayoutId id="2147508298" r:id="rId8"/>
    <p:sldLayoutId id="2147508299" r:id="rId9"/>
    <p:sldLayoutId id="2147508300" r:id="rId10"/>
    <p:sldLayoutId id="214750830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eaLnBrk="1" hangingPunct="1">
              <a:defRPr/>
            </a:pPr>
            <a:endParaRPr 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eaLnBrk="1" hangingPunct="1">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Times New Roman" charset="0"/>
              </a:defRPr>
            </a:lvl1pPr>
          </a:lstStyle>
          <a:p>
            <a:pPr eaLnBrk="1" hangingPunct="1"/>
            <a:fld id="{E02A7DA3-09DE-1244-B197-36F6928B640D}" type="slidenum">
              <a:rPr lang="en-US" smtClean="0">
                <a:solidFill>
                  <a:srgbClr val="000000"/>
                </a:solidFill>
              </a:rPr>
              <a:pPr eaLnBrk="1" hangingPunct="1"/>
              <a:t>‹#›</a:t>
            </a:fld>
            <a:endParaRPr lang="en-US">
              <a:solidFill>
                <a:srgbClr val="000000"/>
              </a:solidFill>
            </a:endParaRPr>
          </a:p>
        </p:txBody>
      </p:sp>
    </p:spTree>
    <p:extLst>
      <p:ext uri="{BB962C8B-B14F-4D97-AF65-F5344CB8AC3E}">
        <p14:creationId xmlns:p14="http://schemas.microsoft.com/office/powerpoint/2010/main" val="3106410"/>
      </p:ext>
    </p:extLst>
  </p:cSld>
  <p:clrMap bg1="lt1" tx1="dk1" bg2="lt2" tx2="dk2" accent1="accent1" accent2="accent2" accent3="accent3" accent4="accent4" accent5="accent5" accent6="accent6" hlink="hlink" folHlink="folHlink"/>
  <p:sldLayoutIdLst>
    <p:sldLayoutId id="2147505502" r:id="rId1"/>
    <p:sldLayoutId id="2147505503" r:id="rId2"/>
    <p:sldLayoutId id="2147505504" r:id="rId3"/>
    <p:sldLayoutId id="2147505505" r:id="rId4"/>
    <p:sldLayoutId id="2147505506" r:id="rId5"/>
    <p:sldLayoutId id="2147505507" r:id="rId6"/>
    <p:sldLayoutId id="2147505508" r:id="rId7"/>
    <p:sldLayoutId id="2147505509" r:id="rId8"/>
    <p:sldLayoutId id="2147505510" r:id="rId9"/>
    <p:sldLayoutId id="2147505511" r:id="rId10"/>
    <p:sldLayoutId id="2147505512" r:id="rId11"/>
    <p:sldLayoutId id="2147505513" r:id="rId12"/>
    <p:sldLayoutId id="214750551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pic>
          <p:nvPicPr>
            <p:cNvPr id="1034"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eaLnBrk="1" hangingPunct="1">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eaLnBrk="1" hangingPunct="1">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eaLnBrk="1" hangingPunct="1"/>
            <a:fld id="{E60AC55C-B7D4-8F4D-9E8A-E56D1FE8B92A}" type="slidenum">
              <a:rPr lang="en-US" smtClean="0">
                <a:solidFill>
                  <a:srgbClr val="EAEAEA"/>
                </a:solidFill>
                <a:latin typeface="Times New Roman" charset="0"/>
              </a:rPr>
              <a:pPr eaLnBrk="1" hangingPunct="1"/>
              <a:t>‹#›</a:t>
            </a:fld>
            <a:endParaRPr lang="en-US">
              <a:solidFill>
                <a:srgbClr val="EAEAEA"/>
              </a:solidFill>
              <a:latin typeface="Times New Roman" charset="0"/>
            </a:endParaRPr>
          </a:p>
        </p:txBody>
      </p:sp>
    </p:spTree>
    <p:extLst>
      <p:ext uri="{BB962C8B-B14F-4D97-AF65-F5344CB8AC3E}">
        <p14:creationId xmlns:p14="http://schemas.microsoft.com/office/powerpoint/2010/main" val="1263309482"/>
      </p:ext>
    </p:extLst>
  </p:cSld>
  <p:clrMap bg1="dk2" tx1="lt1" bg2="dk1" tx2="lt2" accent1="accent1" accent2="accent2" accent3="accent3" accent4="accent4" accent5="accent5" accent6="accent6" hlink="hlink" folHlink="folHlink"/>
  <p:sldLayoutIdLst>
    <p:sldLayoutId id="2147505516" r:id="rId1"/>
    <p:sldLayoutId id="2147505517" r:id="rId2"/>
    <p:sldLayoutId id="2147505518" r:id="rId3"/>
    <p:sldLayoutId id="2147505519" r:id="rId4"/>
    <p:sldLayoutId id="2147505520" r:id="rId5"/>
    <p:sldLayoutId id="2147505521" r:id="rId6"/>
    <p:sldLayoutId id="2147505522" r:id="rId7"/>
    <p:sldLayoutId id="2147505523" r:id="rId8"/>
    <p:sldLayoutId id="2147505524" r:id="rId9"/>
    <p:sldLayoutId id="2147505525" r:id="rId10"/>
    <p:sldLayoutId id="214750552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12" charset="0"/>
                <a:ea typeface="Times New Roman" pitchFamily="-112" charset="0"/>
                <a:cs typeface="Times New Roman" pitchFamily="-112" charset="0"/>
              </a:defRPr>
            </a:lvl1pPr>
          </a:lstStyle>
          <a:p>
            <a:pPr>
              <a:defRPr/>
            </a:pPr>
            <a:endParaRPr lang="en-US">
              <a:solidFill>
                <a:srgbClr val="000000"/>
              </a:solidFill>
            </a:endParaRPr>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12" charset="0"/>
                <a:ea typeface="Times New Roman" pitchFamily="-112" charset="0"/>
                <a:cs typeface="Times New Roman" pitchFamily="-112" charset="0"/>
              </a:defRPr>
            </a:lvl1pPr>
          </a:lstStyle>
          <a:p>
            <a:pPr>
              <a:defRPr/>
            </a:pPr>
            <a:endParaRPr lang="en-US">
              <a:solidFill>
                <a:srgbClr val="000000"/>
              </a:solidFill>
            </a:endParaRPr>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Times New Roman" charset="0"/>
              </a:defRPr>
            </a:lvl1pPr>
          </a:lstStyle>
          <a:p>
            <a:fld id="{8F8E74A1-7CD4-AD4A-96DC-2407E1E6064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8335892"/>
      </p:ext>
    </p:extLst>
  </p:cSld>
  <p:clrMap bg1="lt1" tx1="dk1" bg2="lt2" tx2="dk2" accent1="accent1" accent2="accent2" accent3="accent3" accent4="accent4" accent5="accent5" accent6="accent6" hlink="hlink" folHlink="folHlink"/>
  <p:sldLayoutIdLst>
    <p:sldLayoutId id="2147505528" r:id="rId1"/>
    <p:sldLayoutId id="2147505529" r:id="rId2"/>
    <p:sldLayoutId id="2147505530" r:id="rId3"/>
    <p:sldLayoutId id="2147505531" r:id="rId4"/>
    <p:sldLayoutId id="2147505532" r:id="rId5"/>
    <p:sldLayoutId id="2147505533" r:id="rId6"/>
    <p:sldLayoutId id="2147505534" r:id="rId7"/>
    <p:sldLayoutId id="2147505535" r:id="rId8"/>
    <p:sldLayoutId id="2147505536" r:id="rId9"/>
    <p:sldLayoutId id="2147505537" r:id="rId10"/>
    <p:sldLayoutId id="214750553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a:spcBef>
                  <a:spcPct val="50000"/>
                </a:spcBef>
                <a:defRPr/>
              </a:pPr>
              <a:endParaRPr lang="en-US">
                <a:solidFill>
                  <a:srgbClr val="EAEAEA"/>
                </a:solidFill>
                <a:latin typeface="Times New Roman" charset="0"/>
                <a:ea typeface="Times New Roman" charset="0"/>
                <a:cs typeface="Times New Roman" charset="0"/>
              </a:endParaRPr>
            </a:p>
          </p:txBody>
        </p:sp>
        <p:pic>
          <p:nvPicPr>
            <p:cNvPr id="1034"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eaLnBrk="1" hangingPunct="1">
              <a:defRPr/>
            </a:pPr>
            <a:endParaRPr lang="en-US">
              <a:solidFill>
                <a:srgbClr val="EAEAEA"/>
              </a:solidFill>
            </a:endParaRPr>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eaLnBrk="1" hangingPunct="1">
              <a:defRPr/>
            </a:pPr>
            <a:endParaRPr lang="en-US">
              <a:solidFill>
                <a:srgbClr val="EAEAEA"/>
              </a:solidFill>
            </a:endParaRPr>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cs typeface="Times New Roman" charset="0"/>
              </a:defRPr>
            </a:lvl1pPr>
          </a:lstStyle>
          <a:p>
            <a:pPr eaLnBrk="1" hangingPunct="1"/>
            <a:fld id="{E60AC55C-B7D4-8F4D-9E8A-E56D1FE8B92A}" type="slidenum">
              <a:rPr lang="en-US" smtClean="0">
                <a:solidFill>
                  <a:srgbClr val="EAEAEA"/>
                </a:solidFill>
                <a:latin typeface="Times New Roman" charset="0"/>
              </a:rPr>
              <a:pPr eaLnBrk="1" hangingPunct="1"/>
              <a:t>‹#›</a:t>
            </a:fld>
            <a:endParaRPr lang="en-US">
              <a:solidFill>
                <a:srgbClr val="EAEAEA"/>
              </a:solidFill>
              <a:latin typeface="Times New Roman" charset="0"/>
            </a:endParaRPr>
          </a:p>
        </p:txBody>
      </p:sp>
    </p:spTree>
    <p:extLst>
      <p:ext uri="{BB962C8B-B14F-4D97-AF65-F5344CB8AC3E}">
        <p14:creationId xmlns:p14="http://schemas.microsoft.com/office/powerpoint/2010/main" val="2781531753"/>
      </p:ext>
    </p:extLst>
  </p:cSld>
  <p:clrMap bg1="dk2" tx1="lt1" bg2="dk1" tx2="lt2" accent1="accent1" accent2="accent2" accent3="accent3" accent4="accent4" accent5="accent5" accent6="accent6" hlink="hlink" folHlink="folHlink"/>
  <p:sldLayoutIdLst>
    <p:sldLayoutId id="2147505540" r:id="rId1"/>
    <p:sldLayoutId id="2147505541" r:id="rId2"/>
    <p:sldLayoutId id="2147505542" r:id="rId3"/>
    <p:sldLayoutId id="2147505543" r:id="rId4"/>
    <p:sldLayoutId id="2147505544" r:id="rId5"/>
    <p:sldLayoutId id="2147505545" r:id="rId6"/>
    <p:sldLayoutId id="2147505546" r:id="rId7"/>
    <p:sldLayoutId id="2147505547" r:id="rId8"/>
    <p:sldLayoutId id="2147505548" r:id="rId9"/>
    <p:sldLayoutId id="2147505549" r:id="rId10"/>
    <p:sldLayoutId id="214750555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a:spcBef>
                <a:spcPct val="50000"/>
              </a:spcBef>
              <a:defRPr/>
            </a:pPr>
            <a:endParaRPr lang="en-US">
              <a:solidFill>
                <a:srgbClr val="578963"/>
              </a:solidFill>
              <a:latin typeface="Times New Roman"/>
            </a:endParaRPr>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a:spcBef>
                <a:spcPct val="50000"/>
              </a:spcBef>
              <a:defRPr/>
            </a:pPr>
            <a:endParaRPr lang="en-US">
              <a:solidFill>
                <a:srgbClr val="578963"/>
              </a:solidFill>
              <a:latin typeface="Times New Roman"/>
            </a:endParaRPr>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Times New Roman" charset="0"/>
              </a:defRPr>
            </a:lvl1pPr>
          </a:lstStyle>
          <a:p>
            <a:pPr>
              <a:spcBef>
                <a:spcPct val="50000"/>
              </a:spcBef>
            </a:pPr>
            <a:fld id="{BCDEF994-24FE-2747-BC35-67C4F3794A90}" type="slidenum">
              <a:rPr lang="en-US" smtClean="0">
                <a:solidFill>
                  <a:srgbClr val="578963"/>
                </a:solidFill>
                <a:cs typeface="Times New Roman" charset="0"/>
              </a:rPr>
              <a:pPr>
                <a:spcBef>
                  <a:spcPct val="50000"/>
                </a:spcBef>
              </a:pPr>
              <a:t>‹#›</a:t>
            </a:fld>
            <a:endParaRPr lang="en-US">
              <a:solidFill>
                <a:srgbClr val="578963"/>
              </a:solidFill>
              <a:cs typeface="Times New Roman" charset="0"/>
            </a:endParaRPr>
          </a:p>
        </p:txBody>
      </p:sp>
    </p:spTree>
    <p:extLst>
      <p:ext uri="{BB962C8B-B14F-4D97-AF65-F5344CB8AC3E}">
        <p14:creationId xmlns:p14="http://schemas.microsoft.com/office/powerpoint/2010/main" val="2312297533"/>
      </p:ext>
    </p:extLst>
  </p:cSld>
  <p:clrMap bg1="lt1" tx1="dk1" bg2="lt2" tx2="dk2" accent1="accent1" accent2="accent2" accent3="accent3" accent4="accent4" accent5="accent5" accent6="accent6" hlink="hlink" folHlink="folHlink"/>
  <p:sldLayoutIdLst>
    <p:sldLayoutId id="2147505552" r:id="rId1"/>
    <p:sldLayoutId id="2147505553" r:id="rId2"/>
    <p:sldLayoutId id="2147505554" r:id="rId3"/>
    <p:sldLayoutId id="2147505555" r:id="rId4"/>
    <p:sldLayoutId id="2147505556" r:id="rId5"/>
    <p:sldLayoutId id="2147505557" r:id="rId6"/>
    <p:sldLayoutId id="2147505558" r:id="rId7"/>
    <p:sldLayoutId id="2147505559" r:id="rId8"/>
    <p:sldLayoutId id="2147505560" r:id="rId9"/>
    <p:sldLayoutId id="2147505561" r:id="rId10"/>
    <p:sldLayoutId id="2147505562" r:id="rId11"/>
  </p:sldLayoutIdLst>
  <p:txStyles>
    <p:titleStyle>
      <a:lvl1pPr algn="l"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73.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8.xml"/><Relationship Id="rId1" Type="http://schemas.openxmlformats.org/officeDocument/2006/relationships/slideLayout" Target="../slideLayouts/slideLayout150.xml"/></Relationships>
</file>

<file path=ppt/slides/_rels/slide10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9.xml"/><Relationship Id="rId1" Type="http://schemas.openxmlformats.org/officeDocument/2006/relationships/slideLayout" Target="../slideLayouts/slideLayout150.xml"/></Relationships>
</file>

<file path=ppt/slides/_rels/slide10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0.xml"/><Relationship Id="rId1" Type="http://schemas.openxmlformats.org/officeDocument/2006/relationships/slideLayout" Target="../slideLayouts/slideLayout150.xml"/></Relationships>
</file>

<file path=ppt/slides/_rels/slide10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1.xml"/><Relationship Id="rId1" Type="http://schemas.openxmlformats.org/officeDocument/2006/relationships/slideLayout" Target="../slideLayouts/slideLayout150.xml"/></Relationships>
</file>

<file path=ppt/slides/_rels/slide10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2.xml"/><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3.xml"/><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4.xml"/><Relationship Id="rId1" Type="http://schemas.openxmlformats.org/officeDocument/2006/relationships/slideLayout" Target="../slideLayouts/slideLayout150.xm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1.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11.xml"/></Relationships>
</file>

<file path=ppt/slides/_rels/slide10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5.xml"/><Relationship Id="rId1" Type="http://schemas.openxmlformats.org/officeDocument/2006/relationships/slideLayout" Target="../slideLayouts/slideLayout2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1.xml"/></Relationships>
</file>

<file path=ppt/slides/_rels/slide1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6.xml"/><Relationship Id="rId1" Type="http://schemas.openxmlformats.org/officeDocument/2006/relationships/slideLayout" Target="../slideLayouts/slideLayout211.xml"/></Relationships>
</file>

<file path=ppt/slides/_rels/slide1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7.xml"/><Relationship Id="rId1" Type="http://schemas.openxmlformats.org/officeDocument/2006/relationships/slideLayout" Target="../slideLayouts/slideLayout211.xml"/></Relationships>
</file>

<file path=ppt/slides/_rels/slide1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11.xml"/></Relationships>
</file>

<file path=ppt/slides/_rels/slide1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8.xml"/><Relationship Id="rId1" Type="http://schemas.openxmlformats.org/officeDocument/2006/relationships/slideLayout" Target="../slideLayouts/slideLayout211.xml"/></Relationships>
</file>

<file path=ppt/slides/_rels/slide11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11.xml"/></Relationships>
</file>

<file path=ppt/slides/_rels/slide11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11.xml"/></Relationships>
</file>

<file path=ppt/slides/_rels/slide1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9.xml"/><Relationship Id="rId1" Type="http://schemas.openxmlformats.org/officeDocument/2006/relationships/slideLayout" Target="../slideLayouts/slideLayout121.xml"/></Relationships>
</file>

<file path=ppt/slides/_rels/slide11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0.xml"/><Relationship Id="rId1" Type="http://schemas.openxmlformats.org/officeDocument/2006/relationships/slideLayout" Target="../slideLayouts/slideLayout122.xml"/></Relationships>
</file>

<file path=ppt/slides/_rels/slide11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1.xml"/><Relationship Id="rId1" Type="http://schemas.openxmlformats.org/officeDocument/2006/relationships/slideLayout" Target="../slideLayouts/slideLayout12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2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2.xml"/><Relationship Id="rId1" Type="http://schemas.openxmlformats.org/officeDocument/2006/relationships/slideLayout" Target="../slideLayouts/slideLayout122.xml"/></Relationships>
</file>

<file path=ppt/slides/_rels/slide12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3.xml"/><Relationship Id="rId1" Type="http://schemas.openxmlformats.org/officeDocument/2006/relationships/slideLayout" Target="../slideLayouts/slideLayout12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5.xml"/><Relationship Id="rId1" Type="http://schemas.openxmlformats.org/officeDocument/2006/relationships/themeOverride" Target="../theme/themeOverride5.xml"/><Relationship Id="rId4" Type="http://schemas.openxmlformats.org/officeDocument/2006/relationships/image" Target="../media/image94.wmf"/></Relationships>
</file>

<file path=ppt/slides/_rels/slide1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291.xml"/><Relationship Id="rId1" Type="http://schemas.openxmlformats.org/officeDocument/2006/relationships/themeOverride" Target="../theme/themeOverride6.xml"/></Relationships>
</file>

<file path=ppt/slides/_rels/slide1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3.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302.xml"/><Relationship Id="rId1" Type="http://schemas.openxmlformats.org/officeDocument/2006/relationships/themeOverride" Target="../theme/themeOverride7.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302.xml"/><Relationship Id="rId1" Type="http://schemas.openxmlformats.org/officeDocument/2006/relationships/themeOverride" Target="../theme/themeOverride8.xml"/></Relationships>
</file>

<file path=ppt/slides/_rels/slide1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4.xml"/><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5.xml"/><Relationship Id="rId1" Type="http://schemas.openxmlformats.org/officeDocument/2006/relationships/slideLayout" Target="../slideLayouts/slideLayout11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6.xml"/><Relationship Id="rId1" Type="http://schemas.openxmlformats.org/officeDocument/2006/relationships/slideLayout" Target="../slideLayouts/slideLayout116.xml"/><Relationship Id="rId4" Type="http://schemas.openxmlformats.org/officeDocument/2006/relationships/image" Target="../media/image102.jpeg"/></Relationships>
</file>

<file path=ppt/slides/_rels/slide14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7.xml"/><Relationship Id="rId1" Type="http://schemas.openxmlformats.org/officeDocument/2006/relationships/slideLayout" Target="../slideLayouts/slideLayout116.xml"/></Relationships>
</file>

<file path=ppt/slides/_rels/slide14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8.xml"/><Relationship Id="rId1" Type="http://schemas.openxmlformats.org/officeDocument/2006/relationships/slideLayout" Target="../slideLayouts/slideLayout116.xml"/></Relationships>
</file>

<file path=ppt/slides/_rels/slide1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9.xml"/><Relationship Id="rId1" Type="http://schemas.openxmlformats.org/officeDocument/2006/relationships/slideLayout" Target="../slideLayouts/slideLayout116.xml"/></Relationships>
</file>

<file path=ppt/slides/_rels/slide1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0.xml"/><Relationship Id="rId1" Type="http://schemas.openxmlformats.org/officeDocument/2006/relationships/slideLayout" Target="../slideLayouts/slideLayout111.xml"/></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9.xml"/></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0.xml"/></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1.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48.xml"/></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3.xml"/></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14.xml"/></Relationships>
</file>

<file path=ppt/slides/_rels/slide152.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1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3.xm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4.xml"/><Relationship Id="rId1" Type="http://schemas.openxmlformats.org/officeDocument/2006/relationships/slideLayout" Target="../slideLayouts/slideLayout14.xml"/><Relationship Id="rId4" Type="http://schemas.openxmlformats.org/officeDocument/2006/relationships/image" Target="../media/image107.png"/></Relationships>
</file>

<file path=ppt/slides/_rels/slide15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25.xml"/><Relationship Id="rId1" Type="http://schemas.openxmlformats.org/officeDocument/2006/relationships/slideLayout" Target="../slideLayouts/slideLayout1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1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6.xml"/><Relationship Id="rId1" Type="http://schemas.openxmlformats.org/officeDocument/2006/relationships/slideLayout" Target="../slideLayouts/slideLayout14.xml"/><Relationship Id="rId5" Type="http://schemas.openxmlformats.org/officeDocument/2006/relationships/image" Target="../media/image116.png"/><Relationship Id="rId4" Type="http://schemas.openxmlformats.org/officeDocument/2006/relationships/image" Target="../media/image107.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7.xml"/><Relationship Id="rId1" Type="http://schemas.openxmlformats.org/officeDocument/2006/relationships/slideLayout" Target="../slideLayouts/slideLayout1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8.xml"/><Relationship Id="rId1" Type="http://schemas.openxmlformats.org/officeDocument/2006/relationships/slideLayout" Target="../slideLayouts/slideLayout14.xml"/><Relationship Id="rId5" Type="http://schemas.openxmlformats.org/officeDocument/2006/relationships/image" Target="../media/image123.png"/><Relationship Id="rId4" Type="http://schemas.openxmlformats.org/officeDocument/2006/relationships/image" Target="../media/image122.png"/></Relationships>
</file>

<file path=ppt/slides/_rels/slide1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9.xml"/><Relationship Id="rId1" Type="http://schemas.openxmlformats.org/officeDocument/2006/relationships/slideLayout" Target="../slideLayouts/slideLayout39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0.xml"/><Relationship Id="rId1" Type="http://schemas.openxmlformats.org/officeDocument/2006/relationships/slideLayout" Target="../slideLayouts/slideLayout392.xml"/><Relationship Id="rId5" Type="http://schemas.openxmlformats.org/officeDocument/2006/relationships/image" Target="../media/image127.png"/><Relationship Id="rId4" Type="http://schemas.openxmlformats.org/officeDocument/2006/relationships/image" Target="../media/image126.png"/></Relationships>
</file>

<file path=ppt/slides/_rels/slide1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1.xml"/><Relationship Id="rId1" Type="http://schemas.openxmlformats.org/officeDocument/2006/relationships/slideLayout" Target="../slideLayouts/slideLayout14.xml"/><Relationship Id="rId5" Type="http://schemas.openxmlformats.org/officeDocument/2006/relationships/image" Target="../media/image126.png"/><Relationship Id="rId4" Type="http://schemas.openxmlformats.org/officeDocument/2006/relationships/image" Target="../media/image127.png"/></Relationships>
</file>

<file path=ppt/slides/_rels/slide1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2.xml"/><Relationship Id="rId1" Type="http://schemas.openxmlformats.org/officeDocument/2006/relationships/slideLayout" Target="../slideLayouts/slideLayout14.xml"/><Relationship Id="rId4" Type="http://schemas.openxmlformats.org/officeDocument/2006/relationships/image" Target="../media/image131.png"/></Relationships>
</file>

<file path=ppt/slides/_rels/slide1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3.xml"/><Relationship Id="rId1" Type="http://schemas.openxmlformats.org/officeDocument/2006/relationships/slideLayout" Target="../slideLayouts/slideLayout39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4.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5.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1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2.xml"/><Relationship Id="rId1" Type="http://schemas.openxmlformats.org/officeDocument/2006/relationships/slideLayout" Target="../slideLayouts/slideLayout189.xml"/></Relationships>
</file>

<file path=ppt/slides/_rels/slide17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85.xml"/></Relationships>
</file>

<file path=ppt/slides/_rels/slide17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85.xml"/></Relationships>
</file>

<file path=ppt/slides/_rels/slide1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3.xml"/><Relationship Id="rId1" Type="http://schemas.openxmlformats.org/officeDocument/2006/relationships/slideLayout" Target="../slideLayouts/slideLayout18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8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25.xml"/></Relationships>
</file>

<file path=ppt/slides/_rels/slide1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4.xm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5.xml"/><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6.xml"/><Relationship Id="rId1" Type="http://schemas.openxmlformats.org/officeDocument/2006/relationships/slideLayout" Target="../slideLayouts/slideLayout189.xml"/></Relationships>
</file>

<file path=ppt/slides/_rels/slide18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7.xml"/><Relationship Id="rId1" Type="http://schemas.openxmlformats.org/officeDocument/2006/relationships/slideLayout" Target="../slideLayouts/slideLayout335.xml"/></Relationships>
</file>

<file path=ppt/slides/_rels/slide18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8.xml"/><Relationship Id="rId1" Type="http://schemas.openxmlformats.org/officeDocument/2006/relationships/slideLayout" Target="../slideLayouts/slideLayout335.xml"/></Relationships>
</file>

<file path=ppt/slides/_rels/slide18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9.xml"/><Relationship Id="rId1" Type="http://schemas.openxmlformats.org/officeDocument/2006/relationships/slideLayout" Target="../slideLayouts/slideLayout335.xml"/></Relationships>
</file>

<file path=ppt/slides/_rels/slide18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0.xml"/><Relationship Id="rId1" Type="http://schemas.openxmlformats.org/officeDocument/2006/relationships/slideLayout" Target="../slideLayouts/slideLayout335.xml"/></Relationships>
</file>

<file path=ppt/slides/_rels/slide18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1.xml"/><Relationship Id="rId1" Type="http://schemas.openxmlformats.org/officeDocument/2006/relationships/slideLayout" Target="../slideLayouts/slideLayout335.xml"/></Relationships>
</file>

<file path=ppt/slides/_rels/slide18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2.xml"/><Relationship Id="rId1" Type="http://schemas.openxmlformats.org/officeDocument/2006/relationships/slideLayout" Target="../slideLayouts/slideLayout33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file:///C:\Documents%20and%20Settings\Augustin\My%20Documents\Powerpoint\2005%20NT%20Survey%20Ephesians%20Presentation\Music\Photo%20Album.mp3" TargetMode="External"/><Relationship Id="rId1" Type="http://schemas.microsoft.com/office/2007/relationships/media" Target="file:///C:\Documents%20and%20Settings\Augustin\My%20Documents\Powerpoint\2005%20NT%20Survey%20Ephesians%20Presentation\Music\Photo%20Album.mp3" TargetMode="External"/><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9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3.xml"/><Relationship Id="rId1" Type="http://schemas.openxmlformats.org/officeDocument/2006/relationships/slideLayout" Target="../slideLayouts/slideLayout335.xml"/></Relationships>
</file>

<file path=ppt/slides/_rels/slide19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4.xml"/><Relationship Id="rId1" Type="http://schemas.openxmlformats.org/officeDocument/2006/relationships/slideLayout" Target="../slideLayouts/slideLayout335.xml"/></Relationships>
</file>

<file path=ppt/slides/_rels/slide19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5.xml"/><Relationship Id="rId1" Type="http://schemas.openxmlformats.org/officeDocument/2006/relationships/slideLayout" Target="../slideLayouts/slideLayout335.xml"/></Relationships>
</file>

<file path=ppt/slides/_rels/slide19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6.xml"/><Relationship Id="rId1" Type="http://schemas.openxmlformats.org/officeDocument/2006/relationships/slideLayout" Target="../slideLayouts/slideLayout335.xml"/></Relationships>
</file>

<file path=ppt/slides/_rels/slide19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7.xml"/><Relationship Id="rId1" Type="http://schemas.openxmlformats.org/officeDocument/2006/relationships/slideLayout" Target="../slideLayouts/slideLayout335.xml"/></Relationships>
</file>

<file path=ppt/slides/_rels/slide1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8.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9.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0.xml"/><Relationship Id="rId1" Type="http://schemas.openxmlformats.org/officeDocument/2006/relationships/slideLayout" Target="../slideLayouts/slideLayout189.xml"/></Relationships>
</file>

<file path=ppt/slides/_rels/slide19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1.xml"/><Relationship Id="rId1" Type="http://schemas.openxmlformats.org/officeDocument/2006/relationships/slideLayout" Target="../slideLayouts/slideLayout184.xml"/></Relationships>
</file>

<file path=ppt/slides/_rels/slide19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2.xml"/><Relationship Id="rId1" Type="http://schemas.openxmlformats.org/officeDocument/2006/relationships/slideLayout" Target="../slideLayouts/slideLayout18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29.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20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63.xml"/><Relationship Id="rId1" Type="http://schemas.openxmlformats.org/officeDocument/2006/relationships/slideLayout" Target="../slideLayouts/slideLayout190.xml"/></Relationships>
</file>

<file path=ppt/slides/_rels/slide20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4.xml"/><Relationship Id="rId1" Type="http://schemas.openxmlformats.org/officeDocument/2006/relationships/slideLayout" Target="../slideLayouts/slideLayout184.xml"/></Relationships>
</file>

<file path=ppt/slides/_rels/slide20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5.xml"/><Relationship Id="rId1" Type="http://schemas.openxmlformats.org/officeDocument/2006/relationships/slideLayout" Target="../slideLayouts/slideLayout189.xml"/></Relationships>
</file>

<file path=ppt/slides/_rels/slide20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6.xml"/><Relationship Id="rId1" Type="http://schemas.openxmlformats.org/officeDocument/2006/relationships/slideLayout" Target="../slideLayouts/slideLayout189.xml"/></Relationships>
</file>

<file path=ppt/slides/_rels/slide20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7.xml"/><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8.xml"/><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51.xml"/></Relationships>
</file>

<file path=ppt/slides/_rels/slide20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9.xml"/><Relationship Id="rId1" Type="http://schemas.openxmlformats.org/officeDocument/2006/relationships/slideLayout" Target="../slideLayouts/slideLayout189.xml"/></Relationships>
</file>

<file path=ppt/slides/_rels/slide20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0.xml"/><Relationship Id="rId1" Type="http://schemas.openxmlformats.org/officeDocument/2006/relationships/slideLayout" Target="../slideLayouts/slideLayout14.xml"/><Relationship Id="rId4" Type="http://schemas.openxmlformats.org/officeDocument/2006/relationships/image" Target="../media/image163.png"/></Relationships>
</file>

<file path=ppt/slides/_rels/slide20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21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72.xm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357.xml"/></Relationships>
</file>

<file path=ppt/slides/_rels/slide2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3.xml"/><Relationship Id="rId1" Type="http://schemas.openxmlformats.org/officeDocument/2006/relationships/slideLayout" Target="../slideLayouts/slideLayout189.xml"/></Relationships>
</file>

<file path=ppt/slides/_rels/slide21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85.xml"/></Relationships>
</file>

<file path=ppt/slides/_rels/slide2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22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80.xml"/><Relationship Id="rId1" Type="http://schemas.openxmlformats.org/officeDocument/2006/relationships/slideLayout" Target="../slideLayouts/slideLayout360.xml"/></Relationships>
</file>

<file path=ppt/slides/_rels/slide22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81.xml"/><Relationship Id="rId1" Type="http://schemas.openxmlformats.org/officeDocument/2006/relationships/slideLayout" Target="../slideLayouts/slideLayout161.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22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82.xml"/><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7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22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4.xml"/><Relationship Id="rId1" Type="http://schemas.openxmlformats.org/officeDocument/2006/relationships/slideLayout" Target="../slideLayouts/slideLayout14.xml"/></Relationships>
</file>

<file path=ppt/slides/_rels/slide22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5.xml"/><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86.xml"/><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7.xml"/><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8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83.xml"/></Relationships>
</file>

<file path=ppt/slides/_rels/slide230.xml.rels><?xml version="1.0" encoding="UTF-8" standalone="yes"?>
<Relationships xmlns="http://schemas.openxmlformats.org/package/2006/relationships"><Relationship Id="rId3" Type="http://schemas.openxmlformats.org/officeDocument/2006/relationships/image" Target="../media/image179.tiff"/><Relationship Id="rId2" Type="http://schemas.openxmlformats.org/officeDocument/2006/relationships/notesSlide" Target="../notesSlides/notesSlide189.xml"/><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0.xml"/><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91.xml"/><Relationship Id="rId1" Type="http://schemas.openxmlformats.org/officeDocument/2006/relationships/slideLayout" Target="../slideLayouts/slideLayout14.xml"/><Relationship Id="rId4" Type="http://schemas.openxmlformats.org/officeDocument/2006/relationships/image" Target="../media/image182.png"/></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0.xml"/></Relationships>
</file>

<file path=ppt/slides/_rels/slide234.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193.xml"/><Relationship Id="rId1" Type="http://schemas.openxmlformats.org/officeDocument/2006/relationships/slideLayout" Target="../slideLayouts/slideLayout464.xml"/><Relationship Id="rId4" Type="http://schemas.openxmlformats.org/officeDocument/2006/relationships/image" Target="../media/image18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5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83.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56.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1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8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06.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06.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06.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0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06.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06.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06.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06.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06.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20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06.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206.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06.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06.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06.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206.xml"/></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1.xml"/><Relationship Id="rId1" Type="http://schemas.openxmlformats.org/officeDocument/2006/relationships/slideLayout" Target="../slideLayouts/slideLayout206.xml"/></Relationships>
</file>

<file path=ppt/slides/_rels/slide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1.xml"/></Relationships>
</file>

<file path=ppt/slides/_rels/slide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2.xml"/><Relationship Id="rId1" Type="http://schemas.openxmlformats.org/officeDocument/2006/relationships/slideLayout" Target="../slideLayouts/slideLayout211.xml"/></Relationships>
</file>

<file path=ppt/slides/_rels/slide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3.xml"/><Relationship Id="rId1" Type="http://schemas.openxmlformats.org/officeDocument/2006/relationships/slideLayout" Target="../slideLayouts/slideLayout2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4.xml"/><Relationship Id="rId1" Type="http://schemas.openxmlformats.org/officeDocument/2006/relationships/slideLayout" Target="../slideLayouts/slideLayout211.xml"/></Relationships>
</file>

<file path=ppt/slides/_rels/slide6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73.xml"/><Relationship Id="rId1" Type="http://schemas.openxmlformats.org/officeDocument/2006/relationships/themeOverride" Target="../theme/themeOverride3.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9.xml"/></Relationships>
</file>

<file path=ppt/slides/_rels/slide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8.xml"/><Relationship Id="rId1" Type="http://schemas.openxmlformats.org/officeDocument/2006/relationships/slideLayout" Target="../slideLayouts/slideLayout22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11.xml"/><Relationship Id="rId1" Type="http://schemas.openxmlformats.org/officeDocument/2006/relationships/themeOverride" Target="../theme/themeOverride4.xml"/><Relationship Id="rId4" Type="http://schemas.openxmlformats.org/officeDocument/2006/relationships/image" Target="../media/image57.jpeg"/></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0.xml"/><Relationship Id="rId1" Type="http://schemas.openxmlformats.org/officeDocument/2006/relationships/slideLayout" Target="../slideLayouts/slideLayout238.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206.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24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3.xml"/><Relationship Id="rId1" Type="http://schemas.openxmlformats.org/officeDocument/2006/relationships/slideLayout" Target="../slideLayouts/slideLayout261.xml"/></Relationships>
</file>

<file path=ppt/slides/_rels/slide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4.xml"/><Relationship Id="rId1" Type="http://schemas.openxmlformats.org/officeDocument/2006/relationships/slideLayout" Target="../slideLayouts/slideLayout150.xml"/></Relationships>
</file>

<file path=ppt/slides/_rels/slide7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5.xml"/><Relationship Id="rId1" Type="http://schemas.openxmlformats.org/officeDocument/2006/relationships/slideLayout" Target="../slideLayouts/slideLayout150.xml"/></Relationships>
</file>

<file path=ppt/slides/_rels/slide7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6.xml"/><Relationship Id="rId1" Type="http://schemas.openxmlformats.org/officeDocument/2006/relationships/slideLayout" Target="../slideLayouts/slideLayout150.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70.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11.xml"/><Relationship Id="rId5" Type="http://schemas.openxmlformats.org/officeDocument/2006/relationships/image" Target="../media/image63.png"/><Relationship Id="rId4" Type="http://schemas.openxmlformats.org/officeDocument/2006/relationships/image" Target="../media/image62.png"/></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2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06.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81.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206.xml"/></Relationships>
</file>

<file path=ppt/slides/_rels/slide8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1.xml"/><Relationship Id="rId1" Type="http://schemas.openxmlformats.org/officeDocument/2006/relationships/slideLayout" Target="../slideLayouts/slideLayout150.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0.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121.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206.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206.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206.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206.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7.xml"/><Relationship Id="rId1" Type="http://schemas.openxmlformats.org/officeDocument/2006/relationships/slideLayout" Target="../slideLayouts/slideLayout206.xm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8.xml"/><Relationship Id="rId1" Type="http://schemas.openxmlformats.org/officeDocument/2006/relationships/slideLayout" Target="../slideLayouts/slideLayout20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206.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6.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206.xml"/></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1.xml"/><Relationship Id="rId1" Type="http://schemas.openxmlformats.org/officeDocument/2006/relationships/slideLayout" Target="../slideLayouts/slideLayout206.xml"/></Relationships>
</file>

<file path=ppt/slides/_rels/slide9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2.xml"/><Relationship Id="rId1" Type="http://schemas.openxmlformats.org/officeDocument/2006/relationships/slideLayout" Target="../slideLayouts/slideLayout45.xml"/></Relationships>
</file>

<file path=ppt/slides/_rels/slide9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3.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4.xml"/><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5.xml"/><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7.xml"/><Relationship Id="rId1" Type="http://schemas.openxmlformats.org/officeDocument/2006/relationships/slideLayout" Target="../slideLayouts/slideLayout2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10163"/>
            <a:ext cx="9144000" cy="980728"/>
          </a:xfrm>
          <a:solidFill>
            <a:schemeClr val="tx1"/>
          </a:solidFill>
        </p:spPr>
        <p:txBody>
          <a:bodyPr/>
          <a:lstStyle/>
          <a:p>
            <a:r>
              <a:rPr lang="zh-TW" altLang="en-US" b="1" dirty="0">
                <a:latin typeface="Arial" charset="0"/>
                <a:ea typeface="ＭＳ Ｐゴシック" charset="0"/>
              </a:rPr>
              <a:t>基督作为作家</a:t>
            </a:r>
            <a:endParaRPr lang="en-US" b="1" dirty="0">
              <a:latin typeface="Arial" charset="0"/>
              <a:ea typeface="ＭＳ Ｐゴシック" charset="0"/>
            </a:endParaRPr>
          </a:p>
        </p:txBody>
      </p:sp>
      <p:sp>
        <p:nvSpPr>
          <p:cNvPr id="7"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www.BibleStudyDownloads.org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87150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zh-TW" altLang="en-US" sz="4000" b="1" dirty="0">
                <a:solidFill>
                  <a:prstClr val="white"/>
                </a:solidFill>
                <a:effectLst>
                  <a:glow rad="152400">
                    <a:prstClr val="black"/>
                  </a:glow>
                </a:effectLst>
                <a:latin typeface="Arial"/>
                <a:cs typeface="Arial"/>
              </a:rPr>
              <a:t>七星和七个金灯台</a:t>
            </a:r>
            <a:r>
              <a:rPr lang="zh-CN" altLang="en-US" sz="4000" b="1" dirty="0">
                <a:solidFill>
                  <a:prstClr val="white"/>
                </a:solidFill>
                <a:effectLst>
                  <a:glow rad="152400">
                    <a:prstClr val="black"/>
                  </a:glow>
                </a:effectLst>
                <a:latin typeface="Arial"/>
                <a:cs typeface="Arial"/>
              </a:rPr>
              <a:t>指什么</a:t>
            </a:r>
            <a:r>
              <a:rPr lang="en-US" sz="4000" b="1" dirty="0">
                <a:solidFill>
                  <a:schemeClr val="bg1"/>
                </a:solidFill>
                <a:effectLst>
                  <a:glow rad="152400">
                    <a:schemeClr val="tx1"/>
                  </a:glow>
                </a:effectLst>
                <a:latin typeface="Arial"/>
                <a:cs typeface="Arial"/>
              </a:rPr>
              <a:t>(1:20 </a:t>
            </a:r>
            <a:r>
              <a:rPr lang="zh-CN" altLang="en-US" sz="4000" b="1" dirty="0">
                <a:solidFill>
                  <a:schemeClr val="bg1"/>
                </a:solidFill>
                <a:effectLst>
                  <a:glow rad="152400">
                    <a:schemeClr val="tx1"/>
                  </a:glow>
                </a:effectLst>
                <a:latin typeface="Arial"/>
                <a:cs typeface="Arial"/>
              </a:rPr>
              <a:t>）</a:t>
            </a:r>
            <a:r>
              <a:rPr lang="en-US" sz="4000" b="1" dirty="0">
                <a:solidFill>
                  <a:schemeClr val="bg1"/>
                </a:solidFill>
                <a:effectLst>
                  <a:glow rad="152400">
                    <a:schemeClr val="tx1"/>
                  </a:glow>
                </a:effectLst>
                <a:latin typeface="Arial"/>
                <a:cs typeface="Arial"/>
              </a:rPr>
              <a:t>?</a:t>
            </a: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283199"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90000"/>
              </a:lnSpc>
            </a:pPr>
            <a:r>
              <a:rPr lang="zh-TW" altLang="en-US" b="1" dirty="0">
                <a:solidFill>
                  <a:prstClr val="white"/>
                </a:solidFill>
                <a:effectLst>
                  <a:glow rad="152400">
                    <a:prstClr val="black"/>
                  </a:glow>
                </a:effectLst>
                <a:latin typeface="Arial"/>
                <a:cs typeface="Arial"/>
              </a:rPr>
              <a:t>你所看见在我右手中的七星和七个金灯台的奥祕就是这样： 七星是七个教会的使者， 七灯台是七个教会。”</a:t>
            </a:r>
            <a:endParaRPr lang="en-US" b="1" dirty="0">
              <a:solidFill>
                <a:prstClr val="white"/>
              </a:solidFill>
              <a:effectLst>
                <a:glow rad="152400">
                  <a:prstClr val="black"/>
                </a:glow>
              </a:effectLst>
              <a:latin typeface="Arial"/>
              <a:cs typeface="Arial"/>
            </a:endParaRPr>
          </a:p>
        </p:txBody>
      </p:sp>
    </p:spTree>
    <p:extLst>
      <p:ext uri="{BB962C8B-B14F-4D97-AF65-F5344CB8AC3E}">
        <p14:creationId xmlns:p14="http://schemas.microsoft.com/office/powerpoint/2010/main" val="25898307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33090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F250C-0A70-BC29-1050-50C270DB5BE7}"/>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0C33B655-C90D-AE87-F96D-7143E66F91DC}"/>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EEB169A8-B357-DCB7-0B2D-3E598ACAC0A9}"/>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a:extLst>
              <a:ext uri="{FF2B5EF4-FFF2-40B4-BE49-F238E27FC236}">
                <a16:creationId xmlns:a16="http://schemas.microsoft.com/office/drawing/2014/main" id="{A943DFD8-2F99-C000-38D2-10AD3B4E6B89}"/>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B0C996E1-568D-A682-1269-0DAFCB15DA4A}"/>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D3466C22-F976-56E7-D494-0F801EFF8D2E}"/>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4E10E7BA-772A-EB3B-5DE6-9F28E41E5D26}"/>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87D0866F-FB27-7C2C-3785-32CA9B7BA2C5}"/>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43FB2B4D-6879-D35A-4EAF-948D9BB34A1D}"/>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76BAA793-FEF2-FF7D-C773-9830B4507213}"/>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86F14B62-E544-CD84-A4BF-FE2C07EDA655}"/>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39181AB5-F08A-57A4-0A67-3C4968741320}"/>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97C44BA9-BCA7-3E55-8A0E-13A3003EE63E}"/>
                </a:ext>
              </a:extLst>
            </p:cNvPr>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a:extLst>
                <a:ext uri="{FF2B5EF4-FFF2-40B4-BE49-F238E27FC236}">
                  <a16:creationId xmlns:a16="http://schemas.microsoft.com/office/drawing/2014/main" id="{C22FDB76-91D9-D61D-1283-CF76198CD389}"/>
                </a:ext>
              </a:extLst>
            </p:cNvPr>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53A2CF83-88CF-84C5-4CED-9AA370EEEC65}"/>
              </a:ext>
            </a:extLst>
          </p:cNvPr>
          <p:cNvGrpSpPr>
            <a:grpSpLocks/>
          </p:cNvGrpSpPr>
          <p:nvPr/>
        </p:nvGrpSpPr>
        <p:grpSpPr bwMode="auto">
          <a:xfrm>
            <a:off x="2987674" y="2349500"/>
            <a:ext cx="2811463" cy="2663825"/>
            <a:chOff x="2983931" y="2348880"/>
            <a:chExt cx="2963986" cy="2664296"/>
          </a:xfrm>
        </p:grpSpPr>
        <p:sp>
          <p:nvSpPr>
            <p:cNvPr id="41" name="Oval 23">
              <a:extLst>
                <a:ext uri="{FF2B5EF4-FFF2-40B4-BE49-F238E27FC236}">
                  <a16:creationId xmlns:a16="http://schemas.microsoft.com/office/drawing/2014/main" id="{BB7F9799-261A-76B3-005C-77B35761A91E}"/>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A612569D-691C-EDEE-7D8F-16CD4987C77B}"/>
                </a:ext>
              </a:extLst>
            </p:cNvPr>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spTree>
    <p:extLst>
      <p:ext uri="{BB962C8B-B14F-4D97-AF65-F5344CB8AC3E}">
        <p14:creationId xmlns:p14="http://schemas.microsoft.com/office/powerpoint/2010/main" val="351848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AA122-6841-8368-21F6-0FBE50B1BBA2}"/>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9B10D85A-7636-08E0-7C02-CCF2FC9CADC6}"/>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8C5EBD8B-2047-0D06-5B59-761CBE90E351}"/>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a:extLst>
              <a:ext uri="{FF2B5EF4-FFF2-40B4-BE49-F238E27FC236}">
                <a16:creationId xmlns:a16="http://schemas.microsoft.com/office/drawing/2014/main" id="{5190F9AA-EF40-03D5-5B21-A1E20C957598}"/>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3CF591B5-0C97-9508-DB39-F664A7868790}"/>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A277A687-7D62-083A-47A1-9FBF25DECCFC}"/>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CBAE3676-EBE9-3B51-925C-504AFAA62082}"/>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8A590C01-7AB8-5CFC-1064-0E48578AA8A1}"/>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4E0E2337-1E67-2BA6-7D54-4122D24BC9A8}"/>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92BDB5A3-91DA-5E33-5E57-123F9506B2CD}"/>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542A168A-DBDA-4428-82E3-BE3F7877E9A9}"/>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0C3FEDE3-D1B6-EB39-4C37-918C34C6BAC9}"/>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8D092228-E56A-9AC5-AA24-53D935E86ECC}"/>
                </a:ext>
              </a:extLst>
            </p:cNvPr>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a:extLst>
                <a:ext uri="{FF2B5EF4-FFF2-40B4-BE49-F238E27FC236}">
                  <a16:creationId xmlns:a16="http://schemas.microsoft.com/office/drawing/2014/main" id="{1E351398-6CF6-E460-737F-CFCC243CE2AC}"/>
                </a:ext>
              </a:extLst>
            </p:cNvPr>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9FFF2912-23C2-8A7D-7245-6504A932CD3E}"/>
              </a:ext>
            </a:extLst>
          </p:cNvPr>
          <p:cNvGrpSpPr>
            <a:grpSpLocks/>
          </p:cNvGrpSpPr>
          <p:nvPr/>
        </p:nvGrpSpPr>
        <p:grpSpPr bwMode="auto">
          <a:xfrm>
            <a:off x="2987674" y="2349500"/>
            <a:ext cx="2811463" cy="2663825"/>
            <a:chOff x="2983931" y="2348880"/>
            <a:chExt cx="2963986" cy="2664296"/>
          </a:xfrm>
        </p:grpSpPr>
        <p:sp>
          <p:nvSpPr>
            <p:cNvPr id="41" name="Oval 23">
              <a:extLst>
                <a:ext uri="{FF2B5EF4-FFF2-40B4-BE49-F238E27FC236}">
                  <a16:creationId xmlns:a16="http://schemas.microsoft.com/office/drawing/2014/main" id="{5D6D19E9-E19C-6CF3-8CED-585B45112EF9}"/>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B048868A-035F-393C-CF7D-6333D435F551}"/>
                </a:ext>
              </a:extLst>
            </p:cNvPr>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a:extLst>
              <a:ext uri="{FF2B5EF4-FFF2-40B4-BE49-F238E27FC236}">
                <a16:creationId xmlns:a16="http://schemas.microsoft.com/office/drawing/2014/main" id="{39406F47-B653-D9BB-377C-5FEF07641A36}"/>
              </a:ext>
            </a:extLst>
          </p:cNvPr>
          <p:cNvGrpSpPr>
            <a:grpSpLocks/>
          </p:cNvGrpSpPr>
          <p:nvPr/>
        </p:nvGrpSpPr>
        <p:grpSpPr bwMode="auto">
          <a:xfrm>
            <a:off x="2555875" y="1844675"/>
            <a:ext cx="3671888" cy="3671888"/>
            <a:chOff x="2555776" y="1844824"/>
            <a:chExt cx="3744416" cy="3672408"/>
          </a:xfrm>
        </p:grpSpPr>
        <p:sp>
          <p:nvSpPr>
            <p:cNvPr id="44" name="Oval 21">
              <a:extLst>
                <a:ext uri="{FF2B5EF4-FFF2-40B4-BE49-F238E27FC236}">
                  <a16:creationId xmlns:a16="http://schemas.microsoft.com/office/drawing/2014/main" id="{326D35B1-DAA8-9C52-6D2D-66A973B3DE91}"/>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a:extLst>
                <a:ext uri="{FF2B5EF4-FFF2-40B4-BE49-F238E27FC236}">
                  <a16:creationId xmlns:a16="http://schemas.microsoft.com/office/drawing/2014/main" id="{238A99F3-E703-39D3-2757-B28EAB5CF00E}"/>
                </a:ext>
              </a:extLst>
            </p:cNvPr>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330898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877F7-B9F6-24A8-4050-1A44F1F13BE8}"/>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5BBB6CA6-E299-DAED-E9A1-12B75C306BC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26D039C2-2F7C-16DA-B8F2-9596A4AFE0F2}"/>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a:extLst>
              <a:ext uri="{FF2B5EF4-FFF2-40B4-BE49-F238E27FC236}">
                <a16:creationId xmlns:a16="http://schemas.microsoft.com/office/drawing/2014/main" id="{B99D3753-C21A-F1B7-E65A-9654996236AA}"/>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0FF8CDEA-4118-0F8B-8419-C95E7670D81B}"/>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95E58C42-CBB0-7545-6736-CFC018145501}"/>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1C6FC2BC-D9A6-61F4-4C64-6B20E98F2E3C}"/>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B4743F6F-D1E7-F558-F9AE-2FDD22FD98F6}"/>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D5D57143-DAFF-BEBC-90C7-7468F7EB1D5D}"/>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13FB2839-64C6-F8EC-B237-48816C604226}"/>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7FD81D49-2235-E8FD-2077-A4F8A8EE016D}"/>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E9E1508F-DF9F-01A7-FF72-49297051D6FC}"/>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F1DECD5D-E28B-75FB-3A73-47697692A574}"/>
                </a:ext>
              </a:extLst>
            </p:cNvPr>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a:extLst>
                <a:ext uri="{FF2B5EF4-FFF2-40B4-BE49-F238E27FC236}">
                  <a16:creationId xmlns:a16="http://schemas.microsoft.com/office/drawing/2014/main" id="{5519113F-2B24-3A9F-F4FC-94AC78B5F139}"/>
                </a:ext>
              </a:extLst>
            </p:cNvPr>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E52A761E-37CE-B3E4-F117-1DA7A49EAB3F}"/>
              </a:ext>
            </a:extLst>
          </p:cNvPr>
          <p:cNvGrpSpPr>
            <a:grpSpLocks/>
          </p:cNvGrpSpPr>
          <p:nvPr/>
        </p:nvGrpSpPr>
        <p:grpSpPr bwMode="auto">
          <a:xfrm>
            <a:off x="2987674" y="2349500"/>
            <a:ext cx="2811463" cy="2663825"/>
            <a:chOff x="2983931" y="2348880"/>
            <a:chExt cx="2963986" cy="2664296"/>
          </a:xfrm>
        </p:grpSpPr>
        <p:sp>
          <p:nvSpPr>
            <p:cNvPr id="41" name="Oval 23">
              <a:extLst>
                <a:ext uri="{FF2B5EF4-FFF2-40B4-BE49-F238E27FC236}">
                  <a16:creationId xmlns:a16="http://schemas.microsoft.com/office/drawing/2014/main" id="{15BEAEA1-6012-3745-1CE4-3C50ACB184D0}"/>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1082546A-D357-E76E-805E-06AF9D836FC7}"/>
                </a:ext>
              </a:extLst>
            </p:cNvPr>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a:extLst>
              <a:ext uri="{FF2B5EF4-FFF2-40B4-BE49-F238E27FC236}">
                <a16:creationId xmlns:a16="http://schemas.microsoft.com/office/drawing/2014/main" id="{8B97FC62-9993-E981-BEFC-FDF7029D72F4}"/>
              </a:ext>
            </a:extLst>
          </p:cNvPr>
          <p:cNvGrpSpPr>
            <a:grpSpLocks/>
          </p:cNvGrpSpPr>
          <p:nvPr/>
        </p:nvGrpSpPr>
        <p:grpSpPr bwMode="auto">
          <a:xfrm>
            <a:off x="2555875" y="1844675"/>
            <a:ext cx="3671888" cy="3671888"/>
            <a:chOff x="2555776" y="1844824"/>
            <a:chExt cx="3744416" cy="3672408"/>
          </a:xfrm>
        </p:grpSpPr>
        <p:sp>
          <p:nvSpPr>
            <p:cNvPr id="44" name="Oval 21">
              <a:extLst>
                <a:ext uri="{FF2B5EF4-FFF2-40B4-BE49-F238E27FC236}">
                  <a16:creationId xmlns:a16="http://schemas.microsoft.com/office/drawing/2014/main" id="{5FF3CDCA-1582-852E-7A88-3939E8F5CE4E}"/>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a:extLst>
                <a:ext uri="{FF2B5EF4-FFF2-40B4-BE49-F238E27FC236}">
                  <a16:creationId xmlns:a16="http://schemas.microsoft.com/office/drawing/2014/main" id="{635BB810-B26E-1E0F-EEC1-BF2590E55A3F}"/>
                </a:ext>
              </a:extLst>
            </p:cNvPr>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a:extLst>
              <a:ext uri="{FF2B5EF4-FFF2-40B4-BE49-F238E27FC236}">
                <a16:creationId xmlns:a16="http://schemas.microsoft.com/office/drawing/2014/main" id="{D82D0B43-14B4-44D6-2072-C107F990320C}"/>
              </a:ext>
            </a:extLst>
          </p:cNvPr>
          <p:cNvGrpSpPr>
            <a:grpSpLocks/>
          </p:cNvGrpSpPr>
          <p:nvPr/>
        </p:nvGrpSpPr>
        <p:grpSpPr bwMode="auto">
          <a:xfrm>
            <a:off x="2143124" y="1195559"/>
            <a:ext cx="4672013" cy="4600575"/>
            <a:chOff x="2060104" y="1349152"/>
            <a:chExt cx="4672136" cy="4600128"/>
          </a:xfrm>
        </p:grpSpPr>
        <p:sp>
          <p:nvSpPr>
            <p:cNvPr id="47" name="Oval 46">
              <a:extLst>
                <a:ext uri="{FF2B5EF4-FFF2-40B4-BE49-F238E27FC236}">
                  <a16:creationId xmlns:a16="http://schemas.microsoft.com/office/drawing/2014/main" id="{A1CDB5EC-DE7E-1459-EC0B-98B77437AF7F}"/>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a:extLst>
                <a:ext uri="{FF2B5EF4-FFF2-40B4-BE49-F238E27FC236}">
                  <a16:creationId xmlns:a16="http://schemas.microsoft.com/office/drawing/2014/main" id="{E59E884F-D61C-D165-3795-BAA12182757E}"/>
                </a:ext>
              </a:extLst>
            </p:cNvPr>
            <p:cNvSpPr txBox="1"/>
            <p:nvPr/>
          </p:nvSpPr>
          <p:spPr>
            <a:xfrm>
              <a:off x="3060255" y="1412646"/>
              <a:ext cx="2663895" cy="193880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不要害怕，</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务 要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至 死 忠 心</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361676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7" name="Rectangle 2"/>
          <p:cNvSpPr>
            <a:spLocks noGrp="1" noChangeArrowheads="1"/>
          </p:cNvSpPr>
          <p:nvPr>
            <p:ph type="ctrTitle"/>
          </p:nvPr>
        </p:nvSpPr>
        <p:spPr>
          <a:xfrm>
            <a:off x="0" y="158282"/>
            <a:ext cx="9144000" cy="1110478"/>
          </a:xfrm>
        </p:spPr>
        <p:txBody>
          <a:bodyPr/>
          <a:lstStyle/>
          <a:p>
            <a:r>
              <a:rPr lang="zh-SG" altLang="en-US" sz="3600" b="1" dirty="0">
                <a:latin typeface="Chalkduster"/>
                <a:ea typeface="ＭＳ Ｐゴシック" charset="0"/>
                <a:cs typeface="Chalkduster"/>
              </a:rPr>
              <a:t>士 每 拿 </a:t>
            </a:r>
            <a:r>
              <a:rPr lang="en-US" altLang="ja-JP" sz="3600" b="1" dirty="0">
                <a:latin typeface="Chalkduster"/>
                <a:ea typeface="ＭＳ Ｐゴシック" charset="0"/>
                <a:cs typeface="Chalkduster"/>
              </a:rPr>
              <a:t>: </a:t>
            </a:r>
            <a:r>
              <a:rPr lang="zh-SG" altLang="en-US" sz="3600" b="1" dirty="0">
                <a:latin typeface="Chalkduster"/>
                <a:ea typeface="ＭＳ Ｐゴシック" charset="0"/>
                <a:cs typeface="Chalkduster"/>
              </a:rPr>
              <a:t>痛苦</a:t>
            </a:r>
            <a:r>
              <a:rPr lang="zh-CN" altLang="en-US" sz="3600" b="1" dirty="0">
                <a:latin typeface="Chalkduster"/>
                <a:ea typeface="ＭＳ Ｐゴシック" charset="0"/>
                <a:cs typeface="Chalkduster"/>
              </a:rPr>
              <a:t>却坚定</a:t>
            </a:r>
            <a:endParaRPr lang="en-US" sz="3600" b="1" dirty="0">
              <a:latin typeface="Chalkduster"/>
              <a:ea typeface="ＭＳ Ｐゴシック" charset="0"/>
              <a:cs typeface="Chalkduster"/>
            </a:endParaRPr>
          </a:p>
        </p:txBody>
      </p:sp>
      <p:pic>
        <p:nvPicPr>
          <p:cNvPr id="2" name="Picture 1" descr="rev 2 martry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8646"/>
            <a:ext cx="9144000" cy="5556738"/>
          </a:xfrm>
          <a:prstGeom prst="rect">
            <a:avLst/>
          </a:prstGeom>
        </p:spPr>
      </p:pic>
      <p:sp>
        <p:nvSpPr>
          <p:cNvPr id="6" name="Rectangle 2"/>
          <p:cNvSpPr txBox="1">
            <a:spLocks noChangeArrowheads="1"/>
          </p:cNvSpPr>
          <p:nvPr/>
        </p:nvSpPr>
        <p:spPr bwMode="auto">
          <a:xfrm>
            <a:off x="3923928" y="5445224"/>
            <a:ext cx="5220072" cy="1412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altLang="ja-JP" sz="2400" b="1" dirty="0">
                <a:solidFill>
                  <a:schemeClr val="tx1"/>
                </a:solidFill>
                <a:latin typeface="Chalkduster"/>
                <a:ea typeface="ＭＳ Ｐゴシック" charset="0"/>
                <a:cs typeface="Chalkduster"/>
              </a:rPr>
              <a:t>“</a:t>
            </a:r>
            <a:r>
              <a:rPr lang="zh-CN" altLang="en-US" sz="2400" b="1" dirty="0">
                <a:solidFill>
                  <a:schemeClr val="tx1"/>
                </a:solidFill>
                <a:latin typeface="Chalkduster"/>
                <a:ea typeface="ＭＳ Ｐゴシック" charset="0"/>
                <a:cs typeface="Chalkduster"/>
              </a:rPr>
              <a:t>魔 鬼 要 把 你 们 中 间 几 个 人 下 在 监 里 ， 叫 你 们 被 试 炼 ， 你 们 必 受 患 难 十 日</a:t>
            </a:r>
            <a:r>
              <a:rPr lang="en-US" altLang="ja-JP" sz="2400" b="1" dirty="0">
                <a:solidFill>
                  <a:schemeClr val="tx1"/>
                </a:solidFill>
                <a:latin typeface="Chalkduster"/>
                <a:ea typeface="ＭＳ Ｐゴシック" charset="0"/>
                <a:cs typeface="Chalkduster"/>
              </a:rPr>
              <a:t>” (2:10b)</a:t>
            </a:r>
            <a:endParaRPr lang="en-US" sz="2400" b="1" dirty="0">
              <a:solidFill>
                <a:schemeClr val="tx1"/>
              </a:solidFill>
              <a:latin typeface="Chalkduster"/>
              <a:ea typeface="ＭＳ Ｐゴシック" charset="0"/>
              <a:cs typeface="Chalkduster"/>
            </a:endParaRPr>
          </a:p>
        </p:txBody>
      </p:sp>
    </p:spTree>
    <p:extLst>
      <p:ext uri="{BB962C8B-B14F-4D97-AF65-F5344CB8AC3E}">
        <p14:creationId xmlns:p14="http://schemas.microsoft.com/office/powerpoint/2010/main" val="26124844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zh-SG" altLang="en-US" dirty="0">
                <a:latin typeface="Arial" charset="0"/>
                <a:ea typeface="Osaka" charset="0"/>
                <a:cs typeface="Osaka" charset="0"/>
              </a:rPr>
              <a:t>佩尔佩图阿</a:t>
            </a:r>
            <a:r>
              <a:rPr lang="en-US" altLang="zh-CN" dirty="0">
                <a:latin typeface="Arial" charset="0"/>
                <a:ea typeface="Osaka" charset="0"/>
                <a:cs typeface="Osaka" charset="0"/>
              </a:rPr>
              <a:t>-</a:t>
            </a:r>
            <a:r>
              <a:rPr lang="zh-SG" altLang="en-US" dirty="0">
                <a:latin typeface="Arial" charset="0"/>
                <a:ea typeface="Osaka" charset="0"/>
                <a:cs typeface="Osaka" charset="0"/>
              </a:rPr>
              <a:t>殉</a:t>
            </a:r>
            <a:r>
              <a:rPr lang="zh-CN" altLang="en-US" dirty="0">
                <a:latin typeface="Arial" charset="0"/>
                <a:ea typeface="Osaka" charset="0"/>
                <a:cs typeface="Osaka" charset="0"/>
              </a:rPr>
              <a:t>教</a:t>
            </a:r>
            <a:r>
              <a:rPr lang="en-US" altLang="ja-JP" dirty="0">
                <a:solidFill>
                  <a:schemeClr val="bg1"/>
                </a:solidFill>
                <a:latin typeface="Arial" charset="0"/>
                <a:ea typeface="Osaka" charset="0"/>
                <a:cs typeface="Osaka" charset="0"/>
              </a:rPr>
              <a:t> (</a:t>
            </a:r>
            <a:r>
              <a:rPr lang="en-US" altLang="ja-JP" sz="3600" dirty="0">
                <a:solidFill>
                  <a:schemeClr val="bg1"/>
                </a:solidFill>
                <a:latin typeface="Arial" charset="0"/>
                <a:ea typeface="Osaka" charset="0"/>
                <a:cs typeface="Osaka" charset="0"/>
              </a:rPr>
              <a:t>AD</a:t>
            </a:r>
            <a:r>
              <a:rPr lang="en-US" altLang="ja-JP" dirty="0">
                <a:solidFill>
                  <a:schemeClr val="bg1"/>
                </a:solidFill>
                <a:latin typeface="Arial" charset="0"/>
                <a:ea typeface="Osaka" charset="0"/>
                <a:cs typeface="Osaka" charset="0"/>
              </a:rPr>
              <a:t> 203)</a:t>
            </a:r>
            <a:endParaRPr lang="en-US" dirty="0">
              <a:solidFill>
                <a:schemeClr val="bg1"/>
              </a:solidFill>
              <a:latin typeface="Arial" charset="0"/>
              <a:ea typeface="Osaka" charset="0"/>
              <a:cs typeface="Osaka" charset="0"/>
            </a:endParaRPr>
          </a:p>
        </p:txBody>
      </p:sp>
    </p:spTree>
    <p:extLst>
      <p:ext uri="{BB962C8B-B14F-4D97-AF65-F5344CB8AC3E}">
        <p14:creationId xmlns:p14="http://schemas.microsoft.com/office/powerpoint/2010/main" val="7374894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87674" y="2349500"/>
            <a:ext cx="2811463" cy="2663825"/>
            <a:chOff x="2983931" y="2348880"/>
            <a:chExt cx="2963986"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p:cNvGrpSpPr>
            <a:grpSpLocks/>
          </p:cNvGrpSpPr>
          <p:nvPr/>
        </p:nvGrpSpPr>
        <p:grpSpPr bwMode="auto">
          <a:xfrm>
            <a:off x="2555875" y="1844675"/>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143124" y="1195559"/>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93880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不要害怕，</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务 要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至 死 忠 心</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1784350" y="781441"/>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5661467" y="-381718"/>
              <a:ext cx="3065214" cy="2677948"/>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魔 鬼 要 把 你 们 中 间 几 个 人 下 在 监 里 ， 叫 你 们 被 试 炼 ， 你 们 必 受 患 难 十 日 </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52" name="Group 51"/>
          <p:cNvGrpSpPr>
            <a:grpSpLocks noChangeAspect="1"/>
          </p:cNvGrpSpPr>
          <p:nvPr/>
        </p:nvGrpSpPr>
        <p:grpSpPr bwMode="auto">
          <a:xfrm>
            <a:off x="1631949" y="428624"/>
            <a:ext cx="6354763" cy="6696075"/>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endParaRPr>
            </a:p>
          </p:txBody>
        </p:sp>
        <p:sp>
          <p:nvSpPr>
            <p:cNvPr id="54" name="TextBox 53"/>
            <p:cNvSpPr txBox="1"/>
            <p:nvPr/>
          </p:nvSpPr>
          <p:spPr>
            <a:xfrm>
              <a:off x="2938531" y="2439056"/>
              <a:ext cx="2482912" cy="1751854"/>
            </a:xfrm>
            <a:prstGeom prst="rect">
              <a:avLst/>
            </a:prstGeom>
            <a:noFill/>
          </p:spPr>
          <p:txBody>
            <a:bodyPr wrap="square">
              <a:spAutoFit/>
            </a:bodyPr>
            <a:lstStyle/>
            <a:p>
              <a:pPr algn="ctr">
                <a:defRPr/>
              </a:pPr>
              <a:r>
                <a:rPr lang="zh-SG" altLang="en-US" sz="3200"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sz="3200"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sz="3200" b="1" dirty="0">
                  <a:solidFill>
                    <a:srgbClr val="FFFFFF"/>
                  </a:solidFill>
                  <a:effectLst>
                    <a:outerShdw blurRad="38100" dist="38100" dir="2700000" algn="tl">
                      <a:srgbClr val="000000">
                        <a:alpha val="43137"/>
                      </a:srgbClr>
                    </a:outerShdw>
                  </a:effectLst>
                  <a:latin typeface="Arial"/>
                  <a:cs typeface="Arial"/>
                </a:rPr>
                <a:t>赐 给 你 那</a:t>
              </a:r>
              <a:endParaRPr lang="en-US" altLang="zh-SG" sz="3200"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sz="3200" b="1" dirty="0">
                  <a:solidFill>
                    <a:srgbClr val="FFFFFF"/>
                  </a:solidFill>
                  <a:effectLst>
                    <a:outerShdw blurRad="38100" dist="38100" dir="2700000" algn="tl">
                      <a:srgbClr val="000000">
                        <a:alpha val="43137"/>
                      </a:srgbClr>
                    </a:outerShdw>
                  </a:effectLst>
                  <a:latin typeface="Arial"/>
                  <a:cs typeface="Arial"/>
                </a:rPr>
                <a:t>生 命 的 冠 冕</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199880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p:cTn id="42" dur="500" fill="hold"/>
                                        <p:tgtEl>
                                          <p:spTgt spid="52"/>
                                        </p:tgtEl>
                                        <p:attrNameLst>
                                          <p:attrName>ppt_w</p:attrName>
                                        </p:attrNameLst>
                                      </p:cBhvr>
                                      <p:tavLst>
                                        <p:tav tm="0">
                                          <p:val>
                                            <p:fltVal val="0"/>
                                          </p:val>
                                        </p:tav>
                                        <p:tav tm="100000">
                                          <p:val>
                                            <p:strVal val="#ppt_w"/>
                                          </p:val>
                                        </p:tav>
                                      </p:tavLst>
                                    </p:anim>
                                    <p:anim calcmode="lin" valueType="num">
                                      <p:cBhvr>
                                        <p:cTn id="43" dur="500" fill="hold"/>
                                        <p:tgtEl>
                                          <p:spTgt spid="52"/>
                                        </p:tgtEl>
                                        <p:attrNameLst>
                                          <p:attrName>ppt_h</p:attrName>
                                        </p:attrNameLst>
                                      </p:cBhvr>
                                      <p:tavLst>
                                        <p:tav tm="0">
                                          <p:val>
                                            <p:fltVal val="0"/>
                                          </p:val>
                                        </p:tav>
                                        <p:tav tm="100000">
                                          <p:val>
                                            <p:strVal val="#ppt_h"/>
                                          </p:val>
                                        </p:tav>
                                      </p:tavLst>
                                    </p:anim>
                                    <p:animEffect transition="in" filter="fade">
                                      <p:cBhvr>
                                        <p:cTn id="4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1749" y="421861"/>
            <a:ext cx="4565126" cy="5738286"/>
          </a:xfrm>
          <a:prstGeom prst="rect">
            <a:avLst/>
          </a:prstGeom>
        </p:spPr>
      </p:pic>
      <p:sp>
        <p:nvSpPr>
          <p:cNvPr id="2" name="Title 1"/>
          <p:cNvSpPr>
            <a:spLocks noGrp="1"/>
          </p:cNvSpPr>
          <p:nvPr>
            <p:ph type="title"/>
          </p:nvPr>
        </p:nvSpPr>
        <p:spPr>
          <a:xfrm>
            <a:off x="5102101" y="421861"/>
            <a:ext cx="3832082" cy="2163684"/>
          </a:xfrm>
        </p:spPr>
        <p:txBody>
          <a:bodyPr/>
          <a:lstStyle/>
          <a:p>
            <a:r>
              <a:rPr lang="en-US" b="1" u="sng" dirty="0">
                <a:solidFill>
                  <a:srgbClr val="FFFF00"/>
                </a:solidFill>
              </a:rPr>
              <a:t>ENDA</a:t>
            </a:r>
            <a:r>
              <a:rPr lang="zh-CN" altLang="en-US" b="1" u="sng" dirty="0">
                <a:solidFill>
                  <a:srgbClr val="FFFF00"/>
                </a:solidFill>
              </a:rPr>
              <a:t>（非歧视就业法案）</a:t>
            </a:r>
            <a:endParaRPr lang="en-US" b="1" u="sng" dirty="0">
              <a:solidFill>
                <a:srgbClr val="FFFF00"/>
              </a:solidFill>
            </a:endParaRPr>
          </a:p>
        </p:txBody>
      </p:sp>
      <p:sp>
        <p:nvSpPr>
          <p:cNvPr id="4" name="Title 1"/>
          <p:cNvSpPr txBox="1">
            <a:spLocks/>
          </p:cNvSpPr>
          <p:nvPr/>
        </p:nvSpPr>
        <p:spPr bwMode="auto">
          <a:xfrm>
            <a:off x="5168359" y="1702902"/>
            <a:ext cx="3942522" cy="5155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035"/>
            <a:r>
              <a:rPr lang="en-US" sz="4000" b="1" dirty="0">
                <a:solidFill>
                  <a:srgbClr val="FFFF00"/>
                </a:solidFill>
              </a:rPr>
              <a:t>E</a:t>
            </a:r>
            <a:r>
              <a:rPr lang="en-US" sz="4000" b="1" dirty="0">
                <a:solidFill>
                  <a:srgbClr val="FFFFFF"/>
                </a:solidFill>
              </a:rPr>
              <a:t>mployment</a:t>
            </a:r>
            <a:r>
              <a:rPr lang="zh-CN" altLang="en-US" sz="4000" b="1" dirty="0">
                <a:solidFill>
                  <a:srgbClr val="FFFFFF"/>
                </a:solidFill>
              </a:rPr>
              <a:t>（就业）</a:t>
            </a:r>
            <a:br>
              <a:rPr lang="en-US" sz="4000" b="1" dirty="0">
                <a:solidFill>
                  <a:srgbClr val="FFFFFF"/>
                </a:solidFill>
              </a:rPr>
            </a:br>
            <a:r>
              <a:rPr lang="en-US" sz="4000" b="1" dirty="0">
                <a:solidFill>
                  <a:srgbClr val="FFFF00"/>
                </a:solidFill>
              </a:rPr>
              <a:t>N</a:t>
            </a:r>
            <a:r>
              <a:rPr lang="en-US" sz="4000" b="1" dirty="0">
                <a:solidFill>
                  <a:srgbClr val="FFFFFF"/>
                </a:solidFill>
              </a:rPr>
              <a:t>on-</a:t>
            </a:r>
            <a:br>
              <a:rPr lang="en-US" sz="4000" b="1" dirty="0">
                <a:solidFill>
                  <a:srgbClr val="FFFFFF"/>
                </a:solidFill>
              </a:rPr>
            </a:br>
            <a:r>
              <a:rPr lang="en-US" sz="4000" b="1" dirty="0">
                <a:solidFill>
                  <a:srgbClr val="FFFF00"/>
                </a:solidFill>
              </a:rPr>
              <a:t>D</a:t>
            </a:r>
            <a:r>
              <a:rPr lang="en-US" sz="4000" b="1" dirty="0">
                <a:solidFill>
                  <a:srgbClr val="FFFFFF"/>
                </a:solidFill>
              </a:rPr>
              <a:t>iscrimination </a:t>
            </a:r>
            <a:r>
              <a:rPr lang="zh-CN" altLang="en-US" sz="4000" b="1" dirty="0">
                <a:solidFill>
                  <a:srgbClr val="FFFFFF"/>
                </a:solidFill>
              </a:rPr>
              <a:t>（不受歧视）</a:t>
            </a:r>
            <a:br>
              <a:rPr lang="en-US" sz="4000" b="1" dirty="0">
                <a:solidFill>
                  <a:srgbClr val="FFFFFF"/>
                </a:solidFill>
              </a:rPr>
            </a:br>
            <a:r>
              <a:rPr lang="en-US" sz="4000" b="1" dirty="0">
                <a:solidFill>
                  <a:srgbClr val="FFFF00"/>
                </a:solidFill>
              </a:rPr>
              <a:t>A</a:t>
            </a:r>
            <a:r>
              <a:rPr lang="en-US" sz="4000" b="1" dirty="0">
                <a:solidFill>
                  <a:srgbClr val="FFFFFF"/>
                </a:solidFill>
              </a:rPr>
              <a:t>ct </a:t>
            </a:r>
            <a:r>
              <a:rPr lang="zh-CN" altLang="en-US" sz="4000" b="1" dirty="0">
                <a:solidFill>
                  <a:srgbClr val="FFFFFF"/>
                </a:solidFill>
              </a:rPr>
              <a:t>（法案）</a:t>
            </a:r>
            <a:endParaRPr lang="en-US" sz="4000" b="1" dirty="0">
              <a:solidFill>
                <a:srgbClr val="FFFFFF"/>
              </a:solidFill>
            </a:endParaRPr>
          </a:p>
        </p:txBody>
      </p:sp>
      <p:sp>
        <p:nvSpPr>
          <p:cNvPr id="5" name="Title 1"/>
          <p:cNvSpPr txBox="1">
            <a:spLocks/>
          </p:cNvSpPr>
          <p:nvPr/>
        </p:nvSpPr>
        <p:spPr bwMode="auto">
          <a:xfrm>
            <a:off x="441749" y="436628"/>
            <a:ext cx="4565126" cy="1111200"/>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600" b="1" dirty="0">
                <a:solidFill>
                  <a:srgbClr val="FFFFFF"/>
                </a:solidFill>
              </a:rPr>
              <a:t>捍卫平等</a:t>
            </a:r>
            <a:endParaRPr lang="en-US" sz="3600" b="1" dirty="0">
              <a:solidFill>
                <a:srgbClr val="CCFFCC"/>
              </a:solidFil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400" b="1" i="1" dirty="0">
                <a:solidFill>
                  <a:srgbClr val="FFFFFF"/>
                </a:solidFill>
              </a:rPr>
              <a:t>这个问题是如何被炒作的</a:t>
            </a:r>
            <a:r>
              <a:rPr lang="en-US" sz="2400" b="1" i="1" dirty="0">
                <a:solidFill>
                  <a:srgbClr val="FFFFFF"/>
                </a:solidFill>
              </a:rPr>
              <a:t>…</a:t>
            </a:r>
            <a:endParaRPr lang="en-US" sz="2400" b="1" i="1" dirty="0">
              <a:solidFill>
                <a:srgbClr val="CCFFCC"/>
              </a:solidFill>
            </a:endParaRPr>
          </a:p>
        </p:txBody>
      </p:sp>
    </p:spTree>
    <p:extLst>
      <p:ext uri="{BB962C8B-B14F-4D97-AF65-F5344CB8AC3E}">
        <p14:creationId xmlns:p14="http://schemas.microsoft.com/office/powerpoint/2010/main" val="105647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a:t>
            </a:r>
          </a:p>
        </p:txBody>
      </p:sp>
      <p:grpSp>
        <p:nvGrpSpPr>
          <p:cNvPr id="7" name="Group 6">
            <a:extLst>
              <a:ext uri="{FF2B5EF4-FFF2-40B4-BE49-F238E27FC236}">
                <a16:creationId xmlns:a16="http://schemas.microsoft.com/office/drawing/2014/main" id="{0C9A55D0-71BD-674B-A552-B841AE2E1FB3}"/>
              </a:ext>
            </a:extLst>
          </p:cNvPr>
          <p:cNvGrpSpPr/>
          <p:nvPr/>
        </p:nvGrpSpPr>
        <p:grpSpPr>
          <a:xfrm>
            <a:off x="1231332" y="-1"/>
            <a:ext cx="6830391" cy="6830391"/>
            <a:chOff x="1231332" y="-1"/>
            <a:chExt cx="6830391" cy="6830391"/>
          </a:xfrm>
        </p:grpSpPr>
        <p:pic>
          <p:nvPicPr>
            <p:cNvPr id="3" name="Picture 2"/>
            <p:cNvPicPr>
              <a:picLocks noChangeAspect="1"/>
            </p:cNvPicPr>
            <p:nvPr/>
          </p:nvPicPr>
          <p:blipFill>
            <a:blip r:embed="rId2"/>
            <a:stretch>
              <a:fillRect/>
            </a:stretch>
          </p:blipFill>
          <p:spPr>
            <a:xfrm>
              <a:off x="1231332" y="-1"/>
              <a:ext cx="6830391" cy="6830391"/>
            </a:xfrm>
            <a:prstGeom prst="rect">
              <a:avLst/>
            </a:prstGeom>
          </p:spPr>
        </p:pic>
        <p:sp>
          <p:nvSpPr>
            <p:cNvPr id="6" name="Title 1">
              <a:extLst>
                <a:ext uri="{FF2B5EF4-FFF2-40B4-BE49-F238E27FC236}">
                  <a16:creationId xmlns:a16="http://schemas.microsoft.com/office/drawing/2014/main" id="{0AE9C7A6-364D-6143-9090-74CD99559EB5}"/>
                </a:ext>
              </a:extLst>
            </p:cNvPr>
            <p:cNvSpPr txBox="1">
              <a:spLocks/>
            </p:cNvSpPr>
            <p:nvPr/>
          </p:nvSpPr>
          <p:spPr bwMode="auto">
            <a:xfrm>
              <a:off x="3311794" y="4114377"/>
              <a:ext cx="4725551" cy="1653524"/>
            </a:xfrm>
            <a:prstGeom prst="rect">
              <a:avLst/>
            </a:prstGeom>
            <a:solidFill>
              <a:srgbClr val="FFDFAE"/>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endParaRPr lang="en-US" sz="4000" b="1" dirty="0">
                <a:solidFill>
                  <a:srgbClr val="000000"/>
                </a:solidFill>
              </a:endParaRPr>
            </a:p>
          </p:txBody>
        </p:sp>
      </p:grpSp>
      <p:sp>
        <p:nvSpPr>
          <p:cNvPr id="4" name="Title 1"/>
          <p:cNvSpPr txBox="1">
            <a:spLocks/>
          </p:cNvSpPr>
          <p:nvPr/>
        </p:nvSpPr>
        <p:spPr bwMode="auto">
          <a:xfrm rot="173084">
            <a:off x="3297557" y="4301326"/>
            <a:ext cx="4725551" cy="1653524"/>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000000"/>
                </a:solidFill>
              </a:rPr>
              <a:t>结束</a:t>
            </a:r>
            <a:r>
              <a:rPr lang="en-US" sz="4000" b="1" dirty="0">
                <a:solidFill>
                  <a:srgbClr val="000000"/>
                </a:solidFill>
              </a:rPr>
              <a:t>(</a:t>
            </a:r>
            <a:r>
              <a:rPr lang="zh-CN" altLang="en-US" sz="4000" b="1" dirty="0">
                <a:solidFill>
                  <a:srgbClr val="000000"/>
                </a:solidFill>
              </a:rPr>
              <a:t>一个</a:t>
            </a:r>
            <a:r>
              <a:rPr lang="en-US" sz="4000" b="1" dirty="0">
                <a:solidFill>
                  <a:srgbClr val="000000"/>
                </a:solidFill>
              </a:rPr>
              <a:t>)</a:t>
            </a:r>
            <a:r>
              <a:rPr lang="zh-CN" altLang="en-US" sz="4000" b="1" dirty="0">
                <a:solidFill>
                  <a:srgbClr val="000000"/>
                </a:solidFill>
              </a:rPr>
              <a:t>合法歧视！</a:t>
            </a:r>
            <a:endParaRPr lang="en-US" sz="4000" b="1" dirty="0">
              <a:solidFill>
                <a:srgbClr val="000000"/>
              </a:solidFill>
            </a:endParaRPr>
          </a:p>
        </p:txBody>
      </p:sp>
      <p:sp>
        <p:nvSpPr>
          <p:cNvPr id="5"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400" b="1" i="1" dirty="0">
                <a:solidFill>
                  <a:srgbClr val="FFFFFF"/>
                </a:solidFill>
              </a:rPr>
              <a:t>这个问题是如何被炒作的</a:t>
            </a:r>
            <a:r>
              <a:rPr lang="en-US" altLang="zh-CN" sz="2400" b="1" i="1" dirty="0">
                <a:solidFill>
                  <a:srgbClr val="FFFFFF"/>
                </a:solidFill>
              </a:rPr>
              <a:t>…</a:t>
            </a:r>
            <a:endParaRPr lang="en-US" sz="2400" b="1" i="1" dirty="0">
              <a:solidFill>
                <a:srgbClr val="CCFFCC"/>
              </a:solidFill>
            </a:endParaRPr>
          </a:p>
        </p:txBody>
      </p:sp>
    </p:spTree>
    <p:extLst>
      <p:ext uri="{BB962C8B-B14F-4D97-AF65-F5344CB8AC3E}">
        <p14:creationId xmlns:p14="http://schemas.microsoft.com/office/powerpoint/2010/main" val="27588904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a:t>
            </a:r>
          </a:p>
        </p:txBody>
      </p:sp>
      <p:pic>
        <p:nvPicPr>
          <p:cNvPr id="3" name="Picture 2"/>
          <p:cNvPicPr>
            <a:picLocks noChangeAspect="1"/>
          </p:cNvPicPr>
          <p:nvPr/>
        </p:nvPicPr>
        <p:blipFill>
          <a:blip r:embed="rId3"/>
          <a:stretch>
            <a:fillRect/>
          </a:stretch>
        </p:blipFill>
        <p:spPr>
          <a:xfrm>
            <a:off x="235117" y="287131"/>
            <a:ext cx="8682491" cy="6273800"/>
          </a:xfrm>
          <a:prstGeom prst="rect">
            <a:avLst/>
          </a:prstGeom>
        </p:spPr>
      </p:pic>
      <p:sp>
        <p:nvSpPr>
          <p:cNvPr id="4" name="Title 1"/>
          <p:cNvSpPr txBox="1">
            <a:spLocks/>
          </p:cNvSpPr>
          <p:nvPr/>
        </p:nvSpPr>
        <p:spPr bwMode="auto">
          <a:xfrm>
            <a:off x="5178038" y="145581"/>
            <a:ext cx="3841372" cy="5410421"/>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b="1" dirty="0">
                <a:solidFill>
                  <a:srgbClr val="FFFFFF"/>
                </a:solidFill>
              </a:rPr>
              <a:t>我淋浴时，旁边就是一个同性恋者。你工作时，身旁也可能就有这样的人。</a:t>
            </a:r>
            <a:endParaRPr lang="en-US" b="1" dirty="0">
              <a:solidFill>
                <a:srgbClr val="CCFFCC"/>
              </a:solidFill>
            </a:endParaRPr>
          </a:p>
        </p:txBody>
      </p:sp>
      <p:sp>
        <p:nvSpPr>
          <p:cNvPr id="5" name="Title 1"/>
          <p:cNvSpPr txBox="1">
            <a:spLocks/>
          </p:cNvSpPr>
          <p:nvPr/>
        </p:nvSpPr>
        <p:spPr bwMode="auto">
          <a:xfrm>
            <a:off x="5178038" y="5531581"/>
            <a:ext cx="3841372" cy="1111200"/>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FFFFFF"/>
                </a:solidFill>
              </a:rPr>
              <a:t>通过</a:t>
            </a:r>
            <a:r>
              <a:rPr lang="en-US" sz="3200" b="1" dirty="0">
                <a:solidFill>
                  <a:srgbClr val="FFFFFF"/>
                </a:solidFill>
              </a:rPr>
              <a:t> ENDA </a:t>
            </a:r>
            <a:r>
              <a:rPr lang="zh-CN" altLang="en-US" sz="3200" b="1" dirty="0">
                <a:solidFill>
                  <a:srgbClr val="FFFFFF"/>
                </a:solidFill>
              </a:rPr>
              <a:t>法案</a:t>
            </a:r>
            <a:r>
              <a:rPr lang="en-US" sz="3200" b="1" dirty="0">
                <a:solidFill>
                  <a:srgbClr val="FFFFFF"/>
                </a:solidFill>
              </a:rPr>
              <a:t>.</a:t>
            </a:r>
            <a:endParaRPr lang="en-US" sz="3200" b="1" dirty="0">
              <a:solidFill>
                <a:srgbClr val="CCFFCC"/>
              </a:solidFill>
            </a:endParaRPr>
          </a:p>
        </p:txBody>
      </p:sp>
      <p:sp>
        <p:nvSpPr>
          <p:cNvPr id="6"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400" b="1" i="1" dirty="0">
                <a:solidFill>
                  <a:srgbClr val="FFFFFF"/>
                </a:solidFill>
              </a:rPr>
              <a:t>这个问题是如何被炒作的</a:t>
            </a:r>
            <a:r>
              <a:rPr lang="en-US" sz="2400" b="1" i="1" dirty="0">
                <a:solidFill>
                  <a:srgbClr val="FFFFFF"/>
                </a:solidFill>
              </a:rPr>
              <a:t>…</a:t>
            </a:r>
            <a:endParaRPr lang="en-US" sz="2400" b="1" i="1" dirty="0">
              <a:solidFill>
                <a:srgbClr val="CCFFCC"/>
              </a:solidFill>
            </a:endParaRPr>
          </a:p>
        </p:txBody>
      </p:sp>
    </p:spTree>
    <p:extLst>
      <p:ext uri="{BB962C8B-B14F-4D97-AF65-F5344CB8AC3E}">
        <p14:creationId xmlns:p14="http://schemas.microsoft.com/office/powerpoint/2010/main" val="648233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黑体" pitchFamily="49" charset="-122"/>
                <a:ea typeface="黑体" pitchFamily="49" charset="-122"/>
              </a:rPr>
              <a:t>耶稣持有对各大教会的</a:t>
            </a:r>
            <a:r>
              <a:rPr lang="en-US" b="1" dirty="0">
                <a:latin typeface="黑体" pitchFamily="49" charset="-122"/>
                <a:ea typeface="黑体" pitchFamily="49" charset="-122"/>
              </a:rPr>
              <a:t> </a:t>
            </a:r>
            <a:r>
              <a:rPr lang="zh-SG" altLang="en-US" b="1" dirty="0">
                <a:latin typeface="黑体" pitchFamily="49" charset="-122"/>
                <a:ea typeface="黑体" pitchFamily="49" charset="-122"/>
              </a:rPr>
              <a:t>权威</a:t>
            </a:r>
            <a:endParaRPr lang="en-US" b="1" dirty="0">
              <a:latin typeface="黑体" pitchFamily="49" charset="-122"/>
              <a:ea typeface="黑体" pitchFamily="49" charset="-122"/>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45"/>
            <a:ext cx="5826536" cy="7222979"/>
          </a:xfrm>
          <a:prstGeom prst="rect">
            <a:avLst/>
          </a:prstGeom>
        </p:spPr>
      </p:pic>
    </p:spTree>
    <p:extLst>
      <p:ext uri="{BB962C8B-B14F-4D97-AF65-F5344CB8AC3E}">
        <p14:creationId xmlns:p14="http://schemas.microsoft.com/office/powerpoint/2010/main" val="27704767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609600"/>
            <a:ext cx="4373217" cy="5155096"/>
          </a:xfrm>
        </p:spPr>
        <p:txBody>
          <a:bodyPr/>
          <a:lstStyle/>
          <a:p>
            <a:r>
              <a:rPr lang="zh-CN" altLang="en-US" b="1" dirty="0"/>
              <a:t>大部分保守的基督徒反对此法案</a:t>
            </a:r>
            <a:endParaRPr lang="en-US" b="1" dirty="0"/>
          </a:p>
        </p:txBody>
      </p:sp>
      <p:pic>
        <p:nvPicPr>
          <p:cNvPr id="3" name="Picture 2"/>
          <p:cNvPicPr>
            <a:picLocks noChangeAspect="1"/>
          </p:cNvPicPr>
          <p:nvPr/>
        </p:nvPicPr>
        <p:blipFill>
          <a:blip r:embed="rId2"/>
          <a:stretch>
            <a:fillRect/>
          </a:stretch>
        </p:blipFill>
        <p:spPr>
          <a:xfrm>
            <a:off x="264367" y="1468555"/>
            <a:ext cx="4130938" cy="4130938"/>
          </a:xfrm>
          <a:prstGeom prst="rect">
            <a:avLst/>
          </a:prstGeom>
        </p:spPr>
      </p:pic>
      <p:sp>
        <p:nvSpPr>
          <p:cNvPr id="4" name="Title 1"/>
          <p:cNvSpPr txBox="1">
            <a:spLocks/>
          </p:cNvSpPr>
          <p:nvPr/>
        </p:nvSpPr>
        <p:spPr bwMode="auto">
          <a:xfrm>
            <a:off x="403008" y="4322692"/>
            <a:ext cx="3841372" cy="1111200"/>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FFFFFF"/>
                </a:solidFill>
              </a:rPr>
              <a:t>“非歧视就业法案”</a:t>
            </a:r>
            <a:endParaRPr lang="en-US" sz="3200" b="1" dirty="0">
              <a:solidFill>
                <a:srgbClr val="CCFFCC"/>
              </a:solidFill>
            </a:endParaRPr>
          </a:p>
        </p:txBody>
      </p:sp>
      <p:sp>
        <p:nvSpPr>
          <p:cNvPr id="5" name="Title 1"/>
          <p:cNvSpPr txBox="1">
            <a:spLocks/>
          </p:cNvSpPr>
          <p:nvPr/>
        </p:nvSpPr>
        <p:spPr bwMode="auto">
          <a:xfrm>
            <a:off x="403008" y="3444607"/>
            <a:ext cx="3841372" cy="1111200"/>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8000" b="1" dirty="0">
                <a:solidFill>
                  <a:srgbClr val="FFFF00"/>
                </a:solidFill>
              </a:rPr>
              <a:t>停止</a:t>
            </a:r>
            <a:endParaRPr lang="en-US" sz="8000" b="1" dirty="0">
              <a:solidFill>
                <a:srgbClr val="FFFF00"/>
              </a:solidFill>
            </a:endParaRPr>
          </a:p>
        </p:txBody>
      </p:sp>
    </p:spTree>
    <p:extLst>
      <p:ext uri="{BB962C8B-B14F-4D97-AF65-F5344CB8AC3E}">
        <p14:creationId xmlns:p14="http://schemas.microsoft.com/office/powerpoint/2010/main" val="34277545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90888" y="760331"/>
            <a:ext cx="3930374" cy="1591365"/>
          </a:xfrm>
        </p:spPr>
        <p:txBody>
          <a:bodyPr/>
          <a:lstStyle/>
          <a:p>
            <a:r>
              <a:rPr lang="zh-CN" altLang="en-US" sz="3600" b="1" dirty="0">
                <a:solidFill>
                  <a:srgbClr val="000090"/>
                </a:solidFill>
              </a:rPr>
              <a:t>从前不适用该法案</a:t>
            </a:r>
            <a:endParaRPr lang="en-US" sz="3600" b="1" dirty="0">
              <a:solidFill>
                <a:srgbClr val="000090"/>
              </a:solidFill>
            </a:endParaRPr>
          </a:p>
        </p:txBody>
      </p:sp>
      <p:sp>
        <p:nvSpPr>
          <p:cNvPr id="3" name="Rectangle 2"/>
          <p:cNvSpPr/>
          <p:nvPr/>
        </p:nvSpPr>
        <p:spPr>
          <a:xfrm>
            <a:off x="500157" y="3713348"/>
            <a:ext cx="7894983" cy="2677624"/>
          </a:xfrm>
          <a:prstGeom prst="rect">
            <a:avLst/>
          </a:prstGeom>
        </p:spPr>
        <p:txBody>
          <a:bodyPr wrap="square" lIns="91407" tIns="45704" rIns="91407" bIns="45704">
            <a:spAutoFit/>
          </a:bodyPr>
          <a:lstStyle/>
          <a:p>
            <a:pPr defTabSz="457035" eaLnBrk="1" fontAlgn="auto" hangingPunct="1">
              <a:spcBef>
                <a:spcPts val="0"/>
              </a:spcBef>
              <a:spcAft>
                <a:spcPts val="0"/>
              </a:spcAft>
            </a:pPr>
            <a:r>
              <a:rPr lang="en-US" sz="2800" b="1" dirty="0">
                <a:solidFill>
                  <a:srgbClr val="000090"/>
                </a:solidFill>
                <a:latin typeface="Arial"/>
                <a:ea typeface="+mn-ea"/>
                <a:cs typeface="Arial"/>
              </a:rPr>
              <a:t>“</a:t>
            </a:r>
            <a:r>
              <a:rPr lang="zh-CN" altLang="en-US" sz="2800" b="1" dirty="0">
                <a:solidFill>
                  <a:srgbClr val="000090"/>
                </a:solidFill>
                <a:latin typeface="Arial"/>
                <a:ea typeface="+mn-ea"/>
                <a:cs typeface="Arial"/>
              </a:rPr>
              <a:t>目前（</a:t>
            </a:r>
            <a:r>
              <a:rPr lang="en-US" altLang="zh-CN" sz="2800" b="1" dirty="0">
                <a:solidFill>
                  <a:srgbClr val="000090"/>
                </a:solidFill>
                <a:latin typeface="Arial"/>
                <a:ea typeface="+mn-ea"/>
                <a:cs typeface="Arial"/>
              </a:rPr>
              <a:t>2013</a:t>
            </a:r>
            <a:r>
              <a:rPr lang="zh-CN" altLang="en-US" sz="2800" b="1" dirty="0">
                <a:solidFill>
                  <a:srgbClr val="000090"/>
                </a:solidFill>
                <a:latin typeface="Arial"/>
                <a:ea typeface="+mn-ea"/>
                <a:cs typeface="Arial"/>
              </a:rPr>
              <a:t>年</a:t>
            </a:r>
            <a:r>
              <a:rPr lang="en-US" altLang="zh-CN" sz="2800" b="1" dirty="0">
                <a:solidFill>
                  <a:srgbClr val="000090"/>
                </a:solidFill>
                <a:latin typeface="Arial"/>
                <a:ea typeface="+mn-ea"/>
                <a:cs typeface="Arial"/>
              </a:rPr>
              <a:t>10</a:t>
            </a:r>
            <a:r>
              <a:rPr lang="zh-CN" altLang="en-US" sz="2800" b="1" dirty="0">
                <a:solidFill>
                  <a:srgbClr val="000090"/>
                </a:solidFill>
                <a:latin typeface="Arial"/>
                <a:ea typeface="+mn-ea"/>
                <a:cs typeface="Arial"/>
              </a:rPr>
              <a:t>月</a:t>
            </a:r>
            <a:r>
              <a:rPr lang="en-US" altLang="zh-CN" sz="2800" b="1" dirty="0">
                <a:solidFill>
                  <a:srgbClr val="000090"/>
                </a:solidFill>
                <a:latin typeface="Arial"/>
                <a:ea typeface="+mn-ea"/>
                <a:cs typeface="Arial"/>
              </a:rPr>
              <a:t>30</a:t>
            </a:r>
            <a:r>
              <a:rPr lang="zh-CN" altLang="en-US" sz="2800" b="1" dirty="0">
                <a:solidFill>
                  <a:srgbClr val="000090"/>
                </a:solidFill>
                <a:latin typeface="Arial"/>
                <a:ea typeface="+mn-ea"/>
                <a:cs typeface="Arial"/>
              </a:rPr>
              <a:t>日），</a:t>
            </a:r>
            <a:r>
              <a:rPr lang="en-US" altLang="zh-CN" sz="2800" b="1" dirty="0">
                <a:solidFill>
                  <a:srgbClr val="000090"/>
                </a:solidFill>
                <a:latin typeface="Arial"/>
                <a:ea typeface="+mn-ea"/>
                <a:cs typeface="Arial"/>
              </a:rPr>
              <a:t>ENDA</a:t>
            </a:r>
            <a:r>
              <a:rPr lang="zh-CN" altLang="en-US" sz="2800" b="1" dirty="0">
                <a:solidFill>
                  <a:srgbClr val="000090"/>
                </a:solidFill>
                <a:latin typeface="Arial"/>
                <a:ea typeface="+mn-ea"/>
                <a:cs typeface="Arial"/>
              </a:rPr>
              <a:t>法案有一个宗教除外条款，此条款允许宗教组织，比如教会或者教会学校，在用工方面对同性恋，双性恋，变性者有不同对待。然而，类似规定在</a:t>
            </a:r>
            <a:r>
              <a:rPr lang="en-US" altLang="zh-CN" sz="2800" b="1" dirty="0">
                <a:solidFill>
                  <a:srgbClr val="000090"/>
                </a:solidFill>
                <a:latin typeface="Arial"/>
                <a:ea typeface="+mn-ea"/>
                <a:cs typeface="Arial"/>
              </a:rPr>
              <a:t>1964</a:t>
            </a:r>
            <a:r>
              <a:rPr lang="zh-CN" altLang="en-US" sz="2800" b="1" dirty="0">
                <a:solidFill>
                  <a:srgbClr val="000090"/>
                </a:solidFill>
                <a:latin typeface="Arial"/>
                <a:ea typeface="+mn-ea"/>
                <a:cs typeface="Arial"/>
              </a:rPr>
              <a:t>年的</a:t>
            </a:r>
            <a:r>
              <a:rPr lang="en-US" altLang="zh-CN" sz="2800" b="1" dirty="0">
                <a:solidFill>
                  <a:srgbClr val="000090"/>
                </a:solidFill>
                <a:latin typeface="Arial"/>
                <a:ea typeface="+mn-ea"/>
                <a:cs typeface="Arial"/>
              </a:rPr>
              <a:t>《</a:t>
            </a:r>
            <a:r>
              <a:rPr lang="zh-CN" altLang="en-US" sz="2800" b="1" dirty="0">
                <a:solidFill>
                  <a:srgbClr val="000090"/>
                </a:solidFill>
                <a:latin typeface="Arial"/>
                <a:ea typeface="+mn-ea"/>
                <a:cs typeface="Arial"/>
              </a:rPr>
              <a:t>民权法案</a:t>
            </a:r>
            <a:r>
              <a:rPr lang="en-US" altLang="zh-CN" sz="2800" b="1" dirty="0">
                <a:solidFill>
                  <a:srgbClr val="000090"/>
                </a:solidFill>
                <a:latin typeface="Arial"/>
                <a:ea typeface="+mn-ea"/>
                <a:cs typeface="Arial"/>
              </a:rPr>
              <a:t>》</a:t>
            </a:r>
            <a:r>
              <a:rPr lang="zh-CN" altLang="en-US" sz="2800" b="1" dirty="0">
                <a:solidFill>
                  <a:srgbClr val="000090"/>
                </a:solidFill>
                <a:latin typeface="Arial"/>
                <a:ea typeface="+mn-ea"/>
                <a:cs typeface="Arial"/>
              </a:rPr>
              <a:t>第七条中找不到（甚至有抵触）；第七条禁止宗教组织基于种族，性别，国籍的歧视。</a:t>
            </a:r>
            <a:endParaRPr lang="en-US" sz="2800" b="1" dirty="0">
              <a:solidFill>
                <a:srgbClr val="000090"/>
              </a:solidFill>
              <a:latin typeface="Arial"/>
              <a:ea typeface="+mn-ea"/>
              <a:cs typeface="Arial"/>
            </a:endParaRPr>
          </a:p>
        </p:txBody>
      </p:sp>
      <p:pic>
        <p:nvPicPr>
          <p:cNvPr id="4" name="Picture 3"/>
          <p:cNvPicPr>
            <a:picLocks noChangeAspect="1"/>
          </p:cNvPicPr>
          <p:nvPr/>
        </p:nvPicPr>
        <p:blipFill>
          <a:blip r:embed="rId3"/>
          <a:stretch>
            <a:fillRect/>
          </a:stretch>
        </p:blipFill>
        <p:spPr>
          <a:xfrm>
            <a:off x="218889" y="793454"/>
            <a:ext cx="4152900" cy="1676400"/>
          </a:xfrm>
          <a:prstGeom prst="rect">
            <a:avLst/>
          </a:prstGeom>
        </p:spPr>
      </p:pic>
      <p:sp>
        <p:nvSpPr>
          <p:cNvPr id="5" name="Title 1"/>
          <p:cNvSpPr txBox="1">
            <a:spLocks/>
          </p:cNvSpPr>
          <p:nvPr/>
        </p:nvSpPr>
        <p:spPr bwMode="auto">
          <a:xfrm>
            <a:off x="0" y="2659422"/>
            <a:ext cx="9144000" cy="667578"/>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3600" b="1" dirty="0">
                <a:solidFill>
                  <a:srgbClr val="FFFFFF"/>
                </a:solidFill>
              </a:rPr>
              <a:t>华盛顿刀锋报</a:t>
            </a:r>
            <a:r>
              <a:rPr lang="en-US" altLang="zh-CN" sz="3600" b="1" dirty="0">
                <a:solidFill>
                  <a:srgbClr val="FFFFFF"/>
                </a:solidFill>
              </a:rPr>
              <a:t>—</a:t>
            </a:r>
            <a:r>
              <a:rPr lang="zh-CN" altLang="en-US" sz="3600" b="1" dirty="0">
                <a:solidFill>
                  <a:srgbClr val="FFFFFF"/>
                </a:solidFill>
              </a:rPr>
              <a:t>美国同性恋新闻领头报纸</a:t>
            </a:r>
            <a:endParaRPr lang="en-US" sz="3600" b="1" dirty="0">
              <a:solidFill>
                <a:srgbClr val="FFFFFF"/>
              </a:solidFill>
            </a:endParaRPr>
          </a:p>
        </p:txBody>
      </p:sp>
      <p:sp>
        <p:nvSpPr>
          <p:cNvPr id="6" name="Title 1"/>
          <p:cNvSpPr txBox="1">
            <a:spLocks/>
          </p:cNvSpPr>
          <p:nvPr/>
        </p:nvSpPr>
        <p:spPr bwMode="auto">
          <a:xfrm>
            <a:off x="4245665" y="1833244"/>
            <a:ext cx="4898335" cy="319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035" eaLnBrk="1" fontAlgn="auto" hangingPunct="1">
              <a:spcBef>
                <a:spcPts val="0"/>
              </a:spcBef>
              <a:spcAft>
                <a:spcPts val="0"/>
              </a:spcAft>
            </a:pPr>
            <a:r>
              <a:rPr lang="en-US" sz="1400" b="1" dirty="0">
                <a:solidFill>
                  <a:srgbClr val="000090"/>
                </a:solidFill>
                <a:latin typeface="Calibri"/>
              </a:rPr>
              <a:t>http://</a:t>
            </a:r>
            <a:r>
              <a:rPr lang="en-US" sz="1400" b="1" dirty="0" err="1">
                <a:solidFill>
                  <a:srgbClr val="000090"/>
                </a:solidFill>
                <a:latin typeface="Calibri"/>
              </a:rPr>
              <a:t>www.washingtonblade.com</a:t>
            </a:r>
            <a:r>
              <a:rPr lang="en-US" sz="1400" b="1" dirty="0">
                <a:solidFill>
                  <a:srgbClr val="000090"/>
                </a:solidFill>
                <a:latin typeface="Calibri"/>
              </a:rPr>
              <a:t>/2013/10/30/</a:t>
            </a:r>
            <a:r>
              <a:rPr lang="en-US" sz="1400" b="1" dirty="0" err="1">
                <a:solidFill>
                  <a:srgbClr val="000090"/>
                </a:solidFill>
                <a:latin typeface="Calibri"/>
              </a:rPr>
              <a:t>enda</a:t>
            </a:r>
            <a:r>
              <a:rPr lang="en-US" sz="1400" b="1" dirty="0">
                <a:solidFill>
                  <a:srgbClr val="000090"/>
                </a:solidFill>
                <a:latin typeface="Calibri"/>
              </a:rPr>
              <a:t>-heats/</a:t>
            </a:r>
          </a:p>
        </p:txBody>
      </p:sp>
      <p:sp>
        <p:nvSpPr>
          <p:cNvPr id="7" name="Title 1"/>
          <p:cNvSpPr txBox="1">
            <a:spLocks/>
          </p:cNvSpPr>
          <p:nvPr/>
        </p:nvSpPr>
        <p:spPr bwMode="auto">
          <a:xfrm>
            <a:off x="0" y="0"/>
            <a:ext cx="5338532" cy="658462"/>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400" b="1" i="1" dirty="0">
                <a:solidFill>
                  <a:srgbClr val="FFFFFF"/>
                </a:solidFill>
              </a:rPr>
              <a:t>这个问题是如何被炒作的</a:t>
            </a:r>
            <a:r>
              <a:rPr lang="en-US" sz="2400" b="1" i="1" dirty="0">
                <a:solidFill>
                  <a:srgbClr val="FFFFFF"/>
                </a:solidFill>
              </a:rPr>
              <a:t>…</a:t>
            </a:r>
            <a:endParaRPr lang="en-US" sz="2400" b="1" i="1" dirty="0">
              <a:solidFill>
                <a:srgbClr val="CCFFCC"/>
              </a:solidFill>
            </a:endParaRPr>
          </a:p>
        </p:txBody>
      </p:sp>
    </p:spTree>
    <p:extLst>
      <p:ext uri="{BB962C8B-B14F-4D97-AF65-F5344CB8AC3E}">
        <p14:creationId xmlns:p14="http://schemas.microsoft.com/office/powerpoint/2010/main" val="8621803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800000"/>
          </a:solidFill>
        </p:spPr>
        <p:txBody>
          <a:bodyPr/>
          <a:lstStyle/>
          <a:p>
            <a:pPr algn="r"/>
            <a:r>
              <a:rPr lang="en-US" b="1" dirty="0"/>
              <a:t>ENDA </a:t>
            </a:r>
            <a:r>
              <a:rPr lang="zh-CN" altLang="en-US" b="1" dirty="0"/>
              <a:t>法案的遣词造句</a:t>
            </a:r>
            <a:endParaRPr lang="en-US" b="1" dirty="0"/>
          </a:p>
        </p:txBody>
      </p:sp>
      <p:sp>
        <p:nvSpPr>
          <p:cNvPr id="3" name="Rectangle 2"/>
          <p:cNvSpPr/>
          <p:nvPr/>
        </p:nvSpPr>
        <p:spPr>
          <a:xfrm>
            <a:off x="717330" y="2893084"/>
            <a:ext cx="7894983" cy="3046956"/>
          </a:xfrm>
          <a:prstGeom prst="rect">
            <a:avLst/>
          </a:prstGeom>
          <a:solidFill>
            <a:schemeClr val="accent4">
              <a:lumMod val="75000"/>
              <a:lumOff val="25000"/>
            </a:schemeClr>
          </a:solidFill>
        </p:spPr>
        <p:txBody>
          <a:bodyPr wrap="square" lIns="91407" tIns="45704" rIns="91407" bIns="45704">
            <a:spAutoFit/>
          </a:bodyPr>
          <a:lstStyle/>
          <a:p>
            <a:pPr defTabSz="457035" eaLnBrk="1" fontAlgn="auto" hangingPunct="1">
              <a:spcBef>
                <a:spcPts val="0"/>
              </a:spcBef>
              <a:spcAft>
                <a:spcPts val="0"/>
              </a:spcAft>
            </a:pPr>
            <a:r>
              <a:rPr lang="en-US" sz="3200" b="1" dirty="0">
                <a:solidFill>
                  <a:srgbClr val="FFFFFF"/>
                </a:solidFill>
                <a:latin typeface="Arial"/>
                <a:ea typeface="+mn-ea"/>
                <a:cs typeface="Arial"/>
              </a:rPr>
              <a:t>“</a:t>
            </a:r>
            <a:r>
              <a:rPr lang="zh-CN" altLang="en-US" sz="3200" dirty="0">
                <a:solidFill>
                  <a:srgbClr val="FFFFFF"/>
                </a:solidFill>
              </a:rPr>
              <a:t>用人单位因着个人（求职者，受雇人）</a:t>
            </a:r>
            <a:r>
              <a:rPr lang="zh-CN" altLang="en-US" sz="3200" dirty="0">
                <a:solidFill>
                  <a:srgbClr val="FFFF00"/>
                </a:solidFill>
              </a:rPr>
              <a:t>实际的或者被认定的性别取向或</a:t>
            </a:r>
            <a:r>
              <a:rPr lang="zh-CN" altLang="en-US" sz="3200" dirty="0">
                <a:solidFill>
                  <a:schemeClr val="bg1"/>
                </a:solidFill>
              </a:rPr>
              <a:t>性别身份而拒绝雇用任何人，或开除任何人，或在工资，工期，工作条件，就业权利方面歧视任何个人，都是非法的。</a:t>
            </a:r>
            <a:endParaRPr lang="en-US" sz="3200" dirty="0">
              <a:solidFill>
                <a:schemeClr val="bg1"/>
              </a:solidFill>
            </a:endParaRPr>
          </a:p>
          <a:p>
            <a:pPr defTabSz="457035" eaLnBrk="1" fontAlgn="auto" hangingPunct="1">
              <a:spcBef>
                <a:spcPts val="0"/>
              </a:spcBef>
              <a:spcAft>
                <a:spcPts val="0"/>
              </a:spcAft>
            </a:pPr>
            <a:endParaRPr lang="en-US" sz="3200" b="1" dirty="0">
              <a:solidFill>
                <a:srgbClr val="FFFFFF"/>
              </a:solidFill>
              <a:latin typeface="Arial"/>
              <a:ea typeface="+mn-ea"/>
              <a:cs typeface="Arial"/>
            </a:endParaRPr>
          </a:p>
        </p:txBody>
      </p:sp>
      <p:pic>
        <p:nvPicPr>
          <p:cNvPr id="4" name="Picture 3"/>
          <p:cNvPicPr>
            <a:picLocks noChangeAspect="1"/>
          </p:cNvPicPr>
          <p:nvPr/>
        </p:nvPicPr>
        <p:blipFill>
          <a:blip r:embed="rId3"/>
          <a:stretch>
            <a:fillRect/>
          </a:stretch>
        </p:blipFill>
        <p:spPr>
          <a:xfrm>
            <a:off x="0" y="0"/>
            <a:ext cx="2304478" cy="2136340"/>
          </a:xfrm>
          <a:prstGeom prst="rect">
            <a:avLst/>
          </a:prstGeom>
        </p:spPr>
      </p:pic>
    </p:spTree>
    <p:extLst>
      <p:ext uri="{BB962C8B-B14F-4D97-AF65-F5344CB8AC3E}">
        <p14:creationId xmlns:p14="http://schemas.microsoft.com/office/powerpoint/2010/main" val="17537173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130" y="344556"/>
            <a:ext cx="8525566" cy="969618"/>
          </a:xfrm>
          <a:ln>
            <a:solidFill>
              <a:schemeClr val="bg1"/>
            </a:solidFill>
          </a:ln>
        </p:spPr>
        <p:txBody>
          <a:bodyPr/>
          <a:lstStyle/>
          <a:p>
            <a:r>
              <a:rPr lang="en-US" sz="4000" b="1" dirty="0"/>
              <a:t>ENDA </a:t>
            </a:r>
            <a:r>
              <a:rPr lang="zh-CN" altLang="en-US" sz="4000" b="1" dirty="0"/>
              <a:t>参议院投票</a:t>
            </a:r>
            <a:r>
              <a:rPr lang="en-US" sz="4000" b="1" dirty="0"/>
              <a:t> (</a:t>
            </a:r>
            <a:r>
              <a:rPr lang="en-US" altLang="zh-CN" sz="4000" b="1" dirty="0"/>
              <a:t>20</a:t>
            </a:r>
            <a:r>
              <a:rPr lang="en-US" sz="4000" b="1" dirty="0"/>
              <a:t>13</a:t>
            </a:r>
            <a:r>
              <a:rPr lang="zh-CN" altLang="en-US" sz="4000" b="1" dirty="0"/>
              <a:t>年</a:t>
            </a:r>
            <a:r>
              <a:rPr lang="en-US" altLang="zh-CN" sz="4000" b="1" dirty="0"/>
              <a:t>11</a:t>
            </a:r>
            <a:r>
              <a:rPr lang="zh-CN" altLang="en-US" sz="4000" b="1" dirty="0"/>
              <a:t>月</a:t>
            </a:r>
            <a:r>
              <a:rPr lang="en-US" altLang="zh-CN" sz="4000" b="1" dirty="0"/>
              <a:t>5</a:t>
            </a:r>
            <a:r>
              <a:rPr lang="zh-CN" altLang="en-US" sz="4000" b="1" dirty="0"/>
              <a:t>日</a:t>
            </a:r>
            <a:r>
              <a:rPr lang="en-US" sz="4000" b="1" dirty="0"/>
              <a:t>)</a:t>
            </a:r>
          </a:p>
        </p:txBody>
      </p:sp>
      <p:sp>
        <p:nvSpPr>
          <p:cNvPr id="3" name="Title 1"/>
          <p:cNvSpPr txBox="1">
            <a:spLocks/>
          </p:cNvSpPr>
          <p:nvPr/>
        </p:nvSpPr>
        <p:spPr bwMode="auto">
          <a:xfrm>
            <a:off x="1" y="1466193"/>
            <a:ext cx="5499724" cy="4963720"/>
          </a:xfrm>
          <a:prstGeom prst="rect">
            <a:avLst/>
          </a:prstGeom>
          <a:noFill/>
          <a:ln>
            <a:no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035"/>
            <a:r>
              <a:rPr lang="en-US" sz="2000" b="1" dirty="0">
                <a:solidFill>
                  <a:srgbClr val="FFFFFF"/>
                </a:solidFill>
              </a:rPr>
              <a:t>“</a:t>
            </a:r>
            <a:r>
              <a:rPr lang="zh-CN" altLang="en-US" sz="2000" b="1" dirty="0">
                <a:solidFill>
                  <a:srgbClr val="FFFFFF"/>
                </a:solidFill>
              </a:rPr>
              <a:t>以</a:t>
            </a:r>
            <a:r>
              <a:rPr lang="en-US" sz="2000" b="1" dirty="0">
                <a:solidFill>
                  <a:srgbClr val="FFFFFF"/>
                </a:solidFill>
              </a:rPr>
              <a:t>61</a:t>
            </a:r>
            <a:r>
              <a:rPr lang="zh-CN" altLang="en-US" sz="2000" b="1" dirty="0">
                <a:solidFill>
                  <a:srgbClr val="FFFFFF"/>
                </a:solidFill>
              </a:rPr>
              <a:t>票赞成</a:t>
            </a:r>
            <a:r>
              <a:rPr lang="en-US" altLang="zh-CN" sz="2000" b="1" dirty="0">
                <a:solidFill>
                  <a:srgbClr val="FFFFFF"/>
                </a:solidFill>
              </a:rPr>
              <a:t>--</a:t>
            </a:r>
            <a:r>
              <a:rPr lang="en-US" sz="2000" b="1" dirty="0">
                <a:solidFill>
                  <a:srgbClr val="FFFFFF"/>
                </a:solidFill>
              </a:rPr>
              <a:t>30</a:t>
            </a:r>
            <a:r>
              <a:rPr lang="zh-CN" altLang="en-US" sz="2000" b="1" dirty="0">
                <a:solidFill>
                  <a:srgbClr val="FFFFFF"/>
                </a:solidFill>
              </a:rPr>
              <a:t>票反对</a:t>
            </a:r>
            <a:r>
              <a:rPr lang="en-US" sz="2000" b="1" dirty="0">
                <a:solidFill>
                  <a:srgbClr val="FFFFFF"/>
                </a:solidFill>
              </a:rPr>
              <a:t>, </a:t>
            </a:r>
            <a:r>
              <a:rPr lang="zh-CN" altLang="en-US" sz="2000" b="1" dirty="0">
                <a:solidFill>
                  <a:srgbClr val="FFFFFF"/>
                </a:solidFill>
              </a:rPr>
              <a:t>参议院清除了</a:t>
            </a:r>
            <a:r>
              <a:rPr lang="en-US" altLang="zh-CN" sz="2000" b="1" dirty="0">
                <a:solidFill>
                  <a:srgbClr val="FFFFFF"/>
                </a:solidFill>
              </a:rPr>
              <a:t>《</a:t>
            </a:r>
            <a:r>
              <a:rPr lang="zh-CN" altLang="en-US" sz="2000" b="1" dirty="0">
                <a:solidFill>
                  <a:srgbClr val="FFFFFF"/>
                </a:solidFill>
              </a:rPr>
              <a:t>非歧视用工法案</a:t>
            </a:r>
            <a:r>
              <a:rPr lang="en-US" altLang="zh-CN" sz="2000" b="1" dirty="0">
                <a:solidFill>
                  <a:srgbClr val="FFFFFF"/>
                </a:solidFill>
              </a:rPr>
              <a:t>》</a:t>
            </a:r>
            <a:r>
              <a:rPr lang="zh-CN" altLang="en-US" sz="2000" b="1" dirty="0">
                <a:solidFill>
                  <a:srgbClr val="FFFFFF"/>
                </a:solidFill>
              </a:rPr>
              <a:t>在最终提交众议院决定之前的一大障碍。</a:t>
            </a:r>
            <a:r>
              <a:rPr lang="en-US" sz="2000" b="1" dirty="0">
                <a:solidFill>
                  <a:srgbClr val="FFFFFF"/>
                </a:solidFill>
              </a:rPr>
              <a:t> </a:t>
            </a:r>
            <a:r>
              <a:rPr lang="zh-CN" altLang="en-US" sz="2000" b="1" dirty="0">
                <a:solidFill>
                  <a:srgbClr val="FFFFFF"/>
                </a:solidFill>
              </a:rPr>
              <a:t>不象其他诸多版本，这个法案将“性别身份”作为一个受法律保护的类别，从而将议题大大推进了一步。根据</a:t>
            </a:r>
            <a:r>
              <a:rPr lang="en-US" altLang="zh-CN" sz="2000" b="1" dirty="0">
                <a:solidFill>
                  <a:srgbClr val="FFFFFF"/>
                </a:solidFill>
              </a:rPr>
              <a:t>61</a:t>
            </a:r>
            <a:r>
              <a:rPr lang="zh-CN" altLang="en-US" sz="2000" b="1" dirty="0">
                <a:solidFill>
                  <a:srgbClr val="FFFFFF"/>
                </a:solidFill>
              </a:rPr>
              <a:t>位参议员的意见，美国的学校，组织，公司，慈善机构将不得不收起他们在安全，利润，未来业务方面的考虑，不仅鼓励男人在工作时着装为女人（反之亦然），而且还要为他们提供为此所需的场所。</a:t>
            </a:r>
            <a:r>
              <a:rPr lang="en-US" sz="2000" b="1" dirty="0">
                <a:solidFill>
                  <a:srgbClr val="FFFFFF"/>
                </a:solidFill>
              </a:rPr>
              <a:t>“</a:t>
            </a:r>
          </a:p>
          <a:p>
            <a:pPr algn="l" defTabSz="457035"/>
            <a:endParaRPr lang="en-US" sz="2000" b="1" dirty="0">
              <a:solidFill>
                <a:srgbClr val="FFFFFF"/>
              </a:solidFill>
            </a:endParaRPr>
          </a:p>
          <a:p>
            <a:pPr algn="l" defTabSz="457035"/>
            <a:r>
              <a:rPr lang="zh-CN" altLang="en-US" sz="3200" b="1" dirty="0">
                <a:solidFill>
                  <a:srgbClr val="FFC000"/>
                </a:solidFill>
              </a:rPr>
              <a:t>宗教自由</a:t>
            </a:r>
            <a:r>
              <a:rPr lang="en-US" altLang="zh-CN" sz="3200" b="1" dirty="0">
                <a:solidFill>
                  <a:srgbClr val="FFC000"/>
                </a:solidFill>
              </a:rPr>
              <a:t>X</a:t>
            </a:r>
          </a:p>
          <a:p>
            <a:pPr algn="l" defTabSz="457035"/>
            <a:endParaRPr lang="en-US" sz="3200" b="1" dirty="0">
              <a:solidFill>
                <a:srgbClr val="FFC000"/>
              </a:solidFill>
            </a:endParaRPr>
          </a:p>
          <a:p>
            <a:pPr algn="l" defTabSz="457035"/>
            <a:r>
              <a:rPr lang="zh-CN" altLang="en-US" sz="3200" b="1" dirty="0">
                <a:solidFill>
                  <a:srgbClr val="FFC000"/>
                </a:solidFill>
              </a:rPr>
              <a:t>政治正确</a:t>
            </a:r>
            <a:r>
              <a:rPr lang="zh-CN" altLang="en-US" sz="3200" b="1" dirty="0">
                <a:solidFill>
                  <a:srgbClr val="FFC000"/>
                </a:solidFill>
                <a:sym typeface="Symbol"/>
              </a:rPr>
              <a:t></a:t>
            </a:r>
            <a:endParaRPr lang="en-US" sz="3200" b="1" dirty="0">
              <a:solidFill>
                <a:srgbClr val="FFC000"/>
              </a:solidFill>
            </a:endParaRPr>
          </a:p>
          <a:p>
            <a:pPr algn="l" defTabSz="457035"/>
            <a:endParaRPr lang="en-US" sz="2000" b="1" dirty="0">
              <a:solidFill>
                <a:srgbClr val="FFFFFF"/>
              </a:solidFill>
            </a:endParaRPr>
          </a:p>
        </p:txBody>
      </p:sp>
      <p:sp>
        <p:nvSpPr>
          <p:cNvPr id="4"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2000" b="1" dirty="0">
                <a:solidFill>
                  <a:srgbClr val="FFFFFF"/>
                </a:solidFill>
              </a:rPr>
              <a:t>托尼（</a:t>
            </a:r>
            <a:r>
              <a:rPr lang="en-US" sz="2000" b="1" dirty="0">
                <a:solidFill>
                  <a:srgbClr val="FFFFFF"/>
                </a:solidFill>
              </a:rPr>
              <a:t>Tony Perkins</a:t>
            </a:r>
            <a:r>
              <a:rPr lang="zh-CN" altLang="en-US" sz="2000" b="1" dirty="0">
                <a:solidFill>
                  <a:srgbClr val="FFFFFF"/>
                </a:solidFill>
              </a:rPr>
              <a:t>）“今日华盛顿” </a:t>
            </a:r>
            <a:r>
              <a:rPr lang="en-US" sz="2000" b="1" dirty="0">
                <a:solidFill>
                  <a:srgbClr val="FFFFFF"/>
                </a:solidFill>
              </a:rPr>
              <a:t> </a:t>
            </a:r>
            <a:r>
              <a:rPr lang="zh-CN" altLang="en-US" sz="2000" b="1" dirty="0">
                <a:solidFill>
                  <a:srgbClr val="FFFFFF"/>
                </a:solidFill>
              </a:rPr>
              <a:t>家庭研究协会</a:t>
            </a:r>
            <a:r>
              <a:rPr lang="en-US" sz="2000" b="1" dirty="0">
                <a:solidFill>
                  <a:srgbClr val="FFFFFF"/>
                </a:solidFill>
              </a:rPr>
              <a:t>  2013</a:t>
            </a:r>
            <a:r>
              <a:rPr lang="zh-CN" altLang="en-US" sz="2000" b="1" dirty="0">
                <a:solidFill>
                  <a:srgbClr val="FFFFFF"/>
                </a:solidFill>
              </a:rPr>
              <a:t>年</a:t>
            </a:r>
            <a:r>
              <a:rPr lang="en-US" altLang="zh-CN" sz="2000" b="1" dirty="0">
                <a:solidFill>
                  <a:srgbClr val="FFFFFF"/>
                </a:solidFill>
              </a:rPr>
              <a:t>11</a:t>
            </a:r>
            <a:r>
              <a:rPr lang="zh-CN" altLang="en-US" sz="2000" b="1" dirty="0">
                <a:solidFill>
                  <a:srgbClr val="FFFFFF"/>
                </a:solidFill>
              </a:rPr>
              <a:t>月</a:t>
            </a:r>
            <a:r>
              <a:rPr lang="en-US" altLang="zh-CN" sz="2000" b="1" dirty="0">
                <a:solidFill>
                  <a:srgbClr val="FFFFFF"/>
                </a:solidFill>
              </a:rPr>
              <a:t>6</a:t>
            </a:r>
            <a:r>
              <a:rPr lang="zh-CN" altLang="en-US" sz="2000" b="1" dirty="0">
                <a:solidFill>
                  <a:srgbClr val="FFFFFF"/>
                </a:solidFill>
              </a:rPr>
              <a:t>日</a:t>
            </a:r>
            <a:endParaRPr lang="en-US" sz="2000" b="1" dirty="0">
              <a:solidFill>
                <a:srgbClr val="FFFFFF"/>
              </a:solidFill>
            </a:endParaRPr>
          </a:p>
        </p:txBody>
      </p:sp>
      <p:pic>
        <p:nvPicPr>
          <p:cNvPr id="5" name="Picture 4" descr="END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6763">
            <a:off x="5897532" y="1936690"/>
            <a:ext cx="3560103" cy="3549873"/>
          </a:xfrm>
          <a:prstGeom prst="rect">
            <a:avLst/>
          </a:prstGeom>
        </p:spPr>
      </p:pic>
    </p:spTree>
    <p:extLst>
      <p:ext uri="{BB962C8B-B14F-4D97-AF65-F5344CB8AC3E}">
        <p14:creationId xmlns:p14="http://schemas.microsoft.com/office/powerpoint/2010/main" val="38068545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6429906"/>
            <a:ext cx="9144000" cy="43943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2000" b="1" dirty="0">
                <a:solidFill>
                  <a:srgbClr val="FFFFFF"/>
                </a:solidFill>
              </a:rPr>
              <a:t>托尼（</a:t>
            </a:r>
            <a:r>
              <a:rPr lang="en-US" sz="2000" b="1" dirty="0">
                <a:solidFill>
                  <a:srgbClr val="FFFFFF"/>
                </a:solidFill>
              </a:rPr>
              <a:t>Tony Perkins</a:t>
            </a:r>
            <a:r>
              <a:rPr lang="zh-CN" altLang="en-US" sz="2000" b="1" dirty="0">
                <a:solidFill>
                  <a:srgbClr val="FFFFFF"/>
                </a:solidFill>
              </a:rPr>
              <a:t>）“今日华盛顿” </a:t>
            </a:r>
            <a:r>
              <a:rPr lang="en-US" sz="2000" b="1" dirty="0">
                <a:solidFill>
                  <a:srgbClr val="FFFFFF"/>
                </a:solidFill>
              </a:rPr>
              <a:t> </a:t>
            </a:r>
            <a:r>
              <a:rPr lang="zh-CN" altLang="en-US" sz="2000" b="1" dirty="0">
                <a:solidFill>
                  <a:srgbClr val="FFFFFF"/>
                </a:solidFill>
              </a:rPr>
              <a:t>家庭研究协会</a:t>
            </a:r>
            <a:r>
              <a:rPr lang="en-US" sz="2000" b="1" dirty="0">
                <a:solidFill>
                  <a:srgbClr val="FFFFFF"/>
                </a:solidFill>
              </a:rPr>
              <a:t>  2013</a:t>
            </a:r>
            <a:r>
              <a:rPr lang="zh-CN" altLang="en-US" sz="2000" b="1" dirty="0">
                <a:solidFill>
                  <a:srgbClr val="FFFFFF"/>
                </a:solidFill>
              </a:rPr>
              <a:t>年</a:t>
            </a:r>
            <a:r>
              <a:rPr lang="en-US" altLang="zh-CN" sz="2000" b="1" dirty="0">
                <a:solidFill>
                  <a:srgbClr val="FFFFFF"/>
                </a:solidFill>
              </a:rPr>
              <a:t>11</a:t>
            </a:r>
            <a:r>
              <a:rPr lang="zh-CN" altLang="en-US" sz="2000" b="1" dirty="0">
                <a:solidFill>
                  <a:srgbClr val="FFFFFF"/>
                </a:solidFill>
              </a:rPr>
              <a:t>月</a:t>
            </a:r>
            <a:r>
              <a:rPr lang="en-US" altLang="zh-CN" sz="2000" b="1" dirty="0">
                <a:solidFill>
                  <a:srgbClr val="FFFFFF"/>
                </a:solidFill>
              </a:rPr>
              <a:t>7</a:t>
            </a:r>
            <a:r>
              <a:rPr lang="zh-CN" altLang="en-US" sz="2000" b="1" dirty="0">
                <a:solidFill>
                  <a:srgbClr val="FFFFFF"/>
                </a:solidFill>
              </a:rPr>
              <a:t>日</a:t>
            </a:r>
            <a:endParaRPr lang="en-US" sz="2000" b="1" dirty="0">
              <a:solidFill>
                <a:srgbClr val="FFFFFF"/>
              </a:solidFill>
            </a:endParaRPr>
          </a:p>
        </p:txBody>
      </p:sp>
      <p:pic>
        <p:nvPicPr>
          <p:cNvPr id="3" name="Picture 2"/>
          <p:cNvPicPr>
            <a:picLocks noChangeAspect="1"/>
          </p:cNvPicPr>
          <p:nvPr/>
        </p:nvPicPr>
        <p:blipFill>
          <a:blip r:embed="rId3"/>
          <a:stretch>
            <a:fillRect/>
          </a:stretch>
        </p:blipFill>
        <p:spPr>
          <a:xfrm>
            <a:off x="0" y="11499"/>
            <a:ext cx="9144000" cy="6225540"/>
          </a:xfrm>
          <a:prstGeom prst="rect">
            <a:avLst/>
          </a:prstGeom>
        </p:spPr>
      </p:pic>
      <p:sp>
        <p:nvSpPr>
          <p:cNvPr id="2" name="Title 1"/>
          <p:cNvSpPr>
            <a:spLocks noGrp="1"/>
          </p:cNvSpPr>
          <p:nvPr>
            <p:ph type="title"/>
          </p:nvPr>
        </p:nvSpPr>
        <p:spPr>
          <a:xfrm>
            <a:off x="0" y="1"/>
            <a:ext cx="9144000" cy="669219"/>
          </a:xfrm>
          <a:noFill/>
          <a:ln>
            <a:noFill/>
          </a:ln>
        </p:spPr>
        <p:txBody>
          <a:bodyPr vert="horz" wrap="square" lIns="91407" tIns="45704" rIns="91407" bIns="45704" numCol="1" anchor="ctr" anchorCtr="0" compatLnSpc="1">
            <a:prstTxWarp prst="textNoShape">
              <a:avLst/>
            </a:prstTxWarp>
          </a:bodyPr>
          <a:lstStyle/>
          <a:p>
            <a:pPr defTabSz="457035"/>
            <a:r>
              <a:rPr lang="zh-CN" altLang="en-US" sz="3600" b="1" kern="1200" dirty="0">
                <a:effectLst>
                  <a:glow rad="152400">
                    <a:schemeClr val="tx1"/>
                  </a:glow>
                </a:effectLst>
              </a:rPr>
              <a:t>众议院发言人约翰（</a:t>
            </a:r>
            <a:r>
              <a:rPr lang="en-US" sz="3600" b="1" kern="1200" dirty="0">
                <a:effectLst>
                  <a:glow rad="152400">
                    <a:schemeClr val="tx1"/>
                  </a:glow>
                </a:effectLst>
              </a:rPr>
              <a:t> John Boehner</a:t>
            </a:r>
            <a:r>
              <a:rPr lang="zh-CN" altLang="en-US" sz="3600" b="1" kern="1200" dirty="0">
                <a:effectLst>
                  <a:glow rad="152400">
                    <a:schemeClr val="tx1"/>
                  </a:glow>
                </a:effectLst>
              </a:rPr>
              <a:t>）</a:t>
            </a:r>
            <a:endParaRPr lang="en-US" sz="3600" b="1" kern="1200" dirty="0">
              <a:effectLst>
                <a:glow rad="152400">
                  <a:schemeClr val="tx1"/>
                </a:glow>
              </a:effectLst>
            </a:endParaRPr>
          </a:p>
        </p:txBody>
      </p:sp>
      <p:sp>
        <p:nvSpPr>
          <p:cNvPr id="4" name="Title 1"/>
          <p:cNvSpPr txBox="1">
            <a:spLocks/>
          </p:cNvSpPr>
          <p:nvPr/>
        </p:nvSpPr>
        <p:spPr bwMode="auto">
          <a:xfrm>
            <a:off x="0" y="3141247"/>
            <a:ext cx="9144000" cy="3345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defTabSz="457035">
              <a:defRPr sz="3600" b="1">
                <a:solidFill>
                  <a:schemeClr val="bg1"/>
                </a:solidFill>
                <a:effectLst>
                  <a:glow rad="1524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035" algn="ctr" eaLnBrk="0" fontAlgn="base" hangingPunct="0">
              <a:spcBef>
                <a:spcPct val="0"/>
              </a:spcBef>
              <a:spcAft>
                <a:spcPct val="0"/>
              </a:spcAft>
              <a:defRPr sz="4400">
                <a:solidFill>
                  <a:schemeClr val="tx2"/>
                </a:solidFill>
                <a:latin typeface="Times New Roman" pitchFamily="-112" charset="0"/>
              </a:defRPr>
            </a:lvl6pPr>
            <a:lvl7pPr marL="914071" algn="ctr" eaLnBrk="0" fontAlgn="base" hangingPunct="0">
              <a:spcBef>
                <a:spcPct val="0"/>
              </a:spcBef>
              <a:spcAft>
                <a:spcPct val="0"/>
              </a:spcAft>
              <a:defRPr sz="4400">
                <a:solidFill>
                  <a:schemeClr val="tx2"/>
                </a:solidFill>
                <a:latin typeface="Times New Roman" pitchFamily="-112" charset="0"/>
              </a:defRPr>
            </a:lvl7pPr>
            <a:lvl8pPr marL="1371110" algn="ctr" eaLnBrk="0" fontAlgn="base" hangingPunct="0">
              <a:spcBef>
                <a:spcPct val="0"/>
              </a:spcBef>
              <a:spcAft>
                <a:spcPct val="0"/>
              </a:spcAft>
              <a:defRPr sz="4400">
                <a:solidFill>
                  <a:schemeClr val="tx2"/>
                </a:solidFill>
                <a:latin typeface="Times New Roman" pitchFamily="-112" charset="0"/>
              </a:defRPr>
            </a:lvl8pPr>
            <a:lvl9pPr marL="1828146" algn="ctr" eaLnBrk="0" fontAlgn="base" hangingPunct="0">
              <a:spcBef>
                <a:spcPct val="0"/>
              </a:spcBef>
              <a:spcAft>
                <a:spcPct val="0"/>
              </a:spcAft>
              <a:defRPr sz="4400">
                <a:solidFill>
                  <a:schemeClr val="tx2"/>
                </a:solidFill>
                <a:latin typeface="Times New Roman" pitchFamily="-112" charset="0"/>
              </a:defRPr>
            </a:lvl9pPr>
          </a:lstStyle>
          <a:p>
            <a:r>
              <a:rPr lang="en-US" dirty="0"/>
              <a:t>"</a:t>
            </a:r>
            <a:r>
              <a:rPr lang="zh-CN" altLang="en-US" dirty="0"/>
              <a:t>发言人认为这个法案将会增加许多本不必要的诉讼，进而影响就业，特别是小公司的就业。发言人始终认为，现有法律其实已经对（同性恋）有保护。</a:t>
            </a:r>
            <a:endParaRPr lang="en-US" dirty="0"/>
          </a:p>
          <a:p>
            <a:endParaRPr lang="en-US" dirty="0"/>
          </a:p>
        </p:txBody>
      </p:sp>
    </p:spTree>
    <p:extLst>
      <p:ext uri="{BB962C8B-B14F-4D97-AF65-F5344CB8AC3E}">
        <p14:creationId xmlns:p14="http://schemas.microsoft.com/office/powerpoint/2010/main" val="415579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6000" b="1" dirty="0"/>
              <a:t>要点</a:t>
            </a:r>
            <a:endParaRPr lang="en-US" sz="6000" b="1" dirty="0"/>
          </a:p>
        </p:txBody>
      </p:sp>
      <p:pic>
        <p:nvPicPr>
          <p:cNvPr id="5" name="Picture 4" descr="PRAY-for-the-persecuted-chur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6" y="2076332"/>
            <a:ext cx="9195517" cy="4781669"/>
          </a:xfrm>
          <a:prstGeom prst="rect">
            <a:avLst/>
          </a:prstGeom>
        </p:spPr>
      </p:pic>
      <p:sp>
        <p:nvSpPr>
          <p:cNvPr id="6" name="Title 1"/>
          <p:cNvSpPr txBox="1">
            <a:spLocks/>
          </p:cNvSpPr>
          <p:nvPr/>
        </p:nvSpPr>
        <p:spPr bwMode="auto">
          <a:xfrm>
            <a:off x="0" y="1855412"/>
            <a:ext cx="9144000" cy="2712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4800" b="1" dirty="0">
                <a:solidFill>
                  <a:srgbClr val="FFFFFF"/>
                </a:solidFill>
                <a:effectLst>
                  <a:glow rad="152400">
                    <a:srgbClr val="000000"/>
                  </a:glow>
                </a:effectLst>
              </a:rPr>
              <a:t>在苦难中，以忠心替代畏惧，因为耶稣确切知道你的感受！</a:t>
            </a:r>
            <a:endParaRPr lang="en-US" sz="4800" b="1" dirty="0">
              <a:solidFill>
                <a:srgbClr val="FFFFFF"/>
              </a:solidFill>
              <a:effectLst>
                <a:glow rad="152400">
                  <a:srgbClr val="000000"/>
                </a:glow>
              </a:effectLst>
            </a:endParaRPr>
          </a:p>
        </p:txBody>
      </p:sp>
      <p:sp>
        <p:nvSpPr>
          <p:cNvPr id="7" name="Title 1"/>
          <p:cNvSpPr txBox="1">
            <a:spLocks/>
          </p:cNvSpPr>
          <p:nvPr/>
        </p:nvSpPr>
        <p:spPr bwMode="auto">
          <a:xfrm>
            <a:off x="24431" y="5922062"/>
            <a:ext cx="9012514" cy="93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r" defTabSz="457035"/>
            <a:r>
              <a:rPr lang="zh-CN" altLang="en-US" sz="4000" b="1" dirty="0">
                <a:solidFill>
                  <a:srgbClr val="FFFFFF"/>
                </a:solidFill>
                <a:effectLst>
                  <a:glow rad="152400">
                    <a:srgbClr val="000000"/>
                  </a:glow>
                </a:effectLst>
              </a:rPr>
              <a:t>准备好了吗</a:t>
            </a:r>
            <a:r>
              <a:rPr lang="en-US" sz="4000" b="1" dirty="0">
                <a:solidFill>
                  <a:srgbClr val="FFFFFF"/>
                </a:solidFill>
                <a:effectLst>
                  <a:glow rad="152400">
                    <a:srgbClr val="000000"/>
                  </a:glow>
                </a:effectLst>
              </a:rPr>
              <a:t>?</a:t>
            </a:r>
          </a:p>
        </p:txBody>
      </p:sp>
    </p:spTree>
    <p:extLst>
      <p:ext uri="{BB962C8B-B14F-4D97-AF65-F5344CB8AC3E}">
        <p14:creationId xmlns:p14="http://schemas.microsoft.com/office/powerpoint/2010/main" val="358841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ayer-hands-creationsw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5834"/>
            <a:ext cx="5602290" cy="3082166"/>
          </a:xfrm>
          <a:prstGeom prst="rect">
            <a:avLst/>
          </a:prstGeom>
        </p:spPr>
      </p:pic>
      <p:sp>
        <p:nvSpPr>
          <p:cNvPr id="2" name="Title 1"/>
          <p:cNvSpPr>
            <a:spLocks noGrp="1"/>
          </p:cNvSpPr>
          <p:nvPr>
            <p:ph type="title"/>
          </p:nvPr>
        </p:nvSpPr>
        <p:spPr>
          <a:xfrm>
            <a:off x="4821140" y="3445168"/>
            <a:ext cx="4322859" cy="3412830"/>
          </a:xfrm>
        </p:spPr>
        <p:txBody>
          <a:bodyPr/>
          <a:lstStyle/>
          <a:p>
            <a:r>
              <a:rPr lang="zh-CN" altLang="en-US" sz="5400" b="1" dirty="0"/>
              <a:t>你现在如何</a:t>
            </a:r>
            <a:br>
              <a:rPr lang="en-US" altLang="zh-CN" sz="5400" b="1" dirty="0"/>
            </a:br>
            <a:r>
              <a:rPr lang="zh-CN" altLang="en-US" sz="5400" b="1" dirty="0"/>
              <a:t>受苦？</a:t>
            </a:r>
            <a:endParaRPr lang="en-US" sz="5400" b="1" dirty="0"/>
          </a:p>
        </p:txBody>
      </p:sp>
      <p:sp>
        <p:nvSpPr>
          <p:cNvPr id="3" name="Title 1"/>
          <p:cNvSpPr txBox="1">
            <a:spLocks/>
          </p:cNvSpPr>
          <p:nvPr/>
        </p:nvSpPr>
        <p:spPr bwMode="auto">
          <a:xfrm>
            <a:off x="-1" y="6656"/>
            <a:ext cx="9144000" cy="3722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830007" lvl="3" indent="-830007" algn="l" defTabSz="457035">
              <a:buFont typeface="+mj-lt"/>
              <a:buAutoNum type="arabicPeriod"/>
            </a:pPr>
            <a:r>
              <a:rPr lang="zh-CN" altLang="en-US" sz="4000" b="1" dirty="0">
                <a:solidFill>
                  <a:srgbClr val="FFFFFF"/>
                </a:solidFill>
              </a:rPr>
              <a:t>耶稣知晓你在受苦</a:t>
            </a:r>
            <a:r>
              <a:rPr lang="en-US" sz="4000" b="1" dirty="0">
                <a:solidFill>
                  <a:srgbClr val="FFFFFF"/>
                </a:solidFill>
              </a:rPr>
              <a:t>.</a:t>
            </a:r>
          </a:p>
          <a:p>
            <a:pPr marL="830007" lvl="3" indent="-830007" algn="l" defTabSz="457035">
              <a:buFont typeface="+mj-lt"/>
              <a:buAutoNum type="arabicPeriod"/>
            </a:pPr>
            <a:r>
              <a:rPr lang="zh-CN" altLang="en-US" sz="4000" b="1" dirty="0">
                <a:solidFill>
                  <a:srgbClr val="FFFFFF"/>
                </a:solidFill>
              </a:rPr>
              <a:t>不要害怕为基督受苦。</a:t>
            </a:r>
            <a:endParaRPr lang="en-US" sz="4000" b="1" dirty="0">
              <a:solidFill>
                <a:srgbClr val="FFFFFF"/>
              </a:solidFill>
            </a:endParaRPr>
          </a:p>
          <a:p>
            <a:pPr marL="830007" lvl="3" indent="-830007" algn="l" defTabSz="457035">
              <a:buFont typeface="+mj-lt"/>
              <a:buAutoNum type="arabicPeriod"/>
            </a:pPr>
            <a:r>
              <a:rPr lang="zh-CN" altLang="en-US" sz="4000" b="1" dirty="0">
                <a:solidFill>
                  <a:srgbClr val="FFFFFF"/>
                </a:solidFill>
              </a:rPr>
              <a:t>不论结果如何，要忠心</a:t>
            </a:r>
            <a:r>
              <a:rPr lang="en-US" sz="4000" b="1" dirty="0">
                <a:solidFill>
                  <a:srgbClr val="FFFFFF"/>
                </a:solidFill>
              </a:rPr>
              <a:t>.</a:t>
            </a:r>
            <a:endParaRPr lang="en-US" sz="8800" b="1" dirty="0">
              <a:solidFill>
                <a:srgbClr val="FFFFFF"/>
              </a:solidFill>
            </a:endParaRPr>
          </a:p>
        </p:txBody>
      </p:sp>
    </p:spTree>
    <p:extLst>
      <p:ext uri="{BB962C8B-B14F-4D97-AF65-F5344CB8AC3E}">
        <p14:creationId xmlns:p14="http://schemas.microsoft.com/office/powerpoint/2010/main" val="147026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4" name="Picture 4" descr="blood_spl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2600"/>
            <a:ext cx="5257800" cy="4040188"/>
          </a:xfrm>
          <a:prstGeom prst="rect">
            <a:avLst/>
          </a:prstGeom>
          <a:noFill/>
          <a:extLst>
            <a:ext uri="{909E8E84-426E-40dd-AFC4-6F175D3DCCD1}">
              <a14:hiddenFill xmlns:a14="http://schemas.microsoft.com/office/drawing/2010/main" xmlns="">
                <a:solidFill>
                  <a:srgbClr val="FFFFFF"/>
                </a:solidFill>
              </a14:hiddenFill>
            </a:ext>
          </a:extLst>
        </p:spPr>
      </p:pic>
      <p:sp>
        <p:nvSpPr>
          <p:cNvPr id="624648" name="Rectangle 8"/>
          <p:cNvSpPr>
            <a:spLocks noGrp="1" noChangeArrowheads="1"/>
          </p:cNvSpPr>
          <p:nvPr>
            <p:ph type="ctrTitle"/>
          </p:nvPr>
        </p:nvSpPr>
        <p:spPr>
          <a:xfrm>
            <a:off x="586498" y="0"/>
            <a:ext cx="7924800" cy="2209800"/>
          </a:xfrm>
        </p:spPr>
        <p:txBody>
          <a:bodyPr/>
          <a:lstStyle/>
          <a:p>
            <a:r>
              <a:rPr lang="zh-SG" altLang="en-US" sz="9800" b="1" dirty="0">
                <a:latin typeface="Papyrus" charset="0"/>
              </a:rPr>
              <a:t>印度</a:t>
            </a:r>
            <a:endParaRPr lang="en-US" sz="15900" b="1" dirty="0">
              <a:latin typeface="Papyrus" charset="0"/>
            </a:endParaRPr>
          </a:p>
        </p:txBody>
      </p:sp>
      <p:sp>
        <p:nvSpPr>
          <p:cNvPr id="624651" name="Rectangle 11"/>
          <p:cNvSpPr>
            <a:spLocks noChangeArrowheads="1"/>
          </p:cNvSpPr>
          <p:nvPr/>
        </p:nvSpPr>
        <p:spPr bwMode="auto">
          <a:xfrm>
            <a:off x="1981200" y="2572292"/>
            <a:ext cx="5029200" cy="2819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1" hangingPunct="1">
              <a:spcBef>
                <a:spcPct val="20000"/>
              </a:spcBef>
            </a:pPr>
            <a:r>
              <a:rPr lang="ja-JP" altLang="en-US" sz="4000" i="1" dirty="0">
                <a:solidFill>
                  <a:srgbClr val="000000"/>
                </a:solidFill>
                <a:latin typeface="Arial" charset="0"/>
              </a:rPr>
              <a:t>“</a:t>
            </a:r>
            <a:r>
              <a:rPr lang="en-US" sz="4000" i="1" dirty="0">
                <a:solidFill>
                  <a:srgbClr val="000000"/>
                </a:solidFill>
                <a:latin typeface="Arial" charset="0"/>
              </a:rPr>
              <a:t>…</a:t>
            </a:r>
            <a:r>
              <a:rPr lang="zh-CN" altLang="en-US" sz="4000" i="1" dirty="0">
                <a:solidFill>
                  <a:srgbClr val="000000"/>
                </a:solidFill>
                <a:latin typeface="Arial" charset="0"/>
              </a:rPr>
              <a:t>如果身体被烧毁却没有爱， </a:t>
            </a:r>
            <a:endParaRPr lang="en-US" altLang="zh-CN" sz="4000" i="1" dirty="0">
              <a:solidFill>
                <a:srgbClr val="000000"/>
              </a:solidFill>
              <a:latin typeface="Arial" charset="0"/>
            </a:endParaRPr>
          </a:p>
          <a:p>
            <a:pPr algn="ctr" eaLnBrk="1" hangingPunct="1">
              <a:spcBef>
                <a:spcPct val="20000"/>
              </a:spcBef>
            </a:pPr>
            <a:r>
              <a:rPr lang="zh-SG" altLang="en-US" sz="4000" i="1" dirty="0">
                <a:solidFill>
                  <a:srgbClr val="000000"/>
                </a:solidFill>
                <a:latin typeface="Arial" charset="0"/>
              </a:rPr>
              <a:t>算 不 得 </a:t>
            </a:r>
            <a:r>
              <a:rPr lang="zh-CN" altLang="en-US" sz="4000" i="1" dirty="0">
                <a:solidFill>
                  <a:srgbClr val="000000"/>
                </a:solidFill>
                <a:latin typeface="Arial" charset="0"/>
              </a:rPr>
              <a:t>什么</a:t>
            </a:r>
            <a:endParaRPr lang="en-US" sz="4000" i="1" dirty="0">
              <a:solidFill>
                <a:srgbClr val="000000"/>
              </a:solidFill>
              <a:latin typeface="Arial" charset="0"/>
            </a:endParaRPr>
          </a:p>
        </p:txBody>
      </p:sp>
      <p:sp>
        <p:nvSpPr>
          <p:cNvPr id="6" name="Rectangle 6"/>
          <p:cNvSpPr>
            <a:spLocks noChangeArrowheads="1"/>
          </p:cNvSpPr>
          <p:nvPr/>
        </p:nvSpPr>
        <p:spPr bwMode="auto">
          <a:xfrm>
            <a:off x="919843" y="5861957"/>
            <a:ext cx="7772400" cy="99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r>
              <a:rPr lang="ja-JP" altLang="en-US" sz="2000" b="1" dirty="0">
                <a:solidFill>
                  <a:srgbClr val="000000"/>
                </a:solidFill>
                <a:latin typeface="Arial"/>
              </a:rPr>
              <a:t>“</a:t>
            </a:r>
            <a:r>
              <a:rPr lang="zh-CN" altLang="en-US" dirty="0"/>
              <a:t>烈士的鲜血是教会的种子</a:t>
            </a:r>
            <a:r>
              <a:rPr lang="ja-JP" altLang="en-US" dirty="0">
                <a:solidFill>
                  <a:srgbClr val="000000"/>
                </a:solidFill>
                <a:latin typeface="Arial"/>
              </a:rPr>
              <a:t>”</a:t>
            </a:r>
            <a:r>
              <a:rPr lang="en-US" dirty="0">
                <a:solidFill>
                  <a:srgbClr val="000000"/>
                </a:solidFill>
                <a:latin typeface="Papyrus" charset="0"/>
              </a:rPr>
              <a:t> </a:t>
            </a:r>
            <a:br>
              <a:rPr lang="en-US" dirty="0">
                <a:solidFill>
                  <a:srgbClr val="000000"/>
                </a:solidFill>
                <a:latin typeface="Papyrus" charset="0"/>
              </a:rPr>
            </a:br>
            <a:br>
              <a:rPr lang="en-US" sz="2000" dirty="0">
                <a:solidFill>
                  <a:srgbClr val="000000"/>
                </a:solidFill>
                <a:latin typeface="Papyrus" charset="0"/>
              </a:rPr>
            </a:br>
            <a:r>
              <a:rPr lang="en-US" sz="1600" b="1" dirty="0">
                <a:solidFill>
                  <a:srgbClr val="000000"/>
                </a:solidFill>
                <a:latin typeface="Papyrus" charset="0"/>
              </a:rPr>
              <a:t>-</a:t>
            </a:r>
            <a:r>
              <a:rPr lang="zh-CN" altLang="en-US" sz="1600" dirty="0"/>
              <a:t>特塔利安</a:t>
            </a:r>
            <a:r>
              <a:rPr lang="en-US" sz="1600" b="1" dirty="0">
                <a:solidFill>
                  <a:srgbClr val="000000"/>
                </a:solidFill>
                <a:latin typeface="Papyrus" charset="0"/>
              </a:rPr>
              <a:t>-</a:t>
            </a:r>
            <a:r>
              <a:rPr lang="en-US" sz="1400" b="1" dirty="0">
                <a:solidFill>
                  <a:srgbClr val="000000"/>
                </a:solidFill>
                <a:latin typeface="Arial" charset="0"/>
              </a:rPr>
              <a:t> </a:t>
            </a:r>
          </a:p>
        </p:txBody>
      </p:sp>
    </p:spTree>
    <p:extLst>
      <p:ext uri="{BB962C8B-B14F-4D97-AF65-F5344CB8AC3E}">
        <p14:creationId xmlns:p14="http://schemas.microsoft.com/office/powerpoint/2010/main" val="37763261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8" name="Picture 4" descr="image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11" y="-6003"/>
            <a:ext cx="8403115" cy="6864003"/>
          </a:xfrm>
          <a:prstGeom prst="rect">
            <a:avLst/>
          </a:prstGeom>
          <a:noFill/>
          <a:extLst>
            <a:ext uri="{909E8E84-426E-40dd-AFC4-6F175D3DCCD1}">
              <a14:hiddenFill xmlns:a14="http://schemas.microsoft.com/office/drawing/2010/main" xmlns="">
                <a:solidFill>
                  <a:srgbClr val="FFFFFF"/>
                </a:solidFill>
              </a14:hiddenFill>
            </a:ext>
          </a:extLst>
        </p:spPr>
      </p:pic>
      <p:sp>
        <p:nvSpPr>
          <p:cNvPr id="630786" name="Rectangle 2"/>
          <p:cNvSpPr>
            <a:spLocks noGrp="1" noChangeArrowheads="1"/>
          </p:cNvSpPr>
          <p:nvPr>
            <p:ph type="title"/>
          </p:nvPr>
        </p:nvSpPr>
        <p:spPr>
          <a:xfrm>
            <a:off x="685800" y="19512"/>
            <a:ext cx="7772400" cy="1143000"/>
          </a:xfrm>
        </p:spPr>
        <p:txBody>
          <a:bodyPr/>
          <a:lstStyle/>
          <a:p>
            <a:r>
              <a:rPr lang="zh-CN" altLang="en-US" b="1" dirty="0">
                <a:solidFill>
                  <a:srgbClr val="FFFFFF"/>
                </a:solidFill>
              </a:rPr>
              <a:t>被烧毁的教堂</a:t>
            </a:r>
            <a:endParaRPr lang="en-US" b="1" dirty="0">
              <a:solidFill>
                <a:srgbClr val="FFFFFF"/>
              </a:solidFill>
            </a:endParaRPr>
          </a:p>
        </p:txBody>
      </p:sp>
    </p:spTree>
    <p:extLst>
      <p:ext uri="{BB962C8B-B14F-4D97-AF65-F5344CB8AC3E}">
        <p14:creationId xmlns:p14="http://schemas.microsoft.com/office/powerpoint/2010/main" val="27676510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6" name="Picture 4"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6225"/>
            <a:ext cx="8458200" cy="6362700"/>
          </a:xfrm>
          <a:prstGeom prst="rect">
            <a:avLst/>
          </a:prstGeom>
          <a:noFill/>
          <a:extLst>
            <a:ext uri="{909E8E84-426E-40dd-AFC4-6F175D3DCCD1}">
              <a14:hiddenFill xmlns:a14="http://schemas.microsoft.com/office/drawing/2010/main" xmlns="">
                <a:solidFill>
                  <a:srgbClr val="FFFFFF"/>
                </a:solidFill>
              </a14:hiddenFill>
            </a:ext>
          </a:extLst>
        </p:spPr>
      </p:pic>
      <p:sp>
        <p:nvSpPr>
          <p:cNvPr id="627714" name="Rectangle 2"/>
          <p:cNvSpPr>
            <a:spLocks noGrp="1" noChangeArrowheads="1"/>
          </p:cNvSpPr>
          <p:nvPr>
            <p:ph type="title"/>
          </p:nvPr>
        </p:nvSpPr>
        <p:spPr>
          <a:xfrm>
            <a:off x="0" y="0"/>
            <a:ext cx="9144000" cy="1016000"/>
          </a:xfrm>
          <a:solidFill>
            <a:srgbClr val="000000"/>
          </a:solidFill>
        </p:spPr>
        <p:txBody>
          <a:bodyPr/>
          <a:lstStyle/>
          <a:p>
            <a:r>
              <a:rPr lang="zh-SG" altLang="en-US" sz="4000" b="1" dirty="0">
                <a:solidFill>
                  <a:schemeClr val="bg1"/>
                </a:solidFill>
              </a:rPr>
              <a:t>火</a:t>
            </a:r>
            <a:r>
              <a:rPr lang="zh-CN" altLang="en-US" sz="4000" b="1" dirty="0">
                <a:solidFill>
                  <a:schemeClr val="bg1"/>
                </a:solidFill>
              </a:rPr>
              <a:t>灾</a:t>
            </a:r>
            <a:r>
              <a:rPr lang="zh-SG" altLang="en-US" sz="4000" b="1" dirty="0">
                <a:solidFill>
                  <a:schemeClr val="bg1"/>
                </a:solidFill>
              </a:rPr>
              <a:t>毀</a:t>
            </a:r>
            <a:r>
              <a:rPr lang="zh-CN" altLang="en-US" sz="4000" b="1" dirty="0">
                <a:solidFill>
                  <a:schemeClr val="bg1"/>
                </a:solidFill>
              </a:rPr>
              <a:t>损教堂</a:t>
            </a:r>
            <a:endParaRPr lang="en-US" sz="4000" b="1" dirty="0">
              <a:solidFill>
                <a:schemeClr val="bg1"/>
              </a:solidFill>
            </a:endParaRPr>
          </a:p>
        </p:txBody>
      </p:sp>
    </p:spTree>
    <p:extLst>
      <p:ext uri="{BB962C8B-B14F-4D97-AF65-F5344CB8AC3E}">
        <p14:creationId xmlns:p14="http://schemas.microsoft.com/office/powerpoint/2010/main" val="1894729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耶稣写信给了七间教会</a:t>
            </a:r>
            <a:r>
              <a:rPr lang="en-US" b="1" dirty="0">
                <a:latin typeface="Arial" charset="0"/>
                <a:ea typeface="ＭＳ Ｐゴシック" charset="0"/>
              </a:rPr>
              <a:t> </a:t>
            </a:r>
            <a:br>
              <a:rPr lang="en-US" b="1" dirty="0">
                <a:latin typeface="Arial" charset="0"/>
                <a:ea typeface="ＭＳ Ｐゴシック" charset="0"/>
              </a:rPr>
            </a:br>
            <a:r>
              <a:rPr lang="en-US" sz="3200" b="1" dirty="0">
                <a:latin typeface="Arial" charset="0"/>
                <a:ea typeface="ＭＳ Ｐゴシック" charset="0"/>
              </a:rPr>
              <a:t>(</a:t>
            </a:r>
            <a:r>
              <a:rPr lang="zh-SG" altLang="en-US" sz="3200" b="1" dirty="0">
                <a:latin typeface="Arial" charset="0"/>
                <a:ea typeface="ＭＳ Ｐゴシック" charset="0"/>
              </a:rPr>
              <a:t>启示录</a:t>
            </a:r>
            <a:r>
              <a:rPr lang="en-US" sz="3200" b="1" dirty="0">
                <a:latin typeface="Arial" charset="0"/>
                <a:ea typeface="ＭＳ Ｐゴシック" charset="0"/>
              </a:rPr>
              <a:t> 2–3)</a:t>
            </a: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4066847" y="605799"/>
            <a:ext cx="390118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SG" altLang="en-US" b="1" dirty="0">
                <a:solidFill>
                  <a:srgbClr val="000000"/>
                </a:solidFill>
                <a:effectLst>
                  <a:outerShdw blurRad="38100" dist="38100" dir="2700000" algn="tl">
                    <a:srgbClr val="000000">
                      <a:alpha val="43137"/>
                    </a:srgbClr>
                  </a:outerShdw>
                </a:effectLst>
              </a:rPr>
              <a:t>以 弗 所</a:t>
            </a:r>
            <a:endParaRPr lang="en-US" altLang="zh-SG"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士 每 拿</a:t>
            </a:r>
          </a:p>
          <a:p>
            <a:pPr>
              <a:defRPr/>
            </a:pPr>
            <a:r>
              <a:rPr lang="zh-SG" altLang="en-US" b="1" dirty="0">
                <a:solidFill>
                  <a:srgbClr val="000000"/>
                </a:solidFill>
                <a:effectLst>
                  <a:outerShdw blurRad="38100" dist="38100" dir="2700000" algn="tl">
                    <a:srgbClr val="000000">
                      <a:alpha val="43137"/>
                    </a:srgbClr>
                  </a:outerShdw>
                </a:effectLst>
              </a:rPr>
              <a:t>别 迦 摩</a:t>
            </a:r>
            <a:endParaRPr lang="en-US"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推 雅 推 喇 城 </a:t>
            </a:r>
          </a:p>
          <a:p>
            <a:pPr>
              <a:defRPr/>
            </a:pPr>
            <a:r>
              <a:rPr lang="zh-SG" altLang="en-US" b="1" dirty="0">
                <a:solidFill>
                  <a:srgbClr val="000000"/>
                </a:solidFill>
                <a:effectLst>
                  <a:outerShdw blurRad="38100" dist="38100" dir="2700000" algn="tl">
                    <a:srgbClr val="000000">
                      <a:alpha val="43137"/>
                    </a:srgbClr>
                  </a:outerShdw>
                </a:effectLst>
              </a:rPr>
              <a:t>撒 狄</a:t>
            </a:r>
          </a:p>
          <a:p>
            <a:pPr>
              <a:defRPr/>
            </a:pPr>
            <a:r>
              <a:rPr lang="zh-SG" altLang="en-US" b="1" dirty="0">
                <a:solidFill>
                  <a:srgbClr val="000000"/>
                </a:solidFill>
                <a:effectLst>
                  <a:outerShdw blurRad="38100" dist="38100" dir="2700000" algn="tl">
                    <a:srgbClr val="000000">
                      <a:alpha val="43137"/>
                    </a:srgbClr>
                  </a:outerShdw>
                </a:effectLst>
              </a:rPr>
              <a:t>非 拉 铁 非</a:t>
            </a:r>
          </a:p>
          <a:p>
            <a:pPr>
              <a:defRPr/>
            </a:pPr>
            <a:r>
              <a:rPr lang="zh-SG" altLang="en-US" b="1" dirty="0">
                <a:solidFill>
                  <a:srgbClr val="000000"/>
                </a:solidFill>
                <a:effectLst>
                  <a:outerShdw blurRad="38100" dist="38100" dir="2700000" algn="tl">
                    <a:srgbClr val="000000">
                      <a:alpha val="43137"/>
                    </a:srgbClr>
                  </a:outerShdw>
                </a:effectLst>
              </a:rPr>
              <a:t>老 底 嘉</a:t>
            </a:r>
          </a:p>
        </p:txBody>
      </p:sp>
    </p:spTree>
    <p:extLst>
      <p:ext uri="{BB962C8B-B14F-4D97-AF65-F5344CB8AC3E}">
        <p14:creationId xmlns:p14="http://schemas.microsoft.com/office/powerpoint/2010/main" val="4737227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4" name="Picture 4" descr="image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5900"/>
            <a:ext cx="9255667" cy="7315200"/>
          </a:xfrm>
          <a:prstGeom prst="rect">
            <a:avLst/>
          </a:prstGeom>
          <a:noFill/>
          <a:extLst>
            <a:ext uri="{909E8E84-426E-40dd-AFC4-6F175D3DCCD1}">
              <a14:hiddenFill xmlns:a14="http://schemas.microsoft.com/office/drawing/2010/main" xmlns="">
                <a:solidFill>
                  <a:srgbClr val="FFFFFF"/>
                </a:solidFill>
              </a14:hiddenFill>
            </a:ext>
          </a:extLst>
        </p:spPr>
      </p:pic>
      <p:sp>
        <p:nvSpPr>
          <p:cNvPr id="629762" name="Rectangle 2"/>
          <p:cNvSpPr>
            <a:spLocks noGrp="1" noChangeArrowheads="1"/>
          </p:cNvSpPr>
          <p:nvPr>
            <p:ph type="title"/>
          </p:nvPr>
        </p:nvSpPr>
        <p:spPr>
          <a:xfrm>
            <a:off x="82837" y="609600"/>
            <a:ext cx="3547830" cy="3533742"/>
          </a:xfrm>
        </p:spPr>
        <p:txBody>
          <a:bodyPr/>
          <a:lstStyle/>
          <a:p>
            <a:r>
              <a:rPr lang="zh-CN" altLang="en-US" b="1" dirty="0"/>
              <a:t>有些</a:t>
            </a:r>
            <a:br>
              <a:rPr lang="en-US" altLang="zh-CN" b="1" dirty="0"/>
            </a:br>
            <a:r>
              <a:rPr lang="zh-CN" altLang="en-US" b="1" dirty="0"/>
              <a:t>基督徒</a:t>
            </a:r>
            <a:r>
              <a:rPr lang="zh-SG" altLang="en-US" b="1" dirty="0"/>
              <a:t>幸存</a:t>
            </a:r>
            <a:endParaRPr lang="en-US" b="1" dirty="0"/>
          </a:p>
        </p:txBody>
      </p:sp>
    </p:spTree>
    <p:extLst>
      <p:ext uri="{BB962C8B-B14F-4D97-AF65-F5344CB8AC3E}">
        <p14:creationId xmlns:p14="http://schemas.microsoft.com/office/powerpoint/2010/main" val="10095760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12" name="Picture 4"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31810" name="Rectangle 2"/>
          <p:cNvSpPr>
            <a:spLocks noGrp="1" noChangeArrowheads="1"/>
          </p:cNvSpPr>
          <p:nvPr>
            <p:ph type="title"/>
          </p:nvPr>
        </p:nvSpPr>
        <p:spPr>
          <a:xfrm>
            <a:off x="-1" y="0"/>
            <a:ext cx="9144001" cy="974904"/>
          </a:xfrm>
          <a:solidFill>
            <a:srgbClr val="000000"/>
          </a:solidFill>
        </p:spPr>
        <p:txBody>
          <a:bodyPr/>
          <a:lstStyle/>
          <a:p>
            <a:r>
              <a:rPr lang="zh-CN" altLang="en-US" dirty="0">
                <a:solidFill>
                  <a:srgbClr val="FFFFFF"/>
                </a:solidFill>
              </a:rPr>
              <a:t>有些归天国</a:t>
            </a:r>
            <a:endParaRPr lang="en-US" dirty="0">
              <a:solidFill>
                <a:srgbClr val="FFFFFF"/>
              </a:solidFill>
            </a:endParaRPr>
          </a:p>
        </p:txBody>
      </p:sp>
    </p:spTree>
    <p:extLst>
      <p:ext uri="{BB962C8B-B14F-4D97-AF65-F5344CB8AC3E}">
        <p14:creationId xmlns:p14="http://schemas.microsoft.com/office/powerpoint/2010/main" val="9858137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zh-CN" altLang="en-US" sz="8800" dirty="0">
                <a:latin typeface="Arial" charset="0"/>
                <a:ea typeface="Osaka" charset="0"/>
                <a:cs typeface="Arial" charset="0"/>
              </a:rPr>
              <a:t>别 迦 摩</a:t>
            </a:r>
            <a:br>
              <a:rPr lang="en-US" sz="8800" dirty="0">
                <a:solidFill>
                  <a:schemeClr val="bg1"/>
                </a:solidFill>
                <a:latin typeface="Arial" charset="0"/>
                <a:ea typeface="Osaka" charset="0"/>
                <a:cs typeface="Arial" charset="0"/>
              </a:rPr>
            </a:br>
            <a:r>
              <a:rPr lang="zh-CN" altLang="en-US" sz="7200" dirty="0">
                <a:latin typeface="Arial" charset="0"/>
                <a:ea typeface="Osaka" charset="0"/>
                <a:cs typeface="Arial" charset="0"/>
              </a:rPr>
              <a:t>别 迦 摩</a:t>
            </a:r>
            <a:r>
              <a:rPr lang="en-US" sz="7200" dirty="0">
                <a:solidFill>
                  <a:schemeClr val="bg1"/>
                </a:solidFill>
                <a:latin typeface="Arial" charset="0"/>
                <a:ea typeface="Osaka" charset="0"/>
                <a:cs typeface="Arial" charset="0"/>
              </a:rPr>
              <a:t> 2:12-17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8317551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ctrTitle"/>
          </p:nvPr>
        </p:nvSpPr>
        <p:spPr>
          <a:xfrm>
            <a:off x="1173163" y="1066800"/>
            <a:ext cx="7772400" cy="1257300"/>
          </a:xfrm>
        </p:spPr>
        <p:txBody>
          <a:bodyPr/>
          <a:lstStyle/>
          <a:p>
            <a:r>
              <a:rPr lang="zh-CN" altLang="en-US" b="1" i="1" dirty="0">
                <a:solidFill>
                  <a:schemeClr val="tx1"/>
                </a:solidFill>
                <a:latin typeface="Lucida Handwriting" charset="0"/>
                <a:ea typeface="ＭＳ Ｐゴシック" charset="0"/>
              </a:rPr>
              <a:t>亲爱的</a:t>
            </a:r>
            <a:r>
              <a:rPr lang="zh-SG" altLang="en-US" b="1" i="1" dirty="0">
                <a:solidFill>
                  <a:schemeClr val="tx1"/>
                </a:solidFill>
                <a:latin typeface="Lucida Handwriting" charset="0"/>
                <a:ea typeface="ＭＳ Ｐゴシック" charset="0"/>
              </a:rPr>
              <a:t>别 迦 摩</a:t>
            </a:r>
            <a:r>
              <a:rPr lang="en-US" altLang="en-US" b="1" i="1" dirty="0">
                <a:solidFill>
                  <a:schemeClr val="tx1"/>
                </a:solidFill>
                <a:latin typeface="Lucida Handwriting" charset="0"/>
                <a:ea typeface="ＭＳ Ｐゴシック" charset="0"/>
              </a:rPr>
              <a:t> </a:t>
            </a:r>
            <a:r>
              <a:rPr lang="zh-CN" altLang="en-US" b="1" i="1" dirty="0">
                <a:solidFill>
                  <a:schemeClr val="tx1"/>
                </a:solidFill>
                <a:latin typeface="Lucida Handwriting" charset="0"/>
                <a:ea typeface="ＭＳ Ｐゴシック" charset="0"/>
              </a:rPr>
              <a:t>教会</a:t>
            </a:r>
            <a:r>
              <a:rPr lang="en-US" altLang="zh-CN" b="1" i="1" dirty="0">
                <a:solidFill>
                  <a:schemeClr val="tx1"/>
                </a:solidFill>
                <a:latin typeface="Lucida Handwriting" charset="0"/>
                <a:ea typeface="ＭＳ Ｐゴシック" charset="0"/>
              </a:rPr>
              <a:t>…</a:t>
            </a:r>
            <a:r>
              <a:rPr lang="en-US" altLang="en-US" b="1" i="1" dirty="0">
                <a:solidFill>
                  <a:schemeClr val="tx1"/>
                </a:solidFill>
                <a:latin typeface="Lucida Handwriting" charset="0"/>
                <a:ea typeface="ＭＳ Ｐゴシック" charset="0"/>
              </a:rPr>
              <a:t> </a:t>
            </a:r>
          </a:p>
        </p:txBody>
      </p:sp>
      <p:sp>
        <p:nvSpPr>
          <p:cNvPr id="25602" name="Rectangle 3"/>
          <p:cNvSpPr>
            <a:spLocks noGrp="1" noChangeArrowheads="1"/>
          </p:cNvSpPr>
          <p:nvPr>
            <p:ph type="subTitle" idx="1"/>
          </p:nvPr>
        </p:nvSpPr>
        <p:spPr>
          <a:xfrm>
            <a:off x="838200" y="4594225"/>
            <a:ext cx="8305800" cy="1425575"/>
          </a:xfrm>
        </p:spPr>
        <p:txBody>
          <a:bodyPr/>
          <a:lstStyle/>
          <a:p>
            <a:pPr algn="ctr"/>
            <a:r>
              <a:rPr lang="zh-CN" altLang="en-US" sz="4000" b="1" dirty="0">
                <a:latin typeface="Times Roman Bold" charset="0"/>
                <a:ea typeface="ＭＳ Ｐゴシック" charset="0"/>
              </a:rPr>
              <a:t>妥协但继续的教会</a:t>
            </a:r>
            <a:endParaRPr lang="en-US" sz="4000" b="1" dirty="0">
              <a:latin typeface="Times Roman Bold" charset="0"/>
              <a:ea typeface="ＭＳ Ｐゴシック" charset="0"/>
            </a:endParaRPr>
          </a:p>
        </p:txBody>
      </p:sp>
      <p:graphicFrame>
        <p:nvGraphicFramePr>
          <p:cNvPr id="25603" name="Object 4"/>
          <p:cNvGraphicFramePr>
            <a:graphicFrameLocks noChangeAspect="1"/>
          </p:cNvGraphicFramePr>
          <p:nvPr/>
        </p:nvGraphicFramePr>
        <p:xfrm>
          <a:off x="4294188" y="2041525"/>
          <a:ext cx="4422775" cy="2263775"/>
        </p:xfrm>
        <a:graphic>
          <a:graphicData uri="http://schemas.openxmlformats.org/presentationml/2006/ole">
            <mc:AlternateContent xmlns:mc="http://schemas.openxmlformats.org/markup-compatibility/2006">
              <mc:Choice xmlns:v="urn:schemas-microsoft-com:vml" Requires="v">
                <p:oleObj name="Document" r:id="rId3" imgW="1505712" imgH="664464" progId="Word.Document.8">
                  <p:embed/>
                </p:oleObj>
              </mc:Choice>
              <mc:Fallback>
                <p:oleObj name="Document" r:id="rId3" imgW="1505712" imgH="664464" progId="Word.Document.8">
                  <p:embed/>
                  <p:pic>
                    <p:nvPicPr>
                      <p:cNvPr id="0" name="Picture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188" y="2041525"/>
                        <a:ext cx="4422775" cy="2263775"/>
                      </a:xfrm>
                      <a:prstGeom prst="rect">
                        <a:avLst/>
                      </a:prstGeom>
                      <a:noFill/>
                      <a:ln>
                        <a:noFill/>
                      </a:ln>
                      <a:effectLst/>
                      <a:extLst>
                        <a:ext uri="{909E8E84-426E-40dd-AFC4-6F175D3DCCD1}">
                          <a14:hiddenFill xmlns:a14="http://schemas.microsoft.com/office/drawing/2010/main" xmlns="">
                            <a:solidFill>
                              <a:srgbClr val="FF9900"/>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blurRad="63500" dist="38097" dir="2700000" algn="ctr" rotWithShape="0">
                                <a:srgbClr val="CC0066">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591660381"/>
      </p:ext>
    </p:extLst>
  </p:cSld>
  <p:clrMapOvr>
    <a:overrideClrMapping bg1="dk2" tx1="lt1" bg2="dk1" tx2="lt2" accent1="accent1" accent2="accent2" accent3="accent3" accent4="accent4" accent5="accent5" accent6="accent6" hlink="hlink" folHlink="folHlink"/>
  </p:clrMapOvr>
  <p:transition>
    <p:rand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960BC-5FDD-0C51-3974-C8943DD125EE}"/>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0B2BFC1E-65A1-FD84-7BBF-F8A8F4CBD3D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208CDE3C-2C41-9B41-46EE-2031D79630AD}"/>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别 迦 摩</a:t>
            </a:r>
            <a:r>
              <a:rPr lang="en-US" sz="2800" dirty="0">
                <a:latin typeface="Arial" charset="0"/>
                <a:ea typeface="ＭＳ Ｐゴシック" charset="0"/>
              </a:rPr>
              <a:t> (</a:t>
            </a:r>
            <a:r>
              <a:rPr lang="zh-CN" altLang="en-US" sz="2800" dirty="0">
                <a:latin typeface="Arial" charset="0"/>
                <a:ea typeface="ＭＳ Ｐゴシック" charset="0"/>
              </a:rPr>
              <a:t>启</a:t>
            </a:r>
            <a:r>
              <a:rPr lang="en-US" sz="2800" dirty="0">
                <a:latin typeface="Arial" charset="0"/>
                <a:ea typeface="ＭＳ Ｐゴシック" charset="0"/>
              </a:rPr>
              <a:t>2:12-17)</a:t>
            </a:r>
          </a:p>
        </p:txBody>
      </p:sp>
      <p:sp>
        <p:nvSpPr>
          <p:cNvPr id="8" name="TextBox 7">
            <a:extLst>
              <a:ext uri="{FF2B5EF4-FFF2-40B4-BE49-F238E27FC236}">
                <a16:creationId xmlns:a16="http://schemas.microsoft.com/office/drawing/2014/main" id="{662F0491-E30B-7F79-A818-EC3B56A33623}"/>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CAB97AA4-1E19-D041-2240-A89C8072E3F6}"/>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1A5DCB20-EFBC-2A26-A41C-EC960D37FF60}"/>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AD161BD5-6BD2-B070-625A-2CEB9EA5F392}"/>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E472CC88-D504-2084-36B1-72213E244FB8}"/>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8FA86230-92B5-6A87-5D14-8944782BC330}"/>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419806FC-D693-5205-CF7E-58E341A1AF96}"/>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52460056-1367-9B82-DE39-358622BC3690}"/>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A6DEF523-166E-5718-0FC5-BC34858AE36D}"/>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AAB48BD7-7657-F787-C401-3C4A843382D4}"/>
                </a:ext>
              </a:extLst>
            </p:cNvPr>
            <p:cNvSpPr>
              <a:spLocks noChangeArrowheads="1"/>
            </p:cNvSpPr>
            <p:nvPr/>
          </p:nvSpPr>
          <p:spPr bwMode="auto">
            <a:xfrm>
              <a:off x="3059832" y="2348880"/>
              <a:ext cx="2664304" cy="2664312"/>
            </a:xfrm>
            <a:prstGeom prst="wedgeEllipseCallout">
              <a:avLst>
                <a:gd name="adj1" fmla="val -73909"/>
                <a:gd name="adj2" fmla="val -86011"/>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a:extLst>
                <a:ext uri="{FF2B5EF4-FFF2-40B4-BE49-F238E27FC236}">
                  <a16:creationId xmlns:a16="http://schemas.microsoft.com/office/drawing/2014/main" id="{BF0633E8-05C2-C3CE-BA9F-17455979AB34}"/>
                </a:ext>
              </a:extLst>
            </p:cNvPr>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有 两 刃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利 剑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194298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60AEC-7BC2-2464-A987-5B6AFE7EF442}"/>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5B52E87C-4515-C702-6935-7C622E1E3A65}"/>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870FB888-9D8E-B847-4B2C-FFD4F708A725}"/>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别 迦 摩</a:t>
            </a:r>
            <a:r>
              <a:rPr lang="en-US" sz="2800" dirty="0">
                <a:latin typeface="Arial" charset="0"/>
                <a:ea typeface="ＭＳ Ｐゴシック" charset="0"/>
              </a:rPr>
              <a:t> (</a:t>
            </a:r>
            <a:r>
              <a:rPr lang="zh-CN" altLang="en-US" sz="2800" dirty="0">
                <a:latin typeface="Arial" charset="0"/>
                <a:ea typeface="ＭＳ Ｐゴシック" charset="0"/>
              </a:rPr>
              <a:t>启</a:t>
            </a:r>
            <a:r>
              <a:rPr lang="en-US" sz="2800" dirty="0">
                <a:latin typeface="Arial" charset="0"/>
                <a:ea typeface="ＭＳ Ｐゴシック" charset="0"/>
              </a:rPr>
              <a:t>2:12-17)</a:t>
            </a:r>
          </a:p>
        </p:txBody>
      </p:sp>
      <p:sp>
        <p:nvSpPr>
          <p:cNvPr id="8" name="TextBox 7">
            <a:extLst>
              <a:ext uri="{FF2B5EF4-FFF2-40B4-BE49-F238E27FC236}">
                <a16:creationId xmlns:a16="http://schemas.microsoft.com/office/drawing/2014/main" id="{FFEB2E6D-AD16-C39B-DD45-AFA1167FE067}"/>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0C8DA657-8573-03FE-403C-3F6C1691D15C}"/>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3D38F5A7-1B21-2934-0EB2-A48A6A3B4D07}"/>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4F08F385-158D-8970-6E1C-FB01ED05DCE0}"/>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434E90B8-BA44-2596-161C-A0EDF163DF4F}"/>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7A95D071-005F-A2FA-5005-B33D9CBCCAD3}"/>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ACCDA08D-E9BD-8F5E-935B-40074B9D5D07}"/>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849C9F79-4BCA-E123-2E2C-9E0B89756892}"/>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3EE76291-FD4C-8CC0-2ECE-4FA1690CF062}"/>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FA9A3114-A924-AEEB-3F40-037E45878BDA}"/>
                </a:ext>
              </a:extLst>
            </p:cNvPr>
            <p:cNvSpPr>
              <a:spLocks noChangeArrowheads="1"/>
            </p:cNvSpPr>
            <p:nvPr/>
          </p:nvSpPr>
          <p:spPr bwMode="auto">
            <a:xfrm>
              <a:off x="3059832" y="2348880"/>
              <a:ext cx="2664304" cy="2664312"/>
            </a:xfrm>
            <a:prstGeom prst="wedgeEllipseCallout">
              <a:avLst>
                <a:gd name="adj1" fmla="val -73909"/>
                <a:gd name="adj2" fmla="val -86011"/>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a:extLst>
                <a:ext uri="{FF2B5EF4-FFF2-40B4-BE49-F238E27FC236}">
                  <a16:creationId xmlns:a16="http://schemas.microsoft.com/office/drawing/2014/main" id="{DBF64D3A-8D40-1160-E49D-D19AF61AE56F}"/>
                </a:ext>
              </a:extLst>
            </p:cNvPr>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有 两 刃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利 剑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2990D01E-9A56-2A5F-155F-2758EF86E0E2}"/>
              </a:ext>
            </a:extLst>
          </p:cNvPr>
          <p:cNvGrpSpPr>
            <a:grpSpLocks/>
          </p:cNvGrpSpPr>
          <p:nvPr/>
        </p:nvGrpSpPr>
        <p:grpSpPr bwMode="auto">
          <a:xfrm>
            <a:off x="2977352" y="2304005"/>
            <a:ext cx="2811463" cy="2663825"/>
            <a:chOff x="2983931" y="2348880"/>
            <a:chExt cx="2963986" cy="2664296"/>
          </a:xfrm>
        </p:grpSpPr>
        <p:sp>
          <p:nvSpPr>
            <p:cNvPr id="41" name="Oval 23">
              <a:extLst>
                <a:ext uri="{FF2B5EF4-FFF2-40B4-BE49-F238E27FC236}">
                  <a16:creationId xmlns:a16="http://schemas.microsoft.com/office/drawing/2014/main" id="{27AE3B47-73EC-08B5-813F-490885D13894}"/>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FE63732B-979B-A784-37BE-093B5ECB127E}"/>
                </a:ext>
              </a:extLst>
            </p:cNvPr>
            <p:cNvSpPr txBox="1"/>
            <p:nvPr/>
          </p:nvSpPr>
          <p:spPr>
            <a:xfrm>
              <a:off x="2983931" y="2420331"/>
              <a:ext cx="2963986" cy="1939335"/>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还 坚 守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道</a:t>
              </a:r>
              <a:endParaRPr lang="zh-SG" alt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39400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70F1A-AB62-8D99-BC45-6B57F84893CC}"/>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454EC75D-B050-FDFA-C0F7-4B6E9D8683E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61A9F426-8D42-8DB3-2388-600AB4D2A134}"/>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别 迦 摩</a:t>
            </a:r>
            <a:r>
              <a:rPr lang="en-US" sz="2800" dirty="0">
                <a:latin typeface="Arial" charset="0"/>
                <a:ea typeface="ＭＳ Ｐゴシック" charset="0"/>
              </a:rPr>
              <a:t> (</a:t>
            </a:r>
            <a:r>
              <a:rPr lang="zh-CN" altLang="en-US" sz="2800" dirty="0">
                <a:latin typeface="Arial" charset="0"/>
                <a:ea typeface="ＭＳ Ｐゴシック" charset="0"/>
              </a:rPr>
              <a:t>启</a:t>
            </a:r>
            <a:r>
              <a:rPr lang="en-US" sz="2800" dirty="0">
                <a:latin typeface="Arial" charset="0"/>
                <a:ea typeface="ＭＳ Ｐゴシック" charset="0"/>
              </a:rPr>
              <a:t>2:12-17)</a:t>
            </a:r>
          </a:p>
        </p:txBody>
      </p:sp>
      <p:sp>
        <p:nvSpPr>
          <p:cNvPr id="8" name="TextBox 7">
            <a:extLst>
              <a:ext uri="{FF2B5EF4-FFF2-40B4-BE49-F238E27FC236}">
                <a16:creationId xmlns:a16="http://schemas.microsoft.com/office/drawing/2014/main" id="{73C642B7-5BFC-9E8C-0F06-CABA742A27F3}"/>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A90519C7-A213-5548-04D3-AC0BE05150A3}"/>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27FE8CA2-E68D-DCA3-CF16-C59AEF465432}"/>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00ED18A5-7607-E172-9487-97EA15A8F5A4}"/>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537DCE8D-CCBD-AF10-6945-F6061B16DDDA}"/>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754FA0C3-F3A3-B07A-EBBC-9E8BD396A81F}"/>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4B2BBB6F-BABC-D75D-FE7E-85A1BD97E9C6}"/>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52AB74EE-83D0-8B8F-C4F9-3656B64AA0BB}"/>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E0B40A60-0AA2-ED94-6566-8AF7BE799E2F}"/>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BD8EFDEA-2579-1959-578B-D4F1D0AB4703}"/>
                </a:ext>
              </a:extLst>
            </p:cNvPr>
            <p:cNvSpPr>
              <a:spLocks noChangeArrowheads="1"/>
            </p:cNvSpPr>
            <p:nvPr/>
          </p:nvSpPr>
          <p:spPr bwMode="auto">
            <a:xfrm>
              <a:off x="3059832" y="2348880"/>
              <a:ext cx="2664304" cy="2664312"/>
            </a:xfrm>
            <a:prstGeom prst="wedgeEllipseCallout">
              <a:avLst>
                <a:gd name="adj1" fmla="val -73909"/>
                <a:gd name="adj2" fmla="val -86011"/>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a:extLst>
                <a:ext uri="{FF2B5EF4-FFF2-40B4-BE49-F238E27FC236}">
                  <a16:creationId xmlns:a16="http://schemas.microsoft.com/office/drawing/2014/main" id="{E80729BF-1903-ADD2-DD63-B688F4DC762B}"/>
                </a:ext>
              </a:extLst>
            </p:cNvPr>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有 两 刃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利 剑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6E4685D9-B959-2CD4-901F-2545ABAD47E2}"/>
              </a:ext>
            </a:extLst>
          </p:cNvPr>
          <p:cNvGrpSpPr>
            <a:grpSpLocks/>
          </p:cNvGrpSpPr>
          <p:nvPr/>
        </p:nvGrpSpPr>
        <p:grpSpPr bwMode="auto">
          <a:xfrm>
            <a:off x="2977352" y="2304005"/>
            <a:ext cx="2811463" cy="2663825"/>
            <a:chOff x="2983931" y="2348880"/>
            <a:chExt cx="2963986" cy="2664296"/>
          </a:xfrm>
        </p:grpSpPr>
        <p:sp>
          <p:nvSpPr>
            <p:cNvPr id="41" name="Oval 23">
              <a:extLst>
                <a:ext uri="{FF2B5EF4-FFF2-40B4-BE49-F238E27FC236}">
                  <a16:creationId xmlns:a16="http://schemas.microsoft.com/office/drawing/2014/main" id="{8538C27E-34AD-ED3E-5E56-5EF82C5D417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DAA515C6-D7CE-01E4-0913-D613E828B5C5}"/>
                </a:ext>
              </a:extLst>
            </p:cNvPr>
            <p:cNvSpPr txBox="1"/>
            <p:nvPr/>
          </p:nvSpPr>
          <p:spPr>
            <a:xfrm>
              <a:off x="2983931" y="2420331"/>
              <a:ext cx="2963986" cy="1939335"/>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还 坚 守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道</a:t>
              </a:r>
              <a:endParaRPr lang="zh-SG" alt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3" name="Group 42">
            <a:extLst>
              <a:ext uri="{FF2B5EF4-FFF2-40B4-BE49-F238E27FC236}">
                <a16:creationId xmlns:a16="http://schemas.microsoft.com/office/drawing/2014/main" id="{4CE59545-CAB5-20CE-C341-C56F266BCA0C}"/>
              </a:ext>
            </a:extLst>
          </p:cNvPr>
          <p:cNvGrpSpPr>
            <a:grpSpLocks/>
          </p:cNvGrpSpPr>
          <p:nvPr/>
        </p:nvGrpSpPr>
        <p:grpSpPr bwMode="auto">
          <a:xfrm>
            <a:off x="2736056" y="1940718"/>
            <a:ext cx="3671888" cy="3671888"/>
            <a:chOff x="2555776" y="1844824"/>
            <a:chExt cx="3744416" cy="3672408"/>
          </a:xfrm>
        </p:grpSpPr>
        <p:sp>
          <p:nvSpPr>
            <p:cNvPr id="44" name="Oval 21">
              <a:extLst>
                <a:ext uri="{FF2B5EF4-FFF2-40B4-BE49-F238E27FC236}">
                  <a16:creationId xmlns:a16="http://schemas.microsoft.com/office/drawing/2014/main" id="{2077F7DD-3EA0-978D-73AF-4BF83A45790E}"/>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a:extLst>
                <a:ext uri="{FF2B5EF4-FFF2-40B4-BE49-F238E27FC236}">
                  <a16:creationId xmlns:a16="http://schemas.microsoft.com/office/drawing/2014/main" id="{7111F010-0E8F-4564-2A0B-7501F46A4C0F}"/>
                </a:ext>
              </a:extLst>
            </p:cNvPr>
            <p:cNvSpPr txBox="1"/>
            <p:nvPr/>
          </p:nvSpPr>
          <p:spPr>
            <a:xfrm>
              <a:off x="3032530" y="1893071"/>
              <a:ext cx="2490610" cy="1939267"/>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那 里 有 人 服 从 了 巴 兰 和</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尼 哥 拉的 教 训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97001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01010-617B-6B6C-A161-50A3A2B823F0}"/>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35724332-ACD8-C381-B142-E83FE8721456}"/>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F044841C-1F64-B289-DBBF-43D9317B1627}"/>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别 迦 摩</a:t>
            </a:r>
            <a:r>
              <a:rPr lang="en-US" sz="2800" dirty="0">
                <a:latin typeface="Arial" charset="0"/>
                <a:ea typeface="ＭＳ Ｐゴシック" charset="0"/>
              </a:rPr>
              <a:t> (</a:t>
            </a:r>
            <a:r>
              <a:rPr lang="zh-CN" altLang="en-US" sz="2800" dirty="0">
                <a:latin typeface="Arial" charset="0"/>
                <a:ea typeface="ＭＳ Ｐゴシック" charset="0"/>
              </a:rPr>
              <a:t>启</a:t>
            </a:r>
            <a:r>
              <a:rPr lang="en-US" sz="2800" dirty="0">
                <a:latin typeface="Arial" charset="0"/>
                <a:ea typeface="ＭＳ Ｐゴシック" charset="0"/>
              </a:rPr>
              <a:t>2:12-17)</a:t>
            </a:r>
          </a:p>
        </p:txBody>
      </p:sp>
      <p:sp>
        <p:nvSpPr>
          <p:cNvPr id="8" name="TextBox 7">
            <a:extLst>
              <a:ext uri="{FF2B5EF4-FFF2-40B4-BE49-F238E27FC236}">
                <a16:creationId xmlns:a16="http://schemas.microsoft.com/office/drawing/2014/main" id="{9775D046-5DC8-0CFD-39BF-C7EC9422CBB7}"/>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2A400D18-D93A-0255-0769-F98C0B063DE0}"/>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E154D24F-70D9-C327-ED24-EBBF6711D7A0}"/>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7681AEE9-F0E6-5292-B027-E9D9D7E662C1}"/>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7F2CA5FC-BDE8-4A03-1C69-2D34989048AE}"/>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B37D3AC8-15D2-6AD4-5A46-D7B81667DF5D}"/>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1FB1326E-7424-449B-E015-B52121353A5E}"/>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EF063775-0FD4-6718-4B3C-5E550342DC54}"/>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38B9D4B2-B8D6-D4E9-0E67-340A5E320C9D}"/>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CDC5FD70-860A-ECE7-A327-7C05CDC2D81B}"/>
                </a:ext>
              </a:extLst>
            </p:cNvPr>
            <p:cNvSpPr>
              <a:spLocks noChangeArrowheads="1"/>
            </p:cNvSpPr>
            <p:nvPr/>
          </p:nvSpPr>
          <p:spPr bwMode="auto">
            <a:xfrm>
              <a:off x="3059832" y="2348880"/>
              <a:ext cx="2664304" cy="2664312"/>
            </a:xfrm>
            <a:prstGeom prst="wedgeEllipseCallout">
              <a:avLst>
                <a:gd name="adj1" fmla="val -73909"/>
                <a:gd name="adj2" fmla="val -86011"/>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a:extLst>
                <a:ext uri="{FF2B5EF4-FFF2-40B4-BE49-F238E27FC236}">
                  <a16:creationId xmlns:a16="http://schemas.microsoft.com/office/drawing/2014/main" id="{1543312B-16D4-D55D-1B43-B6E85398364C}"/>
                </a:ext>
              </a:extLst>
            </p:cNvPr>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有 两 刃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利 剑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C72BD690-4A55-0F22-0F7E-FBF701D2B12A}"/>
              </a:ext>
            </a:extLst>
          </p:cNvPr>
          <p:cNvGrpSpPr>
            <a:grpSpLocks/>
          </p:cNvGrpSpPr>
          <p:nvPr/>
        </p:nvGrpSpPr>
        <p:grpSpPr bwMode="auto">
          <a:xfrm>
            <a:off x="2977352" y="2304005"/>
            <a:ext cx="2811463" cy="2663825"/>
            <a:chOff x="2983931" y="2348880"/>
            <a:chExt cx="2963986" cy="2664296"/>
          </a:xfrm>
        </p:grpSpPr>
        <p:sp>
          <p:nvSpPr>
            <p:cNvPr id="41" name="Oval 23">
              <a:extLst>
                <a:ext uri="{FF2B5EF4-FFF2-40B4-BE49-F238E27FC236}">
                  <a16:creationId xmlns:a16="http://schemas.microsoft.com/office/drawing/2014/main" id="{55B47311-D6BA-DA14-9920-EDA64EADC15E}"/>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E94B41BF-2565-115F-967C-BC7B4C21B4C5}"/>
                </a:ext>
              </a:extLst>
            </p:cNvPr>
            <p:cNvSpPr txBox="1"/>
            <p:nvPr/>
          </p:nvSpPr>
          <p:spPr>
            <a:xfrm>
              <a:off x="2983931" y="2420331"/>
              <a:ext cx="2963986" cy="1939335"/>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还 坚 守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道</a:t>
              </a:r>
              <a:endParaRPr lang="zh-SG" alt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3" name="Group 42">
            <a:extLst>
              <a:ext uri="{FF2B5EF4-FFF2-40B4-BE49-F238E27FC236}">
                <a16:creationId xmlns:a16="http://schemas.microsoft.com/office/drawing/2014/main" id="{5384F315-99CE-E9D7-4EA2-EA177EE74FD8}"/>
              </a:ext>
            </a:extLst>
          </p:cNvPr>
          <p:cNvGrpSpPr>
            <a:grpSpLocks/>
          </p:cNvGrpSpPr>
          <p:nvPr/>
        </p:nvGrpSpPr>
        <p:grpSpPr bwMode="auto">
          <a:xfrm>
            <a:off x="2736056" y="1940718"/>
            <a:ext cx="3671888" cy="3671888"/>
            <a:chOff x="2555776" y="1844824"/>
            <a:chExt cx="3744416" cy="3672408"/>
          </a:xfrm>
        </p:grpSpPr>
        <p:sp>
          <p:nvSpPr>
            <p:cNvPr id="44" name="Oval 21">
              <a:extLst>
                <a:ext uri="{FF2B5EF4-FFF2-40B4-BE49-F238E27FC236}">
                  <a16:creationId xmlns:a16="http://schemas.microsoft.com/office/drawing/2014/main" id="{2E31138E-4FC7-24ED-D52D-512D5E428FF0}"/>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a:extLst>
                <a:ext uri="{FF2B5EF4-FFF2-40B4-BE49-F238E27FC236}">
                  <a16:creationId xmlns:a16="http://schemas.microsoft.com/office/drawing/2014/main" id="{BF6B1936-0656-9BC8-09FC-EA90CBFDE8DD}"/>
                </a:ext>
              </a:extLst>
            </p:cNvPr>
            <p:cNvSpPr txBox="1"/>
            <p:nvPr/>
          </p:nvSpPr>
          <p:spPr>
            <a:xfrm>
              <a:off x="3032530" y="1893071"/>
              <a:ext cx="2490610" cy="1939267"/>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那 里 有 人 服 从 了 巴 兰 和</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尼 哥 拉的 教 训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a:extLst>
              <a:ext uri="{FF2B5EF4-FFF2-40B4-BE49-F238E27FC236}">
                <a16:creationId xmlns:a16="http://schemas.microsoft.com/office/drawing/2014/main" id="{1FEEAD23-F3AA-BBE8-DF2A-668F4B987BFB}"/>
              </a:ext>
            </a:extLst>
          </p:cNvPr>
          <p:cNvGrpSpPr>
            <a:grpSpLocks/>
          </p:cNvGrpSpPr>
          <p:nvPr/>
        </p:nvGrpSpPr>
        <p:grpSpPr bwMode="auto">
          <a:xfrm>
            <a:off x="2235993" y="1609904"/>
            <a:ext cx="4672013" cy="4600575"/>
            <a:chOff x="2060104" y="1349152"/>
            <a:chExt cx="4672136" cy="4600128"/>
          </a:xfrm>
        </p:grpSpPr>
        <p:sp>
          <p:nvSpPr>
            <p:cNvPr id="47" name="Oval 46">
              <a:extLst>
                <a:ext uri="{FF2B5EF4-FFF2-40B4-BE49-F238E27FC236}">
                  <a16:creationId xmlns:a16="http://schemas.microsoft.com/office/drawing/2014/main" id="{8ACBE9EF-B518-18DD-16AD-FA7D15F9FB6C}"/>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a:extLst>
                <a:ext uri="{FF2B5EF4-FFF2-40B4-BE49-F238E27FC236}">
                  <a16:creationId xmlns:a16="http://schemas.microsoft.com/office/drawing/2014/main" id="{50B1C5D0-6C8E-A0DE-6E0E-C537163A1E8C}"/>
                </a:ext>
              </a:extLst>
            </p:cNvPr>
            <p:cNvSpPr txBox="1"/>
            <p:nvPr/>
          </p:nvSpPr>
          <p:spPr>
            <a:xfrm>
              <a:off x="3060255" y="1412646"/>
              <a:ext cx="2663895" cy="1200212"/>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忏悔</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40473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8D13B-40F1-BC97-1BB1-CCA08F04B436}"/>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88AF1627-4460-10FD-5704-32C451C41205}"/>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85D5DFC6-DA7F-8C6E-0A5C-3433A71D76E8}"/>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别 迦 摩</a:t>
            </a:r>
            <a:r>
              <a:rPr lang="en-US" sz="2800" dirty="0">
                <a:latin typeface="Arial" charset="0"/>
                <a:ea typeface="ＭＳ Ｐゴシック" charset="0"/>
              </a:rPr>
              <a:t> (</a:t>
            </a:r>
            <a:r>
              <a:rPr lang="zh-CN" altLang="en-US" sz="2800" dirty="0">
                <a:latin typeface="Arial" charset="0"/>
                <a:ea typeface="ＭＳ Ｐゴシック" charset="0"/>
              </a:rPr>
              <a:t>启</a:t>
            </a:r>
            <a:r>
              <a:rPr lang="en-US" sz="2800" dirty="0">
                <a:latin typeface="Arial" charset="0"/>
                <a:ea typeface="ＭＳ Ｐゴシック" charset="0"/>
              </a:rPr>
              <a:t>2:12-17)</a:t>
            </a:r>
          </a:p>
        </p:txBody>
      </p:sp>
      <p:sp>
        <p:nvSpPr>
          <p:cNvPr id="8" name="TextBox 7">
            <a:extLst>
              <a:ext uri="{FF2B5EF4-FFF2-40B4-BE49-F238E27FC236}">
                <a16:creationId xmlns:a16="http://schemas.microsoft.com/office/drawing/2014/main" id="{A72BD449-DB81-0AA5-1E4D-ED3A9A358B03}"/>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DAAC4823-D5C9-B615-891E-1BF42365CE93}"/>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2DD9CF8E-0429-3523-3672-206DB06B69B4}"/>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0ABE401C-94DC-DA2C-5F01-ACD2418372A2}"/>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00ED77F5-ABAD-059F-4D55-B8E12803181D}"/>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6568E7B8-FF8A-D223-4DEB-8907F425AA53}"/>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B48DC20E-3C0E-E643-B448-50EDCBFA1ED0}"/>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1E980872-3CA6-E5B5-0DAE-3A9D0EAA4FF2}"/>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FEC6A24A-4337-5E3D-7A25-22A22A3B2347}"/>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AE001E77-93C4-66F1-70E5-951E62D3B9B4}"/>
                </a:ext>
              </a:extLst>
            </p:cNvPr>
            <p:cNvSpPr>
              <a:spLocks noChangeArrowheads="1"/>
            </p:cNvSpPr>
            <p:nvPr/>
          </p:nvSpPr>
          <p:spPr bwMode="auto">
            <a:xfrm>
              <a:off x="3059832" y="2348880"/>
              <a:ext cx="2664304" cy="2664312"/>
            </a:xfrm>
            <a:prstGeom prst="wedgeEllipseCallout">
              <a:avLst>
                <a:gd name="adj1" fmla="val -73909"/>
                <a:gd name="adj2" fmla="val -86011"/>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a:extLst>
                <a:ext uri="{FF2B5EF4-FFF2-40B4-BE49-F238E27FC236}">
                  <a16:creationId xmlns:a16="http://schemas.microsoft.com/office/drawing/2014/main" id="{530F12FA-BB4C-FBA7-0110-6E8FA542A70A}"/>
                </a:ext>
              </a:extLst>
            </p:cNvPr>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有 两 刃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利 剑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7D2EA6E7-1F90-F951-51BF-2F02268E509A}"/>
              </a:ext>
            </a:extLst>
          </p:cNvPr>
          <p:cNvGrpSpPr>
            <a:grpSpLocks/>
          </p:cNvGrpSpPr>
          <p:nvPr/>
        </p:nvGrpSpPr>
        <p:grpSpPr bwMode="auto">
          <a:xfrm>
            <a:off x="2977352" y="2304005"/>
            <a:ext cx="2811463" cy="2663825"/>
            <a:chOff x="2983931" y="2348880"/>
            <a:chExt cx="2963986" cy="2664296"/>
          </a:xfrm>
        </p:grpSpPr>
        <p:sp>
          <p:nvSpPr>
            <p:cNvPr id="41" name="Oval 23">
              <a:extLst>
                <a:ext uri="{FF2B5EF4-FFF2-40B4-BE49-F238E27FC236}">
                  <a16:creationId xmlns:a16="http://schemas.microsoft.com/office/drawing/2014/main" id="{254C1224-1343-6575-D678-B90974954105}"/>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EA3D6332-90D6-D311-D555-39DA83E51032}"/>
                </a:ext>
              </a:extLst>
            </p:cNvPr>
            <p:cNvSpPr txBox="1"/>
            <p:nvPr/>
          </p:nvSpPr>
          <p:spPr>
            <a:xfrm>
              <a:off x="2983931" y="2420331"/>
              <a:ext cx="2963986" cy="1939335"/>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还 坚 守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道</a:t>
              </a:r>
              <a:endParaRPr lang="zh-SG" alt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3" name="Group 42">
            <a:extLst>
              <a:ext uri="{FF2B5EF4-FFF2-40B4-BE49-F238E27FC236}">
                <a16:creationId xmlns:a16="http://schemas.microsoft.com/office/drawing/2014/main" id="{3DE5B9FD-F6D5-A325-50A3-62549555E95E}"/>
              </a:ext>
            </a:extLst>
          </p:cNvPr>
          <p:cNvGrpSpPr>
            <a:grpSpLocks/>
          </p:cNvGrpSpPr>
          <p:nvPr/>
        </p:nvGrpSpPr>
        <p:grpSpPr bwMode="auto">
          <a:xfrm>
            <a:off x="2736056" y="1940718"/>
            <a:ext cx="3671888" cy="3671888"/>
            <a:chOff x="2555776" y="1844824"/>
            <a:chExt cx="3744416" cy="3672408"/>
          </a:xfrm>
        </p:grpSpPr>
        <p:sp>
          <p:nvSpPr>
            <p:cNvPr id="44" name="Oval 21">
              <a:extLst>
                <a:ext uri="{FF2B5EF4-FFF2-40B4-BE49-F238E27FC236}">
                  <a16:creationId xmlns:a16="http://schemas.microsoft.com/office/drawing/2014/main" id="{B3428587-C4FB-93CC-CDD3-038BF12A00C0}"/>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a:extLst>
                <a:ext uri="{FF2B5EF4-FFF2-40B4-BE49-F238E27FC236}">
                  <a16:creationId xmlns:a16="http://schemas.microsoft.com/office/drawing/2014/main" id="{7AA08877-F00D-9C5E-CAD5-CB9B748FDCF6}"/>
                </a:ext>
              </a:extLst>
            </p:cNvPr>
            <p:cNvSpPr txBox="1"/>
            <p:nvPr/>
          </p:nvSpPr>
          <p:spPr>
            <a:xfrm>
              <a:off x="3032530" y="1893071"/>
              <a:ext cx="2490610" cy="1939267"/>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那 里 有 人 服 从 了 巴 兰 和</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尼 哥 拉的 教 训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a:extLst>
              <a:ext uri="{FF2B5EF4-FFF2-40B4-BE49-F238E27FC236}">
                <a16:creationId xmlns:a16="http://schemas.microsoft.com/office/drawing/2014/main" id="{6243DE0C-0B88-F2E6-FC35-96AC05792A84}"/>
              </a:ext>
            </a:extLst>
          </p:cNvPr>
          <p:cNvGrpSpPr>
            <a:grpSpLocks/>
          </p:cNvGrpSpPr>
          <p:nvPr/>
        </p:nvGrpSpPr>
        <p:grpSpPr bwMode="auto">
          <a:xfrm>
            <a:off x="2235993" y="1609904"/>
            <a:ext cx="4672013" cy="4600575"/>
            <a:chOff x="2060104" y="1349152"/>
            <a:chExt cx="4672136" cy="4600128"/>
          </a:xfrm>
        </p:grpSpPr>
        <p:sp>
          <p:nvSpPr>
            <p:cNvPr id="47" name="Oval 46">
              <a:extLst>
                <a:ext uri="{FF2B5EF4-FFF2-40B4-BE49-F238E27FC236}">
                  <a16:creationId xmlns:a16="http://schemas.microsoft.com/office/drawing/2014/main" id="{7A8A0998-0BA1-2A3A-472B-A5CD90BCF3E9}"/>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a:extLst>
                <a:ext uri="{FF2B5EF4-FFF2-40B4-BE49-F238E27FC236}">
                  <a16:creationId xmlns:a16="http://schemas.microsoft.com/office/drawing/2014/main" id="{38327329-7D0A-15BA-96D9-8F8214856F7C}"/>
                </a:ext>
              </a:extLst>
            </p:cNvPr>
            <p:cNvSpPr txBox="1"/>
            <p:nvPr/>
          </p:nvSpPr>
          <p:spPr>
            <a:xfrm>
              <a:off x="3060255" y="1412646"/>
              <a:ext cx="2663895" cy="1200212"/>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忏悔</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a:extLst>
              <a:ext uri="{FF2B5EF4-FFF2-40B4-BE49-F238E27FC236}">
                <a16:creationId xmlns:a16="http://schemas.microsoft.com/office/drawing/2014/main" id="{8FBA86BB-4B9A-8574-E324-07809C63B7A8}"/>
              </a:ext>
            </a:extLst>
          </p:cNvPr>
          <p:cNvGrpSpPr>
            <a:grpSpLocks noChangeAspect="1"/>
          </p:cNvGrpSpPr>
          <p:nvPr/>
        </p:nvGrpSpPr>
        <p:grpSpPr bwMode="auto">
          <a:xfrm>
            <a:off x="1784350" y="1067721"/>
            <a:ext cx="5688012" cy="5688012"/>
            <a:chOff x="14242570" y="-381718"/>
            <a:chExt cx="5904656" cy="5688632"/>
          </a:xfrm>
        </p:grpSpPr>
        <p:sp>
          <p:nvSpPr>
            <p:cNvPr id="50" name="Oval 4">
              <a:extLst>
                <a:ext uri="{FF2B5EF4-FFF2-40B4-BE49-F238E27FC236}">
                  <a16:creationId xmlns:a16="http://schemas.microsoft.com/office/drawing/2014/main" id="{4CF11232-6FF8-4A91-F348-62AD8E467DFE}"/>
                </a:ext>
              </a:extLst>
            </p:cNvPr>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a:extLst>
                <a:ext uri="{FF2B5EF4-FFF2-40B4-BE49-F238E27FC236}">
                  <a16:creationId xmlns:a16="http://schemas.microsoft.com/office/drawing/2014/main" id="{FFB8FF78-4C61-DE82-EC0F-576910D98143}"/>
                </a:ext>
              </a:extLst>
            </p:cNvPr>
            <p:cNvSpPr txBox="1"/>
            <p:nvPr/>
          </p:nvSpPr>
          <p:spPr>
            <a:xfrm>
              <a:off x="15661467" y="-381718"/>
              <a:ext cx="3065214" cy="2677948"/>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若 不 悔 改 ，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我 就 快 临 到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你 那 里 ，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用 我 口 中 的 剑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攻 击 他 们</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169325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191A8-E24D-8E13-F394-310FCC03FFC7}"/>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30596C69-5845-6911-32CB-CFDBDC741BD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B0896194-1F94-C404-3F3C-4A84E31604E1}"/>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别 迦 摩</a:t>
            </a:r>
            <a:r>
              <a:rPr lang="en-US" sz="2800" dirty="0">
                <a:latin typeface="Arial" charset="0"/>
                <a:ea typeface="ＭＳ Ｐゴシック" charset="0"/>
              </a:rPr>
              <a:t> (</a:t>
            </a:r>
            <a:r>
              <a:rPr lang="zh-CN" altLang="en-US" sz="2800" dirty="0">
                <a:latin typeface="Arial" charset="0"/>
                <a:ea typeface="ＭＳ Ｐゴシック" charset="0"/>
              </a:rPr>
              <a:t>启</a:t>
            </a:r>
            <a:r>
              <a:rPr lang="en-US" sz="2800" dirty="0">
                <a:latin typeface="Arial" charset="0"/>
                <a:ea typeface="ＭＳ Ｐゴシック" charset="0"/>
              </a:rPr>
              <a:t>2:12-17)</a:t>
            </a:r>
          </a:p>
        </p:txBody>
      </p:sp>
      <p:sp>
        <p:nvSpPr>
          <p:cNvPr id="8" name="TextBox 7">
            <a:extLst>
              <a:ext uri="{FF2B5EF4-FFF2-40B4-BE49-F238E27FC236}">
                <a16:creationId xmlns:a16="http://schemas.microsoft.com/office/drawing/2014/main" id="{F785AB0A-9D13-1F00-1043-E4AAE10D9F3C}"/>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573151ED-0EE3-9D61-E85C-1E2131C864BD}"/>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3397A742-1EEF-A8E3-BFBF-282604FE6345}"/>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79AE5718-9E96-2F77-8F2A-37106852E4B2}"/>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715392E7-1EEA-37F4-22DD-D91187979D7E}"/>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6BDE20CE-C8F1-D704-2FB5-F320E7D3D46E}"/>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E468CE89-2A3B-2194-DCE7-F03C085346B6}"/>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A3C931B0-46C7-EB9D-4E11-A1FAE828B58F}"/>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741960CA-4027-F951-FEE4-DFFECB197B12}"/>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20611770-E879-0F0B-DA48-1E32BD9962A0}"/>
                </a:ext>
              </a:extLst>
            </p:cNvPr>
            <p:cNvSpPr>
              <a:spLocks noChangeArrowheads="1"/>
            </p:cNvSpPr>
            <p:nvPr/>
          </p:nvSpPr>
          <p:spPr bwMode="auto">
            <a:xfrm>
              <a:off x="3059832" y="2348880"/>
              <a:ext cx="2664304" cy="2664312"/>
            </a:xfrm>
            <a:prstGeom prst="wedgeEllipseCallout">
              <a:avLst>
                <a:gd name="adj1" fmla="val -73909"/>
                <a:gd name="adj2" fmla="val -86011"/>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a:extLst>
                <a:ext uri="{FF2B5EF4-FFF2-40B4-BE49-F238E27FC236}">
                  <a16:creationId xmlns:a16="http://schemas.microsoft.com/office/drawing/2014/main" id="{4F82B7CC-C5C1-1DBB-0234-9D918A74DBF7}"/>
                </a:ext>
              </a:extLst>
            </p:cNvPr>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有 两 刃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利 剑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2E822E36-82C1-1682-6207-CF77E9ADC923}"/>
              </a:ext>
            </a:extLst>
          </p:cNvPr>
          <p:cNvGrpSpPr>
            <a:grpSpLocks/>
          </p:cNvGrpSpPr>
          <p:nvPr/>
        </p:nvGrpSpPr>
        <p:grpSpPr bwMode="auto">
          <a:xfrm>
            <a:off x="2977352" y="2304005"/>
            <a:ext cx="2811463" cy="2663825"/>
            <a:chOff x="2983931" y="2348880"/>
            <a:chExt cx="2963986" cy="2664296"/>
          </a:xfrm>
        </p:grpSpPr>
        <p:sp>
          <p:nvSpPr>
            <p:cNvPr id="41" name="Oval 23">
              <a:extLst>
                <a:ext uri="{FF2B5EF4-FFF2-40B4-BE49-F238E27FC236}">
                  <a16:creationId xmlns:a16="http://schemas.microsoft.com/office/drawing/2014/main" id="{6D21895C-126A-CD42-84FC-51C5BF00770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13EAE65D-350C-F4CE-D6E9-A30F77ADBF54}"/>
                </a:ext>
              </a:extLst>
            </p:cNvPr>
            <p:cNvSpPr txBox="1"/>
            <p:nvPr/>
          </p:nvSpPr>
          <p:spPr>
            <a:xfrm>
              <a:off x="2983931" y="2420331"/>
              <a:ext cx="2963986" cy="1939335"/>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还 坚 守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道</a:t>
              </a:r>
              <a:endParaRPr lang="zh-SG" alt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3" name="Group 42">
            <a:extLst>
              <a:ext uri="{FF2B5EF4-FFF2-40B4-BE49-F238E27FC236}">
                <a16:creationId xmlns:a16="http://schemas.microsoft.com/office/drawing/2014/main" id="{7CC514F3-079A-9117-BFD8-350217A8041A}"/>
              </a:ext>
            </a:extLst>
          </p:cNvPr>
          <p:cNvGrpSpPr>
            <a:grpSpLocks/>
          </p:cNvGrpSpPr>
          <p:nvPr/>
        </p:nvGrpSpPr>
        <p:grpSpPr bwMode="auto">
          <a:xfrm>
            <a:off x="2736056" y="1940718"/>
            <a:ext cx="3671888" cy="3671888"/>
            <a:chOff x="2555776" y="1844824"/>
            <a:chExt cx="3744416" cy="3672408"/>
          </a:xfrm>
        </p:grpSpPr>
        <p:sp>
          <p:nvSpPr>
            <p:cNvPr id="44" name="Oval 21">
              <a:extLst>
                <a:ext uri="{FF2B5EF4-FFF2-40B4-BE49-F238E27FC236}">
                  <a16:creationId xmlns:a16="http://schemas.microsoft.com/office/drawing/2014/main" id="{771D2432-9093-DA8E-0B99-6E6CD389CD73}"/>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a:extLst>
                <a:ext uri="{FF2B5EF4-FFF2-40B4-BE49-F238E27FC236}">
                  <a16:creationId xmlns:a16="http://schemas.microsoft.com/office/drawing/2014/main" id="{9C908430-1DF0-0456-BBE1-C1BDFA43FF3B}"/>
                </a:ext>
              </a:extLst>
            </p:cNvPr>
            <p:cNvSpPr txBox="1"/>
            <p:nvPr/>
          </p:nvSpPr>
          <p:spPr>
            <a:xfrm>
              <a:off x="3032530" y="1893071"/>
              <a:ext cx="2490610" cy="1939267"/>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那 里 有 人 服 从 了 巴 兰 和</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尼 哥 拉的 教 训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a:extLst>
              <a:ext uri="{FF2B5EF4-FFF2-40B4-BE49-F238E27FC236}">
                <a16:creationId xmlns:a16="http://schemas.microsoft.com/office/drawing/2014/main" id="{11DD29EC-2FEB-E6DA-EEE7-EE0828F175A9}"/>
              </a:ext>
            </a:extLst>
          </p:cNvPr>
          <p:cNvGrpSpPr>
            <a:grpSpLocks/>
          </p:cNvGrpSpPr>
          <p:nvPr/>
        </p:nvGrpSpPr>
        <p:grpSpPr bwMode="auto">
          <a:xfrm>
            <a:off x="2235993" y="1609904"/>
            <a:ext cx="4672013" cy="4600575"/>
            <a:chOff x="2060104" y="1349152"/>
            <a:chExt cx="4672136" cy="4600128"/>
          </a:xfrm>
        </p:grpSpPr>
        <p:sp>
          <p:nvSpPr>
            <p:cNvPr id="47" name="Oval 46">
              <a:extLst>
                <a:ext uri="{FF2B5EF4-FFF2-40B4-BE49-F238E27FC236}">
                  <a16:creationId xmlns:a16="http://schemas.microsoft.com/office/drawing/2014/main" id="{A88BB615-AF75-F4B5-3FBA-4E9311C5A002}"/>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a:extLst>
                <a:ext uri="{FF2B5EF4-FFF2-40B4-BE49-F238E27FC236}">
                  <a16:creationId xmlns:a16="http://schemas.microsoft.com/office/drawing/2014/main" id="{2C581D0C-4489-926E-43DB-4ADEA5D83209}"/>
                </a:ext>
              </a:extLst>
            </p:cNvPr>
            <p:cNvSpPr txBox="1"/>
            <p:nvPr/>
          </p:nvSpPr>
          <p:spPr>
            <a:xfrm>
              <a:off x="3060255" y="1412646"/>
              <a:ext cx="2663895" cy="1200212"/>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忏悔</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a:extLst>
              <a:ext uri="{FF2B5EF4-FFF2-40B4-BE49-F238E27FC236}">
                <a16:creationId xmlns:a16="http://schemas.microsoft.com/office/drawing/2014/main" id="{B52E27D7-28CE-7D21-AFBA-EE7D8DC0033B}"/>
              </a:ext>
            </a:extLst>
          </p:cNvPr>
          <p:cNvGrpSpPr>
            <a:grpSpLocks noChangeAspect="1"/>
          </p:cNvGrpSpPr>
          <p:nvPr/>
        </p:nvGrpSpPr>
        <p:grpSpPr bwMode="auto">
          <a:xfrm>
            <a:off x="1784350" y="1067721"/>
            <a:ext cx="5688012" cy="5688012"/>
            <a:chOff x="14242570" y="-381718"/>
            <a:chExt cx="5904656" cy="5688632"/>
          </a:xfrm>
        </p:grpSpPr>
        <p:sp>
          <p:nvSpPr>
            <p:cNvPr id="50" name="Oval 4">
              <a:extLst>
                <a:ext uri="{FF2B5EF4-FFF2-40B4-BE49-F238E27FC236}">
                  <a16:creationId xmlns:a16="http://schemas.microsoft.com/office/drawing/2014/main" id="{40AAE3D1-9C18-E916-BA65-7185870FD3F3}"/>
                </a:ext>
              </a:extLst>
            </p:cNvPr>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a:extLst>
                <a:ext uri="{FF2B5EF4-FFF2-40B4-BE49-F238E27FC236}">
                  <a16:creationId xmlns:a16="http://schemas.microsoft.com/office/drawing/2014/main" id="{444F40C4-ACFA-FAFA-46F3-B2BAF002A37E}"/>
                </a:ext>
              </a:extLst>
            </p:cNvPr>
            <p:cNvSpPr txBox="1"/>
            <p:nvPr/>
          </p:nvSpPr>
          <p:spPr>
            <a:xfrm>
              <a:off x="15661467" y="-381718"/>
              <a:ext cx="3065214" cy="2677948"/>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若 不 悔 改 ，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我 就 快 临 到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你 那 里 ，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用 我 口 中 的 剑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攻 击 他 们</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52" name="Group 51">
            <a:extLst>
              <a:ext uri="{FF2B5EF4-FFF2-40B4-BE49-F238E27FC236}">
                <a16:creationId xmlns:a16="http://schemas.microsoft.com/office/drawing/2014/main" id="{05E5D985-3988-7A02-F34B-5139C847BE0D}"/>
              </a:ext>
            </a:extLst>
          </p:cNvPr>
          <p:cNvGrpSpPr>
            <a:grpSpLocks noChangeAspect="1"/>
          </p:cNvGrpSpPr>
          <p:nvPr/>
        </p:nvGrpSpPr>
        <p:grpSpPr bwMode="auto">
          <a:xfrm>
            <a:off x="1476375" y="563689"/>
            <a:ext cx="6354763" cy="6696075"/>
            <a:chOff x="1475657" y="836712"/>
            <a:chExt cx="5402104" cy="5688632"/>
          </a:xfrm>
        </p:grpSpPr>
        <p:sp>
          <p:nvSpPr>
            <p:cNvPr id="53" name="Oval 4">
              <a:extLst>
                <a:ext uri="{FF2B5EF4-FFF2-40B4-BE49-F238E27FC236}">
                  <a16:creationId xmlns:a16="http://schemas.microsoft.com/office/drawing/2014/main" id="{A56C69F1-3310-8168-52B8-308D74206D4A}"/>
                </a:ext>
              </a:extLst>
            </p:cNvPr>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endParaRPr>
            </a:p>
          </p:txBody>
        </p:sp>
        <p:sp>
          <p:nvSpPr>
            <p:cNvPr id="54" name="TextBox 53">
              <a:extLst>
                <a:ext uri="{FF2B5EF4-FFF2-40B4-BE49-F238E27FC236}">
                  <a16:creationId xmlns:a16="http://schemas.microsoft.com/office/drawing/2014/main" id="{5FC42297-86DB-A75A-0A16-E2D7C3ECE7E4}"/>
                </a:ext>
              </a:extLst>
            </p:cNvPr>
            <p:cNvSpPr txBox="1"/>
            <p:nvPr/>
          </p:nvSpPr>
          <p:spPr>
            <a:xfrm>
              <a:off x="2320533" y="1304643"/>
              <a:ext cx="3347388" cy="196103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必 将 那 隐 藏 的 吗 哪 赐 给 他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并 赐 他 一 块 白 石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石 上 写 着 新 名</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287657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p:cTn id="42" dur="500" fill="hold"/>
                                        <p:tgtEl>
                                          <p:spTgt spid="52"/>
                                        </p:tgtEl>
                                        <p:attrNameLst>
                                          <p:attrName>ppt_w</p:attrName>
                                        </p:attrNameLst>
                                      </p:cBhvr>
                                      <p:tavLst>
                                        <p:tav tm="0">
                                          <p:val>
                                            <p:fltVal val="0"/>
                                          </p:val>
                                        </p:tav>
                                        <p:tav tm="100000">
                                          <p:val>
                                            <p:strVal val="#ppt_w"/>
                                          </p:val>
                                        </p:tav>
                                      </p:tavLst>
                                    </p:anim>
                                    <p:anim calcmode="lin" valueType="num">
                                      <p:cBhvr>
                                        <p:cTn id="43" dur="500" fill="hold"/>
                                        <p:tgtEl>
                                          <p:spTgt spid="52"/>
                                        </p:tgtEl>
                                        <p:attrNameLst>
                                          <p:attrName>ppt_h</p:attrName>
                                        </p:attrNameLst>
                                      </p:cBhvr>
                                      <p:tavLst>
                                        <p:tav tm="0">
                                          <p:val>
                                            <p:fltVal val="0"/>
                                          </p:val>
                                        </p:tav>
                                        <p:tav tm="100000">
                                          <p:val>
                                            <p:strVal val="#ppt_h"/>
                                          </p:val>
                                        </p:tav>
                                      </p:tavLst>
                                    </p:anim>
                                    <p:animEffect transition="in" filter="fade">
                                      <p:cBhvr>
                                        <p:cTn id="4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5"/>
          <p:cNvSpPr>
            <a:spLocks noGrp="1" noChangeArrowheads="1"/>
          </p:cNvSpPr>
          <p:nvPr>
            <p:ph type="title"/>
          </p:nvPr>
        </p:nvSpPr>
        <p:spPr>
          <a:xfrm rot="5400000">
            <a:off x="5076031" y="2782094"/>
            <a:ext cx="6985001" cy="1366837"/>
          </a:xfrm>
          <a:solidFill>
            <a:srgbClr val="000000"/>
          </a:solidFill>
        </p:spPr>
        <p:txBody>
          <a:bodyPr/>
          <a:lstStyle/>
          <a:p>
            <a:r>
              <a:rPr lang="zh-CN" altLang="en-US" sz="8800" dirty="0">
                <a:solidFill>
                  <a:schemeClr val="bg1"/>
                </a:solidFill>
                <a:ea typeface="SimSun" pitchFamily="2" charset="-122"/>
              </a:rPr>
              <a:t>启示录</a:t>
            </a:r>
            <a:endParaRPr lang="en-US" sz="8800" dirty="0">
              <a:solidFill>
                <a:schemeClr val="bg1"/>
              </a:solidFill>
            </a:endParaRPr>
          </a:p>
        </p:txBody>
      </p:sp>
      <p:sp>
        <p:nvSpPr>
          <p:cNvPr id="653314" name="Text Box 7"/>
          <p:cNvSpPr txBox="1">
            <a:spLocks noChangeArrowheads="1"/>
          </p:cNvSpPr>
          <p:nvPr/>
        </p:nvSpPr>
        <p:spPr bwMode="auto">
          <a:xfrm>
            <a:off x="8488391"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a:solidFill>
                  <a:srgbClr val="FFFFFF"/>
                </a:solidFill>
                <a:latin typeface="Arial"/>
                <a:cs typeface="Arial"/>
              </a:rPr>
              <a:t>318</a:t>
            </a:r>
          </a:p>
        </p:txBody>
      </p:sp>
      <p:graphicFrame>
        <p:nvGraphicFramePr>
          <p:cNvPr id="9" name="Table 8"/>
          <p:cNvGraphicFramePr>
            <a:graphicFrameLocks noGrp="1"/>
          </p:cNvGraphicFramePr>
          <p:nvPr>
            <p:extLst>
              <p:ext uri="{D42A27DB-BD31-4B8C-83A1-F6EECF244321}">
                <p14:modId xmlns:p14="http://schemas.microsoft.com/office/powerpoint/2010/main" val="4256403216"/>
              </p:ext>
            </p:extLst>
          </p:nvPr>
        </p:nvGraphicFramePr>
        <p:xfrm>
          <a:off x="0" y="0"/>
          <a:ext cx="7924800" cy="685800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rPr>
                        <a:t>基督的主权在未来的胜利</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主权是属于基督</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PMingLiU" pitchFamily="18" charset="-120"/>
                          <a:cs typeface="Arial"/>
                        </a:rPr>
                        <a:t>主权在教会</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主权在末日</a:t>
                      </a:r>
                      <a:r>
                        <a:rPr kumimoji="0" lang="zh-TW" altLang="en-US" sz="2000" b="1" i="0" u="none" strike="noStrike" cap="none" normalizeH="0" baseline="0">
                          <a:ln>
                            <a:noFill/>
                          </a:ln>
                          <a:solidFill>
                            <a:schemeClr val="tx1"/>
                          </a:solidFill>
                          <a:effectLst/>
                          <a:latin typeface="Arial"/>
                          <a:ea typeface="ヒラギノ角ゴ Pro W3" pitchFamily="1" charset="-128"/>
                          <a:cs typeface="Arial"/>
                        </a:rPr>
                        <a:t>的</a:t>
                      </a:r>
                      <a:r>
                        <a:rPr kumimoji="0" lang="zh-CN" altLang="en-US" sz="2000" b="1" i="0" u="none" strike="noStrike" cap="none" normalizeH="0" baseline="0">
                          <a:ln>
                            <a:noFill/>
                          </a:ln>
                          <a:solidFill>
                            <a:schemeClr val="tx1"/>
                          </a:solidFill>
                          <a:effectLst/>
                          <a:latin typeface="Arial"/>
                          <a:ea typeface="SimSun" pitchFamily="2" charset="-122"/>
                          <a:cs typeface="Arial"/>
                        </a:rPr>
                        <a:t>事件</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第 </a:t>
                      </a:r>
                      <a:r>
                        <a:rPr kumimoji="0" lang="en-US" sz="1800" b="1" i="0" u="none" strike="noStrike" cap="none" normalizeH="0" baseline="0" dirty="0">
                          <a:ln>
                            <a:noFill/>
                          </a:ln>
                          <a:solidFill>
                            <a:schemeClr val="tx1"/>
                          </a:solidFill>
                          <a:effectLst/>
                          <a:latin typeface="Arial"/>
                          <a:ea typeface="SimSun" pitchFamily="2" charset="-122"/>
                          <a:cs typeface="Arial"/>
                        </a:rPr>
                        <a:t>1 </a:t>
                      </a:r>
                      <a:r>
                        <a:rPr kumimoji="0" lang="zh-CN" altLang="en-US" sz="1800" b="1" i="0" u="none" strike="noStrike" cap="none" normalizeH="0" baseline="0" dirty="0">
                          <a:ln>
                            <a:noFill/>
                          </a:ln>
                          <a:solidFill>
                            <a:schemeClr val="tx1"/>
                          </a:solidFill>
                          <a:effectLst/>
                          <a:latin typeface="Arial"/>
                          <a:ea typeface="SimSun" pitchFamily="2" charset="-122"/>
                          <a:cs typeface="Arial"/>
                        </a:rPr>
                        <a:t>章</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NSimSun" pitchFamily="49" charset="-122"/>
                          <a:cs typeface="Arial"/>
                        </a:rPr>
                        <a:t>第 </a:t>
                      </a:r>
                      <a:r>
                        <a:rPr kumimoji="0" lang="en-US" altLang="zh-TW" sz="2000" b="1" i="0" u="none" strike="noStrike" cap="none" normalizeH="0" baseline="0" dirty="0">
                          <a:ln>
                            <a:noFill/>
                          </a:ln>
                          <a:solidFill>
                            <a:schemeClr val="tx1"/>
                          </a:solidFill>
                          <a:effectLst/>
                          <a:latin typeface="Arial"/>
                          <a:ea typeface="MS PGothic" pitchFamily="34" charset="-128"/>
                          <a:cs typeface="Arial"/>
                        </a:rPr>
                        <a:t>2–3 </a:t>
                      </a:r>
                      <a:r>
                        <a:rPr kumimoji="0" lang="zh-TW" altLang="en-US" sz="2000" b="1" i="0" u="none" strike="noStrike" cap="none" normalizeH="0" baseline="0" dirty="0">
                          <a:ln>
                            <a:noFill/>
                          </a:ln>
                          <a:solidFill>
                            <a:schemeClr val="tx1"/>
                          </a:solidFill>
                          <a:effectLst/>
                          <a:latin typeface="Arial"/>
                          <a:ea typeface="NSimSun" pitchFamily="49" charset="-122"/>
                          <a:cs typeface="Arial"/>
                        </a:rPr>
                        <a:t>章</a:t>
                      </a:r>
                      <a:endParaRPr kumimoji="0" lang="en-US" sz="20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第 </a:t>
                      </a:r>
                      <a:r>
                        <a:rPr kumimoji="0" lang="en-US" sz="2000" b="1" i="0" u="none" strike="noStrike" cap="none" normalizeH="0" baseline="0" dirty="0">
                          <a:ln>
                            <a:noFill/>
                          </a:ln>
                          <a:solidFill>
                            <a:schemeClr val="tx1"/>
                          </a:solidFill>
                          <a:effectLst/>
                          <a:latin typeface="Arial"/>
                          <a:ea typeface="SimSun" pitchFamily="2" charset="-122"/>
                          <a:cs typeface="Arial"/>
                        </a:rPr>
                        <a:t>4–22 </a:t>
                      </a:r>
                      <a:r>
                        <a:rPr kumimoji="0" lang="zh-CN" altLang="en-US" sz="2000" b="1" i="0" u="none" strike="noStrike" cap="none" normalizeH="0" baseline="0" dirty="0">
                          <a:ln>
                            <a:noFill/>
                          </a:ln>
                          <a:solidFill>
                            <a:schemeClr val="tx1"/>
                          </a:solidFill>
                          <a:effectLst/>
                          <a:latin typeface="Arial"/>
                          <a:ea typeface="SimSun" pitchFamily="2" charset="-122"/>
                          <a:cs typeface="Arial"/>
                        </a:rPr>
                        <a:t>章</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r>
                        <a:rPr kumimoji="0" lang="zh-TW" altLang="en-US" sz="1800" b="1" i="0" u="none" strike="noStrike" cap="none" normalizeH="0" baseline="0" dirty="0">
                          <a:ln>
                            <a:noFill/>
                          </a:ln>
                          <a:solidFill>
                            <a:schemeClr val="tx1"/>
                          </a:solidFill>
                          <a:effectLst/>
                          <a:latin typeface="Arial"/>
                          <a:ea typeface="MS PGothic" pitchFamily="34" charset="-128"/>
                          <a:cs typeface="Arial"/>
                        </a:rPr>
                        <a:t>你看到什么</a:t>
                      </a: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endParaRPr kumimoji="0" lang="zh-TW" altLang="en-US" sz="1800" b="1" i="0" u="none" strike="noStrike" cap="none" normalizeH="0" baseline="0" dirty="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(1:19</a:t>
                      </a:r>
                      <a:r>
                        <a:rPr kumimoji="0" lang="en-US" sz="1800" b="1" i="0" u="none" strike="noStrike" cap="none" normalizeH="0" baseline="0" dirty="0">
                          <a:ln>
                            <a:noFill/>
                          </a:ln>
                          <a:solidFill>
                            <a:schemeClr val="tx1"/>
                          </a:solidFill>
                          <a:effectLst/>
                          <a:latin typeface="Arial"/>
                          <a:ea typeface="MS PGothic" pitchFamily="34" charset="-128"/>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现在是什么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SimSun" pitchFamily="2" charset="-122"/>
                          <a:cs typeface="Arial"/>
                        </a:rPr>
                        <a:t>(1:19b)</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以后会发生什么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SimSun" pitchFamily="2" charset="-122"/>
                          <a:cs typeface="Arial"/>
                        </a:rPr>
                        <a:t>(1:19c)</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NSimSun" pitchFamily="49" charset="-122"/>
                          <a:cs typeface="Arial"/>
                        </a:rPr>
                        <a:t>过去</a:t>
                      </a:r>
                      <a:endParaRPr kumimoji="0" lang="en-US" sz="18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现在</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MS PGothic" pitchFamily="34" charset="-128"/>
                          <a:cs typeface="Arial"/>
                        </a:rPr>
                        <a:t>未来</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基督揭露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MS PGothic" pitchFamily="34" charset="-128"/>
                          <a:cs typeface="Arial"/>
                        </a:rPr>
                        <a:t>教会揭露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完成揭露</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Arial"/>
                          <a:ea typeface="NSimSun" pitchFamily="49" charset="-122"/>
                          <a:cs typeface="Arial"/>
                        </a:rPr>
                        <a:t>上帝在地上</a:t>
                      </a:r>
                      <a:endParaRPr kumimoji="0" lang="en-US" sz="1600" b="1" i="0" u="none" strike="noStrike" cap="none" normalizeH="0" baseline="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上帝的使者</a:t>
                      </a:r>
                      <a:endParaRPr kumimoji="0" lang="en-US" altLang="zh-CN" sz="20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在地上</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MS PGothic" pitchFamily="34" charset="-128"/>
                          <a:cs typeface="Arial"/>
                        </a:rPr>
                        <a:t>从地狱在地上到天堂地上</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tx1"/>
                          </a:solidFill>
                          <a:effectLst/>
                          <a:latin typeface="Arial"/>
                          <a:ea typeface="ヒラギノ角ゴ Pro W3" pitchFamily="1" charset="-128"/>
                          <a:cs typeface="Arial"/>
                        </a:rPr>
                        <a:t>审判官  </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任务</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判决和奖励</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主题</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1:1-3</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敬拜三位一体神</a:t>
                      </a:r>
                      <a:endParaRPr kumimoji="0" lang="en-US" altLang="ja-JP" sz="1600" b="1" i="0" u="none" strike="noStrike" cap="none" normalizeH="0" baseline="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a:ea typeface="SimSun" pitchFamily="2" charset="-122"/>
                          <a:cs typeface="Arial"/>
                        </a:rPr>
                        <a:t>1:4-8</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荣耀耶稣基督</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Arial"/>
                          <a:ea typeface="ヒラギノ角ゴ Pro W3" pitchFamily="1" charset="-128"/>
                          <a:cs typeface="Arial"/>
                        </a:rPr>
                        <a:t>小亚细亚</a:t>
                      </a:r>
                      <a:r>
                        <a:rPr kumimoji="0" lang="zh-CN" altLang="en-US" sz="1600" b="1" i="0" u="none" strike="noStrike" cap="none" normalizeH="0" baseline="0">
                          <a:ln>
                            <a:noFill/>
                          </a:ln>
                          <a:solidFill>
                            <a:schemeClr val="tx1"/>
                          </a:solidFill>
                          <a:effectLst/>
                          <a:latin typeface="Arial"/>
                          <a:ea typeface="SimSun" pitchFamily="2" charset="-122"/>
                          <a:cs typeface="Arial"/>
                        </a:rPr>
                        <a:t>七教会</a:t>
                      </a:r>
                      <a:r>
                        <a:rPr kumimoji="0" lang="en-US" altLang="zh-CN" sz="1600" b="1" i="0" u="none" strike="noStrike" cap="none" normalizeH="0" baseline="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老底嘉</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苦难</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4:1–</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19:10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第二次来</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19:11-21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千禧年</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    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永恒的状态</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21:1–22:5</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Arial"/>
                          <a:ea typeface="ヒラギノ角ゴ Pro W3" pitchFamily="1" charset="-128"/>
                          <a:cs typeface="Arial"/>
                        </a:rPr>
                        <a:t>终结</a:t>
                      </a:r>
                      <a:r>
                        <a:rPr kumimoji="0" lang="zh-CN" altLang="en-US" sz="1600" b="1" i="0" u="none" strike="noStrike" cap="none" normalizeH="0" baseline="0" dirty="0">
                          <a:ln>
                            <a:noFill/>
                          </a:ln>
                          <a:solidFill>
                            <a:srgbClr val="000000"/>
                          </a:solidFill>
                          <a:effectLst/>
                          <a:latin typeface="Arial"/>
                          <a:ea typeface="SimSun" pitchFamily="2" charset="-122"/>
                          <a:cs typeface="Arial"/>
                        </a:rPr>
                        <a:t>的</a:t>
                      </a:r>
                      <a:r>
                        <a:rPr kumimoji="0" lang="zh-CN" altLang="en-US" sz="1600" b="1" i="0" u="none" strike="noStrike" cap="none" normalizeH="0" baseline="0" dirty="0">
                          <a:ln>
                            <a:noFill/>
                          </a:ln>
                          <a:solidFill>
                            <a:schemeClr val="tx1"/>
                          </a:solidFill>
                          <a:effectLst/>
                          <a:latin typeface="Arial"/>
                          <a:ea typeface="SimSun" pitchFamily="2" charset="-122"/>
                          <a:cs typeface="Arial"/>
                        </a:rPr>
                        <a:t>迫切性</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22:6-21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MS PGothic" pitchFamily="34" charset="-128"/>
                          <a:cs typeface="Arial"/>
                        </a:rPr>
                        <a:t>A.D. 95 </a:t>
                      </a:r>
                      <a:endParaRPr kumimoji="0" lang="en-US" sz="12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9673622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914400" y="833464"/>
            <a:ext cx="8229600" cy="6247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zh-TW" altLang="en-US" sz="4000" b="1" baseline="30000" dirty="0">
                <a:solidFill>
                  <a:srgbClr val="000000"/>
                </a:solidFill>
                <a:latin typeface="Arial" charset="0"/>
              </a:rPr>
              <a:t>“你要写信给在别迦摩教会的使者， 说： ‘那有一把两刃利剑的， 这样说： </a:t>
            </a:r>
            <a:r>
              <a:rPr lang="en-US" altLang="zh-TW" sz="4000" b="1" baseline="30000" dirty="0">
                <a:solidFill>
                  <a:srgbClr val="000000"/>
                </a:solidFill>
                <a:latin typeface="Arial" charset="0"/>
              </a:rPr>
              <a:t>13 </a:t>
            </a:r>
            <a:r>
              <a:rPr lang="zh-TW" altLang="en-US" sz="4000" b="1" baseline="30000" dirty="0">
                <a:solidFill>
                  <a:srgbClr val="000000"/>
                </a:solidFill>
                <a:latin typeface="Arial" charset="0"/>
              </a:rPr>
              <a:t>我知道你居住的地方， 就是撒但王座所在的地方。 当我忠心的见证人安提帕在你们那里， 就是在撒但居住的地方被杀的那些日子， 你还持守我的名， 没有否认对我的信仰。 </a:t>
            </a:r>
            <a:r>
              <a:rPr lang="en-US" altLang="zh-TW" sz="4000" b="1" baseline="30000" dirty="0">
                <a:solidFill>
                  <a:srgbClr val="000000"/>
                </a:solidFill>
                <a:latin typeface="Arial" charset="0"/>
              </a:rPr>
              <a:t>14 </a:t>
            </a:r>
            <a:r>
              <a:rPr lang="zh-TW" altLang="en-US" sz="4000" b="1" baseline="30000" dirty="0">
                <a:solidFill>
                  <a:srgbClr val="000000"/>
                </a:solidFill>
                <a:latin typeface="Arial" charset="0"/>
              </a:rPr>
              <a:t>然而有几件事我要责备你， 因为在你那里有些人持守巴兰的教训。 这巴兰曾经教导巴勒把绊脚石放在以色列人面前， 叫他们吃祭过偶像的食物， 并且行淫乱。 </a:t>
            </a:r>
            <a:r>
              <a:rPr lang="en-US" altLang="zh-TW" sz="4000" b="1" baseline="30000" dirty="0">
                <a:solidFill>
                  <a:srgbClr val="000000"/>
                </a:solidFill>
                <a:latin typeface="Arial" charset="0"/>
              </a:rPr>
              <a:t>15 </a:t>
            </a:r>
            <a:r>
              <a:rPr lang="zh-TW" altLang="en-US" sz="4000" b="1" baseline="30000" dirty="0">
                <a:solidFill>
                  <a:srgbClr val="000000"/>
                </a:solidFill>
                <a:latin typeface="Arial" charset="0"/>
              </a:rPr>
              <a:t>同样， 你也有些人持守尼哥拉党的教训。 </a:t>
            </a:r>
            <a:r>
              <a:rPr lang="en-US" altLang="zh-TW" sz="4000" b="1" baseline="30000" dirty="0">
                <a:solidFill>
                  <a:srgbClr val="000000"/>
                </a:solidFill>
                <a:latin typeface="Arial" charset="0"/>
              </a:rPr>
              <a:t>16 </a:t>
            </a:r>
            <a:r>
              <a:rPr lang="zh-TW" altLang="en-US" sz="4000" b="1" baseline="30000" dirty="0">
                <a:solidFill>
                  <a:srgbClr val="000000"/>
                </a:solidFill>
                <a:latin typeface="Arial" charset="0"/>
              </a:rPr>
              <a:t>所以， 你应当悔改； 如果不悔改， 我就很快地来到你们那里， 用我口中的剑跟他们作战。 </a:t>
            </a:r>
            <a:r>
              <a:rPr lang="en-US" altLang="zh-TW" sz="4000" b="1" baseline="30000" dirty="0">
                <a:solidFill>
                  <a:srgbClr val="000000"/>
                </a:solidFill>
                <a:latin typeface="Arial" charset="0"/>
              </a:rPr>
              <a:t>17 </a:t>
            </a:r>
            <a:r>
              <a:rPr lang="zh-TW" altLang="en-US" sz="4000" b="1" baseline="30000" dirty="0">
                <a:solidFill>
                  <a:srgbClr val="000000"/>
                </a:solidFill>
                <a:latin typeface="Arial" charset="0"/>
              </a:rPr>
              <a:t>圣灵向众教会所说的话， 有耳的就应当听。 得胜的， 我必定把那隐藏的吗哪赐给他， 并且赐他一块白石， 石上写着新的名字， 这名字除了那领受的人以外， 是没有人能知道的。’ </a:t>
            </a:r>
            <a:endParaRPr lang="en-US" sz="3200" b="1" dirty="0">
              <a:solidFill>
                <a:srgbClr val="000000"/>
              </a:solidFill>
              <a:latin typeface="Times New Roman" charset="0"/>
            </a:endParaRPr>
          </a:p>
        </p:txBody>
      </p:sp>
      <p:sp>
        <p:nvSpPr>
          <p:cNvPr id="18435" name="Text Box 3"/>
          <p:cNvSpPr txBox="1">
            <a:spLocks noChangeArrowheads="1"/>
          </p:cNvSpPr>
          <p:nvPr/>
        </p:nvSpPr>
        <p:spPr bwMode="auto">
          <a:xfrm>
            <a:off x="1676400" y="-76200"/>
            <a:ext cx="6553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TW" altLang="en-US" sz="2800" b="1" dirty="0">
                <a:solidFill>
                  <a:srgbClr val="000000"/>
                </a:solidFill>
                <a:latin typeface="Arial" charset="0"/>
              </a:rPr>
              <a:t>别 迦 摩 </a:t>
            </a:r>
            <a:r>
              <a:rPr lang="en-US" altLang="zh-TW" sz="2800" b="1" dirty="0">
                <a:solidFill>
                  <a:srgbClr val="000000"/>
                </a:solidFill>
                <a:latin typeface="Arial" charset="0"/>
              </a:rPr>
              <a:t>(</a:t>
            </a:r>
            <a:r>
              <a:rPr lang="zh-TW" altLang="en-US" sz="2800" b="1" dirty="0">
                <a:solidFill>
                  <a:srgbClr val="000000"/>
                </a:solidFill>
                <a:latin typeface="Arial" charset="0"/>
              </a:rPr>
              <a:t>启</a:t>
            </a:r>
            <a:r>
              <a:rPr lang="en-US" altLang="zh-TW" sz="2800" b="1" dirty="0">
                <a:solidFill>
                  <a:srgbClr val="000000"/>
                </a:solidFill>
                <a:latin typeface="Arial" charset="0"/>
              </a:rPr>
              <a:t>2:12-17)</a:t>
            </a:r>
            <a:endParaRPr lang="en-US" sz="1600" dirty="0">
              <a:solidFill>
                <a:srgbClr val="000000"/>
              </a:solidFill>
              <a:latin typeface="Times New Roman" charset="0"/>
            </a:endParaRPr>
          </a:p>
        </p:txBody>
      </p:sp>
    </p:spTree>
    <p:extLst>
      <p:ext uri="{BB962C8B-B14F-4D97-AF65-F5344CB8AC3E}">
        <p14:creationId xmlns:p14="http://schemas.microsoft.com/office/powerpoint/2010/main" val="4160300264"/>
      </p:ext>
    </p:extLst>
  </p:cSld>
  <p:clrMapOvr>
    <a:masterClrMapping/>
  </p:clrMapOvr>
  <p:transition>
    <p:rand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ctrTitle"/>
          </p:nvPr>
        </p:nvSpPr>
        <p:spPr/>
        <p:txBody>
          <a:bodyPr/>
          <a:lstStyle/>
          <a:p>
            <a:r>
              <a:rPr lang="zh-CN" altLang="en-US" b="1" dirty="0">
                <a:latin typeface="Arial" charset="0"/>
                <a:ea typeface="ＭＳ Ｐゴシック" charset="0"/>
              </a:rPr>
              <a:t>基督的命令</a:t>
            </a:r>
            <a:endParaRPr lang="en-US" b="1" dirty="0">
              <a:latin typeface="Times New Roman" charset="0"/>
              <a:ea typeface="ＭＳ Ｐゴシック" charset="0"/>
            </a:endParaRPr>
          </a:p>
        </p:txBody>
      </p:sp>
      <p:sp>
        <p:nvSpPr>
          <p:cNvPr id="27650" name="Rectangle 3"/>
          <p:cNvSpPr>
            <a:spLocks noGrp="1" noChangeArrowheads="1"/>
          </p:cNvSpPr>
          <p:nvPr>
            <p:ph type="subTitle" idx="1"/>
          </p:nvPr>
        </p:nvSpPr>
        <p:spPr>
          <a:xfrm>
            <a:off x="529149" y="3886200"/>
            <a:ext cx="8125387" cy="1752600"/>
          </a:xfrm>
        </p:spPr>
        <p:txBody>
          <a:bodyPr/>
          <a:lstStyle/>
          <a:p>
            <a:r>
              <a:rPr lang="zh-CN" altLang="en-US" b="1" dirty="0">
                <a:latin typeface="Arial" charset="0"/>
                <a:ea typeface="ＭＳ Ｐゴシック" charset="0"/>
                <a:cs typeface="Arial" charset="0"/>
              </a:rPr>
              <a:t>耶稣告诉约翰：</a:t>
            </a:r>
            <a:endParaRPr lang="en-US" altLang="zh-CN" b="1" dirty="0">
              <a:latin typeface="Arial" charset="0"/>
              <a:ea typeface="ＭＳ Ｐゴシック" charset="0"/>
              <a:cs typeface="Arial" charset="0"/>
            </a:endParaRPr>
          </a:p>
          <a:p>
            <a:br>
              <a:rPr lang="en-US" b="1" dirty="0">
                <a:latin typeface="Arial" charset="0"/>
                <a:ea typeface="ＭＳ Ｐゴシック" charset="0"/>
                <a:cs typeface="Arial" charset="0"/>
              </a:rPr>
            </a:br>
            <a:r>
              <a:rPr lang="en-US" b="1" dirty="0">
                <a:latin typeface="Arial" charset="0"/>
                <a:ea typeface="ＭＳ Ｐゴシック" charset="0"/>
                <a:cs typeface="Arial" charset="0"/>
              </a:rPr>
              <a:t>"</a:t>
            </a:r>
            <a:r>
              <a:rPr lang="zh-TW" altLang="en-US" b="1" i="1" dirty="0">
                <a:latin typeface="Arial" charset="0"/>
                <a:ea typeface="ＭＳ Ｐゴシック" charset="0"/>
                <a:cs typeface="Arial" charset="0"/>
              </a:rPr>
              <a:t>你要写信给在别迦摩教会的使者</a:t>
            </a:r>
            <a:r>
              <a:rPr lang="en-US" altLang="ja-JP" b="1" dirty="0">
                <a:latin typeface="Arial" charset="0"/>
                <a:ea typeface="ＭＳ Ｐゴシック" charset="0"/>
                <a:cs typeface="Arial" charset="0"/>
              </a:rPr>
              <a:t>" (2:12)</a:t>
            </a:r>
            <a:endParaRPr lang="en-US" b="1" dirty="0">
              <a:latin typeface="Arial" charset="0"/>
              <a:ea typeface="ＭＳ Ｐゴシック" charset="0"/>
              <a:cs typeface="Arial" charset="0"/>
            </a:endParaRPr>
          </a:p>
        </p:txBody>
      </p:sp>
    </p:spTree>
    <p:extLst>
      <p:ext uri="{BB962C8B-B14F-4D97-AF65-F5344CB8AC3E}">
        <p14:creationId xmlns:p14="http://schemas.microsoft.com/office/powerpoint/2010/main" val="1369491117"/>
      </p:ext>
    </p:extLst>
  </p:cSld>
  <p:clrMapOvr>
    <a:masterClrMapping/>
  </p:clrMapOvr>
  <p:transition>
    <p:random/>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ctrTitle"/>
          </p:nvPr>
        </p:nvSpPr>
        <p:spPr>
          <a:xfrm>
            <a:off x="990600" y="1341438"/>
            <a:ext cx="7954963" cy="1143000"/>
          </a:xfrm>
        </p:spPr>
        <p:txBody>
          <a:bodyPr/>
          <a:lstStyle/>
          <a:p>
            <a:r>
              <a:rPr lang="zh-CN" altLang="en-US" b="1" dirty="0">
                <a:latin typeface="Arial" charset="0"/>
                <a:ea typeface="ＭＳ Ｐゴシック" charset="0"/>
              </a:rPr>
              <a:t>基督的赞扬</a:t>
            </a:r>
            <a:endParaRPr lang="en-US" b="1" dirty="0">
              <a:latin typeface="Times New Roman" charset="0"/>
              <a:ea typeface="ＭＳ Ｐゴシック" charset="0"/>
            </a:endParaRPr>
          </a:p>
        </p:txBody>
      </p:sp>
      <p:sp>
        <p:nvSpPr>
          <p:cNvPr id="28674" name="Rectangle 3"/>
          <p:cNvSpPr>
            <a:spLocks noGrp="1" noChangeArrowheads="1"/>
          </p:cNvSpPr>
          <p:nvPr>
            <p:ph type="subTitle" idx="1"/>
          </p:nvPr>
        </p:nvSpPr>
        <p:spPr>
          <a:xfrm>
            <a:off x="914400" y="3886200"/>
            <a:ext cx="7239000" cy="2819400"/>
          </a:xfrm>
        </p:spPr>
        <p:txBody>
          <a:bodyPr/>
          <a:lstStyle/>
          <a:p>
            <a:r>
              <a:rPr lang="en-US" altLang="ja-JP" b="1" dirty="0">
                <a:latin typeface="Arial" charset="0"/>
                <a:ea typeface="ＭＳ Ｐゴシック" charset="0"/>
              </a:rPr>
              <a:t>2:13 "</a:t>
            </a:r>
            <a:r>
              <a:rPr lang="zh-TW" altLang="en-US" b="1" dirty="0">
                <a:latin typeface="Arial" charset="0"/>
                <a:ea typeface="ＭＳ Ｐゴシック" charset="0"/>
              </a:rPr>
              <a:t>我知道你居住的地方， 就是撒但王座所在的地方。 当我忠心的见证人安提帕在你们那里， 就是在撒但居住的地方被杀的那些日子， 你还持守我的名， 没有否认对我的信仰。</a:t>
            </a:r>
            <a:r>
              <a:rPr lang="en-US" altLang="ja-JP" b="1" dirty="0">
                <a:latin typeface="Arial" charset="0"/>
                <a:ea typeface="ＭＳ Ｐゴシック" charset="0"/>
              </a:rPr>
              <a:t>"</a:t>
            </a:r>
            <a:endParaRPr lang="en-US" b="1" dirty="0">
              <a:latin typeface="Times New Roman" charset="0"/>
              <a:ea typeface="ＭＳ Ｐゴシック" charset="0"/>
            </a:endParaRPr>
          </a:p>
        </p:txBody>
      </p:sp>
    </p:spTree>
    <p:extLst>
      <p:ext uri="{BB962C8B-B14F-4D97-AF65-F5344CB8AC3E}">
        <p14:creationId xmlns:p14="http://schemas.microsoft.com/office/powerpoint/2010/main" val="173542325"/>
      </p:ext>
    </p:extLst>
  </p:cSld>
  <p:clrMapOvr>
    <a:overrideClrMapping bg1="dk2" tx1="lt1" bg2="dk1" tx2="lt2" accent1="accent1" accent2="accent2" accent3="accent3" accent4="accent4" accent5="accent5" accent6="accent6" hlink="hlink" folHlink="folHlink"/>
  </p:clrMapOvr>
  <p:transition>
    <p:random/>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2576"/>
            <a:ext cx="9144000" cy="1544216"/>
          </a:xfrm>
          <a:effectLst>
            <a:outerShdw blurRad="63500" dist="35921" dir="2700000" algn="ctr" rotWithShape="0">
              <a:schemeClr val="tx2">
                <a:alpha val="74998"/>
              </a:schemeClr>
            </a:outerShdw>
          </a:effectLst>
        </p:spPr>
        <p:txBody>
          <a:bodyPr/>
          <a:lstStyle/>
          <a:p>
            <a:pPr>
              <a:defRPr/>
            </a:pPr>
            <a:r>
              <a:rPr lang="zh-SG" altLang="en-US" b="1" dirty="0">
                <a:ea typeface="ＭＳ Ｐゴシック" charset="0"/>
              </a:rPr>
              <a:t>别迦摩</a:t>
            </a:r>
            <a:r>
              <a:rPr lang="zh-CN" altLang="en-US" b="1" dirty="0">
                <a:ea typeface="ＭＳ Ｐゴシック" charset="0"/>
              </a:rPr>
              <a:t>模型</a:t>
            </a:r>
            <a:r>
              <a:rPr lang="en-US" b="1" dirty="0">
                <a:ea typeface="ＭＳ Ｐゴシック" charset="0"/>
              </a:rPr>
              <a:t>: </a:t>
            </a:r>
            <a:br>
              <a:rPr lang="en-US" b="1" dirty="0">
                <a:ea typeface="ＭＳ Ｐゴシック" charset="0"/>
              </a:rPr>
            </a:br>
            <a:r>
              <a:rPr lang="zh-SG" altLang="en-US" b="1" dirty="0">
                <a:ea typeface="ＭＳ Ｐゴシック" charset="0"/>
              </a:rPr>
              <a:t>继续</a:t>
            </a:r>
            <a:r>
              <a:rPr lang="zh-CN" altLang="en-US" b="1" dirty="0">
                <a:ea typeface="ＭＳ Ｐゴシック" charset="0"/>
              </a:rPr>
              <a:t>却</a:t>
            </a:r>
            <a:r>
              <a:rPr lang="zh-SG" altLang="en-US" b="1" dirty="0">
                <a:ea typeface="ＭＳ Ｐゴシック" charset="0"/>
              </a:rPr>
              <a:t>妥协</a:t>
            </a:r>
            <a:endParaRPr lang="en-US" b="1" dirty="0">
              <a:ea typeface="ＭＳ Ｐゴシック" charset="0"/>
            </a:endParaRPr>
          </a:p>
        </p:txBody>
      </p:sp>
      <p:pic>
        <p:nvPicPr>
          <p:cNvPr id="3" name="Picture 2" descr="rev 2 800px-Modell_Pergamonmuse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0434"/>
            <a:ext cx="9144000" cy="5314950"/>
          </a:xfrm>
          <a:prstGeom prst="rect">
            <a:avLst/>
          </a:prstGeom>
        </p:spPr>
      </p:pic>
    </p:spTree>
    <p:extLst>
      <p:ext uri="{BB962C8B-B14F-4D97-AF65-F5344CB8AC3E}">
        <p14:creationId xmlns:p14="http://schemas.microsoft.com/office/powerpoint/2010/main" val="15964810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 PergamunModelSatansThron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27384"/>
            <a:ext cx="9144000" cy="6858000"/>
          </a:xfrm>
          <a:prstGeom prst="rect">
            <a:avLst/>
          </a:prstGeom>
        </p:spPr>
      </p:pic>
      <p:sp>
        <p:nvSpPr>
          <p:cNvPr id="841730" name="Rectangle 2"/>
          <p:cNvSpPr>
            <a:spLocks noGrp="1" noChangeArrowheads="1"/>
          </p:cNvSpPr>
          <p:nvPr>
            <p:ph type="title"/>
          </p:nvPr>
        </p:nvSpPr>
        <p:spPr>
          <a:xfrm>
            <a:off x="0" y="0"/>
            <a:ext cx="9144000" cy="838200"/>
          </a:xfrm>
          <a:solidFill>
            <a:srgbClr val="000000"/>
          </a:solidFill>
          <a:effectLst>
            <a:outerShdw blurRad="63500" dist="35921" dir="2700000" algn="ctr" rotWithShape="0">
              <a:schemeClr val="tx2">
                <a:alpha val="74998"/>
              </a:schemeClr>
            </a:outerShdw>
          </a:effectLst>
        </p:spPr>
        <p:txBody>
          <a:bodyPr/>
          <a:lstStyle/>
          <a:p>
            <a:pPr>
              <a:defRPr/>
            </a:pPr>
            <a:r>
              <a:rPr lang="zh-SG" altLang="en-US" b="1" dirty="0">
                <a:ea typeface="ＭＳ Ｐゴシック" charset="0"/>
              </a:rPr>
              <a:t>撒 但 座 位</a:t>
            </a:r>
            <a:r>
              <a:rPr lang="zh-CN" altLang="en-US" b="1" dirty="0">
                <a:ea typeface="ＭＳ Ｐゴシック" charset="0"/>
              </a:rPr>
              <a:t> </a:t>
            </a:r>
            <a:r>
              <a:rPr lang="en-US" b="1" dirty="0">
                <a:ea typeface="ＭＳ Ｐゴシック" charset="0"/>
              </a:rPr>
              <a:t>(2:11-1</a:t>
            </a:r>
            <a:r>
              <a:rPr lang="en-US" altLang="zh-CN" b="1" dirty="0">
                <a:ea typeface="ＭＳ Ｐゴシック" charset="0"/>
              </a:rPr>
              <a:t>3)</a:t>
            </a:r>
            <a:endParaRPr lang="en-US" b="1" dirty="0">
              <a:ea typeface="ＭＳ Ｐゴシック" charset="0"/>
            </a:endParaRPr>
          </a:p>
        </p:txBody>
      </p:sp>
      <p:sp>
        <p:nvSpPr>
          <p:cNvPr id="5" name="Rectangle 2"/>
          <p:cNvSpPr txBox="1">
            <a:spLocks noChangeArrowheads="1"/>
          </p:cNvSpPr>
          <p:nvPr/>
        </p:nvSpPr>
        <p:spPr bwMode="auto">
          <a:xfrm>
            <a:off x="0" y="5308373"/>
            <a:ext cx="9144000" cy="1456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prstClr val="white"/>
                </a:solidFill>
                <a:effectLst>
                  <a:glow rad="101600">
                    <a:prstClr val="black">
                      <a:alpha val="75000"/>
                    </a:prstClr>
                  </a:glow>
                </a:effectLst>
                <a:ea typeface="ＭＳ Ｐゴシック" charset="0"/>
              </a:rPr>
              <a:t>"</a:t>
            </a:r>
            <a:r>
              <a:rPr lang="zh-CHT" altLang="en-US" b="1" dirty="0">
                <a:solidFill>
                  <a:prstClr val="white"/>
                </a:solidFill>
                <a:effectLst>
                  <a:glow rad="101600">
                    <a:prstClr val="black">
                      <a:alpha val="75000"/>
                    </a:prstClr>
                  </a:glow>
                </a:effectLst>
                <a:ea typeface="ＭＳ Ｐゴシック" charset="0"/>
              </a:rPr>
              <a:t>我知道你居住的地方， 就是撒但王座所在的地方</a:t>
            </a:r>
            <a:r>
              <a:rPr lang="en-US" b="1" dirty="0">
                <a:solidFill>
                  <a:prstClr val="white"/>
                </a:solidFill>
                <a:effectLst>
                  <a:glow rad="101600">
                    <a:prstClr val="black">
                      <a:alpha val="75000"/>
                    </a:prstClr>
                  </a:glow>
                </a:effectLst>
                <a:ea typeface="ＭＳ Ｐゴシック" charset="0"/>
              </a:rPr>
              <a:t>" (2:13)</a:t>
            </a:r>
          </a:p>
        </p:txBody>
      </p:sp>
    </p:spTree>
    <p:extLst>
      <p:ext uri="{BB962C8B-B14F-4D97-AF65-F5344CB8AC3E}">
        <p14:creationId xmlns:p14="http://schemas.microsoft.com/office/powerpoint/2010/main" val="3574159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118535" y="-13096"/>
            <a:ext cx="9311704" cy="1143000"/>
          </a:xfrm>
          <a:solidFill>
            <a:schemeClr val="tx1"/>
          </a:solidFill>
        </p:spPr>
        <p:txBody>
          <a:bodyPr/>
          <a:lstStyle/>
          <a:p>
            <a:r>
              <a:rPr lang="zh-CN" altLang="en-US" sz="6600" b="1" dirty="0"/>
              <a:t>巴比伦宗教向西转移</a:t>
            </a:r>
            <a:endParaRPr lang="en-US" sz="6600" b="1" dirty="0"/>
          </a:p>
        </p:txBody>
      </p:sp>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a:solidFill>
                    <a:schemeClr val="tx1"/>
                  </a:solidFill>
                </a:rPr>
                <a:t>巴比伦</a:t>
              </a:r>
              <a:endParaRPr lang="en-US" sz="4000" b="1" dirty="0">
                <a:solidFill>
                  <a:schemeClr val="tx1"/>
                </a:solidFill>
              </a:endParaRP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a:solidFill>
                    <a:schemeClr val="tx1"/>
                  </a:solidFill>
                </a:rPr>
                <a:t>帕加马</a:t>
              </a:r>
              <a:endParaRPr lang="en-US" sz="4000" b="1" dirty="0">
                <a:solidFill>
                  <a:schemeClr val="tx1"/>
                </a:solidFill>
              </a:endParaRP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2" name="Group 11"/>
          <p:cNvGrpSpPr/>
          <p:nvPr/>
        </p:nvGrpSpPr>
        <p:grpSpPr>
          <a:xfrm>
            <a:off x="322592" y="4268649"/>
            <a:ext cx="2878667" cy="1068865"/>
            <a:chOff x="322592" y="4268649"/>
            <a:chExt cx="2878667" cy="1068865"/>
          </a:xfrm>
        </p:grpSpPr>
        <p:sp>
          <p:nvSpPr>
            <p:cNvPr id="8" name="Title 1"/>
            <p:cNvSpPr txBox="1">
              <a:spLocks/>
            </p:cNvSpPr>
            <p:nvPr/>
          </p:nvSpPr>
          <p:spPr bwMode="auto">
            <a:xfrm>
              <a:off x="322592"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a:solidFill>
                    <a:schemeClr val="tx1"/>
                  </a:solidFill>
                </a:rPr>
                <a:t>罗马</a:t>
              </a:r>
              <a:endParaRPr lang="en-US" sz="4000" b="1" dirty="0">
                <a:solidFill>
                  <a:schemeClr val="tx1"/>
                </a:solidFill>
              </a:endParaRPr>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5" name="Left Arrow 14"/>
          <p:cNvSpPr/>
          <p:nvPr/>
        </p:nvSpPr>
        <p:spPr bwMode="auto">
          <a:xfrm>
            <a:off x="322592" y="5015782"/>
            <a:ext cx="1760208"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6" name="Left Arrow 15"/>
          <p:cNvSpPr/>
          <p:nvPr/>
        </p:nvSpPr>
        <p:spPr bwMode="auto">
          <a:xfrm rot="2304875">
            <a:off x="965198" y="3848830"/>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Left Arrow 16"/>
          <p:cNvSpPr/>
          <p:nvPr/>
        </p:nvSpPr>
        <p:spPr bwMode="auto">
          <a:xfrm rot="5561714">
            <a:off x="1906726" y="3420883"/>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8" name="Left Arrow 17"/>
          <p:cNvSpPr/>
          <p:nvPr/>
        </p:nvSpPr>
        <p:spPr bwMode="auto">
          <a:xfrm rot="7931245">
            <a:off x="2836756" y="3800437"/>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 name="Left Arrow 18"/>
          <p:cNvSpPr/>
          <p:nvPr/>
        </p:nvSpPr>
        <p:spPr bwMode="auto">
          <a:xfrm rot="18142377">
            <a:off x="1481669" y="5996164"/>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Left Arrow 19"/>
          <p:cNvSpPr/>
          <p:nvPr/>
        </p:nvSpPr>
        <p:spPr bwMode="auto">
          <a:xfrm rot="13551154">
            <a:off x="2948447" y="5953612"/>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29404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strVal val="#ppt_w*0.70"/>
                                          </p:val>
                                        </p:tav>
                                        <p:tav tm="100000">
                                          <p:val>
                                            <p:strVal val="#ppt_w"/>
                                          </p:val>
                                        </p:tav>
                                      </p:tavLst>
                                    </p:anim>
                                    <p:anim calcmode="lin" valueType="num">
                                      <p:cBhvr>
                                        <p:cTn id="19" dur="1000" fill="hold"/>
                                        <p:tgtEl>
                                          <p:spTgt spid="11"/>
                                        </p:tgtEl>
                                        <p:attrNameLst>
                                          <p:attrName>ppt_h</p:attrName>
                                        </p:attrNameLst>
                                      </p:cBhvr>
                                      <p:tavLst>
                                        <p:tav tm="0">
                                          <p:val>
                                            <p:strVal val="#ppt_h"/>
                                          </p:val>
                                        </p:tav>
                                        <p:tav tm="100000">
                                          <p:val>
                                            <p:strVal val="#ppt_h"/>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par>
                          <p:cTn id="26" fill="hold">
                            <p:stCondLst>
                              <p:cond delay="500"/>
                            </p:stCondLst>
                            <p:childTnLst>
                              <p:par>
                                <p:cTn id="27" presetID="55"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p:stCondLst>
                              <p:cond delay="1500"/>
                            </p:stCondLst>
                            <p:childTnLst>
                              <p:par>
                                <p:cTn id="46" presetID="22" presetClass="entr" presetSubtype="4"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2000"/>
                            </p:stCondLst>
                            <p:childTnLst>
                              <p:par>
                                <p:cTn id="50" presetID="22" presetClass="entr" presetSubtype="1"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childTnLst>
                          </p:cTn>
                        </p:par>
                        <p:par>
                          <p:cTn id="53" fill="hold">
                            <p:stCondLst>
                              <p:cond delay="2500"/>
                            </p:stCondLst>
                            <p:childTnLst>
                              <p:par>
                                <p:cTn id="54" presetID="22" presetClass="entr" presetSubtype="1"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a:solidFill>
                    <a:schemeClr val="tx1"/>
                  </a:solidFill>
                </a:rPr>
                <a:t>巴比伦</a:t>
              </a:r>
              <a:endParaRPr lang="en-US" sz="4000" b="1" dirty="0">
                <a:solidFill>
                  <a:schemeClr val="tx1"/>
                </a:solidFill>
              </a:endParaRP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4000" b="1" dirty="0">
                  <a:solidFill>
                    <a:schemeClr val="tx1"/>
                  </a:solidFill>
                </a:rPr>
                <a:t>Pergamum</a:t>
              </a: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21" name="Picture 20"/>
          <p:cNvPicPr>
            <a:picLocks noChangeAspect="1"/>
          </p:cNvPicPr>
          <p:nvPr/>
        </p:nvPicPr>
        <p:blipFill>
          <a:blip r:embed="rId4"/>
          <a:stretch>
            <a:fillRect/>
          </a:stretch>
        </p:blipFill>
        <p:spPr>
          <a:xfrm>
            <a:off x="-33863" y="1117472"/>
            <a:ext cx="6980863" cy="5740528"/>
          </a:xfrm>
          <a:prstGeom prst="rect">
            <a:avLst/>
          </a:prstGeom>
        </p:spPr>
      </p:pic>
      <p:grpSp>
        <p:nvGrpSpPr>
          <p:cNvPr id="12" name="Group 11"/>
          <p:cNvGrpSpPr/>
          <p:nvPr/>
        </p:nvGrpSpPr>
        <p:grpSpPr>
          <a:xfrm>
            <a:off x="0" y="4268649"/>
            <a:ext cx="2878667" cy="1068865"/>
            <a:chOff x="0" y="4268649"/>
            <a:chExt cx="2878667" cy="1068865"/>
          </a:xfrm>
        </p:grpSpPr>
        <p:sp>
          <p:nvSpPr>
            <p:cNvPr id="8" name="Title 1"/>
            <p:cNvSpPr txBox="1">
              <a:spLocks/>
            </p:cNvSpPr>
            <p:nvPr/>
          </p:nvSpPr>
          <p:spPr bwMode="auto">
            <a:xfrm>
              <a:off x="0" y="4268649"/>
              <a:ext cx="2878667" cy="826867"/>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a:t>罗马</a:t>
              </a:r>
              <a:endParaRPr lang="en-US" sz="4000" b="1" dirty="0"/>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Title 1"/>
          <p:cNvSpPr txBox="1">
            <a:spLocks/>
          </p:cNvSpPr>
          <p:nvPr/>
        </p:nvSpPr>
        <p:spPr bwMode="auto">
          <a:xfrm>
            <a:off x="6434667" y="1341253"/>
            <a:ext cx="2758502" cy="2316351"/>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800" b="1" dirty="0">
                <a:solidFill>
                  <a:srgbClr val="FFFFFF"/>
                </a:solidFill>
              </a:rPr>
              <a:t>人与撒旦之间的桥梁的守护者</a:t>
            </a:r>
            <a:endParaRPr lang="en-US" sz="2800" b="1" dirty="0">
              <a:solidFill>
                <a:srgbClr val="FFFFFF"/>
              </a:solidFill>
            </a:endParaRPr>
          </a:p>
        </p:txBody>
      </p:sp>
      <p:sp>
        <p:nvSpPr>
          <p:cNvPr id="25" name="Title 1"/>
          <p:cNvSpPr txBox="1">
            <a:spLocks/>
          </p:cNvSpPr>
          <p:nvPr/>
        </p:nvSpPr>
        <p:spPr bwMode="auto">
          <a:xfrm>
            <a:off x="-33862" y="1341253"/>
            <a:ext cx="2758502" cy="2316351"/>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i="1" dirty="0">
                <a:solidFill>
                  <a:srgbClr val="FFFFFF"/>
                </a:solidFill>
              </a:rPr>
              <a:t>Pontifex Maximus </a:t>
            </a:r>
            <a:br>
              <a:rPr lang="en-US" sz="2800" b="1" i="1" dirty="0">
                <a:solidFill>
                  <a:srgbClr val="FFFFFF"/>
                </a:solidFill>
              </a:rPr>
            </a:br>
            <a:r>
              <a:rPr lang="en-US" sz="2800" b="1" dirty="0">
                <a:solidFill>
                  <a:srgbClr val="FFFFFF"/>
                </a:solidFill>
              </a:rPr>
              <a:t>“</a:t>
            </a:r>
            <a:r>
              <a:rPr lang="zh-CN" altLang="en-US" sz="2800" b="1" dirty="0">
                <a:solidFill>
                  <a:srgbClr val="FFFFFF"/>
                </a:solidFill>
              </a:rPr>
              <a:t>桥梁的主要守护者</a:t>
            </a:r>
            <a:r>
              <a:rPr lang="en-US" sz="2800" b="1" dirty="0">
                <a:solidFill>
                  <a:srgbClr val="FFFFFF"/>
                </a:solidFill>
              </a:rPr>
              <a:t>"</a:t>
            </a:r>
          </a:p>
        </p:txBody>
      </p:sp>
      <p:sp>
        <p:nvSpPr>
          <p:cNvPr id="2" name="Title 1"/>
          <p:cNvSpPr>
            <a:spLocks noGrp="1"/>
          </p:cNvSpPr>
          <p:nvPr>
            <p:ph type="title"/>
          </p:nvPr>
        </p:nvSpPr>
        <p:spPr>
          <a:xfrm>
            <a:off x="-118535" y="-13096"/>
            <a:ext cx="9311704" cy="1143000"/>
          </a:xfrm>
          <a:solidFill>
            <a:schemeClr val="tx1"/>
          </a:solidFill>
        </p:spPr>
        <p:txBody>
          <a:bodyPr/>
          <a:lstStyle/>
          <a:p>
            <a:r>
              <a:rPr lang="zh-CN" altLang="en-US" sz="6600" b="1" dirty="0"/>
              <a:t>巴比伦宗教向西转移</a:t>
            </a:r>
            <a:endParaRPr lang="en-US" sz="6600" b="1" dirty="0"/>
          </a:p>
        </p:txBody>
      </p:sp>
    </p:spTree>
    <p:extLst>
      <p:ext uri="{BB962C8B-B14F-4D97-AF65-F5344CB8AC3E}">
        <p14:creationId xmlns:p14="http://schemas.microsoft.com/office/powerpoint/2010/main" val="125971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ctrTitle"/>
          </p:nvPr>
        </p:nvSpPr>
        <p:spPr>
          <a:xfrm>
            <a:off x="533400" y="1341438"/>
            <a:ext cx="8412163" cy="1143000"/>
          </a:xfrm>
        </p:spPr>
        <p:txBody>
          <a:bodyPr/>
          <a:lstStyle/>
          <a:p>
            <a:r>
              <a:rPr lang="zh-CN" altLang="en-US" b="1" dirty="0">
                <a:solidFill>
                  <a:srgbClr val="FFFF00"/>
                </a:solidFill>
                <a:latin typeface="Arial" charset="0"/>
                <a:ea typeface="ＭＳ Ｐゴシック" charset="0"/>
              </a:rPr>
              <a:t>基督的责备</a:t>
            </a:r>
            <a:endParaRPr lang="en-US" b="1" dirty="0">
              <a:solidFill>
                <a:srgbClr val="FFFF00"/>
              </a:solidFill>
              <a:latin typeface="Times New Roman" charset="0"/>
              <a:ea typeface="ＭＳ Ｐゴシック" charset="0"/>
            </a:endParaRPr>
          </a:p>
        </p:txBody>
      </p:sp>
      <p:sp>
        <p:nvSpPr>
          <p:cNvPr id="29698" name="Rectangle 3"/>
          <p:cNvSpPr>
            <a:spLocks noGrp="1" noChangeArrowheads="1"/>
          </p:cNvSpPr>
          <p:nvPr>
            <p:ph type="subTitle" idx="1"/>
          </p:nvPr>
        </p:nvSpPr>
        <p:spPr>
          <a:xfrm>
            <a:off x="533400" y="3505200"/>
            <a:ext cx="8305800" cy="3200400"/>
          </a:xfrm>
        </p:spPr>
        <p:txBody>
          <a:bodyPr/>
          <a:lstStyle/>
          <a:p>
            <a:pPr marL="179388" lvl="2" indent="0">
              <a:buNone/>
            </a:pPr>
            <a:r>
              <a:rPr lang="en-US" altLang="ja-JP" sz="3200" b="1" dirty="0">
                <a:latin typeface="Arial" charset="0"/>
                <a:ea typeface="ＭＳ Ｐゴシック" charset="0"/>
              </a:rPr>
              <a:t>2:14  "</a:t>
            </a:r>
            <a:r>
              <a:rPr lang="zh-TW" altLang="en-US" sz="3200" dirty="0"/>
              <a:t>然而有几件事我要责备你， 因为在你那里有些人持守巴兰的教训。 这巴兰曾经教导巴勒把绊脚石放在以色列人面前， 叫他们吃祭过偶像的食物， 并且行淫乱。 </a:t>
            </a:r>
            <a:r>
              <a:rPr lang="en-US" altLang="zh-TW" sz="3200" b="1" baseline="30000" dirty="0"/>
              <a:t>15</a:t>
            </a:r>
            <a:r>
              <a:rPr lang="zh-TW" altLang="en-US" sz="3200" dirty="0"/>
              <a:t> 同样， 你也有些人持守尼哥拉党的教训。</a:t>
            </a:r>
            <a:r>
              <a:rPr lang="en-US" altLang="ja-JP" sz="3200" b="1" dirty="0">
                <a:latin typeface="Arial" charset="0"/>
                <a:ea typeface="ＭＳ Ｐゴシック" charset="0"/>
              </a:rPr>
              <a:t>"</a:t>
            </a:r>
            <a:endParaRPr lang="en-US" sz="3200" b="1" dirty="0">
              <a:latin typeface="Arial" charset="0"/>
              <a:ea typeface="ＭＳ Ｐゴシック" charset="0"/>
            </a:endParaRPr>
          </a:p>
        </p:txBody>
      </p:sp>
    </p:spTree>
    <p:extLst>
      <p:ext uri="{BB962C8B-B14F-4D97-AF65-F5344CB8AC3E}">
        <p14:creationId xmlns:p14="http://schemas.microsoft.com/office/powerpoint/2010/main" val="133334554"/>
      </p:ext>
    </p:extLst>
  </p:cSld>
  <p:clrMapOvr>
    <a:overrideClrMapping bg1="dk2" tx1="lt1" bg2="dk1" tx2="lt2" accent1="accent1" accent2="accent2" accent3="accent3" accent4="accent4" accent5="accent5" accent6="accent6" hlink="hlink" folHlink="folHlink"/>
  </p:clrMapOvr>
  <p:transition>
    <p:random/>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ctrTitle"/>
          </p:nvPr>
        </p:nvSpPr>
        <p:spPr>
          <a:xfrm>
            <a:off x="457200" y="990600"/>
            <a:ext cx="8458200" cy="1143000"/>
          </a:xfrm>
        </p:spPr>
        <p:txBody>
          <a:bodyPr/>
          <a:lstStyle/>
          <a:p>
            <a:r>
              <a:rPr lang="zh-CN" altLang="en-US" b="1" dirty="0">
                <a:latin typeface="Arial" charset="0"/>
                <a:ea typeface="ＭＳ Ｐゴシック" charset="0"/>
                <a:cs typeface="Arial" charset="0"/>
              </a:rPr>
              <a:t>一些会众听从巴兰的教训</a:t>
            </a:r>
            <a:endParaRPr lang="en-US" b="1" dirty="0">
              <a:latin typeface="Arial" charset="0"/>
              <a:ea typeface="ＭＳ Ｐゴシック" charset="0"/>
              <a:cs typeface="Arial" charset="0"/>
            </a:endParaRPr>
          </a:p>
        </p:txBody>
      </p:sp>
      <p:sp>
        <p:nvSpPr>
          <p:cNvPr id="30722" name="Rectangle 3"/>
          <p:cNvSpPr>
            <a:spLocks noGrp="1" noChangeArrowheads="1"/>
          </p:cNvSpPr>
          <p:nvPr>
            <p:ph type="subTitle" idx="1"/>
          </p:nvPr>
        </p:nvSpPr>
        <p:spPr>
          <a:xfrm>
            <a:off x="304800" y="3733800"/>
            <a:ext cx="8839200" cy="3048000"/>
          </a:xfrm>
        </p:spPr>
        <p:txBody>
          <a:bodyPr/>
          <a:lstStyle/>
          <a:p>
            <a:r>
              <a:rPr lang="en-US" altLang="ja-JP" sz="3600" b="1" dirty="0">
                <a:latin typeface="Arial" charset="0"/>
                <a:ea typeface="ＭＳ Ｐゴシック" charset="0"/>
                <a:cs typeface="Arial" charset="0"/>
              </a:rPr>
              <a:t>2:14 "</a:t>
            </a:r>
            <a:r>
              <a:rPr lang="zh-TW" altLang="en-US" sz="3600" b="1" dirty="0">
                <a:latin typeface="Arial" charset="0"/>
                <a:ea typeface="ＭＳ Ｐゴシック" charset="0"/>
                <a:cs typeface="Arial" charset="0"/>
              </a:rPr>
              <a:t>然而有几件事我要责备你， 因为在你那里有些人持守巴兰的教训。 这巴兰曾经教导巴勒把绊脚石放在以色列人面前， 叫他们吃祭过偶像的食物， 并且行淫乱。</a:t>
            </a:r>
            <a:r>
              <a:rPr lang="en-US" altLang="ja-JP" sz="3600" b="1" dirty="0">
                <a:latin typeface="Arial" charset="0"/>
                <a:ea typeface="ＭＳ Ｐゴシック" charset="0"/>
                <a:cs typeface="Arial" charset="0"/>
              </a:rPr>
              <a:t>"</a:t>
            </a:r>
          </a:p>
          <a:p>
            <a:endParaRPr lang="en-US" sz="3600" b="1" dirty="0">
              <a:latin typeface="Arial" charset="0"/>
              <a:ea typeface="ＭＳ Ｐゴシック" charset="0"/>
              <a:cs typeface="Arial" charset="0"/>
            </a:endParaRPr>
          </a:p>
        </p:txBody>
      </p:sp>
    </p:spTree>
    <p:extLst>
      <p:ext uri="{BB962C8B-B14F-4D97-AF65-F5344CB8AC3E}">
        <p14:creationId xmlns:p14="http://schemas.microsoft.com/office/powerpoint/2010/main" val="3626358561"/>
      </p:ext>
    </p:extLst>
  </p:cSld>
  <p:clrMapOvr>
    <a:overrideClrMapping bg1="lt1" tx1="dk1" bg2="lt2" tx2="dk2" accent1="accent1" accent2="accent2" accent3="accent3" accent4="accent4" accent5="accent5" accent6="accent6" hlink="hlink" folHlink="folHlink"/>
  </p:clrMapOvr>
  <p:transition>
    <p:random/>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85346" name="Group 2"/>
          <p:cNvGrpSpPr>
            <a:grpSpLocks/>
          </p:cNvGrpSpPr>
          <p:nvPr/>
        </p:nvGrpSpPr>
        <p:grpSpPr bwMode="auto">
          <a:xfrm>
            <a:off x="0" y="762000"/>
            <a:ext cx="9144000" cy="755650"/>
            <a:chOff x="0" y="0"/>
            <a:chExt cx="4560" cy="671"/>
          </a:xfrm>
        </p:grpSpPr>
        <p:sp>
          <p:nvSpPr>
            <p:cNvPr id="185451"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3600" b="1" dirty="0">
                  <a:solidFill>
                    <a:srgbClr val="FFFFFF"/>
                  </a:solidFill>
                  <a:latin typeface="Arial Narrow" charset="0"/>
                  <a:ea typeface="SimSun" charset="0"/>
                  <a:cs typeface="SimSun" charset="0"/>
                </a:rPr>
                <a:t> </a:t>
              </a:r>
              <a:r>
                <a:rPr lang="zh-CN" altLang="en-US" sz="3600" b="1" dirty="0">
                  <a:solidFill>
                    <a:srgbClr val="FFFFFF"/>
                  </a:solidFill>
                  <a:latin typeface="Arial Narrow" charset="0"/>
                  <a:ea typeface="SimSun" charset="0"/>
                  <a:cs typeface="SimSun" charset="0"/>
                </a:rPr>
                <a:t>准备占用</a:t>
              </a:r>
              <a:r>
                <a:rPr lang="en-US" altLang="zh-CN" sz="3600" b="1" dirty="0">
                  <a:solidFill>
                    <a:srgbClr val="FFFFFF"/>
                  </a:solidFill>
                  <a:latin typeface="Arial Narrow" charset="0"/>
                  <a:ea typeface="SimSun" charset="0"/>
                  <a:cs typeface="SimSun" charset="0"/>
                </a:rPr>
                <a:t> </a:t>
              </a:r>
              <a:r>
                <a:rPr lang="zh-CN" altLang="en-US" sz="3600" b="1" dirty="0">
                  <a:solidFill>
                    <a:srgbClr val="FFFFFF"/>
                  </a:solidFill>
                  <a:latin typeface="Arial Narrow" charset="0"/>
                  <a:ea typeface="SimSun" charset="0"/>
                  <a:cs typeface="SimSun" charset="0"/>
                </a:rPr>
                <a:t>领土</a:t>
              </a:r>
              <a:endParaRPr lang="en-US" altLang="zh-CN" sz="3600" dirty="0">
                <a:solidFill>
                  <a:srgbClr val="FFFFFF"/>
                </a:solidFill>
                <a:latin typeface="Arial Narrow" charset="0"/>
                <a:ea typeface="SimSun" charset="0"/>
                <a:cs typeface="SimSun" charset="0"/>
              </a:endParaRPr>
            </a:p>
          </p:txBody>
        </p:sp>
        <p:sp>
          <p:nvSpPr>
            <p:cNvPr id="185452"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47" name="Group 5"/>
          <p:cNvGrpSpPr>
            <a:grpSpLocks/>
          </p:cNvGrpSpPr>
          <p:nvPr/>
        </p:nvGrpSpPr>
        <p:grpSpPr bwMode="auto">
          <a:xfrm>
            <a:off x="0" y="1517650"/>
            <a:ext cx="2630488" cy="904875"/>
            <a:chOff x="0" y="671"/>
            <a:chExt cx="1312" cy="805"/>
          </a:xfrm>
        </p:grpSpPr>
        <p:sp>
          <p:nvSpPr>
            <p:cNvPr id="185449"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lvl="0" algn="ctr"/>
              <a:r>
                <a:rPr lang="en-US" altLang="zh-CN" b="1" dirty="0">
                  <a:solidFill>
                    <a:srgbClr val="FFFFFF"/>
                  </a:solidFill>
                  <a:latin typeface="Arial Narrow" charset="0"/>
                  <a:ea typeface="SimSun" charset="0"/>
                  <a:cs typeface="SimSun" charset="0"/>
                </a:rPr>
                <a:t> </a:t>
              </a:r>
              <a:r>
                <a:rPr lang="zh-CN" altLang="en-US" sz="2800" dirty="0">
                  <a:solidFill>
                    <a:srgbClr val="FFFFFF"/>
                  </a:solidFill>
                </a:rPr>
                <a:t>准备</a:t>
              </a:r>
              <a:endParaRPr lang="en-US" altLang="zh-CN" sz="2800" dirty="0">
                <a:solidFill>
                  <a:srgbClr val="FFFFFF"/>
                </a:solidFill>
              </a:endParaRPr>
            </a:p>
            <a:p>
              <a:pPr lvl="0" algn="ctr"/>
              <a:r>
                <a:rPr lang="zh-CN" altLang="en-US" sz="2800" dirty="0">
                  <a:solidFill>
                    <a:srgbClr val="FFFFFF"/>
                  </a:solidFill>
                </a:rPr>
                <a:t>老一代</a:t>
              </a:r>
              <a:endParaRPr lang="en-SG" sz="2800" dirty="0">
                <a:solidFill>
                  <a:srgbClr val="FFFFFF"/>
                </a:solidFill>
              </a:endParaRPr>
            </a:p>
          </p:txBody>
        </p:sp>
        <p:sp>
          <p:nvSpPr>
            <p:cNvPr id="185450"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48" name="Group 8"/>
          <p:cNvGrpSpPr>
            <a:grpSpLocks/>
          </p:cNvGrpSpPr>
          <p:nvPr/>
        </p:nvGrpSpPr>
        <p:grpSpPr bwMode="auto">
          <a:xfrm>
            <a:off x="2630488" y="1517650"/>
            <a:ext cx="3673475" cy="904875"/>
            <a:chOff x="1312" y="671"/>
            <a:chExt cx="1832" cy="805"/>
          </a:xfrm>
        </p:grpSpPr>
        <p:sp>
          <p:nvSpPr>
            <p:cNvPr id="185447"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lvl="0" algn="ctr"/>
              <a:r>
                <a:rPr lang="zh-SG" altLang="en-US" sz="2800" dirty="0">
                  <a:solidFill>
                    <a:srgbClr val="FFFFFF"/>
                  </a:solidFill>
                </a:rPr>
                <a:t>不信</a:t>
              </a:r>
              <a:endParaRPr lang="en-US" altLang="zh-CN" sz="2800" dirty="0">
                <a:solidFill>
                  <a:srgbClr val="FFFFFF"/>
                </a:solidFill>
              </a:endParaRPr>
            </a:p>
            <a:p>
              <a:pPr lvl="0" algn="ctr"/>
              <a:r>
                <a:rPr lang="zh-CN" altLang="en-US" sz="2800" dirty="0">
                  <a:solidFill>
                    <a:srgbClr val="FFFFFF"/>
                  </a:solidFill>
                </a:rPr>
                <a:t>延期</a:t>
              </a:r>
              <a:endParaRPr lang="en-SG" sz="2800" dirty="0">
                <a:solidFill>
                  <a:srgbClr val="FFFFFF"/>
                </a:solidFill>
              </a:endParaRPr>
            </a:p>
          </p:txBody>
        </p:sp>
        <p:sp>
          <p:nvSpPr>
            <p:cNvPr id="185448"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49" name="Group 11"/>
          <p:cNvGrpSpPr>
            <a:grpSpLocks/>
          </p:cNvGrpSpPr>
          <p:nvPr/>
        </p:nvGrpSpPr>
        <p:grpSpPr bwMode="auto">
          <a:xfrm>
            <a:off x="6303963" y="1517650"/>
            <a:ext cx="2840037" cy="904875"/>
            <a:chOff x="3144" y="671"/>
            <a:chExt cx="1416" cy="805"/>
          </a:xfrm>
        </p:grpSpPr>
        <p:sp>
          <p:nvSpPr>
            <p:cNvPr id="185445"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lvl="0" algn="ctr"/>
              <a:r>
                <a:rPr lang="zh-CN" altLang="en-US" sz="2800" dirty="0">
                  <a:solidFill>
                    <a:srgbClr val="FFFFFF"/>
                  </a:solidFill>
                </a:rPr>
                <a:t>准备</a:t>
              </a:r>
              <a:endParaRPr lang="en-US" altLang="zh-CN" sz="2800" dirty="0">
                <a:solidFill>
                  <a:srgbClr val="FFFFFF"/>
                </a:solidFill>
              </a:endParaRPr>
            </a:p>
            <a:p>
              <a:pPr lvl="0" algn="ctr"/>
              <a:r>
                <a:rPr lang="zh-CN" altLang="en-US" sz="2800" dirty="0">
                  <a:solidFill>
                    <a:srgbClr val="FFFFFF"/>
                  </a:solidFill>
                </a:rPr>
                <a:t>下一代</a:t>
              </a:r>
              <a:endParaRPr lang="en-SG" sz="2800" dirty="0">
                <a:solidFill>
                  <a:srgbClr val="FFFFFF"/>
                </a:solidFill>
              </a:endParaRPr>
            </a:p>
          </p:txBody>
        </p:sp>
        <p:sp>
          <p:nvSpPr>
            <p:cNvPr id="185446"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0" name="Group 14"/>
          <p:cNvGrpSpPr>
            <a:grpSpLocks/>
          </p:cNvGrpSpPr>
          <p:nvPr/>
        </p:nvGrpSpPr>
        <p:grpSpPr bwMode="auto">
          <a:xfrm>
            <a:off x="0" y="2422525"/>
            <a:ext cx="2630488" cy="476250"/>
            <a:chOff x="0" y="1476"/>
            <a:chExt cx="1312" cy="422"/>
          </a:xfrm>
        </p:grpSpPr>
        <p:sp>
          <p:nvSpPr>
            <p:cNvPr id="185443"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FF"/>
                  </a:solidFill>
                  <a:latin typeface="Arial Narrow" charset="0"/>
                  <a:ea typeface="SimSun" charset="0"/>
                  <a:cs typeface="SimSun" charset="0"/>
                </a:rPr>
                <a:t>1:1–10:10</a:t>
              </a:r>
              <a:endParaRPr lang="en-US" altLang="zh-CN">
                <a:solidFill>
                  <a:srgbClr val="FFFFFF"/>
                </a:solidFill>
                <a:latin typeface="Arial Narrow" charset="0"/>
                <a:ea typeface="SimSun" charset="0"/>
                <a:cs typeface="SimSun" charset="0"/>
              </a:endParaRPr>
            </a:p>
          </p:txBody>
        </p:sp>
        <p:sp>
          <p:nvSpPr>
            <p:cNvPr id="185444"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1" name="Group 17"/>
          <p:cNvGrpSpPr>
            <a:grpSpLocks/>
          </p:cNvGrpSpPr>
          <p:nvPr/>
        </p:nvGrpSpPr>
        <p:grpSpPr bwMode="auto">
          <a:xfrm>
            <a:off x="2630488" y="2422525"/>
            <a:ext cx="3673475" cy="476250"/>
            <a:chOff x="1312" y="1476"/>
            <a:chExt cx="1832" cy="422"/>
          </a:xfrm>
        </p:grpSpPr>
        <p:sp>
          <p:nvSpPr>
            <p:cNvPr id="185441"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FF"/>
                  </a:solidFill>
                  <a:latin typeface="Arial Narrow" charset="0"/>
                  <a:ea typeface="SimSun" charset="0"/>
                  <a:cs typeface="SimSun" charset="0"/>
                </a:rPr>
                <a:t>10:11–25:18</a:t>
              </a:r>
              <a:endParaRPr lang="en-US" altLang="zh-CN">
                <a:solidFill>
                  <a:srgbClr val="FFFFFF"/>
                </a:solidFill>
                <a:latin typeface="Arial Narrow" charset="0"/>
                <a:ea typeface="SimSun" charset="0"/>
                <a:cs typeface="SimSun" charset="0"/>
              </a:endParaRPr>
            </a:p>
          </p:txBody>
        </p:sp>
        <p:sp>
          <p:nvSpPr>
            <p:cNvPr id="185442"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2" name="Group 20"/>
          <p:cNvGrpSpPr>
            <a:grpSpLocks/>
          </p:cNvGrpSpPr>
          <p:nvPr/>
        </p:nvGrpSpPr>
        <p:grpSpPr bwMode="auto">
          <a:xfrm>
            <a:off x="6303963" y="2422525"/>
            <a:ext cx="2840037" cy="476250"/>
            <a:chOff x="3144" y="1476"/>
            <a:chExt cx="1416" cy="422"/>
          </a:xfrm>
        </p:grpSpPr>
        <p:sp>
          <p:nvSpPr>
            <p:cNvPr id="185439"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FF"/>
                  </a:solidFill>
                  <a:latin typeface="Arial Narrow" charset="0"/>
                  <a:ea typeface="SimSun" charset="0"/>
                  <a:cs typeface="SimSun" charset="0"/>
                </a:rPr>
                <a:t>26–36</a:t>
              </a:r>
              <a:endParaRPr lang="en-US" altLang="zh-CN">
                <a:solidFill>
                  <a:srgbClr val="FFFFFF"/>
                </a:solidFill>
                <a:latin typeface="Arial Narrow" charset="0"/>
                <a:ea typeface="SimSun" charset="0"/>
                <a:cs typeface="SimSun" charset="0"/>
              </a:endParaRPr>
            </a:p>
          </p:txBody>
        </p:sp>
        <p:sp>
          <p:nvSpPr>
            <p:cNvPr id="185440"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3" name="Group 23"/>
          <p:cNvGrpSpPr>
            <a:grpSpLocks/>
          </p:cNvGrpSpPr>
          <p:nvPr/>
        </p:nvGrpSpPr>
        <p:grpSpPr bwMode="auto">
          <a:xfrm>
            <a:off x="0" y="2898775"/>
            <a:ext cx="2630488" cy="474663"/>
            <a:chOff x="0" y="1898"/>
            <a:chExt cx="1312" cy="422"/>
          </a:xfrm>
        </p:grpSpPr>
        <p:sp>
          <p:nvSpPr>
            <p:cNvPr id="185437"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b="1" dirty="0">
                  <a:solidFill>
                    <a:srgbClr val="FFFFFF"/>
                  </a:solidFill>
                  <a:latin typeface="Arial Narrow" charset="0"/>
                  <a:ea typeface="SimSun" charset="0"/>
                  <a:cs typeface="SimSun" charset="0"/>
                </a:rPr>
                <a:t>神的信实</a:t>
              </a:r>
              <a:endParaRPr lang="en-US" altLang="zh-CN" b="1" dirty="0">
                <a:solidFill>
                  <a:srgbClr val="FFFFFF"/>
                </a:solidFill>
                <a:latin typeface="Arial Narrow" charset="0"/>
                <a:ea typeface="SimSun" charset="0"/>
                <a:cs typeface="SimSun" charset="0"/>
              </a:endParaRPr>
            </a:p>
          </p:txBody>
        </p:sp>
        <p:sp>
          <p:nvSpPr>
            <p:cNvPr id="185438"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4" name="Group 26"/>
          <p:cNvGrpSpPr>
            <a:grpSpLocks/>
          </p:cNvGrpSpPr>
          <p:nvPr/>
        </p:nvGrpSpPr>
        <p:grpSpPr bwMode="auto">
          <a:xfrm>
            <a:off x="2630488" y="2898775"/>
            <a:ext cx="3673475" cy="474663"/>
            <a:chOff x="1312" y="1898"/>
            <a:chExt cx="1832" cy="422"/>
          </a:xfrm>
        </p:grpSpPr>
        <p:sp>
          <p:nvSpPr>
            <p:cNvPr id="185435"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以色列背信弃义</a:t>
              </a:r>
              <a:endParaRPr lang="en-US" altLang="zh-CN" dirty="0">
                <a:solidFill>
                  <a:srgbClr val="FFFFFF"/>
                </a:solidFill>
                <a:latin typeface="Arial Narrow" charset="0"/>
                <a:ea typeface="SimSun" charset="0"/>
                <a:cs typeface="SimSun" charset="0"/>
              </a:endParaRPr>
            </a:p>
          </p:txBody>
        </p:sp>
        <p:sp>
          <p:nvSpPr>
            <p:cNvPr id="185436"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5" name="Group 29"/>
          <p:cNvGrpSpPr>
            <a:grpSpLocks/>
          </p:cNvGrpSpPr>
          <p:nvPr/>
        </p:nvGrpSpPr>
        <p:grpSpPr bwMode="auto">
          <a:xfrm>
            <a:off x="6303963" y="2898775"/>
            <a:ext cx="2840037" cy="474663"/>
            <a:chOff x="3144" y="1898"/>
            <a:chExt cx="1416" cy="422"/>
          </a:xfrm>
        </p:grpSpPr>
        <p:sp>
          <p:nvSpPr>
            <p:cNvPr id="185433"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神的信实</a:t>
              </a:r>
            </a:p>
          </p:txBody>
        </p:sp>
        <p:sp>
          <p:nvSpPr>
            <p:cNvPr id="185434"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6" name="Group 32"/>
          <p:cNvGrpSpPr>
            <a:grpSpLocks/>
          </p:cNvGrpSpPr>
          <p:nvPr/>
        </p:nvGrpSpPr>
        <p:grpSpPr bwMode="auto">
          <a:xfrm>
            <a:off x="0" y="3373438"/>
            <a:ext cx="2630488" cy="474662"/>
            <a:chOff x="0" y="2320"/>
            <a:chExt cx="1312" cy="422"/>
          </a:xfrm>
        </p:grpSpPr>
        <p:sp>
          <p:nvSpPr>
            <p:cNvPr id="185431"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b="1" dirty="0">
                  <a:solidFill>
                    <a:srgbClr val="FFFFFF"/>
                  </a:solidFill>
                  <a:latin typeface="Arial Narrow" charset="0"/>
                  <a:ea typeface="SimSun" charset="0"/>
                  <a:cs typeface="SimSun" charset="0"/>
                </a:rPr>
                <a:t>神</a:t>
              </a:r>
              <a:r>
                <a:rPr lang="zh-SG" altLang="en-US" b="1" dirty="0">
                  <a:solidFill>
                    <a:srgbClr val="FFFFFF"/>
                  </a:solidFill>
                  <a:latin typeface="Arial Narrow" charset="0"/>
                  <a:ea typeface="SimSun" charset="0"/>
                  <a:cs typeface="SimSun" charset="0"/>
                </a:rPr>
                <a:t>赐福</a:t>
              </a:r>
              <a:endParaRPr lang="en-US" altLang="zh-CN" dirty="0">
                <a:solidFill>
                  <a:srgbClr val="FFFFFF"/>
                </a:solidFill>
                <a:latin typeface="Arial Narrow" charset="0"/>
                <a:ea typeface="SimSun" charset="0"/>
                <a:cs typeface="SimSun" charset="0"/>
              </a:endParaRPr>
            </a:p>
          </p:txBody>
        </p:sp>
        <p:sp>
          <p:nvSpPr>
            <p:cNvPr id="185432"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7" name="Group 35"/>
          <p:cNvGrpSpPr>
            <a:grpSpLocks/>
          </p:cNvGrpSpPr>
          <p:nvPr/>
        </p:nvGrpSpPr>
        <p:grpSpPr bwMode="auto">
          <a:xfrm>
            <a:off x="2630488" y="3373438"/>
            <a:ext cx="3673475" cy="474662"/>
            <a:chOff x="1312" y="2320"/>
            <a:chExt cx="1832" cy="422"/>
          </a:xfrm>
        </p:grpSpPr>
        <p:sp>
          <p:nvSpPr>
            <p:cNvPr id="185429"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神惩处</a:t>
              </a:r>
              <a:endParaRPr lang="en-US" altLang="zh-CN" dirty="0">
                <a:solidFill>
                  <a:srgbClr val="FFFFFF"/>
                </a:solidFill>
                <a:latin typeface="Arial Narrow" charset="0"/>
                <a:ea typeface="SimSun" charset="0"/>
                <a:cs typeface="SimSun" charset="0"/>
              </a:endParaRPr>
            </a:p>
          </p:txBody>
        </p:sp>
        <p:sp>
          <p:nvSpPr>
            <p:cNvPr id="185430"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8" name="Group 38"/>
          <p:cNvGrpSpPr>
            <a:grpSpLocks/>
          </p:cNvGrpSpPr>
          <p:nvPr/>
        </p:nvGrpSpPr>
        <p:grpSpPr bwMode="auto">
          <a:xfrm>
            <a:off x="6303963" y="3373438"/>
            <a:ext cx="2840037" cy="474662"/>
            <a:chOff x="3144" y="2320"/>
            <a:chExt cx="1416" cy="422"/>
          </a:xfrm>
        </p:grpSpPr>
        <p:sp>
          <p:nvSpPr>
            <p:cNvPr id="185427"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神赐福</a:t>
              </a:r>
            </a:p>
          </p:txBody>
        </p:sp>
        <p:sp>
          <p:nvSpPr>
            <p:cNvPr id="185428"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59" name="Group 41"/>
          <p:cNvGrpSpPr>
            <a:grpSpLocks/>
          </p:cNvGrpSpPr>
          <p:nvPr/>
        </p:nvGrpSpPr>
        <p:grpSpPr bwMode="auto">
          <a:xfrm>
            <a:off x="0" y="3848100"/>
            <a:ext cx="2630488" cy="474663"/>
            <a:chOff x="0" y="2742"/>
            <a:chExt cx="1312" cy="422"/>
          </a:xfrm>
        </p:grpSpPr>
        <p:sp>
          <p:nvSpPr>
            <p:cNvPr id="185425"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以色列献身</a:t>
              </a:r>
              <a:endParaRPr lang="en-US" altLang="zh-CN" dirty="0">
                <a:solidFill>
                  <a:srgbClr val="FFFFFF"/>
                </a:solidFill>
                <a:latin typeface="Arial Narrow" charset="0"/>
                <a:ea typeface="SimSun" charset="0"/>
                <a:cs typeface="SimSun" charset="0"/>
              </a:endParaRPr>
            </a:p>
          </p:txBody>
        </p:sp>
        <p:sp>
          <p:nvSpPr>
            <p:cNvPr id="185426"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0" name="Group 44"/>
          <p:cNvGrpSpPr>
            <a:grpSpLocks/>
          </p:cNvGrpSpPr>
          <p:nvPr/>
        </p:nvGrpSpPr>
        <p:grpSpPr bwMode="auto">
          <a:xfrm>
            <a:off x="2630488" y="3848100"/>
            <a:ext cx="3673475" cy="474663"/>
            <a:chOff x="1312" y="2742"/>
            <a:chExt cx="1832" cy="422"/>
          </a:xfrm>
        </p:grpSpPr>
        <p:sp>
          <p:nvSpPr>
            <p:cNvPr id="185423"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以色列抱怨</a:t>
              </a:r>
              <a:endParaRPr lang="en-US" altLang="zh-CN" dirty="0">
                <a:solidFill>
                  <a:srgbClr val="FFFFFF"/>
                </a:solidFill>
                <a:latin typeface="Arial Narrow" charset="0"/>
                <a:ea typeface="SimSun" charset="0"/>
                <a:cs typeface="SimSun" charset="0"/>
              </a:endParaRPr>
            </a:p>
          </p:txBody>
        </p:sp>
        <p:sp>
          <p:nvSpPr>
            <p:cNvPr id="185424"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1" name="Group 47"/>
          <p:cNvGrpSpPr>
            <a:grpSpLocks/>
          </p:cNvGrpSpPr>
          <p:nvPr/>
        </p:nvGrpSpPr>
        <p:grpSpPr bwMode="auto">
          <a:xfrm>
            <a:off x="6303963" y="3848100"/>
            <a:ext cx="2840037" cy="474663"/>
            <a:chOff x="3144" y="2742"/>
            <a:chExt cx="1416" cy="422"/>
          </a:xfrm>
        </p:grpSpPr>
        <p:sp>
          <p:nvSpPr>
            <p:cNvPr id="185421"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以色列</a:t>
              </a:r>
              <a:r>
                <a:rPr lang="en-US" altLang="zh-CN" b="1" dirty="0">
                  <a:solidFill>
                    <a:srgbClr val="FFFFFF"/>
                  </a:solidFill>
                  <a:latin typeface="Arial Narrow" charset="0"/>
                  <a:ea typeface="SimSun" charset="0"/>
                  <a:cs typeface="SimSun" charset="0"/>
                </a:rPr>
                <a:t> </a:t>
              </a:r>
              <a:r>
                <a:rPr lang="zh-SG" altLang="en-US" b="1" dirty="0">
                  <a:solidFill>
                    <a:srgbClr val="FFFFFF"/>
                  </a:solidFill>
                  <a:latin typeface="Arial Narrow" charset="0"/>
                  <a:ea typeface="SimSun" charset="0"/>
                  <a:cs typeface="SimSun" charset="0"/>
                </a:rPr>
                <a:t>献身</a:t>
              </a:r>
            </a:p>
          </p:txBody>
        </p:sp>
        <p:sp>
          <p:nvSpPr>
            <p:cNvPr id="185422"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2" name="Group 50"/>
          <p:cNvGrpSpPr>
            <a:grpSpLocks/>
          </p:cNvGrpSpPr>
          <p:nvPr/>
        </p:nvGrpSpPr>
        <p:grpSpPr bwMode="auto">
          <a:xfrm>
            <a:off x="0" y="4322763"/>
            <a:ext cx="2630488" cy="476250"/>
            <a:chOff x="0" y="3164"/>
            <a:chExt cx="1312" cy="422"/>
          </a:xfrm>
        </p:grpSpPr>
        <p:sp>
          <p:nvSpPr>
            <p:cNvPr id="185419"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常规</a:t>
              </a:r>
              <a:endParaRPr lang="en-US" altLang="zh-CN" dirty="0">
                <a:solidFill>
                  <a:srgbClr val="FFFFFF"/>
                </a:solidFill>
                <a:latin typeface="Arial Narrow" charset="0"/>
                <a:ea typeface="SimSun" charset="0"/>
                <a:cs typeface="SimSun" charset="0"/>
              </a:endParaRPr>
            </a:p>
          </p:txBody>
        </p:sp>
        <p:sp>
          <p:nvSpPr>
            <p:cNvPr id="185420"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3" name="Group 53"/>
          <p:cNvGrpSpPr>
            <a:grpSpLocks/>
          </p:cNvGrpSpPr>
          <p:nvPr/>
        </p:nvGrpSpPr>
        <p:grpSpPr bwMode="auto">
          <a:xfrm>
            <a:off x="2630488" y="4322763"/>
            <a:ext cx="3673475" cy="476250"/>
            <a:chOff x="1312" y="3164"/>
            <a:chExt cx="1832" cy="422"/>
          </a:xfrm>
        </p:grpSpPr>
        <p:sp>
          <p:nvSpPr>
            <p:cNvPr id="185417"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动乱</a:t>
              </a:r>
              <a:endParaRPr lang="en-US" altLang="zh-CN" dirty="0">
                <a:solidFill>
                  <a:srgbClr val="FFFFFF"/>
                </a:solidFill>
                <a:latin typeface="Arial Narrow" charset="0"/>
                <a:ea typeface="SimSun" charset="0"/>
                <a:cs typeface="SimSun" charset="0"/>
              </a:endParaRPr>
            </a:p>
          </p:txBody>
        </p:sp>
        <p:sp>
          <p:nvSpPr>
            <p:cNvPr id="185418"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4" name="Group 56"/>
          <p:cNvGrpSpPr>
            <a:grpSpLocks/>
          </p:cNvGrpSpPr>
          <p:nvPr/>
        </p:nvGrpSpPr>
        <p:grpSpPr bwMode="auto">
          <a:xfrm>
            <a:off x="6303963" y="4322763"/>
            <a:ext cx="2840037" cy="476250"/>
            <a:chOff x="3144" y="3164"/>
            <a:chExt cx="1416" cy="422"/>
          </a:xfrm>
        </p:grpSpPr>
        <p:sp>
          <p:nvSpPr>
            <p:cNvPr id="185415"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b="1" dirty="0">
                  <a:solidFill>
                    <a:srgbClr val="FFFFFF"/>
                  </a:solidFill>
                  <a:latin typeface="Arial Narrow" charset="0"/>
                  <a:ea typeface="SimSun" charset="0"/>
                  <a:cs typeface="SimSun" charset="0"/>
                </a:rPr>
                <a:t>重新</a:t>
              </a:r>
              <a:r>
                <a:rPr lang="zh-SG" altLang="en-US" b="1" dirty="0">
                  <a:solidFill>
                    <a:srgbClr val="FFFFFF"/>
                  </a:solidFill>
                  <a:latin typeface="Arial Narrow" charset="0"/>
                  <a:ea typeface="SimSun" charset="0"/>
                  <a:cs typeface="SimSun" charset="0"/>
                </a:rPr>
                <a:t>常规</a:t>
              </a:r>
            </a:p>
          </p:txBody>
        </p:sp>
        <p:sp>
          <p:nvSpPr>
            <p:cNvPr id="185416"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5" name="Group 59"/>
          <p:cNvGrpSpPr>
            <a:grpSpLocks/>
          </p:cNvGrpSpPr>
          <p:nvPr/>
        </p:nvGrpSpPr>
        <p:grpSpPr bwMode="auto">
          <a:xfrm>
            <a:off x="0" y="4799013"/>
            <a:ext cx="2630488" cy="474662"/>
            <a:chOff x="0" y="3586"/>
            <a:chExt cx="1312" cy="422"/>
          </a:xfrm>
        </p:grpSpPr>
        <p:sp>
          <p:nvSpPr>
            <p:cNvPr id="185413"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西 乃 山</a:t>
              </a:r>
              <a:endParaRPr lang="en-US" altLang="zh-CN" dirty="0">
                <a:solidFill>
                  <a:srgbClr val="FFFFFF"/>
                </a:solidFill>
                <a:latin typeface="Arial Narrow" charset="0"/>
                <a:ea typeface="SimSun" charset="0"/>
                <a:cs typeface="SimSun" charset="0"/>
              </a:endParaRPr>
            </a:p>
          </p:txBody>
        </p:sp>
        <p:sp>
          <p:nvSpPr>
            <p:cNvPr id="185414"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6" name="Group 62"/>
          <p:cNvGrpSpPr>
            <a:grpSpLocks/>
          </p:cNvGrpSpPr>
          <p:nvPr/>
        </p:nvGrpSpPr>
        <p:grpSpPr bwMode="auto">
          <a:xfrm>
            <a:off x="2630488" y="4799013"/>
            <a:ext cx="3673475" cy="474662"/>
            <a:chOff x="1312" y="3586"/>
            <a:chExt cx="1832" cy="422"/>
          </a:xfrm>
        </p:grpSpPr>
        <p:sp>
          <p:nvSpPr>
            <p:cNvPr id="185411"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dirty="0">
                  <a:solidFill>
                    <a:srgbClr val="FFFFFF"/>
                  </a:solidFill>
                  <a:latin typeface="Arial Narrow" charset="0"/>
                  <a:ea typeface="SimSun" charset="0"/>
                  <a:cs typeface="SimSun" charset="0"/>
                </a:rPr>
                <a:t>旷野</a:t>
              </a:r>
              <a:endParaRPr lang="en-US" altLang="zh-CN" dirty="0">
                <a:solidFill>
                  <a:srgbClr val="FFFFFF"/>
                </a:solidFill>
                <a:latin typeface="Arial Narrow" charset="0"/>
                <a:ea typeface="SimSun" charset="0"/>
                <a:cs typeface="SimSun" charset="0"/>
              </a:endParaRPr>
            </a:p>
          </p:txBody>
        </p:sp>
        <p:sp>
          <p:nvSpPr>
            <p:cNvPr id="185412"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7" name="Group 65"/>
          <p:cNvGrpSpPr>
            <a:grpSpLocks/>
          </p:cNvGrpSpPr>
          <p:nvPr/>
        </p:nvGrpSpPr>
        <p:grpSpPr bwMode="auto">
          <a:xfrm>
            <a:off x="6303963" y="4799013"/>
            <a:ext cx="2840037" cy="474662"/>
            <a:chOff x="3144" y="3586"/>
            <a:chExt cx="1416" cy="422"/>
          </a:xfrm>
        </p:grpSpPr>
        <p:sp>
          <p:nvSpPr>
            <p:cNvPr id="185409"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b="1" dirty="0">
                  <a:solidFill>
                    <a:srgbClr val="FFFFFF"/>
                  </a:solidFill>
                  <a:latin typeface="Arial Narrow" charset="0"/>
                  <a:ea typeface="SimSun" charset="0"/>
                  <a:cs typeface="SimSun" charset="0"/>
                </a:rPr>
                <a:t>摩 押</a:t>
              </a:r>
              <a:endParaRPr lang="en-US" altLang="zh-CN" dirty="0">
                <a:solidFill>
                  <a:srgbClr val="FFFFFF"/>
                </a:solidFill>
                <a:latin typeface="Arial Narrow" charset="0"/>
                <a:ea typeface="SimSun" charset="0"/>
                <a:cs typeface="SimSun" charset="0"/>
              </a:endParaRPr>
            </a:p>
          </p:txBody>
        </p:sp>
        <p:sp>
          <p:nvSpPr>
            <p:cNvPr id="185410"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8" name="Group 68"/>
          <p:cNvGrpSpPr>
            <a:grpSpLocks/>
          </p:cNvGrpSpPr>
          <p:nvPr/>
        </p:nvGrpSpPr>
        <p:grpSpPr bwMode="auto">
          <a:xfrm>
            <a:off x="0" y="5273675"/>
            <a:ext cx="2630488" cy="582613"/>
            <a:chOff x="0" y="4008"/>
            <a:chExt cx="1312" cy="518"/>
          </a:xfrm>
        </p:grpSpPr>
        <p:sp>
          <p:nvSpPr>
            <p:cNvPr id="185407"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rgbClr val="FFFFFF"/>
                  </a:solidFill>
                  <a:latin typeface="Arial Narrow" charset="0"/>
                  <a:ea typeface="SimSun" charset="0"/>
                  <a:cs typeface="SimSun" charset="0"/>
                </a:rPr>
                <a:t>20 </a:t>
              </a:r>
              <a:r>
                <a:rPr lang="zh-CN" altLang="en-US" b="1" dirty="0">
                  <a:solidFill>
                    <a:srgbClr val="FFFFFF"/>
                  </a:solidFill>
                  <a:latin typeface="Arial Narrow" charset="0"/>
                  <a:ea typeface="SimSun" charset="0"/>
                  <a:cs typeface="SimSun" charset="0"/>
                </a:rPr>
                <a:t>天</a:t>
              </a:r>
              <a:endParaRPr lang="en-US" altLang="zh-CN" dirty="0">
                <a:solidFill>
                  <a:srgbClr val="FFFFFF"/>
                </a:solidFill>
                <a:latin typeface="Arial Narrow" charset="0"/>
                <a:ea typeface="SimSun" charset="0"/>
                <a:cs typeface="SimSun" charset="0"/>
              </a:endParaRPr>
            </a:p>
          </p:txBody>
        </p:sp>
        <p:sp>
          <p:nvSpPr>
            <p:cNvPr id="185408"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69" name="Group 71"/>
          <p:cNvGrpSpPr>
            <a:grpSpLocks/>
          </p:cNvGrpSpPr>
          <p:nvPr/>
        </p:nvGrpSpPr>
        <p:grpSpPr bwMode="auto">
          <a:xfrm>
            <a:off x="2630488" y="5273675"/>
            <a:ext cx="3673475" cy="582613"/>
            <a:chOff x="1312" y="4008"/>
            <a:chExt cx="1832" cy="518"/>
          </a:xfrm>
        </p:grpSpPr>
        <p:sp>
          <p:nvSpPr>
            <p:cNvPr id="185405"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rgbClr val="FFFFFF"/>
                  </a:solidFill>
                  <a:latin typeface="Arial Narrow" charset="0"/>
                  <a:ea typeface="SimSun" charset="0"/>
                  <a:cs typeface="SimSun" charset="0"/>
                </a:rPr>
                <a:t>38 </a:t>
              </a:r>
              <a:r>
                <a:rPr lang="zh-CN" altLang="en-US" b="1" dirty="0">
                  <a:solidFill>
                    <a:srgbClr val="FFFFFF"/>
                  </a:solidFill>
                  <a:latin typeface="Arial Narrow" charset="0"/>
                  <a:ea typeface="SimSun" charset="0"/>
                  <a:cs typeface="SimSun" charset="0"/>
                </a:rPr>
                <a:t>年</a:t>
              </a:r>
              <a:r>
                <a:rPr lang="en-US" altLang="zh-CN" b="1" dirty="0">
                  <a:solidFill>
                    <a:srgbClr val="FFFFFF"/>
                  </a:solidFill>
                  <a:latin typeface="Arial Narrow" charset="0"/>
                  <a:ea typeface="SimSun" charset="0"/>
                  <a:cs typeface="SimSun" charset="0"/>
                </a:rPr>
                <a:t>, 3 </a:t>
              </a:r>
              <a:r>
                <a:rPr lang="zh-CN" altLang="en-US" b="1" dirty="0">
                  <a:solidFill>
                    <a:srgbClr val="FFFFFF"/>
                  </a:solidFill>
                  <a:latin typeface="Arial Narrow" charset="0"/>
                  <a:ea typeface="SimSun" charset="0"/>
                  <a:cs typeface="SimSun" charset="0"/>
                </a:rPr>
                <a:t>个月</a:t>
              </a:r>
              <a:r>
                <a:rPr lang="en-US" altLang="zh-CN" b="1" dirty="0">
                  <a:solidFill>
                    <a:srgbClr val="FFFFFF"/>
                  </a:solidFill>
                  <a:latin typeface="Arial Narrow" charset="0"/>
                  <a:ea typeface="SimSun" charset="0"/>
                  <a:cs typeface="SimSun" charset="0"/>
                </a:rPr>
                <a:t>, 10 </a:t>
              </a:r>
              <a:r>
                <a:rPr lang="zh-CN" altLang="en-US" b="1" dirty="0">
                  <a:solidFill>
                    <a:srgbClr val="FFFFFF"/>
                  </a:solidFill>
                  <a:latin typeface="Arial Narrow" charset="0"/>
                  <a:ea typeface="SimSun" charset="0"/>
                  <a:cs typeface="SimSun" charset="0"/>
                </a:rPr>
                <a:t>天</a:t>
              </a:r>
              <a:r>
                <a:rPr lang="en-US" altLang="zh-CN" b="1" dirty="0">
                  <a:solidFill>
                    <a:srgbClr val="FFFFFF"/>
                  </a:solidFill>
                  <a:latin typeface="Arial Narrow" charset="0"/>
                  <a:ea typeface="SimSun" charset="0"/>
                  <a:cs typeface="SimSun" charset="0"/>
                </a:rPr>
                <a:t> </a:t>
              </a:r>
              <a:endParaRPr lang="en-US" altLang="zh-CN" dirty="0">
                <a:solidFill>
                  <a:srgbClr val="FFFFFF"/>
                </a:solidFill>
                <a:latin typeface="Arial Narrow" charset="0"/>
                <a:ea typeface="SimSun" charset="0"/>
                <a:cs typeface="SimSun" charset="0"/>
              </a:endParaRPr>
            </a:p>
          </p:txBody>
        </p:sp>
        <p:sp>
          <p:nvSpPr>
            <p:cNvPr id="185406"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0" name="Group 74"/>
          <p:cNvGrpSpPr>
            <a:grpSpLocks/>
          </p:cNvGrpSpPr>
          <p:nvPr/>
        </p:nvGrpSpPr>
        <p:grpSpPr bwMode="auto">
          <a:xfrm>
            <a:off x="6303963" y="5273675"/>
            <a:ext cx="2840037" cy="582613"/>
            <a:chOff x="3144" y="4008"/>
            <a:chExt cx="1416" cy="518"/>
          </a:xfrm>
        </p:grpSpPr>
        <p:sp>
          <p:nvSpPr>
            <p:cNvPr id="185403"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dirty="0">
                  <a:solidFill>
                    <a:srgbClr val="FFFFFF"/>
                  </a:solidFill>
                  <a:latin typeface="Arial Narrow" charset="0"/>
                  <a:ea typeface="SimSun" charset="0"/>
                  <a:cs typeface="SimSun" charset="0"/>
                </a:rPr>
                <a:t>ca. 5 </a:t>
              </a:r>
              <a:r>
                <a:rPr lang="zh-CN" altLang="en-US" b="1" dirty="0">
                  <a:solidFill>
                    <a:srgbClr val="FFFFFF"/>
                  </a:solidFill>
                  <a:latin typeface="Arial Narrow" charset="0"/>
                  <a:ea typeface="SimSun" charset="0"/>
                  <a:cs typeface="SimSun" charset="0"/>
                </a:rPr>
                <a:t>个月</a:t>
              </a:r>
              <a:endParaRPr lang="en-US" altLang="zh-CN" dirty="0">
                <a:solidFill>
                  <a:srgbClr val="FFFFFF"/>
                </a:solidFill>
                <a:latin typeface="Arial Narrow" charset="0"/>
                <a:ea typeface="SimSun" charset="0"/>
                <a:cs typeface="SimSun" charset="0"/>
              </a:endParaRPr>
            </a:p>
          </p:txBody>
        </p:sp>
        <p:sp>
          <p:nvSpPr>
            <p:cNvPr id="185404"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1" name="Group 77"/>
          <p:cNvGrpSpPr>
            <a:grpSpLocks/>
          </p:cNvGrpSpPr>
          <p:nvPr/>
        </p:nvGrpSpPr>
        <p:grpSpPr bwMode="auto">
          <a:xfrm>
            <a:off x="0" y="5856288"/>
            <a:ext cx="1347788" cy="1001712"/>
            <a:chOff x="0" y="4526"/>
            <a:chExt cx="672" cy="890"/>
          </a:xfrm>
        </p:grpSpPr>
        <p:sp>
          <p:nvSpPr>
            <p:cNvPr id="185401"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800" dirty="0">
                  <a:solidFill>
                    <a:srgbClr val="FFFFFF"/>
                  </a:solidFill>
                  <a:latin typeface="Arial Narrow" charset="0"/>
                  <a:ea typeface="SimSun" charset="0"/>
                  <a:cs typeface="SimSun" charset="0"/>
                </a:rPr>
                <a:t> </a:t>
              </a:r>
              <a:r>
                <a:rPr lang="zh-CN" altLang="en-US" sz="1800" dirty="0">
                  <a:solidFill>
                    <a:srgbClr val="FFFFFF"/>
                  </a:solidFill>
                  <a:latin typeface="Arial Narrow" charset="0"/>
                  <a:ea typeface="SimSun" charset="0"/>
                  <a:cs typeface="SimSun" charset="0"/>
                </a:rPr>
                <a:t>组织</a:t>
              </a:r>
              <a:r>
                <a:rPr lang="en-US" altLang="zh-CN" sz="1800" dirty="0">
                  <a:solidFill>
                    <a:srgbClr val="FFFFFF"/>
                  </a:solidFill>
                  <a:latin typeface="Arial Narrow" charset="0"/>
                  <a:ea typeface="SimSun" charset="0"/>
                  <a:cs typeface="SimSun" charset="0"/>
                </a:rPr>
                <a:t> </a:t>
              </a:r>
            </a:p>
            <a:p>
              <a:pPr algn="ctr"/>
              <a:r>
                <a:rPr lang="en-US" altLang="zh-CN" sz="1800" dirty="0">
                  <a:solidFill>
                    <a:srgbClr val="FFFFFF"/>
                  </a:solidFill>
                  <a:latin typeface="Arial Narrow" charset="0"/>
                  <a:ea typeface="SimSun" charset="0"/>
                  <a:cs typeface="SimSun" charset="0"/>
                </a:rPr>
                <a:t>(1-4)</a:t>
              </a:r>
            </a:p>
          </p:txBody>
        </p:sp>
        <p:sp>
          <p:nvSpPr>
            <p:cNvPr id="185402"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2" name="Group 80"/>
          <p:cNvGrpSpPr>
            <a:grpSpLocks/>
          </p:cNvGrpSpPr>
          <p:nvPr/>
        </p:nvGrpSpPr>
        <p:grpSpPr bwMode="auto">
          <a:xfrm>
            <a:off x="1347788" y="5856288"/>
            <a:ext cx="1282700" cy="1001712"/>
            <a:chOff x="672" y="4526"/>
            <a:chExt cx="640" cy="890"/>
          </a:xfrm>
        </p:grpSpPr>
        <p:sp>
          <p:nvSpPr>
            <p:cNvPr id="185399"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sz="1800" dirty="0">
                  <a:solidFill>
                    <a:srgbClr val="FFFFFF"/>
                  </a:solidFill>
                  <a:latin typeface="Arial Narrow" charset="0"/>
                  <a:ea typeface="SimSun" charset="0"/>
                  <a:cs typeface="SimSun" charset="0"/>
                </a:rPr>
                <a:t>洗涤</a:t>
              </a:r>
              <a:r>
                <a:rPr lang="en-US" altLang="zh-CN" sz="1800" dirty="0">
                  <a:solidFill>
                    <a:srgbClr val="FFFFFF"/>
                  </a:solidFill>
                  <a:latin typeface="Arial Narrow" charset="0"/>
                  <a:ea typeface="SimSun" charset="0"/>
                  <a:cs typeface="SimSun" charset="0"/>
                </a:rPr>
                <a:t> (5:1-10:10)</a:t>
              </a:r>
            </a:p>
          </p:txBody>
        </p:sp>
        <p:sp>
          <p:nvSpPr>
            <p:cNvPr id="185400"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3" name="Group 83"/>
          <p:cNvGrpSpPr>
            <a:grpSpLocks/>
          </p:cNvGrpSpPr>
          <p:nvPr/>
        </p:nvGrpSpPr>
        <p:grpSpPr bwMode="auto">
          <a:xfrm>
            <a:off x="2630488" y="5856288"/>
            <a:ext cx="785812" cy="1001712"/>
            <a:chOff x="1312" y="4526"/>
            <a:chExt cx="392" cy="890"/>
          </a:xfrm>
        </p:grpSpPr>
        <p:sp>
          <p:nvSpPr>
            <p:cNvPr id="185397"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sz="1400" dirty="0">
                  <a:solidFill>
                    <a:srgbClr val="FFFFFF"/>
                  </a:solidFill>
                  <a:latin typeface="Arial Narrow" charset="0"/>
                  <a:ea typeface="SimSun" charset="0"/>
                  <a:cs typeface="SimSun" charset="0"/>
                </a:rPr>
                <a:t>去</a:t>
              </a:r>
              <a:endParaRPr lang="en-US" altLang="zh-SG" sz="1400" dirty="0">
                <a:solidFill>
                  <a:srgbClr val="FFFFFF"/>
                </a:solidFill>
                <a:latin typeface="Arial Narrow" charset="0"/>
                <a:ea typeface="SimSun" charset="0"/>
                <a:cs typeface="SimSun" charset="0"/>
              </a:endParaRPr>
            </a:p>
            <a:p>
              <a:pPr algn="ctr" eaLnBrk="1" hangingPunct="1"/>
              <a:r>
                <a:rPr lang="zh-SG" altLang="en-US" sz="1400" dirty="0">
                  <a:solidFill>
                    <a:srgbClr val="FFFFFF"/>
                  </a:solidFill>
                  <a:latin typeface="Arial Narrow" charset="0"/>
                  <a:ea typeface="SimSun" charset="0"/>
                  <a:cs typeface="SimSun" charset="0"/>
                </a:rPr>
                <a:t>低 斯</a:t>
              </a:r>
              <a:r>
                <a:rPr lang="en-US" altLang="zh-CN" sz="1400" dirty="0">
                  <a:solidFill>
                    <a:srgbClr val="FFFFFF"/>
                  </a:solidFill>
                  <a:latin typeface="Arial Narrow" charset="0"/>
                  <a:ea typeface="SimSun" charset="0"/>
                  <a:cs typeface="SimSun" charset="0"/>
                </a:rPr>
                <a:t>(10:11-</a:t>
              </a:r>
            </a:p>
            <a:p>
              <a:pPr algn="ctr" eaLnBrk="1" hangingPunct="1"/>
              <a:r>
                <a:rPr lang="en-US" altLang="zh-CN" sz="1400" dirty="0">
                  <a:solidFill>
                    <a:srgbClr val="FFFFFF"/>
                  </a:solidFill>
                  <a:latin typeface="Arial Narrow" charset="0"/>
                  <a:ea typeface="SimSun" charset="0"/>
                  <a:cs typeface="SimSun" charset="0"/>
                </a:rPr>
                <a:t>12:16)</a:t>
              </a:r>
            </a:p>
          </p:txBody>
        </p:sp>
        <p:sp>
          <p:nvSpPr>
            <p:cNvPr id="185398"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4" name="Group 86"/>
          <p:cNvGrpSpPr>
            <a:grpSpLocks/>
          </p:cNvGrpSpPr>
          <p:nvPr/>
        </p:nvGrpSpPr>
        <p:grpSpPr bwMode="auto">
          <a:xfrm>
            <a:off x="3416300" y="5856288"/>
            <a:ext cx="722313" cy="1001712"/>
            <a:chOff x="1704" y="4526"/>
            <a:chExt cx="360" cy="890"/>
          </a:xfrm>
        </p:grpSpPr>
        <p:sp>
          <p:nvSpPr>
            <p:cNvPr id="185395"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400" dirty="0">
                  <a:solidFill>
                    <a:srgbClr val="FFFFFF"/>
                  </a:solidFill>
                  <a:latin typeface="Arial Narrow" charset="0"/>
                  <a:ea typeface="SimSun" charset="0"/>
                  <a:cs typeface="SimSun" charset="0"/>
                </a:rPr>
                <a:t> </a:t>
              </a:r>
              <a:r>
                <a:rPr lang="zh-SG" altLang="en-US" sz="1400" dirty="0">
                  <a:solidFill>
                    <a:srgbClr val="FFFFFF"/>
                  </a:solidFill>
                  <a:latin typeface="Arial Narrow" charset="0"/>
                  <a:ea typeface="SimSun" charset="0"/>
                  <a:cs typeface="SimSun" charset="0"/>
                </a:rPr>
                <a:t>低 斯</a:t>
              </a:r>
              <a:r>
                <a:rPr lang="zh-CN" altLang="en-US" sz="1400" dirty="0">
                  <a:solidFill>
                    <a:srgbClr val="FFFFFF"/>
                  </a:solidFill>
                  <a:latin typeface="Arial Narrow" charset="0"/>
                  <a:ea typeface="SimSun" charset="0"/>
                  <a:cs typeface="SimSun" charset="0"/>
                </a:rPr>
                <a:t>罪</a:t>
              </a:r>
              <a:r>
                <a:rPr lang="en-US" altLang="zh-CN" sz="1400" dirty="0">
                  <a:solidFill>
                    <a:srgbClr val="FFFFFF"/>
                  </a:solidFill>
                  <a:latin typeface="Arial Narrow" charset="0"/>
                  <a:ea typeface="SimSun" charset="0"/>
                  <a:cs typeface="SimSun" charset="0"/>
                </a:rPr>
                <a:t> </a:t>
              </a:r>
            </a:p>
            <a:p>
              <a:pPr algn="ctr" eaLnBrk="1" hangingPunct="1"/>
              <a:r>
                <a:rPr lang="en-US" altLang="zh-CN" sz="1400" dirty="0">
                  <a:solidFill>
                    <a:srgbClr val="FFFFFF"/>
                  </a:solidFill>
                  <a:latin typeface="Arial Narrow" charset="0"/>
                  <a:ea typeface="SimSun" charset="0"/>
                  <a:cs typeface="SimSun" charset="0"/>
                </a:rPr>
                <a:t>(13-14)</a:t>
              </a:r>
            </a:p>
          </p:txBody>
        </p:sp>
        <p:sp>
          <p:nvSpPr>
            <p:cNvPr id="185396"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5" name="Group 89"/>
          <p:cNvGrpSpPr>
            <a:grpSpLocks/>
          </p:cNvGrpSpPr>
          <p:nvPr/>
        </p:nvGrpSpPr>
        <p:grpSpPr bwMode="auto">
          <a:xfrm>
            <a:off x="4138613" y="5856288"/>
            <a:ext cx="722312" cy="1001712"/>
            <a:chOff x="2064" y="4526"/>
            <a:chExt cx="360" cy="890"/>
          </a:xfrm>
        </p:grpSpPr>
        <p:sp>
          <p:nvSpPr>
            <p:cNvPr id="185393"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sz="1400" dirty="0">
                  <a:solidFill>
                    <a:srgbClr val="FFFFFF"/>
                  </a:solidFill>
                  <a:latin typeface="Arial Narrow" charset="0"/>
                  <a:ea typeface="SimSun" charset="0"/>
                  <a:cs typeface="SimSun" charset="0"/>
                </a:rPr>
                <a:t>旷野</a:t>
              </a:r>
            </a:p>
            <a:p>
              <a:pPr algn="ctr" eaLnBrk="1" hangingPunct="1"/>
              <a:r>
                <a:rPr lang="en-US" altLang="zh-CN" sz="1400" dirty="0">
                  <a:solidFill>
                    <a:srgbClr val="FFFFFF"/>
                  </a:solidFill>
                  <a:latin typeface="Arial Narrow" charset="0"/>
                  <a:ea typeface="SimSun" charset="0"/>
                  <a:cs typeface="SimSun" charset="0"/>
                </a:rPr>
                <a:t> (15-19)</a:t>
              </a:r>
            </a:p>
          </p:txBody>
        </p:sp>
        <p:sp>
          <p:nvSpPr>
            <p:cNvPr id="185394"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6" name="Group 92"/>
          <p:cNvGrpSpPr>
            <a:grpSpLocks/>
          </p:cNvGrpSpPr>
          <p:nvPr/>
        </p:nvGrpSpPr>
        <p:grpSpPr bwMode="auto">
          <a:xfrm>
            <a:off x="4860925" y="5856288"/>
            <a:ext cx="657225" cy="1001712"/>
            <a:chOff x="2424" y="4526"/>
            <a:chExt cx="328" cy="890"/>
          </a:xfrm>
        </p:grpSpPr>
        <p:sp>
          <p:nvSpPr>
            <p:cNvPr id="185391"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sz="1400" dirty="0">
                  <a:solidFill>
                    <a:srgbClr val="FFFFFF"/>
                  </a:solidFill>
                  <a:latin typeface="Arial Narrow" charset="0"/>
                  <a:ea typeface="SimSun" charset="0"/>
                  <a:cs typeface="SimSun" charset="0"/>
                </a:rPr>
                <a:t>去</a:t>
              </a:r>
            </a:p>
            <a:p>
              <a:pPr algn="ctr" eaLnBrk="1" hangingPunct="1"/>
              <a:r>
                <a:rPr lang="en-US" altLang="zh-CN" sz="1400" dirty="0">
                  <a:solidFill>
                    <a:srgbClr val="FFFFFF"/>
                  </a:solidFill>
                  <a:latin typeface="Arial Narrow" charset="0"/>
                  <a:ea typeface="SimSun" charset="0"/>
                  <a:cs typeface="SimSun" charset="0"/>
                </a:rPr>
                <a:t> </a:t>
              </a:r>
              <a:r>
                <a:rPr lang="zh-SG" altLang="en-US" sz="1400" dirty="0">
                  <a:solidFill>
                    <a:srgbClr val="FFFFFF"/>
                  </a:solidFill>
                  <a:latin typeface="Arial Narrow" charset="0"/>
                  <a:ea typeface="SimSun" charset="0"/>
                  <a:cs typeface="SimSun" charset="0"/>
                </a:rPr>
                <a:t>摩 押 </a:t>
              </a:r>
              <a:r>
                <a:rPr lang="en-US" altLang="zh-CN" sz="1400" dirty="0">
                  <a:solidFill>
                    <a:srgbClr val="FFFFFF"/>
                  </a:solidFill>
                  <a:latin typeface="Arial Narrow" charset="0"/>
                  <a:ea typeface="SimSun" charset="0"/>
                  <a:cs typeface="SimSun" charset="0"/>
                </a:rPr>
                <a:t>(20-21)</a:t>
              </a:r>
            </a:p>
          </p:txBody>
        </p:sp>
        <p:sp>
          <p:nvSpPr>
            <p:cNvPr id="185392"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7" name="Group 95"/>
          <p:cNvGrpSpPr>
            <a:grpSpLocks/>
          </p:cNvGrpSpPr>
          <p:nvPr/>
        </p:nvGrpSpPr>
        <p:grpSpPr bwMode="auto">
          <a:xfrm>
            <a:off x="5518150" y="5856288"/>
            <a:ext cx="785813" cy="1001712"/>
            <a:chOff x="2752" y="4526"/>
            <a:chExt cx="392" cy="890"/>
          </a:xfrm>
        </p:grpSpPr>
        <p:sp>
          <p:nvSpPr>
            <p:cNvPr id="185389"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SG" altLang="en-US" sz="1400" dirty="0">
                  <a:solidFill>
                    <a:srgbClr val="FFFFFF"/>
                  </a:solidFill>
                  <a:latin typeface="Arial Narrow" charset="0"/>
                  <a:ea typeface="SimSun" charset="0"/>
                  <a:cs typeface="SimSun" charset="0"/>
                </a:rPr>
                <a:t>摩 押</a:t>
              </a:r>
              <a:r>
                <a:rPr lang="en-US" altLang="zh-CN" sz="1400" dirty="0">
                  <a:solidFill>
                    <a:srgbClr val="FFFFFF"/>
                  </a:solidFill>
                  <a:latin typeface="Arial Narrow" charset="0"/>
                  <a:ea typeface="SimSun" charset="0"/>
                  <a:cs typeface="SimSun" charset="0"/>
                </a:rPr>
                <a:t> </a:t>
              </a:r>
            </a:p>
            <a:p>
              <a:pPr algn="ctr" eaLnBrk="1" hangingPunct="1"/>
              <a:r>
                <a:rPr lang="zh-SG" altLang="en-US" sz="1400" dirty="0">
                  <a:solidFill>
                    <a:srgbClr val="FFFFFF"/>
                  </a:solidFill>
                  <a:latin typeface="Arial Narrow" charset="0"/>
                  <a:ea typeface="SimSun" charset="0"/>
                  <a:cs typeface="SimSun" charset="0"/>
                </a:rPr>
                <a:t>罪</a:t>
              </a:r>
              <a:r>
                <a:rPr lang="en-US" altLang="zh-CN" sz="1400" dirty="0">
                  <a:solidFill>
                    <a:srgbClr val="FFFFFF"/>
                  </a:solidFill>
                  <a:latin typeface="Arial Narrow" charset="0"/>
                  <a:ea typeface="SimSun" charset="0"/>
                  <a:cs typeface="SimSun" charset="0"/>
                </a:rPr>
                <a:t> </a:t>
              </a:r>
            </a:p>
            <a:p>
              <a:pPr algn="ctr" eaLnBrk="1" hangingPunct="1"/>
              <a:r>
                <a:rPr lang="en-US" altLang="zh-CN" sz="1400" dirty="0">
                  <a:solidFill>
                    <a:srgbClr val="FFFFFF"/>
                  </a:solidFill>
                  <a:latin typeface="Arial Narrow" charset="0"/>
                  <a:ea typeface="SimSun" charset="0"/>
                  <a:cs typeface="SimSun" charset="0"/>
                </a:rPr>
                <a:t>(22-25)</a:t>
              </a:r>
            </a:p>
          </p:txBody>
        </p:sp>
        <p:sp>
          <p:nvSpPr>
            <p:cNvPr id="185390"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8" name="Group 98"/>
          <p:cNvGrpSpPr>
            <a:grpSpLocks/>
          </p:cNvGrpSpPr>
          <p:nvPr/>
        </p:nvGrpSpPr>
        <p:grpSpPr bwMode="auto">
          <a:xfrm>
            <a:off x="6303963" y="5856288"/>
            <a:ext cx="890587" cy="1001712"/>
            <a:chOff x="3144" y="4526"/>
            <a:chExt cx="444" cy="890"/>
          </a:xfrm>
        </p:grpSpPr>
        <p:sp>
          <p:nvSpPr>
            <p:cNvPr id="185387"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sz="1600" dirty="0">
                  <a:solidFill>
                    <a:srgbClr val="FFFFFF"/>
                  </a:solidFill>
                  <a:latin typeface="Arial Narrow" charset="0"/>
                  <a:ea typeface="SimSun" charset="0"/>
                  <a:cs typeface="SimSun" charset="0"/>
                </a:rPr>
                <a:t>土地</a:t>
              </a:r>
              <a:endParaRPr lang="en-US" altLang="zh-CN" sz="1600" dirty="0">
                <a:solidFill>
                  <a:srgbClr val="FFFFFF"/>
                </a:solidFill>
                <a:latin typeface="Arial Narrow" charset="0"/>
                <a:ea typeface="SimSun" charset="0"/>
                <a:cs typeface="SimSun" charset="0"/>
              </a:endParaRPr>
            </a:p>
            <a:p>
              <a:pPr algn="ctr" eaLnBrk="1" hangingPunct="1"/>
              <a:r>
                <a:rPr lang="zh-SG" altLang="en-US" sz="1600" dirty="0">
                  <a:solidFill>
                    <a:srgbClr val="FFFFFF"/>
                  </a:solidFill>
                  <a:latin typeface="Arial Narrow" charset="0"/>
                  <a:ea typeface="SimSun" charset="0"/>
                  <a:cs typeface="SimSun" charset="0"/>
                </a:rPr>
                <a:t>供应</a:t>
              </a:r>
              <a:endParaRPr lang="en-US" altLang="zh-SG" sz="1600" dirty="0">
                <a:solidFill>
                  <a:srgbClr val="FFFFFF"/>
                </a:solidFill>
                <a:latin typeface="Arial Narrow" charset="0"/>
                <a:ea typeface="SimSun" charset="0"/>
                <a:cs typeface="SimSun" charset="0"/>
              </a:endParaRPr>
            </a:p>
            <a:p>
              <a:pPr algn="ctr" eaLnBrk="1" hangingPunct="1"/>
              <a:r>
                <a:rPr lang="en-US" altLang="zh-CN" sz="1600" dirty="0">
                  <a:solidFill>
                    <a:srgbClr val="FFFFFF"/>
                  </a:solidFill>
                  <a:latin typeface="Arial Narrow" charset="0"/>
                  <a:ea typeface="SimSun" charset="0"/>
                  <a:cs typeface="SimSun" charset="0"/>
                </a:rPr>
                <a:t>(26-27)</a:t>
              </a:r>
            </a:p>
          </p:txBody>
        </p:sp>
        <p:sp>
          <p:nvSpPr>
            <p:cNvPr id="185388"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5379" name="Group 101"/>
          <p:cNvGrpSpPr>
            <a:grpSpLocks/>
          </p:cNvGrpSpPr>
          <p:nvPr/>
        </p:nvGrpSpPr>
        <p:grpSpPr bwMode="auto">
          <a:xfrm>
            <a:off x="7194550" y="5856288"/>
            <a:ext cx="882650" cy="1001712"/>
            <a:chOff x="3588" y="4526"/>
            <a:chExt cx="440" cy="890"/>
          </a:xfrm>
        </p:grpSpPr>
        <p:sp>
          <p:nvSpPr>
            <p:cNvPr id="185385"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600" dirty="0">
                  <a:solidFill>
                    <a:srgbClr val="FFFFFF"/>
                  </a:solidFill>
                  <a:latin typeface="Arial Narrow" charset="0"/>
                  <a:ea typeface="SimSun" charset="0"/>
                  <a:cs typeface="SimSun" charset="0"/>
                </a:rPr>
                <a:t> </a:t>
              </a:r>
              <a:r>
                <a:rPr lang="zh-SG" altLang="en-US" sz="1600" dirty="0">
                  <a:solidFill>
                    <a:srgbClr val="FFFFFF"/>
                  </a:solidFill>
                  <a:latin typeface="Arial Narrow" charset="0"/>
                  <a:ea typeface="SimSun" charset="0"/>
                  <a:cs typeface="SimSun" charset="0"/>
                </a:rPr>
                <a:t>奉献</a:t>
              </a:r>
              <a:r>
                <a:rPr lang="en-US" altLang="zh-CN" sz="1600" dirty="0">
                  <a:solidFill>
                    <a:srgbClr val="FFFFFF"/>
                  </a:solidFill>
                  <a:latin typeface="Arial Narrow" charset="0"/>
                  <a:ea typeface="SimSun" charset="0"/>
                  <a:cs typeface="SimSun" charset="0"/>
                </a:rPr>
                <a:t> &amp; </a:t>
              </a:r>
              <a:r>
                <a:rPr lang="zh-SG" altLang="en-US" sz="1600" dirty="0">
                  <a:solidFill>
                    <a:srgbClr val="FFFFFF"/>
                  </a:solidFill>
                  <a:latin typeface="Arial Narrow" charset="0"/>
                  <a:ea typeface="SimSun" charset="0"/>
                  <a:cs typeface="SimSun" charset="0"/>
                </a:rPr>
                <a:t>誓言</a:t>
              </a:r>
              <a:r>
                <a:rPr lang="en-US" altLang="zh-CN" sz="1600" dirty="0">
                  <a:solidFill>
                    <a:srgbClr val="FFFFFF"/>
                  </a:solidFill>
                  <a:latin typeface="Arial Narrow" charset="0"/>
                  <a:ea typeface="SimSun" charset="0"/>
                  <a:cs typeface="SimSun" charset="0"/>
                </a:rPr>
                <a:t> (28-30)</a:t>
              </a:r>
            </a:p>
          </p:txBody>
        </p:sp>
        <p:sp>
          <p:nvSpPr>
            <p:cNvPr id="185386"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grpSp>
      <p:sp>
        <p:nvSpPr>
          <p:cNvPr id="185380"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sz="1600" dirty="0">
                <a:solidFill>
                  <a:srgbClr val="FFFFFF"/>
                </a:solidFill>
                <a:latin typeface="Arial Narrow" charset="0"/>
                <a:ea typeface="SimSun" charset="0"/>
                <a:cs typeface="SimSun" charset="0"/>
              </a:rPr>
              <a:t>最后</a:t>
            </a:r>
            <a:r>
              <a:rPr lang="zh-SG" altLang="en-US" sz="1600" dirty="0">
                <a:solidFill>
                  <a:srgbClr val="FFFFFF"/>
                </a:solidFill>
                <a:latin typeface="Arial Narrow" charset="0"/>
                <a:ea typeface="SimSun" charset="0"/>
                <a:cs typeface="SimSun" charset="0"/>
              </a:rPr>
              <a:t>准备</a:t>
            </a:r>
          </a:p>
          <a:p>
            <a:pPr algn="ctr" eaLnBrk="1" hangingPunct="1"/>
            <a:r>
              <a:rPr lang="en-US" altLang="zh-CN" sz="1600" dirty="0">
                <a:solidFill>
                  <a:srgbClr val="FFFFFF"/>
                </a:solidFill>
                <a:latin typeface="Arial Narrow" charset="0"/>
                <a:ea typeface="SimSun" charset="0"/>
                <a:cs typeface="SimSun" charset="0"/>
              </a:rPr>
              <a:t> (31-36)</a:t>
            </a:r>
          </a:p>
        </p:txBody>
      </p:sp>
      <p:sp>
        <p:nvSpPr>
          <p:cNvPr id="185381"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spcBef>
                <a:spcPct val="50000"/>
              </a:spcBef>
              <a:buFont typeface="Wingdings" charset="0"/>
              <a:buChar char="§"/>
            </a:pPr>
            <a:endParaRPr lang="en-US" b="1">
              <a:solidFill>
                <a:srgbClr val="333333"/>
              </a:solidFill>
              <a:latin typeface="Times" charset="0"/>
              <a:cs typeface="Times New Roman" charset="0"/>
            </a:endParaRPr>
          </a:p>
        </p:txBody>
      </p:sp>
      <p:sp>
        <p:nvSpPr>
          <p:cNvPr id="185382"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ctr"/>
            <a:r>
              <a:rPr lang="en-US">
                <a:solidFill>
                  <a:srgbClr val="333333"/>
                </a:solidFill>
                <a:latin typeface="Arial" charset="0"/>
              </a:rPr>
              <a:t>135</a:t>
            </a:r>
          </a:p>
        </p:txBody>
      </p:sp>
      <p:sp>
        <p:nvSpPr>
          <p:cNvPr id="185383"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zh-SG" altLang="en-US" sz="4000" dirty="0">
                <a:solidFill>
                  <a:srgbClr val="000000"/>
                </a:solidFill>
                <a:latin typeface="Arial" charset="0"/>
                <a:ea typeface="ＭＳ Ｐゴシック" charset="0"/>
                <a:cs typeface="Arial" charset="0"/>
              </a:rPr>
              <a:t>民 </a:t>
            </a:r>
            <a:r>
              <a:rPr lang="zh-CN" altLang="en-US" sz="4000" dirty="0">
                <a:solidFill>
                  <a:srgbClr val="000000"/>
                </a:solidFill>
                <a:latin typeface="Arial" charset="0"/>
                <a:ea typeface="ＭＳ Ｐゴシック" charset="0"/>
                <a:cs typeface="Arial" charset="0"/>
              </a:rPr>
              <a:t>数</a:t>
            </a:r>
            <a:r>
              <a:rPr lang="zh-SG" altLang="en-US" sz="4000" dirty="0">
                <a:solidFill>
                  <a:srgbClr val="000000"/>
                </a:solidFill>
                <a:latin typeface="Arial" charset="0"/>
                <a:ea typeface="ＭＳ Ｐゴシック" charset="0"/>
                <a:cs typeface="Arial" charset="0"/>
              </a:rPr>
              <a:t> </a:t>
            </a:r>
            <a:r>
              <a:rPr lang="zh-CN" altLang="en-US" sz="4000" dirty="0">
                <a:solidFill>
                  <a:srgbClr val="000000"/>
                </a:solidFill>
                <a:latin typeface="Arial" charset="0"/>
                <a:ea typeface="ＭＳ Ｐゴシック" charset="0"/>
                <a:cs typeface="Arial" charset="0"/>
              </a:rPr>
              <a:t>记</a:t>
            </a:r>
            <a:endParaRPr lang="en-US" dirty="0">
              <a:solidFill>
                <a:srgbClr val="000000"/>
              </a:solidFill>
              <a:latin typeface="Impact" charset="0"/>
              <a:ea typeface="ＭＳ Ｐゴシック" charset="0"/>
              <a:cs typeface="ＭＳ Ｐゴシック" charset="0"/>
            </a:endParaRPr>
          </a:p>
        </p:txBody>
      </p:sp>
      <p:sp>
        <p:nvSpPr>
          <p:cNvPr id="185384" name="Oval 108"/>
          <p:cNvSpPr>
            <a:spLocks noChangeArrowheads="1"/>
          </p:cNvSpPr>
          <p:nvPr/>
        </p:nvSpPr>
        <p:spPr bwMode="auto">
          <a:xfrm>
            <a:off x="54102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spcBef>
                <a:spcPct val="50000"/>
              </a:spcBef>
              <a:buFont typeface="Wingdings" charset="0"/>
              <a:buChar char="§"/>
            </a:pPr>
            <a:endParaRPr lang="en-US" b="1">
              <a:solidFill>
                <a:srgbClr val="333333"/>
              </a:solidFill>
              <a:latin typeface="Times" charset="0"/>
              <a:cs typeface="Times New Roman" charset="0"/>
            </a:endParaRPr>
          </a:p>
        </p:txBody>
      </p:sp>
    </p:spTree>
    <p:extLst>
      <p:ext uri="{BB962C8B-B14F-4D97-AF65-F5344CB8AC3E}">
        <p14:creationId xmlns:p14="http://schemas.microsoft.com/office/powerpoint/2010/main" val="3722461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CN" altLang="en-US" dirty="0">
                <a:latin typeface="Arial" charset="0"/>
                <a:ea typeface="ＭＳ Ｐゴシック" charset="0"/>
              </a:rPr>
              <a:t>启</a:t>
            </a:r>
            <a:r>
              <a:rPr lang="en-US" dirty="0">
                <a:latin typeface="Arial" charset="0"/>
                <a:ea typeface="ＭＳ Ｐゴシック" charset="0"/>
              </a:rPr>
              <a:t>2–3)</a:t>
            </a:r>
          </a:p>
        </p:txBody>
      </p:sp>
      <p:pic>
        <p:nvPicPr>
          <p:cNvPr id="786434"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noChangeAspect="1"/>
          </p:cNvGrpSpPr>
          <p:nvPr/>
        </p:nvGrpSpPr>
        <p:grpSpPr bwMode="auto">
          <a:xfrm>
            <a:off x="971550" y="333375"/>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p>
          </p:txBody>
        </p:sp>
        <p:sp>
          <p:nvSpPr>
            <p:cNvPr id="35" name="TextBox 34"/>
            <p:cNvSpPr txBox="1"/>
            <p:nvPr/>
          </p:nvSpPr>
          <p:spPr>
            <a:xfrm>
              <a:off x="3484471" y="836712"/>
              <a:ext cx="1887026" cy="392206"/>
            </a:xfrm>
            <a:prstGeom prst="rect">
              <a:avLst/>
            </a:prstGeom>
            <a:noFill/>
          </p:spPr>
          <p:txBody>
            <a:bodyPr>
              <a:spAutoFit/>
            </a:bodyPr>
            <a:lstStyle/>
            <a:p>
              <a:pPr algn="ctr">
                <a:defRPr/>
              </a:pPr>
              <a:r>
                <a:rPr lang="zh-SG" altLang="en-US" b="1" dirty="0">
                  <a:solidFill>
                    <a:schemeClr val="bg1"/>
                  </a:solidFill>
                  <a:effectLst>
                    <a:outerShdw blurRad="38100" dist="38100" dir="2700000" algn="tl">
                      <a:srgbClr val="000000">
                        <a:alpha val="43137"/>
                      </a:srgbClr>
                    </a:outerShdw>
                  </a:effectLst>
                  <a:latin typeface="Arial"/>
                  <a:cs typeface="Arial"/>
                </a:rPr>
                <a:t>许诺</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p>
        </p:txBody>
      </p:sp>
      <p:sp>
        <p:nvSpPr>
          <p:cNvPr id="10" name="TextBox 9"/>
          <p:cNvSpPr txBox="1"/>
          <p:nvPr/>
        </p:nvSpPr>
        <p:spPr>
          <a:xfrm>
            <a:off x="3376613" y="6423025"/>
            <a:ext cx="1885950" cy="461963"/>
          </a:xfrm>
          <a:prstGeom prst="rect">
            <a:avLst/>
          </a:prstGeom>
          <a:noFill/>
        </p:spPr>
        <p:txBody>
          <a:bodyPr>
            <a:spAutoFit/>
          </a:bodyPr>
          <a:lstStyle/>
          <a:p>
            <a:pPr algn="ct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861175" y="5127625"/>
            <a:ext cx="2174875" cy="461963"/>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p>
        </p:txBody>
      </p:sp>
      <p:sp>
        <p:nvSpPr>
          <p:cNvPr id="14" name="TextBox 13"/>
          <p:cNvSpPr txBox="1"/>
          <p:nvPr/>
        </p:nvSpPr>
        <p:spPr>
          <a:xfrm>
            <a:off x="7292975" y="2895600"/>
            <a:ext cx="1671638" cy="461963"/>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p>
        </p:txBody>
      </p:sp>
      <p:sp>
        <p:nvSpPr>
          <p:cNvPr id="16" name="TextBox 15"/>
          <p:cNvSpPr txBox="1"/>
          <p:nvPr/>
        </p:nvSpPr>
        <p:spPr>
          <a:xfrm>
            <a:off x="5781675" y="836613"/>
            <a:ext cx="2347119" cy="461665"/>
          </a:xfrm>
          <a:prstGeom prst="rect">
            <a:avLst/>
          </a:prstGeom>
          <a:noFill/>
        </p:spPr>
        <p:txBody>
          <a:bodyPr wrap="square">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推 雅 推 喇 城 </a:t>
            </a:r>
          </a:p>
        </p:txBody>
      </p:sp>
      <p:sp>
        <p:nvSpPr>
          <p:cNvPr id="18" name="TextBox 17"/>
          <p:cNvSpPr txBox="1"/>
          <p:nvPr/>
        </p:nvSpPr>
        <p:spPr>
          <a:xfrm>
            <a:off x="971550" y="908050"/>
            <a:ext cx="18875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p>
        </p:txBody>
      </p:sp>
      <p:sp>
        <p:nvSpPr>
          <p:cNvPr id="78644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grpSp>
        <p:nvGrpSpPr>
          <p:cNvPr id="13" name="Group 12"/>
          <p:cNvGrpSpPr>
            <a:grpSpLocks noChangeAspect="1"/>
          </p:cNvGrpSpPr>
          <p:nvPr/>
        </p:nvGrpSpPr>
        <p:grpSpPr bwMode="auto">
          <a:xfrm>
            <a:off x="1476375" y="836613"/>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15" name="TextBox 14"/>
            <p:cNvSpPr txBox="1"/>
            <p:nvPr/>
          </p:nvSpPr>
          <p:spPr>
            <a:xfrm>
              <a:off x="3484525" y="836712"/>
              <a:ext cx="1886918" cy="462012"/>
            </a:xfrm>
            <a:prstGeom prst="rect">
              <a:avLst/>
            </a:prstGeom>
            <a:noFill/>
          </p:spPr>
          <p:txBody>
            <a:bodyPr>
              <a:spAutoFit/>
            </a:bodyPr>
            <a:lstStyle/>
            <a:p>
              <a:pPr algn="ctr">
                <a:defRPr/>
              </a:pPr>
              <a:r>
                <a:rPr lang="zh-SG" altLang="en-US" b="1" dirty="0">
                  <a:effectLst>
                    <a:outerShdw blurRad="38100" dist="38100" dir="2700000" algn="tl">
                      <a:srgbClr val="000000">
                        <a:alpha val="43137"/>
                      </a:srgbClr>
                    </a:outerShdw>
                  </a:effectLst>
                  <a:latin typeface="Arial"/>
                  <a:cs typeface="Arial"/>
                </a:rPr>
                <a:t>警告</a:t>
              </a:r>
              <a:endParaRPr lang="en-US" b="1" dirty="0">
                <a:effectLst>
                  <a:outerShdw blurRad="38100" dist="38100" dir="2700000" algn="tl">
                    <a:srgbClr val="000000">
                      <a:alpha val="43137"/>
                    </a:srgbClr>
                  </a:outerShdw>
                </a:effectLst>
                <a:latin typeface="Arial"/>
                <a:cs typeface="Arial"/>
              </a:endParaRPr>
            </a:p>
          </p:txBody>
        </p:sp>
      </p:grpSp>
      <p:grpSp>
        <p:nvGrpSpPr>
          <p:cNvPr id="11" name="Group 10"/>
          <p:cNvGrpSpPr>
            <a:grpSpLocks noChangeAspect="1"/>
          </p:cNvGrpSpPr>
          <p:nvPr/>
        </p:nvGrpSpPr>
        <p:grpSpPr bwMode="auto">
          <a:xfrm>
            <a:off x="201612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latin typeface="Comic Sans MS" pitchFamily="-112"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告诫</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9" name="Group 8"/>
          <p:cNvGrpSpPr>
            <a:grpSpLocks noChangeAspect="1"/>
          </p:cNvGrpSpPr>
          <p:nvPr/>
        </p:nvGrpSpPr>
        <p:grpSpPr bwMode="auto">
          <a:xfrm>
            <a:off x="2465388" y="1844675"/>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p>
          </p:txBody>
        </p:sp>
        <p:sp>
          <p:nvSpPr>
            <p:cNvPr id="23" name="TextBox 22"/>
            <p:cNvSpPr txBox="1"/>
            <p:nvPr/>
          </p:nvSpPr>
          <p:spPr>
            <a:xfrm>
              <a:off x="3422954" y="1879410"/>
              <a:ext cx="2010059" cy="460624"/>
            </a:xfrm>
            <a:prstGeom prst="rect">
              <a:avLst/>
            </a:prstGeom>
            <a:noFill/>
          </p:spPr>
          <p:txBody>
            <a:bodyPr>
              <a:spAutoFit/>
            </a:bodyPr>
            <a:lstStyle/>
            <a:p>
              <a:pPr algn="ctr">
                <a:defRPr/>
              </a:pPr>
              <a:r>
                <a:rPr lang="zh-SG" altLang="en-US" b="1" dirty="0">
                  <a:solidFill>
                    <a:schemeClr val="bg1"/>
                  </a:solidFill>
                  <a:effectLst>
                    <a:outerShdw blurRad="38100" dist="38100" dir="2700000" algn="tl">
                      <a:srgbClr val="000000">
                        <a:alpha val="43137"/>
                      </a:srgbClr>
                    </a:outerShdw>
                  </a:effectLst>
                  <a:latin typeface="Arial"/>
                  <a:cs typeface="Arial"/>
                </a:rPr>
                <a:t>训斥</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7" name="Group 6"/>
          <p:cNvGrpSpPr>
            <a:grpSpLocks noChangeAspect="1"/>
          </p:cNvGrpSpPr>
          <p:nvPr/>
        </p:nvGrpSpPr>
        <p:grpSpPr bwMode="auto">
          <a:xfrm>
            <a:off x="2987675" y="2349500"/>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p>
          </p:txBody>
        </p:sp>
        <p:sp>
          <p:nvSpPr>
            <p:cNvPr id="25" name="TextBox 24"/>
            <p:cNvSpPr txBox="1"/>
            <p:nvPr/>
          </p:nvSpPr>
          <p:spPr>
            <a:xfrm>
              <a:off x="3131798" y="2420331"/>
              <a:ext cx="2661035" cy="462044"/>
            </a:xfrm>
            <a:prstGeom prst="rect">
              <a:avLst/>
            </a:prstGeom>
            <a:noFill/>
          </p:spPr>
          <p:txBody>
            <a:bodyPr>
              <a:spAutoFit/>
            </a:bodyPr>
            <a:lstStyle/>
            <a:p>
              <a:pPr algn="ctr">
                <a:defRPr/>
              </a:pPr>
              <a:r>
                <a:rPr lang="zh-SG" altLang="en-US" b="1" dirty="0">
                  <a:solidFill>
                    <a:schemeClr val="bg1"/>
                  </a:solidFill>
                  <a:effectLst>
                    <a:outerShdw blurRad="38100" dist="38100" dir="2700000" algn="tl">
                      <a:srgbClr val="000000">
                        <a:alpha val="43137"/>
                      </a:srgbClr>
                    </a:outerShdw>
                  </a:effectLst>
                  <a:latin typeface="Arial"/>
                  <a:cs typeface="Arial"/>
                </a:rPr>
                <a:t>表扬</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6" name="Group 5"/>
          <p:cNvGrpSpPr>
            <a:grpSpLocks noChangeAspect="1"/>
          </p:cNvGrpSpPr>
          <p:nvPr/>
        </p:nvGrpSpPr>
        <p:grpSpPr bwMode="auto">
          <a:xfrm>
            <a:off x="3419475" y="2781300"/>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endParaRPr lang="en-US"/>
            </a:p>
          </p:txBody>
        </p:sp>
        <p:sp>
          <p:nvSpPr>
            <p:cNvPr id="27" name="TextBox 26"/>
            <p:cNvSpPr txBox="1"/>
            <p:nvPr/>
          </p:nvSpPr>
          <p:spPr>
            <a:xfrm>
              <a:off x="3636531" y="3327021"/>
              <a:ext cx="1655931" cy="461957"/>
            </a:xfrm>
            <a:prstGeom prst="rect">
              <a:avLst/>
            </a:prstGeom>
            <a:noFill/>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监督</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sp>
        <p:nvSpPr>
          <p:cNvPr id="30" name="TextBox 29"/>
          <p:cNvSpPr txBox="1"/>
          <p:nvPr/>
        </p:nvSpPr>
        <p:spPr>
          <a:xfrm>
            <a:off x="2484438" y="3141663"/>
            <a:ext cx="719137" cy="460375"/>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N/A</a:t>
            </a:r>
          </a:p>
        </p:txBody>
      </p:sp>
      <p:sp>
        <p:nvSpPr>
          <p:cNvPr id="31" name="TextBox 30"/>
          <p:cNvSpPr txBox="1"/>
          <p:nvPr/>
        </p:nvSpPr>
        <p:spPr>
          <a:xfrm>
            <a:off x="3959225" y="4508500"/>
            <a:ext cx="720725" cy="461963"/>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N/A</a:t>
            </a:r>
          </a:p>
        </p:txBody>
      </p:sp>
      <p:sp>
        <p:nvSpPr>
          <p:cNvPr id="32" name="TextBox 31"/>
          <p:cNvSpPr txBox="1"/>
          <p:nvPr/>
        </p:nvSpPr>
        <p:spPr>
          <a:xfrm>
            <a:off x="5292725" y="4292600"/>
            <a:ext cx="720725" cy="460375"/>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N/A</a:t>
            </a:r>
          </a:p>
        </p:txBody>
      </p:sp>
      <p:sp>
        <p:nvSpPr>
          <p:cNvPr id="36" name="TextBox 35"/>
          <p:cNvSpPr txBox="1"/>
          <p:nvPr/>
        </p:nvSpPr>
        <p:spPr>
          <a:xfrm>
            <a:off x="3960813" y="6021388"/>
            <a:ext cx="719137" cy="460375"/>
          </a:xfrm>
          <a:prstGeom prst="rect">
            <a:avLst/>
          </a:prstGeom>
          <a:noFill/>
        </p:spPr>
        <p:txBody>
          <a:bodyPr>
            <a:spAutoFit/>
          </a:bodyPr>
          <a:lstStyle/>
          <a:p>
            <a:pPr algn="ctr">
              <a:defRPr/>
            </a:pPr>
            <a:r>
              <a:rPr lang="en-US" b="1" dirty="0">
                <a:solidFill>
                  <a:srgbClr val="000000"/>
                </a:solidFill>
                <a:effectLst>
                  <a:outerShdw blurRad="38100" dist="38100" dir="2700000" algn="tl">
                    <a:srgbClr val="000000">
                      <a:alpha val="43137"/>
                    </a:srgbClr>
                  </a:outerShdw>
                </a:effectLst>
                <a:latin typeface="Arial"/>
                <a:cs typeface="Arial"/>
              </a:rPr>
              <a:t>N/A</a:t>
            </a:r>
          </a:p>
        </p:txBody>
      </p:sp>
      <p:sp>
        <p:nvSpPr>
          <p:cNvPr id="37" name="TextBox 36"/>
          <p:cNvSpPr txBox="1"/>
          <p:nvPr/>
        </p:nvSpPr>
        <p:spPr>
          <a:xfrm>
            <a:off x="6154738" y="4724400"/>
            <a:ext cx="720725" cy="460375"/>
          </a:xfrm>
          <a:prstGeom prst="rect">
            <a:avLst/>
          </a:prstGeom>
          <a:noFill/>
        </p:spPr>
        <p:txBody>
          <a:bodyPr>
            <a:spAutoFit/>
          </a:bodyPr>
          <a:lstStyle/>
          <a:p>
            <a:pPr algn="ctr">
              <a:defRPr/>
            </a:pPr>
            <a:r>
              <a:rPr lang="en-US" b="1" dirty="0">
                <a:solidFill>
                  <a:srgbClr val="000000"/>
                </a:solidFill>
                <a:effectLst>
                  <a:outerShdw blurRad="38100" dist="38100" dir="2700000" algn="tl">
                    <a:srgbClr val="000000">
                      <a:alpha val="43137"/>
                    </a:srgbClr>
                  </a:outerShdw>
                </a:effectLst>
                <a:latin typeface="Arial"/>
                <a:cs typeface="Arial"/>
              </a:rPr>
              <a:t>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276600" y="609600"/>
            <a:ext cx="5867400" cy="1143000"/>
          </a:xfrm>
        </p:spPr>
        <p:txBody>
          <a:bodyPr/>
          <a:lstStyle/>
          <a:p>
            <a:pPr eaLnBrk="1" hangingPunct="1"/>
            <a:r>
              <a:rPr kumimoji="1" lang="zh-CN" altLang="en-US" dirty="0">
                <a:solidFill>
                  <a:srgbClr val="FFFFFF"/>
                </a:solidFill>
                <a:latin typeface="Arial"/>
                <a:ea typeface="ＭＳ Ｐゴシック" charset="0"/>
                <a:cs typeface="Arial"/>
              </a:rPr>
              <a:t>约旦河东</a:t>
            </a:r>
            <a:r>
              <a:rPr kumimoji="1" lang="zh-SG" altLang="en-US" dirty="0">
                <a:solidFill>
                  <a:srgbClr val="FFFFFF"/>
                </a:solidFill>
                <a:latin typeface="Arial"/>
                <a:ea typeface="ＭＳ Ｐゴシック" charset="0"/>
                <a:cs typeface="Arial"/>
              </a:rPr>
              <a:t>事件</a:t>
            </a:r>
            <a:endParaRPr kumimoji="1" lang="en-US" dirty="0">
              <a:solidFill>
                <a:srgbClr val="FFFFFF"/>
              </a:solidFill>
              <a:latin typeface="Arial"/>
              <a:ea typeface="ＭＳ Ｐゴシック" charset="0"/>
              <a:cs typeface="Arial"/>
            </a:endParaRPr>
          </a:p>
        </p:txBody>
      </p:sp>
      <p:pic>
        <p:nvPicPr>
          <p:cNvPr id="187395"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87396"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ctr"/>
            <a:r>
              <a:rPr lang="en-US">
                <a:solidFill>
                  <a:srgbClr val="FFFFFF"/>
                </a:solidFill>
                <a:latin typeface="Arial"/>
                <a:cs typeface="Arial"/>
              </a:rPr>
              <a:t>140</a:t>
            </a:r>
          </a:p>
        </p:txBody>
      </p:sp>
      <p:sp>
        <p:nvSpPr>
          <p:cNvPr id="187397"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FontTx/>
              <a:buChar char="•"/>
            </a:pPr>
            <a:r>
              <a:rPr kumimoji="1" lang="zh-SG" altLang="en-US" sz="3200" b="1" dirty="0">
                <a:solidFill>
                  <a:srgbClr val="FFFFFF"/>
                </a:solidFill>
                <a:latin typeface="Arial"/>
                <a:cs typeface="Arial"/>
              </a:rPr>
              <a:t>战胜西 宏</a:t>
            </a:r>
            <a:r>
              <a:rPr kumimoji="1" lang="en-US" sz="3200" b="1" dirty="0">
                <a:solidFill>
                  <a:srgbClr val="FFFFFF"/>
                </a:solidFill>
                <a:latin typeface="Arial"/>
                <a:cs typeface="Arial"/>
              </a:rPr>
              <a:t> </a:t>
            </a:r>
            <a:r>
              <a:rPr kumimoji="1" lang="zh-CN" altLang="en-US" sz="3200" b="1" dirty="0">
                <a:solidFill>
                  <a:srgbClr val="FFFFFF"/>
                </a:solidFill>
                <a:latin typeface="Arial"/>
                <a:cs typeface="Arial"/>
              </a:rPr>
              <a:t>和</a:t>
            </a:r>
            <a:r>
              <a:rPr kumimoji="1" lang="en-US" sz="3200" b="1" dirty="0">
                <a:solidFill>
                  <a:srgbClr val="FFFFFF"/>
                </a:solidFill>
                <a:latin typeface="Arial"/>
                <a:cs typeface="Arial"/>
              </a:rPr>
              <a:t> </a:t>
            </a:r>
            <a:r>
              <a:rPr kumimoji="1" lang="zh-SG" altLang="en-US" sz="3200" b="1" dirty="0">
                <a:solidFill>
                  <a:srgbClr val="FFFFFF"/>
                </a:solidFill>
                <a:latin typeface="Arial"/>
                <a:cs typeface="Arial"/>
              </a:rPr>
              <a:t>住 希</a:t>
            </a:r>
            <a:r>
              <a:rPr kumimoji="1" lang="en-US" sz="3200" b="1" dirty="0">
                <a:solidFill>
                  <a:srgbClr val="FFFFFF"/>
                </a:solidFill>
                <a:latin typeface="Arial"/>
                <a:cs typeface="Arial"/>
              </a:rPr>
              <a:t> (</a:t>
            </a:r>
            <a:r>
              <a:rPr kumimoji="1" lang="zh-SG" altLang="en-US" sz="3200" b="1" dirty="0">
                <a:solidFill>
                  <a:srgbClr val="FFFFFF"/>
                </a:solidFill>
                <a:latin typeface="Arial"/>
                <a:cs typeface="Arial"/>
              </a:rPr>
              <a:t>民 数 记 </a:t>
            </a:r>
            <a:r>
              <a:rPr kumimoji="1" lang="en-US" sz="3200" b="1" dirty="0">
                <a:solidFill>
                  <a:srgbClr val="FFFFFF"/>
                </a:solidFill>
                <a:latin typeface="Arial"/>
                <a:cs typeface="Arial"/>
              </a:rPr>
              <a:t>. 21)</a:t>
            </a:r>
          </a:p>
          <a:p>
            <a:pPr eaLnBrk="1" hangingPunct="1">
              <a:lnSpc>
                <a:spcPct val="90000"/>
              </a:lnSpc>
              <a:spcBef>
                <a:spcPct val="20000"/>
              </a:spcBef>
            </a:pPr>
            <a:endParaRPr kumimoji="1" lang="en-US" sz="3200" b="1" dirty="0">
              <a:solidFill>
                <a:srgbClr val="FFFFFF"/>
              </a:solidFill>
              <a:latin typeface="Arial"/>
              <a:cs typeface="Arial"/>
            </a:endParaRPr>
          </a:p>
          <a:p>
            <a:pPr marL="342900" indent="-342900" eaLnBrk="1" hangingPunct="1">
              <a:lnSpc>
                <a:spcPct val="90000"/>
              </a:lnSpc>
              <a:spcBef>
                <a:spcPct val="20000"/>
              </a:spcBef>
              <a:buFontTx/>
              <a:buChar char="•"/>
            </a:pPr>
            <a:r>
              <a:rPr kumimoji="1" lang="zh-CN" altLang="en-US" sz="3200" b="1" dirty="0">
                <a:solidFill>
                  <a:srgbClr val="FFFFFF"/>
                </a:solidFill>
                <a:latin typeface="Arial"/>
                <a:cs typeface="Arial"/>
              </a:rPr>
              <a:t>巴 勒没能让神针对以色列</a:t>
            </a:r>
            <a:r>
              <a:rPr kumimoji="1" lang="en-US" altLang="zh-CN" sz="3200" b="1" dirty="0">
                <a:solidFill>
                  <a:srgbClr val="FFFFFF"/>
                </a:solidFill>
                <a:latin typeface="Arial"/>
                <a:cs typeface="Arial"/>
              </a:rPr>
              <a:t>-</a:t>
            </a:r>
            <a:r>
              <a:rPr kumimoji="1" lang="zh-SG" altLang="en-US" sz="3200" b="1" dirty="0">
                <a:solidFill>
                  <a:srgbClr val="FFFFFF"/>
                </a:solidFill>
                <a:latin typeface="Arial"/>
                <a:cs typeface="Arial"/>
              </a:rPr>
              <a:t>巴 兰赐福</a:t>
            </a:r>
            <a:r>
              <a:rPr kumimoji="1" lang="zh-CN" altLang="en-US" sz="3200" b="1" dirty="0">
                <a:solidFill>
                  <a:srgbClr val="FFFFFF"/>
                </a:solidFill>
                <a:latin typeface="Arial"/>
                <a:cs typeface="Arial"/>
              </a:rPr>
              <a:t> （民 数 记 </a:t>
            </a:r>
            <a:r>
              <a:rPr kumimoji="1" lang="en-US" altLang="zh-CN" sz="3200" b="1" dirty="0">
                <a:solidFill>
                  <a:srgbClr val="FFFFFF"/>
                </a:solidFill>
                <a:latin typeface="Arial"/>
                <a:cs typeface="Arial"/>
              </a:rPr>
              <a:t>22</a:t>
            </a:r>
            <a:r>
              <a:rPr kumimoji="1" lang="zh-CN" altLang="en-US" sz="3200" b="1" dirty="0">
                <a:solidFill>
                  <a:srgbClr val="FFFFFF"/>
                </a:solidFill>
                <a:latin typeface="Arial"/>
                <a:cs typeface="Arial"/>
              </a:rPr>
              <a:t> </a:t>
            </a:r>
            <a:r>
              <a:rPr kumimoji="1" lang="en-US" altLang="zh-CN" sz="3200" b="1" dirty="0">
                <a:solidFill>
                  <a:srgbClr val="FFFFFF"/>
                </a:solidFill>
                <a:latin typeface="Arial"/>
                <a:cs typeface="Arial"/>
              </a:rPr>
              <a:t>–</a:t>
            </a:r>
            <a:r>
              <a:rPr kumimoji="1" lang="zh-CN" altLang="en-US" sz="3200" b="1" dirty="0">
                <a:solidFill>
                  <a:srgbClr val="FFFFFF"/>
                </a:solidFill>
                <a:latin typeface="Arial"/>
                <a:cs typeface="Arial"/>
              </a:rPr>
              <a:t> </a:t>
            </a:r>
            <a:r>
              <a:rPr kumimoji="1" lang="en-US" altLang="zh-CN" sz="3200" b="1" dirty="0">
                <a:solidFill>
                  <a:srgbClr val="FFFFFF"/>
                </a:solidFill>
                <a:latin typeface="Arial"/>
                <a:cs typeface="Arial"/>
              </a:rPr>
              <a:t>24</a:t>
            </a:r>
            <a:r>
              <a:rPr kumimoji="1" lang="zh-CN" altLang="en-US" sz="3200" b="1" dirty="0">
                <a:solidFill>
                  <a:srgbClr val="FFFFFF"/>
                </a:solidFill>
                <a:latin typeface="Arial"/>
                <a:cs typeface="Arial"/>
              </a:rPr>
              <a:t>）</a:t>
            </a:r>
            <a:endParaRPr kumimoji="1" lang="en-US" sz="3200" b="1" dirty="0">
              <a:solidFill>
                <a:srgbClr val="FFFFFF"/>
              </a:solidFill>
              <a:latin typeface="Arial"/>
              <a:cs typeface="Arial"/>
            </a:endParaRPr>
          </a:p>
        </p:txBody>
      </p:sp>
    </p:spTree>
    <p:extLst>
      <p:ext uri="{BB962C8B-B14F-4D97-AF65-F5344CB8AC3E}">
        <p14:creationId xmlns:p14="http://schemas.microsoft.com/office/powerpoint/2010/main" val="489635109"/>
      </p:ext>
    </p:extLst>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a:spLocks noGrp="1" noChangeArrowheads="1"/>
          </p:cNvSpPr>
          <p:nvPr>
            <p:ph type="title" idx="4294967295"/>
          </p:nvPr>
        </p:nvSpPr>
        <p:spPr/>
        <p:txBody>
          <a:bodyPr/>
          <a:lstStyle/>
          <a:p>
            <a:pPr eaLnBrk="1" hangingPunct="1"/>
            <a:r>
              <a:rPr lang="en-US">
                <a:latin typeface="Arial"/>
                <a:ea typeface="ＭＳ Ｐゴシック" charset="0"/>
                <a:cs typeface="Arial"/>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89444" name="Picture 3"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9" name="Text Box 5"/>
          <p:cNvSpPr txBox="1">
            <a:spLocks noChangeArrowheads="1"/>
          </p:cNvSpPr>
          <p:nvPr/>
        </p:nvSpPr>
        <p:spPr bwMode="auto">
          <a:xfrm>
            <a:off x="3505200" y="4993002"/>
            <a:ext cx="5486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zh-SG" altLang="en-US" sz="3200" b="1" dirty="0">
                <a:solidFill>
                  <a:srgbClr val="FFFFFF"/>
                </a:solidFill>
                <a:latin typeface="Arial"/>
                <a:ea typeface="Times New Roman" pitchFamily="-111" charset="0"/>
                <a:cs typeface="Arial"/>
              </a:rPr>
              <a:t>巴 兰</a:t>
            </a:r>
            <a:r>
              <a:rPr lang="en-US" sz="3200" b="1" dirty="0">
                <a:solidFill>
                  <a:srgbClr val="FFFFFF"/>
                </a:solidFill>
                <a:latin typeface="Arial"/>
                <a:ea typeface="Times New Roman" pitchFamily="-111" charset="0"/>
                <a:cs typeface="Arial"/>
              </a:rPr>
              <a:t>                          </a:t>
            </a:r>
          </a:p>
          <a:p>
            <a:pPr algn="r" eaLnBrk="1" hangingPunct="1">
              <a:spcBef>
                <a:spcPct val="50000"/>
              </a:spcBef>
              <a:defRPr/>
            </a:pPr>
            <a:r>
              <a:rPr lang="zh-SG" altLang="en-US" sz="3200" b="1" dirty="0">
                <a:solidFill>
                  <a:srgbClr val="FFFFFF"/>
                </a:solidFill>
                <a:latin typeface="Arial"/>
                <a:ea typeface="Times New Roman" pitchFamily="-111" charset="0"/>
                <a:cs typeface="Arial"/>
              </a:rPr>
              <a:t>民 数 记 </a:t>
            </a:r>
            <a:r>
              <a:rPr lang="en-US" sz="3200" b="1" dirty="0">
                <a:solidFill>
                  <a:srgbClr val="FFFFFF"/>
                </a:solidFill>
                <a:latin typeface="Arial"/>
                <a:ea typeface="Times New Roman" pitchFamily="-111" charset="0"/>
                <a:cs typeface="Arial"/>
              </a:rPr>
              <a:t> 22-24</a:t>
            </a:r>
          </a:p>
        </p:txBody>
      </p:sp>
    </p:spTree>
    <p:extLst>
      <p:ext uri="{BB962C8B-B14F-4D97-AF65-F5344CB8AC3E}">
        <p14:creationId xmlns:p14="http://schemas.microsoft.com/office/powerpoint/2010/main" val="36774398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91491"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Text Box 5"/>
          <p:cNvSpPr txBox="1">
            <a:spLocks noChangeArrowheads="1"/>
          </p:cNvSpPr>
          <p:nvPr/>
        </p:nvSpPr>
        <p:spPr bwMode="auto">
          <a:xfrm>
            <a:off x="381000" y="55951"/>
            <a:ext cx="8153400" cy="5078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eaLnBrk="1" hangingPunct="1">
              <a:spcBef>
                <a:spcPct val="50000"/>
              </a:spcBef>
            </a:pPr>
            <a:r>
              <a:rPr lang="en-US" sz="4000" i="1" baseline="30000" dirty="0">
                <a:solidFill>
                  <a:srgbClr val="FFFFFF"/>
                </a:solidFill>
                <a:latin typeface="Arial"/>
                <a:cs typeface="Arial"/>
              </a:rPr>
              <a:t> </a:t>
            </a:r>
            <a:r>
              <a:rPr lang="en-US" altLang="zh-CN" sz="3600" i="1" dirty="0">
                <a:solidFill>
                  <a:srgbClr val="FFFFFF"/>
                </a:solidFill>
                <a:latin typeface="Arial"/>
                <a:cs typeface="Arial"/>
              </a:rPr>
              <a:t>14 </a:t>
            </a:r>
            <a:r>
              <a:rPr lang="zh-CN" altLang="en-US" sz="3600" i="1" dirty="0">
                <a:solidFill>
                  <a:srgbClr val="FFFFFF"/>
                </a:solidFill>
                <a:latin typeface="Arial"/>
                <a:cs typeface="Arial"/>
              </a:rPr>
              <a:t>然 而 ， 有 几 件 事 我 要 责 备 你 ： 因 为 在 你 那 里 有 人 服 从 了 巴 兰 的 教 训 ； 这 巴 兰 曾 教 导 巴 勒 将 绊 脚 石 放 在 以 色 列 人 面 前 ， 叫 他 们 吃 祭 偶 像 之 物 ， 行 奸 淫 的 事 。</a:t>
            </a:r>
          </a:p>
          <a:p>
            <a:pPr eaLnBrk="1" hangingPunct="1">
              <a:spcBef>
                <a:spcPct val="50000"/>
              </a:spcBef>
            </a:pPr>
            <a:endParaRPr lang="zh-CN" altLang="en-US" sz="3600" i="1" dirty="0">
              <a:solidFill>
                <a:srgbClr val="FFFFFF"/>
              </a:solidFill>
              <a:latin typeface="Arial"/>
              <a:cs typeface="Arial"/>
            </a:endParaRPr>
          </a:p>
          <a:p>
            <a:pPr eaLnBrk="1" hangingPunct="1">
              <a:spcBef>
                <a:spcPct val="50000"/>
              </a:spcBef>
            </a:pPr>
            <a:r>
              <a:rPr lang="zh-CN" altLang="en-US" sz="3600" i="1" dirty="0">
                <a:solidFill>
                  <a:srgbClr val="FFFFFF"/>
                </a:solidFill>
                <a:latin typeface="Arial"/>
                <a:cs typeface="Arial"/>
              </a:rPr>
              <a:t> </a:t>
            </a:r>
            <a:r>
              <a:rPr lang="en-US" altLang="zh-CN" sz="3600" i="1" dirty="0">
                <a:solidFill>
                  <a:srgbClr val="FFFFFF"/>
                </a:solidFill>
                <a:latin typeface="Arial"/>
                <a:cs typeface="Arial"/>
              </a:rPr>
              <a:t>15 </a:t>
            </a:r>
            <a:r>
              <a:rPr lang="zh-CN" altLang="en-US" sz="3600" i="1" dirty="0">
                <a:solidFill>
                  <a:srgbClr val="FFFFFF"/>
                </a:solidFill>
                <a:latin typeface="Arial"/>
                <a:cs typeface="Arial"/>
              </a:rPr>
              <a:t>你 那 里 也 有 人 照 样 服 从 了 尼 哥 拉 一 党 人 的 教 训 。</a:t>
            </a:r>
          </a:p>
        </p:txBody>
      </p:sp>
      <p:sp>
        <p:nvSpPr>
          <p:cNvPr id="124934" name="Rectangle 6"/>
          <p:cNvSpPr>
            <a:spLocks noGrp="1" noChangeArrowheads="1"/>
          </p:cNvSpPr>
          <p:nvPr>
            <p:ph type="title" idx="4294967295"/>
          </p:nvPr>
        </p:nvSpPr>
        <p:spPr>
          <a:xfrm>
            <a:off x="1295400" y="6248400"/>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zh-SG" altLang="en-US" sz="3200" b="1" dirty="0">
                <a:solidFill>
                  <a:schemeClr val="bg1"/>
                </a:solidFill>
                <a:latin typeface="Arial"/>
                <a:ea typeface="+mj-ea"/>
                <a:cs typeface="Arial"/>
              </a:rPr>
              <a:t>启 示 录</a:t>
            </a:r>
            <a:r>
              <a:rPr lang="en-US" sz="3200" b="1" dirty="0">
                <a:solidFill>
                  <a:schemeClr val="bg1"/>
                </a:solidFill>
                <a:latin typeface="Arial"/>
                <a:ea typeface="+mj-ea"/>
                <a:cs typeface="Arial"/>
              </a:rPr>
              <a:t> 2:14-15</a:t>
            </a:r>
          </a:p>
        </p:txBody>
      </p:sp>
    </p:spTree>
    <p:extLst>
      <p:ext uri="{BB962C8B-B14F-4D97-AF65-F5344CB8AC3E}">
        <p14:creationId xmlns:p14="http://schemas.microsoft.com/office/powerpoint/2010/main" val="866990727"/>
      </p:ext>
    </p:extLst>
  </p:cSld>
  <p:clrMapOvr>
    <a:masterClrMapping/>
  </p:clrMapOvr>
  <p:transition spd="med">
    <p:randomBar dir="ver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93539"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7" name="Text Box 5"/>
          <p:cNvSpPr txBox="1">
            <a:spLocks noChangeArrowheads="1"/>
          </p:cNvSpPr>
          <p:nvPr/>
        </p:nvSpPr>
        <p:spPr bwMode="auto">
          <a:xfrm>
            <a:off x="380999" y="399211"/>
            <a:ext cx="8565647" cy="375487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zh-CN" altLang="en-US" sz="4000" b="1" i="1" dirty="0">
                <a:solidFill>
                  <a:srgbClr val="FFFFFF"/>
                </a:solidFill>
                <a:latin typeface="Arial"/>
                <a:ea typeface="Times New Roman" charset="0"/>
                <a:cs typeface="Arial"/>
              </a:rPr>
              <a:t> </a:t>
            </a:r>
            <a:r>
              <a:rPr lang="en-US" altLang="zh-CN" sz="3600" b="1" i="1" dirty="0">
                <a:solidFill>
                  <a:srgbClr val="FFFFFF"/>
                </a:solidFill>
                <a:latin typeface="Arial"/>
                <a:ea typeface="Times New Roman" charset="0"/>
                <a:cs typeface="Arial"/>
              </a:rPr>
              <a:t>15 </a:t>
            </a:r>
            <a:r>
              <a:rPr lang="zh-CN" altLang="en-US" sz="3600" b="1" i="1" dirty="0">
                <a:solidFill>
                  <a:srgbClr val="FFFFFF"/>
                </a:solidFill>
                <a:latin typeface="Arial"/>
                <a:ea typeface="Times New Roman" charset="0"/>
                <a:cs typeface="Arial"/>
              </a:rPr>
              <a:t>他 们 离 弃 正 路 ， 就 走 差 了 ， 随 从 比 珥 之 子 巴 兰 的 路 。 巴 兰 就 是 那 贪 爱 不 义 之 工 价 的 先 知 ，</a:t>
            </a:r>
          </a:p>
          <a:p>
            <a:pPr eaLnBrk="1" hangingPunct="1">
              <a:spcBef>
                <a:spcPct val="50000"/>
              </a:spcBef>
              <a:defRPr/>
            </a:pPr>
            <a:r>
              <a:rPr lang="zh-CN" altLang="en-US" sz="3600" b="1" i="1" dirty="0">
                <a:solidFill>
                  <a:srgbClr val="FFFFFF"/>
                </a:solidFill>
                <a:latin typeface="Arial"/>
                <a:ea typeface="Times New Roman" charset="0"/>
                <a:cs typeface="Arial"/>
              </a:rPr>
              <a:t> </a:t>
            </a:r>
            <a:r>
              <a:rPr lang="en-US" altLang="zh-CN" sz="3600" b="1" i="1" dirty="0">
                <a:solidFill>
                  <a:srgbClr val="FFFFFF"/>
                </a:solidFill>
                <a:latin typeface="Arial"/>
                <a:ea typeface="Times New Roman" charset="0"/>
                <a:cs typeface="Arial"/>
              </a:rPr>
              <a:t>16 </a:t>
            </a:r>
            <a:r>
              <a:rPr lang="zh-CN" altLang="en-US" sz="3600" b="1" i="1" dirty="0">
                <a:solidFill>
                  <a:srgbClr val="FFFFFF"/>
                </a:solidFill>
                <a:latin typeface="Arial"/>
                <a:ea typeface="Times New Roman" charset="0"/>
                <a:cs typeface="Arial"/>
              </a:rPr>
              <a:t>他 却 为 自 己 的 过 犯 受 了 责 备 ； 那 不 能 说 话 的 驴 以 人 言 拦 阻 先 知 的 狂 妄 。</a:t>
            </a:r>
          </a:p>
        </p:txBody>
      </p:sp>
      <p:sp>
        <p:nvSpPr>
          <p:cNvPr id="125958" name="Rectangle 6"/>
          <p:cNvSpPr>
            <a:spLocks noGrp="1" noChangeArrowheads="1"/>
          </p:cNvSpPr>
          <p:nvPr>
            <p:ph type="title" idx="4294967295"/>
          </p:nvPr>
        </p:nvSpPr>
        <p:spPr>
          <a:xfrm>
            <a:off x="1371600" y="5831006"/>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dirty="0">
                <a:solidFill>
                  <a:schemeClr val="bg1"/>
                </a:solidFill>
                <a:latin typeface="Arial"/>
                <a:ea typeface="+mj-ea"/>
                <a:cs typeface="Arial"/>
              </a:rPr>
              <a:t> </a:t>
            </a:r>
            <a:r>
              <a:rPr lang="zh-SG" altLang="en-US" sz="3200" b="1" dirty="0">
                <a:solidFill>
                  <a:schemeClr val="bg1"/>
                </a:solidFill>
                <a:latin typeface="Arial"/>
                <a:ea typeface="+mj-ea"/>
                <a:cs typeface="Arial"/>
              </a:rPr>
              <a:t>彼 得 </a:t>
            </a:r>
            <a:r>
              <a:rPr lang="zh-CN" altLang="en-US" sz="3200" b="1" dirty="0">
                <a:solidFill>
                  <a:schemeClr val="bg1"/>
                </a:solidFill>
                <a:latin typeface="Arial"/>
                <a:ea typeface="+mj-ea"/>
                <a:cs typeface="Arial"/>
              </a:rPr>
              <a:t>后书 </a:t>
            </a:r>
            <a:r>
              <a:rPr lang="en-US" sz="3200" b="1" dirty="0">
                <a:solidFill>
                  <a:schemeClr val="bg1"/>
                </a:solidFill>
                <a:latin typeface="Arial"/>
                <a:ea typeface="+mj-ea"/>
                <a:cs typeface="Arial"/>
              </a:rPr>
              <a:t>2:15-16</a:t>
            </a:r>
          </a:p>
        </p:txBody>
      </p:sp>
    </p:spTree>
    <p:extLst>
      <p:ext uri="{BB962C8B-B14F-4D97-AF65-F5344CB8AC3E}">
        <p14:creationId xmlns:p14="http://schemas.microsoft.com/office/powerpoint/2010/main" val="2257095670"/>
      </p:ext>
    </p:extLst>
  </p:cSld>
  <p:clrMapOvr>
    <a:masterClrMapping/>
  </p:clrMapOvr>
  <p:transition spd="med">
    <p:randomBar dir="ver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95587"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eaLnBrk="1" hangingPunct="1">
              <a:spcBef>
                <a:spcPct val="50000"/>
              </a:spcBef>
            </a:pPr>
            <a:r>
              <a:rPr lang="en-US" altLang="zh-CN" sz="4000" i="1" dirty="0">
                <a:solidFill>
                  <a:srgbClr val="FFFFFF"/>
                </a:solidFill>
                <a:latin typeface="Arial"/>
                <a:cs typeface="Arial"/>
              </a:rPr>
              <a:t>11 </a:t>
            </a:r>
            <a:r>
              <a:rPr lang="zh-CN" altLang="en-US" sz="4000" i="1" dirty="0">
                <a:solidFill>
                  <a:srgbClr val="FFFFFF"/>
                </a:solidFill>
                <a:latin typeface="Arial"/>
                <a:cs typeface="Arial"/>
              </a:rPr>
              <a:t>他 们 有 祸 了 ！ 因 为 走 了 该 隐 的 道 路 ， 又 为 利 往 巴 兰 的 错 谬 里 直 奔 ， 并 在 可 拉 的 背 叛 中 灭 亡 了 。</a:t>
            </a:r>
            <a:endParaRPr lang="en-US" sz="4000" i="1" dirty="0">
              <a:solidFill>
                <a:srgbClr val="FFFFFF"/>
              </a:solidFill>
              <a:latin typeface="Arial"/>
              <a:cs typeface="Arial"/>
            </a:endParaRPr>
          </a:p>
        </p:txBody>
      </p:sp>
      <p:sp>
        <p:nvSpPr>
          <p:cNvPr id="126982" name="Rectangle 6"/>
          <p:cNvSpPr>
            <a:spLocks noGrp="1" noChangeArrowheads="1"/>
          </p:cNvSpPr>
          <p:nvPr>
            <p:ph type="title" idx="4294967295"/>
          </p:nvPr>
        </p:nvSpPr>
        <p:spPr>
          <a:xfrm>
            <a:off x="1295400" y="6202363"/>
            <a:ext cx="77724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zh-SG" altLang="en-US" sz="3200" b="1" dirty="0">
                <a:solidFill>
                  <a:schemeClr val="bg1"/>
                </a:solidFill>
                <a:latin typeface="Arial"/>
                <a:ea typeface="+mj-ea"/>
                <a:cs typeface="Arial"/>
              </a:rPr>
              <a:t>猶 大 </a:t>
            </a:r>
            <a:r>
              <a:rPr lang="zh-CN" altLang="en-US" sz="3200" b="1" dirty="0">
                <a:solidFill>
                  <a:schemeClr val="bg1"/>
                </a:solidFill>
                <a:latin typeface="Arial"/>
                <a:ea typeface="+mj-ea"/>
                <a:cs typeface="Arial"/>
              </a:rPr>
              <a:t>书</a:t>
            </a:r>
            <a:r>
              <a:rPr lang="en-US" sz="3200" b="1" dirty="0">
                <a:solidFill>
                  <a:schemeClr val="bg1"/>
                </a:solidFill>
                <a:latin typeface="Arial"/>
                <a:ea typeface="+mj-ea"/>
                <a:cs typeface="Arial"/>
              </a:rPr>
              <a:t> 11 (NIV)</a:t>
            </a:r>
          </a:p>
        </p:txBody>
      </p:sp>
    </p:spTree>
    <p:extLst>
      <p:ext uri="{BB962C8B-B14F-4D97-AF65-F5344CB8AC3E}">
        <p14:creationId xmlns:p14="http://schemas.microsoft.com/office/powerpoint/2010/main" val="1927357749"/>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3276600" y="609600"/>
            <a:ext cx="5867400" cy="1143000"/>
          </a:xfrm>
        </p:spPr>
        <p:txBody>
          <a:bodyPr/>
          <a:lstStyle/>
          <a:p>
            <a:pPr eaLnBrk="1" hangingPunct="1"/>
            <a:r>
              <a:rPr kumimoji="1" lang="zh-CN" altLang="en-US" dirty="0">
                <a:solidFill>
                  <a:srgbClr val="FFFFFF"/>
                </a:solidFill>
                <a:latin typeface="Arial"/>
                <a:ea typeface="ＭＳ Ｐゴシック" charset="0"/>
                <a:cs typeface="Arial"/>
              </a:rPr>
              <a:t>约旦河东</a:t>
            </a:r>
            <a:r>
              <a:rPr kumimoji="1" lang="zh-SG" altLang="en-US" dirty="0">
                <a:solidFill>
                  <a:srgbClr val="FFFFFF"/>
                </a:solidFill>
                <a:latin typeface="Arial"/>
                <a:ea typeface="ＭＳ Ｐゴシック" charset="0"/>
                <a:cs typeface="Arial"/>
              </a:rPr>
              <a:t>事件</a:t>
            </a:r>
            <a:endParaRPr kumimoji="1" lang="en-US" dirty="0">
              <a:solidFill>
                <a:srgbClr val="FFFFFF"/>
              </a:solidFill>
              <a:latin typeface="Arial"/>
              <a:ea typeface="ＭＳ Ｐゴシック" charset="0"/>
              <a:cs typeface="Arial"/>
            </a:endParaRPr>
          </a:p>
        </p:txBody>
      </p:sp>
      <p:pic>
        <p:nvPicPr>
          <p:cNvPr id="197635"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97636"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lgn="ctr"/>
            <a:r>
              <a:rPr lang="en-US">
                <a:solidFill>
                  <a:srgbClr val="FFFFFF"/>
                </a:solidFill>
                <a:latin typeface="Arial"/>
                <a:cs typeface="Arial"/>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FontTx/>
              <a:buChar char="•"/>
            </a:pPr>
            <a:r>
              <a:rPr kumimoji="1" lang="zh-CN" altLang="en-US" sz="3200" b="1" dirty="0">
                <a:solidFill>
                  <a:srgbClr val="FFFFFF"/>
                </a:solidFill>
                <a:latin typeface="Arial"/>
                <a:cs typeface="Arial"/>
              </a:rPr>
              <a:t>战胜西 宏 和 住 希 </a:t>
            </a:r>
            <a:r>
              <a:rPr kumimoji="1" lang="en-US" altLang="zh-CN" sz="3200" b="1" dirty="0">
                <a:solidFill>
                  <a:srgbClr val="FFFFFF"/>
                </a:solidFill>
                <a:latin typeface="Arial"/>
                <a:cs typeface="Arial"/>
              </a:rPr>
              <a:t>(</a:t>
            </a:r>
            <a:r>
              <a:rPr kumimoji="1" lang="zh-CN" altLang="en-US" sz="3200" b="1" dirty="0">
                <a:solidFill>
                  <a:srgbClr val="FFFFFF"/>
                </a:solidFill>
                <a:latin typeface="Arial"/>
                <a:cs typeface="Arial"/>
              </a:rPr>
              <a:t>民 数 记 </a:t>
            </a:r>
            <a:r>
              <a:rPr kumimoji="1" lang="en-US" altLang="zh-CN" sz="3200" b="1" dirty="0">
                <a:solidFill>
                  <a:srgbClr val="FFFFFF"/>
                </a:solidFill>
                <a:latin typeface="Arial"/>
                <a:cs typeface="Arial"/>
              </a:rPr>
              <a:t>. 21)</a:t>
            </a:r>
          </a:p>
          <a:p>
            <a:pPr marL="342900" indent="-342900" eaLnBrk="1" hangingPunct="1">
              <a:lnSpc>
                <a:spcPct val="90000"/>
              </a:lnSpc>
              <a:spcBef>
                <a:spcPct val="20000"/>
              </a:spcBef>
              <a:buFontTx/>
              <a:buChar char="•"/>
            </a:pPr>
            <a:r>
              <a:rPr kumimoji="1" lang="zh-CN" altLang="en-US" sz="3200" b="1" dirty="0">
                <a:solidFill>
                  <a:srgbClr val="FFFFFF"/>
                </a:solidFill>
                <a:latin typeface="Arial"/>
                <a:cs typeface="Arial"/>
              </a:rPr>
              <a:t>巴 勒没能让神针对以色列</a:t>
            </a:r>
            <a:r>
              <a:rPr kumimoji="1" lang="en-US" altLang="zh-CN" sz="3200" b="1" dirty="0">
                <a:solidFill>
                  <a:srgbClr val="FFFFFF"/>
                </a:solidFill>
                <a:latin typeface="Arial"/>
                <a:cs typeface="Arial"/>
              </a:rPr>
              <a:t>-</a:t>
            </a:r>
            <a:r>
              <a:rPr kumimoji="1" lang="zh-CN" altLang="en-US" sz="3200" b="1" dirty="0">
                <a:solidFill>
                  <a:srgbClr val="FFFFFF"/>
                </a:solidFill>
                <a:latin typeface="Arial"/>
                <a:cs typeface="Arial"/>
              </a:rPr>
              <a:t>巴 兰赐福 （民 数 记 </a:t>
            </a:r>
            <a:r>
              <a:rPr kumimoji="1" lang="en-US" altLang="zh-CN" sz="3200" b="1" dirty="0">
                <a:solidFill>
                  <a:srgbClr val="FFFFFF"/>
                </a:solidFill>
                <a:latin typeface="Arial"/>
                <a:cs typeface="Arial"/>
              </a:rPr>
              <a:t>22 – 24</a:t>
            </a:r>
            <a:r>
              <a:rPr kumimoji="1" lang="zh-CN" altLang="en-US" sz="3200" b="1" dirty="0">
                <a:solidFill>
                  <a:srgbClr val="FFFFFF"/>
                </a:solidFill>
                <a:latin typeface="Arial"/>
                <a:cs typeface="Arial"/>
              </a:rPr>
              <a:t>）</a:t>
            </a:r>
          </a:p>
          <a:p>
            <a:pPr marL="342900" indent="-342900" eaLnBrk="1" hangingPunct="1">
              <a:lnSpc>
                <a:spcPct val="90000"/>
              </a:lnSpc>
              <a:spcBef>
                <a:spcPct val="20000"/>
              </a:spcBef>
              <a:buFontTx/>
              <a:buChar char="•"/>
            </a:pPr>
            <a:r>
              <a:rPr kumimoji="1" lang="zh-SG" altLang="en-US" sz="3200" b="1" dirty="0">
                <a:solidFill>
                  <a:srgbClr val="FFFF00"/>
                </a:solidFill>
                <a:latin typeface="Arial"/>
                <a:cs typeface="Arial"/>
              </a:rPr>
              <a:t>巴 勒</a:t>
            </a:r>
            <a:r>
              <a:rPr kumimoji="1" lang="zh-CN" altLang="en-US" sz="3200" b="1" dirty="0">
                <a:solidFill>
                  <a:srgbClr val="FFFF00"/>
                </a:solidFill>
                <a:latin typeface="Arial"/>
                <a:cs typeface="Arial"/>
              </a:rPr>
              <a:t>成功的让以色列百 姓 与 摩 押 女 子 行 起 淫 乱</a:t>
            </a:r>
            <a:r>
              <a:rPr kumimoji="1" lang="en-US" sz="3200" b="1" dirty="0">
                <a:solidFill>
                  <a:srgbClr val="FFFF00"/>
                </a:solidFill>
                <a:latin typeface="Arial"/>
                <a:cs typeface="Arial"/>
              </a:rPr>
              <a:t> </a:t>
            </a:r>
          </a:p>
          <a:p>
            <a:pPr eaLnBrk="1" hangingPunct="1">
              <a:lnSpc>
                <a:spcPct val="90000"/>
              </a:lnSpc>
              <a:spcBef>
                <a:spcPct val="20000"/>
              </a:spcBef>
            </a:pPr>
            <a:r>
              <a:rPr kumimoji="1" lang="zh-CN" altLang="en-US" sz="3200" b="1" dirty="0">
                <a:solidFill>
                  <a:srgbClr val="FFFF00"/>
                </a:solidFill>
                <a:latin typeface="Arial"/>
                <a:cs typeface="Arial"/>
              </a:rPr>
              <a:t>   </a:t>
            </a:r>
            <a:r>
              <a:rPr kumimoji="1" lang="en-US" sz="3200" b="1" dirty="0">
                <a:solidFill>
                  <a:srgbClr val="FFFF00"/>
                </a:solidFill>
                <a:latin typeface="Arial"/>
                <a:cs typeface="Arial"/>
              </a:rPr>
              <a:t>(</a:t>
            </a:r>
            <a:r>
              <a:rPr kumimoji="1" lang="zh-SG" altLang="en-US" sz="3200" b="1" dirty="0">
                <a:solidFill>
                  <a:srgbClr val="FFFF00"/>
                </a:solidFill>
                <a:latin typeface="Arial"/>
                <a:cs typeface="Arial"/>
              </a:rPr>
              <a:t>民 数 记</a:t>
            </a:r>
            <a:r>
              <a:rPr kumimoji="1" lang="en-US" sz="3200" b="1" dirty="0">
                <a:solidFill>
                  <a:srgbClr val="FFFF00"/>
                </a:solidFill>
                <a:latin typeface="Arial"/>
                <a:cs typeface="Arial"/>
              </a:rPr>
              <a:t>. 25)</a:t>
            </a:r>
          </a:p>
        </p:txBody>
      </p:sp>
    </p:spTree>
    <p:extLst>
      <p:ext uri="{BB962C8B-B14F-4D97-AF65-F5344CB8AC3E}">
        <p14:creationId xmlns:p14="http://schemas.microsoft.com/office/powerpoint/2010/main" val="2299279332"/>
      </p:ext>
    </p:extLst>
  </p:cSld>
  <p:clrMapOvr>
    <a:masterClrMapping/>
  </p:clrMapOvr>
  <p:transition spd="med">
    <p:randomBar dir="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ctrTitle"/>
          </p:nvPr>
        </p:nvSpPr>
        <p:spPr>
          <a:xfrm>
            <a:off x="304800" y="762000"/>
            <a:ext cx="8839200" cy="1371600"/>
          </a:xfrm>
        </p:spPr>
        <p:txBody>
          <a:bodyPr/>
          <a:lstStyle/>
          <a:p>
            <a:r>
              <a:rPr lang="zh-CN" altLang="en-US" b="1" dirty="0">
                <a:latin typeface="Arial" charset="0"/>
                <a:ea typeface="ＭＳ Ｐゴシック" charset="0"/>
                <a:cs typeface="Arial" charset="0"/>
              </a:rPr>
              <a:t>一些会众听从尼哥拉党的教训</a:t>
            </a:r>
            <a:endParaRPr lang="en-US" b="1" dirty="0">
              <a:latin typeface="Arial" charset="0"/>
              <a:ea typeface="ＭＳ Ｐゴシック" charset="0"/>
              <a:cs typeface="Arial" charset="0"/>
            </a:endParaRPr>
          </a:p>
        </p:txBody>
      </p:sp>
      <p:sp>
        <p:nvSpPr>
          <p:cNvPr id="31746" name="Rectangle 3"/>
          <p:cNvSpPr>
            <a:spLocks noGrp="1" noChangeArrowheads="1"/>
          </p:cNvSpPr>
          <p:nvPr>
            <p:ph type="subTitle" idx="1"/>
          </p:nvPr>
        </p:nvSpPr>
        <p:spPr>
          <a:xfrm>
            <a:off x="838200" y="3886200"/>
            <a:ext cx="7696200" cy="1752600"/>
          </a:xfrm>
        </p:spPr>
        <p:txBody>
          <a:bodyPr/>
          <a:lstStyle/>
          <a:p>
            <a:r>
              <a:rPr lang="en-US" altLang="ja-JP" sz="4000" b="1" dirty="0">
                <a:latin typeface="Arial" charset="0"/>
                <a:ea typeface="ＭＳ Ｐゴシック" charset="0"/>
                <a:cs typeface="Arial" charset="0"/>
              </a:rPr>
              <a:t>2:15 "</a:t>
            </a:r>
            <a:r>
              <a:rPr lang="zh-TW" altLang="en-US" sz="4000" b="1" dirty="0">
                <a:latin typeface="Arial" charset="0"/>
                <a:ea typeface="ＭＳ Ｐゴシック" charset="0"/>
                <a:cs typeface="Arial" charset="0"/>
              </a:rPr>
              <a:t>同样， 你也有些人持守尼哥拉党的教训</a:t>
            </a:r>
            <a:r>
              <a:rPr lang="en-US" altLang="zh-TW" sz="4000" b="1" dirty="0">
                <a:latin typeface="Arial" charset="0"/>
                <a:ea typeface="ＭＳ Ｐゴシック" charset="0"/>
                <a:cs typeface="Arial" charset="0"/>
              </a:rPr>
              <a:t>.</a:t>
            </a:r>
            <a:r>
              <a:rPr lang="en-US" altLang="ja-JP" sz="4000" b="1" dirty="0">
                <a:latin typeface="Arial" charset="0"/>
                <a:ea typeface="ＭＳ Ｐゴシック" charset="0"/>
                <a:cs typeface="Arial" charset="0"/>
              </a:rPr>
              <a:t>"</a:t>
            </a:r>
          </a:p>
          <a:p>
            <a:endParaRPr lang="en-US" sz="4000" b="1" dirty="0">
              <a:latin typeface="Arial" charset="0"/>
              <a:ea typeface="ＭＳ Ｐゴシック" charset="0"/>
              <a:cs typeface="Arial" charset="0"/>
            </a:endParaRPr>
          </a:p>
        </p:txBody>
      </p:sp>
    </p:spTree>
    <p:extLst>
      <p:ext uri="{BB962C8B-B14F-4D97-AF65-F5344CB8AC3E}">
        <p14:creationId xmlns:p14="http://schemas.microsoft.com/office/powerpoint/2010/main" val="3243274735"/>
      </p:ext>
    </p:extLst>
  </p:cSld>
  <p:clrMapOvr>
    <a:overrideClrMapping bg1="lt1" tx1="dk1" bg2="lt2" tx2="dk2" accent1="accent1" accent2="accent2" accent3="accent3" accent4="accent4" accent5="accent5" accent6="accent6" hlink="hlink" folHlink="folHlink"/>
  </p:clrMapOvr>
  <p:transition>
    <p:random/>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ctrTitle"/>
          </p:nvPr>
        </p:nvSpPr>
        <p:spPr>
          <a:xfrm>
            <a:off x="457200" y="1341438"/>
            <a:ext cx="8488363" cy="1143000"/>
          </a:xfrm>
        </p:spPr>
        <p:txBody>
          <a:bodyPr/>
          <a:lstStyle/>
          <a:p>
            <a:r>
              <a:rPr lang="zh-CN" altLang="en-US" b="1" dirty="0">
                <a:latin typeface="Arial" charset="0"/>
                <a:ea typeface="ＭＳ Ｐゴシック" charset="0"/>
              </a:rPr>
              <a:t>基督的纠正</a:t>
            </a:r>
            <a:endParaRPr lang="en-US" b="1" dirty="0">
              <a:latin typeface="Times New Roman" charset="0"/>
              <a:ea typeface="ＭＳ Ｐゴシック" charset="0"/>
            </a:endParaRPr>
          </a:p>
        </p:txBody>
      </p:sp>
      <p:sp>
        <p:nvSpPr>
          <p:cNvPr id="32770" name="Rectangle 3"/>
          <p:cNvSpPr>
            <a:spLocks noGrp="1" noChangeArrowheads="1"/>
          </p:cNvSpPr>
          <p:nvPr>
            <p:ph type="subTitle" idx="1"/>
          </p:nvPr>
        </p:nvSpPr>
        <p:spPr>
          <a:xfrm>
            <a:off x="152400" y="3581400"/>
            <a:ext cx="9067800" cy="3200400"/>
          </a:xfrm>
        </p:spPr>
        <p:txBody>
          <a:bodyPr/>
          <a:lstStyle/>
          <a:p>
            <a:r>
              <a:rPr lang="en-US" altLang="ja-JP" b="1" dirty="0">
                <a:latin typeface="Arial" charset="0"/>
                <a:ea typeface="ＭＳ Ｐゴシック" charset="0"/>
              </a:rPr>
              <a:t>2:16-17  "</a:t>
            </a:r>
            <a:r>
              <a:rPr lang="zh-TW" altLang="en-US" b="1" dirty="0">
                <a:latin typeface="Arial" charset="0"/>
                <a:ea typeface="ＭＳ Ｐゴシック" charset="0"/>
              </a:rPr>
              <a:t>所以， 你应当悔改； 如果不悔改， 我就很快地来到你们那里， 用我口中的剑跟他们作战。 </a:t>
            </a:r>
            <a:r>
              <a:rPr lang="en-US" altLang="zh-TW" b="1" baseline="30000" dirty="0">
                <a:latin typeface="Arial" charset="0"/>
                <a:ea typeface="ＭＳ Ｐゴシック" charset="0"/>
              </a:rPr>
              <a:t>17</a:t>
            </a:r>
            <a:r>
              <a:rPr lang="zh-TW" altLang="en-US" b="1" dirty="0">
                <a:latin typeface="Arial" charset="0"/>
                <a:ea typeface="ＭＳ Ｐゴシック" charset="0"/>
              </a:rPr>
              <a:t>圣灵向众教会所说的话， 有耳的就应当听。 得胜的， 我必定把那隐藏的吗哪赐给他， 并且赐他一块白石， 石上写着新的名字， 这名字除了那领受的人以外， 是没有人能知道的。’ </a:t>
            </a:r>
            <a:r>
              <a:rPr lang="en-US" altLang="ja-JP" b="1" dirty="0">
                <a:latin typeface="Arial" charset="0"/>
                <a:ea typeface="ＭＳ Ｐゴシック" charset="0"/>
              </a:rPr>
              <a:t>"</a:t>
            </a:r>
            <a:endParaRPr lang="en-US" b="1" dirty="0">
              <a:latin typeface="Arial" charset="0"/>
              <a:ea typeface="ＭＳ Ｐゴシック" charset="0"/>
            </a:endParaRPr>
          </a:p>
        </p:txBody>
      </p:sp>
    </p:spTree>
    <p:extLst>
      <p:ext uri="{BB962C8B-B14F-4D97-AF65-F5344CB8AC3E}">
        <p14:creationId xmlns:p14="http://schemas.microsoft.com/office/powerpoint/2010/main" val="593475041"/>
      </p:ext>
    </p:extLst>
  </p:cSld>
  <p:clrMapOvr>
    <a:overrideClrMapping bg1="dk2" tx1="lt1" bg2="dk1" tx2="lt2" accent1="accent1" accent2="accent2" accent3="accent3" accent4="accent4" accent5="accent5" accent6="accent6" hlink="hlink" folHlink="folHlink"/>
  </p:clrMapOvr>
  <p:transition>
    <p:random/>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p:txBody>
          <a:bodyPr/>
          <a:lstStyle/>
          <a:p>
            <a:r>
              <a:rPr lang="zh-CN" altLang="en-US" b="1" dirty="0">
                <a:solidFill>
                  <a:srgbClr val="FFFF00"/>
                </a:solidFill>
                <a:latin typeface="Arial" charset="0"/>
                <a:ea typeface="ＭＳ Ｐゴシック" charset="0"/>
              </a:rPr>
              <a:t>悔改</a:t>
            </a:r>
            <a:r>
              <a:rPr lang="en-US" b="1" dirty="0">
                <a:solidFill>
                  <a:srgbClr val="FFFF00"/>
                </a:solidFill>
                <a:latin typeface="Arial" charset="0"/>
                <a:ea typeface="ＭＳ Ｐゴシック" charset="0"/>
              </a:rPr>
              <a:t>...</a:t>
            </a:r>
            <a:endParaRPr lang="en-US" dirty="0">
              <a:solidFill>
                <a:srgbClr val="FFFF00"/>
              </a:solidFill>
              <a:latin typeface="Times New Roman" charset="0"/>
              <a:ea typeface="ＭＳ Ｐゴシック" charset="0"/>
            </a:endParaRPr>
          </a:p>
        </p:txBody>
      </p:sp>
      <p:sp>
        <p:nvSpPr>
          <p:cNvPr id="33794" name="Rectangle 3"/>
          <p:cNvSpPr>
            <a:spLocks noGrp="1" noChangeArrowheads="1"/>
          </p:cNvSpPr>
          <p:nvPr>
            <p:ph type="subTitle" idx="1"/>
          </p:nvPr>
        </p:nvSpPr>
        <p:spPr>
          <a:xfrm>
            <a:off x="1066800" y="3886200"/>
            <a:ext cx="7391400" cy="1752600"/>
          </a:xfrm>
        </p:spPr>
        <p:txBody>
          <a:bodyPr/>
          <a:lstStyle/>
          <a:p>
            <a:r>
              <a:rPr lang="en-US" altLang="ja-JP" sz="3600" b="1" dirty="0">
                <a:latin typeface="Arial" charset="0"/>
                <a:ea typeface="ＭＳ Ｐゴシック" charset="0"/>
              </a:rPr>
              <a:t>2:16  "</a:t>
            </a:r>
            <a:r>
              <a:rPr lang="zh-TW" altLang="en-US" sz="3600" b="1" dirty="0">
                <a:latin typeface="Arial" charset="0"/>
                <a:ea typeface="ＭＳ Ｐゴシック" charset="0"/>
              </a:rPr>
              <a:t>所以， 你应当悔改； 如果不悔改， 我就很快地来到你们那里， 用我口中的剑跟他们作战。</a:t>
            </a:r>
            <a:r>
              <a:rPr lang="en-US" altLang="ja-JP" sz="3600" b="1" dirty="0">
                <a:latin typeface="Arial" charset="0"/>
                <a:ea typeface="ＭＳ Ｐゴシック" charset="0"/>
              </a:rPr>
              <a:t>" </a:t>
            </a:r>
            <a:endParaRPr lang="en-US" sz="3600" b="1" dirty="0">
              <a:latin typeface="Arial" charset="0"/>
              <a:ea typeface="ＭＳ Ｐゴシック" charset="0"/>
            </a:endParaRPr>
          </a:p>
        </p:txBody>
      </p:sp>
    </p:spTree>
    <p:extLst>
      <p:ext uri="{BB962C8B-B14F-4D97-AF65-F5344CB8AC3E}">
        <p14:creationId xmlns:p14="http://schemas.microsoft.com/office/powerpoint/2010/main" val="2825020245"/>
      </p:ext>
    </p:extLst>
  </p:cSld>
  <p:clrMapOvr>
    <a:overrideClrMapping bg1="dk2" tx1="lt1" bg2="dk1" tx2="lt2" accent1="accent1" accent2="accent2" accent3="accent3" accent4="accent4" accent5="accent5" accent6="accent6" hlink="hlink" folHlink="folHlink"/>
  </p:clrMapOvr>
  <p:transition>
    <p:random/>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subTitle" idx="1"/>
          </p:nvPr>
        </p:nvSpPr>
        <p:spPr>
          <a:xfrm>
            <a:off x="381000" y="3886200"/>
            <a:ext cx="8686800" cy="2590800"/>
          </a:xfrm>
        </p:spPr>
        <p:txBody>
          <a:bodyPr/>
          <a:lstStyle/>
          <a:p>
            <a:r>
              <a:rPr lang="en-US" altLang="ja-JP" sz="3600" b="1" dirty="0">
                <a:latin typeface="Arial" charset="0"/>
                <a:ea typeface="ＭＳ Ｐゴシック" charset="0"/>
              </a:rPr>
              <a:t>2:17  "</a:t>
            </a:r>
            <a:r>
              <a:rPr lang="zh-TW" altLang="en-US" sz="3600" b="1" dirty="0">
                <a:latin typeface="Arial" charset="0"/>
                <a:ea typeface="ＭＳ Ｐゴシック" charset="0"/>
              </a:rPr>
              <a:t>圣灵向众教会所说的话， 有耳的就应当听。 得胜的， 我必定把那隐藏的吗哪赐给他， 并且赐他一块白石， 石上写着新的名字， 这名字除了那领受的人以外， 是没有人能知道的。</a:t>
            </a:r>
            <a:r>
              <a:rPr lang="en-US" altLang="ja-JP" sz="3600" b="1" dirty="0">
                <a:latin typeface="Arial" charset="0"/>
                <a:ea typeface="ＭＳ Ｐゴシック" charset="0"/>
              </a:rPr>
              <a:t>"</a:t>
            </a:r>
            <a:endParaRPr lang="en-US" sz="3600" b="1" dirty="0">
              <a:latin typeface="Times New Roman" charset="0"/>
              <a:ea typeface="ＭＳ Ｐゴシック" charset="0"/>
            </a:endParaRPr>
          </a:p>
        </p:txBody>
      </p:sp>
      <p:sp>
        <p:nvSpPr>
          <p:cNvPr id="4" name="Title 3"/>
          <p:cNvSpPr>
            <a:spLocks noGrp="1"/>
          </p:cNvSpPr>
          <p:nvPr>
            <p:ph type="ctrTitle"/>
          </p:nvPr>
        </p:nvSpPr>
        <p:spPr/>
        <p:txBody>
          <a:bodyPr/>
          <a:lstStyle/>
          <a:p>
            <a:r>
              <a:rPr lang="zh-CN" altLang="en-US" dirty="0"/>
              <a:t>接受训诲</a:t>
            </a:r>
            <a:endParaRPr lang="en-US" dirty="0"/>
          </a:p>
        </p:txBody>
      </p:sp>
    </p:spTree>
    <p:extLst>
      <p:ext uri="{BB962C8B-B14F-4D97-AF65-F5344CB8AC3E}">
        <p14:creationId xmlns:p14="http://schemas.microsoft.com/office/powerpoint/2010/main" val="3583591951"/>
      </p:ext>
    </p:extLst>
  </p:cSld>
  <p:clrMapOvr>
    <a:overrideClrMapping bg1="lt1" tx1="dk1" bg2="lt2" tx2="dk2" accent1="accent1" accent2="accent2" accent3="accent3" accent4="accent4" accent5="accent5" accent6="accent6" hlink="hlink" folHlink="folHlink"/>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8D5622B-3A14-2344-858A-AD93B55134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5219" name="Title 2"/>
          <p:cNvSpPr>
            <a:spLocks noGrp="1"/>
          </p:cNvSpPr>
          <p:nvPr>
            <p:ph type="title" idx="4294967295"/>
          </p:nvPr>
        </p:nvSpPr>
        <p:spPr>
          <a:xfrm>
            <a:off x="0" y="1947636"/>
            <a:ext cx="9144000" cy="2401711"/>
          </a:xfrm>
        </p:spPr>
        <p:txBody>
          <a:bodyPr/>
          <a:lstStyle/>
          <a:p>
            <a:r>
              <a:rPr lang="zh-SG" altLang="en-US" sz="8800" dirty="0">
                <a:solidFill>
                  <a:srgbClr val="FFFFFF"/>
                </a:solidFill>
                <a:effectLst>
                  <a:outerShdw blurRad="38100" dist="38100" dir="2700000" algn="tl">
                    <a:srgbClr val="000000">
                      <a:alpha val="43137"/>
                    </a:srgbClr>
                  </a:outerShdw>
                </a:effectLst>
                <a:cs typeface="Arial"/>
              </a:rPr>
              <a:t>以 弗 所</a:t>
            </a:r>
            <a:br>
              <a:rPr lang="en-US" sz="8800" dirty="0">
                <a:solidFill>
                  <a:schemeClr val="bg1"/>
                </a:solidFill>
                <a:latin typeface="Arial" charset="0"/>
                <a:ea typeface="Osaka" charset="0"/>
                <a:cs typeface="Arial" charset="0"/>
              </a:rPr>
            </a:br>
            <a:r>
              <a:rPr lang="zh-CN" altLang="en-US" sz="6000" dirty="0">
                <a:solidFill>
                  <a:srgbClr val="FFFFFF"/>
                </a:solidFill>
                <a:effectLst>
                  <a:outerShdw blurRad="38100" dist="38100" dir="2700000" algn="tl">
                    <a:srgbClr val="000000">
                      <a:alpha val="43137"/>
                    </a:srgbClr>
                  </a:outerShdw>
                </a:effectLst>
                <a:cs typeface="Arial"/>
              </a:rPr>
              <a:t>忙碌却</a:t>
            </a:r>
            <a:r>
              <a:rPr lang="zh-SG" altLang="en-US" sz="6000" dirty="0">
                <a:solidFill>
                  <a:srgbClr val="FFFFFF"/>
                </a:solidFill>
                <a:effectLst>
                  <a:outerShdw blurRad="38100" dist="38100" dir="2700000" algn="tl">
                    <a:srgbClr val="000000">
                      <a:alpha val="43137"/>
                    </a:srgbClr>
                  </a:outerShdw>
                </a:effectLst>
                <a:cs typeface="Arial"/>
              </a:rPr>
              <a:t>倒退</a:t>
            </a:r>
            <a:r>
              <a:rPr lang="en-US" sz="6000" dirty="0">
                <a:solidFill>
                  <a:srgbClr val="FFFFFF"/>
                </a:solidFill>
                <a:effectLst>
                  <a:outerShdw blurRad="38100" dist="38100" dir="2700000" algn="tl">
                    <a:srgbClr val="000000">
                      <a:alpha val="43137"/>
                    </a:srgbClr>
                  </a:outerShdw>
                </a:effectLst>
                <a:cs typeface="Arial"/>
              </a:rPr>
              <a:t> </a:t>
            </a:r>
            <a:br>
              <a:rPr lang="en-US" sz="6000" dirty="0">
                <a:solidFill>
                  <a:schemeClr val="bg1"/>
                </a:solidFill>
                <a:latin typeface="Arial" charset="0"/>
                <a:ea typeface="Osaka" charset="0"/>
                <a:cs typeface="Arial" charset="0"/>
              </a:rPr>
            </a:br>
            <a:r>
              <a:rPr lang="zh-CN" altLang="en-US" sz="4800" dirty="0">
                <a:latin typeface="Arial" charset="0"/>
                <a:ea typeface="Osaka" charset="0"/>
                <a:cs typeface="Arial" charset="0"/>
              </a:rPr>
              <a:t>启示录</a:t>
            </a:r>
            <a:r>
              <a:rPr lang="en-US" altLang="zh-CN" sz="4800" dirty="0">
                <a:latin typeface="Arial" charset="0"/>
                <a:ea typeface="Osaka" charset="0"/>
                <a:cs typeface="Arial" charset="0"/>
              </a:rPr>
              <a:t> </a:t>
            </a:r>
            <a:r>
              <a:rPr lang="en-US" sz="4800" dirty="0">
                <a:solidFill>
                  <a:schemeClr val="bg1"/>
                </a:solidFill>
                <a:latin typeface="Arial" charset="0"/>
                <a:ea typeface="Osaka" charset="0"/>
                <a:cs typeface="Arial" charset="0"/>
              </a:rPr>
              <a:t>2:1-7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32093667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ctrTitle"/>
          </p:nvPr>
        </p:nvSpPr>
        <p:spPr/>
        <p:txBody>
          <a:bodyPr/>
          <a:lstStyle/>
          <a:p>
            <a:r>
              <a:rPr lang="zh-CN" altLang="en-US" dirty="0">
                <a:latin typeface="Arial" charset="0"/>
                <a:ea typeface="ＭＳ Ｐゴシック" charset="0"/>
              </a:rPr>
              <a:t>领受</a:t>
            </a:r>
            <a:r>
              <a:rPr lang="en-US" dirty="0">
                <a:latin typeface="Arial" charset="0"/>
                <a:ea typeface="ＭＳ Ｐゴシック" charset="0"/>
              </a:rPr>
              <a:t>…</a:t>
            </a:r>
            <a:r>
              <a:rPr lang="zh-CN" altLang="en-US" dirty="0">
                <a:latin typeface="Arial" charset="0"/>
                <a:ea typeface="ＭＳ Ｐゴシック" charset="0"/>
              </a:rPr>
              <a:t>生命的粮</a:t>
            </a:r>
            <a:r>
              <a:rPr lang="en-US" dirty="0">
                <a:latin typeface="Times New Roman" charset="0"/>
                <a:ea typeface="ＭＳ Ｐゴシック" charset="0"/>
              </a:rPr>
              <a:t> </a:t>
            </a:r>
          </a:p>
        </p:txBody>
      </p:sp>
      <p:sp>
        <p:nvSpPr>
          <p:cNvPr id="35842" name="Rectangle 3"/>
          <p:cNvSpPr>
            <a:spLocks noGrp="1" noChangeArrowheads="1"/>
          </p:cNvSpPr>
          <p:nvPr>
            <p:ph type="subTitle" idx="1"/>
          </p:nvPr>
        </p:nvSpPr>
        <p:spPr>
          <a:xfrm>
            <a:off x="990600" y="4038600"/>
            <a:ext cx="7543800" cy="1752600"/>
          </a:xfrm>
        </p:spPr>
        <p:txBody>
          <a:bodyPr/>
          <a:lstStyle/>
          <a:p>
            <a:pPr algn="ctr"/>
            <a:r>
              <a:rPr lang="en-US" altLang="ja-JP" sz="4400" b="1" dirty="0">
                <a:latin typeface="Arial" charset="0"/>
                <a:ea typeface="ＭＳ Ｐゴシック" charset="0"/>
                <a:cs typeface="Arial" charset="0"/>
              </a:rPr>
              <a:t>"</a:t>
            </a:r>
            <a:r>
              <a:rPr lang="zh-TW" altLang="en-US" sz="4400" b="1" dirty="0">
                <a:latin typeface="Arial" charset="0"/>
                <a:ea typeface="ＭＳ Ｐゴシック" charset="0"/>
                <a:cs typeface="Arial" charset="0"/>
              </a:rPr>
              <a:t>得胜的， 我必定把那隐藏的吗哪赐给他</a:t>
            </a:r>
            <a:r>
              <a:rPr lang="en-US" altLang="ja-JP" sz="4400" b="1" dirty="0">
                <a:latin typeface="Arial" charset="0"/>
                <a:ea typeface="ＭＳ Ｐゴシック" charset="0"/>
                <a:cs typeface="Arial" charset="0"/>
              </a:rPr>
              <a:t>" </a:t>
            </a:r>
            <a:br>
              <a:rPr lang="en-US" altLang="ja-JP" sz="4400" b="1" dirty="0">
                <a:latin typeface="Arial" charset="0"/>
                <a:ea typeface="ＭＳ Ｐゴシック" charset="0"/>
                <a:cs typeface="Arial" charset="0"/>
              </a:rPr>
            </a:br>
            <a:r>
              <a:rPr lang="en-US" altLang="ja-JP" sz="4400" b="1" dirty="0">
                <a:latin typeface="Arial" charset="0"/>
                <a:ea typeface="ＭＳ Ｐゴシック" charset="0"/>
                <a:cs typeface="Arial" charset="0"/>
              </a:rPr>
              <a:t>(</a:t>
            </a:r>
            <a:r>
              <a:rPr lang="en-US" sz="4400" b="1" dirty="0">
                <a:latin typeface="Arial" charset="0"/>
                <a:ea typeface="ＭＳ Ｐゴシック" charset="0"/>
                <a:cs typeface="Arial" charset="0"/>
              </a:rPr>
              <a:t>2:17a)</a:t>
            </a:r>
          </a:p>
        </p:txBody>
      </p:sp>
    </p:spTree>
    <p:extLst>
      <p:ext uri="{BB962C8B-B14F-4D97-AF65-F5344CB8AC3E}">
        <p14:creationId xmlns:p14="http://schemas.microsoft.com/office/powerpoint/2010/main" val="2399070521"/>
      </p:ext>
    </p:extLst>
  </p:cSld>
  <p:clrMapOvr>
    <a:overrideClrMapping bg1="dk2" tx1="lt1" bg2="dk1" tx2="lt2" accent1="accent1" accent2="accent2" accent3="accent3" accent4="accent4" accent5="accent5" accent6="accent6" hlink="hlink" folHlink="folHlink"/>
  </p:clrMapOvr>
  <p:transition>
    <p:random/>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19200" y="457200"/>
            <a:ext cx="7543800" cy="6124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lvl="2" algn="ctr">
              <a:defRPr/>
            </a:pPr>
            <a:r>
              <a:rPr lang="zh-TW" altLang="en-US" sz="2800" b="1" dirty="0">
                <a:solidFill>
                  <a:srgbClr val="000000"/>
                </a:solidFill>
                <a:latin typeface="Arial" charset="0"/>
              </a:rPr>
              <a:t>约翰福音</a:t>
            </a:r>
            <a:r>
              <a:rPr lang="en-US" altLang="zh-TW" sz="2800" b="1" dirty="0">
                <a:solidFill>
                  <a:srgbClr val="000000"/>
                </a:solidFill>
                <a:latin typeface="Arial" charset="0"/>
              </a:rPr>
              <a:t> </a:t>
            </a:r>
            <a:r>
              <a:rPr lang="en-US" sz="2800" b="1" dirty="0">
                <a:solidFill>
                  <a:srgbClr val="000000"/>
                </a:solidFill>
                <a:latin typeface="Arial" charset="0"/>
              </a:rPr>
              <a:t>6:30-35</a:t>
            </a:r>
          </a:p>
          <a:p>
            <a:pPr lvl="2">
              <a:defRPr/>
            </a:pPr>
            <a:endParaRPr lang="en-US" sz="2800" b="1" i="1" dirty="0">
              <a:solidFill>
                <a:srgbClr val="000000"/>
              </a:solidFill>
              <a:latin typeface="Arial" charset="0"/>
            </a:endParaRPr>
          </a:p>
          <a:p>
            <a:pPr>
              <a:defRPr/>
            </a:pPr>
            <a:r>
              <a:rPr lang="en-US" sz="2800" b="1" dirty="0">
                <a:solidFill>
                  <a:srgbClr val="000000"/>
                </a:solidFill>
                <a:latin typeface="Arial" charset="0"/>
              </a:rPr>
              <a:t>	</a:t>
            </a:r>
            <a:r>
              <a:rPr lang="zh-TW" altLang="en-US" sz="2800" b="1" dirty="0">
                <a:solidFill>
                  <a:srgbClr val="000000"/>
                </a:solidFill>
                <a:latin typeface="Arial" charset="0"/>
              </a:rPr>
              <a:t>于是他们就说： “你要行甚么神蹟， 让我们看了就信你呢？ 你到底能作甚么呢？ </a:t>
            </a:r>
            <a:r>
              <a:rPr lang="en-US" altLang="zh-TW" sz="2800" b="1" dirty="0">
                <a:solidFill>
                  <a:srgbClr val="000000"/>
                </a:solidFill>
                <a:latin typeface="Arial" charset="0"/>
              </a:rPr>
              <a:t>31 </a:t>
            </a:r>
            <a:r>
              <a:rPr lang="zh-TW" altLang="en-US" sz="2800" b="1" dirty="0">
                <a:solidFill>
                  <a:srgbClr val="000000"/>
                </a:solidFill>
                <a:latin typeface="Arial" charset="0"/>
              </a:rPr>
              <a:t>我们的祖宗在旷野吃过吗哪， 正如经上所记： ‘他把从天上来的食物赐给他们吃。’” </a:t>
            </a:r>
            <a:r>
              <a:rPr lang="en-US" altLang="zh-TW" sz="2800" b="1" dirty="0">
                <a:solidFill>
                  <a:srgbClr val="000000"/>
                </a:solidFill>
                <a:latin typeface="Arial" charset="0"/>
              </a:rPr>
              <a:t>32 </a:t>
            </a:r>
            <a:r>
              <a:rPr lang="zh-TW" altLang="en-US" sz="2800" b="1" dirty="0">
                <a:solidFill>
                  <a:srgbClr val="000000"/>
                </a:solidFill>
                <a:latin typeface="Arial" charset="0"/>
              </a:rPr>
              <a:t>耶稣对他们说： “我实实在在告诉你们， 不是摩西把那从天上来的食物赐给你们， 而是我父把天上来的真食物赐给你们； </a:t>
            </a:r>
            <a:r>
              <a:rPr lang="en-US" altLang="zh-TW" sz="2800" b="1" dirty="0">
                <a:solidFill>
                  <a:srgbClr val="000000"/>
                </a:solidFill>
                <a:latin typeface="Arial" charset="0"/>
              </a:rPr>
              <a:t>33 </a:t>
            </a:r>
            <a:r>
              <a:rPr lang="zh-TW" altLang="en-US" sz="2800" b="1" dirty="0">
                <a:solidFill>
                  <a:srgbClr val="000000"/>
                </a:solidFill>
                <a:latin typeface="Arial" charset="0"/>
              </a:rPr>
              <a:t>因为 神的食物就是从天上降下来， 把生命赐给世人的那一位。” </a:t>
            </a:r>
            <a:r>
              <a:rPr lang="en-US" altLang="zh-TW" sz="2800" b="1" dirty="0">
                <a:solidFill>
                  <a:srgbClr val="000000"/>
                </a:solidFill>
                <a:latin typeface="Arial" charset="0"/>
              </a:rPr>
              <a:t>34   </a:t>
            </a:r>
            <a:r>
              <a:rPr lang="zh-TW" altLang="en-US" sz="2800" b="1" dirty="0">
                <a:solidFill>
                  <a:srgbClr val="000000"/>
                </a:solidFill>
                <a:latin typeface="Arial" charset="0"/>
              </a:rPr>
              <a:t>他们对耶稣说： “主啊， 求你常把这食物赐给我们。” </a:t>
            </a:r>
            <a:r>
              <a:rPr lang="en-US" altLang="zh-TW" sz="2800" b="1" dirty="0">
                <a:solidFill>
                  <a:srgbClr val="000000"/>
                </a:solidFill>
                <a:latin typeface="Arial" charset="0"/>
              </a:rPr>
              <a:t>35 </a:t>
            </a:r>
            <a:r>
              <a:rPr lang="zh-TW" altLang="en-US" sz="2800" b="1" dirty="0">
                <a:solidFill>
                  <a:srgbClr val="000000"/>
                </a:solidFill>
                <a:latin typeface="Arial" charset="0"/>
              </a:rPr>
              <a:t>耶稣说： “我就是生命的食物， 到我这里来的， 必定不饿； 信我的， 永远不渴。</a:t>
            </a:r>
            <a:endParaRPr lang="en-US" sz="2800" b="1" i="1" dirty="0">
              <a:solidFill>
                <a:srgbClr val="000000"/>
              </a:solidFill>
              <a:latin typeface="Times New Roman" charset="0"/>
            </a:endParaRPr>
          </a:p>
        </p:txBody>
      </p:sp>
    </p:spTree>
    <p:extLst>
      <p:ext uri="{BB962C8B-B14F-4D97-AF65-F5344CB8AC3E}">
        <p14:creationId xmlns:p14="http://schemas.microsoft.com/office/powerpoint/2010/main" val="1328916399"/>
      </p:ext>
    </p:extLst>
  </p:cSld>
  <p:clrMapOvr>
    <a:overrideClrMapping bg1="lt1" tx1="dk1" bg2="lt2" tx2="dk2" accent1="accent1" accent2="accent2" accent3="accent3" accent4="accent4" accent5="accent5" accent6="accent6" hlink="hlink" folHlink="folHlink"/>
  </p:clrMapOvr>
  <p:transition>
    <p:random/>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199901" y="1341438"/>
            <a:ext cx="8745662" cy="1143000"/>
          </a:xfrm>
        </p:spPr>
        <p:txBody>
          <a:bodyPr/>
          <a:lstStyle/>
          <a:p>
            <a:pPr algn="ctr"/>
            <a:r>
              <a:rPr lang="zh-CN" altLang="en-US" dirty="0">
                <a:latin typeface="Arial" charset="0"/>
                <a:ea typeface="ＭＳ Ｐゴシック" charset="0"/>
              </a:rPr>
              <a:t>承受</a:t>
            </a:r>
            <a:r>
              <a:rPr lang="en-US" dirty="0">
                <a:latin typeface="Arial" charset="0"/>
                <a:ea typeface="ＭＳ Ｐゴシック" charset="0"/>
              </a:rPr>
              <a:t>… </a:t>
            </a:r>
            <a:r>
              <a:rPr lang="zh-CN" altLang="en-US" dirty="0">
                <a:latin typeface="Arial" charset="0"/>
                <a:ea typeface="ＭＳ Ｐゴシック" charset="0"/>
              </a:rPr>
              <a:t>永生</a:t>
            </a:r>
            <a:r>
              <a:rPr lang="en-US" dirty="0">
                <a:latin typeface="Times New Roman" charset="0"/>
                <a:ea typeface="ＭＳ Ｐゴシック" charset="0"/>
              </a:rPr>
              <a:t> </a:t>
            </a:r>
          </a:p>
        </p:txBody>
      </p:sp>
      <p:sp>
        <p:nvSpPr>
          <p:cNvPr id="37890" name="Rectangle 3"/>
          <p:cNvSpPr>
            <a:spLocks noGrp="1" noChangeArrowheads="1"/>
          </p:cNvSpPr>
          <p:nvPr>
            <p:ph type="subTitle" idx="1"/>
          </p:nvPr>
        </p:nvSpPr>
        <p:spPr>
          <a:xfrm>
            <a:off x="228600" y="3886200"/>
            <a:ext cx="8839200" cy="1752600"/>
          </a:xfrm>
        </p:spPr>
        <p:txBody>
          <a:bodyPr/>
          <a:lstStyle/>
          <a:p>
            <a:pPr algn="ctr"/>
            <a:r>
              <a:rPr lang="en-US" altLang="ja-JP" b="1" dirty="0">
                <a:latin typeface="Arial" charset="0"/>
                <a:ea typeface="ＭＳ Ｐゴシック" charset="0"/>
                <a:cs typeface="Arial" charset="0"/>
              </a:rPr>
              <a:t>"</a:t>
            </a:r>
            <a:r>
              <a:rPr lang="zh-TW" altLang="en-US" dirty="0"/>
              <a:t>并且赐他一块白石， 石上写着新的名字， 这名字除了那领受的人以外， 是没有人能知道的。</a:t>
            </a:r>
            <a:r>
              <a:rPr lang="en-US" altLang="ja-JP" b="1" dirty="0">
                <a:latin typeface="Arial" charset="0"/>
                <a:ea typeface="ＭＳ Ｐゴシック" charset="0"/>
                <a:cs typeface="Arial" charset="0"/>
              </a:rPr>
              <a:t>"</a:t>
            </a:r>
          </a:p>
          <a:p>
            <a:pPr algn="ctr"/>
            <a:r>
              <a:rPr lang="en-US" b="1" dirty="0">
                <a:latin typeface="Arial" charset="0"/>
                <a:ea typeface="ＭＳ Ｐゴシック" charset="0"/>
                <a:cs typeface="Arial" charset="0"/>
              </a:rPr>
              <a:t>(2:17b)</a:t>
            </a:r>
          </a:p>
        </p:txBody>
      </p:sp>
    </p:spTree>
    <p:extLst>
      <p:ext uri="{BB962C8B-B14F-4D97-AF65-F5344CB8AC3E}">
        <p14:creationId xmlns:p14="http://schemas.microsoft.com/office/powerpoint/2010/main" val="4063453274"/>
      </p:ext>
    </p:extLst>
  </p:cSld>
  <p:clrMapOvr>
    <a:overrideClrMapping bg1="dk2" tx1="lt1" bg2="dk1" tx2="lt2" accent1="accent1" accent2="accent2" accent3="accent3" accent4="accent4" accent5="accent5" accent6="accent6" hlink="hlink" folHlink="folHlink"/>
  </p:clrMapOvr>
  <p:transition>
    <p:random/>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err="1">
                <a:latin typeface="Arial" charset="0"/>
                <a:ea typeface="ＭＳ Ｐゴシック" charset="0"/>
              </a:rPr>
              <a:t>推雅推喇城</a:t>
            </a:r>
            <a:br>
              <a:rPr lang="en-US" sz="8800" dirty="0">
                <a:solidFill>
                  <a:schemeClr val="bg1"/>
                </a:solidFill>
                <a:latin typeface="Arial" charset="0"/>
                <a:ea typeface="Osaka" charset="0"/>
                <a:cs typeface="Arial" charset="0"/>
              </a:rPr>
            </a:br>
            <a:r>
              <a:rPr lang="zh-CN" altLang="en-US" sz="7200" dirty="0">
                <a:latin typeface="Arial" charset="0"/>
                <a:ea typeface="Osaka" charset="0"/>
                <a:cs typeface="Arial" charset="0"/>
              </a:rPr>
              <a:t>启示录</a:t>
            </a:r>
            <a:r>
              <a:rPr lang="en-US" sz="7200" dirty="0">
                <a:solidFill>
                  <a:schemeClr val="bg1"/>
                </a:solidFill>
                <a:latin typeface="Arial" charset="0"/>
                <a:ea typeface="Osaka" charset="0"/>
                <a:cs typeface="Arial" charset="0"/>
              </a:rPr>
              <a:t> 2:18-29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43460832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1800" b="1" i="1" dirty="0">
                <a:solidFill>
                  <a:srgbClr val="E5E5FF"/>
                </a:solidFill>
                <a:latin typeface="Arial"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1" y="3765641"/>
            <a:ext cx="9144000" cy="2132270"/>
          </a:xfrm>
          <a:solidFill>
            <a:schemeClr val="tx1"/>
          </a:solidFill>
        </p:spPr>
        <p:txBody>
          <a:bodyPr/>
          <a:lstStyle/>
          <a:p>
            <a:r>
              <a:rPr lang="en-US" sz="6600" b="1" dirty="0">
                <a:latin typeface="Arial" charset="0"/>
                <a:ea typeface="ＭＳ Ｐゴシック" charset="0"/>
              </a:rPr>
              <a:t>推 雅 推 喇 城 : </a:t>
            </a:r>
            <a:br>
              <a:rPr lang="en-US" sz="6600" b="1" dirty="0">
                <a:latin typeface="Arial" charset="0"/>
                <a:ea typeface="ＭＳ Ｐゴシック" charset="0"/>
              </a:rPr>
            </a:br>
            <a:r>
              <a:rPr lang="en-US" altLang="zh-TW" sz="6600" b="1" dirty="0">
                <a:latin typeface="Arial" charset="0"/>
                <a:ea typeface="ＭＳ Ｐゴシック" charset="0"/>
              </a:rPr>
              <a:t>I</a:t>
            </a:r>
            <a:r>
              <a:rPr lang="zh-TW" altLang="en-US" sz="6600" b="1" dirty="0">
                <a:latin typeface="Arial" charset="0"/>
                <a:ea typeface="ＭＳ Ｐゴシック" charset="0"/>
              </a:rPr>
              <a:t>成员 却 不道德</a:t>
            </a:r>
            <a:endParaRPr lang="en-US" sz="66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2361"/>
            <a:ext cx="9144000" cy="3571875"/>
          </a:xfrm>
          <a:prstGeom prst="rect">
            <a:avLst/>
          </a:prstGeom>
        </p:spPr>
      </p:pic>
    </p:spTree>
    <p:extLst>
      <p:ext uri="{BB962C8B-B14F-4D97-AF65-F5344CB8AC3E}">
        <p14:creationId xmlns:p14="http://schemas.microsoft.com/office/powerpoint/2010/main" val="418558549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2437841" y="908720"/>
            <a:ext cx="3352494" cy="4835624"/>
          </a:xfrm>
        </p:spPr>
        <p:txBody>
          <a:bodyPr/>
          <a:lstStyle/>
          <a:p>
            <a:r>
              <a:rPr lang="en-US" b="1" dirty="0">
                <a:effectLst>
                  <a:glow rad="177800">
                    <a:schemeClr val="tx1"/>
                  </a:glow>
                </a:effectLst>
                <a:latin typeface="Arial" charset="0"/>
                <a:ea typeface="ＭＳ Ｐゴシック" charset="0"/>
              </a:rPr>
              <a:t>Right way, wrong way</a:t>
            </a:r>
          </a:p>
        </p:txBody>
      </p:sp>
      <p:pic>
        <p:nvPicPr>
          <p:cNvPr id="2" name="Picture 1"/>
          <p:cNvPicPr>
            <a:picLocks noChangeAspect="1"/>
          </p:cNvPicPr>
          <p:nvPr/>
        </p:nvPicPr>
        <p:blipFill>
          <a:blip r:embed="rId3"/>
          <a:stretch>
            <a:fillRect/>
          </a:stretch>
        </p:blipFill>
        <p:spPr>
          <a:xfrm>
            <a:off x="-1" y="0"/>
            <a:ext cx="9141327" cy="6033276"/>
          </a:xfrm>
          <a:prstGeom prst="rect">
            <a:avLst/>
          </a:prstGeom>
        </p:spPr>
      </p:pic>
      <p:sp>
        <p:nvSpPr>
          <p:cNvPr id="5" name="Rectangle 2"/>
          <p:cNvSpPr txBox="1">
            <a:spLocks noChangeArrowheads="1"/>
          </p:cNvSpPr>
          <p:nvPr/>
        </p:nvSpPr>
        <p:spPr bwMode="auto">
          <a:xfrm rot="785119">
            <a:off x="1997264" y="1253041"/>
            <a:ext cx="4440018" cy="1268219"/>
          </a:xfrm>
          <a:prstGeom prst="rect">
            <a:avLst/>
          </a:prstGeom>
          <a:solidFill>
            <a:schemeClr val="accent1">
              <a:lumMod val="75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6600" b="1" dirty="0">
                <a:effectLst/>
                <a:latin typeface="Times"/>
                <a:ea typeface="ＭＳ Ｐゴシック" charset="0"/>
                <a:cs typeface="Times"/>
              </a:rPr>
              <a:t>正确的路</a:t>
            </a:r>
            <a:endParaRPr lang="en-US" sz="6600" b="1" dirty="0">
              <a:effectLst/>
              <a:latin typeface="Times"/>
              <a:ea typeface="ＭＳ Ｐゴシック" charset="0"/>
              <a:cs typeface="Times"/>
            </a:endParaRPr>
          </a:p>
        </p:txBody>
      </p:sp>
      <p:sp>
        <p:nvSpPr>
          <p:cNvPr id="6" name="Rectangle 2"/>
          <p:cNvSpPr txBox="1">
            <a:spLocks noChangeArrowheads="1"/>
          </p:cNvSpPr>
          <p:nvPr/>
        </p:nvSpPr>
        <p:spPr bwMode="auto">
          <a:xfrm rot="21221657">
            <a:off x="2397895" y="3160933"/>
            <a:ext cx="4792809" cy="1268219"/>
          </a:xfrm>
          <a:prstGeom prst="rect">
            <a:avLst/>
          </a:prstGeom>
          <a:solidFill>
            <a:srgbClr val="00634B"/>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6600" b="1" dirty="0">
                <a:latin typeface="Times"/>
                <a:ea typeface="ＭＳ Ｐゴシック" charset="0"/>
                <a:cs typeface="Times"/>
              </a:rPr>
              <a:t>错误的路</a:t>
            </a:r>
            <a:endParaRPr lang="en-US" sz="6600" b="1" dirty="0">
              <a:effectLst/>
              <a:latin typeface="Times"/>
              <a:ea typeface="ＭＳ Ｐゴシック" charset="0"/>
              <a:cs typeface="Times"/>
            </a:endParaRPr>
          </a:p>
        </p:txBody>
      </p:sp>
    </p:spTree>
    <p:extLst>
      <p:ext uri="{BB962C8B-B14F-4D97-AF65-F5344CB8AC3E}">
        <p14:creationId xmlns:p14="http://schemas.microsoft.com/office/powerpoint/2010/main" val="332744293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icle_Por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28" y="-61925"/>
            <a:ext cx="8332891" cy="6918357"/>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zh-CN" altLang="en-US" dirty="0"/>
              <a:t>色情</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92625998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638"/>
            <a:ext cx="9144000" cy="4095857"/>
            <a:chOff x="0" y="1587638"/>
            <a:chExt cx="9144000" cy="4095857"/>
          </a:xfrm>
        </p:grpSpPr>
        <p:pic>
          <p:nvPicPr>
            <p:cNvPr id="3" name="Picture 2" descr="Screen Shot 2013-11-22 at 4.14.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638"/>
              <a:ext cx="9144000" cy="4095857"/>
            </a:xfrm>
            <a:prstGeom prst="rect">
              <a:avLst/>
            </a:prstGeom>
          </p:spPr>
        </p:pic>
        <p:pic>
          <p:nvPicPr>
            <p:cNvPr id="6" name="Picture 7"/>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028951" y="2217753"/>
              <a:ext cx="2511253" cy="1431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11618" name="Rectangle 2"/>
          <p:cNvSpPr>
            <a:spLocks noGrp="1" noChangeArrowheads="1"/>
          </p:cNvSpPr>
          <p:nvPr>
            <p:ph type="ctrTitle"/>
          </p:nvPr>
        </p:nvSpPr>
        <p:spPr>
          <a:xfrm>
            <a:off x="0" y="0"/>
            <a:ext cx="9144000" cy="1335242"/>
          </a:xfrm>
        </p:spPr>
        <p:txBody>
          <a:bodyPr/>
          <a:lstStyle/>
          <a:p>
            <a:r>
              <a:rPr lang="zh-CN" altLang="en-US" sz="5400" dirty="0"/>
              <a:t>色情</a:t>
            </a:r>
            <a:endParaRPr lang="en-US" b="1" dirty="0">
              <a:effectLst>
                <a:glow rad="177800">
                  <a:schemeClr val="tx1"/>
                </a:glow>
              </a:effectLst>
              <a:latin typeface="Arial" charset="0"/>
              <a:ea typeface="ＭＳ Ｐゴシック" charset="0"/>
            </a:endParaRPr>
          </a:p>
        </p:txBody>
      </p:sp>
      <p:sp>
        <p:nvSpPr>
          <p:cNvPr id="2" name="Right Triangle 1"/>
          <p:cNvSpPr/>
          <p:nvPr/>
        </p:nvSpPr>
        <p:spPr bwMode="auto">
          <a:xfrm rot="21291074">
            <a:off x="0" y="3657600"/>
            <a:ext cx="6756400" cy="2095500"/>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a typeface="+mn-ea"/>
              <a:cs typeface="+mn-cs"/>
            </a:endParaRPr>
          </a:p>
        </p:txBody>
      </p:sp>
      <p:sp>
        <p:nvSpPr>
          <p:cNvPr id="4" name="TextBox 3"/>
          <p:cNvSpPr txBox="1"/>
          <p:nvPr/>
        </p:nvSpPr>
        <p:spPr>
          <a:xfrm>
            <a:off x="25398" y="4912917"/>
            <a:ext cx="9004302" cy="1569660"/>
          </a:xfrm>
          <a:prstGeom prst="rect">
            <a:avLst/>
          </a:prstGeom>
          <a:noFill/>
        </p:spPr>
        <p:txBody>
          <a:bodyPr wrap="square" rtlCol="0">
            <a:spAutoFit/>
          </a:bodyPr>
          <a:lstStyle/>
          <a:p>
            <a:pPr defTabSz="457200" eaLnBrk="1" fontAlgn="auto" hangingPunct="1">
              <a:spcBef>
                <a:spcPts val="0"/>
              </a:spcBef>
              <a:spcAft>
                <a:spcPts val="0"/>
              </a:spcAft>
            </a:pPr>
            <a:r>
              <a:rPr lang="zh-CN" altLang="en-US" b="1" dirty="0">
                <a:solidFill>
                  <a:srgbClr val="FFFFFF"/>
                </a:solidFill>
                <a:latin typeface="Arial" pitchFamily="34" charset="0"/>
                <a:ea typeface="+mn-ea"/>
                <a:cs typeface="Arial" pitchFamily="34" charset="0"/>
              </a:rPr>
              <a:t>卖淫是世界上最古老的行业之一，而如今，这个行业比以往任何时候都更加兴旺。然而，对色情的彻底沉迷正以惊人的速度从计算机和电视屏幕蔓延到整个美国的家庭、亲情关系以及婚姻之中，带来了严重的危机。</a:t>
            </a:r>
          </a:p>
        </p:txBody>
      </p:sp>
      <p:sp>
        <p:nvSpPr>
          <p:cNvPr id="7" name="TextBox 6"/>
          <p:cNvSpPr txBox="1"/>
          <p:nvPr/>
        </p:nvSpPr>
        <p:spPr>
          <a:xfrm>
            <a:off x="228600" y="2382017"/>
            <a:ext cx="4343400" cy="523220"/>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800" b="1" dirty="0">
                <a:solidFill>
                  <a:srgbClr val="000000"/>
                </a:solidFill>
                <a:latin typeface="Arial" pitchFamily="34" charset="0"/>
                <a:ea typeface="+mn-ea"/>
                <a:cs typeface="Arial" pitchFamily="34" charset="0"/>
              </a:rPr>
              <a:t>美国沉迷于</a:t>
            </a:r>
          </a:p>
        </p:txBody>
      </p:sp>
      <p:pic>
        <p:nvPicPr>
          <p:cNvPr id="8" name="Picture 7" descr="Screen Shot 2013-11-22 at 4.14.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236" y="1603713"/>
            <a:ext cx="9144000" cy="4095857"/>
          </a:xfrm>
          <a:prstGeom prst="rect">
            <a:avLst/>
          </a:prstGeom>
        </p:spPr>
      </p:pic>
      <p:sp>
        <p:nvSpPr>
          <p:cNvPr id="10" name="TextBox 9"/>
          <p:cNvSpPr txBox="1"/>
          <p:nvPr/>
        </p:nvSpPr>
        <p:spPr>
          <a:xfrm>
            <a:off x="323728" y="2838121"/>
            <a:ext cx="4343400" cy="1107996"/>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6600" b="1" dirty="0">
                <a:solidFill>
                  <a:srgbClr val="FF0000"/>
                </a:solidFill>
                <a:latin typeface="Arial" pitchFamily="34" charset="0"/>
                <a:ea typeface="+mn-ea"/>
                <a:cs typeface="Arial" pitchFamily="34" charset="0"/>
              </a:rPr>
              <a:t>色情</a:t>
            </a:r>
            <a:endParaRPr lang="en-US" sz="6600" b="1" dirty="0">
              <a:solidFill>
                <a:srgbClr val="FF0000"/>
              </a:solidFill>
              <a:latin typeface="Arial" pitchFamily="34" charset="0"/>
              <a:ea typeface="+mn-ea"/>
              <a:cs typeface="Arial" pitchFamily="34" charset="0"/>
            </a:endParaRPr>
          </a:p>
        </p:txBody>
      </p:sp>
    </p:spTree>
    <p:extLst>
      <p:ext uri="{BB962C8B-B14F-4D97-AF65-F5344CB8AC3E}">
        <p14:creationId xmlns:p14="http://schemas.microsoft.com/office/powerpoint/2010/main" val="153816436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400" y="181752"/>
            <a:ext cx="7607300" cy="60709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1" y="1333441"/>
            <a:ext cx="9144001" cy="4481512"/>
            <a:chOff x="-1" y="1335088"/>
            <a:chExt cx="9144001" cy="4481512"/>
          </a:xfrm>
        </p:grpSpPr>
        <p:pic>
          <p:nvPicPr>
            <p:cNvPr id="459779" name="Picture 1" descr="Screen Shot 2013-11-22 at 4.14.1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35088"/>
              <a:ext cx="9144000" cy="448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3154" name="Picture 2"/>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22000" y="2590800"/>
              <a:ext cx="195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7186612" y="2587626"/>
              <a:ext cx="1957387" cy="841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6553200" y="4267200"/>
              <a:ext cx="2590799" cy="84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038600"/>
              <a:ext cx="2057401" cy="1076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9" name="Picture 7"/>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6516910" y="2895600"/>
              <a:ext cx="669702" cy="345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 name="TextBox 2"/>
          <p:cNvSpPr txBox="1"/>
          <p:nvPr/>
        </p:nvSpPr>
        <p:spPr>
          <a:xfrm>
            <a:off x="-16822" y="2386214"/>
            <a:ext cx="1959201" cy="1015663"/>
          </a:xfrm>
          <a:prstGeom prst="rect">
            <a:avLst/>
          </a:prstGeom>
          <a:noFill/>
        </p:spPr>
        <p:txBody>
          <a:bodyPr wrap="square" rtlCol="0">
            <a:spAutoFit/>
          </a:bodyPr>
          <a:lstStyle/>
          <a:p>
            <a:pPr defTabSz="457200" eaLnBrk="1" fontAlgn="auto" hangingPunct="1">
              <a:spcBef>
                <a:spcPts val="0"/>
              </a:spcBef>
              <a:spcAft>
                <a:spcPts val="0"/>
              </a:spcAft>
            </a:pPr>
            <a:r>
              <a:rPr lang="zh-CN" altLang="en-US" sz="2000" b="1" dirty="0">
                <a:solidFill>
                  <a:srgbClr val="000000"/>
                </a:solidFill>
                <a:latin typeface="Arial" pitchFamily="34" charset="0"/>
                <a:ea typeface="+mn-ea"/>
                <a:cs typeface="Arial" pitchFamily="34" charset="0"/>
              </a:rPr>
              <a:t>每</a:t>
            </a:r>
            <a:r>
              <a:rPr lang="en-US" altLang="zh-CN" sz="2000" b="1" dirty="0">
                <a:solidFill>
                  <a:srgbClr val="000000"/>
                </a:solidFill>
                <a:latin typeface="Arial" pitchFamily="34" charset="0"/>
                <a:ea typeface="+mn-ea"/>
                <a:cs typeface="Arial" pitchFamily="34" charset="0"/>
              </a:rPr>
              <a:t>30</a:t>
            </a:r>
            <a:r>
              <a:rPr lang="zh-CN" altLang="en-US" sz="2000" b="1" dirty="0">
                <a:solidFill>
                  <a:srgbClr val="000000"/>
                </a:solidFill>
                <a:latin typeface="Arial" pitchFamily="34" charset="0"/>
                <a:ea typeface="+mn-ea"/>
                <a:cs typeface="Arial" pitchFamily="34" charset="0"/>
              </a:rPr>
              <a:t>分钟： 美国就会</a:t>
            </a:r>
            <a:r>
              <a:rPr lang="zh-CN" altLang="en-US" sz="2000" b="1" dirty="0">
                <a:solidFill>
                  <a:srgbClr val="FF0000"/>
                </a:solidFill>
                <a:latin typeface="Arial" pitchFamily="34" charset="0"/>
                <a:ea typeface="+mn-ea"/>
                <a:cs typeface="Arial" pitchFamily="34" charset="0"/>
              </a:rPr>
              <a:t>制作一部色情影片。</a:t>
            </a:r>
          </a:p>
        </p:txBody>
      </p:sp>
      <p:sp>
        <p:nvSpPr>
          <p:cNvPr id="14" name="TextBox 13"/>
          <p:cNvSpPr txBox="1"/>
          <p:nvPr/>
        </p:nvSpPr>
        <p:spPr>
          <a:xfrm>
            <a:off x="-16823" y="4098906"/>
            <a:ext cx="2057401" cy="707886"/>
          </a:xfrm>
          <a:prstGeom prst="rect">
            <a:avLst/>
          </a:prstGeom>
          <a:noFill/>
        </p:spPr>
        <p:txBody>
          <a:bodyPr wrap="square" rtlCol="0">
            <a:spAutoFit/>
          </a:bodyPr>
          <a:lstStyle/>
          <a:p>
            <a:pPr defTabSz="457200" eaLnBrk="1" fontAlgn="auto" hangingPunct="1">
              <a:spcBef>
                <a:spcPts val="0"/>
              </a:spcBef>
              <a:spcAft>
                <a:spcPts val="0"/>
              </a:spcAft>
            </a:pPr>
            <a:r>
              <a:rPr lang="zh-CN" altLang="en-US" sz="2000" b="1" dirty="0">
                <a:solidFill>
                  <a:srgbClr val="000000"/>
                </a:solidFill>
                <a:latin typeface="Arial" pitchFamily="34" charset="0"/>
                <a:ea typeface="+mn-ea"/>
                <a:cs typeface="Arial" pitchFamily="34" charset="0"/>
              </a:rPr>
              <a:t>美国生产了全球 </a:t>
            </a:r>
            <a:r>
              <a:rPr lang="en-US" altLang="zh-CN" sz="2000" b="1" dirty="0">
                <a:solidFill>
                  <a:srgbClr val="FF0000"/>
                </a:solidFill>
                <a:latin typeface="Arial" pitchFamily="34" charset="0"/>
                <a:ea typeface="+mn-ea"/>
                <a:cs typeface="Arial" pitchFamily="34" charset="0"/>
              </a:rPr>
              <a:t>89% </a:t>
            </a:r>
            <a:r>
              <a:rPr lang="zh-CN" altLang="en-US" sz="2000" b="1" dirty="0">
                <a:solidFill>
                  <a:srgbClr val="000000"/>
                </a:solidFill>
                <a:latin typeface="Arial" pitchFamily="34" charset="0"/>
                <a:ea typeface="+mn-ea"/>
                <a:cs typeface="Arial" pitchFamily="34" charset="0"/>
              </a:rPr>
              <a:t>的色情网站。</a:t>
            </a:r>
          </a:p>
        </p:txBody>
      </p:sp>
      <p:sp>
        <p:nvSpPr>
          <p:cNvPr id="15" name="TextBox 14"/>
          <p:cNvSpPr txBox="1"/>
          <p:nvPr/>
        </p:nvSpPr>
        <p:spPr>
          <a:xfrm>
            <a:off x="6553200" y="4267200"/>
            <a:ext cx="2577546" cy="1015663"/>
          </a:xfrm>
          <a:prstGeom prst="rect">
            <a:avLst/>
          </a:prstGeom>
          <a:noFill/>
        </p:spPr>
        <p:txBody>
          <a:bodyPr wrap="square" rtlCol="0">
            <a:spAutoFit/>
          </a:bodyPr>
          <a:lstStyle/>
          <a:p>
            <a:pPr algn="r" defTabSz="457200" eaLnBrk="1" fontAlgn="auto" hangingPunct="1">
              <a:spcBef>
                <a:spcPts val="0"/>
              </a:spcBef>
              <a:spcAft>
                <a:spcPts val="0"/>
              </a:spcAft>
            </a:pPr>
            <a:r>
              <a:rPr lang="en-US" altLang="zh-CN" sz="2000" b="1" dirty="0">
                <a:solidFill>
                  <a:srgbClr val="FF0000"/>
                </a:solidFill>
                <a:latin typeface="Arial" pitchFamily="34" charset="0"/>
                <a:ea typeface="+mn-ea"/>
                <a:cs typeface="Arial" pitchFamily="34" charset="0"/>
              </a:rPr>
              <a:t>42.7% </a:t>
            </a:r>
            <a:r>
              <a:rPr lang="zh-CN" altLang="en-US" sz="2000" b="1" dirty="0">
                <a:latin typeface="Arial" pitchFamily="34" charset="0"/>
                <a:ea typeface="+mn-ea"/>
                <a:cs typeface="Arial" pitchFamily="34" charset="0"/>
              </a:rPr>
              <a:t>的互联网用户观看色情内容</a:t>
            </a:r>
            <a:r>
              <a:rPr lang="zh-CN" altLang="en-US" sz="2000" b="1" dirty="0">
                <a:solidFill>
                  <a:srgbClr val="FF0000"/>
                </a:solidFill>
                <a:latin typeface="Arial" pitchFamily="34" charset="0"/>
                <a:ea typeface="+mn-ea"/>
                <a:cs typeface="Arial" pitchFamily="34" charset="0"/>
              </a:rPr>
              <a:t>（即 </a:t>
            </a:r>
            <a:r>
              <a:rPr lang="en-US" altLang="zh-CN" sz="2000" b="1" dirty="0">
                <a:solidFill>
                  <a:srgbClr val="FF0000"/>
                </a:solidFill>
                <a:latin typeface="Arial" pitchFamily="34" charset="0"/>
                <a:ea typeface="+mn-ea"/>
                <a:cs typeface="Arial" pitchFamily="34" charset="0"/>
              </a:rPr>
              <a:t>102,434,567 </a:t>
            </a:r>
            <a:r>
              <a:rPr lang="zh-CN" altLang="en-US" sz="2000" b="1" dirty="0">
                <a:solidFill>
                  <a:srgbClr val="FF0000"/>
                </a:solidFill>
                <a:latin typeface="Arial" pitchFamily="34" charset="0"/>
                <a:ea typeface="+mn-ea"/>
                <a:cs typeface="Arial" pitchFamily="34" charset="0"/>
              </a:rPr>
              <a:t>人）</a:t>
            </a:r>
            <a:r>
              <a:rPr lang="zh-CN" altLang="en-US" sz="2000" b="1" dirty="0">
                <a:latin typeface="Arial" pitchFamily="34" charset="0"/>
                <a:ea typeface="+mn-ea"/>
                <a:cs typeface="Arial" pitchFamily="34" charset="0"/>
              </a:rPr>
              <a:t>。</a:t>
            </a:r>
          </a:p>
        </p:txBody>
      </p:sp>
      <p:sp>
        <p:nvSpPr>
          <p:cNvPr id="16" name="TextBox 15"/>
          <p:cNvSpPr txBox="1"/>
          <p:nvPr/>
        </p:nvSpPr>
        <p:spPr>
          <a:xfrm>
            <a:off x="6881837" y="2652723"/>
            <a:ext cx="2278985" cy="707886"/>
          </a:xfrm>
          <a:prstGeom prst="rect">
            <a:avLst/>
          </a:prstGeom>
          <a:noFill/>
        </p:spPr>
        <p:txBody>
          <a:bodyPr wrap="square" rtlCol="0">
            <a:spAutoFit/>
          </a:bodyPr>
          <a:lstStyle/>
          <a:p>
            <a:pPr algn="r" defTabSz="457200" eaLnBrk="1" fontAlgn="auto" hangingPunct="1">
              <a:spcBef>
                <a:spcPts val="0"/>
              </a:spcBef>
              <a:spcAft>
                <a:spcPts val="0"/>
              </a:spcAft>
            </a:pPr>
            <a:r>
              <a:rPr lang="zh-CN" altLang="en-US" sz="2000" b="1" dirty="0">
                <a:solidFill>
                  <a:srgbClr val="000000"/>
                </a:solidFill>
                <a:latin typeface="Arial" pitchFamily="34" charset="0"/>
                <a:ea typeface="+mn-ea"/>
                <a:cs typeface="Arial" pitchFamily="34" charset="0"/>
              </a:rPr>
              <a:t>每秒钟： </a:t>
            </a:r>
            <a:r>
              <a:rPr lang="en-US" altLang="zh-CN" sz="2000" b="1" dirty="0">
                <a:solidFill>
                  <a:srgbClr val="FF0000"/>
                </a:solidFill>
                <a:latin typeface="Arial" pitchFamily="34" charset="0"/>
                <a:ea typeface="+mn-ea"/>
                <a:cs typeface="Arial" pitchFamily="34" charset="0"/>
              </a:rPr>
              <a:t>30,000 </a:t>
            </a:r>
            <a:r>
              <a:rPr lang="zh-CN" altLang="en-US" sz="2000" b="1" dirty="0">
                <a:solidFill>
                  <a:srgbClr val="000000"/>
                </a:solidFill>
                <a:latin typeface="Arial" pitchFamily="34" charset="0"/>
                <a:ea typeface="+mn-ea"/>
                <a:cs typeface="Arial" pitchFamily="34" charset="0"/>
              </a:rPr>
              <a:t>人正在观看色情内容。</a:t>
            </a:r>
          </a:p>
        </p:txBody>
      </p:sp>
    </p:spTree>
    <p:extLst>
      <p:ext uri="{BB962C8B-B14F-4D97-AF65-F5344CB8AC3E}">
        <p14:creationId xmlns:p14="http://schemas.microsoft.com/office/powerpoint/2010/main" val="2362200146"/>
      </p:ext>
    </p:extLst>
  </p:cSld>
  <p:clrMapOvr>
    <a:masterClrMapping/>
  </p:clrMapOvr>
  <p:transition spd="slow"/>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5311775"/>
            <a:chOff x="0" y="1335088"/>
            <a:chExt cx="9144000" cy="5311775"/>
          </a:xfrm>
        </p:grpSpPr>
        <p:pic>
          <p:nvPicPr>
            <p:cNvPr id="460803" name="Picture 1" descr="Screen Shot 2013-11-22 at 4.14.3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35088"/>
              <a:ext cx="9144000" cy="531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7"/>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600200" y="1600200"/>
              <a:ext cx="2438400" cy="345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286000" y="2834473"/>
              <a:ext cx="1219200" cy="345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455692" y="2340429"/>
              <a:ext cx="3104868" cy="16157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 name="TextBox 2"/>
          <p:cNvSpPr txBox="1"/>
          <p:nvPr/>
        </p:nvSpPr>
        <p:spPr>
          <a:xfrm>
            <a:off x="838200" y="1491339"/>
            <a:ext cx="4343400" cy="523220"/>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800" b="1" dirty="0">
                <a:solidFill>
                  <a:srgbClr val="000000"/>
                </a:solidFill>
                <a:latin typeface="Arial" pitchFamily="34" charset="0"/>
                <a:ea typeface="+mn-ea"/>
                <a:cs typeface="Arial" pitchFamily="34" charset="0"/>
              </a:rPr>
              <a:t>色情产业约为</a:t>
            </a:r>
          </a:p>
        </p:txBody>
      </p:sp>
      <p:sp>
        <p:nvSpPr>
          <p:cNvPr id="9" name="TextBox 8"/>
          <p:cNvSpPr txBox="1"/>
          <p:nvPr/>
        </p:nvSpPr>
        <p:spPr>
          <a:xfrm>
            <a:off x="1814286" y="2734685"/>
            <a:ext cx="2260600" cy="523220"/>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800" b="1" dirty="0">
                <a:solidFill>
                  <a:srgbClr val="000000"/>
                </a:solidFill>
                <a:latin typeface="Arial" pitchFamily="34" charset="0"/>
                <a:ea typeface="+mn-ea"/>
                <a:cs typeface="Arial" pitchFamily="34" charset="0"/>
              </a:rPr>
              <a:t>的行业</a:t>
            </a:r>
          </a:p>
        </p:txBody>
      </p:sp>
      <p:sp>
        <p:nvSpPr>
          <p:cNvPr id="10" name="TextBox 9"/>
          <p:cNvSpPr txBox="1"/>
          <p:nvPr/>
        </p:nvSpPr>
        <p:spPr>
          <a:xfrm>
            <a:off x="5455691" y="2396612"/>
            <a:ext cx="3104869" cy="1200329"/>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b="1" dirty="0">
                <a:solidFill>
                  <a:srgbClr val="000000"/>
                </a:solidFill>
                <a:latin typeface="Arial" pitchFamily="34" charset="0"/>
                <a:ea typeface="+mn-ea"/>
                <a:cs typeface="Arial" pitchFamily="34" charset="0"/>
              </a:rPr>
              <a:t>它的收入比所有顶级科技公司的总收入还要高。</a:t>
            </a:r>
          </a:p>
        </p:txBody>
      </p:sp>
      <p:pic>
        <p:nvPicPr>
          <p:cNvPr id="11" name="Picture 10" descr="Screen Shot 2013-11-22 at 4.14.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100" y="1335088"/>
            <a:ext cx="9144000" cy="5311509"/>
          </a:xfrm>
          <a:prstGeom prst="rect">
            <a:avLst/>
          </a:prstGeom>
        </p:spPr>
      </p:pic>
      <p:sp>
        <p:nvSpPr>
          <p:cNvPr id="7" name="文本框 6">
            <a:extLst>
              <a:ext uri="{FF2B5EF4-FFF2-40B4-BE49-F238E27FC236}">
                <a16:creationId xmlns:a16="http://schemas.microsoft.com/office/drawing/2014/main" id="{92AA1A07-D4C6-35E0-AD9B-6EE3166EDB97}"/>
              </a:ext>
            </a:extLst>
          </p:cNvPr>
          <p:cNvSpPr txBox="1"/>
          <p:nvPr/>
        </p:nvSpPr>
        <p:spPr>
          <a:xfrm>
            <a:off x="5875506" y="5522912"/>
            <a:ext cx="2538919" cy="830997"/>
          </a:xfrm>
          <a:prstGeom prst="rect">
            <a:avLst/>
          </a:prstGeom>
          <a:solidFill>
            <a:schemeClr val="tx1"/>
          </a:solidFill>
        </p:spPr>
        <p:txBody>
          <a:bodyPr wrap="square" rtlCol="0">
            <a:spAutoFit/>
          </a:bodyPr>
          <a:lstStyle/>
          <a:p>
            <a:r>
              <a:rPr lang="zh-CN" altLang="en-US" sz="1600" dirty="0">
                <a:solidFill>
                  <a:schemeClr val="bg1"/>
                </a:solidFill>
              </a:rPr>
              <a:t>（微软、谷歌、亚马逊、</a:t>
            </a:r>
            <a:r>
              <a:rPr lang="en-US" altLang="zh-CN" sz="1600" dirty="0">
                <a:solidFill>
                  <a:schemeClr val="bg1"/>
                </a:solidFill>
              </a:rPr>
              <a:t>eBay</a:t>
            </a:r>
            <a:r>
              <a:rPr lang="zh-CN" altLang="en-US" sz="1600" dirty="0">
                <a:solidFill>
                  <a:schemeClr val="bg1"/>
                </a:solidFill>
              </a:rPr>
              <a:t>、雅虎、苹果、</a:t>
            </a:r>
            <a:r>
              <a:rPr lang="en-US" altLang="zh-CN" sz="1600" dirty="0">
                <a:solidFill>
                  <a:schemeClr val="bg1"/>
                </a:solidFill>
              </a:rPr>
              <a:t>Netflix</a:t>
            </a:r>
            <a:r>
              <a:rPr lang="zh-CN" altLang="en-US" sz="1600" dirty="0">
                <a:solidFill>
                  <a:schemeClr val="bg1"/>
                </a:solidFill>
              </a:rPr>
              <a:t>、</a:t>
            </a:r>
            <a:r>
              <a:rPr lang="en-US" altLang="zh-CN" sz="1600" dirty="0">
                <a:solidFill>
                  <a:schemeClr val="bg1"/>
                </a:solidFill>
              </a:rPr>
              <a:t>EarthLink</a:t>
            </a:r>
            <a:r>
              <a:rPr lang="zh-CN" altLang="en-US" sz="1600" dirty="0">
                <a:solidFill>
                  <a:schemeClr val="bg1"/>
                </a:solidFill>
              </a:rPr>
              <a:t>）</a:t>
            </a:r>
          </a:p>
        </p:txBody>
      </p:sp>
      <p:sp>
        <p:nvSpPr>
          <p:cNvPr id="12" name="文本框 11">
            <a:extLst>
              <a:ext uri="{FF2B5EF4-FFF2-40B4-BE49-F238E27FC236}">
                <a16:creationId xmlns:a16="http://schemas.microsoft.com/office/drawing/2014/main" id="{33CB60E4-C441-2774-9107-D910EBBC2937}"/>
              </a:ext>
            </a:extLst>
          </p:cNvPr>
          <p:cNvSpPr txBox="1"/>
          <p:nvPr/>
        </p:nvSpPr>
        <p:spPr>
          <a:xfrm>
            <a:off x="2003897" y="5603204"/>
            <a:ext cx="1731523" cy="584775"/>
          </a:xfrm>
          <a:prstGeom prst="rect">
            <a:avLst/>
          </a:prstGeom>
          <a:solidFill>
            <a:srgbClr val="4B4A46"/>
          </a:solidFill>
        </p:spPr>
        <p:txBody>
          <a:bodyPr wrap="square">
            <a:spAutoFit/>
          </a:bodyPr>
          <a:lstStyle/>
          <a:p>
            <a:pPr algn="ctr"/>
            <a:r>
              <a:rPr lang="zh-CN" altLang="en-US" sz="3200" dirty="0">
                <a:solidFill>
                  <a:schemeClr val="bg1"/>
                </a:solidFill>
              </a:rPr>
              <a:t>色情</a:t>
            </a:r>
          </a:p>
        </p:txBody>
      </p:sp>
    </p:spTree>
    <p:extLst>
      <p:ext uri="{BB962C8B-B14F-4D97-AF65-F5344CB8AC3E}">
        <p14:creationId xmlns:p14="http://schemas.microsoft.com/office/powerpoint/2010/main" val="414004381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EPHESUS"/>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0" y="0"/>
            <a:ext cx="9144000" cy="720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1"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a14="http://schemas.microsoft.com/office/drawing/2010/main" xmlns="">
                <a:noFill/>
              </a14:hiddenFill>
            </a:ext>
          </a:extLst>
        </p:spPr>
        <p:txBody>
          <a:bodyPr/>
          <a:lstStyle/>
          <a:p>
            <a:pPr eaLnBrk="1" hangingPunct="1"/>
            <a:endParaRPr lang="en-US">
              <a:solidFill>
                <a:srgbClr val="EAEAEA"/>
              </a:solidFill>
              <a:latin typeface="Times New Roman" charset="0"/>
            </a:endParaRPr>
          </a:p>
        </p:txBody>
      </p:sp>
      <p:sp>
        <p:nvSpPr>
          <p:cNvPr id="145412" name="Text Box 6"/>
          <p:cNvSpPr txBox="1">
            <a:spLocks noChangeArrowheads="1"/>
          </p:cNvSpPr>
          <p:nvPr/>
        </p:nvSpPr>
        <p:spPr bwMode="auto">
          <a:xfrm>
            <a:off x="8442325" y="41275"/>
            <a:ext cx="641350" cy="45720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rPr>
              <a:t>176</a:t>
            </a:r>
            <a:endParaRPr lang="en-US">
              <a:solidFill>
                <a:srgbClr val="EAEAEA"/>
              </a:solidFill>
            </a:endParaRPr>
          </a:p>
        </p:txBody>
      </p:sp>
      <p:sp>
        <p:nvSpPr>
          <p:cNvPr id="2" name="Title 1"/>
          <p:cNvSpPr>
            <a:spLocks noGrp="1"/>
          </p:cNvSpPr>
          <p:nvPr>
            <p:ph type="title" idx="4294967295"/>
          </p:nvPr>
        </p:nvSpPr>
        <p:spPr>
          <a:xfrm>
            <a:off x="0" y="5753100"/>
            <a:ext cx="4572000" cy="1206500"/>
          </a:xfrm>
          <a:solidFill>
            <a:srgbClr val="000000"/>
          </a:solidFill>
        </p:spPr>
        <p:txBody>
          <a:bodyPr/>
          <a:lstStyle/>
          <a:p>
            <a:r>
              <a:rPr lang="zh-SG" altLang="en-US" sz="3600" b="1" dirty="0">
                <a:solidFill>
                  <a:srgbClr val="FFFFFF"/>
                </a:solidFill>
                <a:latin typeface="Arial"/>
                <a:cs typeface="Arial"/>
              </a:rPr>
              <a:t>以弗所</a:t>
            </a:r>
            <a:r>
              <a:rPr lang="zh-CN" altLang="en-US" sz="3600" b="1" dirty="0">
                <a:solidFill>
                  <a:srgbClr val="FFFFFF"/>
                </a:solidFill>
                <a:latin typeface="Arial"/>
                <a:cs typeface="Arial"/>
              </a:rPr>
              <a:t>是亚洲的首都</a:t>
            </a:r>
            <a:endParaRPr lang="zh-SG" altLang="en-US" sz="3600" b="1" dirty="0">
              <a:solidFill>
                <a:srgbClr val="FFFFFF"/>
              </a:solidFill>
              <a:latin typeface="Arial"/>
              <a:cs typeface="Arial"/>
            </a:endParaRPr>
          </a:p>
        </p:txBody>
      </p:sp>
    </p:spTree>
    <p:extLst>
      <p:ext uri="{BB962C8B-B14F-4D97-AF65-F5344CB8AC3E}">
        <p14:creationId xmlns:p14="http://schemas.microsoft.com/office/powerpoint/2010/main" val="38340930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3" name="Group 2"/>
          <p:cNvGrpSpPr/>
          <p:nvPr/>
        </p:nvGrpSpPr>
        <p:grpSpPr>
          <a:xfrm>
            <a:off x="0" y="146386"/>
            <a:ext cx="9144000" cy="6575425"/>
            <a:chOff x="0" y="160338"/>
            <a:chExt cx="9144000" cy="6575425"/>
          </a:xfrm>
        </p:grpSpPr>
        <p:pic>
          <p:nvPicPr>
            <p:cNvPr id="461827" name="Picture 1" descr="Screen Shot 2013-11-22 at 4.14.4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338"/>
              <a:ext cx="9144000" cy="657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rot="10800000">
              <a:off x="1219200" y="1371600"/>
              <a:ext cx="1600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810000" y="382362"/>
              <a:ext cx="2438400" cy="1979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0" y="3852926"/>
              <a:ext cx="9143999" cy="492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descr="Screen Shot 2013-11-22 at 4.15.37 pm.png"/>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012210" y="4572000"/>
              <a:ext cx="1826990" cy="1524000"/>
            </a:xfrm>
            <a:prstGeom prst="rect">
              <a:avLst/>
            </a:prstGeom>
          </p:spPr>
        </p:pic>
        <p:pic>
          <p:nvPicPr>
            <p:cNvPr id="10" name="Picture 3"/>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7012209" y="838200"/>
              <a:ext cx="1244221" cy="1104900"/>
            </a:xfrm>
            <a:prstGeom prst="flowChartConnector">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9" name="TextBox 8"/>
          <p:cNvSpPr txBox="1"/>
          <p:nvPr/>
        </p:nvSpPr>
        <p:spPr>
          <a:xfrm>
            <a:off x="326571" y="1273770"/>
            <a:ext cx="3370943" cy="954107"/>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800" b="1" dirty="0">
                <a:solidFill>
                  <a:srgbClr val="FFFFFF"/>
                </a:solidFill>
                <a:effectLst>
                  <a:outerShdw blurRad="38100" dist="38100" dir="2700000" algn="tl">
                    <a:srgbClr val="000000">
                      <a:alpha val="43137"/>
                    </a:srgbClr>
                  </a:outerShdw>
                </a:effectLst>
                <a:latin typeface="Arial" pitchFamily="34" charset="0"/>
                <a:ea typeface="+mn-ea"/>
                <a:cs typeface="Arial" pitchFamily="34" charset="0"/>
              </a:rPr>
              <a:t>是互联网搜索的</a:t>
            </a:r>
            <a:endParaRPr lang="en-US" altLang="zh-CN" sz="2800" b="1" dirty="0">
              <a:solidFill>
                <a:srgbClr val="FFFFFF"/>
              </a:solidFill>
              <a:effectLst>
                <a:outerShdw blurRad="38100" dist="38100" dir="2700000" algn="tl">
                  <a:srgbClr val="000000">
                    <a:alpha val="43137"/>
                  </a:srgbClr>
                </a:outerShdw>
              </a:effectLst>
              <a:latin typeface="Arial" pitchFamily="34" charset="0"/>
              <a:ea typeface="+mn-ea"/>
              <a:cs typeface="Arial" pitchFamily="34" charset="0"/>
            </a:endParaRPr>
          </a:p>
          <a:p>
            <a:pPr algn="ctr" defTabSz="457200" eaLnBrk="1" fontAlgn="auto" hangingPunct="1">
              <a:spcBef>
                <a:spcPts val="0"/>
              </a:spcBef>
              <a:spcAft>
                <a:spcPts val="0"/>
              </a:spcAft>
            </a:pPr>
            <a:r>
              <a:rPr lang="zh-CN" altLang="en-US" sz="2800" b="1" dirty="0">
                <a:solidFill>
                  <a:srgbClr val="FFFF00"/>
                </a:solidFill>
                <a:effectLst>
                  <a:outerShdw blurRad="38100" dist="38100" dir="2700000" algn="tl">
                    <a:srgbClr val="000000">
                      <a:alpha val="43137"/>
                    </a:srgbClr>
                  </a:outerShdw>
                </a:effectLst>
                <a:latin typeface="Arial" pitchFamily="34" charset="0"/>
                <a:ea typeface="+mn-ea"/>
                <a:cs typeface="Arial" pitchFamily="34" charset="0"/>
              </a:rPr>
              <a:t>头号</a:t>
            </a:r>
            <a:r>
              <a:rPr lang="zh-CN" altLang="en-US" sz="2800" b="1" dirty="0">
                <a:solidFill>
                  <a:srgbClr val="FFFFFF"/>
                </a:solidFill>
                <a:effectLst>
                  <a:outerShdw blurRad="38100" dist="38100" dir="2700000" algn="tl">
                    <a:srgbClr val="000000">
                      <a:alpha val="43137"/>
                    </a:srgbClr>
                  </a:outerShdw>
                </a:effectLst>
                <a:latin typeface="Arial" pitchFamily="34" charset="0"/>
                <a:ea typeface="+mn-ea"/>
                <a:cs typeface="Arial" pitchFamily="34" charset="0"/>
              </a:rPr>
              <a:t>主题</a:t>
            </a:r>
            <a:endParaRPr lang="en-US" sz="2800" b="1" dirty="0">
              <a:solidFill>
                <a:srgbClr val="FFFFFF"/>
              </a:solidFill>
              <a:effectLst>
                <a:outerShdw blurRad="38100" dist="38100" dir="2700000" algn="tl">
                  <a:srgbClr val="000000">
                    <a:alpha val="43137"/>
                  </a:srgbClr>
                </a:outerShdw>
              </a:effectLst>
              <a:latin typeface="Arial" pitchFamily="34" charset="0"/>
              <a:ea typeface="+mn-ea"/>
              <a:cs typeface="Arial" pitchFamily="34" charset="0"/>
            </a:endParaRPr>
          </a:p>
        </p:txBody>
      </p:sp>
      <p:sp>
        <p:nvSpPr>
          <p:cNvPr id="13" name="TextBox 12"/>
          <p:cNvSpPr txBox="1"/>
          <p:nvPr/>
        </p:nvSpPr>
        <p:spPr>
          <a:xfrm>
            <a:off x="3643085" y="425989"/>
            <a:ext cx="2743200" cy="2800767"/>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每天有：</a:t>
            </a:r>
          </a:p>
          <a:p>
            <a:pPr algn="ctr" defTabSz="457200" eaLnBrk="1" fontAlgn="auto" hangingPunct="1">
              <a:spcBef>
                <a:spcPts val="0"/>
              </a:spcBef>
              <a:spcAft>
                <a:spcPts val="0"/>
              </a:spcAft>
            </a:pPr>
            <a:r>
              <a:rPr 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 </a:t>
            </a:r>
            <a:r>
              <a:rPr lang="en-US" sz="36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6800</a:t>
            </a:r>
            <a:r>
              <a:rPr lang="zh-CN" altLang="en-US" sz="36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万次</a:t>
            </a:r>
            <a:r>
              <a:rPr lang="zh-CN" altLang="en-US" sz="36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 </a:t>
            </a:r>
            <a:endParaRPr lang="en-US" altLang="zh-CN" sz="36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endParaRPr>
          </a:p>
          <a:p>
            <a:pPr algn="ctr" defTabSz="457200" eaLnBrk="1" fontAlgn="auto" hangingPunct="1">
              <a:spcBef>
                <a:spcPts val="0"/>
              </a:spcBef>
              <a:spcAft>
                <a:spcPts val="0"/>
              </a:spcAft>
            </a:pPr>
            <a:r>
              <a:rPr lang="zh-CN" alt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色情相关的搜索引擎请求</a:t>
            </a:r>
            <a:br>
              <a:rPr lang="zh-CN" alt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br>
            <a:r>
              <a:rPr 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 </a:t>
            </a:r>
            <a:r>
              <a:rPr lang="zh-CN" altLang="en-US"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占所有搜索请求的 </a:t>
            </a:r>
            <a:r>
              <a:rPr lang="en-US" altLang="zh-CN" sz="28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25%</a:t>
            </a:r>
          </a:p>
        </p:txBody>
      </p:sp>
      <p:sp>
        <p:nvSpPr>
          <p:cNvPr id="14" name="TextBox 13"/>
          <p:cNvSpPr txBox="1"/>
          <p:nvPr/>
        </p:nvSpPr>
        <p:spPr>
          <a:xfrm>
            <a:off x="6935103" y="913485"/>
            <a:ext cx="1398431" cy="1015663"/>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000" b="1" dirty="0">
                <a:latin typeface="Arial" pitchFamily="34" charset="0"/>
                <a:ea typeface="+mn-ea"/>
                <a:cs typeface="Arial" pitchFamily="34" charset="0"/>
              </a:rPr>
              <a:t>占所有搜索请求的 </a:t>
            </a:r>
            <a:r>
              <a:rPr lang="en-US" altLang="zh-CN" sz="2000" b="1" dirty="0">
                <a:solidFill>
                  <a:srgbClr val="FF0000"/>
                </a:solidFill>
                <a:latin typeface="Arial" pitchFamily="34" charset="0"/>
                <a:ea typeface="+mn-ea"/>
                <a:cs typeface="Arial" pitchFamily="34" charset="0"/>
              </a:rPr>
              <a:t>25%</a:t>
            </a:r>
            <a:endParaRPr lang="en-US" sz="2000" b="1" dirty="0">
              <a:solidFill>
                <a:srgbClr val="000000"/>
              </a:solidFill>
              <a:latin typeface="Arial" pitchFamily="34" charset="0"/>
              <a:ea typeface="+mn-ea"/>
              <a:cs typeface="Arial" pitchFamily="34" charset="0"/>
            </a:endParaRPr>
          </a:p>
        </p:txBody>
      </p:sp>
      <p:sp>
        <p:nvSpPr>
          <p:cNvPr id="15" name="TextBox 14"/>
          <p:cNvSpPr txBox="1"/>
          <p:nvPr/>
        </p:nvSpPr>
        <p:spPr>
          <a:xfrm>
            <a:off x="-1" y="3657544"/>
            <a:ext cx="9144000" cy="1077218"/>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3200" b="1" dirty="0">
                <a:solidFill>
                  <a:srgbClr val="000000"/>
                </a:solidFill>
                <a:latin typeface="Arial" pitchFamily="34" charset="0"/>
                <a:ea typeface="+mn-ea"/>
                <a:cs typeface="Arial" pitchFamily="34" charset="0"/>
              </a:rPr>
              <a:t>每天发送 </a:t>
            </a:r>
            <a:r>
              <a:rPr lang="en-US" altLang="zh-CN" sz="3200" b="1" dirty="0">
                <a:solidFill>
                  <a:srgbClr val="000000"/>
                </a:solidFill>
                <a:latin typeface="Arial" pitchFamily="34" charset="0"/>
                <a:ea typeface="+mn-ea"/>
                <a:cs typeface="Arial" pitchFamily="34" charset="0"/>
              </a:rPr>
              <a:t>25 </a:t>
            </a:r>
            <a:r>
              <a:rPr lang="zh-CN" altLang="en-US" sz="3200" b="1" dirty="0">
                <a:solidFill>
                  <a:srgbClr val="000000"/>
                </a:solidFill>
                <a:latin typeface="Arial" pitchFamily="34" charset="0"/>
                <a:ea typeface="+mn-ea"/>
                <a:cs typeface="Arial" pitchFamily="34" charset="0"/>
              </a:rPr>
              <a:t>亿封色情邮件</a:t>
            </a:r>
          </a:p>
          <a:p>
            <a:pPr algn="ctr" defTabSz="457200" eaLnBrk="1" fontAlgn="auto" hangingPunct="1">
              <a:spcBef>
                <a:spcPts val="0"/>
              </a:spcBef>
              <a:spcAft>
                <a:spcPts val="0"/>
              </a:spcAft>
            </a:pPr>
            <a:r>
              <a:rPr lang="en-US" sz="3200" b="1" dirty="0">
                <a:solidFill>
                  <a:srgbClr val="FF0000"/>
                </a:solidFill>
                <a:latin typeface="Arial" pitchFamily="34" charset="0"/>
                <a:ea typeface="+mn-ea"/>
                <a:cs typeface="Arial" pitchFamily="34" charset="0"/>
              </a:rPr>
              <a:t>📌 </a:t>
            </a:r>
            <a:r>
              <a:rPr lang="zh-CN" altLang="en-US" sz="3200" b="1" dirty="0">
                <a:solidFill>
                  <a:srgbClr val="FF0000"/>
                </a:solidFill>
                <a:latin typeface="Arial" pitchFamily="34" charset="0"/>
                <a:ea typeface="+mn-ea"/>
                <a:cs typeface="Arial" pitchFamily="34" charset="0"/>
              </a:rPr>
              <a:t>占所有邮件的 </a:t>
            </a:r>
            <a:r>
              <a:rPr lang="en-US" altLang="zh-CN" sz="3200" b="1" dirty="0">
                <a:solidFill>
                  <a:srgbClr val="FF0000"/>
                </a:solidFill>
                <a:latin typeface="Arial" pitchFamily="34" charset="0"/>
                <a:ea typeface="+mn-ea"/>
                <a:cs typeface="Arial" pitchFamily="34" charset="0"/>
              </a:rPr>
              <a:t>8%</a:t>
            </a:r>
          </a:p>
        </p:txBody>
      </p:sp>
      <p:sp>
        <p:nvSpPr>
          <p:cNvPr id="16" name="TextBox 15"/>
          <p:cNvSpPr txBox="1"/>
          <p:nvPr/>
        </p:nvSpPr>
        <p:spPr>
          <a:xfrm>
            <a:off x="6935103" y="4431046"/>
            <a:ext cx="2208897" cy="1569660"/>
          </a:xfrm>
          <a:prstGeom prst="rect">
            <a:avLst/>
          </a:prstGeom>
          <a:noFill/>
        </p:spPr>
        <p:txBody>
          <a:bodyPr wrap="square" rtlCol="0">
            <a:spAutoFit/>
          </a:bodyPr>
          <a:lstStyle/>
          <a:p>
            <a:pPr algn="ctr" defTabSz="457200" eaLnBrk="1" fontAlgn="auto" hangingPunct="1">
              <a:spcBef>
                <a:spcPts val="0"/>
              </a:spcBef>
              <a:spcAft>
                <a:spcPts val="0"/>
              </a:spcAft>
            </a:pPr>
            <a:r>
              <a:rPr lang="en-US" b="1" dirty="0">
                <a:solidFill>
                  <a:srgbClr val="000000"/>
                </a:solidFill>
                <a:latin typeface="Arial" pitchFamily="34" charset="0"/>
                <a:ea typeface="+mn-ea"/>
                <a:cs typeface="Arial" pitchFamily="34" charset="0"/>
              </a:rPr>
              <a:t>📨 </a:t>
            </a:r>
            <a:r>
              <a:rPr lang="zh-CN" altLang="en-US" b="1" dirty="0">
                <a:solidFill>
                  <a:srgbClr val="000000"/>
                </a:solidFill>
                <a:latin typeface="Arial" pitchFamily="34" charset="0"/>
                <a:ea typeface="+mn-ea"/>
                <a:cs typeface="Arial" pitchFamily="34" charset="0"/>
              </a:rPr>
              <a:t>普通互联网用户每天平均收到 </a:t>
            </a:r>
            <a:r>
              <a:rPr lang="en-US" altLang="zh-CN" b="1" dirty="0">
                <a:solidFill>
                  <a:srgbClr val="FF0000"/>
                </a:solidFill>
                <a:latin typeface="Arial" pitchFamily="34" charset="0"/>
                <a:ea typeface="+mn-ea"/>
                <a:cs typeface="Arial" pitchFamily="34" charset="0"/>
              </a:rPr>
              <a:t>4.5 </a:t>
            </a:r>
            <a:r>
              <a:rPr lang="zh-CN" altLang="en-US" b="1" dirty="0">
                <a:solidFill>
                  <a:srgbClr val="FF0000"/>
                </a:solidFill>
                <a:latin typeface="Arial" pitchFamily="34" charset="0"/>
                <a:ea typeface="+mn-ea"/>
                <a:cs typeface="Arial" pitchFamily="34" charset="0"/>
              </a:rPr>
              <a:t>封色情邮件</a:t>
            </a:r>
            <a:endParaRPr lang="en-US" b="1" dirty="0">
              <a:solidFill>
                <a:srgbClr val="FF0000"/>
              </a:solidFill>
              <a:latin typeface="Arial" pitchFamily="34" charset="0"/>
              <a:ea typeface="+mn-ea"/>
              <a:cs typeface="Arial" pitchFamily="34" charset="0"/>
            </a:endParaRPr>
          </a:p>
        </p:txBody>
      </p:sp>
      <p:pic>
        <p:nvPicPr>
          <p:cNvPr id="17" name="Picture 16" descr="Screen Shot 2013-11-22 at 4.14.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399" y="146386"/>
            <a:ext cx="9144000" cy="6575580"/>
          </a:xfrm>
          <a:prstGeom prst="rect">
            <a:avLst/>
          </a:prstGeom>
        </p:spPr>
      </p:pic>
      <p:sp>
        <p:nvSpPr>
          <p:cNvPr id="2" name="文本框 1">
            <a:extLst>
              <a:ext uri="{FF2B5EF4-FFF2-40B4-BE49-F238E27FC236}">
                <a16:creationId xmlns:a16="http://schemas.microsoft.com/office/drawing/2014/main" id="{F9106B61-BD06-7B4B-FCF7-72AEBA561836}"/>
              </a:ext>
            </a:extLst>
          </p:cNvPr>
          <p:cNvSpPr txBox="1"/>
          <p:nvPr/>
        </p:nvSpPr>
        <p:spPr>
          <a:xfrm>
            <a:off x="1141044" y="800467"/>
            <a:ext cx="1723666" cy="369332"/>
          </a:xfrm>
          <a:prstGeom prst="rect">
            <a:avLst/>
          </a:prstGeom>
          <a:solidFill>
            <a:schemeClr val="bg1"/>
          </a:solidFill>
        </p:spPr>
        <p:txBody>
          <a:bodyPr wrap="square" rtlCol="0">
            <a:spAutoFit/>
          </a:bodyPr>
          <a:lstStyle/>
          <a:p>
            <a:pPr algn="ctr"/>
            <a:r>
              <a:rPr kumimoji="1" lang="zh-CN" altLang="en-US" sz="1800" dirty="0">
                <a:solidFill>
                  <a:srgbClr val="FF0000"/>
                </a:solidFill>
              </a:rPr>
              <a:t>色情</a:t>
            </a:r>
          </a:p>
        </p:txBody>
      </p:sp>
    </p:spTree>
    <p:extLst>
      <p:ext uri="{BB962C8B-B14F-4D97-AF65-F5344CB8AC3E}">
        <p14:creationId xmlns:p14="http://schemas.microsoft.com/office/powerpoint/2010/main" val="416213629"/>
      </p:ext>
    </p:extLst>
  </p:cSld>
  <p:clrMapOvr>
    <a:masterClrMapping/>
  </p:clrMapOvr>
  <p:transition spd="slow"/>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309563"/>
            <a:ext cx="9144000" cy="6199187"/>
            <a:chOff x="0" y="309563"/>
            <a:chExt cx="9144000" cy="6199187"/>
          </a:xfrm>
        </p:grpSpPr>
        <p:pic>
          <p:nvPicPr>
            <p:cNvPr id="462851" name="Picture 1" descr="Screen Shot 2013-11-22 at 4.15.1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9563"/>
              <a:ext cx="9144000" cy="619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2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762000"/>
              <a:ext cx="2743200" cy="1023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868" y="762000"/>
              <a:ext cx="2743200" cy="1023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91000"/>
              <a:ext cx="3886200" cy="87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068" y="3810000"/>
              <a:ext cx="1610932"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376928" y="1058279"/>
              <a:ext cx="2928872" cy="541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398393" y="2729467"/>
              <a:ext cx="2700272" cy="194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 name="TextBox 12"/>
          <p:cNvSpPr txBox="1"/>
          <p:nvPr/>
        </p:nvSpPr>
        <p:spPr>
          <a:xfrm>
            <a:off x="1785870" y="762000"/>
            <a:ext cx="3014729" cy="830997"/>
          </a:xfrm>
          <a:prstGeom prst="rect">
            <a:avLst/>
          </a:prstGeom>
          <a:noFill/>
        </p:spPr>
        <p:txBody>
          <a:bodyPr wrap="square" rtlCol="0">
            <a:spAutoFit/>
          </a:bodyPr>
          <a:lstStyle/>
          <a:p>
            <a:pPr defTabSz="457200" eaLnBrk="1" fontAlgn="auto" hangingPunct="1">
              <a:spcBef>
                <a:spcPts val="0"/>
              </a:spcBef>
              <a:spcAft>
                <a:spcPts val="0"/>
              </a:spcAft>
            </a:pPr>
            <a:r>
              <a:rPr lang="zh-CN" altLang="en-US" b="1" dirty="0">
                <a:solidFill>
                  <a:srgbClr val="000000"/>
                </a:solidFill>
                <a:latin typeface="Arial" pitchFamily="34" charset="0"/>
                <a:ea typeface="+mn-ea"/>
                <a:cs typeface="Arial" pitchFamily="34" charset="0"/>
              </a:rPr>
              <a:t>首次接触色情内容的平均年龄仅为 </a:t>
            </a:r>
            <a:r>
              <a:rPr lang="en-US" altLang="zh-CN" b="1" dirty="0">
                <a:solidFill>
                  <a:srgbClr val="FF0000"/>
                </a:solidFill>
                <a:latin typeface="Arial" pitchFamily="34" charset="0"/>
                <a:ea typeface="+mn-ea"/>
                <a:cs typeface="Arial" pitchFamily="34" charset="0"/>
              </a:rPr>
              <a:t>11 </a:t>
            </a:r>
            <a:r>
              <a:rPr lang="zh-CN" altLang="en-US" b="1" dirty="0">
                <a:solidFill>
                  <a:srgbClr val="FF0000"/>
                </a:solidFill>
                <a:latin typeface="Arial" pitchFamily="34" charset="0"/>
                <a:ea typeface="+mn-ea"/>
                <a:cs typeface="Arial" pitchFamily="34" charset="0"/>
              </a:rPr>
              <a:t>岁。</a:t>
            </a:r>
          </a:p>
        </p:txBody>
      </p:sp>
      <p:sp>
        <p:nvSpPr>
          <p:cNvPr id="15" name="TextBox 14"/>
          <p:cNvSpPr txBox="1"/>
          <p:nvPr/>
        </p:nvSpPr>
        <p:spPr>
          <a:xfrm>
            <a:off x="61685" y="3794490"/>
            <a:ext cx="4201886" cy="1200329"/>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b="1" dirty="0">
                <a:solidFill>
                  <a:srgbClr val="000000"/>
                </a:solidFill>
                <a:effectLst>
                  <a:glow rad="355600">
                    <a:srgbClr val="FFF6CB">
                      <a:alpha val="75000"/>
                    </a:srgbClr>
                  </a:glow>
                </a:effectLst>
                <a:latin typeface="Arial" pitchFamily="34" charset="0"/>
                <a:ea typeface="+mn-ea"/>
                <a:cs typeface="Arial" pitchFamily="34" charset="0"/>
              </a:rPr>
              <a:t>男性比女性观看色情内容的可能性高 </a:t>
            </a:r>
            <a:r>
              <a:rPr lang="en-US" altLang="zh-CN" b="1" dirty="0">
                <a:solidFill>
                  <a:srgbClr val="000000"/>
                </a:solidFill>
                <a:effectLst>
                  <a:glow rad="355600">
                    <a:srgbClr val="FFF6CB">
                      <a:alpha val="75000"/>
                    </a:srgbClr>
                  </a:glow>
                </a:effectLst>
                <a:latin typeface="Arial" pitchFamily="34" charset="0"/>
                <a:ea typeface="+mn-ea"/>
                <a:cs typeface="Arial" pitchFamily="34" charset="0"/>
              </a:rPr>
              <a:t>6 </a:t>
            </a:r>
            <a:r>
              <a:rPr lang="zh-CN" altLang="en-US" b="1" dirty="0">
                <a:solidFill>
                  <a:srgbClr val="000000"/>
                </a:solidFill>
                <a:effectLst>
                  <a:glow rad="355600">
                    <a:srgbClr val="FFF6CB">
                      <a:alpha val="75000"/>
                    </a:srgbClr>
                  </a:glow>
                </a:effectLst>
                <a:latin typeface="Arial" pitchFamily="34" charset="0"/>
                <a:ea typeface="+mn-ea"/>
                <a:cs typeface="Arial" pitchFamily="34" charset="0"/>
              </a:rPr>
              <a:t>倍，并且更容易花费更多时间观看。</a:t>
            </a:r>
          </a:p>
        </p:txBody>
      </p:sp>
      <p:sp>
        <p:nvSpPr>
          <p:cNvPr id="16" name="TextBox 15"/>
          <p:cNvSpPr txBox="1"/>
          <p:nvPr/>
        </p:nvSpPr>
        <p:spPr>
          <a:xfrm>
            <a:off x="4229177" y="3844494"/>
            <a:ext cx="2122714" cy="1754326"/>
          </a:xfrm>
          <a:prstGeom prst="rect">
            <a:avLst/>
          </a:prstGeom>
          <a:noFill/>
        </p:spPr>
        <p:txBody>
          <a:bodyPr wrap="square" rtlCol="0">
            <a:spAutoFit/>
          </a:bodyPr>
          <a:lstStyle/>
          <a:p>
            <a:pPr algn="ctr" defTabSz="457200" eaLnBrk="1" fontAlgn="auto" hangingPunct="1">
              <a:spcBef>
                <a:spcPts val="0"/>
              </a:spcBef>
              <a:spcAft>
                <a:spcPts val="0"/>
              </a:spcAft>
            </a:pPr>
            <a:r>
              <a:rPr lang="en-US" altLang="zh-CN" sz="36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17% </a:t>
            </a:r>
          </a:p>
          <a:p>
            <a:pPr algn="ctr" defTabSz="457200" eaLnBrk="1" fontAlgn="auto" hangingPunct="1">
              <a:spcBef>
                <a:spcPts val="0"/>
              </a:spcBef>
              <a:spcAft>
                <a:spcPts val="0"/>
              </a:spcAft>
            </a:pPr>
            <a:r>
              <a:rPr lang="zh-CN" altLang="en-US" b="1" dirty="0">
                <a:effectLst>
                  <a:outerShdw blurRad="38100" dist="38100" dir="2700000" algn="tl">
                    <a:srgbClr val="000000">
                      <a:alpha val="43137"/>
                    </a:srgbClr>
                  </a:outerShdw>
                </a:effectLst>
                <a:latin typeface="Arial" pitchFamily="34" charset="0"/>
                <a:ea typeface="+mn-ea"/>
                <a:cs typeface="Arial" pitchFamily="34" charset="0"/>
              </a:rPr>
              <a:t>的女性表示她们在与色情成瘾作斗争。</a:t>
            </a:r>
          </a:p>
        </p:txBody>
      </p:sp>
      <p:sp>
        <p:nvSpPr>
          <p:cNvPr id="17" name="TextBox 16"/>
          <p:cNvSpPr txBox="1"/>
          <p:nvPr/>
        </p:nvSpPr>
        <p:spPr>
          <a:xfrm>
            <a:off x="5034029" y="1096374"/>
            <a:ext cx="3429000" cy="400110"/>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000" b="1" dirty="0">
                <a:solidFill>
                  <a:srgbClr val="FFFFFF"/>
                </a:solidFill>
                <a:latin typeface="Arial" pitchFamily="34" charset="0"/>
                <a:ea typeface="+mn-ea"/>
                <a:cs typeface="Arial" pitchFamily="34" charset="0"/>
              </a:rPr>
              <a:t>访问色情网站的男女比例：</a:t>
            </a:r>
          </a:p>
        </p:txBody>
      </p:sp>
      <p:sp>
        <p:nvSpPr>
          <p:cNvPr id="18" name="TextBox 17"/>
          <p:cNvSpPr txBox="1"/>
          <p:nvPr/>
        </p:nvSpPr>
        <p:spPr>
          <a:xfrm>
            <a:off x="4844145" y="2486988"/>
            <a:ext cx="3813628" cy="461665"/>
          </a:xfrm>
          <a:prstGeom prst="rect">
            <a:avLst/>
          </a:prstGeom>
          <a:noFill/>
        </p:spPr>
        <p:txBody>
          <a:bodyPr wrap="square" rtlCol="0">
            <a:spAutoFit/>
          </a:bodyPr>
          <a:lstStyle/>
          <a:p>
            <a:pPr algn="ctr" defTabSz="457200" eaLnBrk="1" fontAlgn="auto" hangingPunct="1">
              <a:spcBef>
                <a:spcPts val="0"/>
              </a:spcBef>
              <a:spcAft>
                <a:spcPts val="0"/>
              </a:spcAft>
            </a:pPr>
            <a:r>
              <a:rPr lang="en-US" b="1" dirty="0">
                <a:solidFill>
                  <a:srgbClr val="FFFFFF"/>
                </a:solidFill>
                <a:effectLst>
                  <a:outerShdw blurRad="38100" dist="38100" dir="2700000" algn="tl">
                    <a:srgbClr val="000000">
                      <a:alpha val="43137"/>
                    </a:srgbClr>
                  </a:outerShdw>
                </a:effectLst>
                <a:latin typeface="Arial" pitchFamily="34" charset="0"/>
                <a:ea typeface="+mn-ea"/>
                <a:cs typeface="Arial" pitchFamily="34" charset="0"/>
              </a:rPr>
              <a:t>28% </a:t>
            </a:r>
            <a:r>
              <a:rPr lang="en-US" b="1" dirty="0" err="1">
                <a:solidFill>
                  <a:srgbClr val="FFFFFF"/>
                </a:solidFill>
                <a:effectLst>
                  <a:outerShdw blurRad="38100" dist="38100" dir="2700000" algn="tl">
                    <a:srgbClr val="000000">
                      <a:alpha val="43137"/>
                    </a:srgbClr>
                  </a:outerShdw>
                </a:effectLst>
                <a:latin typeface="Arial" pitchFamily="34" charset="0"/>
                <a:ea typeface="+mn-ea"/>
                <a:cs typeface="Arial" pitchFamily="34" charset="0"/>
              </a:rPr>
              <a:t>女性</a:t>
            </a:r>
            <a:r>
              <a:rPr lang="en-US" b="1" dirty="0">
                <a:solidFill>
                  <a:srgbClr val="FFFFFF"/>
                </a:solidFill>
                <a:effectLst>
                  <a:outerShdw blurRad="38100" dist="38100" dir="2700000" algn="tl">
                    <a:srgbClr val="000000">
                      <a:alpha val="43137"/>
                    </a:srgbClr>
                  </a:outerShdw>
                </a:effectLst>
                <a:latin typeface="Arial" pitchFamily="34" charset="0"/>
                <a:ea typeface="+mn-ea"/>
                <a:cs typeface="Arial" pitchFamily="34" charset="0"/>
              </a:rPr>
              <a:t> </a:t>
            </a:r>
            <a:r>
              <a:rPr lang="en-US"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72% </a:t>
            </a:r>
            <a:r>
              <a:rPr lang="en-US" b="1" dirty="0" err="1">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男性</a:t>
            </a:r>
            <a:endParaRPr lang="en-US"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endParaRPr>
          </a:p>
        </p:txBody>
      </p:sp>
      <p:pic>
        <p:nvPicPr>
          <p:cNvPr id="19" name="Picture 18" descr="Screen Shot 2013-11-22 at 4.15.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8300" y="278636"/>
            <a:ext cx="9144000" cy="6198208"/>
          </a:xfrm>
          <a:prstGeom prst="rect">
            <a:avLst/>
          </a:prstGeom>
        </p:spPr>
      </p:pic>
    </p:spTree>
    <p:extLst>
      <p:ext uri="{BB962C8B-B14F-4D97-AF65-F5344CB8AC3E}">
        <p14:creationId xmlns:p14="http://schemas.microsoft.com/office/powerpoint/2010/main" val="3938389505"/>
      </p:ext>
    </p:extLst>
  </p:cSld>
  <p:clrMapOvr>
    <a:masterClrMapping/>
  </p:clrMapOvr>
  <p:transition spd="slow"/>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192212"/>
            <a:ext cx="9144000" cy="3913187"/>
            <a:chOff x="0" y="1192212"/>
            <a:chExt cx="9144000" cy="3913187"/>
          </a:xfrm>
        </p:grpSpPr>
        <p:pic>
          <p:nvPicPr>
            <p:cNvPr id="463875" name="Picture 1" descr="Screen Shot 2013-11-22 at 4.15.3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92212"/>
              <a:ext cx="9144000" cy="391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3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079">
              <a:off x="1066800" y="1591614"/>
              <a:ext cx="3276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4724400" y="1747759"/>
              <a:ext cx="3733800" cy="830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7620000" y="3733800"/>
              <a:ext cx="1524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21433402">
              <a:off x="7455291" y="4009551"/>
              <a:ext cx="240659" cy="676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282286" y="2979508"/>
              <a:ext cx="2051714" cy="1592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0" name="TextBox 9"/>
          <p:cNvSpPr txBox="1"/>
          <p:nvPr/>
        </p:nvSpPr>
        <p:spPr>
          <a:xfrm>
            <a:off x="685800" y="1587331"/>
            <a:ext cx="3683859" cy="830997"/>
          </a:xfrm>
          <a:prstGeom prst="rect">
            <a:avLst/>
          </a:prstGeom>
          <a:noFill/>
        </p:spPr>
        <p:txBody>
          <a:bodyPr wrap="square" rtlCol="0">
            <a:spAutoFit/>
          </a:bodyPr>
          <a:lstStyle/>
          <a:p>
            <a:pPr algn="ctr" eaLnBrk="1" hangingPunct="1"/>
            <a:r>
              <a:rPr lang="zh-CN" altLang="en-US" sz="1600" b="1" dirty="0">
                <a:solidFill>
                  <a:srgbClr val="FF0000"/>
                </a:solidFill>
                <a:latin typeface="Arial" pitchFamily="34" charset="0"/>
                <a:ea typeface="MS PGothic" pitchFamily="34" charset="-128"/>
                <a:cs typeface="Arial" pitchFamily="34" charset="0"/>
              </a:rPr>
              <a:t>大约 </a:t>
            </a:r>
            <a:r>
              <a:rPr lang="en-US" altLang="zh-CN" sz="1600" b="1" dirty="0">
                <a:solidFill>
                  <a:srgbClr val="FF0000"/>
                </a:solidFill>
                <a:latin typeface="Arial" pitchFamily="34" charset="0"/>
                <a:ea typeface="MS PGothic" pitchFamily="34" charset="-128"/>
                <a:cs typeface="Arial" pitchFamily="34" charset="0"/>
              </a:rPr>
              <a:t>200,000 </a:t>
            </a:r>
            <a:r>
              <a:rPr lang="zh-CN" altLang="en-US" sz="1600" b="1" dirty="0">
                <a:solidFill>
                  <a:srgbClr val="FF0000"/>
                </a:solidFill>
                <a:latin typeface="Arial" pitchFamily="34" charset="0"/>
                <a:ea typeface="MS PGothic" pitchFamily="34" charset="-128"/>
                <a:cs typeface="Arial" pitchFamily="34" charset="0"/>
              </a:rPr>
              <a:t>名美国人是“色情成瘾者”：</a:t>
            </a:r>
            <a:r>
              <a:rPr lang="zh-CN" altLang="en-US" sz="1600" b="1" dirty="0">
                <a:latin typeface="Arial" pitchFamily="34" charset="0"/>
                <a:ea typeface="MS PGothic" pitchFamily="34" charset="-128"/>
                <a:cs typeface="Arial" pitchFamily="34" charset="0"/>
              </a:rPr>
              <a:t>指的是每周在网上观看色情内容超过 </a:t>
            </a:r>
            <a:r>
              <a:rPr lang="en-US" altLang="zh-CN" sz="1600" b="1" dirty="0">
                <a:latin typeface="Arial" pitchFamily="34" charset="0"/>
                <a:ea typeface="MS PGothic" pitchFamily="34" charset="-128"/>
                <a:cs typeface="Arial" pitchFamily="34" charset="0"/>
              </a:rPr>
              <a:t>11 </a:t>
            </a:r>
            <a:r>
              <a:rPr lang="zh-CN" altLang="en-US" sz="1600" b="1" dirty="0">
                <a:latin typeface="Arial" pitchFamily="34" charset="0"/>
                <a:ea typeface="MS PGothic" pitchFamily="34" charset="-128"/>
                <a:cs typeface="Arial" pitchFamily="34" charset="0"/>
              </a:rPr>
              <a:t>小时的人。</a:t>
            </a:r>
          </a:p>
        </p:txBody>
      </p:sp>
      <p:sp>
        <p:nvSpPr>
          <p:cNvPr id="11" name="TextBox 10"/>
          <p:cNvSpPr txBox="1"/>
          <p:nvPr/>
        </p:nvSpPr>
        <p:spPr>
          <a:xfrm>
            <a:off x="4724400" y="1870725"/>
            <a:ext cx="3733800" cy="584775"/>
          </a:xfrm>
          <a:prstGeom prst="rect">
            <a:avLst/>
          </a:prstGeom>
          <a:noFill/>
        </p:spPr>
        <p:txBody>
          <a:bodyPr wrap="square" rtlCol="0">
            <a:spAutoFit/>
          </a:bodyPr>
          <a:lstStyle/>
          <a:p>
            <a:pPr algn="ctr" eaLnBrk="1" hangingPunct="1"/>
            <a:r>
              <a:rPr lang="zh-CN" altLang="en-US" sz="1600" b="1" dirty="0"/>
              <a:t>反复观看色情内容会对你的</a:t>
            </a:r>
            <a:endParaRPr lang="en-US" altLang="zh-CN" sz="1600" b="1" dirty="0"/>
          </a:p>
          <a:p>
            <a:pPr algn="ctr" eaLnBrk="1" hangingPunct="1"/>
            <a:r>
              <a:rPr lang="zh-CN" altLang="en-US" sz="1600" b="1" dirty="0">
                <a:solidFill>
                  <a:srgbClr val="FF0000"/>
                </a:solidFill>
              </a:rPr>
              <a:t>性欲产生负面影响</a:t>
            </a:r>
            <a:r>
              <a:rPr lang="zh-CN" altLang="en-US" sz="1600" dirty="0">
                <a:solidFill>
                  <a:srgbClr val="FF0000"/>
                </a:solidFill>
              </a:rPr>
              <a:t>：</a:t>
            </a:r>
          </a:p>
        </p:txBody>
      </p:sp>
      <p:sp>
        <p:nvSpPr>
          <p:cNvPr id="12" name="TextBox 11"/>
          <p:cNvSpPr txBox="1"/>
          <p:nvPr/>
        </p:nvSpPr>
        <p:spPr>
          <a:xfrm>
            <a:off x="3282286" y="3112262"/>
            <a:ext cx="2136020" cy="1323439"/>
          </a:xfrm>
          <a:prstGeom prst="rect">
            <a:avLst/>
          </a:prstGeom>
          <a:noFill/>
        </p:spPr>
        <p:txBody>
          <a:bodyPr wrap="square" rtlCol="0">
            <a:spAutoFit/>
          </a:bodyPr>
          <a:lstStyle/>
          <a:p>
            <a:pPr algn="ctr" eaLnBrk="1" hangingPunct="1"/>
            <a:r>
              <a:rPr lang="zh-CN" altLang="en-US" sz="2000" b="1" dirty="0">
                <a:solidFill>
                  <a:srgbClr val="FF0000"/>
                </a:solidFill>
              </a:rPr>
              <a:t>超过 </a:t>
            </a:r>
            <a:r>
              <a:rPr lang="en-US" altLang="zh-CN" sz="2000" b="1" dirty="0">
                <a:solidFill>
                  <a:srgbClr val="FF0000"/>
                </a:solidFill>
              </a:rPr>
              <a:t>50% </a:t>
            </a:r>
            <a:r>
              <a:rPr lang="zh-CN" altLang="en-US" sz="2000" b="1" dirty="0">
                <a:solidFill>
                  <a:srgbClr val="FF0000"/>
                </a:solidFill>
              </a:rPr>
              <a:t>的人</a:t>
            </a:r>
            <a:r>
              <a:rPr lang="zh-CN" altLang="en-US" sz="2000" dirty="0"/>
              <a:t>在参与“网络性互动”后，</a:t>
            </a:r>
            <a:r>
              <a:rPr lang="zh-CN" altLang="en-US" sz="2000" dirty="0">
                <a:solidFill>
                  <a:srgbClr val="FF0000"/>
                </a:solidFill>
              </a:rPr>
              <a:t>对</a:t>
            </a:r>
            <a:r>
              <a:rPr lang="zh-CN" altLang="en-US" sz="2000" b="1" dirty="0">
                <a:solidFill>
                  <a:srgbClr val="FF0000"/>
                </a:solidFill>
              </a:rPr>
              <a:t>性生活失去了兴趣</a:t>
            </a:r>
            <a:r>
              <a:rPr lang="zh-CN" altLang="en-US" sz="2000" dirty="0">
                <a:solidFill>
                  <a:srgbClr val="FF0000"/>
                </a:solidFill>
              </a:rPr>
              <a:t>。</a:t>
            </a:r>
          </a:p>
        </p:txBody>
      </p:sp>
      <p:sp>
        <p:nvSpPr>
          <p:cNvPr id="13" name="TextBox 12"/>
          <p:cNvSpPr txBox="1"/>
          <p:nvPr/>
        </p:nvSpPr>
        <p:spPr>
          <a:xfrm>
            <a:off x="7848601" y="2929742"/>
            <a:ext cx="1295399" cy="1323439"/>
          </a:xfrm>
          <a:prstGeom prst="rect">
            <a:avLst/>
          </a:prstGeom>
          <a:noFill/>
        </p:spPr>
        <p:txBody>
          <a:bodyPr wrap="square" rtlCol="0">
            <a:spAutoFit/>
          </a:bodyPr>
          <a:lstStyle/>
          <a:p>
            <a:pPr algn="ctr" eaLnBrk="1" hangingPunct="1"/>
            <a:r>
              <a:rPr lang="zh-CN" altLang="en-US" sz="2000" b="1" dirty="0">
                <a:solidFill>
                  <a:srgbClr val="FF0000"/>
                </a:solidFill>
                <a:latin typeface="Arial" pitchFamily="34" charset="0"/>
                <a:ea typeface="MS PGothic" pitchFamily="34" charset="-128"/>
                <a:cs typeface="Arial" pitchFamily="34" charset="0"/>
              </a:rPr>
              <a:t>三分之一的伴侣也同样失去了兴趣。</a:t>
            </a:r>
          </a:p>
        </p:txBody>
      </p:sp>
      <p:pic>
        <p:nvPicPr>
          <p:cNvPr id="14" name="Picture 13" descr="Screen Shot 2013-11-22 at 4.15.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8300" y="1195542"/>
            <a:ext cx="9144000" cy="3914037"/>
          </a:xfrm>
          <a:prstGeom prst="rect">
            <a:avLst/>
          </a:prstGeom>
        </p:spPr>
      </p:pic>
    </p:spTree>
    <p:extLst>
      <p:ext uri="{BB962C8B-B14F-4D97-AF65-F5344CB8AC3E}">
        <p14:creationId xmlns:p14="http://schemas.microsoft.com/office/powerpoint/2010/main" val="734154977"/>
      </p:ext>
    </p:extLst>
  </p:cSld>
  <p:clrMapOvr>
    <a:masterClrMapping/>
  </p:clrMapOvr>
  <p:transition spd="slow"/>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4237037"/>
            <a:chOff x="0" y="1335088"/>
            <a:chExt cx="9144000" cy="4237037"/>
          </a:xfrm>
        </p:grpSpPr>
        <p:pic>
          <p:nvPicPr>
            <p:cNvPr id="464899" name="Picture 1" descr="Screen Shot 2013-11-22 at 4.15.5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35088"/>
              <a:ext cx="9144000" cy="423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752600" y="2158273"/>
              <a:ext cx="5334000" cy="415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145406" y="2573628"/>
              <a:ext cx="5550794" cy="321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124200" y="2910625"/>
              <a:ext cx="3962400" cy="321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rot="10800000">
              <a:off x="6172200" y="3484663"/>
              <a:ext cx="1905000" cy="1620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1990745" y="1447800"/>
              <a:ext cx="5463976" cy="512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0" name="TextBox 9"/>
          <p:cNvSpPr txBox="1"/>
          <p:nvPr/>
        </p:nvSpPr>
        <p:spPr>
          <a:xfrm>
            <a:off x="6164093" y="3711662"/>
            <a:ext cx="2133601" cy="2492990"/>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色情内容的使用</a:t>
            </a:r>
            <a:r>
              <a:rPr lang="zh-CN" altLang="en-US"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使婚姻不忠的发生率</a:t>
            </a:r>
            <a:r>
              <a:rPr lang="zh-CN" altLang="en-US"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增加超过 </a:t>
            </a:r>
            <a:r>
              <a:rPr lang="en-US" altLang="zh-CN" sz="60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300%</a:t>
            </a:r>
            <a:endParaRPr lang="en-US" altLang="zh-CN"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endParaRPr>
          </a:p>
        </p:txBody>
      </p:sp>
      <p:sp>
        <p:nvSpPr>
          <p:cNvPr id="11" name="TextBox 10"/>
          <p:cNvSpPr txBox="1"/>
          <p:nvPr/>
        </p:nvSpPr>
        <p:spPr>
          <a:xfrm>
            <a:off x="1360713" y="2080327"/>
            <a:ext cx="7742084" cy="523220"/>
          </a:xfrm>
          <a:prstGeom prst="rect">
            <a:avLst/>
          </a:prstGeom>
          <a:noFill/>
        </p:spPr>
        <p:txBody>
          <a:bodyPr wrap="square" rtlCol="0">
            <a:spAutoFit/>
          </a:bodyPr>
          <a:lstStyle/>
          <a:p>
            <a:pPr defTabSz="457200" eaLnBrk="1" fontAlgn="auto" hangingPunct="1">
              <a:spcBef>
                <a:spcPts val="0"/>
              </a:spcBef>
              <a:spcAft>
                <a:spcPts val="0"/>
              </a:spcAft>
            </a:pPr>
            <a:r>
              <a:rPr lang="en-US" altLang="zh-CN" sz="28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 40% </a:t>
            </a:r>
            <a:r>
              <a:rPr lang="zh-CN" altLang="en-US" sz="28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的“性瘾者”</a:t>
            </a:r>
            <a:r>
              <a:rPr lang="zh-CN" altLang="en-US" sz="2800" b="1" dirty="0">
                <a:effectLst>
                  <a:outerShdw blurRad="38100" dist="38100" dir="2700000" algn="tl">
                    <a:srgbClr val="000000">
                      <a:alpha val="43137"/>
                    </a:srgbClr>
                  </a:outerShdw>
                </a:effectLst>
                <a:latin typeface="Arial" pitchFamily="34" charset="0"/>
                <a:ea typeface="+mn-ea"/>
                <a:cs typeface="Arial" pitchFamily="34" charset="0"/>
              </a:rPr>
              <a:t>失去了配偶</a:t>
            </a:r>
          </a:p>
        </p:txBody>
      </p:sp>
      <p:sp>
        <p:nvSpPr>
          <p:cNvPr id="12" name="TextBox 11"/>
          <p:cNvSpPr txBox="1"/>
          <p:nvPr/>
        </p:nvSpPr>
        <p:spPr>
          <a:xfrm>
            <a:off x="1982119" y="2495490"/>
            <a:ext cx="7161880" cy="523220"/>
          </a:xfrm>
          <a:prstGeom prst="rect">
            <a:avLst/>
          </a:prstGeom>
          <a:noFill/>
        </p:spPr>
        <p:txBody>
          <a:bodyPr wrap="square" rtlCol="0">
            <a:spAutoFit/>
          </a:bodyPr>
          <a:lstStyle/>
          <a:p>
            <a:pPr defTabSz="457200" eaLnBrk="1" fontAlgn="auto" hangingPunct="1">
              <a:spcBef>
                <a:spcPts val="0"/>
              </a:spcBef>
              <a:spcAft>
                <a:spcPts val="0"/>
              </a:spcAft>
            </a:pPr>
            <a:r>
              <a:rPr lang="en-US" altLang="zh-CN" sz="28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58% </a:t>
            </a:r>
            <a:r>
              <a:rPr lang="zh-CN" altLang="en-US" sz="2800" b="1" dirty="0">
                <a:effectLst>
                  <a:outerShdw blurRad="38100" dist="38100" dir="2700000" algn="tl">
                    <a:srgbClr val="000000">
                      <a:alpha val="43137"/>
                    </a:srgbClr>
                  </a:outerShdw>
                </a:effectLst>
                <a:latin typeface="Arial" pitchFamily="34" charset="0"/>
                <a:ea typeface="+mn-ea"/>
                <a:cs typeface="Arial" pitchFamily="34" charset="0"/>
              </a:rPr>
              <a:t>的人遭受严重的经济损失</a:t>
            </a:r>
          </a:p>
        </p:txBody>
      </p:sp>
      <p:sp>
        <p:nvSpPr>
          <p:cNvPr id="13" name="TextBox 12"/>
          <p:cNvSpPr txBox="1"/>
          <p:nvPr/>
        </p:nvSpPr>
        <p:spPr>
          <a:xfrm>
            <a:off x="3115204" y="2889884"/>
            <a:ext cx="5824305" cy="523220"/>
          </a:xfrm>
          <a:prstGeom prst="rect">
            <a:avLst/>
          </a:prstGeom>
          <a:noFill/>
        </p:spPr>
        <p:txBody>
          <a:bodyPr wrap="square" rtlCol="0">
            <a:spAutoFit/>
          </a:bodyPr>
          <a:lstStyle/>
          <a:p>
            <a:pPr defTabSz="457200" eaLnBrk="1" fontAlgn="auto" hangingPunct="1">
              <a:spcBef>
                <a:spcPts val="0"/>
              </a:spcBef>
              <a:spcAft>
                <a:spcPts val="0"/>
              </a:spcAft>
            </a:pPr>
            <a:r>
              <a:rPr lang="zh-CN" altLang="en-US" sz="2800" b="1"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三分之一</a:t>
            </a:r>
            <a:r>
              <a:rPr lang="zh-CN" altLang="en-US" sz="2800" b="1" dirty="0">
                <a:effectLst>
                  <a:outerShdw blurRad="38100" dist="38100" dir="2700000" algn="tl">
                    <a:srgbClr val="000000">
                      <a:alpha val="43137"/>
                    </a:srgbClr>
                  </a:outerShdw>
                </a:effectLst>
                <a:latin typeface="Arial" pitchFamily="34" charset="0"/>
                <a:ea typeface="+mn-ea"/>
                <a:cs typeface="Arial" pitchFamily="34" charset="0"/>
              </a:rPr>
              <a:t>的人失去了工作</a:t>
            </a:r>
          </a:p>
        </p:txBody>
      </p:sp>
      <p:sp>
        <p:nvSpPr>
          <p:cNvPr id="14" name="TextBox 13"/>
          <p:cNvSpPr txBox="1"/>
          <p:nvPr/>
        </p:nvSpPr>
        <p:spPr>
          <a:xfrm>
            <a:off x="381000" y="1447800"/>
            <a:ext cx="8762999" cy="646331"/>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3600" b="1" dirty="0">
                <a:solidFill>
                  <a:srgbClr val="000000"/>
                </a:solidFill>
                <a:effectLst>
                  <a:outerShdw blurRad="38100" dist="38100" dir="2700000" algn="tl">
                    <a:srgbClr val="000000">
                      <a:alpha val="43137"/>
                    </a:srgbClr>
                  </a:outerShdw>
                </a:effectLst>
                <a:latin typeface="Arial" pitchFamily="34" charset="0"/>
                <a:ea typeface="+mn-ea"/>
                <a:cs typeface="Arial" pitchFamily="34" charset="0"/>
              </a:rPr>
              <a:t>色情成瘾导致：</a:t>
            </a:r>
          </a:p>
        </p:txBody>
      </p:sp>
      <p:pic>
        <p:nvPicPr>
          <p:cNvPr id="15" name="Picture 14" descr="Screen Shot 2013-11-22 at 4.15.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7910" y="1367128"/>
            <a:ext cx="9144000" cy="4236685"/>
          </a:xfrm>
          <a:prstGeom prst="rect">
            <a:avLst/>
          </a:prstGeom>
        </p:spPr>
      </p:pic>
    </p:spTree>
    <p:extLst>
      <p:ext uri="{BB962C8B-B14F-4D97-AF65-F5344CB8AC3E}">
        <p14:creationId xmlns:p14="http://schemas.microsoft.com/office/powerpoint/2010/main" val="4177366536"/>
      </p:ext>
    </p:extLst>
  </p:cSld>
  <p:clrMapOvr>
    <a:masterClrMapping/>
  </p:clrMapOvr>
  <p:transition spd="slow"/>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227013"/>
            <a:ext cx="9144000" cy="6399212"/>
            <a:chOff x="0" y="227013"/>
            <a:chExt cx="9144000" cy="6399212"/>
          </a:xfrm>
        </p:grpSpPr>
        <p:pic>
          <p:nvPicPr>
            <p:cNvPr id="465923" name="Picture 1" descr="Screen Shot 2013-11-22 at 4.16.0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7013"/>
              <a:ext cx="9144000" cy="639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057400" y="762000"/>
              <a:ext cx="2209800"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5248136" y="2057397"/>
              <a:ext cx="3667261" cy="1369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4603123" y="3657599"/>
              <a:ext cx="3667261" cy="912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10800000">
              <a:off x="4267199" y="4722019"/>
              <a:ext cx="4876800" cy="1904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TextBox 8"/>
          <p:cNvSpPr txBox="1"/>
          <p:nvPr/>
        </p:nvSpPr>
        <p:spPr>
          <a:xfrm>
            <a:off x="1983674" y="871763"/>
            <a:ext cx="2588326" cy="1569660"/>
          </a:xfrm>
          <a:prstGeom prst="rect">
            <a:avLst/>
          </a:prstGeom>
          <a:noFill/>
        </p:spPr>
        <p:txBody>
          <a:bodyPr wrap="square" rtlCol="0">
            <a:spAutoFit/>
          </a:bodyPr>
          <a:lstStyle/>
          <a:p>
            <a:pPr algn="ctr" defTabSz="457200" eaLnBrk="1" fontAlgn="auto" hangingPunct="1">
              <a:spcBef>
                <a:spcPts val="0"/>
              </a:spcBef>
              <a:spcAft>
                <a:spcPts val="0"/>
              </a:spcAft>
            </a:pPr>
            <a:r>
              <a:rPr lang="en-US" altLang="zh-CN" b="1" dirty="0">
                <a:solidFill>
                  <a:srgbClr val="FF0000"/>
                </a:solidFill>
                <a:latin typeface="Arial" pitchFamily="34" charset="0"/>
                <a:ea typeface="+mn-ea"/>
                <a:cs typeface="Arial" pitchFamily="34" charset="0"/>
              </a:rPr>
              <a:t>56% </a:t>
            </a:r>
            <a:r>
              <a:rPr lang="zh-CN" altLang="en-US" b="1" dirty="0">
                <a:latin typeface="Arial" pitchFamily="34" charset="0"/>
                <a:ea typeface="+mn-ea"/>
                <a:cs typeface="Arial" pitchFamily="34" charset="0"/>
              </a:rPr>
              <a:t>的离婚案例</a:t>
            </a:r>
            <a:r>
              <a:rPr lang="zh-CN" altLang="en-US" b="1" dirty="0">
                <a:solidFill>
                  <a:srgbClr val="FF0000"/>
                </a:solidFill>
                <a:latin typeface="Arial" pitchFamily="34" charset="0"/>
                <a:ea typeface="+mn-ea"/>
                <a:cs typeface="Arial" pitchFamily="34" charset="0"/>
              </a:rPr>
              <a:t>涉及其中一方对色情网站有强迫性兴趣。</a:t>
            </a:r>
          </a:p>
        </p:txBody>
      </p:sp>
      <p:sp>
        <p:nvSpPr>
          <p:cNvPr id="10" name="TextBox 9"/>
          <p:cNvSpPr txBox="1"/>
          <p:nvPr/>
        </p:nvSpPr>
        <p:spPr>
          <a:xfrm>
            <a:off x="4603122" y="1930395"/>
            <a:ext cx="4540878" cy="1200329"/>
          </a:xfrm>
          <a:prstGeom prst="rect">
            <a:avLst/>
          </a:prstGeom>
          <a:noFill/>
        </p:spPr>
        <p:txBody>
          <a:bodyPr wrap="square" rtlCol="0">
            <a:spAutoFit/>
          </a:bodyPr>
          <a:lstStyle/>
          <a:p>
            <a:r>
              <a:rPr lang="zh-CN" altLang="en-US" b="1" dirty="0">
                <a:solidFill>
                  <a:srgbClr val="FF0000"/>
                </a:solidFill>
              </a:rPr>
              <a:t>严重的临床抑郁症</a:t>
            </a:r>
            <a:r>
              <a:rPr lang="zh-CN" altLang="en-US" dirty="0"/>
              <a:t>在</a:t>
            </a:r>
            <a:r>
              <a:rPr lang="zh-CN" altLang="en-US" b="1" dirty="0"/>
              <a:t>互联网色情内容使用者中</a:t>
            </a:r>
            <a:r>
              <a:rPr lang="zh-CN" altLang="en-US" dirty="0"/>
              <a:t>的报告频率</a:t>
            </a:r>
            <a:r>
              <a:rPr lang="zh-CN" altLang="en-US" b="1" dirty="0">
                <a:solidFill>
                  <a:srgbClr val="FF0000"/>
                </a:solidFill>
              </a:rPr>
              <a:t>是普通人的两倍</a:t>
            </a:r>
            <a:r>
              <a:rPr lang="zh-CN" altLang="en-US" dirty="0"/>
              <a:t>。</a:t>
            </a:r>
          </a:p>
        </p:txBody>
      </p:sp>
      <p:sp>
        <p:nvSpPr>
          <p:cNvPr id="11" name="TextBox 10"/>
          <p:cNvSpPr txBox="1"/>
          <p:nvPr/>
        </p:nvSpPr>
        <p:spPr>
          <a:xfrm>
            <a:off x="4045857" y="3657599"/>
            <a:ext cx="5098142" cy="830997"/>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b="1" dirty="0">
                <a:solidFill>
                  <a:srgbClr val="000000"/>
                </a:solidFill>
                <a:latin typeface="Arial" pitchFamily="34" charset="0"/>
                <a:ea typeface="+mn-ea"/>
                <a:cs typeface="Arial" pitchFamily="34" charset="0"/>
              </a:rPr>
              <a:t>性强迫症患者和成瘾者比普通人高出 </a:t>
            </a:r>
            <a:r>
              <a:rPr lang="en-US" altLang="zh-CN" b="1" dirty="0">
                <a:solidFill>
                  <a:srgbClr val="FF0000"/>
                </a:solidFill>
                <a:latin typeface="Arial" pitchFamily="34" charset="0"/>
                <a:ea typeface="+mn-ea"/>
                <a:cs typeface="Arial" pitchFamily="34" charset="0"/>
              </a:rPr>
              <a:t>23 </a:t>
            </a:r>
            <a:r>
              <a:rPr lang="zh-CN" altLang="en-US" b="1" dirty="0">
                <a:solidFill>
                  <a:srgbClr val="FF0000"/>
                </a:solidFill>
                <a:latin typeface="Arial" pitchFamily="34" charset="0"/>
                <a:ea typeface="+mn-ea"/>
                <a:cs typeface="Arial" pitchFamily="34" charset="0"/>
              </a:rPr>
              <a:t>倍的可能性</a:t>
            </a:r>
            <a:r>
              <a:rPr lang="zh-CN" altLang="en-US" b="1" dirty="0">
                <a:solidFill>
                  <a:srgbClr val="000000"/>
                </a:solidFill>
                <a:latin typeface="Arial" pitchFamily="34" charset="0"/>
                <a:ea typeface="+mn-ea"/>
                <a:cs typeface="Arial" pitchFamily="34" charset="0"/>
              </a:rPr>
              <a:t>认为：</a:t>
            </a:r>
          </a:p>
        </p:txBody>
      </p:sp>
      <p:sp>
        <p:nvSpPr>
          <p:cNvPr id="12" name="TextBox 11"/>
          <p:cNvSpPr txBox="1"/>
          <p:nvPr/>
        </p:nvSpPr>
        <p:spPr>
          <a:xfrm>
            <a:off x="4329577" y="4838422"/>
            <a:ext cx="4814422" cy="954107"/>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2800" b="1" dirty="0">
                <a:solidFill>
                  <a:srgbClr val="000000"/>
                </a:solidFill>
                <a:latin typeface="Arial" pitchFamily="34" charset="0"/>
                <a:ea typeface="+mn-ea"/>
                <a:cs typeface="Arial" pitchFamily="34" charset="0"/>
              </a:rPr>
              <a:t>接触网络色情内容是他们人生中</a:t>
            </a:r>
            <a:r>
              <a:rPr lang="zh-CN" altLang="en-US" sz="2800" b="1" dirty="0">
                <a:solidFill>
                  <a:srgbClr val="FF0000"/>
                </a:solidFill>
                <a:latin typeface="Arial" pitchFamily="34" charset="0"/>
                <a:ea typeface="+mn-ea"/>
                <a:cs typeface="Arial" pitchFamily="34" charset="0"/>
              </a:rPr>
              <a:t>发生过的最糟糕的事情</a:t>
            </a:r>
            <a:r>
              <a:rPr lang="zh-CN" altLang="en-US" sz="2800" b="1" dirty="0">
                <a:solidFill>
                  <a:srgbClr val="000000"/>
                </a:solidFill>
                <a:latin typeface="Arial" pitchFamily="34" charset="0"/>
                <a:ea typeface="+mn-ea"/>
                <a:cs typeface="Arial" pitchFamily="34" charset="0"/>
              </a:rPr>
              <a:t>。”</a:t>
            </a:r>
          </a:p>
        </p:txBody>
      </p:sp>
      <p:pic>
        <p:nvPicPr>
          <p:cNvPr id="13" name="Picture 12" descr="Screen Shot 2013-11-22 at 4.16.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3352" y="227013"/>
            <a:ext cx="9144000" cy="6399740"/>
          </a:xfrm>
          <a:prstGeom prst="rect">
            <a:avLst/>
          </a:prstGeom>
        </p:spPr>
      </p:pic>
    </p:spTree>
    <p:extLst>
      <p:ext uri="{BB962C8B-B14F-4D97-AF65-F5344CB8AC3E}">
        <p14:creationId xmlns:p14="http://schemas.microsoft.com/office/powerpoint/2010/main" val="2025132792"/>
      </p:ext>
    </p:extLst>
  </p:cSld>
  <p:clrMapOvr>
    <a:masterClrMapping/>
  </p:clrMapOvr>
  <p:transition spd="slow"/>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7737" y="4889649"/>
            <a:ext cx="9266037" cy="81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8" name="Rectangle 2"/>
          <p:cNvSpPr>
            <a:spLocks noGrp="1" noChangeArrowheads="1"/>
          </p:cNvSpPr>
          <p:nvPr>
            <p:ph type="ctrTitle"/>
          </p:nvPr>
        </p:nvSpPr>
        <p:spPr>
          <a:xfrm>
            <a:off x="0" y="0"/>
            <a:ext cx="9144000" cy="1335242"/>
          </a:xfrm>
        </p:spPr>
        <p:txBody>
          <a:bodyPr/>
          <a:lstStyle/>
          <a:p>
            <a:pPr>
              <a:defRPr/>
            </a:pPr>
            <a:r>
              <a:rPr lang="zh-CN" altLang="en-US" dirty="0"/>
              <a:t>色情</a:t>
            </a:r>
            <a:endParaRPr lang="en-US" b="1" dirty="0">
              <a:effectLst>
                <a:glow rad="177800">
                  <a:schemeClr val="tx1"/>
                </a:glow>
              </a:effectLst>
              <a:latin typeface="Arial" charset="0"/>
              <a:ea typeface="ＭＳ Ｐゴシック" charset="0"/>
            </a:endParaRPr>
          </a:p>
        </p:txBody>
      </p:sp>
      <p:grpSp>
        <p:nvGrpSpPr>
          <p:cNvPr id="2" name="Group 1"/>
          <p:cNvGrpSpPr/>
          <p:nvPr/>
        </p:nvGrpSpPr>
        <p:grpSpPr>
          <a:xfrm>
            <a:off x="0" y="1719263"/>
            <a:ext cx="9144000" cy="3311525"/>
            <a:chOff x="0" y="1719263"/>
            <a:chExt cx="9144000" cy="3311525"/>
          </a:xfrm>
        </p:grpSpPr>
        <p:pic>
          <p:nvPicPr>
            <p:cNvPr id="466947" name="Picture 2" descr="Screen Shot 2013-11-22 at 4.47.0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19263"/>
              <a:ext cx="9144000" cy="331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9659" y="4191000"/>
              <a:ext cx="9134341" cy="81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58110" y="4289484"/>
            <a:ext cx="9134341" cy="1200329"/>
          </a:xfrm>
          <a:prstGeom prst="rect">
            <a:avLst/>
          </a:prstGeom>
          <a:noFill/>
        </p:spPr>
        <p:txBody>
          <a:bodyPr wrap="square" rtlCol="0">
            <a:spAutoFit/>
          </a:bodyPr>
          <a:lstStyle/>
          <a:p>
            <a:pPr algn="ctr" defTabSz="457200" eaLnBrk="1" fontAlgn="auto" hangingPunct="1">
              <a:spcBef>
                <a:spcPts val="0"/>
              </a:spcBef>
              <a:spcAft>
                <a:spcPts val="0"/>
              </a:spcAft>
            </a:pPr>
            <a:r>
              <a:rPr lang="zh-CN" altLang="en-US" sz="3600" b="1" dirty="0"/>
              <a:t>的 </a:t>
            </a:r>
            <a:r>
              <a:rPr lang="en-US" altLang="zh-CN" sz="3600" b="1" dirty="0">
                <a:solidFill>
                  <a:srgbClr val="7030A0"/>
                </a:solidFill>
              </a:rPr>
              <a:t>18-24 </a:t>
            </a:r>
            <a:r>
              <a:rPr lang="zh-CN" altLang="en-US" sz="3600" b="1" dirty="0"/>
              <a:t>岁男性</a:t>
            </a:r>
            <a:r>
              <a:rPr lang="zh-CN" altLang="en-US" sz="3600" dirty="0"/>
              <a:t> 在</a:t>
            </a:r>
            <a:r>
              <a:rPr lang="zh-CN" altLang="en-US" sz="3600" b="1" dirty="0"/>
              <a:t>一个典型的月份内</a:t>
            </a:r>
            <a:r>
              <a:rPr lang="zh-CN" altLang="en-US" sz="3600" dirty="0"/>
              <a:t>会访问</a:t>
            </a:r>
            <a:r>
              <a:rPr lang="zh-CN" altLang="en-US" sz="3600" b="1" dirty="0"/>
              <a:t>色情网站</a:t>
            </a:r>
            <a:r>
              <a:rPr lang="zh-CN" altLang="en-US" sz="3600" dirty="0"/>
              <a:t>。</a:t>
            </a:r>
          </a:p>
        </p:txBody>
      </p:sp>
      <p:pic>
        <p:nvPicPr>
          <p:cNvPr id="7" name="Picture 6" descr="Screen Shot 2013-11-22 at 4.47.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8300" y="1723473"/>
            <a:ext cx="9144000" cy="3311251"/>
          </a:xfrm>
          <a:prstGeom prst="rect">
            <a:avLst/>
          </a:prstGeom>
        </p:spPr>
      </p:pic>
    </p:spTree>
    <p:extLst>
      <p:ext uri="{BB962C8B-B14F-4D97-AF65-F5344CB8AC3E}">
        <p14:creationId xmlns:p14="http://schemas.microsoft.com/office/powerpoint/2010/main" val="1862038041"/>
      </p:ext>
    </p:extLst>
  </p:cSld>
  <p:clrMapOvr>
    <a:masterClrMapping/>
  </p:clrMapOvr>
  <p:transition spd="slow"/>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921938"/>
          </a:xfrm>
        </p:spPr>
        <p:txBody>
          <a:bodyPr/>
          <a:lstStyle/>
          <a:p>
            <a:pPr>
              <a:defRPr/>
            </a:pPr>
            <a:r>
              <a:rPr lang="zh-CN" altLang="en-US" sz="5400" dirty="0"/>
              <a:t>色情</a:t>
            </a:r>
            <a:endParaRPr lang="en-US" sz="5400" b="1" dirty="0">
              <a:effectLst>
                <a:glow rad="177800">
                  <a:schemeClr val="tx1"/>
                </a:glow>
              </a:effectLst>
              <a:latin typeface="Arial" charset="0"/>
              <a:ea typeface="ＭＳ Ｐゴシック" charset="0"/>
            </a:endParaRPr>
          </a:p>
        </p:txBody>
      </p:sp>
      <p:grpSp>
        <p:nvGrpSpPr>
          <p:cNvPr id="12" name="Group 11"/>
          <p:cNvGrpSpPr/>
          <p:nvPr/>
        </p:nvGrpSpPr>
        <p:grpSpPr>
          <a:xfrm>
            <a:off x="7340" y="1066800"/>
            <a:ext cx="9113837" cy="5643563"/>
            <a:chOff x="17463" y="1165225"/>
            <a:chExt cx="9113837" cy="5643563"/>
          </a:xfrm>
        </p:grpSpPr>
        <p:pic>
          <p:nvPicPr>
            <p:cNvPr id="467971" name="Picture 1" descr="Screen Shot 2013-11-22 at 4.20.0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1165225"/>
              <a:ext cx="9113837" cy="564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35276" y="1165225"/>
              <a:ext cx="8575324" cy="4298949"/>
              <a:chOff x="35276" y="1165225"/>
              <a:chExt cx="8575324" cy="4298949"/>
            </a:xfrm>
          </p:grpSpPr>
          <p:pic>
            <p:nvPicPr>
              <p:cNvPr id="4"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28600" y="1165225"/>
                <a:ext cx="8382000"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5276" y="3200400"/>
                <a:ext cx="1641124"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181600" y="3183123"/>
                <a:ext cx="1641124"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969476" y="4876800"/>
                <a:ext cx="1641124"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524000" y="4952999"/>
                <a:ext cx="2469078"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38954" y="1747653"/>
                <a:ext cx="7315200" cy="1224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descr="Screen Shot 2013-11-22 at 4.20.03 pm.png"/>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bwMode="auto">
              <a:xfrm flipV="1">
                <a:off x="7443947" y="2057400"/>
                <a:ext cx="259337" cy="4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rot="5400000" flipV="1">
                <a:off x="-398148" y="2256260"/>
                <a:ext cx="1230472" cy="200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5" name="TextBox 14"/>
          <p:cNvSpPr txBox="1"/>
          <p:nvPr/>
        </p:nvSpPr>
        <p:spPr>
          <a:xfrm>
            <a:off x="-34792" y="1142551"/>
            <a:ext cx="9255261" cy="461665"/>
          </a:xfrm>
          <a:prstGeom prst="rect">
            <a:avLst/>
          </a:prstGeom>
          <a:noFill/>
        </p:spPr>
        <p:txBody>
          <a:bodyPr wrap="square" rtlCol="0">
            <a:spAutoFit/>
          </a:bodyPr>
          <a:lstStyle>
            <a:defPPr>
              <a:defRPr lang="en-US"/>
            </a:defPPr>
            <a:lvl1pPr algn="ctr" defTabSz="914400" fontAlgn="base">
              <a:spcBef>
                <a:spcPct val="0"/>
              </a:spcBef>
              <a:spcAft>
                <a:spcPct val="0"/>
              </a:spcAft>
              <a:defRPr sz="1600" b="1">
                <a:solidFill>
                  <a:srgbClr val="FF0000"/>
                </a:solidFill>
                <a:effectLst>
                  <a:outerShdw blurRad="38100" dist="38100" dir="2700000" algn="tl">
                    <a:srgbClr val="000000">
                      <a:alpha val="43137"/>
                    </a:srgbClr>
                  </a:outerShdw>
                </a:effectLst>
                <a:latin typeface="Arial" pitchFamily="34" charset="0"/>
                <a:ea typeface="MS PGothic" pitchFamily="34" charset="-128"/>
                <a:cs typeface="Arial" pitchFamily="34" charset="0"/>
              </a:defRPr>
            </a:lvl1pPr>
          </a:lstStyle>
          <a:p>
            <a:pPr eaLnBrk="1" hangingPunct="1"/>
            <a:r>
              <a:rPr lang="zh-CN" altLang="en-US" sz="2400" dirty="0">
                <a:solidFill>
                  <a:srgbClr val="000000"/>
                </a:solidFill>
                <a:effectLst/>
              </a:rPr>
              <a:t>平均每次访问色情网站的</a:t>
            </a:r>
            <a:r>
              <a:rPr lang="zh-CN" altLang="en-US" sz="2400" dirty="0">
                <a:solidFill>
                  <a:srgbClr val="F76603"/>
                </a:solidFill>
                <a:effectLst/>
              </a:rPr>
              <a:t>时长为 </a:t>
            </a:r>
            <a:r>
              <a:rPr lang="en-US" altLang="zh-CN" sz="2400" dirty="0">
                <a:solidFill>
                  <a:srgbClr val="F76603"/>
                </a:solidFill>
                <a:effectLst/>
              </a:rPr>
              <a:t>6 </a:t>
            </a:r>
            <a:r>
              <a:rPr lang="zh-CN" altLang="en-US" sz="2400" dirty="0">
                <a:solidFill>
                  <a:srgbClr val="F76603"/>
                </a:solidFill>
                <a:effectLst/>
              </a:rPr>
              <a:t>分 </a:t>
            </a:r>
            <a:r>
              <a:rPr lang="en-US" altLang="zh-CN" sz="2400" dirty="0">
                <a:solidFill>
                  <a:srgbClr val="F76603"/>
                </a:solidFill>
                <a:effectLst/>
              </a:rPr>
              <a:t>29 </a:t>
            </a:r>
            <a:r>
              <a:rPr lang="zh-CN" altLang="en-US" sz="2400" dirty="0">
                <a:solidFill>
                  <a:srgbClr val="F76603"/>
                </a:solidFill>
                <a:effectLst/>
              </a:rPr>
              <a:t>秒。</a:t>
            </a:r>
          </a:p>
        </p:txBody>
      </p:sp>
      <p:sp>
        <p:nvSpPr>
          <p:cNvPr id="16" name="TextBox 15"/>
          <p:cNvSpPr txBox="1"/>
          <p:nvPr/>
        </p:nvSpPr>
        <p:spPr>
          <a:xfrm>
            <a:off x="-52189" y="1762033"/>
            <a:ext cx="3775026" cy="707886"/>
          </a:xfrm>
          <a:prstGeom prst="rect">
            <a:avLst/>
          </a:prstGeom>
          <a:noFill/>
        </p:spPr>
        <p:txBody>
          <a:bodyPr wrap="square" rtlCol="0">
            <a:spAutoFit/>
          </a:bodyPr>
          <a:lstStyle/>
          <a:p>
            <a:pPr algn="ctr" eaLnBrk="1" hangingPunct="1"/>
            <a:r>
              <a:rPr lang="zh-CN" altLang="en-US" sz="2000" b="1" dirty="0">
                <a:solidFill>
                  <a:srgbClr val="0000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一年中观看色情内容</a:t>
            </a:r>
            <a:r>
              <a:rPr lang="zh-CN" altLang="en-US" sz="2000" b="1" dirty="0">
                <a:solidFill>
                  <a:srgbClr val="F76603"/>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最少的一天是感恩节（</a:t>
            </a:r>
            <a:r>
              <a:rPr lang="en-US" sz="2000" b="1" dirty="0">
                <a:solidFill>
                  <a:srgbClr val="F76603"/>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Thanksgiving）。</a:t>
            </a:r>
          </a:p>
        </p:txBody>
      </p:sp>
      <p:sp>
        <p:nvSpPr>
          <p:cNvPr id="17" name="TextBox 16"/>
          <p:cNvSpPr txBox="1"/>
          <p:nvPr/>
        </p:nvSpPr>
        <p:spPr>
          <a:xfrm>
            <a:off x="3931772" y="1762033"/>
            <a:ext cx="3612260" cy="707886"/>
          </a:xfrm>
          <a:prstGeom prst="rect">
            <a:avLst/>
          </a:prstGeom>
          <a:noFill/>
        </p:spPr>
        <p:txBody>
          <a:bodyPr wrap="square" rtlCol="0">
            <a:spAutoFit/>
          </a:bodyPr>
          <a:lstStyle/>
          <a:p>
            <a:pPr algn="ctr" eaLnBrk="1" hangingPunct="1"/>
            <a:r>
              <a:rPr lang="zh-CN" altLang="en-US" sz="2000" b="1" dirty="0">
                <a:solidFill>
                  <a:srgbClr val="0000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一周中观看色情内容</a:t>
            </a:r>
            <a:r>
              <a:rPr lang="zh-CN" altLang="en-US" sz="2000" b="1" dirty="0">
                <a:solidFill>
                  <a:srgbClr val="F76603"/>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最多的一天是星期天（</a:t>
            </a:r>
            <a:r>
              <a:rPr lang="en-US" sz="2000" b="1" dirty="0">
                <a:solidFill>
                  <a:srgbClr val="F76603"/>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Sunday）。</a:t>
            </a:r>
          </a:p>
        </p:txBody>
      </p:sp>
      <p:sp>
        <p:nvSpPr>
          <p:cNvPr id="13" name="TextBox 12"/>
          <p:cNvSpPr txBox="1"/>
          <p:nvPr/>
        </p:nvSpPr>
        <p:spPr>
          <a:xfrm>
            <a:off x="25153" y="3202466"/>
            <a:ext cx="1641124" cy="830997"/>
          </a:xfrm>
          <a:prstGeom prst="rect">
            <a:avLst/>
          </a:prstGeom>
          <a:noFill/>
        </p:spPr>
        <p:txBody>
          <a:bodyPr wrap="square" rtlCol="0">
            <a:spAutoFit/>
          </a:bodyPr>
          <a:lstStyle/>
          <a:p>
            <a:pPr algn="ctr" eaLnBrk="1" hangingPunct="1"/>
            <a:r>
              <a:rPr lang="en-US" b="1" dirty="0" err="1">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rPr>
              <a:t>最低</a:t>
            </a:r>
            <a:endParaRPr lang="en-US"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endParaRPr>
          </a:p>
          <a:p>
            <a:pPr algn="ctr" eaLnBrk="1" hangingPunct="1"/>
            <a:r>
              <a:rPr lang="en-US" b="1" dirty="0" err="1">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rPr>
              <a:t>观看率</a:t>
            </a:r>
            <a:endParaRPr lang="en-US"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endParaRPr>
          </a:p>
        </p:txBody>
      </p:sp>
      <p:sp>
        <p:nvSpPr>
          <p:cNvPr id="20" name="TextBox 19"/>
          <p:cNvSpPr txBox="1"/>
          <p:nvPr/>
        </p:nvSpPr>
        <p:spPr>
          <a:xfrm>
            <a:off x="4971503" y="3180695"/>
            <a:ext cx="1841098" cy="830997"/>
          </a:xfrm>
          <a:prstGeom prst="rect">
            <a:avLst/>
          </a:prstGeom>
          <a:noFill/>
        </p:spPr>
        <p:txBody>
          <a:bodyPr wrap="square" rtlCol="0">
            <a:spAutoFit/>
          </a:bodyPr>
          <a:lstStyle/>
          <a:p>
            <a:pPr algn="ctr" eaLnBrk="1" hangingPunct="1"/>
            <a:r>
              <a:rPr lang="en-US" b="1" dirty="0" err="1">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rPr>
              <a:t>最高</a:t>
            </a:r>
            <a:endParaRPr lang="en-US"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endParaRPr>
          </a:p>
          <a:p>
            <a:pPr algn="ctr" eaLnBrk="1" hangingPunct="1"/>
            <a:r>
              <a:rPr lang="en-US" b="1" dirty="0" err="1">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rPr>
              <a:t>观看率</a:t>
            </a:r>
            <a:endParaRPr lang="en-US"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mn-cs"/>
            </a:endParaRPr>
          </a:p>
        </p:txBody>
      </p:sp>
      <p:pic>
        <p:nvPicPr>
          <p:cNvPr id="19" name="Picture 18" descr="Screen Shot 2013-11-22 at 4.20.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261" y="1066800"/>
            <a:ext cx="9113358" cy="5643473"/>
          </a:xfrm>
          <a:prstGeom prst="rect">
            <a:avLst/>
          </a:prstGeom>
        </p:spPr>
      </p:pic>
      <p:sp>
        <p:nvSpPr>
          <p:cNvPr id="21" name="TextBox 20"/>
          <p:cNvSpPr txBox="1"/>
          <p:nvPr/>
        </p:nvSpPr>
        <p:spPr>
          <a:xfrm>
            <a:off x="1078579" y="4827885"/>
            <a:ext cx="3892923" cy="584776"/>
          </a:xfrm>
          <a:prstGeom prst="rect">
            <a:avLst/>
          </a:prstGeom>
          <a:noFill/>
        </p:spPr>
        <p:txBody>
          <a:bodyPr wrap="square" rtlCol="0">
            <a:spAutoFit/>
          </a:bodyPr>
          <a:lstStyle/>
          <a:p>
            <a:pPr algn="ctr" eaLnBrk="1" hangingPunct="1"/>
            <a:r>
              <a:rPr lang="en-US" sz="3200" b="1" dirty="0" err="1">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感恩节</a:t>
            </a:r>
            <a:endParaRPr lang="en-US" sz="32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sp>
        <p:nvSpPr>
          <p:cNvPr id="22" name="TextBox 21"/>
          <p:cNvSpPr txBox="1"/>
          <p:nvPr/>
        </p:nvSpPr>
        <p:spPr>
          <a:xfrm>
            <a:off x="6515100" y="4827885"/>
            <a:ext cx="2606076" cy="584776"/>
          </a:xfrm>
          <a:prstGeom prst="rect">
            <a:avLst/>
          </a:prstGeom>
          <a:noFill/>
        </p:spPr>
        <p:txBody>
          <a:bodyPr wrap="square" rtlCol="0">
            <a:spAutoFit/>
          </a:bodyPr>
          <a:lstStyle/>
          <a:p>
            <a:pPr algn="ctr" eaLnBrk="1" hangingPunct="1"/>
            <a:r>
              <a:rPr lang="en-US" sz="3200" b="1" dirty="0" err="1">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星期天</a:t>
            </a:r>
            <a:endParaRPr lang="en-US" sz="32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346688657"/>
      </p:ext>
    </p:extLst>
  </p:cSld>
  <p:clrMapOvr>
    <a:masterClrMapping/>
  </p:clrMapOvr>
  <p:transition spd="slow"/>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zh-CN" altLang="en-US" sz="5400" dirty="0"/>
              <a:t>色情</a:t>
            </a:r>
            <a:endParaRPr lang="en-US" b="1" dirty="0">
              <a:effectLst>
                <a:glow rad="177800">
                  <a:schemeClr val="tx1"/>
                </a:glow>
              </a:effectLst>
              <a:latin typeface="Arial" charset="0"/>
              <a:ea typeface="ＭＳ Ｐゴシック" charset="0"/>
            </a:endParaRPr>
          </a:p>
        </p:txBody>
      </p:sp>
      <p:pic>
        <p:nvPicPr>
          <p:cNvPr id="2" name="Picture 1" descr="Screen Shot 2013-11-22 at 4.16.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43" y="1901439"/>
            <a:ext cx="9847618" cy="3195311"/>
          </a:xfrm>
          <a:prstGeom prst="rect">
            <a:avLst/>
          </a:prstGeom>
        </p:spPr>
      </p:pic>
    </p:spTree>
    <p:extLst>
      <p:ext uri="{BB962C8B-B14F-4D97-AF65-F5344CB8AC3E}">
        <p14:creationId xmlns:p14="http://schemas.microsoft.com/office/powerpoint/2010/main" val="34063655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ernet-Pornography-usage-by-muslim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65382"/>
            <a:ext cx="9138927" cy="6092618"/>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zh-CN" altLang="en-US" dirty="0"/>
              <a:t>教会里的色情</a:t>
            </a:r>
            <a:r>
              <a:rPr lang="en-US" altLang="zh-CN" dirty="0"/>
              <a:t> </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3056787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effectLst>
                  <a:glow rad="177800">
                    <a:schemeClr val="tx1"/>
                  </a:glow>
                </a:effectLst>
                <a:latin typeface="Arial" charset="0"/>
                <a:ea typeface="ＭＳ Ｐゴシック" charset="0"/>
              </a:rPr>
              <a:t>耶稣对信徒</a:t>
            </a:r>
            <a:r>
              <a:rPr lang="zh-CN" altLang="en-US" b="1" dirty="0">
                <a:solidFill>
                  <a:srgbClr val="FFFF00"/>
                </a:solidFill>
                <a:effectLst>
                  <a:glow rad="177800">
                    <a:schemeClr val="tx1"/>
                  </a:glow>
                </a:effectLst>
                <a:latin typeface="Arial" charset="0"/>
                <a:ea typeface="ＭＳ Ｐゴシック" charset="0"/>
              </a:rPr>
              <a:t>不道德</a:t>
            </a:r>
            <a:r>
              <a:rPr lang="zh-CN" altLang="en-US" b="1" dirty="0">
                <a:effectLst>
                  <a:glow rad="177800">
                    <a:schemeClr val="tx1"/>
                  </a:glow>
                </a:effectLst>
                <a:latin typeface="Arial" charset="0"/>
                <a:ea typeface="ＭＳ Ｐゴシック" charset="0"/>
              </a:rPr>
              <a:t>行为的反应如何</a:t>
            </a:r>
            <a:r>
              <a:rPr lang="en-US" b="1" dirty="0">
                <a:effectLst>
                  <a:glow rad="177800">
                    <a:schemeClr val="tx1"/>
                  </a:glow>
                </a:effectLst>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490818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0"/>
            <a:ext cx="9144000" cy="6842125"/>
          </a:xfrm>
        </p:spPr>
      </p:pic>
      <p:sp>
        <p:nvSpPr>
          <p:cNvPr id="2" name="Title 1"/>
          <p:cNvSpPr>
            <a:spLocks noGrp="1"/>
          </p:cNvSpPr>
          <p:nvPr>
            <p:ph type="title"/>
          </p:nvPr>
        </p:nvSpPr>
        <p:spPr/>
        <p:txBody>
          <a:bodyPr/>
          <a:lstStyle/>
          <a:p>
            <a:r>
              <a:rPr lang="zh-SG" altLang="en-US" sz="4000" b="1" dirty="0"/>
              <a:t>以弗所</a:t>
            </a:r>
            <a:r>
              <a:rPr lang="zh-CN" altLang="en-US" sz="4000" b="1" dirty="0"/>
              <a:t>城的蓝图</a:t>
            </a:r>
            <a:endParaRPr lang="en-US" sz="4000" b="1" dirty="0"/>
          </a:p>
        </p:txBody>
      </p:sp>
    </p:spTree>
    <p:extLst>
      <p:ext uri="{BB962C8B-B14F-4D97-AF65-F5344CB8AC3E}">
        <p14:creationId xmlns:p14="http://schemas.microsoft.com/office/powerpoint/2010/main" val="3425926152"/>
      </p:ext>
    </p:extLst>
  </p:cSld>
  <p:clrMapOvr>
    <a:masterClrMapping/>
  </p:clrMapOvr>
  <p:transition>
    <p:cove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Alan Den"/>
                <a:cs typeface="Alan Den"/>
              </a:rPr>
              <a:t>如果耶稣对</a:t>
            </a:r>
            <a:r>
              <a:rPr lang="zh-CN" altLang="en-US" sz="6400" b="1" dirty="0">
                <a:solidFill>
                  <a:srgbClr val="FFFF00"/>
                </a:solidFill>
                <a:latin typeface="Alan Den"/>
                <a:cs typeface="Alan Den"/>
              </a:rPr>
              <a:t>你</a:t>
            </a:r>
            <a:r>
              <a:rPr lang="zh-CN" altLang="en-US" b="1" dirty="0">
                <a:latin typeface="Alan Den"/>
                <a:cs typeface="Alan Den"/>
              </a:rPr>
              <a:t>写了一封信，</a:t>
            </a:r>
            <a:br>
              <a:rPr lang="en-US" altLang="zh-CN" b="1" dirty="0">
                <a:latin typeface="Alan Den"/>
                <a:cs typeface="Alan Den"/>
              </a:rPr>
            </a:br>
            <a:r>
              <a:rPr lang="zh-CN" altLang="en-US" b="1" dirty="0">
                <a:latin typeface="Alan Den"/>
                <a:cs typeface="Alan Den"/>
              </a:rPr>
              <a:t>内容会是如何呢？</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chemeClr val="bg1"/>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28374009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推 雅 推 喇 城 </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extLst>
      <p:ext uri="{BB962C8B-B14F-4D97-AF65-F5344CB8AC3E}">
        <p14:creationId xmlns:p14="http://schemas.microsoft.com/office/powerpoint/2010/main" val="1172847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耶稣写信给了七间教会</a:t>
            </a:r>
            <a:r>
              <a:rPr lang="en-US" b="1" dirty="0">
                <a:latin typeface="Arial" charset="0"/>
                <a:ea typeface="ＭＳ Ｐゴシック" charset="0"/>
              </a:rPr>
              <a:t> </a:t>
            </a:r>
            <a:br>
              <a:rPr lang="en-US" b="1" dirty="0">
                <a:latin typeface="Arial" charset="0"/>
                <a:ea typeface="ＭＳ Ｐゴシック" charset="0"/>
              </a:rPr>
            </a:br>
            <a:r>
              <a:rPr lang="en-US" sz="3200" b="1" dirty="0">
                <a:latin typeface="Arial" charset="0"/>
                <a:ea typeface="ＭＳ Ｐゴシック" charset="0"/>
              </a:rPr>
              <a:t>(</a:t>
            </a:r>
            <a:r>
              <a:rPr lang="zh-SG" altLang="en-US" sz="3200" b="1" dirty="0">
                <a:latin typeface="Arial" charset="0"/>
                <a:ea typeface="ＭＳ Ｐゴシック" charset="0"/>
              </a:rPr>
              <a:t>启示录</a:t>
            </a:r>
            <a:r>
              <a:rPr lang="en-US" sz="3200" b="1" dirty="0">
                <a:latin typeface="Arial" charset="0"/>
                <a:ea typeface="ＭＳ Ｐゴシック" charset="0"/>
              </a:rPr>
              <a:t> 2–3)</a:t>
            </a: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4066847" y="605799"/>
            <a:ext cx="390118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SG" altLang="en-US" b="1" dirty="0">
                <a:solidFill>
                  <a:srgbClr val="000000"/>
                </a:solidFill>
                <a:effectLst>
                  <a:outerShdw blurRad="38100" dist="38100" dir="2700000" algn="tl">
                    <a:srgbClr val="000000">
                      <a:alpha val="43137"/>
                    </a:srgbClr>
                  </a:outerShdw>
                </a:effectLst>
              </a:rPr>
              <a:t>以 弗 所</a:t>
            </a:r>
            <a:endParaRPr lang="en-US" altLang="zh-SG"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士 每 拿</a:t>
            </a:r>
          </a:p>
          <a:p>
            <a:pPr>
              <a:defRPr/>
            </a:pPr>
            <a:r>
              <a:rPr lang="zh-SG" altLang="en-US" b="1" dirty="0">
                <a:solidFill>
                  <a:srgbClr val="000000"/>
                </a:solidFill>
                <a:effectLst>
                  <a:outerShdw blurRad="38100" dist="38100" dir="2700000" algn="tl">
                    <a:srgbClr val="000000">
                      <a:alpha val="43137"/>
                    </a:srgbClr>
                  </a:outerShdw>
                </a:effectLst>
              </a:rPr>
              <a:t>别 迦 摩</a:t>
            </a:r>
            <a:endParaRPr lang="en-US"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推 雅 推 喇 城 </a:t>
            </a:r>
          </a:p>
          <a:p>
            <a:pPr>
              <a:defRPr/>
            </a:pPr>
            <a:r>
              <a:rPr lang="zh-SG" altLang="en-US" b="1" dirty="0">
                <a:solidFill>
                  <a:srgbClr val="000000"/>
                </a:solidFill>
                <a:effectLst>
                  <a:outerShdw blurRad="38100" dist="38100" dir="2700000" algn="tl">
                    <a:srgbClr val="000000">
                      <a:alpha val="43137"/>
                    </a:srgbClr>
                  </a:outerShdw>
                </a:effectLst>
              </a:rPr>
              <a:t>撒 狄</a:t>
            </a:r>
          </a:p>
          <a:p>
            <a:pPr>
              <a:defRPr/>
            </a:pPr>
            <a:r>
              <a:rPr lang="zh-SG" altLang="en-US" b="1" dirty="0">
                <a:solidFill>
                  <a:srgbClr val="000000"/>
                </a:solidFill>
                <a:effectLst>
                  <a:outerShdw blurRad="38100" dist="38100" dir="2700000" algn="tl">
                    <a:srgbClr val="000000">
                      <a:alpha val="43137"/>
                    </a:srgbClr>
                  </a:outerShdw>
                </a:effectLst>
              </a:rPr>
              <a:t>非 拉 铁 非</a:t>
            </a:r>
          </a:p>
          <a:p>
            <a:pPr>
              <a:defRPr/>
            </a:pPr>
            <a:r>
              <a:rPr lang="zh-SG" altLang="en-US" b="1" dirty="0">
                <a:solidFill>
                  <a:srgbClr val="000000"/>
                </a:solidFill>
                <a:effectLst>
                  <a:outerShdw blurRad="38100" dist="38100" dir="2700000" algn="tl">
                    <a:srgbClr val="000000">
                      <a:alpha val="43137"/>
                    </a:srgbClr>
                  </a:outerShdw>
                </a:effectLst>
              </a:rPr>
              <a:t>老 底 嘉</a:t>
            </a:r>
          </a:p>
        </p:txBody>
      </p:sp>
    </p:spTree>
    <p:extLst>
      <p:ext uri="{BB962C8B-B14F-4D97-AF65-F5344CB8AC3E}">
        <p14:creationId xmlns:p14="http://schemas.microsoft.com/office/powerpoint/2010/main" val="3352613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20700"/>
            <a:ext cx="9144000" cy="5814612"/>
          </a:xfrm>
          <a:prstGeom prst="rect">
            <a:avLst/>
          </a:prstGeom>
        </p:spPr>
      </p:pic>
      <p:sp>
        <p:nvSpPr>
          <p:cNvPr id="111618" name="Rectangle 2"/>
          <p:cNvSpPr>
            <a:spLocks noGrp="1" noChangeArrowheads="1"/>
          </p:cNvSpPr>
          <p:nvPr>
            <p:ph type="ctrTitle"/>
          </p:nvPr>
        </p:nvSpPr>
        <p:spPr>
          <a:xfrm>
            <a:off x="503371" y="316053"/>
            <a:ext cx="8245518" cy="1377280"/>
          </a:xfrm>
        </p:spPr>
        <p:txBody>
          <a:bodyPr/>
          <a:lstStyle/>
          <a:p>
            <a:r>
              <a:rPr lang="en-US" altLang="zh-CN" sz="6000" b="1" dirty="0">
                <a:effectLst>
                  <a:glow rad="177800">
                    <a:schemeClr val="tx1"/>
                  </a:glow>
                </a:effectLst>
                <a:latin typeface="Arial" charset="0"/>
                <a:ea typeface="ＭＳ Ｐゴシック" charset="0"/>
              </a:rPr>
              <a:t>《</a:t>
            </a:r>
            <a:r>
              <a:rPr lang="zh-CN" altLang="en-US" sz="6000" b="1" dirty="0">
                <a:effectLst>
                  <a:glow rad="177800">
                    <a:schemeClr val="tx1"/>
                  </a:glow>
                </a:effectLst>
                <a:latin typeface="Arial" charset="0"/>
                <a:ea typeface="ＭＳ Ｐゴシック" charset="0"/>
              </a:rPr>
              <a:t>启示录</a:t>
            </a:r>
            <a:r>
              <a:rPr lang="en-US" altLang="zh-CN" sz="6000" b="1" dirty="0">
                <a:effectLst>
                  <a:glow rad="177800">
                    <a:schemeClr val="tx1"/>
                  </a:glow>
                </a:effectLst>
                <a:latin typeface="Arial" charset="0"/>
                <a:ea typeface="ＭＳ Ｐゴシック" charset="0"/>
              </a:rPr>
              <a:t>》</a:t>
            </a:r>
            <a:r>
              <a:rPr lang="en-US" sz="6000" b="1" dirty="0">
                <a:effectLst>
                  <a:glow rad="177800">
                    <a:schemeClr val="tx1"/>
                  </a:glow>
                </a:effectLst>
                <a:latin typeface="Arial" charset="0"/>
                <a:ea typeface="ＭＳ Ｐゴシック" charset="0"/>
              </a:rPr>
              <a:t>2:18-29 </a:t>
            </a:r>
            <a:r>
              <a:rPr lang="zh-CN" altLang="en-US" sz="6000" b="1" dirty="0">
                <a:effectLst>
                  <a:glow rad="177800">
                    <a:schemeClr val="tx1"/>
                  </a:glow>
                </a:effectLst>
                <a:latin typeface="Arial" charset="0"/>
                <a:ea typeface="ＭＳ Ｐゴシック" charset="0"/>
              </a:rPr>
              <a:t>结构</a:t>
            </a:r>
            <a:endParaRPr lang="en-US" sz="6000" b="1" dirty="0">
              <a:effectLst>
                <a:glow rad="177800">
                  <a:schemeClr val="tx1"/>
                </a:glow>
              </a:effectLst>
              <a:latin typeface="Arial" charset="0"/>
              <a:ea typeface="ＭＳ Ｐゴシック" charset="0"/>
            </a:endParaRPr>
          </a:p>
        </p:txBody>
      </p:sp>
      <p:sp>
        <p:nvSpPr>
          <p:cNvPr id="5" name="Rectangle 2"/>
          <p:cNvSpPr txBox="1">
            <a:spLocks noChangeArrowheads="1"/>
          </p:cNvSpPr>
          <p:nvPr/>
        </p:nvSpPr>
        <p:spPr bwMode="auto">
          <a:xfrm>
            <a:off x="0" y="2517386"/>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000" b="1" dirty="0">
                <a:solidFill>
                  <a:srgbClr val="FFFFFF"/>
                </a:solidFill>
                <a:effectLst>
                  <a:glow rad="177800">
                    <a:srgbClr val="000000"/>
                  </a:glow>
                </a:effectLst>
                <a:latin typeface="Arial" charset="0"/>
                <a:ea typeface="ＭＳ Ｐゴシック" charset="0"/>
              </a:rPr>
              <a:t>负面</a:t>
            </a:r>
            <a:endParaRPr lang="en-US" sz="6000" b="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4771977" y="2537116"/>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000" b="1" dirty="0">
                <a:solidFill>
                  <a:srgbClr val="FFFFFF"/>
                </a:solidFill>
                <a:effectLst>
                  <a:glow rad="177800">
                    <a:srgbClr val="000000"/>
                  </a:glow>
                </a:effectLst>
                <a:latin typeface="Arial" charset="0"/>
                <a:ea typeface="ＭＳ Ｐゴシック" charset="0"/>
              </a:rPr>
              <a:t>正面</a:t>
            </a:r>
            <a:endParaRPr lang="en-US" sz="6000" b="1" dirty="0">
              <a:solidFill>
                <a:srgbClr val="FFFFFF"/>
              </a:solidFill>
              <a:effectLst>
                <a:glow rad="177800">
                  <a:srgbClr val="000000"/>
                </a:glow>
              </a:effectLst>
              <a:latin typeface="Arial" charset="0"/>
              <a:ea typeface="ＭＳ Ｐゴシック" charset="0"/>
            </a:endParaRPr>
          </a:p>
        </p:txBody>
      </p:sp>
      <p:sp>
        <p:nvSpPr>
          <p:cNvPr id="7" name="Rectangle 2"/>
          <p:cNvSpPr txBox="1">
            <a:spLocks noChangeArrowheads="1"/>
          </p:cNvSpPr>
          <p:nvPr/>
        </p:nvSpPr>
        <p:spPr bwMode="auto">
          <a:xfrm>
            <a:off x="0" y="4513103"/>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000" b="1" dirty="0">
                <a:solidFill>
                  <a:srgbClr val="FFFFFF"/>
                </a:solidFill>
                <a:effectLst>
                  <a:glow rad="177800">
                    <a:srgbClr val="000000"/>
                  </a:glow>
                </a:effectLst>
                <a:latin typeface="Arial" charset="0"/>
                <a:ea typeface="ＭＳ Ｐゴシック" charset="0"/>
              </a:rPr>
              <a:t>负面</a:t>
            </a:r>
            <a:endParaRPr lang="en-US" sz="6000" b="1" dirty="0">
              <a:solidFill>
                <a:srgbClr val="FFFFFF"/>
              </a:solidFill>
              <a:effectLst>
                <a:glow rad="177800">
                  <a:srgbClr val="000000"/>
                </a:glow>
              </a:effectLst>
              <a:latin typeface="Arial" charset="0"/>
              <a:ea typeface="ＭＳ Ｐゴシック" charset="0"/>
            </a:endParaRPr>
          </a:p>
        </p:txBody>
      </p:sp>
      <p:sp>
        <p:nvSpPr>
          <p:cNvPr id="8" name="Rectangle 2"/>
          <p:cNvSpPr txBox="1">
            <a:spLocks noChangeArrowheads="1"/>
          </p:cNvSpPr>
          <p:nvPr/>
        </p:nvSpPr>
        <p:spPr bwMode="auto">
          <a:xfrm>
            <a:off x="4771977" y="4513103"/>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000" b="1" dirty="0">
                <a:solidFill>
                  <a:srgbClr val="FFFFFF"/>
                </a:solidFill>
                <a:effectLst>
                  <a:glow rad="177800">
                    <a:srgbClr val="000000"/>
                  </a:glow>
                </a:effectLst>
                <a:latin typeface="Arial" charset="0"/>
                <a:ea typeface="ＭＳ Ｐゴシック" charset="0"/>
              </a:rPr>
              <a:t>正面</a:t>
            </a:r>
            <a:endParaRPr lang="en-US" sz="6000" b="1" dirty="0">
              <a:solidFill>
                <a:srgbClr val="FFFFFF"/>
              </a:solidFill>
              <a:effectLst>
                <a:glow rad="177800">
                  <a:srgbClr val="000000"/>
                </a:glow>
              </a:effectLst>
              <a:latin typeface="Arial" charset="0"/>
              <a:ea typeface="ＭＳ Ｐゴシック" charset="0"/>
            </a:endParaRPr>
          </a:p>
        </p:txBody>
      </p:sp>
      <p:sp>
        <p:nvSpPr>
          <p:cNvPr id="4" name="Right Arrow 3"/>
          <p:cNvSpPr/>
          <p:nvPr/>
        </p:nvSpPr>
        <p:spPr bwMode="auto">
          <a:xfrm>
            <a:off x="4030077" y="3345813"/>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2" name="Right Arrow 11"/>
          <p:cNvSpPr/>
          <p:nvPr/>
        </p:nvSpPr>
        <p:spPr bwMode="auto">
          <a:xfrm rot="9942352">
            <a:off x="1897111" y="4189412"/>
            <a:ext cx="4265933"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3" name="Right Arrow 12"/>
          <p:cNvSpPr/>
          <p:nvPr/>
        </p:nvSpPr>
        <p:spPr bwMode="auto">
          <a:xfrm>
            <a:off x="3920165" y="5196919"/>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114097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animBg="1"/>
      <p:bldP spid="12" grpId="0" animBg="1"/>
      <p:bldP spid="13"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effectLst>
                  <a:glow rad="177800">
                    <a:schemeClr val="tx1"/>
                  </a:glow>
                </a:effectLst>
                <a:latin typeface="Arial" charset="0"/>
                <a:ea typeface="ＭＳ Ｐゴシック" charset="0"/>
              </a:rPr>
              <a:t>耶稣对信徒</a:t>
            </a:r>
            <a:r>
              <a:rPr lang="en-US" b="1" dirty="0">
                <a:effectLst>
                  <a:glow rad="177800">
                    <a:schemeClr val="tx1"/>
                  </a:glow>
                </a:effectLst>
                <a:latin typeface="Arial" charset="0"/>
                <a:ea typeface="ＭＳ Ｐゴシック" charset="0"/>
              </a:rPr>
              <a:t> </a:t>
            </a:r>
            <a:r>
              <a:rPr lang="zh-CN" altLang="en-US" b="1" dirty="0">
                <a:solidFill>
                  <a:srgbClr val="FFFF00"/>
                </a:solidFill>
                <a:effectLst>
                  <a:glow rad="177800">
                    <a:schemeClr val="tx1"/>
                  </a:glow>
                </a:effectLst>
                <a:latin typeface="Arial" charset="0"/>
                <a:ea typeface="ＭＳ Ｐゴシック" charset="0"/>
              </a:rPr>
              <a:t>不道德行为，</a:t>
            </a:r>
            <a:r>
              <a:rPr lang="zh-CN" altLang="en-US" b="1" dirty="0">
                <a:effectLst>
                  <a:glow rad="177800">
                    <a:schemeClr val="tx1"/>
                  </a:glow>
                </a:effectLst>
                <a:latin typeface="Arial" charset="0"/>
                <a:ea typeface="ＭＳ Ｐゴシック" charset="0"/>
              </a:rPr>
              <a:t>如何反应</a:t>
            </a:r>
            <a:r>
              <a:rPr lang="en-US" b="1" dirty="0">
                <a:effectLst>
                  <a:glow rad="177800">
                    <a:schemeClr val="tx1"/>
                  </a:glow>
                </a:effectLst>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49081880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45"/>
            <a:ext cx="5826536" cy="7222979"/>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en-US" sz="5400" b="1" dirty="0">
                <a:effectLst>
                  <a:glow rad="177800">
                    <a:schemeClr val="tx1"/>
                  </a:glow>
                </a:effectLst>
                <a:latin typeface="Arial" charset="0"/>
                <a:ea typeface="ＭＳ Ｐゴシック" charset="0"/>
              </a:rPr>
              <a:t>I.  </a:t>
            </a:r>
            <a:r>
              <a:rPr lang="zh-CN" altLang="en-US" sz="5400" b="1" dirty="0">
                <a:effectLst>
                  <a:glow rad="177800">
                    <a:schemeClr val="tx1"/>
                  </a:glow>
                </a:effectLst>
                <a:latin typeface="Arial" charset="0"/>
                <a:ea typeface="ＭＳ Ｐゴシック" charset="0"/>
              </a:rPr>
              <a:t>耶稣</a:t>
            </a:r>
            <a:r>
              <a:rPr lang="zh-CN" altLang="en-US" sz="5400" b="1" dirty="0">
                <a:solidFill>
                  <a:srgbClr val="FFFF00"/>
                </a:solidFill>
                <a:effectLst>
                  <a:glow rad="177800">
                    <a:schemeClr val="tx1"/>
                  </a:glow>
                </a:effectLst>
                <a:latin typeface="Arial" charset="0"/>
                <a:ea typeface="ＭＳ Ｐゴシック" charset="0"/>
              </a:rPr>
              <a:t>审判</a:t>
            </a:r>
            <a:r>
              <a:rPr lang="en-US" sz="5400" b="1" dirty="0">
                <a:effectLst>
                  <a:glow rad="177800">
                    <a:schemeClr val="tx1"/>
                  </a:glow>
                </a:effectLst>
                <a:latin typeface="Arial" charset="0"/>
                <a:ea typeface="ＭＳ Ｐゴシック" charset="0"/>
              </a:rPr>
              <a:t> </a:t>
            </a:r>
            <a:r>
              <a:rPr lang="zh-CN" altLang="en-US" sz="5400" b="1" dirty="0">
                <a:effectLst>
                  <a:glow rad="177800">
                    <a:schemeClr val="tx1"/>
                  </a:glow>
                </a:effectLst>
                <a:latin typeface="Arial" charset="0"/>
                <a:ea typeface="ＭＳ Ｐゴシック" charset="0"/>
              </a:rPr>
              <a:t>信徒的罪</a:t>
            </a:r>
            <a:r>
              <a:rPr lang="en-US" sz="5400" b="1" dirty="0">
                <a:effectLst>
                  <a:glow rad="177800">
                    <a:schemeClr val="tx1"/>
                  </a:glow>
                </a:effectLst>
                <a:latin typeface="Arial" charset="0"/>
                <a:ea typeface="ＭＳ Ｐゴシック" charset="0"/>
              </a:rPr>
              <a:t> (2:18).</a:t>
            </a:r>
          </a:p>
        </p:txBody>
      </p:sp>
    </p:spTree>
    <p:extLst>
      <p:ext uri="{BB962C8B-B14F-4D97-AF65-F5344CB8AC3E}">
        <p14:creationId xmlns:p14="http://schemas.microsoft.com/office/powerpoint/2010/main" val="275630301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推 雅 推 喇 城 </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extLst>
      <p:ext uri="{BB962C8B-B14F-4D97-AF65-F5344CB8AC3E}">
        <p14:creationId xmlns:p14="http://schemas.microsoft.com/office/powerpoint/2010/main" val="2663897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par>
                          <p:cTn id="47" fill="hold" nodeType="afterGroup">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par>
                          <p:cTn id="50" fill="hold" nodeType="afterGroup">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par>
                          <p:cTn id="53" fill="hold" nodeType="afterGroup">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par>
                          <p:cTn id="56" fill="hold" nodeType="afterGroup">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par>
                          <p:cTn id="62" fill="hold" nodeType="afterGroup">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zh-CN" altLang="en-US" dirty="0"/>
              <a:t>推 雅 推 喇</a:t>
            </a:r>
            <a:endParaRPr lang="en-SG" dirty="0"/>
          </a:p>
        </p:txBody>
      </p:sp>
      <p:pic>
        <p:nvPicPr>
          <p:cNvPr id="11268" name="Picture 2" descr="C:\Users\bs\Documents\Bible Text &amp; Chart\NT\Revelation\Others\Thyatira &amp; Sardis.jpg"/>
          <p:cNvPicPr>
            <a:picLocks noChangeAspect="1" noChangeArrowheads="1"/>
          </p:cNvPicPr>
          <p:nvPr/>
        </p:nvPicPr>
        <p:blipFill rotWithShape="1">
          <a:blip r:embed="rId2" cstate="print"/>
          <a:srcRect t="35298" r="42914" b="35284"/>
          <a:stretch/>
        </p:blipFill>
        <p:spPr bwMode="auto">
          <a:xfrm>
            <a:off x="-28671" y="3204728"/>
            <a:ext cx="6429471" cy="3653272"/>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7" name="Content Placeholder 2"/>
          <p:cNvSpPr txBox="1">
            <a:spLocks/>
          </p:cNvSpPr>
          <p:nvPr/>
        </p:nvSpPr>
        <p:spPr>
          <a:xfrm>
            <a:off x="531813" y="1023669"/>
            <a:ext cx="8229600" cy="19812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charset="0"/>
              <a:buNone/>
            </a:pPr>
            <a:r>
              <a:rPr lang="zh-CN" altLang="en-US" b="1" dirty="0"/>
              <a:t>推 雅 推 喇以紫色染料以及制革、染色、羊毛和亚麻纺织工人协会出名，因此广泛使用陶罐</a:t>
            </a:r>
            <a:r>
              <a:rPr lang="en-US" altLang="zh-CN" b="1" dirty="0"/>
              <a:t>, </a:t>
            </a:r>
            <a:r>
              <a:rPr lang="zh-CN" altLang="en-US" b="1" dirty="0"/>
              <a:t>也经常有异教庆典活动。许多基督徒宁死也不愿妥协，不愿参与协会庆典活动。</a:t>
            </a:r>
            <a:endParaRPr lang="en-SG" b="1" dirty="0"/>
          </a:p>
        </p:txBody>
      </p:sp>
      <p:sp>
        <p:nvSpPr>
          <p:cNvPr id="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srgbClr val="FFFFFF"/>
                </a:solidFill>
                <a:latin typeface="Arial" charset="0"/>
                <a:cs typeface="Arial" charset="0"/>
              </a:rPr>
              <a:t>355</a:t>
            </a:r>
          </a:p>
        </p:txBody>
      </p:sp>
    </p:spTree>
    <p:extLst>
      <p:ext uri="{BB962C8B-B14F-4D97-AF65-F5344CB8AC3E}">
        <p14:creationId xmlns:p14="http://schemas.microsoft.com/office/powerpoint/2010/main" val="205665600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zh-CN" altLang="en-US" dirty="0"/>
              <a:t>推 雅 推 喇</a:t>
            </a:r>
            <a:endParaRPr lang="en-SG" dirty="0"/>
          </a:p>
        </p:txBody>
      </p:sp>
      <p:pic>
        <p:nvPicPr>
          <p:cNvPr id="11268" name="Picture 2" descr="C:\Users\bs\Documents\Bible Text &amp; Chart\NT\Revelation\Others\Thyatira &amp; Sardis.jpg"/>
          <p:cNvPicPr>
            <a:picLocks noChangeAspect="1" noChangeArrowheads="1"/>
          </p:cNvPicPr>
          <p:nvPr/>
        </p:nvPicPr>
        <p:blipFill rotWithShape="1">
          <a:blip r:embed="rId2" cstate="print"/>
          <a:srcRect r="42785" b="71790"/>
          <a:stretch/>
        </p:blipFill>
        <p:spPr bwMode="auto">
          <a:xfrm>
            <a:off x="0" y="1066800"/>
            <a:ext cx="9144000" cy="4971059"/>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6" name="Content Placeholder 2"/>
          <p:cNvSpPr txBox="1">
            <a:spLocks/>
          </p:cNvSpPr>
          <p:nvPr/>
        </p:nvSpPr>
        <p:spPr>
          <a:xfrm>
            <a:off x="0" y="5257800"/>
            <a:ext cx="9144000" cy="1600200"/>
          </a:xfrm>
          <a:prstGeom prst="rect">
            <a:avLst/>
          </a:prstGeom>
          <a:solidFill>
            <a:schemeClr val="tx1"/>
          </a:soli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zh-CN" altLang="en-US" b="1" dirty="0"/>
              <a:t>推 雅 推 喇的贸易行业协会比其他城市还要多，这些协会都供奉行业神。基督徒因不拜偶像而遇到生计上的困难。</a:t>
            </a:r>
            <a:endParaRPr lang="en-SG" b="1" dirty="0"/>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srgbClr val="FFFFFF"/>
                </a:solidFill>
                <a:latin typeface="Arial" charset="0"/>
                <a:cs typeface="Arial" charset="0"/>
              </a:rPr>
              <a:t>355</a:t>
            </a:r>
          </a:p>
        </p:txBody>
      </p:sp>
    </p:spTree>
    <p:extLst>
      <p:ext uri="{BB962C8B-B14F-4D97-AF65-F5344CB8AC3E}">
        <p14:creationId xmlns:p14="http://schemas.microsoft.com/office/powerpoint/2010/main" val="122924040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386814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descr="page-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38" y="0"/>
            <a:ext cx="7959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zh-CN" altLang="en-US" dirty="0"/>
              <a:t>文化的中心</a:t>
            </a:r>
            <a:endParaRPr lang="en-US" dirty="0"/>
          </a:p>
        </p:txBody>
      </p:sp>
    </p:spTree>
    <p:extLst>
      <p:ext uri="{BB962C8B-B14F-4D97-AF65-F5344CB8AC3E}">
        <p14:creationId xmlns:p14="http://schemas.microsoft.com/office/powerpoint/2010/main" val="2545650425"/>
      </p:ext>
    </p:extLst>
  </p:cSld>
  <p:clrMapOvr>
    <a:masterClrMapping/>
  </p:clrMapOvr>
  <p:transition>
    <p:cove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626" name="Rectangle 2"/>
          <p:cNvSpPr>
            <a:spLocks noGrp="1" noChangeArrowheads="1"/>
          </p:cNvSpPr>
          <p:nvPr>
            <p:ph type="title"/>
          </p:nvPr>
        </p:nvSpPr>
        <p:spPr>
          <a:xfrm>
            <a:off x="0" y="353095"/>
            <a:ext cx="3331304" cy="2168525"/>
          </a:xfrm>
        </p:spPr>
        <p:txBody>
          <a:bodyPr anchor="t"/>
          <a:lstStyle/>
          <a:p>
            <a:pPr algn="ctr" eaLnBrk="1" hangingPunct="1">
              <a:defRPr/>
            </a:pPr>
            <a:r>
              <a:rPr lang="zh-CN" altLang="en-US" sz="4000" b="1" dirty="0">
                <a:effectLst>
                  <a:glow rad="101600">
                    <a:schemeClr val="bg1"/>
                  </a:glow>
                </a:effectLst>
                <a:latin typeface="Arial"/>
                <a:cs typeface="Arial"/>
              </a:rPr>
              <a:t>对耶稣的描述</a:t>
            </a:r>
            <a:endParaRPr lang="en-US" sz="4000" b="1" dirty="0">
              <a:effectLst>
                <a:glow rad="101600">
                  <a:schemeClr val="bg1"/>
                </a:glow>
              </a:effectLst>
              <a:latin typeface="Arial"/>
              <a:cs typeface="Arial"/>
            </a:endParaRPr>
          </a:p>
        </p:txBody>
      </p:sp>
      <p:sp>
        <p:nvSpPr>
          <p:cNvPr id="26627" name="Rectangle 3"/>
          <p:cNvSpPr>
            <a:spLocks noGrp="1" noChangeArrowheads="1"/>
          </p:cNvSpPr>
          <p:nvPr>
            <p:ph type="body" idx="1"/>
          </p:nvPr>
        </p:nvSpPr>
        <p:spPr>
          <a:xfrm>
            <a:off x="136965" y="1868282"/>
            <a:ext cx="3271398" cy="4885613"/>
          </a:xfrm>
        </p:spPr>
        <p:txBody>
          <a:bodyPr/>
          <a:lstStyle/>
          <a:p>
            <a:pPr marL="0" indent="0" eaLnBrk="1" hangingPunct="1">
              <a:buNone/>
              <a:defRPr/>
            </a:pPr>
            <a:r>
              <a:rPr lang="en-US" sz="4400" b="1" dirty="0">
                <a:effectLst>
                  <a:glow rad="101600">
                    <a:schemeClr val="bg1"/>
                  </a:glow>
                </a:effectLst>
                <a:latin typeface="Arial"/>
                <a:cs typeface="Arial"/>
              </a:rPr>
              <a:t>"</a:t>
            </a:r>
            <a:r>
              <a:rPr lang="zh-TW" altLang="en-US" sz="4400" b="1" dirty="0">
                <a:effectLst>
                  <a:glow rad="101600">
                    <a:schemeClr val="bg1"/>
                  </a:glow>
                </a:effectLst>
              </a:rPr>
              <a:t>神的儿子， 那眼睛像火燄、 两脚像光铜的， 这样说</a:t>
            </a:r>
            <a:r>
              <a:rPr lang="en-US" sz="4400" b="1" dirty="0">
                <a:effectLst>
                  <a:glow rad="101600">
                    <a:schemeClr val="bg1"/>
                  </a:glow>
                </a:effectLst>
                <a:latin typeface="Arial"/>
                <a:cs typeface="Arial"/>
              </a:rPr>
              <a:t>" (2:18 )</a:t>
            </a:r>
          </a:p>
        </p:txBody>
      </p:sp>
    </p:spTree>
    <p:extLst>
      <p:ext uri="{BB962C8B-B14F-4D97-AF65-F5344CB8AC3E}">
        <p14:creationId xmlns:p14="http://schemas.microsoft.com/office/powerpoint/2010/main" val="1781158497"/>
      </p:ext>
    </p:extLst>
  </p:cSld>
  <p:clrMapOvr>
    <a:masterClrMapping/>
  </p:clrMapOvr>
  <p:transition>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effectLst>
                  <a:glow rad="177800">
                    <a:schemeClr val="tx1"/>
                  </a:glow>
                </a:effectLst>
                <a:latin typeface="Arial" charset="0"/>
                <a:ea typeface="ＭＳ Ｐゴシック" charset="0"/>
              </a:rPr>
              <a:t>耶稣对信徒</a:t>
            </a:r>
            <a:r>
              <a:rPr lang="en-US" b="1" dirty="0">
                <a:effectLst>
                  <a:glow rad="177800">
                    <a:schemeClr val="tx1"/>
                  </a:glow>
                </a:effectLst>
                <a:latin typeface="Arial" charset="0"/>
                <a:ea typeface="ＭＳ Ｐゴシック" charset="0"/>
              </a:rPr>
              <a:t> </a:t>
            </a:r>
            <a:r>
              <a:rPr lang="zh-CN" altLang="en-US" b="1" dirty="0">
                <a:solidFill>
                  <a:srgbClr val="FFFF00"/>
                </a:solidFill>
                <a:effectLst>
                  <a:glow rad="177800">
                    <a:schemeClr val="tx1"/>
                  </a:glow>
                </a:effectLst>
                <a:latin typeface="Arial" charset="0"/>
                <a:ea typeface="ＭＳ Ｐゴシック" charset="0"/>
              </a:rPr>
              <a:t>不道德行为，</a:t>
            </a:r>
            <a:r>
              <a:rPr lang="zh-CN" altLang="en-US" b="1" dirty="0">
                <a:effectLst>
                  <a:glow rad="177800">
                    <a:schemeClr val="tx1"/>
                  </a:glow>
                </a:effectLst>
                <a:latin typeface="Arial" charset="0"/>
                <a:ea typeface="ＭＳ Ｐゴシック" charset="0"/>
              </a:rPr>
              <a:t>如何反应</a:t>
            </a:r>
            <a:r>
              <a:rPr lang="en-US" b="1" dirty="0">
                <a:effectLst>
                  <a:glow rad="177800">
                    <a:schemeClr val="tx1"/>
                  </a:glow>
                </a:effectLst>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49081880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0"/>
            <a:ext cx="9148629" cy="2435308"/>
          </a:xfrm>
        </p:spPr>
        <p:txBody>
          <a:bodyPr/>
          <a:lstStyle/>
          <a:p>
            <a:pPr marL="895350" indent="-895350" algn="l"/>
            <a:r>
              <a:rPr lang="en-US" sz="5400" b="1" dirty="0">
                <a:effectLst>
                  <a:glow rad="177800">
                    <a:schemeClr val="tx1"/>
                  </a:glow>
                </a:effectLst>
                <a:latin typeface="Arial" charset="0"/>
                <a:ea typeface="ＭＳ Ｐゴシック" charset="0"/>
              </a:rPr>
              <a:t>II.	</a:t>
            </a:r>
            <a:r>
              <a:rPr lang="zh-CN" altLang="en-US" sz="5400" b="1" dirty="0">
                <a:effectLst>
                  <a:glow rad="177800">
                    <a:schemeClr val="tx1"/>
                  </a:glow>
                </a:effectLst>
                <a:latin typeface="Arial" charset="0"/>
                <a:ea typeface="ＭＳ Ｐゴシック" charset="0"/>
              </a:rPr>
              <a:t>耶稣</a:t>
            </a:r>
            <a:r>
              <a:rPr lang="en-US" sz="5400" b="1" dirty="0">
                <a:effectLst>
                  <a:glow rad="177800">
                    <a:schemeClr val="tx1"/>
                  </a:glow>
                </a:effectLst>
                <a:latin typeface="Arial" charset="0"/>
                <a:ea typeface="ＭＳ Ｐゴシック" charset="0"/>
              </a:rPr>
              <a:t> </a:t>
            </a:r>
            <a:r>
              <a:rPr lang="zh-CN" altLang="en-US" sz="5400" b="1" dirty="0">
                <a:solidFill>
                  <a:srgbClr val="FFFF00"/>
                </a:solidFill>
                <a:effectLst>
                  <a:glow rad="177800">
                    <a:schemeClr val="tx1"/>
                  </a:glow>
                </a:effectLst>
                <a:latin typeface="Arial" charset="0"/>
                <a:ea typeface="ＭＳ Ｐゴシック" charset="0"/>
              </a:rPr>
              <a:t>称赞</a:t>
            </a:r>
            <a:r>
              <a:rPr lang="en-US" sz="5400" b="1" dirty="0">
                <a:effectLst>
                  <a:glow rad="177800">
                    <a:schemeClr val="tx1"/>
                  </a:glow>
                </a:effectLst>
                <a:latin typeface="Arial" charset="0"/>
                <a:ea typeface="ＭＳ Ｐゴシック" charset="0"/>
              </a:rPr>
              <a:t> </a:t>
            </a:r>
            <a:r>
              <a:rPr lang="zh-CN" altLang="en-US" sz="5400" b="1" dirty="0">
                <a:effectLst>
                  <a:glow rad="177800">
                    <a:schemeClr val="tx1"/>
                  </a:glow>
                </a:effectLst>
                <a:latin typeface="Arial" charset="0"/>
                <a:ea typeface="ＭＳ Ｐゴシック" charset="0"/>
              </a:rPr>
              <a:t>他们的服侍</a:t>
            </a:r>
            <a:r>
              <a:rPr lang="en-US" sz="5400" b="1" dirty="0">
                <a:effectLst>
                  <a:glow rad="177800">
                    <a:schemeClr val="tx1"/>
                  </a:glow>
                </a:effectLst>
                <a:latin typeface="Arial" charset="0"/>
                <a:ea typeface="ＭＳ Ｐゴシック" charset="0"/>
              </a:rPr>
              <a:t>(2:19). </a:t>
            </a:r>
          </a:p>
        </p:txBody>
      </p:sp>
      <p:pic>
        <p:nvPicPr>
          <p:cNvPr id="2" name="Picture 1"/>
          <p:cNvPicPr>
            <a:picLocks noChangeAspect="1"/>
          </p:cNvPicPr>
          <p:nvPr/>
        </p:nvPicPr>
        <p:blipFill>
          <a:blip r:embed="rId3"/>
          <a:stretch>
            <a:fillRect/>
          </a:stretch>
        </p:blipFill>
        <p:spPr>
          <a:xfrm>
            <a:off x="793655" y="2135024"/>
            <a:ext cx="4699000" cy="4419600"/>
          </a:xfrm>
          <a:prstGeom prst="rect">
            <a:avLst/>
          </a:prstGeom>
        </p:spPr>
      </p:pic>
    </p:spTree>
    <p:extLst>
      <p:ext uri="{BB962C8B-B14F-4D97-AF65-F5344CB8AC3E}">
        <p14:creationId xmlns:p14="http://schemas.microsoft.com/office/powerpoint/2010/main" val="254434003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3060728" y="2332566"/>
            <a:ext cx="2663800" cy="2663825"/>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182853" y="2652601"/>
              <a:ext cx="2633168" cy="1939335"/>
            </a:xfrm>
            <a:prstGeom prst="rect">
              <a:avLst/>
            </a:prstGeom>
            <a:noFill/>
          </p:spPr>
          <p:txBody>
            <a:bodyPr wrap="square">
              <a:spAutoFit/>
            </a:bodyPr>
            <a:lstStyle/>
            <a:p>
              <a:pPr algn="ctr">
                <a:defRPr/>
              </a:pPr>
              <a:r>
                <a:rPr lang="zh-SG" altLang="en-US" sz="2000" b="1" dirty="0">
                  <a:solidFill>
                    <a:srgbClr val="FFFFFF"/>
                  </a:solidFill>
                  <a:effectLst>
                    <a:outerShdw blurRad="38100" dist="38100" dir="2700000" algn="tl">
                      <a:srgbClr val="000000">
                        <a:alpha val="43137"/>
                      </a:srgbClr>
                    </a:outerShdw>
                  </a:effectLst>
                  <a:latin typeface="Arial"/>
                  <a:cs typeface="Arial"/>
                </a:rPr>
                <a:t>表扬</a:t>
              </a:r>
              <a:r>
                <a:rPr lang="en-US" sz="2000"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sz="2000"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
        <p:nvSpPr>
          <p:cNvPr id="2" name="TextBox 1">
            <a:extLst>
              <a:ext uri="{FF2B5EF4-FFF2-40B4-BE49-F238E27FC236}">
                <a16:creationId xmlns:a16="http://schemas.microsoft.com/office/drawing/2014/main" id="{A38B8D4E-5BAE-C7DB-7545-7F4E62BA65DD}"/>
              </a:ext>
            </a:extLst>
          </p:cNvPr>
          <p:cNvSpPr txBox="1"/>
          <p:nvPr/>
        </p:nvSpPr>
        <p:spPr>
          <a:xfrm>
            <a:off x="-2438400" y="2830286"/>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9881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0" y="103922"/>
            <a:ext cx="9144000" cy="3373228"/>
          </a:xfrm>
        </p:spPr>
        <p:txBody>
          <a:bodyPr/>
          <a:lstStyle/>
          <a:p>
            <a:pPr eaLnBrk="1" hangingPunct="1">
              <a:defRPr/>
            </a:pPr>
            <a:r>
              <a:rPr lang="en-US" sz="4000" b="1" dirty="0">
                <a:effectLst>
                  <a:glow rad="152400">
                    <a:schemeClr val="accent6"/>
                  </a:glow>
                </a:effectLst>
                <a:latin typeface="Arial"/>
                <a:cs typeface="Arial"/>
              </a:rPr>
              <a:t>"</a:t>
            </a:r>
            <a:r>
              <a:rPr lang="zh-TW" altLang="en-US" sz="4000" b="1" dirty="0">
                <a:effectLst>
                  <a:glow rad="152400">
                    <a:schemeClr val="accent6"/>
                  </a:glow>
                </a:effectLst>
                <a:latin typeface="Arial"/>
              </a:rPr>
              <a:t>我知道你的行为， 你的爱心、 信心、 服侍和忍耐， 也知道你后来所作的比先前的还要多</a:t>
            </a:r>
            <a:r>
              <a:rPr lang="en-US" sz="4000" b="1" dirty="0">
                <a:effectLst>
                  <a:glow rad="152400">
                    <a:schemeClr val="accent6"/>
                  </a:glow>
                </a:effectLst>
                <a:latin typeface="Arial"/>
                <a:cs typeface="Arial"/>
              </a:rPr>
              <a:t>" (2:19 </a:t>
            </a:r>
            <a:r>
              <a:rPr lang="en-US" sz="3600" b="1" dirty="0">
                <a:effectLst>
                  <a:glow rad="152400">
                    <a:schemeClr val="accent6"/>
                  </a:glow>
                </a:effectLst>
                <a:latin typeface="Arial"/>
                <a:cs typeface="Arial"/>
              </a:rPr>
              <a:t>CNV</a:t>
            </a:r>
            <a:r>
              <a:rPr lang="en-US" sz="4000" b="1" dirty="0">
                <a:effectLst>
                  <a:glow rad="152400">
                    <a:schemeClr val="accent6"/>
                  </a:glow>
                </a:effectLst>
                <a:latin typeface="Arial"/>
                <a:cs typeface="Arial"/>
              </a:rPr>
              <a:t>)</a:t>
            </a:r>
            <a:endParaRPr lang="en-US" sz="4000" b="1" dirty="0">
              <a:solidFill>
                <a:srgbClr val="FFFFFF"/>
              </a:solidFill>
              <a:effectLst>
                <a:glow rad="152400">
                  <a:schemeClr val="accent6"/>
                </a:glow>
              </a:effectLst>
              <a:latin typeface="Arial"/>
              <a:cs typeface="Arial"/>
            </a:endParaRPr>
          </a:p>
        </p:txBody>
      </p:sp>
    </p:spTree>
    <p:extLst>
      <p:ext uri="{BB962C8B-B14F-4D97-AF65-F5344CB8AC3E}">
        <p14:creationId xmlns:p14="http://schemas.microsoft.com/office/powerpoint/2010/main" val="44535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6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7406" y="-1"/>
            <a:ext cx="10504065" cy="7002710"/>
          </a:xfrm>
          <a:prstGeom prst="rect">
            <a:avLst/>
          </a:prstGeom>
        </p:spPr>
      </p:pic>
      <p:sp>
        <p:nvSpPr>
          <p:cNvPr id="316419" name="Rectangle 3"/>
          <p:cNvSpPr>
            <a:spLocks noGrp="1" noChangeArrowheads="1"/>
          </p:cNvSpPr>
          <p:nvPr>
            <p:ph type="ctrTitle"/>
          </p:nvPr>
        </p:nvSpPr>
        <p:spPr>
          <a:xfrm>
            <a:off x="527050" y="437058"/>
            <a:ext cx="8616950" cy="661987"/>
          </a:xfrm>
        </p:spPr>
        <p:txBody>
          <a:bodyPr/>
          <a:lstStyle/>
          <a:p>
            <a:pPr eaLnBrk="1" hangingPunct="1">
              <a:defRPr/>
            </a:pPr>
            <a:r>
              <a:rPr lang="zh-CN" altLang="en-US" sz="4000" b="1" dirty="0">
                <a:solidFill>
                  <a:srgbClr val="FFFFFF"/>
                </a:solidFill>
                <a:effectLst/>
                <a:latin typeface="Tahoma" charset="0"/>
              </a:rPr>
              <a:t>我们当中谁是应当受称赞的</a:t>
            </a:r>
            <a:r>
              <a:rPr lang="en-US" sz="4000" b="1" dirty="0">
                <a:solidFill>
                  <a:srgbClr val="FFFFFF"/>
                </a:solidFill>
                <a:effectLst/>
                <a:latin typeface="Tahoma" charset="0"/>
              </a:rPr>
              <a:t>?</a:t>
            </a:r>
          </a:p>
        </p:txBody>
      </p:sp>
    </p:spTree>
    <p:extLst>
      <p:ext uri="{BB962C8B-B14F-4D97-AF65-F5344CB8AC3E}">
        <p14:creationId xmlns:p14="http://schemas.microsoft.com/office/powerpoint/2010/main" val="185978193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ri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zh-CN" altLang="en-US" sz="4000" b="1" dirty="0">
                <a:solidFill>
                  <a:srgbClr val="FFFFFF"/>
                </a:solidFill>
                <a:effectLst/>
                <a:latin typeface="Tahoma" charset="0"/>
              </a:rPr>
              <a:t>米利暗（</a:t>
            </a:r>
            <a:r>
              <a:rPr lang="en-US" sz="4000" b="1" dirty="0">
                <a:solidFill>
                  <a:srgbClr val="FFFFFF"/>
                </a:solidFill>
                <a:effectLst/>
                <a:latin typeface="Tahoma" charset="0"/>
              </a:rPr>
              <a:t>Miriam Burnett</a:t>
            </a:r>
            <a:r>
              <a:rPr lang="zh-CN" altLang="en-US" sz="4000" b="1" dirty="0">
                <a:solidFill>
                  <a:srgbClr val="FFFFFF"/>
                </a:solidFill>
                <a:effectLst/>
                <a:latin typeface="Tahoma" charset="0"/>
              </a:rPr>
              <a:t>）</a:t>
            </a:r>
            <a:endParaRPr lang="en-US" sz="4000" b="1" dirty="0">
              <a:solidFill>
                <a:srgbClr val="FFFFFF"/>
              </a:solidFill>
              <a:effectLst/>
              <a:latin typeface="Tahoma" charset="0"/>
            </a:endParaRPr>
          </a:p>
        </p:txBody>
      </p:sp>
    </p:spTree>
    <p:extLst>
      <p:ext uri="{BB962C8B-B14F-4D97-AF65-F5344CB8AC3E}">
        <p14:creationId xmlns:p14="http://schemas.microsoft.com/office/powerpoint/2010/main" val="24445731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wis Barbara Christ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638"/>
            <a:ext cx="9116483" cy="6837362"/>
          </a:xfrm>
          <a:prstGeom prst="rect">
            <a:avLst/>
          </a:prstGeom>
        </p:spPr>
      </p:pic>
      <p:sp>
        <p:nvSpPr>
          <p:cNvPr id="316419" name="Rectangle 3"/>
          <p:cNvSpPr>
            <a:spLocks noGrp="1" noChangeArrowheads="1"/>
          </p:cNvSpPr>
          <p:nvPr>
            <p:ph type="ctrTitle"/>
          </p:nvPr>
        </p:nvSpPr>
        <p:spPr>
          <a:xfrm>
            <a:off x="0" y="20638"/>
            <a:ext cx="9144000" cy="661987"/>
          </a:xfrm>
        </p:spPr>
        <p:txBody>
          <a:bodyPr/>
          <a:lstStyle/>
          <a:p>
            <a:pPr eaLnBrk="1" hangingPunct="1">
              <a:defRPr/>
            </a:pPr>
            <a:r>
              <a:rPr lang="en-US" sz="3600" b="1" dirty="0">
                <a:solidFill>
                  <a:srgbClr val="FFFFFF"/>
                </a:solidFill>
                <a:effectLst/>
                <a:latin typeface="Tahoma" charset="0"/>
              </a:rPr>
              <a:t>Lewis, Barbara &amp; Christine Winkler</a:t>
            </a:r>
          </a:p>
        </p:txBody>
      </p:sp>
    </p:spTree>
    <p:extLst>
      <p:ext uri="{BB962C8B-B14F-4D97-AF65-F5344CB8AC3E}">
        <p14:creationId xmlns:p14="http://schemas.microsoft.com/office/powerpoint/2010/main" val="275643941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3.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14395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2.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5256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sphere">
          <a:fgClr>
            <a:srgbClr val="FF6600"/>
          </a:fgClr>
          <a:bgClr>
            <a:srgbClr val="CC0000"/>
          </a:bgClr>
        </a:pattFill>
        <a:effectLst/>
      </p:bgPr>
    </p:bg>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51555" name="Group 3"/>
          <p:cNvGrpSpPr>
            <a:grpSpLocks/>
          </p:cNvGrpSpPr>
          <p:nvPr/>
        </p:nvGrpSpPr>
        <p:grpSpPr bwMode="auto">
          <a:xfrm>
            <a:off x="0" y="228600"/>
            <a:ext cx="541338" cy="304800"/>
            <a:chOff x="4488" y="1488"/>
            <a:chExt cx="384" cy="192"/>
          </a:xfrm>
        </p:grpSpPr>
        <p:sp>
          <p:nvSpPr>
            <p:cNvPr id="151606" name="Oval 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607" name="Line 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56" name="Group 6"/>
          <p:cNvGrpSpPr>
            <a:grpSpLocks/>
          </p:cNvGrpSpPr>
          <p:nvPr/>
        </p:nvGrpSpPr>
        <p:grpSpPr bwMode="auto">
          <a:xfrm>
            <a:off x="0" y="609600"/>
            <a:ext cx="541338" cy="304800"/>
            <a:chOff x="4488" y="1488"/>
            <a:chExt cx="384" cy="192"/>
          </a:xfrm>
        </p:grpSpPr>
        <p:sp>
          <p:nvSpPr>
            <p:cNvPr id="151604" name="Oval 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605" name="Line 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57" name="Group 9"/>
          <p:cNvGrpSpPr>
            <a:grpSpLocks/>
          </p:cNvGrpSpPr>
          <p:nvPr/>
        </p:nvGrpSpPr>
        <p:grpSpPr bwMode="auto">
          <a:xfrm>
            <a:off x="0" y="990600"/>
            <a:ext cx="541338" cy="304800"/>
            <a:chOff x="4488" y="1488"/>
            <a:chExt cx="384" cy="192"/>
          </a:xfrm>
        </p:grpSpPr>
        <p:sp>
          <p:nvSpPr>
            <p:cNvPr id="151602"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603"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58" name="Group 12"/>
          <p:cNvGrpSpPr>
            <a:grpSpLocks/>
          </p:cNvGrpSpPr>
          <p:nvPr/>
        </p:nvGrpSpPr>
        <p:grpSpPr bwMode="auto">
          <a:xfrm>
            <a:off x="0" y="1371600"/>
            <a:ext cx="541338" cy="304800"/>
            <a:chOff x="4488" y="1488"/>
            <a:chExt cx="384" cy="192"/>
          </a:xfrm>
        </p:grpSpPr>
        <p:sp>
          <p:nvSpPr>
            <p:cNvPr id="151600"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601"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59" name="Group 15"/>
          <p:cNvGrpSpPr>
            <a:grpSpLocks/>
          </p:cNvGrpSpPr>
          <p:nvPr/>
        </p:nvGrpSpPr>
        <p:grpSpPr bwMode="auto">
          <a:xfrm>
            <a:off x="0" y="1752600"/>
            <a:ext cx="541338" cy="304800"/>
            <a:chOff x="4488" y="1488"/>
            <a:chExt cx="384" cy="192"/>
          </a:xfrm>
        </p:grpSpPr>
        <p:sp>
          <p:nvSpPr>
            <p:cNvPr id="151598"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99"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0" name="Group 18"/>
          <p:cNvGrpSpPr>
            <a:grpSpLocks/>
          </p:cNvGrpSpPr>
          <p:nvPr/>
        </p:nvGrpSpPr>
        <p:grpSpPr bwMode="auto">
          <a:xfrm>
            <a:off x="0" y="2133600"/>
            <a:ext cx="541338" cy="304800"/>
            <a:chOff x="4488" y="1488"/>
            <a:chExt cx="384" cy="192"/>
          </a:xfrm>
        </p:grpSpPr>
        <p:sp>
          <p:nvSpPr>
            <p:cNvPr id="151596"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97"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1" name="Group 21"/>
          <p:cNvGrpSpPr>
            <a:grpSpLocks/>
          </p:cNvGrpSpPr>
          <p:nvPr/>
        </p:nvGrpSpPr>
        <p:grpSpPr bwMode="auto">
          <a:xfrm>
            <a:off x="0" y="2514600"/>
            <a:ext cx="541338" cy="304800"/>
            <a:chOff x="4488" y="1488"/>
            <a:chExt cx="384" cy="192"/>
          </a:xfrm>
        </p:grpSpPr>
        <p:sp>
          <p:nvSpPr>
            <p:cNvPr id="151594"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95"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2" name="Group 24"/>
          <p:cNvGrpSpPr>
            <a:grpSpLocks/>
          </p:cNvGrpSpPr>
          <p:nvPr/>
        </p:nvGrpSpPr>
        <p:grpSpPr bwMode="auto">
          <a:xfrm>
            <a:off x="0" y="2895600"/>
            <a:ext cx="541338" cy="304800"/>
            <a:chOff x="4488" y="1488"/>
            <a:chExt cx="384" cy="192"/>
          </a:xfrm>
        </p:grpSpPr>
        <p:sp>
          <p:nvSpPr>
            <p:cNvPr id="151592"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93"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3" name="Group 27"/>
          <p:cNvGrpSpPr>
            <a:grpSpLocks/>
          </p:cNvGrpSpPr>
          <p:nvPr/>
        </p:nvGrpSpPr>
        <p:grpSpPr bwMode="auto">
          <a:xfrm>
            <a:off x="0" y="3276600"/>
            <a:ext cx="541338" cy="304800"/>
            <a:chOff x="4488" y="1488"/>
            <a:chExt cx="384" cy="192"/>
          </a:xfrm>
        </p:grpSpPr>
        <p:sp>
          <p:nvSpPr>
            <p:cNvPr id="151590"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91"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4" name="Group 30"/>
          <p:cNvGrpSpPr>
            <a:grpSpLocks/>
          </p:cNvGrpSpPr>
          <p:nvPr/>
        </p:nvGrpSpPr>
        <p:grpSpPr bwMode="auto">
          <a:xfrm>
            <a:off x="0" y="3657600"/>
            <a:ext cx="541338" cy="304800"/>
            <a:chOff x="4488" y="1488"/>
            <a:chExt cx="384" cy="192"/>
          </a:xfrm>
        </p:grpSpPr>
        <p:sp>
          <p:nvSpPr>
            <p:cNvPr id="151588"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89"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5" name="Group 33"/>
          <p:cNvGrpSpPr>
            <a:grpSpLocks/>
          </p:cNvGrpSpPr>
          <p:nvPr/>
        </p:nvGrpSpPr>
        <p:grpSpPr bwMode="auto">
          <a:xfrm>
            <a:off x="0" y="4038600"/>
            <a:ext cx="541338" cy="304800"/>
            <a:chOff x="4488" y="1488"/>
            <a:chExt cx="384" cy="192"/>
          </a:xfrm>
        </p:grpSpPr>
        <p:sp>
          <p:nvSpPr>
            <p:cNvPr id="151586"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87"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6" name="Group 36"/>
          <p:cNvGrpSpPr>
            <a:grpSpLocks/>
          </p:cNvGrpSpPr>
          <p:nvPr/>
        </p:nvGrpSpPr>
        <p:grpSpPr bwMode="auto">
          <a:xfrm>
            <a:off x="0" y="4419600"/>
            <a:ext cx="541338" cy="304800"/>
            <a:chOff x="4488" y="1488"/>
            <a:chExt cx="384" cy="192"/>
          </a:xfrm>
        </p:grpSpPr>
        <p:sp>
          <p:nvSpPr>
            <p:cNvPr id="151584"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85"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7" name="Group 39"/>
          <p:cNvGrpSpPr>
            <a:grpSpLocks/>
          </p:cNvGrpSpPr>
          <p:nvPr/>
        </p:nvGrpSpPr>
        <p:grpSpPr bwMode="auto">
          <a:xfrm>
            <a:off x="0" y="4800600"/>
            <a:ext cx="541338" cy="304800"/>
            <a:chOff x="4488" y="1488"/>
            <a:chExt cx="384" cy="192"/>
          </a:xfrm>
        </p:grpSpPr>
        <p:sp>
          <p:nvSpPr>
            <p:cNvPr id="151582"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83"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8" name="Group 42"/>
          <p:cNvGrpSpPr>
            <a:grpSpLocks/>
          </p:cNvGrpSpPr>
          <p:nvPr/>
        </p:nvGrpSpPr>
        <p:grpSpPr bwMode="auto">
          <a:xfrm>
            <a:off x="0" y="5181600"/>
            <a:ext cx="541338" cy="304800"/>
            <a:chOff x="4488" y="1488"/>
            <a:chExt cx="384" cy="192"/>
          </a:xfrm>
        </p:grpSpPr>
        <p:sp>
          <p:nvSpPr>
            <p:cNvPr id="151580"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81"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69" name="Group 45"/>
          <p:cNvGrpSpPr>
            <a:grpSpLocks/>
          </p:cNvGrpSpPr>
          <p:nvPr/>
        </p:nvGrpSpPr>
        <p:grpSpPr bwMode="auto">
          <a:xfrm>
            <a:off x="0" y="5562600"/>
            <a:ext cx="541338" cy="304800"/>
            <a:chOff x="4488" y="1488"/>
            <a:chExt cx="384" cy="192"/>
          </a:xfrm>
        </p:grpSpPr>
        <p:sp>
          <p:nvSpPr>
            <p:cNvPr id="151578"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79"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70" name="Group 48"/>
          <p:cNvGrpSpPr>
            <a:grpSpLocks/>
          </p:cNvGrpSpPr>
          <p:nvPr/>
        </p:nvGrpSpPr>
        <p:grpSpPr bwMode="auto">
          <a:xfrm>
            <a:off x="0" y="5943600"/>
            <a:ext cx="541338" cy="304800"/>
            <a:chOff x="4488" y="1488"/>
            <a:chExt cx="384" cy="192"/>
          </a:xfrm>
        </p:grpSpPr>
        <p:sp>
          <p:nvSpPr>
            <p:cNvPr id="151576"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77"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1571" name="Group 51"/>
          <p:cNvGrpSpPr>
            <a:grpSpLocks/>
          </p:cNvGrpSpPr>
          <p:nvPr/>
        </p:nvGrpSpPr>
        <p:grpSpPr bwMode="auto">
          <a:xfrm>
            <a:off x="0" y="6324600"/>
            <a:ext cx="541338" cy="304800"/>
            <a:chOff x="4488" y="1488"/>
            <a:chExt cx="384" cy="192"/>
          </a:xfrm>
        </p:grpSpPr>
        <p:sp>
          <p:nvSpPr>
            <p:cNvPr id="151574"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1575"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pic>
        <p:nvPicPr>
          <p:cNvPr id="37942" name="Photo Album.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551863"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73" name="Rectangle 55"/>
          <p:cNvSpPr>
            <a:spLocks noGrp="1" noChangeArrowheads="1"/>
          </p:cNvSpPr>
          <p:nvPr>
            <p:ph type="title" idx="4294967295"/>
          </p:nvPr>
        </p:nvSpPr>
        <p:spPr>
          <a:xfrm>
            <a:off x="7287003" y="5486400"/>
            <a:ext cx="1569660" cy="923330"/>
          </a:xfrm>
          <a:noFill/>
        </p:spPr>
        <p:txBody>
          <a:bodyPr wrap="none" anchor="t">
            <a:spAutoFit/>
          </a:bodyPr>
          <a:lstStyle/>
          <a:p>
            <a:pPr algn="l" eaLnBrk="1" hangingPunct="1"/>
            <a:r>
              <a:rPr lang="zh-SG" altLang="en-US" sz="5400" dirty="0">
                <a:solidFill>
                  <a:srgbClr val="FFFF99"/>
                </a:solidFill>
                <a:latin typeface="Paganini" charset="0"/>
                <a:ea typeface="ＭＳ Ｐゴシック" charset="0"/>
                <a:cs typeface="ＭＳ Ｐゴシック" charset="0"/>
              </a:rPr>
              <a:t>相册</a:t>
            </a:r>
            <a:endParaRPr lang="en-US" sz="5400" dirty="0">
              <a:solidFill>
                <a:srgbClr val="FFFF99"/>
              </a:solidFill>
              <a:latin typeface="Paganini" charset="0"/>
              <a:ea typeface="ＭＳ Ｐゴシック" charset="0"/>
              <a:cs typeface="ＭＳ Ｐゴシック" charset="0"/>
            </a:endParaRPr>
          </a:p>
        </p:txBody>
      </p:sp>
    </p:spTree>
    <p:extLst>
      <p:ext uri="{BB962C8B-B14F-4D97-AF65-F5344CB8AC3E}">
        <p14:creationId xmlns:p14="http://schemas.microsoft.com/office/powerpoint/2010/main" val="2010643550"/>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000" numSld="7">
                <p:cTn id="7" fill="remove" display="0">
                  <p:stCondLst>
                    <p:cond delay="indefinite"/>
                  </p:stCondLst>
                  <p:endCondLst>
                    <p:cond evt="onPrev" delay="0">
                      <p:tgtEl>
                        <p:sldTgt/>
                      </p:tgtEl>
                    </p:cond>
                    <p:cond evt="onStopAudio" delay="0">
                      <p:tgtEl>
                        <p:sldTgt/>
                      </p:tgtEl>
                    </p:cond>
                  </p:endCondLst>
                </p:cTn>
                <p:tgtEl>
                  <p:spTgt spid="37942"/>
                </p:tgtEl>
              </p:cMediaNode>
            </p:audio>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7.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895999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1.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570457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3.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623494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4830219" y="20638"/>
            <a:ext cx="4313781" cy="2327694"/>
          </a:xfrm>
        </p:spPr>
        <p:txBody>
          <a:bodyPr/>
          <a:lstStyle/>
          <a:p>
            <a:pPr eaLnBrk="1" hangingPunct="1">
              <a:defRPr/>
            </a:pPr>
            <a:r>
              <a:rPr lang="en-US" sz="4000" b="1" dirty="0">
                <a:solidFill>
                  <a:srgbClr val="FFFFFF"/>
                </a:solidFill>
                <a:effectLst/>
                <a:latin typeface="Tahoma" charset="0"/>
              </a:rPr>
              <a:t>Susan Griffith</a:t>
            </a:r>
          </a:p>
        </p:txBody>
      </p:sp>
      <p:pic>
        <p:nvPicPr>
          <p:cNvPr id="3" name="Picture 2" descr="Susan 2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8"/>
            <a:ext cx="4830219" cy="6858000"/>
          </a:xfrm>
          <a:prstGeom prst="rect">
            <a:avLst/>
          </a:prstGeom>
        </p:spPr>
      </p:pic>
    </p:spTree>
    <p:extLst>
      <p:ext uri="{BB962C8B-B14F-4D97-AF65-F5344CB8AC3E}">
        <p14:creationId xmlns:p14="http://schemas.microsoft.com/office/powerpoint/2010/main" val="379973478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452" y="-41945"/>
            <a:ext cx="9457559" cy="6920766"/>
          </a:xfrm>
          <a:prstGeom prst="rect">
            <a:avLst/>
          </a:prstGeom>
        </p:spPr>
      </p:pic>
      <p:sp>
        <p:nvSpPr>
          <p:cNvPr id="4" name="Rectangle 3"/>
          <p:cNvSpPr txBox="1">
            <a:spLocks noChangeArrowheads="1"/>
          </p:cNvSpPr>
          <p:nvPr/>
        </p:nvSpPr>
        <p:spPr bwMode="auto">
          <a:xfrm rot="19951790">
            <a:off x="2995133" y="100890"/>
            <a:ext cx="2932729" cy="1292582"/>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defTabSz="457200" eaLnBrk="1" hangingPunct="1">
              <a:defRPr/>
            </a:pPr>
            <a:r>
              <a:rPr lang="zh-CN" altLang="en-US" sz="4000" b="1" dirty="0">
                <a:solidFill>
                  <a:srgbClr val="000000"/>
                </a:solidFill>
                <a:effectLst/>
                <a:latin typeface="Arial"/>
                <a:cs typeface="Arial"/>
              </a:rPr>
              <a:t>优秀</a:t>
            </a:r>
            <a:endParaRPr lang="en-US" sz="4000" b="1" dirty="0">
              <a:solidFill>
                <a:srgbClr val="000000"/>
              </a:solidFill>
              <a:effectLst/>
              <a:latin typeface="Arial"/>
              <a:cs typeface="Arial"/>
            </a:endParaRPr>
          </a:p>
        </p:txBody>
      </p:sp>
      <p:sp>
        <p:nvSpPr>
          <p:cNvPr id="5" name="Rectangle 3"/>
          <p:cNvSpPr txBox="1">
            <a:spLocks noChangeArrowheads="1"/>
          </p:cNvSpPr>
          <p:nvPr/>
        </p:nvSpPr>
        <p:spPr bwMode="auto">
          <a:xfrm rot="19951790">
            <a:off x="3452955" y="858780"/>
            <a:ext cx="3294983"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defTabSz="457200" eaLnBrk="1" hangingPunct="1">
              <a:defRPr/>
            </a:pPr>
            <a:r>
              <a:rPr lang="zh-CN" altLang="en-US" sz="4000" b="1" dirty="0">
                <a:solidFill>
                  <a:srgbClr val="000000"/>
                </a:solidFill>
                <a:effectLst/>
                <a:latin typeface="Arial"/>
                <a:cs typeface="Arial"/>
              </a:rPr>
              <a:t>很好</a:t>
            </a:r>
            <a:endParaRPr lang="en-US" sz="4000" b="1" dirty="0">
              <a:solidFill>
                <a:srgbClr val="000000"/>
              </a:solidFill>
              <a:effectLst/>
              <a:latin typeface="Arial"/>
              <a:cs typeface="Arial"/>
            </a:endParaRPr>
          </a:p>
        </p:txBody>
      </p:sp>
      <p:sp>
        <p:nvSpPr>
          <p:cNvPr id="6" name="Rectangle 3"/>
          <p:cNvSpPr txBox="1">
            <a:spLocks noChangeArrowheads="1"/>
          </p:cNvSpPr>
          <p:nvPr/>
        </p:nvSpPr>
        <p:spPr bwMode="auto">
          <a:xfrm rot="19951790">
            <a:off x="3861451" y="2141928"/>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defTabSz="457200" eaLnBrk="1" hangingPunct="1">
              <a:defRPr/>
            </a:pPr>
            <a:r>
              <a:rPr lang="zh-CN" altLang="en-US" sz="4000" b="1" dirty="0">
                <a:solidFill>
                  <a:srgbClr val="000000"/>
                </a:solidFill>
                <a:effectLst/>
                <a:latin typeface="Arial"/>
                <a:cs typeface="Arial"/>
              </a:rPr>
              <a:t>好</a:t>
            </a:r>
            <a:endParaRPr lang="en-US" sz="4000" b="1" dirty="0">
              <a:solidFill>
                <a:srgbClr val="000000"/>
              </a:solidFill>
              <a:effectLst/>
              <a:latin typeface="Arial"/>
              <a:cs typeface="Arial"/>
            </a:endParaRPr>
          </a:p>
        </p:txBody>
      </p:sp>
      <p:sp>
        <p:nvSpPr>
          <p:cNvPr id="7" name="Rectangle 3"/>
          <p:cNvSpPr txBox="1">
            <a:spLocks noChangeArrowheads="1"/>
          </p:cNvSpPr>
          <p:nvPr/>
        </p:nvSpPr>
        <p:spPr bwMode="auto">
          <a:xfrm rot="19951790">
            <a:off x="4523734" y="3213471"/>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defTabSz="457200" eaLnBrk="1" hangingPunct="1">
              <a:defRPr/>
            </a:pPr>
            <a:r>
              <a:rPr lang="zh-CN" altLang="en-US" sz="4000" b="1" dirty="0">
                <a:solidFill>
                  <a:srgbClr val="000000"/>
                </a:solidFill>
                <a:effectLst/>
                <a:latin typeface="Arial"/>
                <a:cs typeface="Arial"/>
              </a:rPr>
              <a:t>一般</a:t>
            </a:r>
            <a:endParaRPr lang="en-US" sz="4000" b="1" dirty="0">
              <a:solidFill>
                <a:srgbClr val="000000"/>
              </a:solidFill>
              <a:effectLst/>
              <a:latin typeface="Arial"/>
              <a:cs typeface="Arial"/>
            </a:endParaRPr>
          </a:p>
        </p:txBody>
      </p:sp>
      <p:sp>
        <p:nvSpPr>
          <p:cNvPr id="8" name="Rectangle 3"/>
          <p:cNvSpPr txBox="1">
            <a:spLocks noChangeArrowheads="1"/>
          </p:cNvSpPr>
          <p:nvPr/>
        </p:nvSpPr>
        <p:spPr bwMode="auto">
          <a:xfrm rot="19951790">
            <a:off x="4947087" y="4307220"/>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defTabSz="457200" eaLnBrk="1" hangingPunct="1">
              <a:defRPr/>
            </a:pPr>
            <a:r>
              <a:rPr lang="zh-CN" altLang="en-US" sz="4000" b="1" dirty="0">
                <a:solidFill>
                  <a:srgbClr val="000000"/>
                </a:solidFill>
                <a:effectLst/>
                <a:latin typeface="Arial"/>
                <a:cs typeface="Arial"/>
              </a:rPr>
              <a:t>差</a:t>
            </a:r>
            <a:endParaRPr lang="en-US" sz="4000" b="1" dirty="0">
              <a:solidFill>
                <a:srgbClr val="000000"/>
              </a:solidFill>
              <a:effectLst/>
              <a:latin typeface="Arial"/>
              <a:cs typeface="Arial"/>
            </a:endParaRPr>
          </a:p>
        </p:txBody>
      </p:sp>
      <p:sp>
        <p:nvSpPr>
          <p:cNvPr id="316419" name="Rectangle 3"/>
          <p:cNvSpPr>
            <a:spLocks noGrp="1" noChangeArrowheads="1"/>
          </p:cNvSpPr>
          <p:nvPr>
            <p:ph type="ctrTitle"/>
          </p:nvPr>
        </p:nvSpPr>
        <p:spPr>
          <a:xfrm>
            <a:off x="6367945" y="20638"/>
            <a:ext cx="3027161" cy="2327694"/>
          </a:xfrm>
          <a:noFill/>
        </p:spPr>
        <p:txBody>
          <a:bodyPr/>
          <a:lstStyle/>
          <a:p>
            <a:pPr eaLnBrk="1" hangingPunct="1">
              <a:defRPr/>
            </a:pPr>
            <a:r>
              <a:rPr lang="zh-CN" altLang="en-US" sz="5400" b="1" dirty="0">
                <a:solidFill>
                  <a:srgbClr val="800000"/>
                </a:solidFill>
                <a:effectLst/>
                <a:latin typeface="Tahoma" charset="0"/>
              </a:rPr>
              <a:t>耶稣</a:t>
            </a:r>
            <a:br>
              <a:rPr lang="en-US" altLang="zh-CN" sz="5400" b="1" dirty="0">
                <a:solidFill>
                  <a:srgbClr val="800000"/>
                </a:solidFill>
                <a:effectLst/>
                <a:latin typeface="Tahoma" charset="0"/>
              </a:rPr>
            </a:br>
            <a:r>
              <a:rPr lang="zh-CN" altLang="en-US" sz="5400" b="1" dirty="0">
                <a:solidFill>
                  <a:srgbClr val="800000"/>
                </a:solidFill>
                <a:effectLst/>
                <a:latin typeface="Tahoma" charset="0"/>
              </a:rPr>
              <a:t>知道</a:t>
            </a:r>
            <a:r>
              <a:rPr lang="en-US" sz="5400" b="1" dirty="0">
                <a:solidFill>
                  <a:srgbClr val="800000"/>
                </a:solidFill>
                <a:effectLst/>
                <a:latin typeface="Tahoma" charset="0"/>
              </a:rPr>
              <a:t>!</a:t>
            </a:r>
          </a:p>
        </p:txBody>
      </p:sp>
    </p:spTree>
    <p:extLst>
      <p:ext uri="{BB962C8B-B14F-4D97-AF65-F5344CB8AC3E}">
        <p14:creationId xmlns:p14="http://schemas.microsoft.com/office/powerpoint/2010/main" val="407380519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effectLst>
                  <a:glow rad="177800">
                    <a:schemeClr val="tx1"/>
                  </a:glow>
                </a:effectLst>
                <a:latin typeface="Arial" charset="0"/>
                <a:ea typeface="ＭＳ Ｐゴシック" charset="0"/>
              </a:rPr>
              <a:t>耶稣对信徒</a:t>
            </a:r>
            <a:r>
              <a:rPr lang="en-US" b="1" dirty="0">
                <a:effectLst>
                  <a:glow rad="177800">
                    <a:schemeClr val="tx1"/>
                  </a:glow>
                </a:effectLst>
                <a:latin typeface="Arial" charset="0"/>
                <a:ea typeface="ＭＳ Ｐゴシック" charset="0"/>
              </a:rPr>
              <a:t> </a:t>
            </a:r>
            <a:r>
              <a:rPr lang="zh-CN" altLang="en-US" b="1" dirty="0">
                <a:solidFill>
                  <a:srgbClr val="FFFF00"/>
                </a:solidFill>
                <a:effectLst>
                  <a:glow rad="177800">
                    <a:schemeClr val="tx1"/>
                  </a:glow>
                </a:effectLst>
                <a:latin typeface="Arial" charset="0"/>
                <a:ea typeface="ＭＳ Ｐゴシック" charset="0"/>
              </a:rPr>
              <a:t>不道德行为，</a:t>
            </a:r>
            <a:r>
              <a:rPr lang="zh-CN" altLang="en-US" b="1" dirty="0">
                <a:effectLst>
                  <a:glow rad="177800">
                    <a:schemeClr val="tx1"/>
                  </a:glow>
                </a:effectLst>
                <a:latin typeface="Arial" charset="0"/>
                <a:ea typeface="ＭＳ Ｐゴシック" charset="0"/>
              </a:rPr>
              <a:t>作何反应</a:t>
            </a:r>
            <a:r>
              <a:rPr lang="en-US" b="1" dirty="0">
                <a:effectLst>
                  <a:glow rad="177800">
                    <a:schemeClr val="tx1"/>
                  </a:glow>
                </a:effectLst>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10136325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792" y="2435308"/>
            <a:ext cx="9242292" cy="4422692"/>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en-US" sz="5400" b="1" dirty="0">
                <a:effectLst>
                  <a:glow rad="177800">
                    <a:schemeClr val="tx1"/>
                  </a:glow>
                </a:effectLst>
                <a:latin typeface="Arial" charset="0"/>
                <a:ea typeface="ＭＳ Ｐゴシック" charset="0"/>
              </a:rPr>
              <a:t>III.	</a:t>
            </a:r>
            <a:r>
              <a:rPr lang="zh-CN" altLang="en-US" sz="5400" b="1" dirty="0">
                <a:effectLst>
                  <a:glow rad="177800">
                    <a:schemeClr val="tx1"/>
                  </a:glow>
                </a:effectLst>
                <a:latin typeface="Arial" charset="0"/>
                <a:ea typeface="ＭＳ Ｐゴシック" charset="0"/>
              </a:rPr>
              <a:t>耶稣</a:t>
            </a:r>
            <a:r>
              <a:rPr lang="zh-CN" altLang="en-US" sz="5400" b="1" dirty="0">
                <a:solidFill>
                  <a:srgbClr val="FFFF00"/>
                </a:solidFill>
                <a:effectLst>
                  <a:glow rad="177800">
                    <a:schemeClr val="tx1"/>
                  </a:glow>
                </a:effectLst>
                <a:latin typeface="Arial" charset="0"/>
                <a:ea typeface="ＭＳ Ｐゴシック" charset="0"/>
              </a:rPr>
              <a:t>鉴察</a:t>
            </a:r>
            <a:r>
              <a:rPr lang="zh-CN" altLang="en-US" sz="5400" b="1" dirty="0">
                <a:effectLst>
                  <a:glow rad="177800">
                    <a:schemeClr val="tx1"/>
                  </a:glow>
                </a:effectLst>
                <a:latin typeface="Arial" charset="0"/>
                <a:ea typeface="ＭＳ Ｐゴシック" charset="0"/>
              </a:rPr>
              <a:t>不忠心和忠心的信徒</a:t>
            </a:r>
            <a:r>
              <a:rPr lang="en-US" sz="5400" b="1" dirty="0">
                <a:effectLst>
                  <a:glow rad="177800">
                    <a:schemeClr val="tx1"/>
                  </a:glow>
                </a:effectLst>
                <a:latin typeface="Arial" charset="0"/>
                <a:ea typeface="ＭＳ Ｐゴシック" charset="0"/>
              </a:rPr>
              <a:t> (2:20-25)</a:t>
            </a:r>
          </a:p>
        </p:txBody>
      </p:sp>
    </p:spTree>
    <p:extLst>
      <p:ext uri="{BB962C8B-B14F-4D97-AF65-F5344CB8AC3E}">
        <p14:creationId xmlns:p14="http://schemas.microsoft.com/office/powerpoint/2010/main" val="204918790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FD8D4-D41B-FD76-26C8-3D8394D1E9BF}"/>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DCB92DEB-8CA2-C964-F88E-974012764D08}"/>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id="{AC360056-7D50-A410-5F77-5EBC12B315A7}"/>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AF87D212-E850-0337-D9F0-84455136DB03}"/>
                </a:ext>
              </a:extLst>
            </p:cNvPr>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a:extLst>
                <a:ext uri="{FF2B5EF4-FFF2-40B4-BE49-F238E27FC236}">
                  <a16:creationId xmlns:a16="http://schemas.microsoft.com/office/drawing/2014/main" id="{DEFBF7A2-D56D-561A-BFD2-4E3A03ABBE87}"/>
                </a:ext>
              </a:extLst>
            </p:cNvPr>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9206140D-550B-C897-4CA0-8415BE9ED93B}"/>
              </a:ext>
            </a:extLst>
          </p:cNvPr>
          <p:cNvGrpSpPr>
            <a:grpSpLocks/>
          </p:cNvGrpSpPr>
          <p:nvPr/>
        </p:nvGrpSpPr>
        <p:grpSpPr bwMode="auto">
          <a:xfrm>
            <a:off x="3022599" y="2349499"/>
            <a:ext cx="2935289" cy="2663825"/>
            <a:chOff x="2983931" y="2348880"/>
            <a:chExt cx="3094530" cy="2664296"/>
          </a:xfrm>
        </p:grpSpPr>
        <p:sp>
          <p:nvSpPr>
            <p:cNvPr id="41" name="Oval 23">
              <a:extLst>
                <a:ext uri="{FF2B5EF4-FFF2-40B4-BE49-F238E27FC236}">
                  <a16:creationId xmlns:a16="http://schemas.microsoft.com/office/drawing/2014/main" id="{D94E23E0-C5B4-6488-BD9D-98C8DA8D9FF1}"/>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5B6AB828-D3CB-F45D-B9E4-BE6BE66C6A47}"/>
                </a:ext>
              </a:extLst>
            </p:cNvPr>
            <p:cNvSpPr txBox="1"/>
            <p:nvPr/>
          </p:nvSpPr>
          <p:spPr>
            <a:xfrm>
              <a:off x="2983931" y="2420331"/>
              <a:ext cx="309453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grpSp>
        <p:nvGrpSpPr>
          <p:cNvPr id="43" name="Group 42">
            <a:extLst>
              <a:ext uri="{FF2B5EF4-FFF2-40B4-BE49-F238E27FC236}">
                <a16:creationId xmlns:a16="http://schemas.microsoft.com/office/drawing/2014/main" id="{3FC31B03-6BCD-FDA7-0721-279C32580B5D}"/>
              </a:ext>
            </a:extLst>
          </p:cNvPr>
          <p:cNvGrpSpPr>
            <a:grpSpLocks/>
          </p:cNvGrpSpPr>
          <p:nvPr/>
        </p:nvGrpSpPr>
        <p:grpSpPr bwMode="auto">
          <a:xfrm>
            <a:off x="2570558" y="1940718"/>
            <a:ext cx="3671888" cy="3671888"/>
            <a:chOff x="2555776" y="1844824"/>
            <a:chExt cx="3744416" cy="3672408"/>
          </a:xfrm>
        </p:grpSpPr>
        <p:sp>
          <p:nvSpPr>
            <p:cNvPr id="44" name="Oval 21">
              <a:extLst>
                <a:ext uri="{FF2B5EF4-FFF2-40B4-BE49-F238E27FC236}">
                  <a16:creationId xmlns:a16="http://schemas.microsoft.com/office/drawing/2014/main" id="{29F69F52-A569-BFAC-E41D-DE1CA6790D36}"/>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a:extLst>
                <a:ext uri="{FF2B5EF4-FFF2-40B4-BE49-F238E27FC236}">
                  <a16:creationId xmlns:a16="http://schemas.microsoft.com/office/drawing/2014/main" id="{854DA066-3E26-AC64-3298-B4B3D7A69FC5}"/>
                </a:ext>
              </a:extLst>
            </p:cNvPr>
            <p:cNvSpPr txBox="1"/>
            <p:nvPr/>
          </p:nvSpPr>
          <p:spPr>
            <a:xfrm>
              <a:off x="3032530" y="1893071"/>
              <a:ext cx="2490610" cy="304742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容 让 那 自 称 是 先 知 的 妇 人 耶 洗 别 教 导 我 的 仆 人 ， 引 诱 他 们 行 奸 淫 ， 吃 祭 偶 像 之 物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a:extLst>
              <a:ext uri="{FF2B5EF4-FFF2-40B4-BE49-F238E27FC236}">
                <a16:creationId xmlns:a16="http://schemas.microsoft.com/office/drawing/2014/main" id="{9487F1C6-B01A-29AB-4FB9-1BA8337C0CB5}"/>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a:extLst>
              <a:ext uri="{FF2B5EF4-FFF2-40B4-BE49-F238E27FC236}">
                <a16:creationId xmlns:a16="http://schemas.microsoft.com/office/drawing/2014/main" id="{DBE41CF3-BBFA-F214-1D78-AEFA60EE8EFA}"/>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3317752F-45C1-64C1-1914-C6FAFFB995FA}"/>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8E53BB1A-3334-4760-3DDA-DE33812EA9CE}"/>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FEA8AD33-59DD-A507-7630-4E82B7D45996}"/>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81E3D5F6-EF55-5951-7637-2421F78CEE21}"/>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0D1A7AAE-B7D6-8694-70B3-5ED38786E201}"/>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095CD8F3-643D-E2CA-53DE-C4C2D6F9C3A9}"/>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5BBAB55D-9D0F-DCDB-9452-58516A300175}"/>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12121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
            <a:ext cx="9144000" cy="6825498"/>
          </a:xfrm>
          <a:prstGeom prst="rect">
            <a:avLst/>
          </a:prstGeom>
        </p:spPr>
      </p:pic>
      <p:sp>
        <p:nvSpPr>
          <p:cNvPr id="111618" name="Rectangle 2"/>
          <p:cNvSpPr>
            <a:spLocks noGrp="1" noChangeArrowheads="1"/>
          </p:cNvSpPr>
          <p:nvPr>
            <p:ph type="ctrTitle"/>
          </p:nvPr>
        </p:nvSpPr>
        <p:spPr>
          <a:xfrm>
            <a:off x="-4629" y="104101"/>
            <a:ext cx="8810348" cy="6753899"/>
          </a:xfrm>
        </p:spPr>
        <p:txBody>
          <a:bodyPr/>
          <a:lstStyle/>
          <a:p>
            <a:r>
              <a:rPr lang="en-US" sz="4000" b="1" dirty="0">
                <a:effectLst>
                  <a:glow rad="177800">
                    <a:schemeClr val="tx1"/>
                  </a:glow>
                </a:effectLst>
                <a:latin typeface="Arial" charset="0"/>
                <a:ea typeface="ＭＳ Ｐゴシック" charset="0"/>
              </a:rPr>
              <a:t>"</a:t>
            </a:r>
            <a:r>
              <a:rPr lang="zh-TW" altLang="en-US" sz="4000" b="1" dirty="0">
                <a:effectLst>
                  <a:glow rad="177800">
                    <a:schemeClr val="tx1"/>
                  </a:glow>
                </a:effectLst>
                <a:latin typeface="Arial" charset="0"/>
                <a:ea typeface="ＭＳ Ｐゴシック" charset="0"/>
              </a:rPr>
              <a:t>然而有一件事我要责备你， 就是你容让那自称是先知的妇人耶洗别， 教导和引诱我的众仆人行淫乱， 吃祭过偶像的食物。 </a:t>
            </a:r>
            <a:r>
              <a:rPr lang="en-US" altLang="zh-TW" sz="4000" b="1" dirty="0">
                <a:effectLst>
                  <a:glow rad="177800">
                    <a:schemeClr val="tx1"/>
                  </a:glow>
                </a:effectLst>
                <a:latin typeface="Arial" charset="0"/>
                <a:ea typeface="ＭＳ Ｐゴシック" charset="0"/>
              </a:rPr>
              <a:t>21 </a:t>
            </a:r>
            <a:r>
              <a:rPr lang="zh-TW" altLang="en-US" sz="4000" b="1" dirty="0">
                <a:effectLst>
                  <a:glow rad="177800">
                    <a:schemeClr val="tx1"/>
                  </a:glow>
                </a:effectLst>
                <a:latin typeface="Arial" charset="0"/>
                <a:ea typeface="ＭＳ Ｐゴシック" charset="0"/>
              </a:rPr>
              <a:t>我曾给她时间， 让她悔改， 她却不肯为她的淫行悔改</a:t>
            </a:r>
            <a:r>
              <a:rPr lang="en-US" sz="4000" b="1" dirty="0">
                <a:effectLst>
                  <a:glow rad="177800">
                    <a:schemeClr val="tx1"/>
                  </a:glow>
                </a:effectLst>
                <a:latin typeface="Arial" charset="0"/>
                <a:ea typeface="ＭＳ Ｐゴシック" charset="0"/>
              </a:rPr>
              <a:t>" </a:t>
            </a:r>
            <a:br>
              <a:rPr lang="en-US" sz="4000" b="1" dirty="0">
                <a:effectLst>
                  <a:glow rad="177800">
                    <a:schemeClr val="tx1"/>
                  </a:glow>
                </a:effectLst>
                <a:latin typeface="Arial" charset="0"/>
                <a:ea typeface="ＭＳ Ｐゴシック" charset="0"/>
              </a:rPr>
            </a:br>
            <a:r>
              <a:rPr lang="en-US" sz="4000" b="1" dirty="0">
                <a:effectLst>
                  <a:glow rad="177800">
                    <a:schemeClr val="tx1"/>
                  </a:glow>
                </a:effectLst>
                <a:latin typeface="Arial" charset="0"/>
                <a:ea typeface="ＭＳ Ｐゴシック" charset="0"/>
              </a:rPr>
              <a:t>(2:20-21 </a:t>
            </a:r>
            <a:r>
              <a:rPr lang="en-US" sz="3600" b="1" dirty="0">
                <a:effectLst>
                  <a:glow rad="177800">
                    <a:schemeClr val="tx1"/>
                  </a:glow>
                </a:effectLst>
                <a:latin typeface="Arial" charset="0"/>
                <a:ea typeface="ＭＳ Ｐゴシック" charset="0"/>
              </a:rPr>
              <a:t>CNV</a:t>
            </a:r>
            <a:r>
              <a:rPr lang="en-US" sz="40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209448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1000"/>
            <a:ext cx="9144000" cy="6096000"/>
          </a:xfrm>
          <a:prstGeom prst="rect">
            <a:avLst/>
          </a:prstGeom>
        </p:spPr>
      </p:pic>
      <p:sp>
        <p:nvSpPr>
          <p:cNvPr id="111618" name="Rectangle 2"/>
          <p:cNvSpPr>
            <a:spLocks noGrp="1" noChangeArrowheads="1"/>
          </p:cNvSpPr>
          <p:nvPr>
            <p:ph type="ctrTitle"/>
          </p:nvPr>
        </p:nvSpPr>
        <p:spPr>
          <a:xfrm>
            <a:off x="245175" y="908720"/>
            <a:ext cx="2579301" cy="5005598"/>
          </a:xfrm>
        </p:spPr>
        <p:txBody>
          <a:bodyPr/>
          <a:lstStyle/>
          <a:p>
            <a:r>
              <a:rPr lang="zh-CN" altLang="en-US" b="1" dirty="0">
                <a:effectLst>
                  <a:glow rad="177800">
                    <a:schemeClr val="tx1"/>
                  </a:glow>
                </a:effectLst>
                <a:latin typeface="Arial" charset="0"/>
                <a:ea typeface="ＭＳ Ｐゴシック" charset="0"/>
              </a:rPr>
              <a:t>谁是耶洗别</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3708509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zh-CN" altLang="en-US" sz="4000" b="1" dirty="0">
                <a:effectLst>
                  <a:glow rad="101600">
                    <a:schemeClr val="tx1">
                      <a:alpha val="99000"/>
                    </a:schemeClr>
                  </a:glow>
                </a:effectLst>
              </a:rPr>
              <a:t>我们若要得胜，就必须看到耶稣在以下的事中掌权</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启示录</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大纲</a:t>
            </a:r>
            <a:endPar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死亡</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诸教会</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(2–3)</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3818422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pic>
        <p:nvPicPr>
          <p:cNvPr id="15360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878138" y="419100"/>
            <a:ext cx="3781425" cy="6019800"/>
          </a:xfrm>
        </p:spPr>
      </p:pic>
      <p:sp>
        <p:nvSpPr>
          <p:cNvPr id="15360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5360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5360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53607" name="AutoShape 7"/>
          <p:cNvSpPr>
            <a:spLocks noChangeArrowheads="1"/>
          </p:cNvSpPr>
          <p:nvPr/>
        </p:nvSpPr>
        <p:spPr bwMode="auto">
          <a:xfrm rot="-5566981">
            <a:off x="63071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53608" name="Group 8"/>
          <p:cNvGrpSpPr>
            <a:grpSpLocks/>
          </p:cNvGrpSpPr>
          <p:nvPr/>
        </p:nvGrpSpPr>
        <p:grpSpPr bwMode="auto">
          <a:xfrm>
            <a:off x="0" y="228600"/>
            <a:ext cx="541338" cy="304800"/>
            <a:chOff x="4488" y="1488"/>
            <a:chExt cx="384" cy="192"/>
          </a:xfrm>
        </p:grpSpPr>
        <p:sp>
          <p:nvSpPr>
            <p:cNvPr id="15365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5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09" name="Group 11"/>
          <p:cNvGrpSpPr>
            <a:grpSpLocks/>
          </p:cNvGrpSpPr>
          <p:nvPr/>
        </p:nvGrpSpPr>
        <p:grpSpPr bwMode="auto">
          <a:xfrm>
            <a:off x="0" y="609600"/>
            <a:ext cx="541338" cy="304800"/>
            <a:chOff x="4488" y="1488"/>
            <a:chExt cx="384" cy="192"/>
          </a:xfrm>
        </p:grpSpPr>
        <p:sp>
          <p:nvSpPr>
            <p:cNvPr id="15365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5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0" name="Group 14"/>
          <p:cNvGrpSpPr>
            <a:grpSpLocks/>
          </p:cNvGrpSpPr>
          <p:nvPr/>
        </p:nvGrpSpPr>
        <p:grpSpPr bwMode="auto">
          <a:xfrm>
            <a:off x="0" y="990600"/>
            <a:ext cx="541338" cy="304800"/>
            <a:chOff x="4488" y="1488"/>
            <a:chExt cx="384" cy="192"/>
          </a:xfrm>
        </p:grpSpPr>
        <p:sp>
          <p:nvSpPr>
            <p:cNvPr id="15365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5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1" name="Group 17"/>
          <p:cNvGrpSpPr>
            <a:grpSpLocks/>
          </p:cNvGrpSpPr>
          <p:nvPr/>
        </p:nvGrpSpPr>
        <p:grpSpPr bwMode="auto">
          <a:xfrm>
            <a:off x="0" y="1371600"/>
            <a:ext cx="541338" cy="304800"/>
            <a:chOff x="4488" y="1488"/>
            <a:chExt cx="384" cy="192"/>
          </a:xfrm>
        </p:grpSpPr>
        <p:sp>
          <p:nvSpPr>
            <p:cNvPr id="15365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5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2" name="Group 20"/>
          <p:cNvGrpSpPr>
            <a:grpSpLocks/>
          </p:cNvGrpSpPr>
          <p:nvPr/>
        </p:nvGrpSpPr>
        <p:grpSpPr bwMode="auto">
          <a:xfrm>
            <a:off x="0" y="1752600"/>
            <a:ext cx="541338" cy="304800"/>
            <a:chOff x="4488" y="1488"/>
            <a:chExt cx="384" cy="192"/>
          </a:xfrm>
        </p:grpSpPr>
        <p:sp>
          <p:nvSpPr>
            <p:cNvPr id="15364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5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3" name="Group 23"/>
          <p:cNvGrpSpPr>
            <a:grpSpLocks/>
          </p:cNvGrpSpPr>
          <p:nvPr/>
        </p:nvGrpSpPr>
        <p:grpSpPr bwMode="auto">
          <a:xfrm>
            <a:off x="0" y="2133600"/>
            <a:ext cx="541338" cy="304800"/>
            <a:chOff x="4488" y="1488"/>
            <a:chExt cx="384" cy="192"/>
          </a:xfrm>
        </p:grpSpPr>
        <p:sp>
          <p:nvSpPr>
            <p:cNvPr id="15364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4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4" name="Group 26"/>
          <p:cNvGrpSpPr>
            <a:grpSpLocks/>
          </p:cNvGrpSpPr>
          <p:nvPr/>
        </p:nvGrpSpPr>
        <p:grpSpPr bwMode="auto">
          <a:xfrm>
            <a:off x="0" y="2514600"/>
            <a:ext cx="541338" cy="304800"/>
            <a:chOff x="4488" y="1488"/>
            <a:chExt cx="384" cy="192"/>
          </a:xfrm>
        </p:grpSpPr>
        <p:sp>
          <p:nvSpPr>
            <p:cNvPr id="15364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4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5" name="Group 29"/>
          <p:cNvGrpSpPr>
            <a:grpSpLocks/>
          </p:cNvGrpSpPr>
          <p:nvPr/>
        </p:nvGrpSpPr>
        <p:grpSpPr bwMode="auto">
          <a:xfrm>
            <a:off x="0" y="2895600"/>
            <a:ext cx="541338" cy="304800"/>
            <a:chOff x="4488" y="1488"/>
            <a:chExt cx="384" cy="192"/>
          </a:xfrm>
        </p:grpSpPr>
        <p:sp>
          <p:nvSpPr>
            <p:cNvPr id="15364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4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6" name="Group 32"/>
          <p:cNvGrpSpPr>
            <a:grpSpLocks/>
          </p:cNvGrpSpPr>
          <p:nvPr/>
        </p:nvGrpSpPr>
        <p:grpSpPr bwMode="auto">
          <a:xfrm>
            <a:off x="0" y="3276600"/>
            <a:ext cx="541338" cy="304800"/>
            <a:chOff x="4488" y="1488"/>
            <a:chExt cx="384" cy="192"/>
          </a:xfrm>
        </p:grpSpPr>
        <p:sp>
          <p:nvSpPr>
            <p:cNvPr id="15364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4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7" name="Group 35"/>
          <p:cNvGrpSpPr>
            <a:grpSpLocks/>
          </p:cNvGrpSpPr>
          <p:nvPr/>
        </p:nvGrpSpPr>
        <p:grpSpPr bwMode="auto">
          <a:xfrm>
            <a:off x="0" y="3657600"/>
            <a:ext cx="541338" cy="304800"/>
            <a:chOff x="4488" y="1488"/>
            <a:chExt cx="384" cy="192"/>
          </a:xfrm>
        </p:grpSpPr>
        <p:sp>
          <p:nvSpPr>
            <p:cNvPr id="15363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4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8" name="Group 38"/>
          <p:cNvGrpSpPr>
            <a:grpSpLocks/>
          </p:cNvGrpSpPr>
          <p:nvPr/>
        </p:nvGrpSpPr>
        <p:grpSpPr bwMode="auto">
          <a:xfrm>
            <a:off x="0" y="4038600"/>
            <a:ext cx="541338" cy="304800"/>
            <a:chOff x="4488" y="1488"/>
            <a:chExt cx="384" cy="192"/>
          </a:xfrm>
        </p:grpSpPr>
        <p:sp>
          <p:nvSpPr>
            <p:cNvPr id="15363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3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19" name="Group 41"/>
          <p:cNvGrpSpPr>
            <a:grpSpLocks/>
          </p:cNvGrpSpPr>
          <p:nvPr/>
        </p:nvGrpSpPr>
        <p:grpSpPr bwMode="auto">
          <a:xfrm>
            <a:off x="0" y="4419600"/>
            <a:ext cx="541338" cy="304800"/>
            <a:chOff x="4488" y="1488"/>
            <a:chExt cx="384" cy="192"/>
          </a:xfrm>
        </p:grpSpPr>
        <p:sp>
          <p:nvSpPr>
            <p:cNvPr id="15363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3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20" name="Group 44"/>
          <p:cNvGrpSpPr>
            <a:grpSpLocks/>
          </p:cNvGrpSpPr>
          <p:nvPr/>
        </p:nvGrpSpPr>
        <p:grpSpPr bwMode="auto">
          <a:xfrm>
            <a:off x="0" y="4800600"/>
            <a:ext cx="541338" cy="304800"/>
            <a:chOff x="4488" y="1488"/>
            <a:chExt cx="384" cy="192"/>
          </a:xfrm>
        </p:grpSpPr>
        <p:sp>
          <p:nvSpPr>
            <p:cNvPr id="15363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3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21" name="Group 47"/>
          <p:cNvGrpSpPr>
            <a:grpSpLocks/>
          </p:cNvGrpSpPr>
          <p:nvPr/>
        </p:nvGrpSpPr>
        <p:grpSpPr bwMode="auto">
          <a:xfrm>
            <a:off x="0" y="5181600"/>
            <a:ext cx="541338" cy="304800"/>
            <a:chOff x="4488" y="1488"/>
            <a:chExt cx="384" cy="192"/>
          </a:xfrm>
        </p:grpSpPr>
        <p:sp>
          <p:nvSpPr>
            <p:cNvPr id="15363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3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22" name="Group 50"/>
          <p:cNvGrpSpPr>
            <a:grpSpLocks/>
          </p:cNvGrpSpPr>
          <p:nvPr/>
        </p:nvGrpSpPr>
        <p:grpSpPr bwMode="auto">
          <a:xfrm>
            <a:off x="0" y="5562600"/>
            <a:ext cx="541338" cy="304800"/>
            <a:chOff x="4488" y="1488"/>
            <a:chExt cx="384" cy="192"/>
          </a:xfrm>
        </p:grpSpPr>
        <p:sp>
          <p:nvSpPr>
            <p:cNvPr id="15362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3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23" name="Group 53"/>
          <p:cNvGrpSpPr>
            <a:grpSpLocks/>
          </p:cNvGrpSpPr>
          <p:nvPr/>
        </p:nvGrpSpPr>
        <p:grpSpPr bwMode="auto">
          <a:xfrm>
            <a:off x="0" y="5943600"/>
            <a:ext cx="541338" cy="304800"/>
            <a:chOff x="4488" y="1488"/>
            <a:chExt cx="384" cy="192"/>
          </a:xfrm>
        </p:grpSpPr>
        <p:sp>
          <p:nvSpPr>
            <p:cNvPr id="15362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2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53624" name="Group 56"/>
          <p:cNvGrpSpPr>
            <a:grpSpLocks/>
          </p:cNvGrpSpPr>
          <p:nvPr/>
        </p:nvGrpSpPr>
        <p:grpSpPr bwMode="auto">
          <a:xfrm>
            <a:off x="0" y="6324600"/>
            <a:ext cx="541338" cy="304800"/>
            <a:chOff x="4488" y="1488"/>
            <a:chExt cx="384" cy="192"/>
          </a:xfrm>
        </p:grpSpPr>
        <p:sp>
          <p:nvSpPr>
            <p:cNvPr id="15362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5362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sp>
        <p:nvSpPr>
          <p:cNvPr id="2" name="Title 1"/>
          <p:cNvSpPr>
            <a:spLocks noGrp="1"/>
          </p:cNvSpPr>
          <p:nvPr>
            <p:ph type="title"/>
          </p:nvPr>
        </p:nvSpPr>
        <p:spPr>
          <a:xfrm>
            <a:off x="541338" y="381000"/>
            <a:ext cx="8229600" cy="1143000"/>
          </a:xfrm>
        </p:spPr>
        <p:txBody>
          <a:bodyPr/>
          <a:lstStyle/>
          <a:p>
            <a:r>
              <a:rPr lang="zh-CN" altLang="en-US" dirty="0"/>
              <a:t>亚底米 </a:t>
            </a:r>
            <a:r>
              <a:rPr lang="en-US" dirty="0"/>
              <a:t>, </a:t>
            </a:r>
            <a:r>
              <a:rPr lang="zh-SG" altLang="en-US" dirty="0"/>
              <a:t>大女神</a:t>
            </a:r>
            <a:r>
              <a:rPr lang="zh-CN" altLang="en-US" dirty="0"/>
              <a:t>之</a:t>
            </a:r>
            <a:r>
              <a:rPr lang="zh-SG" altLang="en-US" dirty="0"/>
              <a:t>肥沃</a:t>
            </a:r>
            <a:endParaRPr lang="en-US" dirty="0"/>
          </a:p>
        </p:txBody>
      </p:sp>
    </p:spTree>
    <p:extLst>
      <p:ext uri="{BB962C8B-B14F-4D97-AF65-F5344CB8AC3E}">
        <p14:creationId xmlns:p14="http://schemas.microsoft.com/office/powerpoint/2010/main" val="4127068640"/>
      </p:ext>
    </p:extLst>
  </p:cSld>
  <p:clrMapOvr>
    <a:masterClrMapping/>
  </p:clrMapOvr>
  <p:transition>
    <p:fade thruBlk="1"/>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CANAAN"/>
          <p:cNvPicPr>
            <a:picLocks noChangeAspect="1" noChangeArrowheads="1"/>
          </p:cNvPicPr>
          <p:nvPr/>
        </p:nvPicPr>
        <p:blipFill>
          <a:blip r:embed="rId3">
            <a:lum bright="-52000"/>
            <a:extLst>
              <a:ext uri="{28A0092B-C50C-407E-A947-70E740481C1C}">
                <a14:useLocalDpi xmlns:a14="http://schemas.microsoft.com/office/drawing/2010/main" val="0"/>
              </a:ext>
            </a:extLst>
          </a:blip>
          <a:srcRect/>
          <a:stretch>
            <a:fillRect/>
          </a:stretch>
        </p:blipFill>
        <p:spPr bwMode="auto">
          <a:xfrm>
            <a:off x="4321175" y="0"/>
            <a:ext cx="4822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 Box 4"/>
          <p:cNvSpPr txBox="1">
            <a:spLocks noChangeArrowheads="1"/>
          </p:cNvSpPr>
          <p:nvPr/>
        </p:nvSpPr>
        <p:spPr bwMode="auto">
          <a:xfrm>
            <a:off x="291382" y="1641411"/>
            <a:ext cx="3892550" cy="3416320"/>
          </a:xfrm>
          <a:prstGeom prst="rect">
            <a:avLst/>
          </a:prstGeom>
          <a:noFill/>
          <a:ln w="9525">
            <a:noFill/>
            <a:miter lim="800000"/>
            <a:headEnd/>
            <a:tailEnd/>
          </a:ln>
          <a:effectLst>
            <a:outerShdw blurRad="63500" dist="38099" dir="2700000" algn="ctr" rotWithShape="0">
              <a:srgbClr val="00000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3600" b="1" dirty="0">
                <a:solidFill>
                  <a:srgbClr val="FFFFFF"/>
                </a:solidFill>
                <a:latin typeface="Tempus Sans ITC" charset="0"/>
              </a:rPr>
              <a:t>3.5 </a:t>
            </a:r>
            <a:r>
              <a:rPr lang="zh-CN" altLang="en-US" sz="3600" b="1" dirty="0">
                <a:solidFill>
                  <a:srgbClr val="FFFFFF"/>
                </a:solidFill>
                <a:latin typeface="Tempus Sans ITC" charset="0"/>
              </a:rPr>
              <a:t>年的干旱快结束的时候，在侍奉“雷神”“雨神”的这块土地上，以利亚直面耶洗别的</a:t>
            </a:r>
            <a:r>
              <a:rPr lang="en-US" altLang="zh-CN" sz="3600" b="1" dirty="0">
                <a:solidFill>
                  <a:srgbClr val="FFFFFF"/>
                </a:solidFill>
                <a:latin typeface="Tempus Sans ITC" charset="0"/>
              </a:rPr>
              <a:t>850</a:t>
            </a:r>
            <a:r>
              <a:rPr lang="zh-CN" altLang="en-US" sz="3600" b="1" dirty="0">
                <a:solidFill>
                  <a:srgbClr val="FFFFFF"/>
                </a:solidFill>
                <a:latin typeface="Tempus Sans ITC" charset="0"/>
              </a:rPr>
              <a:t>个先知。</a:t>
            </a:r>
            <a:endParaRPr lang="en-US" sz="3600" b="1" dirty="0">
              <a:solidFill>
                <a:srgbClr val="FFFFFF"/>
              </a:solidFill>
              <a:latin typeface="Tempus Sans ITC" charset="0"/>
            </a:endParaRPr>
          </a:p>
        </p:txBody>
      </p:sp>
      <p:sp>
        <p:nvSpPr>
          <p:cNvPr id="227334" name="Text Box 6"/>
          <p:cNvSpPr txBox="1">
            <a:spLocks noChangeArrowheads="1"/>
          </p:cNvSpPr>
          <p:nvPr/>
        </p:nvSpPr>
        <p:spPr bwMode="auto">
          <a:xfrm>
            <a:off x="4876800" y="5181600"/>
            <a:ext cx="2743200" cy="646331"/>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zh-CN" altLang="en-US" sz="3600" b="1" dirty="0">
                <a:solidFill>
                  <a:srgbClr val="FFFFFF"/>
                </a:solidFill>
                <a:latin typeface="Tempus Sans ITC" pitchFamily="82" charset="0"/>
              </a:rPr>
              <a:t>耶路撒冷</a:t>
            </a:r>
            <a:endParaRPr lang="en-US" sz="3600" b="1" dirty="0">
              <a:solidFill>
                <a:srgbClr val="FFFFFF"/>
              </a:solidFill>
              <a:latin typeface="Tempus Sans ITC" pitchFamily="82" charset="0"/>
              <a:ea typeface="ＭＳ Ｐゴシック" charset="0"/>
              <a:cs typeface="ＭＳ Ｐゴシック" charset="0"/>
            </a:endParaRPr>
          </a:p>
        </p:txBody>
      </p:sp>
      <p:sp>
        <p:nvSpPr>
          <p:cNvPr id="227335" name="Text Box 7"/>
          <p:cNvSpPr txBox="1">
            <a:spLocks noChangeArrowheads="1"/>
          </p:cNvSpPr>
          <p:nvPr/>
        </p:nvSpPr>
        <p:spPr bwMode="auto">
          <a:xfrm>
            <a:off x="5715000" y="4114800"/>
            <a:ext cx="1828800" cy="646331"/>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zh-CN" altLang="en-US" sz="3600" b="1" dirty="0">
                <a:solidFill>
                  <a:srgbClr val="FFFFFF"/>
                </a:solidFill>
                <a:latin typeface="Tempus Sans ITC" pitchFamily="82" charset="0"/>
              </a:rPr>
              <a:t>伯特利</a:t>
            </a:r>
            <a:endParaRPr lang="en-US" sz="3600" b="1" dirty="0">
              <a:solidFill>
                <a:srgbClr val="FFFFFF"/>
              </a:solidFill>
              <a:latin typeface="Tempus Sans ITC" pitchFamily="82" charset="0"/>
              <a:ea typeface="ＭＳ Ｐゴシック" charset="0"/>
              <a:cs typeface="ＭＳ Ｐゴシック" charset="0"/>
            </a:endParaRP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zh-CN" altLang="en-US" sz="3600" b="1" dirty="0">
                <a:solidFill>
                  <a:srgbClr val="FFFFFF"/>
                </a:solidFill>
                <a:latin typeface="Tempus Sans ITC" pitchFamily="82" charset="0"/>
              </a:rPr>
              <a:t>但</a:t>
            </a:r>
            <a:endParaRPr lang="en-US" sz="3600" b="1" dirty="0">
              <a:solidFill>
                <a:srgbClr val="FFFFFF"/>
              </a:solidFill>
              <a:latin typeface="Tempus Sans ITC" pitchFamily="82" charset="0"/>
              <a:ea typeface="ＭＳ Ｐゴシック" charset="0"/>
              <a:cs typeface="ＭＳ Ｐゴシック" charset="0"/>
            </a:endParaRPr>
          </a:p>
        </p:txBody>
      </p:sp>
      <p:sp>
        <p:nvSpPr>
          <p:cNvPr id="401414"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401415"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227340" name="Text Box 12"/>
          <p:cNvSpPr txBox="1">
            <a:spLocks noChangeArrowheads="1"/>
          </p:cNvSpPr>
          <p:nvPr/>
        </p:nvSpPr>
        <p:spPr bwMode="auto">
          <a:xfrm>
            <a:off x="5551488" y="1252538"/>
            <a:ext cx="1828800" cy="646331"/>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zh-CN" altLang="en-US" sz="3600" b="1" dirty="0">
                <a:solidFill>
                  <a:srgbClr val="FFFFFF"/>
                </a:solidFill>
                <a:latin typeface="Tempus Sans ITC" pitchFamily="82" charset="0"/>
                <a:ea typeface="ＭＳ Ｐゴシック" charset="0"/>
                <a:cs typeface="ＭＳ Ｐゴシック" charset="0"/>
              </a:rPr>
              <a:t>巴力</a:t>
            </a:r>
            <a:endParaRPr lang="en-US" sz="3600" b="1" dirty="0">
              <a:solidFill>
                <a:srgbClr val="FFFFFF"/>
              </a:solidFill>
              <a:latin typeface="Tempus Sans ITC" pitchFamily="82" charset="0"/>
              <a:ea typeface="ＭＳ Ｐゴシック" charset="0"/>
              <a:cs typeface="ＭＳ Ｐゴシック" charset="0"/>
            </a:endParaRPr>
          </a:p>
        </p:txBody>
      </p:sp>
      <p:sp>
        <p:nvSpPr>
          <p:cNvPr id="2" name="Title 1"/>
          <p:cNvSpPr>
            <a:spLocks noGrp="1"/>
          </p:cNvSpPr>
          <p:nvPr>
            <p:ph type="title" idx="4294967295"/>
          </p:nvPr>
        </p:nvSpPr>
        <p:spPr>
          <a:xfrm>
            <a:off x="323850" y="765175"/>
            <a:ext cx="5543550" cy="863600"/>
          </a:xfrm>
        </p:spPr>
        <p:txBody>
          <a:bodyPr wrap="none" fromWordArt="1">
            <a:prstTxWarp prst="textPlain">
              <a:avLst>
                <a:gd name="adj" fmla="val 50000"/>
              </a:avLst>
            </a:prstTxWarp>
          </a:bodyPr>
          <a:lstStyle/>
          <a:p>
            <a:pPr>
              <a:spcBef>
                <a:spcPct val="50000"/>
              </a:spcBef>
              <a:defRPr/>
            </a:pP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fr-FR"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p>
        </p:txBody>
      </p:sp>
      <p:sp>
        <p:nvSpPr>
          <p:cNvPr id="12" name="Text Box 6"/>
          <p:cNvSpPr txBox="1">
            <a:spLocks noChangeArrowheads="1"/>
          </p:cNvSpPr>
          <p:nvPr/>
        </p:nvSpPr>
        <p:spPr bwMode="auto">
          <a:xfrm>
            <a:off x="4321175" y="6056150"/>
            <a:ext cx="4594225" cy="646331"/>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bodyPr>
          <a:lstStyle/>
          <a:p>
            <a:pPr algn="ctr" defTabSz="914400" fontAlgn="base">
              <a:spcBef>
                <a:spcPct val="0"/>
              </a:spcBef>
              <a:spcAft>
                <a:spcPct val="0"/>
              </a:spcAft>
              <a:defRPr/>
            </a:pPr>
            <a:r>
              <a:rPr lang="zh-CN" altLang="en-US" sz="3600" b="1" i="1" dirty="0">
                <a:solidFill>
                  <a:srgbClr val="FFFFFF"/>
                </a:solidFill>
                <a:latin typeface="Tempus Sans ITC" pitchFamily="82" charset="0"/>
              </a:rPr>
              <a:t>列王记上</a:t>
            </a:r>
            <a:r>
              <a:rPr lang="en-US" sz="3600" b="1" i="1" dirty="0">
                <a:solidFill>
                  <a:srgbClr val="FFFFFF"/>
                </a:solidFill>
                <a:latin typeface="Tempus Sans ITC" pitchFamily="82" charset="0"/>
                <a:ea typeface="ＭＳ Ｐゴシック" charset="0"/>
                <a:cs typeface="ＭＳ Ｐゴシック" charset="0"/>
              </a:rPr>
              <a:t>16:31-33</a:t>
            </a:r>
          </a:p>
        </p:txBody>
      </p:sp>
    </p:spTree>
    <p:extLst>
      <p:ext uri="{BB962C8B-B14F-4D97-AF65-F5344CB8AC3E}">
        <p14:creationId xmlns:p14="http://schemas.microsoft.com/office/powerpoint/2010/main" val="1821966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9"/>
                                        </p:tgtEl>
                                        <p:attrNameLst>
                                          <p:attrName>style.visibility</p:attrName>
                                        </p:attrNameLst>
                                      </p:cBhvr>
                                      <p:to>
                                        <p:strVal val="visible"/>
                                      </p:to>
                                    </p:set>
                                    <p:animEffect transition="in" filter="wipe(up)">
                                      <p:cBhvr>
                                        <p:cTn id="11" dur="500"/>
                                        <p:tgtEl>
                                          <p:spTgt spid="22733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7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p:bldP spid="227339" grpId="0" animBg="1"/>
      <p:bldP spid="227340" grpId="0" build="p"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30" y="416425"/>
            <a:ext cx="9143999" cy="5943599"/>
          </a:xfrm>
          <a:prstGeom prst="rect">
            <a:avLst/>
          </a:prstGeom>
        </p:spPr>
      </p:pic>
      <p:sp>
        <p:nvSpPr>
          <p:cNvPr id="111618" name="Rectangle 2"/>
          <p:cNvSpPr>
            <a:spLocks noGrp="1" noChangeArrowheads="1"/>
          </p:cNvSpPr>
          <p:nvPr>
            <p:ph type="ctrTitle"/>
          </p:nvPr>
        </p:nvSpPr>
        <p:spPr>
          <a:xfrm>
            <a:off x="-4630" y="416425"/>
            <a:ext cx="9148629" cy="6441575"/>
          </a:xfrm>
        </p:spPr>
        <p:txBody>
          <a:bodyPr/>
          <a:lstStyle/>
          <a:p>
            <a:r>
              <a:rPr lang="en-US"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当时社会能接受的却是基督所憎恨的。他们偏离正道已有时日</a:t>
            </a:r>
            <a:r>
              <a:rPr lang="en-US" sz="3200" b="1" dirty="0">
                <a:effectLst>
                  <a:glow rad="177800">
                    <a:schemeClr val="tx1"/>
                  </a:glow>
                </a:effectLst>
                <a:latin typeface="Arial" charset="0"/>
                <a:ea typeface="ＭＳ Ｐゴシック" charset="0"/>
              </a:rPr>
              <a:t> (21</a:t>
            </a:r>
            <a:r>
              <a:rPr lang="zh-CN" altLang="en-US" sz="3200" b="1" dirty="0">
                <a:effectLst>
                  <a:glow rad="177800">
                    <a:schemeClr val="tx1"/>
                  </a:glow>
                </a:effectLst>
                <a:latin typeface="Arial" charset="0"/>
                <a:ea typeface="ＭＳ Ｐゴシック" charset="0"/>
              </a:rPr>
              <a:t>节</a:t>
            </a:r>
            <a:r>
              <a:rPr lang="en-US" sz="3200" b="1" dirty="0">
                <a:effectLst>
                  <a:glow rad="177800">
                    <a:schemeClr val="tx1"/>
                  </a:glow>
                </a:effectLst>
                <a:latin typeface="Arial" charset="0"/>
                <a:ea typeface="ＭＳ Ｐゴシック" charset="0"/>
              </a:rPr>
              <a:t>).</a:t>
            </a:r>
            <a:r>
              <a:rPr lang="zh-SG" altLang="en-US" sz="3200" b="1" dirty="0">
                <a:effectLst>
                  <a:glow rad="177800">
                    <a:schemeClr val="tx1"/>
                  </a:glow>
                </a:effectLst>
                <a:latin typeface="Arial" charset="0"/>
                <a:ea typeface="ＭＳ Ｐゴシック" charset="0"/>
              </a:rPr>
              <a:t>推 雅 推 喇</a:t>
            </a:r>
            <a:r>
              <a:rPr lang="zh-CN" altLang="en-US" sz="3200" b="1" dirty="0">
                <a:effectLst>
                  <a:glow rad="177800">
                    <a:schemeClr val="tx1"/>
                  </a:glow>
                </a:effectLst>
                <a:latin typeface="Arial" charset="0"/>
                <a:ea typeface="ＭＳ Ｐゴシック" charset="0"/>
              </a:rPr>
              <a:t>教会可能最初从吕底亚那里听到福音。吕底亚通过保罗的传道而信主</a:t>
            </a:r>
            <a:r>
              <a:rPr lang="en-US" sz="3200" b="1" dirty="0">
                <a:effectLst>
                  <a:glow rad="177800">
                    <a:schemeClr val="tx1"/>
                  </a:glow>
                </a:effectLst>
                <a:latin typeface="Arial" charset="0"/>
                <a:ea typeface="ＭＳ Ｐゴシック" charset="0"/>
              </a:rPr>
              <a:t> (</a:t>
            </a:r>
            <a:r>
              <a:rPr lang="zh-CN" altLang="en-US" sz="3200" b="1" dirty="0">
                <a:effectLst>
                  <a:glow rad="177800">
                    <a:schemeClr val="tx1"/>
                  </a:glow>
                </a:effectLst>
                <a:latin typeface="Arial" charset="0"/>
                <a:ea typeface="ＭＳ Ｐゴシック" charset="0"/>
              </a:rPr>
              <a:t>使徒行传</a:t>
            </a:r>
            <a:r>
              <a:rPr lang="en-US" sz="3200" b="1" dirty="0">
                <a:effectLst>
                  <a:glow rad="177800">
                    <a:schemeClr val="tx1"/>
                  </a:glow>
                </a:effectLst>
                <a:latin typeface="Arial" charset="0"/>
                <a:ea typeface="ＭＳ Ｐゴシック" charset="0"/>
              </a:rPr>
              <a:t> 16:14-15).</a:t>
            </a:r>
            <a:r>
              <a:rPr lang="zh-CN" altLang="en-US" sz="3200" b="1" dirty="0">
                <a:effectLst>
                  <a:glow rad="177800">
                    <a:schemeClr val="tx1"/>
                  </a:glow>
                </a:effectLst>
                <a:latin typeface="Arial" charset="0"/>
                <a:ea typeface="ＭＳ Ｐゴシック" charset="0"/>
              </a:rPr>
              <a:t>有趣的是，如今一个妇人，自称</a:t>
            </a:r>
            <a:r>
              <a:rPr lang="fr-FR"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女先知</a:t>
            </a:r>
            <a:r>
              <a:rPr lang="fr-FR" sz="3200" b="1" dirty="0">
                <a:effectLst>
                  <a:glow rad="177800">
                    <a:schemeClr val="tx1"/>
                  </a:glow>
                </a:effectLst>
                <a:latin typeface="Arial" charset="0"/>
                <a:ea typeface="ＭＳ Ｐゴシック" charset="0"/>
              </a:rPr>
              <a:t>‘ </a:t>
            </a:r>
            <a:r>
              <a:rPr lang="zh-CN" altLang="en-US" sz="3200" b="1" dirty="0">
                <a:effectLst>
                  <a:glow rad="177800">
                    <a:schemeClr val="tx1"/>
                  </a:glow>
                </a:effectLst>
                <a:latin typeface="Arial" charset="0"/>
                <a:ea typeface="ＭＳ Ｐゴシック" charset="0"/>
              </a:rPr>
              <a:t>正影响教会。其名</a:t>
            </a:r>
            <a:r>
              <a:rPr lang="fr-FR"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耶洗别</a:t>
            </a:r>
            <a:r>
              <a:rPr lang="fr-FR"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表明她正腐蚀</a:t>
            </a:r>
            <a:r>
              <a:rPr lang="zh-SG" altLang="en-US" sz="3200" b="1" dirty="0">
                <a:effectLst>
                  <a:glow rad="177800">
                    <a:schemeClr val="tx1"/>
                  </a:glow>
                </a:effectLst>
                <a:latin typeface="Arial" charset="0"/>
                <a:ea typeface="ＭＳ Ｐゴシック" charset="0"/>
              </a:rPr>
              <a:t>推 雅 推 喇</a:t>
            </a:r>
            <a:r>
              <a:rPr lang="zh-CN" altLang="en-US" sz="3200" b="1" dirty="0">
                <a:effectLst>
                  <a:glow rad="177800">
                    <a:schemeClr val="tx1"/>
                  </a:glow>
                </a:effectLst>
                <a:latin typeface="Arial" charset="0"/>
                <a:ea typeface="ＭＳ Ｐゴシック" charset="0"/>
              </a:rPr>
              <a:t>教会，正如当年亚哈王的妻子耶洗别腐蚀以色列国。</a:t>
            </a:r>
            <a:r>
              <a:rPr lang="en-US" sz="3200" b="1" dirty="0">
                <a:effectLst>
                  <a:glow rad="177800">
                    <a:schemeClr val="tx1"/>
                  </a:glow>
                </a:effectLst>
                <a:latin typeface="Arial" charset="0"/>
                <a:ea typeface="ＭＳ Ｐゴシック" charset="0"/>
              </a:rPr>
              <a:t> (</a:t>
            </a:r>
            <a:r>
              <a:rPr lang="zh-CN" altLang="en-US" sz="3200" b="1" dirty="0">
                <a:effectLst>
                  <a:glow rad="177800">
                    <a:schemeClr val="tx1"/>
                  </a:glow>
                </a:effectLst>
                <a:latin typeface="Arial" charset="0"/>
                <a:ea typeface="ＭＳ Ｐゴシック" charset="0"/>
              </a:rPr>
              <a:t>列王记上</a:t>
            </a:r>
            <a:r>
              <a:rPr lang="en-US" sz="3200" b="1" dirty="0">
                <a:effectLst>
                  <a:glow rad="177800">
                    <a:schemeClr val="tx1"/>
                  </a:glow>
                </a:effectLst>
                <a:latin typeface="Arial" charset="0"/>
                <a:ea typeface="ＭＳ Ｐゴシック" charset="0"/>
              </a:rPr>
              <a:t> 16:31-33)” </a:t>
            </a:r>
            <a:br>
              <a:rPr lang="en-US" sz="3200" b="1" dirty="0">
                <a:effectLst>
                  <a:glow rad="177800">
                    <a:schemeClr val="tx1"/>
                  </a:glow>
                </a:effectLst>
                <a:latin typeface="Arial" charset="0"/>
                <a:ea typeface="ＭＳ Ｐゴシック" charset="0"/>
              </a:rPr>
            </a:br>
            <a:r>
              <a:rPr lang="en-US" sz="3200" b="1" dirty="0">
                <a:effectLst>
                  <a:glow rad="177800">
                    <a:schemeClr val="tx1"/>
                  </a:glow>
                </a:effectLst>
                <a:latin typeface="Arial" charset="0"/>
                <a:ea typeface="ＭＳ Ｐゴシック" charset="0"/>
              </a:rPr>
              <a:t>(</a:t>
            </a:r>
            <a:r>
              <a:rPr lang="zh-CN" altLang="en-US" sz="3200" b="1" dirty="0">
                <a:effectLst>
                  <a:glow rad="177800">
                    <a:schemeClr val="tx1"/>
                  </a:glow>
                </a:effectLst>
                <a:latin typeface="Arial" charset="0"/>
                <a:ea typeface="ＭＳ Ｐゴシック" charset="0"/>
              </a:rPr>
              <a:t>沃尔伍德 </a:t>
            </a:r>
            <a:r>
              <a:rPr lang="en-US" sz="3200" b="1" dirty="0" err="1">
                <a:effectLst>
                  <a:glow rad="177800">
                    <a:schemeClr val="tx1"/>
                  </a:glow>
                </a:effectLst>
                <a:latin typeface="Arial" charset="0"/>
                <a:ea typeface="ＭＳ Ｐゴシック" charset="0"/>
              </a:rPr>
              <a:t>Walvoord</a:t>
            </a:r>
            <a:r>
              <a:rPr lang="en-US" sz="3200" b="1" dirty="0">
                <a:effectLst>
                  <a:glow rad="177800">
                    <a:schemeClr val="tx1"/>
                  </a:glow>
                </a:effectLst>
                <a:latin typeface="Arial" charset="0"/>
                <a:ea typeface="ＭＳ Ｐゴシック" charset="0"/>
              </a:rPr>
              <a:t>, </a:t>
            </a:r>
            <a:r>
              <a:rPr lang="en-US" sz="3200" b="1" i="1" dirty="0">
                <a:effectLst>
                  <a:glow rad="177800">
                    <a:schemeClr val="tx1"/>
                  </a:glow>
                </a:effectLst>
                <a:latin typeface="Arial" charset="0"/>
                <a:ea typeface="ＭＳ Ｐゴシック" charset="0"/>
              </a:rPr>
              <a:t>BKC</a:t>
            </a:r>
            <a:r>
              <a:rPr lang="en-US" sz="3200" b="1" dirty="0">
                <a:effectLst>
                  <a:glow rad="177800">
                    <a:schemeClr val="tx1"/>
                  </a:glow>
                </a:effectLst>
                <a:latin typeface="Arial" charset="0"/>
                <a:ea typeface="ＭＳ Ｐゴシック" charset="0"/>
              </a:rPr>
              <a:t>) </a:t>
            </a:r>
          </a:p>
        </p:txBody>
      </p:sp>
    </p:spTree>
    <p:extLst>
      <p:ext uri="{BB962C8B-B14F-4D97-AF65-F5344CB8AC3E}">
        <p14:creationId xmlns:p14="http://schemas.microsoft.com/office/powerpoint/2010/main" val="240975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3022599"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grpSp>
        <p:nvGrpSpPr>
          <p:cNvPr id="43" name="Group 42"/>
          <p:cNvGrpSpPr>
            <a:grpSpLocks/>
          </p:cNvGrpSpPr>
          <p:nvPr/>
        </p:nvGrpSpPr>
        <p:grpSpPr bwMode="auto">
          <a:xfrm>
            <a:off x="2570558" y="1940718"/>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304742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容 让 那 自 称 是 先 知 的 妇 人 耶 洗 别 教 导 我 的 仆 人 ， 引 诱 他 们 行 奸 淫 ， 吃 祭 偶 像 之 物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45353" y="147896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2308100"/>
            </a:xfrm>
            <a:prstGeom prst="rect">
              <a:avLst/>
            </a:prstGeom>
            <a:noFill/>
          </p:spPr>
          <p:txBody>
            <a:bodyPr>
              <a:spAutoFit/>
            </a:bodyPr>
            <a:lstStyle/>
            <a:p>
              <a:pPr algn="ctr">
                <a:defRPr/>
              </a:pPr>
              <a:r>
                <a:rPr lang="zh-SG" altLang="en-US" b="1" dirty="0">
                  <a:effectLst>
                    <a:outerShdw blurRad="38100" dist="38100" dir="2700000" algn="tl">
                      <a:srgbClr val="000000">
                        <a:alpha val="43137"/>
                      </a:srgbClr>
                    </a:outerShdw>
                  </a:effectLst>
                  <a:latin typeface="Arial"/>
                  <a:cs typeface="Arial"/>
                </a:rPr>
                <a:t>劝告</a:t>
              </a:r>
              <a:r>
                <a:rPr lang="zh-CN" altLang="en-US" b="1" dirty="0">
                  <a:effectLst>
                    <a:outerShdw blurRad="38100" dist="38100" dir="2700000" algn="tl">
                      <a:srgbClr val="000000">
                        <a:alpha val="43137"/>
                      </a:srgbClr>
                    </a:outerShdw>
                  </a:effectLst>
                  <a:latin typeface="Arial"/>
                  <a:cs typeface="Arial"/>
                </a:rPr>
                <a:t>：</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忏悔</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你 们 已 经 有 的 ， 总 要 持 守</a:t>
              </a:r>
              <a:endParaRPr lang="en-US" b="1" dirty="0">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27739907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CA4CB-46A3-7FBD-6523-054CFA4FEF47}"/>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09D5EE4E-0476-4BF1-4471-62B5A80CAAC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id="{5856396B-8713-3DF9-462C-93BC0AA95E89}"/>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F42289C0-3DB8-7E1B-3955-3EC2E34B4A2E}"/>
                </a:ext>
              </a:extLst>
            </p:cNvPr>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a:extLst>
                <a:ext uri="{FF2B5EF4-FFF2-40B4-BE49-F238E27FC236}">
                  <a16:creationId xmlns:a16="http://schemas.microsoft.com/office/drawing/2014/main" id="{1BAB3EF0-BB87-50F6-CB67-C46594A6CFC4}"/>
                </a:ext>
              </a:extLst>
            </p:cNvPr>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F32740DA-7EEA-239B-A09A-00BFAAA5FFBC}"/>
              </a:ext>
            </a:extLst>
          </p:cNvPr>
          <p:cNvGrpSpPr>
            <a:grpSpLocks/>
          </p:cNvGrpSpPr>
          <p:nvPr/>
        </p:nvGrpSpPr>
        <p:grpSpPr bwMode="auto">
          <a:xfrm>
            <a:off x="3022599" y="2349499"/>
            <a:ext cx="2935289" cy="2663825"/>
            <a:chOff x="2983931" y="2348880"/>
            <a:chExt cx="3094530" cy="2664296"/>
          </a:xfrm>
        </p:grpSpPr>
        <p:sp>
          <p:nvSpPr>
            <p:cNvPr id="41" name="Oval 23">
              <a:extLst>
                <a:ext uri="{FF2B5EF4-FFF2-40B4-BE49-F238E27FC236}">
                  <a16:creationId xmlns:a16="http://schemas.microsoft.com/office/drawing/2014/main" id="{F852A509-35F0-E156-3969-CA12997B9278}"/>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D0D54B78-CDF4-ACDB-F4F7-C2F5CFE37ACE}"/>
                </a:ext>
              </a:extLst>
            </p:cNvPr>
            <p:cNvSpPr txBox="1"/>
            <p:nvPr/>
          </p:nvSpPr>
          <p:spPr>
            <a:xfrm>
              <a:off x="2983931" y="2420331"/>
              <a:ext cx="309453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grpSp>
        <p:nvGrpSpPr>
          <p:cNvPr id="43" name="Group 42">
            <a:extLst>
              <a:ext uri="{FF2B5EF4-FFF2-40B4-BE49-F238E27FC236}">
                <a16:creationId xmlns:a16="http://schemas.microsoft.com/office/drawing/2014/main" id="{E665AB40-0565-4A48-EB14-5FF03051AF94}"/>
              </a:ext>
            </a:extLst>
          </p:cNvPr>
          <p:cNvGrpSpPr>
            <a:grpSpLocks/>
          </p:cNvGrpSpPr>
          <p:nvPr/>
        </p:nvGrpSpPr>
        <p:grpSpPr bwMode="auto">
          <a:xfrm>
            <a:off x="2570558" y="1940718"/>
            <a:ext cx="3671888" cy="3671888"/>
            <a:chOff x="2555776" y="1844824"/>
            <a:chExt cx="3744416" cy="3672408"/>
          </a:xfrm>
        </p:grpSpPr>
        <p:sp>
          <p:nvSpPr>
            <p:cNvPr id="44" name="Oval 21">
              <a:extLst>
                <a:ext uri="{FF2B5EF4-FFF2-40B4-BE49-F238E27FC236}">
                  <a16:creationId xmlns:a16="http://schemas.microsoft.com/office/drawing/2014/main" id="{B06D94BC-C327-CD5A-C9F2-404B71FBE847}"/>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a:extLst>
                <a:ext uri="{FF2B5EF4-FFF2-40B4-BE49-F238E27FC236}">
                  <a16:creationId xmlns:a16="http://schemas.microsoft.com/office/drawing/2014/main" id="{904B2BF7-B883-0B4F-6DBE-406B60BE3A13}"/>
                </a:ext>
              </a:extLst>
            </p:cNvPr>
            <p:cNvSpPr txBox="1"/>
            <p:nvPr/>
          </p:nvSpPr>
          <p:spPr>
            <a:xfrm>
              <a:off x="3032530" y="1893071"/>
              <a:ext cx="2490610" cy="304742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容 让 那 自 称 是 先 知 的 妇 人 耶 洗 别 教 导 我 的 仆 人 ， 引 诱 他 们 行 奸 淫 ， 吃 祭 偶 像 之 物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a:extLst>
              <a:ext uri="{FF2B5EF4-FFF2-40B4-BE49-F238E27FC236}">
                <a16:creationId xmlns:a16="http://schemas.microsoft.com/office/drawing/2014/main" id="{F28616FE-AE67-FA22-918E-48025F0DCC73}"/>
              </a:ext>
            </a:extLst>
          </p:cNvPr>
          <p:cNvGrpSpPr>
            <a:grpSpLocks/>
          </p:cNvGrpSpPr>
          <p:nvPr/>
        </p:nvGrpSpPr>
        <p:grpSpPr bwMode="auto">
          <a:xfrm>
            <a:off x="2345353" y="1478966"/>
            <a:ext cx="4672013" cy="4600575"/>
            <a:chOff x="2060104" y="1349152"/>
            <a:chExt cx="4672136" cy="4600128"/>
          </a:xfrm>
        </p:grpSpPr>
        <p:sp>
          <p:nvSpPr>
            <p:cNvPr id="47" name="Oval 46">
              <a:extLst>
                <a:ext uri="{FF2B5EF4-FFF2-40B4-BE49-F238E27FC236}">
                  <a16:creationId xmlns:a16="http://schemas.microsoft.com/office/drawing/2014/main" id="{B9FC3153-6A71-1950-CD79-F1C873D5981B}"/>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a:extLst>
                <a:ext uri="{FF2B5EF4-FFF2-40B4-BE49-F238E27FC236}">
                  <a16:creationId xmlns:a16="http://schemas.microsoft.com/office/drawing/2014/main" id="{15A50E50-0F94-6AB2-9CD5-C360C76A9786}"/>
                </a:ext>
              </a:extLst>
            </p:cNvPr>
            <p:cNvSpPr txBox="1"/>
            <p:nvPr/>
          </p:nvSpPr>
          <p:spPr>
            <a:xfrm>
              <a:off x="3060255" y="1412646"/>
              <a:ext cx="2663895" cy="2308100"/>
            </a:xfrm>
            <a:prstGeom prst="rect">
              <a:avLst/>
            </a:prstGeom>
            <a:noFill/>
          </p:spPr>
          <p:txBody>
            <a:bodyPr>
              <a:spAutoFit/>
            </a:bodyPr>
            <a:lstStyle/>
            <a:p>
              <a:pPr algn="ctr">
                <a:defRPr/>
              </a:pPr>
              <a:r>
                <a:rPr lang="zh-SG" altLang="en-US" b="1" dirty="0">
                  <a:effectLst>
                    <a:outerShdw blurRad="38100" dist="38100" dir="2700000" algn="tl">
                      <a:srgbClr val="000000">
                        <a:alpha val="43137"/>
                      </a:srgbClr>
                    </a:outerShdw>
                  </a:effectLst>
                  <a:latin typeface="Arial"/>
                  <a:cs typeface="Arial"/>
                </a:rPr>
                <a:t>劝告</a:t>
              </a:r>
              <a:r>
                <a:rPr lang="zh-CN" altLang="en-US" b="1" dirty="0">
                  <a:effectLst>
                    <a:outerShdw blurRad="38100" dist="38100" dir="2700000" algn="tl">
                      <a:srgbClr val="000000">
                        <a:alpha val="43137"/>
                      </a:srgbClr>
                    </a:outerShdw>
                  </a:effectLst>
                  <a:latin typeface="Arial"/>
                  <a:cs typeface="Arial"/>
                </a:rPr>
                <a:t>：</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忏悔</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你 们 已 经 有 的 ， 总 要 持 守</a:t>
              </a:r>
              <a:endParaRPr lang="en-US" b="1" dirty="0">
                <a:effectLst>
                  <a:outerShdw blurRad="38100" dist="38100" dir="2700000" algn="tl">
                    <a:srgbClr val="000000">
                      <a:alpha val="43137"/>
                    </a:srgbClr>
                  </a:outerShdw>
                </a:effectLst>
                <a:latin typeface="Arial"/>
                <a:cs typeface="Arial"/>
              </a:endParaRPr>
            </a:p>
          </p:txBody>
        </p:sp>
      </p:grpSp>
      <p:sp>
        <p:nvSpPr>
          <p:cNvPr id="788488" name="Title 1">
            <a:extLst>
              <a:ext uri="{FF2B5EF4-FFF2-40B4-BE49-F238E27FC236}">
                <a16:creationId xmlns:a16="http://schemas.microsoft.com/office/drawing/2014/main" id="{BB454548-2DB1-6DE5-AED7-7B9E4430A645}"/>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a:extLst>
              <a:ext uri="{FF2B5EF4-FFF2-40B4-BE49-F238E27FC236}">
                <a16:creationId xmlns:a16="http://schemas.microsoft.com/office/drawing/2014/main" id="{20C31BAC-1423-1C63-17F3-46B5E3DBDCAD}"/>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3C011B97-09A1-A736-2265-5F87B241789F}"/>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223FA4E8-65C9-763C-FB97-662FF7ED85D8}"/>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D99A6DE4-9194-B5F2-2F71-713ACBB7D6E9}"/>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964485FA-3492-DD11-485E-1C01DBD1044B}"/>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6D79B76F-5050-F260-4EBA-4ACFB58EE2DB}"/>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48E76CA0-F9E5-AC52-AA18-226279E82240}"/>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C03B0406-9CCA-213A-7803-A953D72C347A}"/>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49" name="Group 48">
            <a:extLst>
              <a:ext uri="{FF2B5EF4-FFF2-40B4-BE49-F238E27FC236}">
                <a16:creationId xmlns:a16="http://schemas.microsoft.com/office/drawing/2014/main" id="{D392256B-A6A5-93D7-60E9-B755B78A3182}"/>
              </a:ext>
            </a:extLst>
          </p:cNvPr>
          <p:cNvGrpSpPr>
            <a:grpSpLocks noChangeAspect="1"/>
          </p:cNvGrpSpPr>
          <p:nvPr/>
        </p:nvGrpSpPr>
        <p:grpSpPr bwMode="auto">
          <a:xfrm>
            <a:off x="1951759" y="820451"/>
            <a:ext cx="5688012" cy="5688012"/>
            <a:chOff x="14242570" y="-381718"/>
            <a:chExt cx="5904656" cy="5688632"/>
          </a:xfrm>
        </p:grpSpPr>
        <p:sp>
          <p:nvSpPr>
            <p:cNvPr id="50" name="Oval 4">
              <a:extLst>
                <a:ext uri="{FF2B5EF4-FFF2-40B4-BE49-F238E27FC236}">
                  <a16:creationId xmlns:a16="http://schemas.microsoft.com/office/drawing/2014/main" id="{7AC21132-241E-B681-CF7A-08306AE8BE20}"/>
                </a:ext>
              </a:extLst>
            </p:cNvPr>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a:extLst>
                <a:ext uri="{FF2B5EF4-FFF2-40B4-BE49-F238E27FC236}">
                  <a16:creationId xmlns:a16="http://schemas.microsoft.com/office/drawing/2014/main" id="{41E7C756-0A99-E85F-778B-CF9DCB790798}"/>
                </a:ext>
              </a:extLst>
            </p:cNvPr>
            <p:cNvSpPr txBox="1"/>
            <p:nvPr/>
          </p:nvSpPr>
          <p:spPr>
            <a:xfrm>
              <a:off x="15010042" y="-335243"/>
              <a:ext cx="4453711" cy="489418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看 哪 ， 我 要 叫 他 （耶 洗 别） 病 卧 在 床 。 那 些 与 他 行 淫 的 人 ， 若 不 悔 改 所 行 的 ， 我 也 要 叫 他 们 同 受 大 患 难 。</a:t>
              </a: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 </a:t>
              </a:r>
              <a:r>
                <a:rPr lang="en-US" altLang="zh-CN" b="1" dirty="0">
                  <a:solidFill>
                    <a:srgbClr val="000000"/>
                  </a:solidFill>
                  <a:effectLst>
                    <a:outerShdw blurRad="38100" dist="38100" dir="2700000" algn="tl">
                      <a:srgbClr val="000000">
                        <a:alpha val="43137"/>
                      </a:srgbClr>
                    </a:outerShdw>
                  </a:effectLst>
                  <a:latin typeface="Arial"/>
                  <a:cs typeface="Arial"/>
                </a:rPr>
                <a:t>23 </a:t>
              </a:r>
              <a:r>
                <a:rPr lang="zh-CN" altLang="en-US" b="1" dirty="0">
                  <a:solidFill>
                    <a:srgbClr val="000000"/>
                  </a:solidFill>
                  <a:effectLst>
                    <a:outerShdw blurRad="38100" dist="38100" dir="2700000" algn="tl">
                      <a:srgbClr val="000000">
                        <a:alpha val="43137"/>
                      </a:srgbClr>
                    </a:outerShdw>
                  </a:effectLst>
                  <a:latin typeface="Arial"/>
                  <a:cs typeface="Arial"/>
                </a:rPr>
                <a:t>我 又 要 杀 死 他 的 党 类 （ 原 文 是 儿 女 ） ， 叫 众 教 会 知 道 ， 我 是 那 察 看 人 肺 腑 心 肠 的 ， 并 要 照 你 们 的 行 为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报 应 你 们 各 人 </a:t>
              </a:r>
            </a:p>
          </p:txBody>
        </p:sp>
      </p:grpSp>
    </p:spTree>
    <p:extLst>
      <p:ext uri="{BB962C8B-B14F-4D97-AF65-F5344CB8AC3E}">
        <p14:creationId xmlns:p14="http://schemas.microsoft.com/office/powerpoint/2010/main" val="78697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92830" y="3365455"/>
            <a:ext cx="9148630" cy="3113464"/>
          </a:xfrm>
        </p:spPr>
        <p:txBody>
          <a:bodyPr/>
          <a:lstStyle/>
          <a:p>
            <a:r>
              <a:rPr lang="en-US" sz="8000" b="1" dirty="0">
                <a:effectLst>
                  <a:glow rad="444500">
                    <a:schemeClr val="tx1"/>
                  </a:glow>
                </a:effectLst>
                <a:latin typeface="Arial" charset="0"/>
                <a:ea typeface="ＭＳ Ｐゴシック" charset="0"/>
              </a:rPr>
              <a:t>HIV</a:t>
            </a:r>
            <a:r>
              <a:rPr lang="zh-CN" altLang="en-US" sz="8000" b="1" dirty="0">
                <a:effectLst>
                  <a:glow rad="444500">
                    <a:schemeClr val="tx1"/>
                  </a:glow>
                </a:effectLst>
                <a:latin typeface="Arial" charset="0"/>
                <a:ea typeface="ＭＳ Ｐゴシック" charset="0"/>
              </a:rPr>
              <a:t>病毒</a:t>
            </a:r>
            <a:r>
              <a:rPr lang="en-US" sz="8000" b="1" dirty="0">
                <a:effectLst>
                  <a:glow rad="444500">
                    <a:schemeClr val="tx1"/>
                  </a:glow>
                </a:effectLst>
                <a:latin typeface="Arial" charset="0"/>
                <a:ea typeface="ＭＳ Ｐゴシック" charset="0"/>
              </a:rPr>
              <a:t> • </a:t>
            </a:r>
            <a:r>
              <a:rPr lang="zh-CN" altLang="en-US" sz="8000" b="1" dirty="0">
                <a:effectLst>
                  <a:glow rad="444500">
                    <a:schemeClr val="tx1"/>
                  </a:glow>
                </a:effectLst>
                <a:latin typeface="Arial" charset="0"/>
                <a:ea typeface="ＭＳ Ｐゴシック" charset="0"/>
              </a:rPr>
              <a:t>艾滋病</a:t>
            </a:r>
            <a:endParaRPr lang="en-US" sz="8000" b="1" dirty="0">
              <a:effectLst>
                <a:glow rad="444500">
                  <a:schemeClr val="tx1"/>
                </a:glow>
              </a:effectLst>
              <a:latin typeface="Arial" charset="0"/>
              <a:ea typeface="ＭＳ Ｐゴシック" charset="0"/>
            </a:endParaRPr>
          </a:p>
        </p:txBody>
      </p:sp>
    </p:spTree>
    <p:extLst>
      <p:ext uri="{BB962C8B-B14F-4D97-AF65-F5344CB8AC3E}">
        <p14:creationId xmlns:p14="http://schemas.microsoft.com/office/powerpoint/2010/main" val="113381572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8877" y="561"/>
            <a:ext cx="8037152" cy="6822649"/>
          </a:xfrm>
          <a:prstGeom prst="rect">
            <a:avLst/>
          </a:prstGeom>
        </p:spPr>
      </p:pic>
      <p:sp>
        <p:nvSpPr>
          <p:cNvPr id="111618" name="Rectangle 2"/>
          <p:cNvSpPr>
            <a:spLocks noGrp="1" noChangeArrowheads="1"/>
          </p:cNvSpPr>
          <p:nvPr>
            <p:ph type="ctrTitle"/>
          </p:nvPr>
        </p:nvSpPr>
        <p:spPr>
          <a:xfrm>
            <a:off x="540590" y="0"/>
            <a:ext cx="5174156" cy="550855"/>
          </a:xfrm>
          <a:solidFill>
            <a:srgbClr val="000000"/>
          </a:solidFill>
        </p:spPr>
        <p:txBody>
          <a:bodyPr/>
          <a:lstStyle/>
          <a:p>
            <a:pPr algn="l"/>
            <a:r>
              <a:rPr lang="en-US" sz="3200" b="1" dirty="0">
                <a:effectLst>
                  <a:glow rad="177800">
                    <a:schemeClr val="tx1"/>
                  </a:glow>
                </a:effectLst>
                <a:latin typeface="Arial" charset="0"/>
                <a:ea typeface="ＭＳ Ｐゴシック" charset="0"/>
              </a:rPr>
              <a:t>HIV </a:t>
            </a:r>
            <a:r>
              <a:rPr lang="zh-CN" altLang="en-US" sz="3200" b="1" dirty="0">
                <a:effectLst>
                  <a:glow rad="177800">
                    <a:schemeClr val="tx1"/>
                  </a:glow>
                </a:effectLst>
                <a:latin typeface="Arial" charset="0"/>
                <a:ea typeface="ＭＳ Ｐゴシック" charset="0"/>
              </a:rPr>
              <a:t>病毒及艾滋病全球一览</a:t>
            </a:r>
            <a:r>
              <a:rPr lang="en-US" sz="3200" b="1" dirty="0">
                <a:effectLst>
                  <a:glow rad="177800">
                    <a:schemeClr val="tx1"/>
                  </a:glow>
                </a:effectLst>
                <a:latin typeface="Arial" charset="0"/>
                <a:ea typeface="ＭＳ Ｐゴシック" charset="0"/>
              </a:rPr>
              <a:t> </a:t>
            </a:r>
          </a:p>
        </p:txBody>
      </p:sp>
      <p:sp>
        <p:nvSpPr>
          <p:cNvPr id="2" name="TextBox 1"/>
          <p:cNvSpPr txBox="1"/>
          <p:nvPr/>
        </p:nvSpPr>
        <p:spPr>
          <a:xfrm>
            <a:off x="6826706" y="3941379"/>
            <a:ext cx="1673092" cy="338554"/>
          </a:xfrm>
          <a:prstGeom prst="rect">
            <a:avLst/>
          </a:prstGeom>
          <a:solidFill>
            <a:srgbClr val="FF0000"/>
          </a:solidFill>
        </p:spPr>
        <p:txBody>
          <a:bodyPr wrap="square" rtlCol="0">
            <a:spAutoFit/>
          </a:bodyPr>
          <a:lstStyle/>
          <a:p>
            <a:pPr defTabSz="457200" eaLnBrk="1" fontAlgn="auto" hangingPunct="1">
              <a:spcBef>
                <a:spcPts val="0"/>
              </a:spcBef>
              <a:spcAft>
                <a:spcPts val="0"/>
              </a:spcAft>
            </a:pPr>
            <a:r>
              <a:rPr lang="zh-CN" altLang="en-US" sz="1600" b="1" dirty="0">
                <a:solidFill>
                  <a:srgbClr val="FFFFFF"/>
                </a:solidFill>
                <a:latin typeface="Arial"/>
                <a:ea typeface="+mn-ea"/>
                <a:cs typeface="Arial"/>
              </a:rPr>
              <a:t>南亚和东南亚</a:t>
            </a:r>
            <a:endParaRPr lang="en-US" sz="1600" b="1" dirty="0">
              <a:solidFill>
                <a:srgbClr val="FFFFFF"/>
              </a:solidFill>
              <a:latin typeface="Arial"/>
              <a:ea typeface="+mn-ea"/>
              <a:cs typeface="Arial"/>
            </a:endParaRPr>
          </a:p>
        </p:txBody>
      </p:sp>
    </p:spTree>
    <p:extLst>
      <p:ext uri="{BB962C8B-B14F-4D97-AF65-F5344CB8AC3E}">
        <p14:creationId xmlns:p14="http://schemas.microsoft.com/office/powerpoint/2010/main" val="237214807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44" r="14835" b="27087"/>
          <a:stretch/>
        </p:blipFill>
        <p:spPr>
          <a:xfrm>
            <a:off x="0" y="3"/>
            <a:ext cx="9144000" cy="6916219"/>
          </a:xfrm>
          <a:prstGeom prst="rect">
            <a:avLst/>
          </a:prstGeom>
        </p:spPr>
      </p:pic>
      <p:sp>
        <p:nvSpPr>
          <p:cNvPr id="269314" name="Title 1"/>
          <p:cNvSpPr>
            <a:spLocks noGrp="1"/>
          </p:cNvSpPr>
          <p:nvPr>
            <p:ph type="title"/>
          </p:nvPr>
        </p:nvSpPr>
        <p:spPr>
          <a:xfrm>
            <a:off x="1" y="0"/>
            <a:ext cx="4504266" cy="6631654"/>
          </a:xfrm>
          <a:solidFill>
            <a:schemeClr val="tx1"/>
          </a:solidFill>
        </p:spPr>
        <p:txBody>
          <a:bodyPr/>
          <a:lstStyle/>
          <a:p>
            <a:r>
              <a:rPr lang="en-US" sz="3600" b="1" dirty="0">
                <a:latin typeface="Arial" charset="0"/>
              </a:rPr>
              <a:t>"</a:t>
            </a:r>
            <a:r>
              <a:rPr lang="zh-TW" altLang="en-US" sz="3600" b="1" dirty="0">
                <a:latin typeface="Arial" charset="0"/>
              </a:rPr>
              <a:t>看哪， 我要把她抛在大患难的床上； 那些跟她行淫乱的人， 如果不为她的行为悔改， 我也要把他们抛在大患难中。 </a:t>
            </a:r>
            <a:br>
              <a:rPr lang="en-US" altLang="zh-TW" sz="3600" b="1" dirty="0">
                <a:latin typeface="Arial" charset="0"/>
              </a:rPr>
            </a:br>
            <a:r>
              <a:rPr lang="en-US" altLang="zh-TW" sz="3600" b="1" baseline="30000" dirty="0">
                <a:latin typeface="Arial" charset="0"/>
              </a:rPr>
              <a:t>23</a:t>
            </a:r>
            <a:r>
              <a:rPr lang="zh-TW" altLang="en-US" sz="3600" b="1" dirty="0">
                <a:latin typeface="Arial" charset="0"/>
              </a:rPr>
              <a:t>我必以死亡击杀她的儿女</a:t>
            </a:r>
            <a:r>
              <a:rPr lang="en-US" sz="3600" b="1" dirty="0">
                <a:latin typeface="Arial" charset="0"/>
              </a:rPr>
              <a:t>…" </a:t>
            </a:r>
            <a:br>
              <a:rPr lang="en-US" sz="3600" b="1" dirty="0">
                <a:latin typeface="Arial" charset="0"/>
              </a:rPr>
            </a:br>
            <a:r>
              <a:rPr lang="en-US" sz="3600" b="1" dirty="0">
                <a:latin typeface="Arial" charset="0"/>
              </a:rPr>
              <a:t>(2:22-23a </a:t>
            </a:r>
            <a:r>
              <a:rPr lang="en-US" sz="3200" b="1" dirty="0">
                <a:latin typeface="Arial" charset="0"/>
              </a:rPr>
              <a:t>CNV</a:t>
            </a:r>
            <a:r>
              <a:rPr lang="en-US" sz="3600" b="1" dirty="0">
                <a:latin typeface="Arial" charset="0"/>
              </a:rPr>
              <a:t>)</a:t>
            </a:r>
          </a:p>
        </p:txBody>
      </p:sp>
    </p:spTree>
    <p:extLst>
      <p:ext uri="{BB962C8B-B14F-4D97-AF65-F5344CB8AC3E}">
        <p14:creationId xmlns:p14="http://schemas.microsoft.com/office/powerpoint/2010/main" val="3773560694"/>
      </p:ext>
    </p:extLst>
  </p:cSld>
  <p:clrMapOvr>
    <a:masterClrMapping/>
  </p:clrMapOvr>
  <p:transition spd="med">
    <p:randomBar dir="vert"/>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3022599"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grpSp>
        <p:nvGrpSpPr>
          <p:cNvPr id="43" name="Group 42"/>
          <p:cNvGrpSpPr>
            <a:grpSpLocks/>
          </p:cNvGrpSpPr>
          <p:nvPr/>
        </p:nvGrpSpPr>
        <p:grpSpPr bwMode="auto">
          <a:xfrm>
            <a:off x="2570558" y="1940718"/>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304742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容 让 那 自 称 是 先 知 的 妇 人 耶 洗 别 教 导 我 的 仆 人 ， 引 诱 他 们 行 奸 淫 ， 吃 祭 偶 像 之 物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1855512" y="908050"/>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5010042" y="-335243"/>
              <a:ext cx="4453711" cy="489418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看 哪 ， 我 要 叫 他 （耶 洗 别） 病 卧 在 床 。 那 些 与 他 行 淫 的 人 ， 若 不 悔 改 所 行 的 ， 我 也 要 叫 他 们 同 受 大 患 难 。</a:t>
              </a: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 </a:t>
              </a:r>
              <a:r>
                <a:rPr lang="en-US" altLang="zh-CN" b="1" dirty="0">
                  <a:solidFill>
                    <a:srgbClr val="000000"/>
                  </a:solidFill>
                  <a:effectLst>
                    <a:outerShdw blurRad="38100" dist="38100" dir="2700000" algn="tl">
                      <a:srgbClr val="000000">
                        <a:alpha val="43137"/>
                      </a:srgbClr>
                    </a:outerShdw>
                  </a:effectLst>
                  <a:latin typeface="Arial"/>
                  <a:cs typeface="Arial"/>
                </a:rPr>
                <a:t>23 </a:t>
              </a:r>
              <a:r>
                <a:rPr lang="zh-CN" altLang="en-US" b="1" dirty="0">
                  <a:solidFill>
                    <a:srgbClr val="000000"/>
                  </a:solidFill>
                  <a:effectLst>
                    <a:outerShdw blurRad="38100" dist="38100" dir="2700000" algn="tl">
                      <a:srgbClr val="000000">
                        <a:alpha val="43137"/>
                      </a:srgbClr>
                    </a:outerShdw>
                  </a:effectLst>
                  <a:latin typeface="Arial"/>
                  <a:cs typeface="Arial"/>
                </a:rPr>
                <a:t>我 又 要 杀 死 他 的 党 类 （ 原 文 是 儿 女 ） ， 叫 众 教 会 知 道 ， 我 是 那 察 看 人 肺 腑 心 肠 的 ， 并 要 照 你 们 的 行 为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报 应 你 们 各 人 </a:t>
              </a:r>
            </a:p>
          </p:txBody>
        </p:sp>
      </p:grpSp>
      <p:grpSp>
        <p:nvGrpSpPr>
          <p:cNvPr id="46" name="Group 45"/>
          <p:cNvGrpSpPr>
            <a:grpSpLocks/>
          </p:cNvGrpSpPr>
          <p:nvPr/>
        </p:nvGrpSpPr>
        <p:grpSpPr bwMode="auto">
          <a:xfrm>
            <a:off x="2345353" y="147896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2308100"/>
            </a:xfrm>
            <a:prstGeom prst="rect">
              <a:avLst/>
            </a:prstGeom>
            <a:noFill/>
          </p:spPr>
          <p:txBody>
            <a:bodyPr>
              <a:spAutoFit/>
            </a:bodyPr>
            <a:lstStyle/>
            <a:p>
              <a:pPr algn="ctr">
                <a:defRPr/>
              </a:pPr>
              <a:r>
                <a:rPr lang="zh-SG" altLang="en-US" b="1" dirty="0">
                  <a:effectLst>
                    <a:outerShdw blurRad="38100" dist="38100" dir="2700000" algn="tl">
                      <a:srgbClr val="000000">
                        <a:alpha val="43137"/>
                      </a:srgbClr>
                    </a:outerShdw>
                  </a:effectLst>
                  <a:latin typeface="Arial"/>
                  <a:cs typeface="Arial"/>
                </a:rPr>
                <a:t>劝告</a:t>
              </a:r>
              <a:r>
                <a:rPr lang="zh-CN" altLang="en-US" b="1" dirty="0">
                  <a:effectLst>
                    <a:outerShdw blurRad="38100" dist="38100" dir="2700000" algn="tl">
                      <a:srgbClr val="000000">
                        <a:alpha val="43137"/>
                      </a:srgbClr>
                    </a:outerShdw>
                  </a:effectLst>
                  <a:latin typeface="Arial"/>
                  <a:cs typeface="Arial"/>
                </a:rPr>
                <a:t>：</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忏悔</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你 们 已 经 有 的 ， 总 要 持 守</a:t>
              </a:r>
              <a:endParaRPr lang="en-US" b="1" dirty="0">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308561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65667" y="0"/>
            <a:ext cx="4559335" cy="6858000"/>
          </a:xfrm>
          <a:prstGeom prst="rect">
            <a:avLst/>
          </a:prstGeom>
        </p:spPr>
      </p:pic>
      <p:pic>
        <p:nvPicPr>
          <p:cNvPr id="2" name="Picture 1"/>
          <p:cNvPicPr>
            <a:picLocks noChangeAspect="1"/>
          </p:cNvPicPr>
          <p:nvPr/>
        </p:nvPicPr>
        <p:blipFill rotWithShape="1">
          <a:blip r:embed="rId4"/>
          <a:srcRect l="13021" r="25828"/>
          <a:stretch/>
        </p:blipFill>
        <p:spPr>
          <a:xfrm>
            <a:off x="-4629" y="1875523"/>
            <a:ext cx="4570296" cy="4982477"/>
          </a:xfrm>
          <a:prstGeom prst="rect">
            <a:avLst/>
          </a:prstGeom>
        </p:spPr>
      </p:pic>
      <p:sp>
        <p:nvSpPr>
          <p:cNvPr id="111618" name="Rectangle 2"/>
          <p:cNvSpPr>
            <a:spLocks noGrp="1" noChangeArrowheads="1"/>
          </p:cNvSpPr>
          <p:nvPr>
            <p:ph type="ctrTitle"/>
          </p:nvPr>
        </p:nvSpPr>
        <p:spPr>
          <a:xfrm>
            <a:off x="-4629" y="0"/>
            <a:ext cx="4570296" cy="2376038"/>
          </a:xfrm>
        </p:spPr>
        <p:txBody>
          <a:bodyPr/>
          <a:lstStyle/>
          <a:p>
            <a:r>
              <a:rPr lang="zh-CN" altLang="en-US" sz="6000" b="1" dirty="0">
                <a:effectLst>
                  <a:glow rad="177800">
                    <a:schemeClr val="tx1"/>
                  </a:glow>
                </a:effectLst>
                <a:latin typeface="Arial" charset="0"/>
                <a:ea typeface="ＭＳ Ｐゴシック" charset="0"/>
              </a:rPr>
              <a:t>艾滋病</a:t>
            </a:r>
            <a:br>
              <a:rPr lang="en-US" altLang="zh-CN" sz="6000" b="1" dirty="0">
                <a:effectLst>
                  <a:glow rad="177800">
                    <a:schemeClr val="tx1"/>
                  </a:glow>
                </a:effectLst>
                <a:latin typeface="Arial" charset="0"/>
                <a:ea typeface="ＭＳ Ｐゴシック" charset="0"/>
              </a:rPr>
            </a:br>
            <a:r>
              <a:rPr lang="zh-CN" altLang="en-US" sz="6000" b="1" dirty="0">
                <a:effectLst>
                  <a:glow rad="177800">
                    <a:schemeClr val="tx1"/>
                  </a:glow>
                </a:effectLst>
                <a:latin typeface="Arial" charset="0"/>
                <a:ea typeface="ＭＳ Ｐゴシック" charset="0"/>
              </a:rPr>
              <a:t>的治疗</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69118976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30" y="0"/>
            <a:ext cx="9148629" cy="6070384"/>
          </a:xfrm>
          <a:prstGeom prst="rect">
            <a:avLst/>
          </a:prstGeom>
        </p:spPr>
      </p:pic>
      <p:sp>
        <p:nvSpPr>
          <p:cNvPr id="111618" name="Rectangle 2"/>
          <p:cNvSpPr>
            <a:spLocks noGrp="1" noChangeArrowheads="1"/>
          </p:cNvSpPr>
          <p:nvPr>
            <p:ph type="ctrTitle"/>
          </p:nvPr>
        </p:nvSpPr>
        <p:spPr>
          <a:xfrm>
            <a:off x="-4629" y="908720"/>
            <a:ext cx="4438714" cy="4835624"/>
          </a:xfrm>
        </p:spPr>
        <p:txBody>
          <a:bodyPr/>
          <a:lstStyle/>
          <a:p>
            <a:r>
              <a:rPr lang="zh-CN" altLang="en-US" sz="5400" b="1" dirty="0">
                <a:effectLst>
                  <a:glow rad="177800">
                    <a:schemeClr val="tx1"/>
                  </a:glow>
                </a:effectLst>
                <a:latin typeface="Arial" charset="0"/>
                <a:ea typeface="ＭＳ Ｐゴシック" charset="0"/>
              </a:rPr>
              <a:t>忠心的信徒必须坚持到底</a:t>
            </a:r>
            <a:br>
              <a:rPr lang="en-US" altLang="zh-CN" sz="5400" b="1" dirty="0">
                <a:effectLst>
                  <a:glow rad="177800">
                    <a:schemeClr val="tx1"/>
                  </a:glow>
                </a:effectLst>
                <a:latin typeface="Arial" charset="0"/>
                <a:ea typeface="ＭＳ Ｐゴシック" charset="0"/>
              </a:rPr>
            </a:br>
            <a:r>
              <a:rPr lang="zh-CN" altLang="en-US" sz="5400" b="1" dirty="0">
                <a:effectLst>
                  <a:glow rad="177800">
                    <a:schemeClr val="tx1"/>
                  </a:glow>
                </a:effectLst>
                <a:latin typeface="Arial" charset="0"/>
                <a:ea typeface="ＭＳ Ｐゴシック" charset="0"/>
              </a:rPr>
              <a:t>（启 </a:t>
            </a:r>
            <a:r>
              <a:rPr lang="en-US" altLang="zh-CN" sz="5400" b="1" dirty="0">
                <a:effectLst>
                  <a:glow rad="177800">
                    <a:schemeClr val="tx1"/>
                  </a:glow>
                </a:effectLst>
                <a:latin typeface="Arial" charset="0"/>
                <a:ea typeface="ＭＳ Ｐゴシック" charset="0"/>
              </a:rPr>
              <a:t>2:24-25</a:t>
            </a:r>
            <a:r>
              <a:rPr lang="zh-CN" altLang="en-US" sz="5400" b="1" dirty="0">
                <a:effectLst>
                  <a:glow rad="177800">
                    <a:schemeClr val="tx1"/>
                  </a:glow>
                </a:effectLst>
                <a:latin typeface="Arial" charset="0"/>
                <a:ea typeface="ＭＳ Ｐゴシック" charset="0"/>
              </a:rPr>
              <a:t>）</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184217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21" descr="ephesus marble 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88913"/>
            <a:ext cx="4157662"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508000"/>
            <a:ext cx="7772400" cy="1143000"/>
          </a:xfrm>
        </p:spPr>
        <p:txBody>
          <a:bodyPr/>
          <a:lstStyle/>
          <a:p>
            <a:r>
              <a:rPr lang="zh-SG" altLang="en-US" dirty="0">
                <a:latin typeface="Arial"/>
                <a:cs typeface="Arial"/>
              </a:rPr>
              <a:t>大理石</a:t>
            </a:r>
            <a:r>
              <a:rPr lang="zh-CN" altLang="en-US">
                <a:latin typeface="Arial"/>
                <a:cs typeface="Arial"/>
              </a:rPr>
              <a:t>马路</a:t>
            </a:r>
            <a:endParaRPr lang="en-US" dirty="0">
              <a:latin typeface="Arial"/>
              <a:cs typeface="Arial"/>
            </a:endParaRPr>
          </a:p>
        </p:txBody>
      </p:sp>
    </p:spTree>
    <p:extLst>
      <p:ext uri="{BB962C8B-B14F-4D97-AF65-F5344CB8AC3E}">
        <p14:creationId xmlns:p14="http://schemas.microsoft.com/office/powerpoint/2010/main" val="67103566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effectLst>
                  <a:glow rad="177800">
                    <a:schemeClr val="tx1"/>
                  </a:glow>
                </a:effectLst>
                <a:latin typeface="Arial" charset="0"/>
                <a:ea typeface="ＭＳ Ｐゴシック" charset="0"/>
              </a:rPr>
              <a:t>耶稣对信徒</a:t>
            </a:r>
            <a:r>
              <a:rPr lang="en-US" altLang="zh-CN" b="1" dirty="0">
                <a:effectLst>
                  <a:glow rad="177800">
                    <a:schemeClr val="tx1"/>
                  </a:glow>
                </a:effectLst>
                <a:latin typeface="Arial" charset="0"/>
                <a:ea typeface="ＭＳ Ｐゴシック" charset="0"/>
              </a:rPr>
              <a:t> </a:t>
            </a:r>
            <a:r>
              <a:rPr lang="zh-CN" altLang="en-US" b="1" dirty="0">
                <a:solidFill>
                  <a:srgbClr val="FFFF00"/>
                </a:solidFill>
                <a:effectLst>
                  <a:glow rad="177800">
                    <a:schemeClr val="tx1"/>
                  </a:glow>
                </a:effectLst>
                <a:latin typeface="Arial" charset="0"/>
                <a:ea typeface="ＭＳ Ｐゴシック" charset="0"/>
              </a:rPr>
              <a:t>不道德行为，</a:t>
            </a:r>
            <a:r>
              <a:rPr lang="zh-CN" altLang="en-US" b="1" dirty="0">
                <a:effectLst>
                  <a:glow rad="177800">
                    <a:schemeClr val="tx1"/>
                  </a:glow>
                </a:effectLst>
                <a:latin typeface="Arial" charset="0"/>
                <a:ea typeface="ＭＳ Ｐゴシック" charset="0"/>
              </a:rPr>
              <a:t>作何反应</a:t>
            </a:r>
            <a:r>
              <a:rPr lang="en-US" altLang="zh-CN" b="1" dirty="0">
                <a:effectLst>
                  <a:glow rad="177800">
                    <a:schemeClr val="tx1"/>
                  </a:glow>
                </a:effectLst>
                <a:latin typeface="Arial" charset="0"/>
                <a:ea typeface="ＭＳ Ｐゴシック" charset="0"/>
              </a:rPr>
              <a:t>?</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408242578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44914" y="1656944"/>
            <a:ext cx="5399085" cy="3962400"/>
          </a:xfrm>
        </p:spPr>
        <p:txBody>
          <a:bodyPr/>
          <a:lstStyle/>
          <a:p>
            <a:r>
              <a:rPr lang="zh-CN" altLang="en-US" sz="4000" b="1" dirty="0">
                <a:solidFill>
                  <a:schemeClr val="tx1"/>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t>四、耶稣</a:t>
            </a:r>
            <a:br>
              <a:rPr lang="en-US" altLang="zh-CN" sz="4000" b="1" dirty="0">
                <a:solidFill>
                  <a:schemeClr val="tx1"/>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br>
            <a:r>
              <a:rPr lang="zh-CN" altLang="en-US" sz="6600" b="1" dirty="0">
                <a:solidFill>
                  <a:srgbClr val="7030A0"/>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t>奖赏</a:t>
            </a:r>
            <a:br>
              <a:rPr lang="en-US" altLang="zh-CN" sz="4000" b="1" dirty="0">
                <a:solidFill>
                  <a:srgbClr val="7030A0"/>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br>
            <a:r>
              <a:rPr lang="zh-CN" altLang="en-US" sz="4000" b="1" dirty="0">
                <a:solidFill>
                  <a:schemeClr val="tx1"/>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t>忠心的人</a:t>
            </a:r>
            <a:br>
              <a:rPr lang="en-US" altLang="zh-CN" sz="4000" b="1" dirty="0">
                <a:solidFill>
                  <a:schemeClr val="tx1"/>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br>
            <a:r>
              <a:rPr lang="zh-CN" altLang="en-US" sz="4000" b="1" dirty="0">
                <a:solidFill>
                  <a:schemeClr val="tx1"/>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t>（启示录 </a:t>
            </a:r>
            <a:r>
              <a:rPr lang="en-US" altLang="zh-CN" sz="4000" b="1" dirty="0">
                <a:solidFill>
                  <a:schemeClr val="tx1"/>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t>2:26-29</a:t>
            </a:r>
            <a:r>
              <a:rPr lang="zh-CN" altLang="en-US" sz="4000" b="1" dirty="0">
                <a:solidFill>
                  <a:schemeClr val="tx1"/>
                </a:solidFill>
                <a:effectLst>
                  <a:outerShdw blurRad="38100" dist="38100" dir="2700000" algn="tl">
                    <a:srgbClr val="DDDDDD"/>
                  </a:outerShdw>
                </a:effectLst>
                <a:latin typeface="SimSong" panose="02020300000000000000" pitchFamily="18" charset="-122"/>
                <a:ea typeface="SimSong" panose="02020300000000000000" pitchFamily="18" charset="-122"/>
                <a:cs typeface="ヒラギノ角ゴ Pro W3" charset="0"/>
              </a:rPr>
              <a:t>）。</a:t>
            </a:r>
            <a:endParaRPr lang="en-US" b="1" dirty="0">
              <a:solidFill>
                <a:schemeClr val="tx1"/>
              </a:solidFill>
              <a:latin typeface="SimSong" panose="02020300000000000000" pitchFamily="18" charset="-122"/>
              <a:ea typeface="SimSong" panose="02020300000000000000" pitchFamily="18" charset="-122"/>
              <a:cs typeface="ヒラギノ角ゴ Pro W3" charset="0"/>
            </a:endParaRPr>
          </a:p>
        </p:txBody>
      </p:sp>
    </p:spTree>
    <p:extLst>
      <p:ext uri="{BB962C8B-B14F-4D97-AF65-F5344CB8AC3E}">
        <p14:creationId xmlns:p14="http://schemas.microsoft.com/office/powerpoint/2010/main" val="214857877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85293"/>
                <a:gd name="adj2" fmla="val -84938"/>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眼 目 如 火 焰 、 脚 像 光 明 铜</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3022599"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行 为 、爱 心 、 信 心 、 勤 劳 、 忍 耐 ， 又 知 道 你 末 後 所 行 的 善 事 ， 比 起 初 所 行 的 更 多 </a:t>
              </a:r>
            </a:p>
          </p:txBody>
        </p:sp>
      </p:grpSp>
      <p:grpSp>
        <p:nvGrpSpPr>
          <p:cNvPr id="43" name="Group 42"/>
          <p:cNvGrpSpPr>
            <a:grpSpLocks/>
          </p:cNvGrpSpPr>
          <p:nvPr/>
        </p:nvGrpSpPr>
        <p:grpSpPr bwMode="auto">
          <a:xfrm>
            <a:off x="2570558" y="1940718"/>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304742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容 让 那 自 称 是 先 知 的 妇 人 耶 洗 别 教 导 我 的 仆 人 ， 引 诱 他 们 行 奸 淫 ， 吃 祭 偶 像 之 物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45353" y="147896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2308100"/>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忏悔</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们 已 经 有 的 ， 总 要 持 守</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2141537" y="908050"/>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5010042" y="-335243"/>
              <a:ext cx="4453711" cy="489418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看 哪 ， 我 要 叫 他 （耶 洗 别） 病 卧 在 床 。 那 些 与 他 行 淫 的 人 ， 若 不 悔 改 所 行 的 ， 我 也 要 叫 他 们 同 受 大 患 难 。</a:t>
              </a: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 </a:t>
              </a:r>
              <a:r>
                <a:rPr lang="en-US" altLang="zh-CN" b="1" dirty="0">
                  <a:solidFill>
                    <a:srgbClr val="000000"/>
                  </a:solidFill>
                  <a:effectLst>
                    <a:outerShdw blurRad="38100" dist="38100" dir="2700000" algn="tl">
                      <a:srgbClr val="000000">
                        <a:alpha val="43137"/>
                      </a:srgbClr>
                    </a:outerShdw>
                  </a:effectLst>
                  <a:latin typeface="Arial"/>
                  <a:cs typeface="Arial"/>
                </a:rPr>
                <a:t>23 </a:t>
              </a:r>
              <a:r>
                <a:rPr lang="zh-CN" altLang="en-US" b="1" dirty="0">
                  <a:solidFill>
                    <a:srgbClr val="000000"/>
                  </a:solidFill>
                  <a:effectLst>
                    <a:outerShdw blurRad="38100" dist="38100" dir="2700000" algn="tl">
                      <a:srgbClr val="000000">
                        <a:alpha val="43137"/>
                      </a:srgbClr>
                    </a:outerShdw>
                  </a:effectLst>
                  <a:latin typeface="Arial"/>
                  <a:cs typeface="Arial"/>
                </a:rPr>
                <a:t>我 又 要 杀 死 他 的 党 类 （ 原 文 是 儿 女 ） ， 叫 众 教 会 知 道 ， 我 是 那 察 看 人 肺 腑 心 肠 的 ， 并 要 照 你 们 的 行 为 </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报 应 你 们 各 人 </a:t>
              </a:r>
            </a:p>
          </p:txBody>
        </p:sp>
      </p:grpSp>
      <p:grpSp>
        <p:nvGrpSpPr>
          <p:cNvPr id="52" name="Group 51"/>
          <p:cNvGrpSpPr>
            <a:grpSpLocks noChangeAspect="1"/>
          </p:cNvGrpSpPr>
          <p:nvPr/>
        </p:nvGrpSpPr>
        <p:grpSpPr bwMode="auto">
          <a:xfrm>
            <a:off x="1668458" y="431215"/>
            <a:ext cx="6354763" cy="6696075"/>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endParaRPr>
            </a:p>
          </p:txBody>
        </p:sp>
        <p:sp>
          <p:nvSpPr>
            <p:cNvPr id="54" name="TextBox 53"/>
            <p:cNvSpPr txBox="1"/>
            <p:nvPr/>
          </p:nvSpPr>
          <p:spPr>
            <a:xfrm>
              <a:off x="2320533" y="1304643"/>
              <a:ext cx="3347388" cy="1647265"/>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要 赐 给 他 权 柄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制 伏 列 国，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晨 星 赐 给 他</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推 雅 推 喇 城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a:t>
            </a:r>
            <a:r>
              <a:rPr lang="en-US" altLang="zh-CN" sz="2800" dirty="0">
                <a:latin typeface="Arial" charset="0"/>
                <a:ea typeface="ＭＳ Ｐゴシック" charset="0"/>
              </a:rPr>
              <a:t>8</a:t>
            </a:r>
            <a:r>
              <a:rPr lang="en-US" sz="2800" dirty="0">
                <a:latin typeface="Arial" charset="0"/>
                <a:ea typeface="ＭＳ Ｐゴシック" charset="0"/>
              </a:rPr>
              <a:t>-</a:t>
            </a:r>
            <a:r>
              <a:rPr lang="en-US" altLang="zh-CN" sz="2800" dirty="0">
                <a:latin typeface="Arial" charset="0"/>
                <a:ea typeface="ＭＳ Ｐゴシック" charset="0"/>
              </a:rPr>
              <a:t>29</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184935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v27 egyptian smashed pottery-300w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838200"/>
            <a:ext cx="3810000" cy="2540000"/>
          </a:xfrm>
          <a:prstGeom prst="rect">
            <a:avLst/>
          </a:prstGeom>
        </p:spPr>
      </p:pic>
      <p:sp>
        <p:nvSpPr>
          <p:cNvPr id="11266" name="Title 1"/>
          <p:cNvSpPr>
            <a:spLocks noGrp="1"/>
          </p:cNvSpPr>
          <p:nvPr>
            <p:ph type="title"/>
          </p:nvPr>
        </p:nvSpPr>
        <p:spPr/>
        <p:txBody>
          <a:bodyPr/>
          <a:lstStyle/>
          <a:p>
            <a:pPr eaLnBrk="1" hangingPunct="1"/>
            <a:r>
              <a:rPr lang="zh-CN" altLang="en-US" dirty="0"/>
              <a:t>推 雅 推 喇</a:t>
            </a:r>
            <a:endParaRPr lang="en-SG"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7" name="Content Placeholder 2"/>
          <p:cNvSpPr txBox="1">
            <a:spLocks/>
          </p:cNvSpPr>
          <p:nvPr/>
        </p:nvSpPr>
        <p:spPr>
          <a:xfrm>
            <a:off x="152400" y="1143000"/>
            <a:ext cx="5257800" cy="45720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altLang="zh-CN" b="1" baseline="30000" dirty="0"/>
              <a:t>26</a:t>
            </a:r>
            <a:r>
              <a:rPr lang="zh-CN" altLang="en-US" b="1" dirty="0"/>
              <a:t> 那 得 胜 又 遵 守 我 命 令 到 底 的 ， 我 要 赐 给 他 权 柄 制 伏 列 国 ； </a:t>
            </a:r>
          </a:p>
          <a:p>
            <a:pPr marL="0" indent="0" fontAlgn="auto">
              <a:spcAft>
                <a:spcPts val="0"/>
              </a:spcAft>
              <a:buFont typeface="Arial" pitchFamily="34" charset="0"/>
              <a:buNone/>
            </a:pPr>
            <a:r>
              <a:rPr lang="en-US" altLang="zh-CN" b="1" baseline="30000" dirty="0"/>
              <a:t>27</a:t>
            </a:r>
            <a:r>
              <a:rPr lang="zh-CN" altLang="en-US" b="1" dirty="0"/>
              <a:t> 他 必 用 铁 杖 辖 管 （ 辖 管 ： 原 文 是 牧 ） 他 们 ， 将 他 们 如 同 窑 户 的 瓦 器 打 得 粉 碎 ， 像 我 从 我 父 领 受 的 权 柄 一 样 。</a:t>
            </a:r>
          </a:p>
        </p:txBody>
      </p:sp>
      <p:sp>
        <p:nvSpPr>
          <p:cNvPr id="8" name="Content Placeholder 2"/>
          <p:cNvSpPr txBox="1">
            <a:spLocks/>
          </p:cNvSpPr>
          <p:nvPr/>
        </p:nvSpPr>
        <p:spPr>
          <a:xfrm>
            <a:off x="0" y="5715000"/>
            <a:ext cx="48768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charset="0"/>
              <a:buNone/>
            </a:pPr>
            <a:r>
              <a:rPr lang="zh-CN" altLang="en-US" b="1" dirty="0"/>
              <a:t>启示录</a:t>
            </a:r>
            <a:r>
              <a:rPr lang="en-SG" b="1" dirty="0"/>
              <a:t> </a:t>
            </a:r>
            <a:r>
              <a:rPr lang="en-US" altLang="zh-CN" b="1" dirty="0"/>
              <a:t>2</a:t>
            </a:r>
            <a:r>
              <a:rPr lang="en-SG" b="1" dirty="0"/>
              <a:t>:26-27 </a:t>
            </a:r>
          </a:p>
        </p:txBody>
      </p:sp>
      <p:pic>
        <p:nvPicPr>
          <p:cNvPr id="3" name="Picture 2" descr="rev 2v27 05-02-09-Introduction_to_Broken_Vess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3352800"/>
            <a:ext cx="3454400" cy="2590800"/>
          </a:xfrm>
          <a:prstGeom prst="rect">
            <a:avLst/>
          </a:prstGeom>
        </p:spPr>
      </p:pic>
      <p:sp>
        <p:nvSpPr>
          <p:cNvPr id="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srgbClr val="FFFFFF"/>
                </a:solidFill>
                <a:latin typeface="Arial" charset="0"/>
                <a:cs typeface="Arial" charset="0"/>
              </a:rPr>
              <a:t>355</a:t>
            </a:r>
          </a:p>
        </p:txBody>
      </p:sp>
    </p:spTree>
    <p:extLst>
      <p:ext uri="{BB962C8B-B14F-4D97-AF65-F5344CB8AC3E}">
        <p14:creationId xmlns:p14="http://schemas.microsoft.com/office/powerpoint/2010/main" val="125433242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得胜者</a:t>
            </a:r>
            <a:r>
              <a:rPr lang="en-US" dirty="0">
                <a:latin typeface="Arial" charset="0"/>
                <a:ea typeface="ＭＳ Ｐゴシック" charset="0"/>
              </a:rPr>
              <a:t> (</a:t>
            </a:r>
            <a:r>
              <a:rPr lang="zh-CN" altLang="en-US" dirty="0">
                <a:latin typeface="Arial" charset="0"/>
                <a:ea typeface="ＭＳ Ｐゴシック" charset="0"/>
              </a:rPr>
              <a:t>启示录</a:t>
            </a:r>
            <a:r>
              <a:rPr lang="en-US" dirty="0">
                <a:latin typeface="Arial" charset="0"/>
                <a:ea typeface="ＭＳ Ｐゴシック" charset="0"/>
              </a:rPr>
              <a:t> 2–3)</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 name="5-Point Star 2"/>
          <p:cNvSpPr>
            <a:spLocks/>
          </p:cNvSpPr>
          <p:nvPr/>
        </p:nvSpPr>
        <p:spPr bwMode="auto">
          <a:xfrm>
            <a:off x="796616" y="68275"/>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sp>
        <p:nvSpPr>
          <p:cNvPr id="5" name="TextBox 4"/>
          <p:cNvSpPr txBox="1">
            <a:spLocks noChangeArrowheads="1"/>
          </p:cNvSpPr>
          <p:nvPr/>
        </p:nvSpPr>
        <p:spPr bwMode="auto">
          <a:xfrm>
            <a:off x="3132138" y="2974172"/>
            <a:ext cx="310673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FF0000"/>
                </a:solidFill>
              </a:rPr>
              <a:t>“</a:t>
            </a:r>
            <a:r>
              <a:rPr lang="zh-CN" altLang="en-US" dirty="0">
                <a:solidFill>
                  <a:srgbClr val="FF0000"/>
                </a:solidFill>
              </a:rPr>
              <a:t>得胜者</a:t>
            </a:r>
            <a:r>
              <a:rPr lang="en-US" dirty="0">
                <a:solidFill>
                  <a:srgbClr val="FF0000"/>
                </a:solidFill>
              </a:rPr>
              <a:t>”</a:t>
            </a:r>
            <a:r>
              <a:rPr lang="zh-CN" altLang="en-US" dirty="0">
                <a:solidFill>
                  <a:srgbClr val="000000"/>
                </a:solidFill>
              </a:rPr>
              <a:t>在每间教会的身上都有被提起；</a:t>
            </a:r>
            <a:endParaRPr lang="en-US" altLang="zh-CN" dirty="0">
              <a:solidFill>
                <a:srgbClr val="000000"/>
              </a:solidFill>
            </a:endParaRPr>
          </a:p>
          <a:p>
            <a:pPr algn="ctr"/>
            <a:r>
              <a:rPr lang="zh-CN" altLang="en-US" dirty="0">
                <a:solidFill>
                  <a:srgbClr val="000000"/>
                </a:solidFill>
              </a:rPr>
              <a:t>加上</a:t>
            </a:r>
            <a:r>
              <a:rPr lang="en-US" altLang="zh-CN" dirty="0">
                <a:solidFill>
                  <a:srgbClr val="000000"/>
                </a:solidFill>
              </a:rPr>
              <a:t>21:7</a:t>
            </a:r>
            <a:r>
              <a:rPr lang="zh-CN" altLang="en-US" dirty="0">
                <a:solidFill>
                  <a:srgbClr val="000000"/>
                </a:solidFill>
              </a:rPr>
              <a:t>一共出现了八次</a:t>
            </a:r>
            <a:endParaRPr lang="en-US" dirty="0">
              <a:solidFill>
                <a:srgbClr val="000000"/>
              </a:solidFill>
            </a:endParaRPr>
          </a:p>
        </p:txBody>
      </p:sp>
      <p:sp>
        <p:nvSpPr>
          <p:cNvPr id="13" name="TextBox 12"/>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5" name="TextBox 14"/>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7" name="TextBox 16"/>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9" name="TextBox 18"/>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1" name="TextBox 20"/>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2" name="TextBox 21"/>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811710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69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sp>
        <p:nvSpPr>
          <p:cNvPr id="5" name="TextBox 4"/>
          <p:cNvSpPr txBox="1">
            <a:spLocks noChangeArrowheads="1"/>
          </p:cNvSpPr>
          <p:nvPr/>
        </p:nvSpPr>
        <p:spPr bwMode="auto">
          <a:xfrm>
            <a:off x="3132138" y="2967882"/>
            <a:ext cx="3106737"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dirty="0">
                <a:solidFill>
                  <a:srgbClr val="000000"/>
                </a:solidFill>
              </a:rPr>
              <a:t>得胜的，我必将</a:t>
            </a:r>
            <a:r>
              <a:rPr lang="zh-CN" altLang="en-US" dirty="0">
                <a:solidFill>
                  <a:srgbClr val="FF0000"/>
                </a:solidFill>
              </a:rPr>
              <a:t>神乐园生命树的果子</a:t>
            </a:r>
            <a:r>
              <a:rPr lang="zh-CN" altLang="en-US" dirty="0">
                <a:solidFill>
                  <a:srgbClr val="000000"/>
                </a:solidFill>
              </a:rPr>
              <a:t>赐给他吃。</a:t>
            </a:r>
            <a:r>
              <a:rPr lang="en-US" dirty="0">
                <a:solidFill>
                  <a:srgbClr val="000000"/>
                </a:solidFill>
              </a:rPr>
              <a:t> (2:7)</a:t>
            </a:r>
          </a:p>
        </p:txBody>
      </p:sp>
      <p:sp>
        <p:nvSpPr>
          <p:cNvPr id="806925"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17" name="Title 16"/>
          <p:cNvSpPr>
            <a:spLocks noGrp="1"/>
          </p:cNvSpPr>
          <p:nvPr>
            <p:ph type="title"/>
          </p:nvPr>
        </p:nvSpPr>
        <p:spPr/>
        <p:txBody>
          <a:bodyPr/>
          <a:lstStyle/>
          <a:p>
            <a:endParaRPr lang="en-US"/>
          </a:p>
        </p:txBody>
      </p:sp>
      <p:sp>
        <p:nvSpPr>
          <p:cNvPr id="19"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1" name="TextBox 20"/>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2" name="TextBox 21"/>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3" name="TextBox 22"/>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24" name="TextBox 2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25" name="TextBox 24"/>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6" name="TextBox 25"/>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7" name="TextBox 26"/>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061411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89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89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sp>
        <p:nvSpPr>
          <p:cNvPr id="5" name="TextBox 4"/>
          <p:cNvSpPr txBox="1">
            <a:spLocks noChangeArrowheads="1"/>
          </p:cNvSpPr>
          <p:nvPr/>
        </p:nvSpPr>
        <p:spPr bwMode="auto">
          <a:xfrm>
            <a:off x="3132138" y="3070075"/>
            <a:ext cx="310673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dirty="0">
                <a:solidFill>
                  <a:srgbClr val="000000"/>
                </a:solidFill>
              </a:rPr>
              <a:t>得胜的，</a:t>
            </a:r>
            <a:r>
              <a:rPr lang="zh-CN" altLang="en-US" dirty="0">
                <a:solidFill>
                  <a:srgbClr val="FF0000"/>
                </a:solidFill>
              </a:rPr>
              <a:t>必不受第二次死的害</a:t>
            </a:r>
            <a:r>
              <a:rPr lang="zh-CN" altLang="en-US" dirty="0">
                <a:solidFill>
                  <a:srgbClr val="000000"/>
                </a:solidFill>
              </a:rPr>
              <a:t>。</a:t>
            </a:r>
            <a:r>
              <a:rPr lang="en-US" dirty="0">
                <a:solidFill>
                  <a:srgbClr val="000000"/>
                </a:solidFill>
              </a:rPr>
              <a:t> (2:11)</a:t>
            </a:r>
          </a:p>
        </p:txBody>
      </p:sp>
      <p:sp>
        <p:nvSpPr>
          <p:cNvPr id="808974"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21" name="Title 20"/>
          <p:cNvSpPr>
            <a:spLocks noGrp="1"/>
          </p:cNvSpPr>
          <p:nvPr>
            <p:ph type="title"/>
          </p:nvPr>
        </p:nvSpPr>
        <p:spPr/>
        <p:txBody>
          <a:bodyPr/>
          <a:lstStyle/>
          <a:p>
            <a:endParaRPr lang="en-US"/>
          </a:p>
        </p:txBody>
      </p:sp>
      <p:sp>
        <p:nvSpPr>
          <p:cNvPr id="22"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3" name="TextBox 22"/>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5" name="TextBox 24"/>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26" name="TextBox 25"/>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27" name="TextBox 26"/>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8" name="TextBox 2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9" name="TextBox 28"/>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829835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10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1025"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sp>
        <p:nvSpPr>
          <p:cNvPr id="5" name="TextBox 4"/>
          <p:cNvSpPr txBox="1">
            <a:spLocks noChangeArrowheads="1"/>
          </p:cNvSpPr>
          <p:nvPr/>
        </p:nvSpPr>
        <p:spPr bwMode="auto">
          <a:xfrm>
            <a:off x="2771775" y="1125538"/>
            <a:ext cx="3971925"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br>
              <a:rPr lang="en-US" altLang="zh-CN" dirty="0">
                <a:solidFill>
                  <a:srgbClr val="000000"/>
                </a:solidFill>
                <a:latin typeface="ＭＳ ゴシック"/>
                <a:ea typeface="ＭＳ ゴシック"/>
                <a:cs typeface="ＭＳ ゴシック"/>
              </a:rPr>
            </a:br>
            <a:r>
              <a:rPr lang="en-US" altLang="zh-CN" dirty="0">
                <a:solidFill>
                  <a:srgbClr val="000000"/>
                </a:solidFill>
                <a:latin typeface="ＭＳ ゴシック"/>
                <a:ea typeface="ＭＳ ゴシック"/>
                <a:cs typeface="ＭＳ ゴシック"/>
              </a:rPr>
              <a:t> </a:t>
            </a:r>
            <a:r>
              <a:rPr lang="zh-CN" altLang="en-US" dirty="0">
                <a:solidFill>
                  <a:srgbClr val="000000"/>
                </a:solidFill>
                <a:latin typeface="ＭＳ ゴシック"/>
                <a:ea typeface="ＭＳ ゴシック"/>
                <a:cs typeface="ＭＳ ゴシック"/>
              </a:rPr>
              <a:t>得胜的，</a:t>
            </a:r>
            <a:endParaRPr lang="en-US" altLang="zh-CN" dirty="0">
              <a:solidFill>
                <a:srgbClr val="000000"/>
              </a:solidFill>
              <a:latin typeface="ＭＳ ゴシック"/>
              <a:ea typeface="ＭＳ ゴシック"/>
              <a:cs typeface="ＭＳ ゴシック"/>
            </a:endParaRPr>
          </a:p>
          <a:p>
            <a:pPr algn="ctr"/>
            <a:r>
              <a:rPr lang="en-US" dirty="0">
                <a:solidFill>
                  <a:srgbClr val="000000"/>
                </a:solidFill>
                <a:latin typeface="ＭＳ ゴシック"/>
                <a:ea typeface="ＭＳ ゴシック"/>
                <a:cs typeface="ＭＳ ゴシック"/>
              </a:rPr>
              <a:t>我必将 </a:t>
            </a:r>
          </a:p>
          <a:p>
            <a:pPr algn="ctr"/>
            <a:r>
              <a:rPr lang="en-US" dirty="0">
                <a:solidFill>
                  <a:srgbClr val="000000"/>
                </a:solidFill>
                <a:latin typeface="ＭＳ ゴシック"/>
                <a:ea typeface="ＭＳ ゴシック"/>
                <a:cs typeface="ＭＳ ゴシック"/>
              </a:rPr>
              <a:t>那</a:t>
            </a:r>
            <a:r>
              <a:rPr lang="en-US" dirty="0">
                <a:solidFill>
                  <a:srgbClr val="FF0000"/>
                </a:solidFill>
                <a:latin typeface="ＭＳ ゴシック"/>
                <a:ea typeface="ＭＳ ゴシック"/>
                <a:cs typeface="ＭＳ ゴシック"/>
              </a:rPr>
              <a:t>隐藏的 </a:t>
            </a:r>
          </a:p>
          <a:p>
            <a:pPr algn="ctr"/>
            <a:r>
              <a:rPr lang="en-US" dirty="0">
                <a:solidFill>
                  <a:srgbClr val="FF0000"/>
                </a:solidFill>
                <a:latin typeface="ＭＳ ゴシック"/>
                <a:ea typeface="ＭＳ ゴシック"/>
                <a:cs typeface="ＭＳ ゴシック"/>
              </a:rPr>
              <a:t>吗哪</a:t>
            </a:r>
            <a:r>
              <a:rPr lang="en-US" dirty="0">
                <a:solidFill>
                  <a:srgbClr val="000000"/>
                </a:solidFill>
                <a:latin typeface="ＭＳ ゴシック"/>
                <a:ea typeface="ＭＳ ゴシック"/>
                <a:cs typeface="ＭＳ ゴシック"/>
              </a:rPr>
              <a:t>赐给他</a:t>
            </a:r>
            <a:r>
              <a:rPr lang="zh-CN" altLang="en-US" dirty="0">
                <a:solidFill>
                  <a:srgbClr val="000000"/>
                </a:solidFill>
                <a:latin typeface="ＭＳ ゴシック"/>
                <a:ea typeface="ＭＳ ゴシック"/>
                <a:cs typeface="ＭＳ ゴシック"/>
              </a:rPr>
              <a:t>，</a:t>
            </a:r>
            <a:r>
              <a:rPr lang="en-US" dirty="0">
                <a:solidFill>
                  <a:srgbClr val="000000"/>
                </a:solidFill>
                <a:latin typeface="ＭＳ ゴシック"/>
                <a:ea typeface="ＭＳ ゴシック"/>
                <a:cs typeface="ＭＳ ゴシック"/>
              </a:rPr>
              <a:t>并赐</a:t>
            </a:r>
          </a:p>
          <a:p>
            <a:pPr algn="ctr"/>
            <a:r>
              <a:rPr lang="en-US" dirty="0">
                <a:solidFill>
                  <a:srgbClr val="000000"/>
                </a:solidFill>
                <a:latin typeface="ＭＳ ゴシック"/>
                <a:ea typeface="ＭＳ ゴシック"/>
                <a:cs typeface="ＭＳ ゴシック"/>
              </a:rPr>
              <a:t>他</a:t>
            </a:r>
            <a:r>
              <a:rPr lang="en-US" dirty="0">
                <a:solidFill>
                  <a:srgbClr val="FF0000"/>
                </a:solidFill>
                <a:latin typeface="ＭＳ ゴシック"/>
                <a:ea typeface="ＭＳ ゴシック"/>
                <a:cs typeface="ＭＳ ゴシック"/>
              </a:rPr>
              <a:t>一块白石</a:t>
            </a:r>
            <a:r>
              <a:rPr lang="zh-CN" altLang="en-US" dirty="0">
                <a:solidFill>
                  <a:srgbClr val="000000"/>
                </a:solidFill>
                <a:latin typeface="ＭＳ ゴシック"/>
                <a:ea typeface="ＭＳ ゴシック"/>
                <a:cs typeface="ＭＳ ゴシック"/>
              </a:rPr>
              <a:t>，</a:t>
            </a:r>
            <a:r>
              <a:rPr lang="en-US" dirty="0">
                <a:solidFill>
                  <a:srgbClr val="000000"/>
                </a:solidFill>
                <a:latin typeface="ＭＳ ゴシック"/>
                <a:ea typeface="ＭＳ ゴシック"/>
                <a:cs typeface="ＭＳ ゴシック"/>
              </a:rPr>
              <a:t>石上写着</a:t>
            </a:r>
          </a:p>
          <a:p>
            <a:pPr algn="ctr"/>
            <a:r>
              <a:rPr lang="en-US" dirty="0">
                <a:solidFill>
                  <a:srgbClr val="000000"/>
                </a:solidFill>
                <a:latin typeface="ＭＳ ゴシック"/>
                <a:ea typeface="ＭＳ ゴシック"/>
                <a:cs typeface="ＭＳ ゴシック"/>
              </a:rPr>
              <a:t>新名；除了那领受的以外，没有人能认识  </a:t>
            </a:r>
            <a:br>
              <a:rPr lang="en-US" dirty="0">
                <a:solidFill>
                  <a:srgbClr val="000000"/>
                </a:solidFill>
                <a:latin typeface="ＭＳ ゴシック"/>
                <a:ea typeface="ＭＳ ゴシック"/>
                <a:cs typeface="ＭＳ ゴシック"/>
              </a:rPr>
            </a:br>
            <a:r>
              <a:rPr lang="en-US" dirty="0">
                <a:solidFill>
                  <a:srgbClr val="000000"/>
                </a:solidFill>
                <a:latin typeface="ＭＳ ゴシック"/>
                <a:ea typeface="ＭＳ ゴシック"/>
                <a:cs typeface="ＭＳ ゴシック"/>
              </a:rPr>
              <a:t> (2:17)</a:t>
            </a:r>
          </a:p>
        </p:txBody>
      </p:sp>
      <p:sp>
        <p:nvSpPr>
          <p:cNvPr id="81102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25" name="Title 24"/>
          <p:cNvSpPr>
            <a:spLocks noGrp="1"/>
          </p:cNvSpPr>
          <p:nvPr>
            <p:ph type="title"/>
          </p:nvPr>
        </p:nvSpPr>
        <p:spPr/>
        <p:txBody>
          <a:bodyPr/>
          <a:lstStyle/>
          <a:p>
            <a:endParaRPr lang="en-US"/>
          </a:p>
        </p:txBody>
      </p:sp>
      <p:sp>
        <p:nvSpPr>
          <p:cNvPr id="26"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7" name="TextBox 26"/>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8" name="TextBox 2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9" name="TextBox 28"/>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0" name="TextBox 29"/>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1" name="TextBox 30"/>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2" name="TextBox 31"/>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3" name="TextBox 32"/>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610381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sp>
        <p:nvSpPr>
          <p:cNvPr id="5" name="TextBox 4"/>
          <p:cNvSpPr txBox="1">
            <a:spLocks noChangeArrowheads="1"/>
          </p:cNvSpPr>
          <p:nvPr/>
        </p:nvSpPr>
        <p:spPr bwMode="auto">
          <a:xfrm>
            <a:off x="2976563" y="3045610"/>
            <a:ext cx="34671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rPr>
              <a:t> </a:t>
            </a:r>
            <a:r>
              <a:rPr lang="en-US" dirty="0">
                <a:solidFill>
                  <a:srgbClr val="000000"/>
                </a:solidFill>
                <a:latin typeface="ＭＳ Ｐゴシック"/>
                <a:ea typeface="ＭＳ Ｐゴシック"/>
                <a:cs typeface="ＭＳ Ｐゴシック"/>
              </a:rPr>
              <a:t>那得胜又遵守我命令到底的，我要赐给他权柄</a:t>
            </a:r>
          </a:p>
          <a:p>
            <a:pPr algn="ctr"/>
            <a:r>
              <a:rPr lang="en-US" dirty="0">
                <a:solidFill>
                  <a:srgbClr val="FF0000"/>
                </a:solidFill>
                <a:latin typeface="ＭＳ Ｐゴシック"/>
                <a:ea typeface="ＭＳ Ｐゴシック"/>
                <a:cs typeface="ＭＳ Ｐゴシック"/>
              </a:rPr>
              <a:t>制伏列国</a:t>
            </a:r>
          </a:p>
          <a:p>
            <a:pPr algn="ctr"/>
            <a:r>
              <a:rPr lang="en-US" dirty="0">
                <a:solidFill>
                  <a:srgbClr val="000000"/>
                </a:solidFill>
              </a:rPr>
              <a:t>(2:26)</a:t>
            </a:r>
          </a:p>
        </p:txBody>
      </p:sp>
      <p:sp>
        <p:nvSpPr>
          <p:cNvPr id="81307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27" name="Title 26"/>
          <p:cNvSpPr>
            <a:spLocks noGrp="1"/>
          </p:cNvSpPr>
          <p:nvPr>
            <p:ph type="title"/>
          </p:nvPr>
        </p:nvSpPr>
        <p:spPr/>
        <p:txBody>
          <a:bodyPr/>
          <a:lstStyle/>
          <a:p>
            <a:endParaRPr lang="en-US"/>
          </a:p>
        </p:txBody>
      </p:sp>
      <p:sp>
        <p:nvSpPr>
          <p:cNvPr id="28"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9" name="TextBox 28"/>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0" name="TextBox 29"/>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1" name="TextBox 30"/>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2" name="TextBox 31"/>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3" name="TextBox 32"/>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4" name="TextBox 33"/>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5" name="TextBox 34"/>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161063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zh-CN" altLang="en-US" sz="6600" b="1" dirty="0">
                <a:effectLst>
                  <a:glow rad="177800">
                    <a:schemeClr val="tx1"/>
                  </a:glow>
                </a:effectLst>
                <a:latin typeface="Arial" charset="0"/>
                <a:ea typeface="ＭＳ Ｐゴシック" charset="0"/>
              </a:rPr>
              <a:t>你准备好去统治世界吗</a:t>
            </a:r>
            <a:r>
              <a:rPr lang="en-US" sz="6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2765752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7698" name="Group 8"/>
          <p:cNvGrpSpPr>
            <a:grpSpLocks/>
          </p:cNvGrpSpPr>
          <p:nvPr/>
        </p:nvGrpSpPr>
        <p:grpSpPr bwMode="auto">
          <a:xfrm>
            <a:off x="554103" y="86294"/>
            <a:ext cx="8153400" cy="6008687"/>
            <a:chOff x="312" y="96"/>
            <a:chExt cx="5136" cy="3785"/>
          </a:xfrm>
        </p:grpSpPr>
        <p:pic>
          <p:nvPicPr>
            <p:cNvPr id="15769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 y="96"/>
              <a:ext cx="5136" cy="3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0"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grpSp>
      <p:sp>
        <p:nvSpPr>
          <p:cNvPr id="2" name="Title 1"/>
          <p:cNvSpPr>
            <a:spLocks noGrp="1"/>
          </p:cNvSpPr>
          <p:nvPr>
            <p:ph type="title" idx="4294967295"/>
          </p:nvPr>
        </p:nvSpPr>
        <p:spPr>
          <a:xfrm>
            <a:off x="25400" y="6134100"/>
            <a:ext cx="9118600" cy="723900"/>
          </a:xfrm>
        </p:spPr>
        <p:txBody>
          <a:bodyPr/>
          <a:lstStyle/>
          <a:p>
            <a:r>
              <a:rPr lang="zh-CN" altLang="en-US" sz="3600" b="1" dirty="0">
                <a:solidFill>
                  <a:srgbClr val="FFFFFF"/>
                </a:solidFill>
                <a:latin typeface="Arial"/>
                <a:cs typeface="Arial"/>
              </a:rPr>
              <a:t>世界七大奇观</a:t>
            </a:r>
            <a:r>
              <a:rPr lang="en-US" altLang="zh-CN" sz="3600" b="1" dirty="0">
                <a:solidFill>
                  <a:srgbClr val="FFFFFF"/>
                </a:solidFill>
                <a:latin typeface="Arial"/>
                <a:cs typeface="Arial"/>
              </a:rPr>
              <a:t>-</a:t>
            </a:r>
            <a:r>
              <a:rPr lang="zh-SG" altLang="en-US" sz="3600" b="1" dirty="0">
                <a:solidFill>
                  <a:srgbClr val="FFFFFF"/>
                </a:solidFill>
                <a:latin typeface="Arial"/>
                <a:cs typeface="Arial"/>
              </a:rPr>
              <a:t>古代的</a:t>
            </a:r>
            <a:r>
              <a:rPr lang="zh-CN" altLang="en-US" sz="3600" b="1" dirty="0">
                <a:solidFill>
                  <a:srgbClr val="FFFFFF"/>
                </a:solidFill>
                <a:latin typeface="Arial"/>
                <a:cs typeface="Arial"/>
              </a:rPr>
              <a:t>世界</a:t>
            </a:r>
            <a:endParaRPr lang="en-US" sz="3600" b="1" dirty="0">
              <a:solidFill>
                <a:srgbClr val="FFFFFF"/>
              </a:solidFill>
              <a:latin typeface="Arial"/>
              <a:cs typeface="Arial"/>
            </a:endParaRPr>
          </a:p>
        </p:txBody>
      </p:sp>
      <p:sp>
        <p:nvSpPr>
          <p:cNvPr id="3" name="Rectangle 2"/>
          <p:cNvSpPr/>
          <p:nvPr/>
        </p:nvSpPr>
        <p:spPr>
          <a:xfrm>
            <a:off x="4419600" y="5163446"/>
            <a:ext cx="1723549" cy="461665"/>
          </a:xfrm>
          <a:prstGeom prst="rect">
            <a:avLst/>
          </a:prstGeom>
          <a:solidFill>
            <a:schemeClr val="bg1"/>
          </a:solidFill>
        </p:spPr>
        <p:txBody>
          <a:bodyPr wrap="none">
            <a:spAutoFit/>
          </a:bodyPr>
          <a:lstStyle/>
          <a:p>
            <a:r>
              <a:rPr lang="zh-SG" altLang="en-US" dirty="0"/>
              <a:t>埃及金字塔</a:t>
            </a:r>
            <a:endParaRPr lang="en-SG" dirty="0"/>
          </a:p>
        </p:txBody>
      </p:sp>
      <p:sp>
        <p:nvSpPr>
          <p:cNvPr id="4" name="Rectangle 3"/>
          <p:cNvSpPr/>
          <p:nvPr/>
        </p:nvSpPr>
        <p:spPr>
          <a:xfrm>
            <a:off x="1269242" y="4794114"/>
            <a:ext cx="1924334" cy="830997"/>
          </a:xfrm>
          <a:prstGeom prst="rect">
            <a:avLst/>
          </a:prstGeom>
          <a:solidFill>
            <a:schemeClr val="bg1"/>
          </a:solidFill>
        </p:spPr>
        <p:txBody>
          <a:bodyPr wrap="square">
            <a:spAutoFit/>
          </a:bodyPr>
          <a:lstStyle/>
          <a:p>
            <a:r>
              <a:rPr lang="zh-CN" altLang="en-US" dirty="0"/>
              <a:t>亚历山大</a:t>
            </a:r>
            <a:endParaRPr lang="en-US" altLang="zh-CN" dirty="0"/>
          </a:p>
          <a:p>
            <a:r>
              <a:rPr lang="zh-CN" altLang="en-US" dirty="0"/>
              <a:t>的灯塔</a:t>
            </a:r>
            <a:endParaRPr lang="en-SG" dirty="0"/>
          </a:p>
        </p:txBody>
      </p:sp>
      <p:sp>
        <p:nvSpPr>
          <p:cNvPr id="5" name="Rectangle 4"/>
          <p:cNvSpPr/>
          <p:nvPr/>
        </p:nvSpPr>
        <p:spPr>
          <a:xfrm>
            <a:off x="5829250" y="4378615"/>
            <a:ext cx="2181985" cy="830997"/>
          </a:xfrm>
          <a:prstGeom prst="rect">
            <a:avLst/>
          </a:prstGeom>
          <a:solidFill>
            <a:schemeClr val="bg1"/>
          </a:solidFill>
        </p:spPr>
        <p:txBody>
          <a:bodyPr wrap="square">
            <a:spAutoFit/>
          </a:bodyPr>
          <a:lstStyle/>
          <a:p>
            <a:r>
              <a:rPr lang="zh-CN" altLang="en-US" dirty="0"/>
              <a:t>巴比伦</a:t>
            </a:r>
            <a:endParaRPr lang="en-US" altLang="zh-CN" dirty="0"/>
          </a:p>
          <a:p>
            <a:r>
              <a:rPr lang="zh-CN" altLang="en-US" dirty="0"/>
              <a:t>空中花园</a:t>
            </a:r>
            <a:endParaRPr lang="en-SG" dirty="0"/>
          </a:p>
        </p:txBody>
      </p:sp>
      <p:sp>
        <p:nvSpPr>
          <p:cNvPr id="6" name="Rectangle 5"/>
          <p:cNvSpPr/>
          <p:nvPr/>
        </p:nvSpPr>
        <p:spPr>
          <a:xfrm>
            <a:off x="631778" y="620713"/>
            <a:ext cx="1723549" cy="830997"/>
          </a:xfrm>
          <a:prstGeom prst="rect">
            <a:avLst/>
          </a:prstGeom>
          <a:solidFill>
            <a:schemeClr val="bg1"/>
          </a:solidFill>
        </p:spPr>
        <p:txBody>
          <a:bodyPr wrap="none">
            <a:spAutoFit/>
          </a:bodyPr>
          <a:lstStyle/>
          <a:p>
            <a:r>
              <a:rPr lang="zh-CN" altLang="en-US" dirty="0"/>
              <a:t>奥林匹亚</a:t>
            </a:r>
            <a:endParaRPr lang="en-US" altLang="zh-CN" dirty="0"/>
          </a:p>
          <a:p>
            <a:r>
              <a:rPr lang="zh-CN" altLang="en-US" dirty="0"/>
              <a:t>的宙斯神像</a:t>
            </a:r>
            <a:endParaRPr lang="en-SG" dirty="0"/>
          </a:p>
        </p:txBody>
      </p:sp>
      <p:sp>
        <p:nvSpPr>
          <p:cNvPr id="7" name="Rectangle 6"/>
          <p:cNvSpPr/>
          <p:nvPr/>
        </p:nvSpPr>
        <p:spPr>
          <a:xfrm>
            <a:off x="2526774" y="604346"/>
            <a:ext cx="2336042" cy="830997"/>
          </a:xfrm>
          <a:prstGeom prst="rect">
            <a:avLst/>
          </a:prstGeom>
          <a:solidFill>
            <a:schemeClr val="bg1"/>
          </a:solidFill>
        </p:spPr>
        <p:txBody>
          <a:bodyPr wrap="square">
            <a:spAutoFit/>
          </a:bodyPr>
          <a:lstStyle/>
          <a:p>
            <a:r>
              <a:rPr lang="zh-CN" altLang="en-US" dirty="0"/>
              <a:t>以弗所的</a:t>
            </a:r>
            <a:endParaRPr lang="en-US" altLang="zh-CN" dirty="0"/>
          </a:p>
          <a:p>
            <a:r>
              <a:rPr lang="zh-CN" altLang="en-US" dirty="0"/>
              <a:t>阿耳特弥斯神庙</a:t>
            </a:r>
            <a:endParaRPr lang="en-SG" dirty="0"/>
          </a:p>
        </p:txBody>
      </p:sp>
      <p:sp>
        <p:nvSpPr>
          <p:cNvPr id="8" name="Rectangle 7"/>
          <p:cNvSpPr/>
          <p:nvPr/>
        </p:nvSpPr>
        <p:spPr>
          <a:xfrm>
            <a:off x="5672133" y="2160938"/>
            <a:ext cx="2339102" cy="830997"/>
          </a:xfrm>
          <a:prstGeom prst="rect">
            <a:avLst/>
          </a:prstGeom>
          <a:solidFill>
            <a:schemeClr val="bg1"/>
          </a:solidFill>
        </p:spPr>
        <p:txBody>
          <a:bodyPr wrap="none">
            <a:spAutoFit/>
          </a:bodyPr>
          <a:lstStyle/>
          <a:p>
            <a:r>
              <a:rPr lang="zh-CN" altLang="en-US" dirty="0"/>
              <a:t>哈利卡纳苏斯的</a:t>
            </a:r>
            <a:endParaRPr lang="en-US" altLang="zh-CN" dirty="0"/>
          </a:p>
          <a:p>
            <a:r>
              <a:rPr lang="zh-CN" altLang="en-US" dirty="0"/>
              <a:t>摩索拉斯陵墓</a:t>
            </a:r>
            <a:endParaRPr lang="en-SG" dirty="0"/>
          </a:p>
        </p:txBody>
      </p:sp>
      <p:sp>
        <p:nvSpPr>
          <p:cNvPr id="9" name="Rectangle 8"/>
          <p:cNvSpPr/>
          <p:nvPr/>
        </p:nvSpPr>
        <p:spPr>
          <a:xfrm>
            <a:off x="939553" y="3216662"/>
            <a:ext cx="1415774" cy="830997"/>
          </a:xfrm>
          <a:prstGeom prst="rect">
            <a:avLst/>
          </a:prstGeom>
          <a:solidFill>
            <a:schemeClr val="bg1"/>
          </a:solidFill>
        </p:spPr>
        <p:txBody>
          <a:bodyPr wrap="square">
            <a:spAutoFit/>
          </a:bodyPr>
          <a:lstStyle/>
          <a:p>
            <a:r>
              <a:rPr lang="zh-CN" altLang="en-US" dirty="0"/>
              <a:t>罗得岛</a:t>
            </a:r>
            <a:endParaRPr lang="en-US" altLang="zh-CN" dirty="0"/>
          </a:p>
          <a:p>
            <a:r>
              <a:rPr lang="zh-CN" altLang="en-US" dirty="0"/>
              <a:t>的巨像</a:t>
            </a:r>
            <a:endParaRPr lang="en-SG" dirty="0"/>
          </a:p>
        </p:txBody>
      </p:sp>
    </p:spTree>
    <p:extLst>
      <p:ext uri="{BB962C8B-B14F-4D97-AF65-F5344CB8AC3E}">
        <p14:creationId xmlns:p14="http://schemas.microsoft.com/office/powerpoint/2010/main" val="80944737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zh-CN" altLang="en-US" sz="7200" b="1" dirty="0"/>
              <a:t>耶稣的法则</a:t>
            </a:r>
            <a:endParaRPr lang="en-US" sz="7200" b="1" dirty="0">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61963" indent="-461963" algn="ctr" eaLnBrk="1" hangingPunct="1">
              <a:spcBef>
                <a:spcPct val="20000"/>
              </a:spcBef>
            </a:pPr>
            <a:r>
              <a:rPr lang="zh-CN" altLang="en-US" sz="4400" b="1" dirty="0">
                <a:solidFill>
                  <a:srgbClr val="000000"/>
                </a:solidFill>
              </a:rPr>
              <a:t>启示录</a:t>
            </a:r>
            <a:r>
              <a:rPr lang="en-US" sz="4400" b="1" dirty="0">
                <a:solidFill>
                  <a:srgbClr val="000000"/>
                </a:solidFill>
              </a:rPr>
              <a:t>2:27</a:t>
            </a:r>
            <a:r>
              <a:rPr lang="zh-CN" altLang="en-US" sz="4400" b="1" dirty="0">
                <a:solidFill>
                  <a:srgbClr val="000000"/>
                </a:solidFill>
              </a:rPr>
              <a:t>引用诗篇</a:t>
            </a:r>
            <a:r>
              <a:rPr lang="en-US" sz="4400" b="1" dirty="0">
                <a:solidFill>
                  <a:srgbClr val="000000"/>
                </a:solidFill>
              </a:rPr>
              <a:t>2:8-9</a:t>
            </a:r>
            <a:endParaRPr lang="en-US" sz="4400" b="1" i="1" dirty="0">
              <a:solidFill>
                <a:srgbClr val="000000"/>
              </a:solidFill>
              <a:effectLst>
                <a:outerShdw blurRad="38100" dist="38100" dir="2700000" algn="tl">
                  <a:srgbClr val="DDDDDD"/>
                </a:outerShdw>
              </a:effectLst>
              <a:latin typeface="Arial" charset="0"/>
            </a:endParaRPr>
          </a:p>
        </p:txBody>
      </p:sp>
    </p:spTree>
    <p:extLst>
      <p:ext uri="{BB962C8B-B14F-4D97-AF65-F5344CB8AC3E}">
        <p14:creationId xmlns:p14="http://schemas.microsoft.com/office/powerpoint/2010/main" val="139516876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a:xfrm>
            <a:off x="457200" y="228600"/>
            <a:ext cx="8229600" cy="1700213"/>
          </a:xfrm>
          <a:gradFill rotWithShape="0">
            <a:gsLst>
              <a:gs pos="0">
                <a:srgbClr val="AC1D73"/>
              </a:gs>
              <a:gs pos="100000">
                <a:srgbClr val="500D35"/>
              </a:gs>
            </a:gsLst>
            <a:path path="shape">
              <a:fillToRect l="50000" t="50000" r="50000" b="50000"/>
            </a:path>
          </a:gradFill>
          <a:effectLst>
            <a:outerShdw dist="107763" dir="13500000" algn="ctr" rotWithShape="0">
              <a:schemeClr val="tx2">
                <a:alpha val="74997"/>
              </a:schemeClr>
            </a:outerShdw>
          </a:effectLst>
        </p:spPr>
        <p:txBody>
          <a:bodyPr/>
          <a:lstStyle/>
          <a:p>
            <a:r>
              <a:rPr lang="zh-CN" altLang="en-US" sz="4800" b="1" dirty="0">
                <a:solidFill>
                  <a:schemeClr val="bg1"/>
                </a:solidFill>
                <a:effectLst>
                  <a:outerShdw blurRad="38100" dist="38100" dir="2700000" algn="tl">
                    <a:srgbClr val="000000"/>
                  </a:outerShdw>
                </a:effectLst>
                <a:latin typeface="Arial"/>
                <a:ea typeface="SimSun" pitchFamily="2" charset="-122"/>
                <a:cs typeface="Arial"/>
              </a:rPr>
              <a:t>将 来 的 恩 惠 </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(19-20</a:t>
            </a:r>
            <a:r>
              <a:rPr lang="zh-CN" altLang="en-US" sz="4800" b="1" dirty="0">
                <a:solidFill>
                  <a:schemeClr val="bg1"/>
                </a:solidFill>
                <a:latin typeface="Arial"/>
                <a:ea typeface="SimSun" pitchFamily="2" charset="-122"/>
                <a:cs typeface="Arial"/>
              </a:rPr>
              <a:t>章</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a:t>
            </a:r>
          </a:p>
        </p:txBody>
      </p:sp>
      <p:grpSp>
        <p:nvGrpSpPr>
          <p:cNvPr id="2" name="Group 3"/>
          <p:cNvGrpSpPr>
            <a:grpSpLocks/>
          </p:cNvGrpSpPr>
          <p:nvPr/>
        </p:nvGrpSpPr>
        <p:grpSpPr bwMode="auto">
          <a:xfrm>
            <a:off x="5943604" y="2133600"/>
            <a:ext cx="3398838" cy="4724400"/>
            <a:chOff x="3744" y="1344"/>
            <a:chExt cx="2141" cy="2976"/>
          </a:xfrm>
        </p:grpSpPr>
        <p:pic>
          <p:nvPicPr>
            <p:cNvPr id="765962" name="Picture 4" descr="img83[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44" y="1344"/>
              <a:ext cx="2016"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43" name="Rectangle 5"/>
            <p:cNvSpPr>
              <a:spLocks noChangeArrowheads="1"/>
            </p:cNvSpPr>
            <p:nvPr/>
          </p:nvSpPr>
          <p:spPr bwMode="auto">
            <a:xfrm>
              <a:off x="3753" y="1854"/>
              <a:ext cx="2132" cy="1071"/>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a:r>
                <a:rPr lang="zh-CN" altLang="en-US" sz="4400" b="1" dirty="0">
                  <a:solidFill>
                    <a:srgbClr val="FFFFFF"/>
                  </a:solidFill>
                  <a:latin typeface="Arial"/>
                  <a:ea typeface="SimSun" pitchFamily="2" charset="-122"/>
                  <a:cs typeface="Arial"/>
                </a:rPr>
                <a:t>天 堂 </a:t>
              </a:r>
              <a:br>
                <a:rPr lang="zh-CN" altLang="en-US" sz="4400" b="1" dirty="0">
                  <a:solidFill>
                    <a:srgbClr val="FFFFFF"/>
                  </a:solidFill>
                  <a:latin typeface="Arial"/>
                  <a:ea typeface="SimSun" pitchFamily="2" charset="-122"/>
                  <a:cs typeface="Arial"/>
                </a:rPr>
              </a:br>
              <a:r>
                <a:rPr lang="en-US" altLang="zh-CN" sz="3600" b="1" dirty="0">
                  <a:solidFill>
                    <a:srgbClr val="FFFFFF"/>
                  </a:solidFill>
                  <a:latin typeface="Arial"/>
                  <a:ea typeface="SimSun" pitchFamily="2" charset="-122"/>
                  <a:cs typeface="Arial"/>
                </a:rPr>
                <a:t>(21-22 </a:t>
              </a:r>
              <a:r>
                <a:rPr lang="zh-CN" altLang="en-US" sz="3600" b="1" dirty="0">
                  <a:solidFill>
                    <a:srgbClr val="FFFFFF"/>
                  </a:solidFill>
                  <a:latin typeface="Arial"/>
                  <a:ea typeface="SimSun" pitchFamily="2" charset="-122"/>
                  <a:cs typeface="Arial"/>
                </a:rPr>
                <a:t>章</a:t>
              </a:r>
              <a:r>
                <a:rPr lang="en-US" altLang="zh-CN" sz="3600" b="1" dirty="0">
                  <a:solidFill>
                    <a:srgbClr val="FFFFFF"/>
                  </a:solidFill>
                  <a:latin typeface="Arial"/>
                  <a:ea typeface="SimSun" pitchFamily="2" charset="-122"/>
                  <a:cs typeface="Arial"/>
                </a:rPr>
                <a:t>)</a:t>
              </a:r>
            </a:p>
          </p:txBody>
        </p:sp>
      </p:grpSp>
      <p:grpSp>
        <p:nvGrpSpPr>
          <p:cNvPr id="3" name="Group 15"/>
          <p:cNvGrpSpPr>
            <a:grpSpLocks/>
          </p:cNvGrpSpPr>
          <p:nvPr/>
        </p:nvGrpSpPr>
        <p:grpSpPr bwMode="auto">
          <a:xfrm>
            <a:off x="-152400" y="2971800"/>
            <a:ext cx="3097213" cy="3886200"/>
            <a:chOff x="-96" y="1872"/>
            <a:chExt cx="1951" cy="2448"/>
          </a:xfrm>
        </p:grpSpPr>
        <p:pic>
          <p:nvPicPr>
            <p:cNvPr id="765960" name="Picture 13" descr="Rev 19 Second Comi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3" y="1872"/>
              <a:ext cx="1740"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41" name="Rectangle 8"/>
            <p:cNvSpPr>
              <a:spLocks noChangeArrowheads="1"/>
            </p:cNvSpPr>
            <p:nvPr/>
          </p:nvSpPr>
          <p:spPr bwMode="auto">
            <a:xfrm>
              <a:off x="-96" y="3202"/>
              <a:ext cx="1951" cy="90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a:r>
                <a:rPr lang="zh-TW" altLang="en-US" sz="4400" b="1" dirty="0">
                  <a:solidFill>
                    <a:srgbClr val="FFFFFF"/>
                  </a:solidFill>
                  <a:latin typeface="Arial"/>
                  <a:ea typeface="SimSun" pitchFamily="2" charset="-122"/>
                  <a:cs typeface="Arial"/>
                </a:rPr>
                <a:t>再 來</a:t>
              </a:r>
              <a:br>
                <a:rPr lang="zh-CN" altLang="en-US" sz="4400" b="1" dirty="0">
                  <a:solidFill>
                    <a:srgbClr val="FFFFFF"/>
                  </a:solidFill>
                  <a:latin typeface="Arial"/>
                  <a:ea typeface="SimSun" pitchFamily="2" charset="-122"/>
                  <a:cs typeface="Arial"/>
                </a:rPr>
              </a:br>
              <a:r>
                <a:rPr lang="en-US" altLang="zh-CN" sz="3600" b="1" dirty="0">
                  <a:solidFill>
                    <a:srgbClr val="FFFFFF"/>
                  </a:solidFill>
                  <a:latin typeface="Arial"/>
                  <a:ea typeface="SimSun" pitchFamily="2" charset="-122"/>
                  <a:cs typeface="Arial"/>
                </a:rPr>
                <a:t>(19 </a:t>
              </a:r>
              <a:r>
                <a:rPr lang="zh-CN" altLang="en-US" sz="3600" b="1" dirty="0">
                  <a:solidFill>
                    <a:srgbClr val="FFFFFF"/>
                  </a:solidFill>
                  <a:latin typeface="Arial"/>
                  <a:ea typeface="SimSun" pitchFamily="2" charset="-122"/>
                  <a:cs typeface="Arial"/>
                </a:rPr>
                <a:t>章</a:t>
              </a:r>
              <a:r>
                <a:rPr lang="en-US" altLang="zh-CN" sz="3600" b="1" dirty="0">
                  <a:solidFill>
                    <a:srgbClr val="FFFFFF"/>
                  </a:solidFill>
                  <a:latin typeface="Arial"/>
                  <a:ea typeface="SimSun" pitchFamily="2" charset="-122"/>
                  <a:cs typeface="Arial"/>
                </a:rPr>
                <a:t>)</a:t>
              </a:r>
            </a:p>
          </p:txBody>
        </p:sp>
      </p:grpSp>
      <p:grpSp>
        <p:nvGrpSpPr>
          <p:cNvPr id="4" name="Group 9"/>
          <p:cNvGrpSpPr>
            <a:grpSpLocks/>
          </p:cNvGrpSpPr>
          <p:nvPr/>
        </p:nvGrpSpPr>
        <p:grpSpPr bwMode="auto">
          <a:xfrm>
            <a:off x="2667000" y="2514600"/>
            <a:ext cx="3460750" cy="4343400"/>
            <a:chOff x="1680" y="1584"/>
            <a:chExt cx="2180" cy="2736"/>
          </a:xfrm>
        </p:grpSpPr>
        <p:pic>
          <p:nvPicPr>
            <p:cNvPr id="765958"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val="0"/>
                </a:ext>
              </a:extLst>
            </a:blip>
            <a:srcRect/>
            <a:stretch>
              <a:fillRect/>
            </a:stretch>
          </p:blipFill>
          <p:spPr bwMode="auto">
            <a:xfrm>
              <a:off x="1728" y="1584"/>
              <a:ext cx="2132"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9" name="Rectangle 11"/>
            <p:cNvSpPr>
              <a:spLocks noChangeArrowheads="1"/>
            </p:cNvSpPr>
            <p:nvPr/>
          </p:nvSpPr>
          <p:spPr bwMode="auto">
            <a:xfrm>
              <a:off x="1680" y="2640"/>
              <a:ext cx="2180" cy="1071"/>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algn="ctr"/>
              <a:r>
                <a:rPr lang="zh-TW" altLang="en-US" sz="4400" b="1">
                  <a:solidFill>
                    <a:srgbClr val="000000"/>
                  </a:solidFill>
                  <a:latin typeface="Arial"/>
                  <a:ea typeface="SimSun" pitchFamily="2" charset="-122"/>
                  <a:cs typeface="Arial"/>
                </a:rPr>
                <a:t>千 </a:t>
              </a:r>
              <a:r>
                <a:rPr lang="zh-CN" altLang="en-US" sz="4400" b="1">
                  <a:solidFill>
                    <a:srgbClr val="000000"/>
                  </a:solidFill>
                  <a:latin typeface="Arial"/>
                  <a:ea typeface="SimSun" pitchFamily="2" charset="-122"/>
                  <a:cs typeface="Arial"/>
                </a:rPr>
                <a:t>禧</a:t>
              </a:r>
              <a:r>
                <a:rPr lang="zh-TW" altLang="en-US" sz="4400" b="1">
                  <a:solidFill>
                    <a:srgbClr val="000000"/>
                  </a:solidFill>
                  <a:latin typeface="Arial"/>
                  <a:ea typeface="SimSun" pitchFamily="2" charset="-122"/>
                  <a:cs typeface="Arial"/>
                </a:rPr>
                <a:t> 年</a:t>
              </a:r>
              <a:r>
                <a:rPr lang="zh-CN" altLang="en-US" sz="4400" b="1">
                  <a:solidFill>
                    <a:srgbClr val="000000"/>
                  </a:solidFill>
                  <a:latin typeface="Arial"/>
                  <a:ea typeface="SimSun" pitchFamily="2" charset="-122"/>
                  <a:cs typeface="Arial"/>
                </a:rPr>
                <a:t> </a:t>
              </a:r>
              <a:br>
                <a:rPr lang="zh-CN" altLang="en-US" sz="4400" b="1">
                  <a:solidFill>
                    <a:srgbClr val="000000"/>
                  </a:solidFill>
                  <a:latin typeface="Arial"/>
                  <a:ea typeface="SimSun" pitchFamily="2" charset="-122"/>
                  <a:cs typeface="Arial"/>
                </a:rPr>
              </a:br>
              <a:r>
                <a:rPr lang="en-US" altLang="zh-CN" sz="3600" b="1">
                  <a:solidFill>
                    <a:srgbClr val="000000"/>
                  </a:solidFill>
                  <a:latin typeface="Arial"/>
                  <a:ea typeface="SimSun" pitchFamily="2" charset="-122"/>
                  <a:cs typeface="Arial"/>
                </a:rPr>
                <a:t>(20 </a:t>
              </a:r>
              <a:r>
                <a:rPr lang="zh-CN" altLang="en-US" sz="3600" b="1">
                  <a:solidFill>
                    <a:srgbClr val="000000"/>
                  </a:solidFill>
                  <a:latin typeface="Arial"/>
                  <a:ea typeface="SimSun" pitchFamily="2" charset="-122"/>
                  <a:cs typeface="Arial"/>
                </a:rPr>
                <a:t>章</a:t>
              </a:r>
              <a:r>
                <a:rPr lang="en-US" altLang="zh-CN" sz="3600" b="1">
                  <a:solidFill>
                    <a:srgbClr val="000000"/>
                  </a:solidFill>
                  <a:latin typeface="Arial"/>
                  <a:ea typeface="SimSun" pitchFamily="2" charset="-122"/>
                  <a:cs typeface="Arial"/>
                </a:rPr>
                <a:t>)</a:t>
              </a:r>
            </a:p>
          </p:txBody>
        </p:sp>
      </p:grpSp>
    </p:spTree>
    <p:extLst>
      <p:ext uri="{BB962C8B-B14F-4D97-AF65-F5344CB8AC3E}">
        <p14:creationId xmlns:p14="http://schemas.microsoft.com/office/powerpoint/2010/main" val="157429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zh-CN" altLang="en-US" sz="6000" b="1" dirty="0"/>
              <a:t>预备好去统治吗？</a:t>
            </a:r>
            <a:endParaRPr lang="en-US" sz="60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rot="21058816">
            <a:off x="3887230" y="-115458"/>
            <a:ext cx="4607014" cy="7244133"/>
          </a:xfrm>
          <a:prstGeom prst="rect">
            <a:avLst/>
          </a:prstGeom>
        </p:spPr>
      </p:pic>
      <p:sp>
        <p:nvSpPr>
          <p:cNvPr id="13" name="Oval 12"/>
          <p:cNvSpPr/>
          <p:nvPr/>
        </p:nvSpPr>
        <p:spPr bwMode="auto">
          <a:xfrm>
            <a:off x="4000500" y="1562100"/>
            <a:ext cx="4495800" cy="4417547"/>
          </a:xfrm>
          <a:prstGeom prst="ellipse">
            <a:avLst/>
          </a:prstGeom>
          <a:solidFill>
            <a:srgbClr val="360000"/>
          </a:solidFill>
          <a:ln w="9525" cap="flat" cmpd="sng" algn="ctr">
            <a:solidFill>
              <a:srgbClr val="6633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6600" dirty="0">
                <a:solidFill>
                  <a:srgbClr val="FF5050"/>
                </a:solidFill>
              </a:rPr>
              <a:t>服侍</a:t>
            </a:r>
            <a:endParaRPr lang="en-US" altLang="zh-CN" sz="6600" dirty="0">
              <a:solidFill>
                <a:srgbClr val="FF5050"/>
              </a:solidFill>
            </a:endParaRPr>
          </a:p>
          <a:p>
            <a:pPr algn="ctr"/>
            <a:r>
              <a:rPr lang="zh-CN" altLang="en-US" sz="6600" dirty="0">
                <a:solidFill>
                  <a:srgbClr val="FF5050"/>
                </a:solidFill>
              </a:rPr>
              <a:t>君王的統治</a:t>
            </a:r>
            <a:endParaRPr lang="en-US" sz="6600" dirty="0">
              <a:solidFill>
                <a:srgbClr val="FF5050"/>
              </a:solidFill>
              <a:latin typeface="Comic Sans MS" pitchFamily="-112" charset="0"/>
            </a:endParaRPr>
          </a:p>
        </p:txBody>
      </p:sp>
      <p:sp>
        <p:nvSpPr>
          <p:cNvPr id="14" name="Oval 13"/>
          <p:cNvSpPr/>
          <p:nvPr/>
        </p:nvSpPr>
        <p:spPr bwMode="auto">
          <a:xfrm>
            <a:off x="4591050" y="5676901"/>
            <a:ext cx="4095750" cy="1171606"/>
          </a:xfrm>
          <a:prstGeom prst="ellipse">
            <a:avLst/>
          </a:prstGeom>
          <a:solidFill>
            <a:srgbClr val="36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FFFFFF"/>
                </a:solidFill>
              </a:rPr>
              <a:t>学习永生的保证和人类重大的意义</a:t>
            </a:r>
            <a:endParaRPr lang="en-US" b="1" dirty="0">
              <a:solidFill>
                <a:srgbClr val="FFFFFF"/>
              </a:solidFill>
              <a:latin typeface="Comic Sans MS" pitchFamily="-112" charset="0"/>
            </a:endParaRPr>
          </a:p>
        </p:txBody>
      </p:sp>
    </p:spTree>
    <p:extLst>
      <p:ext uri="{BB962C8B-B14F-4D97-AF65-F5344CB8AC3E}">
        <p14:creationId xmlns:p14="http://schemas.microsoft.com/office/powerpoint/2010/main" val="5290005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1026"/>
          <p:cNvSpPr>
            <a:spLocks noGrp="1" noChangeArrowheads="1"/>
          </p:cNvSpPr>
          <p:nvPr>
            <p:ph type="ctrTitle"/>
          </p:nvPr>
        </p:nvSpPr>
        <p:spPr>
          <a:xfrm>
            <a:off x="457200" y="304800"/>
            <a:ext cx="7772400" cy="1219200"/>
          </a:xfrm>
          <a:solidFill>
            <a:schemeClr val="tx1"/>
          </a:solid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a:solidFill>
                  <a:srgbClr val="FFFFFF"/>
                </a:solidFill>
                <a:latin typeface="NSimSun" pitchFamily="49" charset="-122"/>
                <a:ea typeface="NSimSun" pitchFamily="49" charset="-122"/>
              </a:rPr>
              <a:t>启 示 录 </a:t>
            </a:r>
            <a:r>
              <a:rPr lang="en-US" altLang="zh-TW" sz="6000">
                <a:solidFill>
                  <a:srgbClr val="FFFFFF"/>
                </a:solidFill>
                <a:latin typeface="NSimSun" pitchFamily="49" charset="-122"/>
                <a:ea typeface="NSimSun" pitchFamily="49" charset="-122"/>
              </a:rPr>
              <a:t>20:4</a:t>
            </a:r>
            <a:endParaRPr lang="en-US" sz="6000">
              <a:solidFill>
                <a:srgbClr val="FFFFFF"/>
              </a:solidFill>
              <a:latin typeface="NSimSun" pitchFamily="49" charset="-122"/>
              <a:ea typeface="NSimSun" pitchFamily="49" charset="-122"/>
            </a:endParaRPr>
          </a:p>
        </p:txBody>
      </p:sp>
      <p:sp>
        <p:nvSpPr>
          <p:cNvPr id="781314" name="Rectangle 1027"/>
          <p:cNvSpPr>
            <a:spLocks noChangeArrowheads="1"/>
          </p:cNvSpPr>
          <p:nvPr/>
        </p:nvSpPr>
        <p:spPr bwMode="auto">
          <a:xfrm>
            <a:off x="685800" y="1828800"/>
            <a:ext cx="8077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pitchFamily="2" charset="2"/>
              <a:buNone/>
            </a:pPr>
            <a:r>
              <a:rPr lang="en-US" altLang="zh-CN" b="1">
                <a:solidFill>
                  <a:srgbClr val="000000"/>
                </a:solidFill>
                <a:latin typeface="Comic Sans MS" pitchFamily="66" charset="0"/>
                <a:ea typeface="SimSun" pitchFamily="2" charset="-122"/>
              </a:rPr>
              <a:t>4</a:t>
            </a:r>
            <a:r>
              <a:rPr lang="en-US" altLang="zh-CN">
                <a:solidFill>
                  <a:srgbClr val="000000"/>
                </a:solidFill>
                <a:latin typeface="Comic Sans MS" pitchFamily="66" charset="0"/>
                <a:ea typeface="SimSun" pitchFamily="2" charset="-122"/>
              </a:rPr>
              <a:t> </a:t>
            </a:r>
            <a:r>
              <a:rPr lang="zh-CN" altLang="en-US" sz="4000" b="1">
                <a:solidFill>
                  <a:srgbClr val="000000"/>
                </a:solidFill>
                <a:latin typeface="Comic Sans MS" pitchFamily="66" charset="0"/>
                <a:ea typeface="SimSun" pitchFamily="2" charset="-122"/>
              </a:rPr>
              <a:t>我又看见几个宝座、也有坐在上面的、并有审判的权柄赐给他们．我又看见那些因为给耶稣作见证、并为　神之道被斩者的灵魂、和那没有拜过兽与兽像、也没有在额上和手上受过他印记之人的灵魂．他们都复活了、与基督一同作王一千年。  </a:t>
            </a:r>
            <a:endParaRPr lang="en-US" sz="4000" b="1">
              <a:solidFill>
                <a:srgbClr val="000000"/>
              </a:solidFill>
              <a:latin typeface="Arial" pitchFamily="34" charset="0"/>
              <a:ea typeface="MS PGothic" pitchFamily="34" charset="-128"/>
            </a:endParaRPr>
          </a:p>
        </p:txBody>
      </p:sp>
    </p:spTree>
    <p:extLst>
      <p:ext uri="{BB962C8B-B14F-4D97-AF65-F5344CB8AC3E}">
        <p14:creationId xmlns:p14="http://schemas.microsoft.com/office/powerpoint/2010/main" val="287128449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141730" y="1598414"/>
            <a:ext cx="5518738" cy="4116586"/>
          </a:xfrm>
        </p:spPr>
        <p:txBody>
          <a:bodyPr rIns="116868"/>
          <a:lstStyle/>
          <a:p>
            <a:pPr marL="39056" indent="0" eaLnBrk="1" hangingPunct="1">
              <a:defRPr/>
            </a:pPr>
            <a:r>
              <a:rPr lang="zh-CN" altLang="en-US" sz="5600" b="1" dirty="0">
                <a:latin typeface="Times New Roman" charset="0"/>
                <a:ea typeface="宋体" charset="0"/>
                <a:cs typeface="宋体" charset="0"/>
              </a:rPr>
              <a:t>“</a:t>
            </a:r>
            <a:r>
              <a:rPr lang="zh-CN" altLang="en-US" sz="5600" b="1" dirty="0">
                <a:latin typeface="Arial Bold" charset="0"/>
                <a:ea typeface="宋体" charset="0"/>
                <a:cs typeface="宋体" charset="0"/>
                <a:sym typeface="Arial Bold" charset="0"/>
              </a:rPr>
              <a:t>岂不知圣徒要审判世界么</a:t>
            </a:r>
            <a:r>
              <a:rPr lang="en-US" altLang="zh-CN" sz="5600" b="1" dirty="0">
                <a:latin typeface="Tahoma" charset="0"/>
                <a:ea typeface="宋体" charset="0"/>
                <a:cs typeface="宋体" charset="0"/>
              </a:rPr>
              <a:t>?</a:t>
            </a:r>
            <a:r>
              <a:rPr lang="en-US" altLang="zh-CN" sz="5600" b="1" dirty="0">
                <a:latin typeface="Times New Roman" charset="0"/>
                <a:ea typeface="宋体" charset="0"/>
                <a:cs typeface="宋体" charset="0"/>
              </a:rPr>
              <a:t>”</a:t>
            </a:r>
            <a:br>
              <a:rPr lang="en-US" altLang="zh-CN" sz="5600" b="1" dirty="0">
                <a:latin typeface="ＭＳ Ｐゴシック" charset="0"/>
                <a:ea typeface="宋体" charset="0"/>
                <a:cs typeface="宋体" charset="0"/>
                <a:sym typeface="ＭＳ Ｐゴシック" charset="0"/>
              </a:rPr>
            </a:br>
            <a:r>
              <a:rPr lang="en-US" altLang="zh-CN" sz="5600" b="1" dirty="0">
                <a:latin typeface="Tahoma" charset="0"/>
                <a:ea typeface="宋体" charset="0"/>
                <a:cs typeface="宋体" charset="0"/>
              </a:rPr>
              <a:t>(</a:t>
            </a:r>
            <a:r>
              <a:rPr lang="zh-CN" altLang="en-US" sz="5600" b="1" dirty="0">
                <a:latin typeface="Tahoma" charset="0"/>
                <a:ea typeface="宋体" charset="0"/>
                <a:cs typeface="宋体" charset="0"/>
              </a:rPr>
              <a:t>林前六</a:t>
            </a:r>
            <a:r>
              <a:rPr lang="en-US" altLang="zh-CN" sz="5600" b="1" dirty="0">
                <a:latin typeface="Tahoma" charset="0"/>
                <a:ea typeface="宋体" charset="0"/>
                <a:cs typeface="宋体" charset="0"/>
              </a:rPr>
              <a:t>2</a:t>
            </a:r>
            <a:r>
              <a:rPr lang="zh-CN" altLang="en-US" sz="5600" b="1" dirty="0">
                <a:latin typeface="Tahoma" charset="0"/>
                <a:ea typeface="宋体" charset="0"/>
                <a:cs typeface="宋体" charset="0"/>
              </a:rPr>
              <a:t>上</a:t>
            </a:r>
            <a:r>
              <a:rPr lang="en-US" altLang="zh-CN" sz="5600" b="1" dirty="0">
                <a:latin typeface="Tahoma" charset="0"/>
                <a:ea typeface="宋体" charset="0"/>
                <a:cs typeface="宋体" charset="0"/>
              </a:rPr>
              <a:t>)</a:t>
            </a:r>
          </a:p>
        </p:txBody>
      </p:sp>
    </p:spTree>
    <p:extLst>
      <p:ext uri="{BB962C8B-B14F-4D97-AF65-F5344CB8AC3E}">
        <p14:creationId xmlns:p14="http://schemas.microsoft.com/office/powerpoint/2010/main" val="164099370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06722" y="115869"/>
            <a:ext cx="11234356" cy="6319325"/>
          </a:xfrm>
          <a:prstGeom prst="rect">
            <a:avLst/>
          </a:prstGeom>
        </p:spPr>
      </p:pic>
      <p:sp>
        <p:nvSpPr>
          <p:cNvPr id="111618" name="Rectangle 2"/>
          <p:cNvSpPr>
            <a:spLocks noGrp="1" noChangeArrowheads="1"/>
          </p:cNvSpPr>
          <p:nvPr>
            <p:ph type="ctrTitle"/>
          </p:nvPr>
        </p:nvSpPr>
        <p:spPr>
          <a:xfrm>
            <a:off x="-4630" y="4029628"/>
            <a:ext cx="9148629" cy="2828371"/>
          </a:xfrm>
          <a:solidFill>
            <a:schemeClr val="tx1"/>
          </a:solidFill>
        </p:spPr>
        <p:txBody>
          <a:bodyPr/>
          <a:lstStyle/>
          <a:p>
            <a:r>
              <a:rPr lang="en-US" b="1" dirty="0">
                <a:effectLst>
                  <a:glow rad="177800">
                    <a:schemeClr val="tx1"/>
                  </a:glow>
                </a:effectLst>
                <a:latin typeface="Arial" charset="0"/>
                <a:ea typeface="ＭＳ Ｐゴシック" charset="0"/>
              </a:rPr>
              <a:t>"</a:t>
            </a:r>
            <a:r>
              <a:rPr lang="zh-TW" altLang="en-US" dirty="0"/>
              <a:t>我们若与基督同死</a:t>
            </a:r>
            <a:r>
              <a:rPr lang="en-US" altLang="zh-TW" dirty="0"/>
              <a:t>"</a:t>
            </a:r>
            <a:r>
              <a:rPr lang="en-US" sz="6000" b="1" dirty="0">
                <a:solidFill>
                  <a:srgbClr val="FFFF00"/>
                </a:solidFill>
                <a:effectLst>
                  <a:glow rad="177800">
                    <a:schemeClr val="tx1"/>
                  </a:glow>
                </a:effectLst>
                <a:latin typeface="Arial" charset="0"/>
                <a:ea typeface="ＭＳ Ｐゴシック" charset="0"/>
              </a:rPr>
              <a:t> </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a:t>
            </a:r>
            <a:r>
              <a:rPr lang="zh-TW" altLang="en-US" b="1" dirty="0">
                <a:effectLst>
                  <a:glow rad="177800">
                    <a:schemeClr val="tx1"/>
                  </a:glow>
                </a:effectLst>
                <a:latin typeface="Arial" charset="0"/>
                <a:ea typeface="ＭＳ Ｐゴシック" charset="0"/>
              </a:rPr>
              <a:t>提摩太前书</a:t>
            </a:r>
            <a:r>
              <a:rPr lang="en-US" altLang="zh-TW" b="1" dirty="0">
                <a:effectLst>
                  <a:glow rad="177800">
                    <a:schemeClr val="tx1"/>
                  </a:glow>
                </a:effectLst>
                <a:latin typeface="Arial" charset="0"/>
                <a:ea typeface="ＭＳ Ｐゴシック" charset="0"/>
              </a:rPr>
              <a:t> </a:t>
            </a:r>
            <a:r>
              <a:rPr lang="en-US" b="1" dirty="0">
                <a:effectLst>
                  <a:glow rad="177800">
                    <a:schemeClr val="tx1"/>
                  </a:glow>
                </a:effectLst>
                <a:latin typeface="Arial" charset="0"/>
                <a:ea typeface="ＭＳ Ｐゴシック" charset="0"/>
              </a:rPr>
              <a:t>2:12 </a:t>
            </a:r>
            <a:r>
              <a:rPr lang="en-US" sz="4000" b="1" dirty="0" err="1">
                <a:solidFill>
                  <a:prstClr val="white"/>
                </a:solidFill>
                <a:effectLst>
                  <a:glow rad="165100">
                    <a:prstClr val="black"/>
                  </a:glow>
                </a:effectLst>
                <a:ea typeface="ＭＳ Ｐゴシック" charset="0"/>
              </a:rPr>
              <a:t>新译本</a:t>
            </a:r>
            <a:r>
              <a:rPr lang="en-US" sz="4000" b="1" dirty="0">
                <a:solidFill>
                  <a:prstClr val="white"/>
                </a:solidFill>
                <a:effectLst>
                  <a:glow rad="165100">
                    <a:prstClr val="black"/>
                  </a:glow>
                </a:effectLst>
                <a:ea typeface="ＭＳ Ｐゴシック" charset="0"/>
              </a:rPr>
              <a:t> </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63148624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en-US" sz="3600" b="1" dirty="0">
                <a:effectLst>
                  <a:glow rad="177800">
                    <a:schemeClr val="tx1"/>
                  </a:glow>
                </a:effectLst>
                <a:latin typeface="Arial" charset="0"/>
                <a:ea typeface="ＭＳ Ｐゴシック" charset="0"/>
              </a:rPr>
              <a:t>"</a:t>
            </a:r>
            <a:r>
              <a:rPr lang="zh-TW" altLang="en-US" sz="3600" dirty="0"/>
              <a:t>得胜的， 我必定赐他和我一同坐在我的宝座上， 正像我得了胜和我父一同坐在他的宝座上一样</a:t>
            </a:r>
            <a:r>
              <a:rPr lang="en-US" sz="3600" b="1" dirty="0">
                <a:effectLst>
                  <a:glow rad="177800">
                    <a:schemeClr val="tx1"/>
                  </a:glow>
                </a:effectLst>
                <a:latin typeface="Arial" charset="0"/>
                <a:ea typeface="ＭＳ Ｐゴシック" charset="0"/>
              </a:rPr>
              <a:t>"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a:t>
            </a:r>
            <a:r>
              <a:rPr lang="zh-CN" altLang="en-US" sz="3600" dirty="0"/>
              <a:t>启示录</a:t>
            </a:r>
            <a:r>
              <a:rPr lang="en-US" sz="3600" b="1" dirty="0">
                <a:effectLst>
                  <a:glow rad="177800">
                    <a:schemeClr val="tx1"/>
                  </a:glow>
                </a:effectLst>
                <a:latin typeface="Arial" charset="0"/>
                <a:ea typeface="ＭＳ Ｐゴシック" charset="0"/>
              </a:rPr>
              <a:t>3:21 </a:t>
            </a:r>
            <a:br>
              <a:rPr lang="en-US" sz="3600" b="1" dirty="0">
                <a:effectLst>
                  <a:glow rad="177800">
                    <a:schemeClr val="tx1"/>
                  </a:glow>
                </a:effectLst>
                <a:latin typeface="Arial" charset="0"/>
                <a:ea typeface="ＭＳ Ｐゴシック" charset="0"/>
              </a:rPr>
            </a:br>
            <a:r>
              <a:rPr lang="en-US" sz="3200" b="1" dirty="0" err="1">
                <a:solidFill>
                  <a:prstClr val="white"/>
                </a:solidFill>
                <a:effectLst>
                  <a:glow rad="165100">
                    <a:prstClr val="black"/>
                  </a:glow>
                </a:effectLst>
                <a:ea typeface="ＭＳ Ｐゴシック" charset="0"/>
              </a:rPr>
              <a:t>新译本</a:t>
            </a:r>
            <a:r>
              <a:rPr lang="en-US" sz="3200" b="1" dirty="0">
                <a:solidFill>
                  <a:prstClr val="white"/>
                </a:solidFill>
                <a:effectLst>
                  <a:glow rad="165100">
                    <a:prstClr val="black"/>
                  </a:glow>
                </a:effectLst>
                <a:ea typeface="ＭＳ Ｐゴシック" charset="0"/>
              </a:rPr>
              <a:t> </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96077820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zh-CN" altLang="en-US" b="1" dirty="0"/>
              <a:t>耶稣如何回应信徒中的</a:t>
            </a:r>
            <a:r>
              <a:rPr lang="zh-CN" altLang="en-US" b="1" dirty="0">
                <a:solidFill>
                  <a:srgbClr val="FFFF00"/>
                </a:solidFill>
              </a:rPr>
              <a:t>不贞？</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265151015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434" name="Picture 2" descr="rosecruci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288" y="0"/>
            <a:ext cx="915828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426435" name="Rectangle 3"/>
          <p:cNvSpPr>
            <a:spLocks noGrp="1"/>
          </p:cNvSpPr>
          <p:nvPr>
            <p:ph type="ctrTitle"/>
          </p:nvPr>
        </p:nvSpPr>
        <p:spPr bwMode="auto">
          <a:xfrm>
            <a:off x="232485" y="1563410"/>
            <a:ext cx="8763000" cy="4183255"/>
          </a:xfrm>
          <a:noFill/>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zh-CN" altLang="en-US" sz="6600" b="1" dirty="0">
                <a:effectLst>
                  <a:glow rad="101600">
                    <a:schemeClr val="tx1"/>
                  </a:glow>
                </a:effectLst>
                <a:latin typeface="Arial"/>
                <a:cs typeface="Arial"/>
              </a:rPr>
              <a:t>服务是无法以一尘不所</a:t>
            </a:r>
            <a:r>
              <a:rPr lang="zh-CN" altLang="en-US" sz="6600" b="1" dirty="0">
                <a:solidFill>
                  <a:srgbClr val="FFFF00"/>
                </a:solidFill>
                <a:effectLst>
                  <a:glow rad="101600">
                    <a:schemeClr val="tx1"/>
                  </a:glow>
                </a:effectLst>
              </a:rPr>
              <a:t>取代</a:t>
            </a:r>
            <a:r>
              <a:rPr lang="zh-CN" altLang="en-US" sz="6600" b="1" dirty="0">
                <a:solidFill>
                  <a:srgbClr val="FFFFFF"/>
                </a:solidFill>
                <a:effectLst>
                  <a:glow rad="101600">
                    <a:schemeClr val="tx1"/>
                  </a:glow>
                </a:effectLst>
              </a:rPr>
              <a:t>的</a:t>
            </a:r>
            <a:endParaRPr lang="en-US" sz="6600" b="1" dirty="0">
              <a:effectLst>
                <a:glow rad="101600">
                  <a:schemeClr val="tx1"/>
                </a:glow>
              </a:effectLst>
              <a:latin typeface="Arial"/>
              <a:cs typeface="Arial"/>
            </a:endParaRPr>
          </a:p>
        </p:txBody>
      </p:sp>
      <p:sp>
        <p:nvSpPr>
          <p:cNvPr id="4" name="Rectangle 3"/>
          <p:cNvSpPr txBox="1">
            <a:spLocks/>
          </p:cNvSpPr>
          <p:nvPr/>
        </p:nvSpPr>
        <p:spPr bwMode="auto">
          <a:xfrm>
            <a:off x="232484" y="115537"/>
            <a:ext cx="8946057" cy="102977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zh-CN" altLang="en-US" b="1" dirty="0">
                <a:solidFill>
                  <a:srgbClr val="FFFFFF"/>
                </a:solidFill>
                <a:effectLst>
                  <a:glow rad="101600">
                    <a:srgbClr val="000000"/>
                  </a:glow>
                </a:effectLst>
              </a:rPr>
              <a:t>       重点</a:t>
            </a:r>
            <a:r>
              <a:rPr lang="en-US" b="1" dirty="0">
                <a:solidFill>
                  <a:srgbClr val="FFFFFF"/>
                </a:solidFill>
                <a:effectLst>
                  <a:glow rad="101600">
                    <a:srgbClr val="000000"/>
                  </a:glow>
                </a:effectLst>
              </a:rPr>
              <a:t>:</a:t>
            </a:r>
          </a:p>
        </p:txBody>
      </p:sp>
    </p:spTree>
    <p:extLst>
      <p:ext uri="{BB962C8B-B14F-4D97-AF65-F5344CB8AC3E}">
        <p14:creationId xmlns:p14="http://schemas.microsoft.com/office/powerpoint/2010/main" val="369823208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331" r="14994" b="16659"/>
          <a:stretch/>
        </p:blipFill>
        <p:spPr>
          <a:xfrm>
            <a:off x="1055118" y="1953758"/>
            <a:ext cx="7017248" cy="3931942"/>
          </a:xfrm>
          <a:prstGeom prst="rect">
            <a:avLst/>
          </a:prstGeom>
        </p:spPr>
      </p:pic>
      <p:sp>
        <p:nvSpPr>
          <p:cNvPr id="4" name="Rectangle 2"/>
          <p:cNvSpPr txBox="1">
            <a:spLocks noChangeArrowheads="1"/>
          </p:cNvSpPr>
          <p:nvPr/>
        </p:nvSpPr>
        <p:spPr bwMode="auto">
          <a:xfrm>
            <a:off x="-4630" y="1997595"/>
            <a:ext cx="9148630" cy="4527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7200" b="1" dirty="0">
                <a:solidFill>
                  <a:srgbClr val="FFFFFF"/>
                </a:solidFill>
                <a:effectLst>
                  <a:glow rad="177800">
                    <a:srgbClr val="000000"/>
                  </a:glow>
                </a:effectLst>
                <a:latin typeface="Arial" charset="0"/>
                <a:ea typeface="ＭＳ Ｐゴシック" charset="0"/>
              </a:rPr>
              <a:t>断定</a:t>
            </a:r>
            <a:endParaRPr lang="en-US" sz="7200" b="1" dirty="0">
              <a:solidFill>
                <a:srgbClr val="FFFFFF"/>
              </a:solidFill>
              <a:effectLst>
                <a:glow rad="177800">
                  <a:srgbClr val="000000"/>
                </a:glow>
              </a:effectLst>
              <a:latin typeface="Arial" charset="0"/>
              <a:ea typeface="ＭＳ Ｐゴシック" charset="0"/>
            </a:endParaRPr>
          </a:p>
          <a:p>
            <a:pPr defTabSz="457200"/>
            <a:r>
              <a:rPr lang="zh-CN" altLang="en-US" sz="7200" b="1" dirty="0">
                <a:solidFill>
                  <a:srgbClr val="FFFFFF"/>
                </a:solidFill>
                <a:effectLst>
                  <a:glow rad="177800">
                    <a:srgbClr val="000000"/>
                  </a:glow>
                </a:effectLst>
                <a:latin typeface="Arial" charset="0"/>
                <a:ea typeface="ＭＳ Ｐゴシック" charset="0"/>
              </a:rPr>
              <a:t>表扬</a:t>
            </a:r>
            <a:endParaRPr lang="en-US" sz="7200" b="1" dirty="0">
              <a:solidFill>
                <a:srgbClr val="FFFFFF"/>
              </a:solidFill>
              <a:effectLst>
                <a:glow rad="177800">
                  <a:srgbClr val="000000"/>
                </a:glow>
              </a:effectLst>
              <a:latin typeface="Arial" charset="0"/>
              <a:ea typeface="ＭＳ Ｐゴシック" charset="0"/>
            </a:endParaRPr>
          </a:p>
          <a:p>
            <a:pPr defTabSz="457200"/>
            <a:r>
              <a:rPr lang="zh-CN" altLang="en-US" sz="7200" b="1" dirty="0">
                <a:solidFill>
                  <a:srgbClr val="FFFFFF"/>
                </a:solidFill>
                <a:effectLst>
                  <a:glow rad="177800">
                    <a:srgbClr val="000000"/>
                  </a:glow>
                </a:effectLst>
                <a:latin typeface="Arial" charset="0"/>
                <a:ea typeface="ＭＳ Ｐゴシック" charset="0"/>
              </a:rPr>
              <a:t>识辨</a:t>
            </a:r>
            <a:endParaRPr lang="en-US" sz="7200" b="1" dirty="0">
              <a:solidFill>
                <a:srgbClr val="FFFFFF"/>
              </a:solidFill>
              <a:effectLst>
                <a:glow rad="177800">
                  <a:srgbClr val="000000"/>
                </a:glow>
              </a:effectLst>
              <a:latin typeface="Arial" charset="0"/>
              <a:ea typeface="ＭＳ Ｐゴシック" charset="0"/>
            </a:endParaRPr>
          </a:p>
          <a:p>
            <a:pPr defTabSz="457200"/>
            <a:r>
              <a:rPr lang="zh-CN" altLang="en-US" sz="7200" b="1" dirty="0">
                <a:solidFill>
                  <a:srgbClr val="FFFFFF"/>
                </a:solidFill>
                <a:effectLst>
                  <a:glow rad="177800">
                    <a:srgbClr val="000000"/>
                  </a:glow>
                </a:effectLst>
                <a:latin typeface="Arial" charset="0"/>
                <a:ea typeface="ＭＳ Ｐゴシック" charset="0"/>
              </a:rPr>
              <a:t>将赏</a:t>
            </a:r>
            <a:endParaRPr lang="en-US" sz="7200" b="1" dirty="0">
              <a:solidFill>
                <a:srgbClr val="FFFFFF"/>
              </a:solidFill>
              <a:effectLst>
                <a:glow rad="177800">
                  <a:srgbClr val="000000"/>
                </a:glow>
              </a:effectLst>
              <a:latin typeface="Arial" charset="0"/>
              <a:ea typeface="ＭＳ Ｐゴシック" charset="0"/>
            </a:endParaRPr>
          </a:p>
        </p:txBody>
      </p:sp>
      <p:sp>
        <p:nvSpPr>
          <p:cNvPr id="111618" name="Rectangle 2"/>
          <p:cNvSpPr>
            <a:spLocks noGrp="1" noChangeArrowheads="1"/>
          </p:cNvSpPr>
          <p:nvPr>
            <p:ph type="ctrTitle"/>
          </p:nvPr>
        </p:nvSpPr>
        <p:spPr>
          <a:xfrm>
            <a:off x="-4630" y="194139"/>
            <a:ext cx="9148630" cy="1515400"/>
          </a:xfrm>
        </p:spPr>
        <p:txBody>
          <a:bodyPr/>
          <a:lstStyle/>
          <a:p>
            <a:r>
              <a:rPr lang="zh-CN" altLang="en-US" b="1" dirty="0"/>
              <a:t>耶稣如何回应信徒中的</a:t>
            </a:r>
            <a:r>
              <a:rPr lang="zh-CN" altLang="en-US" b="1" dirty="0">
                <a:solidFill>
                  <a:srgbClr val="FFFF00"/>
                </a:solidFill>
              </a:rPr>
              <a:t>不贞</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6937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9913"/>
            <a:ext cx="9182100" cy="573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9050" y="563894"/>
            <a:ext cx="4572000" cy="1569660"/>
          </a:xfrm>
          <a:prstGeom prst="rect">
            <a:avLst/>
          </a:prstGeom>
          <a:solidFill>
            <a:schemeClr val="tx1"/>
          </a:solidFill>
        </p:spPr>
        <p:txBody>
          <a:bodyPr>
            <a:spAutoFit/>
          </a:bodyPr>
          <a:lstStyle/>
          <a:p>
            <a:pPr algn="ctr"/>
            <a:r>
              <a:rPr lang="zh-CN" altLang="en-US" sz="3200" dirty="0">
                <a:solidFill>
                  <a:schemeClr val="bg1"/>
                </a:solidFill>
              </a:rPr>
              <a:t>以弗所的</a:t>
            </a:r>
          </a:p>
          <a:p>
            <a:pPr algn="ctr"/>
            <a:r>
              <a:rPr lang="zh-CN" altLang="en-US" sz="3200" dirty="0">
                <a:solidFill>
                  <a:schemeClr val="bg1"/>
                </a:solidFill>
              </a:rPr>
              <a:t>阿耳特弥斯神庙</a:t>
            </a:r>
            <a:endParaRPr lang="en-US" altLang="zh-CN" sz="3200" dirty="0">
              <a:solidFill>
                <a:schemeClr val="bg1"/>
              </a:solidFill>
            </a:endParaRPr>
          </a:p>
          <a:p>
            <a:pPr algn="ctr"/>
            <a:r>
              <a:rPr lang="zh-CN" altLang="en-US" sz="3200" dirty="0">
                <a:solidFill>
                  <a:schemeClr val="bg1"/>
                </a:solidFill>
              </a:rPr>
              <a:t>日出</a:t>
            </a:r>
          </a:p>
        </p:txBody>
      </p:sp>
    </p:spTree>
    <p:extLst>
      <p:ext uri="{BB962C8B-B14F-4D97-AF65-F5344CB8AC3E}">
        <p14:creationId xmlns:p14="http://schemas.microsoft.com/office/powerpoint/2010/main" val="106719002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iscoll on Por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00800"/>
          </a:xfrm>
          <a:prstGeom prst="rect">
            <a:avLst/>
          </a:prstGeom>
        </p:spPr>
      </p:pic>
      <p:sp>
        <p:nvSpPr>
          <p:cNvPr id="111618" name="Rectangle 2"/>
          <p:cNvSpPr>
            <a:spLocks noGrp="1" noChangeArrowheads="1"/>
          </p:cNvSpPr>
          <p:nvPr>
            <p:ph type="ctrTitle"/>
          </p:nvPr>
        </p:nvSpPr>
        <p:spPr>
          <a:xfrm>
            <a:off x="4445418" y="-1184115"/>
            <a:ext cx="4698582" cy="1184115"/>
          </a:xfrm>
        </p:spPr>
        <p:txBody>
          <a:bodyPr/>
          <a:lstStyle/>
          <a:p>
            <a:r>
              <a:rPr lang="en-US" b="1" dirty="0">
                <a:effectLst>
                  <a:glow rad="177800">
                    <a:schemeClr val="tx1"/>
                  </a:glow>
                </a:effectLst>
                <a:latin typeface="Arial" charset="0"/>
                <a:ea typeface="ＭＳ Ｐゴシック" charset="0"/>
              </a:rPr>
              <a:t>Porn-Again Christian</a:t>
            </a:r>
          </a:p>
        </p:txBody>
      </p:sp>
      <p:sp>
        <p:nvSpPr>
          <p:cNvPr id="4" name="Rectangle 3"/>
          <p:cNvSpPr/>
          <p:nvPr/>
        </p:nvSpPr>
        <p:spPr bwMode="auto">
          <a:xfrm>
            <a:off x="5127078" y="1993022"/>
            <a:ext cx="3641834" cy="83317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990000"/>
                </a:solidFill>
              </a:rPr>
              <a:t>又是色情作品</a:t>
            </a:r>
            <a:endParaRPr lang="en-US" altLang="zh-CN" b="1" dirty="0">
              <a:solidFill>
                <a:srgbClr val="990000"/>
              </a:solidFill>
            </a:endParaRPr>
          </a:p>
          <a:p>
            <a:pPr algn="ctr"/>
            <a:r>
              <a:rPr lang="zh-CN" altLang="en-US" b="1" dirty="0">
                <a:solidFill>
                  <a:srgbClr val="000000"/>
                </a:solidFill>
              </a:rPr>
              <a:t>基督徒</a:t>
            </a:r>
            <a:endParaRPr lang="en-US" b="1" dirty="0">
              <a:solidFill>
                <a:srgbClr val="000000"/>
              </a:solidFill>
              <a:latin typeface="Comic Sans MS" pitchFamily="-112" charset="0"/>
            </a:endParaRPr>
          </a:p>
        </p:txBody>
      </p:sp>
      <p:sp>
        <p:nvSpPr>
          <p:cNvPr id="5" name="Rectangle 4"/>
          <p:cNvSpPr/>
          <p:nvPr/>
        </p:nvSpPr>
        <p:spPr bwMode="auto">
          <a:xfrm>
            <a:off x="0" y="0"/>
            <a:ext cx="4572000" cy="463846"/>
          </a:xfrm>
          <a:prstGeom prst="rect">
            <a:avLst/>
          </a:prstGeom>
          <a:solidFill>
            <a:schemeClr val="accent3">
              <a:lumMod val="65000"/>
            </a:schemeClr>
          </a:solidFill>
          <a:ln w="9525" cap="flat" cmpd="sng" algn="ctr">
            <a:solidFill>
              <a:schemeClr val="accent3">
                <a:lumMod val="65000"/>
              </a:schemeClr>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990000"/>
                </a:solidFill>
              </a:rPr>
              <a:t>又是色情作品      </a:t>
            </a:r>
            <a:r>
              <a:rPr lang="zh-CN" altLang="en-US" b="1" dirty="0">
                <a:solidFill>
                  <a:srgbClr val="000000"/>
                </a:solidFill>
              </a:rPr>
              <a:t>基督徒</a:t>
            </a:r>
            <a:endParaRPr lang="en-US" b="1" dirty="0">
              <a:solidFill>
                <a:srgbClr val="000000"/>
              </a:solidFill>
              <a:latin typeface="Comic Sans MS" pitchFamily="-112" charset="0"/>
            </a:endParaRPr>
          </a:p>
        </p:txBody>
      </p:sp>
      <p:sp>
        <p:nvSpPr>
          <p:cNvPr id="6" name="Rectangle 5"/>
          <p:cNvSpPr/>
          <p:nvPr/>
        </p:nvSpPr>
        <p:spPr bwMode="auto">
          <a:xfrm>
            <a:off x="523547" y="4294789"/>
            <a:ext cx="8135007" cy="1571842"/>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3600" dirty="0">
                <a:solidFill>
                  <a:srgbClr val="808080">
                    <a:lumMod val="75000"/>
                  </a:srgbClr>
                </a:solidFill>
              </a:rPr>
              <a:t>上网阅读    下载打印和共享    购买书籍</a:t>
            </a:r>
            <a:endParaRPr lang="en-US" altLang="zh-CN" sz="3600" dirty="0">
              <a:solidFill>
                <a:srgbClr val="808080">
                  <a:lumMod val="75000"/>
                </a:srgbClr>
              </a:solidFill>
            </a:endParaRPr>
          </a:p>
          <a:p>
            <a:pPr algn="ctr"/>
            <a:endParaRPr lang="en-US" sz="3600" dirty="0">
              <a:solidFill>
                <a:srgbClr val="000000"/>
              </a:solidFill>
              <a:latin typeface="Comic Sans MS" pitchFamily="-112" charset="0"/>
            </a:endParaRPr>
          </a:p>
          <a:p>
            <a:pPr algn="ctr"/>
            <a:endParaRPr lang="en-US" dirty="0">
              <a:solidFill>
                <a:srgbClr val="000000"/>
              </a:solidFill>
              <a:latin typeface="Comic Sans MS" pitchFamily="-112" charset="0"/>
            </a:endParaRPr>
          </a:p>
        </p:txBody>
      </p:sp>
    </p:spTree>
    <p:extLst>
      <p:ext uri="{BB962C8B-B14F-4D97-AF65-F5344CB8AC3E}">
        <p14:creationId xmlns:p14="http://schemas.microsoft.com/office/powerpoint/2010/main" val="27651653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rnography at compu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932184" cy="6861559"/>
          </a:xfrm>
          <a:prstGeom prst="rect">
            <a:avLst/>
          </a:prstGeom>
        </p:spPr>
      </p:pic>
      <p:sp>
        <p:nvSpPr>
          <p:cNvPr id="111618" name="Rectangle 2"/>
          <p:cNvSpPr>
            <a:spLocks noGrp="1" noChangeArrowheads="1"/>
          </p:cNvSpPr>
          <p:nvPr>
            <p:ph type="ctrTitle"/>
          </p:nvPr>
        </p:nvSpPr>
        <p:spPr>
          <a:xfrm>
            <a:off x="2403121" y="0"/>
            <a:ext cx="6740879" cy="1519158"/>
          </a:xfrm>
        </p:spPr>
        <p:txBody>
          <a:bodyPr/>
          <a:lstStyle/>
          <a:p>
            <a:r>
              <a:rPr lang="zh-CN" altLang="en-US" sz="5400" b="1" dirty="0">
                <a:effectLst>
                  <a:glow rad="177800">
                    <a:schemeClr val="tx1"/>
                  </a:glow>
                </a:effectLst>
                <a:latin typeface="Arial" charset="0"/>
                <a:ea typeface="ＭＳ Ｐゴシック" charset="0"/>
              </a:rPr>
              <a:t>不再看黄色网站</a:t>
            </a:r>
            <a:r>
              <a:rPr lang="en-US" sz="5400" b="1" dirty="0">
                <a:effectLst>
                  <a:glow rad="177800">
                    <a:schemeClr val="tx1"/>
                  </a:glow>
                </a:effectLst>
                <a:latin typeface="Arial" charset="0"/>
                <a:ea typeface="ＭＳ Ｐゴシック" charset="0"/>
              </a:rPr>
              <a:t> :</a:t>
            </a:r>
          </a:p>
        </p:txBody>
      </p:sp>
      <p:sp>
        <p:nvSpPr>
          <p:cNvPr id="4" name="Rectangle 2"/>
          <p:cNvSpPr txBox="1">
            <a:spLocks noChangeArrowheads="1"/>
          </p:cNvSpPr>
          <p:nvPr/>
        </p:nvSpPr>
        <p:spPr bwMode="auto">
          <a:xfrm>
            <a:off x="3810130" y="3735633"/>
            <a:ext cx="5333870" cy="1519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defTabSz="457200">
              <a:buFont typeface="+mj-lt"/>
              <a:buAutoNum type="arabicPeriod"/>
            </a:pPr>
            <a:r>
              <a:rPr lang="zh-CN" altLang="en-US" b="1" dirty="0">
                <a:solidFill>
                  <a:srgbClr val="FFFFFF"/>
                </a:solidFill>
                <a:effectLst>
                  <a:glow rad="177800">
                    <a:srgbClr val="000000"/>
                  </a:glow>
                </a:effectLst>
                <a:latin typeface="Arial" charset="0"/>
                <a:ea typeface="ＭＳ Ｐゴシック" charset="0"/>
              </a:rPr>
              <a:t>严格过瀘</a:t>
            </a:r>
            <a:endParaRPr lang="en-US" b="1" dirty="0">
              <a:solidFill>
                <a:srgbClr val="FFFFFF"/>
              </a:solidFill>
              <a:effectLst>
                <a:glow rad="177800">
                  <a:srgbClr val="000000"/>
                </a:glow>
              </a:effectLst>
              <a:latin typeface="Arial" charset="0"/>
              <a:ea typeface="ＭＳ Ｐゴシック" charset="0"/>
            </a:endParaRPr>
          </a:p>
          <a:p>
            <a:pPr marL="742950" indent="-742950" algn="l" defTabSz="457200">
              <a:buFont typeface="+mj-lt"/>
              <a:buAutoNum type="arabicPeriod"/>
            </a:pPr>
            <a:r>
              <a:rPr lang="zh-CN" altLang="en-US" b="1" dirty="0">
                <a:solidFill>
                  <a:srgbClr val="FFFFFF"/>
                </a:solidFill>
                <a:effectLst>
                  <a:glow rad="177800">
                    <a:srgbClr val="000000"/>
                  </a:glow>
                </a:effectLst>
                <a:latin typeface="Arial" charset="0"/>
                <a:ea typeface="ＭＳ Ｐゴシック" charset="0"/>
              </a:rPr>
              <a:t>负责</a:t>
            </a:r>
            <a:endParaRPr lang="en-US"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94483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en-US" b="1" dirty="0">
                <a:effectLst>
                  <a:glow rad="177800">
                    <a:schemeClr val="tx1"/>
                  </a:glow>
                </a:effectLst>
                <a:latin typeface="Arial" charset="0"/>
                <a:ea typeface="ＭＳ Ｐゴシック" charset="0"/>
              </a:rPr>
              <a:t>Title</a:t>
            </a:r>
          </a:p>
        </p:txBody>
      </p:sp>
      <p:pic>
        <p:nvPicPr>
          <p:cNvPr id="2" name="Picture 1" descr="Screen Shot 2013-11-22 at 7.47.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8114"/>
            <a:ext cx="9296874" cy="7936114"/>
          </a:xfrm>
          <a:prstGeom prst="rect">
            <a:avLst/>
          </a:prstGeom>
        </p:spPr>
      </p:pic>
      <p:pic>
        <p:nvPicPr>
          <p:cNvPr id="4" name="Picture 3" descr="Screen Shot 2013-11-22 at 7.47.03 pm.pn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0" y="0"/>
            <a:ext cx="7997033" cy="2295667"/>
          </a:xfrm>
          <a:prstGeom prst="rect">
            <a:avLst/>
          </a:prstGeom>
        </p:spPr>
      </p:pic>
      <p:sp>
        <p:nvSpPr>
          <p:cNvPr id="5" name="Rectangle 3"/>
          <p:cNvSpPr txBox="1">
            <a:spLocks noChangeArrowheads="1"/>
          </p:cNvSpPr>
          <p:nvPr/>
        </p:nvSpPr>
        <p:spPr bwMode="auto">
          <a:xfrm>
            <a:off x="0" y="2348590"/>
            <a:ext cx="4686300" cy="3627405"/>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eaLnBrk="1" hangingPunct="1">
              <a:defRPr/>
            </a:pPr>
            <a:endParaRPr lang="en-US" sz="5400" b="1" dirty="0">
              <a:solidFill>
                <a:srgbClr val="808080">
                  <a:lumMod val="50000"/>
                </a:srgbClr>
              </a:solidFill>
            </a:endParaRPr>
          </a:p>
        </p:txBody>
      </p:sp>
      <p:sp>
        <p:nvSpPr>
          <p:cNvPr id="6" name="Rectangle 5"/>
          <p:cNvSpPr/>
          <p:nvPr/>
        </p:nvSpPr>
        <p:spPr bwMode="auto">
          <a:xfrm>
            <a:off x="952500" y="-463846"/>
            <a:ext cx="2609850" cy="463846"/>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000000"/>
                </a:solidFill>
              </a:rPr>
              <a:t>网络责任和过滤</a:t>
            </a:r>
            <a:endParaRPr lang="en-US" b="1" dirty="0">
              <a:solidFill>
                <a:srgbClr val="000000"/>
              </a:solidFill>
              <a:latin typeface="Comic Sans MS" pitchFamily="-112" charset="0"/>
            </a:endParaRPr>
          </a:p>
        </p:txBody>
      </p:sp>
      <p:sp>
        <p:nvSpPr>
          <p:cNvPr id="7" name="Rectangle 6"/>
          <p:cNvSpPr/>
          <p:nvPr/>
        </p:nvSpPr>
        <p:spPr bwMode="auto">
          <a:xfrm>
            <a:off x="2095500" y="1447800"/>
            <a:ext cx="6438900" cy="710067"/>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4000" b="1" dirty="0">
                <a:solidFill>
                  <a:srgbClr val="000000"/>
                </a:solidFill>
              </a:rPr>
              <a:t>网络责任和过滤</a:t>
            </a:r>
            <a:endParaRPr lang="en-US" sz="4000" b="1" dirty="0">
              <a:solidFill>
                <a:srgbClr val="000000"/>
              </a:solidFill>
              <a:latin typeface="Comic Sans MS" pitchFamily="-112" charset="0"/>
            </a:endParaRPr>
          </a:p>
        </p:txBody>
      </p:sp>
      <p:sp>
        <p:nvSpPr>
          <p:cNvPr id="8" name="Rectangle 7"/>
          <p:cNvSpPr/>
          <p:nvPr/>
        </p:nvSpPr>
        <p:spPr bwMode="auto">
          <a:xfrm>
            <a:off x="0" y="2400300"/>
            <a:ext cx="4038600" cy="3418501"/>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5400" b="1" dirty="0">
                <a:solidFill>
                  <a:srgbClr val="000000"/>
                </a:solidFill>
              </a:rPr>
              <a:t>你的</a:t>
            </a:r>
            <a:br>
              <a:rPr lang="zh-CN" altLang="en-US" sz="6600" b="1" dirty="0">
                <a:solidFill>
                  <a:srgbClr val="000000"/>
                </a:solidFill>
              </a:rPr>
            </a:br>
            <a:r>
              <a:rPr lang="zh-CN" altLang="en-US" sz="9600" b="1" dirty="0">
                <a:solidFill>
                  <a:srgbClr val="000000"/>
                </a:solidFill>
              </a:rPr>
              <a:t>脑袋</a:t>
            </a:r>
            <a:br>
              <a:rPr lang="zh-CN" altLang="en-US" sz="6600" b="1" dirty="0">
                <a:solidFill>
                  <a:srgbClr val="000000"/>
                </a:solidFill>
              </a:rPr>
            </a:br>
            <a:r>
              <a:rPr lang="zh-CN" altLang="en-US" sz="6600" b="1" dirty="0">
                <a:solidFill>
                  <a:srgbClr val="000000"/>
                </a:solidFill>
              </a:rPr>
              <a:t>色情</a:t>
            </a:r>
            <a:endParaRPr lang="en-US" sz="6600" b="1" dirty="0">
              <a:solidFill>
                <a:srgbClr val="000000"/>
              </a:solidFill>
              <a:latin typeface="Comic Sans MS" pitchFamily="-112" charset="0"/>
            </a:endParaRPr>
          </a:p>
        </p:txBody>
      </p:sp>
    </p:spTree>
    <p:extLst>
      <p:ext uri="{BB962C8B-B14F-4D97-AF65-F5344CB8AC3E}">
        <p14:creationId xmlns:p14="http://schemas.microsoft.com/office/powerpoint/2010/main" val="268944039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8887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emple of Artemis in Ephesus" descr="Temple of Artemis in Ephesus">
            <a:hlinkClick r:id="" action="ppaction://media"/>
            <a:extLst>
              <a:ext uri="{FF2B5EF4-FFF2-40B4-BE49-F238E27FC236}">
                <a16:creationId xmlns:a16="http://schemas.microsoft.com/office/drawing/2014/main" id="{380AAD10-AB44-5448-9E19-4468B7C2BC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533" y="3174"/>
            <a:ext cx="8954963" cy="6859121"/>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en-US" sz="2800" b="1" dirty="0">
                <a:solidFill>
                  <a:srgbClr val="FFFFFF"/>
                </a:solidFill>
                <a:effectLst>
                  <a:glow rad="228600">
                    <a:schemeClr val="tx1">
                      <a:alpha val="76000"/>
                    </a:schemeClr>
                  </a:glow>
                </a:effectLst>
                <a:latin typeface="Arial" charset="0"/>
                <a:ea typeface="ＭＳ Ｐゴシック" charset="0"/>
                <a:cs typeface="Arial" charset="0"/>
              </a:rPr>
              <a:t>Artemis (Diana) Video (cf. Acts 19)</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180c</a:t>
            </a:r>
          </a:p>
        </p:txBody>
      </p:sp>
    </p:spTree>
    <p:extLst>
      <p:ext uri="{BB962C8B-B14F-4D97-AF65-F5344CB8AC3E}">
        <p14:creationId xmlns:p14="http://schemas.microsoft.com/office/powerpoint/2010/main" val="375208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715000"/>
            <a:ext cx="9144000" cy="1143000"/>
          </a:xfrm>
        </p:spPr>
        <p:txBody>
          <a:bodyPr/>
          <a:lstStyle/>
          <a:p>
            <a:r>
              <a:rPr lang="zh-CN" altLang="en-US" sz="3600" b="1" dirty="0">
                <a:solidFill>
                  <a:srgbClr val="FFFFFF"/>
                </a:solidFill>
                <a:latin typeface="Arial"/>
                <a:cs typeface="Arial"/>
              </a:rPr>
              <a:t>阿耳特弥斯神庙</a:t>
            </a:r>
            <a:r>
              <a:rPr lang="en-US" altLang="zh-CN" sz="3600" b="1" dirty="0">
                <a:solidFill>
                  <a:srgbClr val="FFFFFF"/>
                </a:solidFill>
                <a:latin typeface="Arial"/>
                <a:cs typeface="Arial"/>
              </a:rPr>
              <a:t>-</a:t>
            </a:r>
            <a:r>
              <a:rPr lang="zh-CN" altLang="en-US" sz="3600" b="1" dirty="0">
                <a:solidFill>
                  <a:srgbClr val="FFFFFF"/>
                </a:solidFill>
                <a:latin typeface="Arial"/>
                <a:cs typeface="Arial"/>
              </a:rPr>
              <a:t>现照</a:t>
            </a:r>
            <a:br>
              <a:rPr lang="zh-CN" altLang="en-US" sz="3600" b="1" dirty="0">
                <a:solidFill>
                  <a:srgbClr val="FFFFFF"/>
                </a:solidFill>
                <a:latin typeface="Arial"/>
                <a:cs typeface="Arial"/>
              </a:rPr>
            </a:br>
            <a:r>
              <a:rPr lang="en-US" sz="3600" b="1" baseline="0" dirty="0">
                <a:solidFill>
                  <a:srgbClr val="FFFFFF"/>
                </a:solidFill>
                <a:latin typeface="Arial"/>
                <a:cs typeface="Arial"/>
              </a:rPr>
              <a:t> Diana (Artemis)</a:t>
            </a:r>
            <a:endParaRPr lang="en-US" sz="3600" b="1" dirty="0">
              <a:solidFill>
                <a:srgbClr val="FFFFFF"/>
              </a:solidFill>
              <a:latin typeface="Arial"/>
              <a:cs typeface="Arial"/>
            </a:endParaRP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987"/>
            <a:ext cx="762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94188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0" y="188913"/>
            <a:ext cx="3214688"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0" y="12700"/>
            <a:ext cx="4038600" cy="3713163"/>
            <a:chOff x="240" y="144"/>
            <a:chExt cx="2544" cy="2339"/>
          </a:xfrm>
        </p:grpSpPr>
        <p:pic>
          <p:nvPicPr>
            <p:cNvPr id="16384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44"/>
              <a:ext cx="2544" cy="1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7" name="Text Box 13"/>
            <p:cNvSpPr txBox="1">
              <a:spLocks noChangeArrowheads="1"/>
            </p:cNvSpPr>
            <p:nvPr/>
          </p:nvSpPr>
          <p:spPr bwMode="auto">
            <a:xfrm>
              <a:off x="912" y="2037"/>
              <a:ext cx="763" cy="446"/>
            </a:xfrm>
            <a:prstGeom prst="rect">
              <a:avLst/>
            </a:prstGeom>
            <a:noFill/>
            <a:ln w="9525">
              <a:noFill/>
              <a:miter lim="800000"/>
              <a:headEnd/>
              <a:tailEnd/>
            </a:ln>
            <a:effectLst>
              <a:outerShdw dist="26940" algn="ctr" rotWithShape="0">
                <a:schemeClr val="bg1">
                  <a:alpha val="74997"/>
                </a:schemeClr>
              </a:outerShdw>
            </a:effectLst>
          </p:spPr>
          <p:txBody>
            <a:bodyPr wrap="none">
              <a:spAutoFit/>
            </a:bodyPr>
            <a:lstStyle/>
            <a:p>
              <a:pPr>
                <a:defRPr/>
              </a:pPr>
              <a:r>
                <a:rPr lang="zh-SG" altLang="en-US" sz="4000" dirty="0">
                  <a:solidFill>
                    <a:srgbClr val="FFFC09"/>
                  </a:solidFill>
                  <a:ea typeface="Times New Roman" charset="0"/>
                  <a:cs typeface="Times New Roman" charset="0"/>
                </a:rPr>
                <a:t>凯撒</a:t>
              </a:r>
              <a:endParaRPr lang="en-US" sz="4000" dirty="0">
                <a:solidFill>
                  <a:srgbClr val="FFFC09"/>
                </a:solidFill>
                <a:ea typeface="Times New Roman" charset="0"/>
                <a:cs typeface="Times New Roman" charset="0"/>
              </a:endParaRPr>
            </a:p>
          </p:txBody>
        </p:sp>
      </p:grpSp>
      <p:sp>
        <p:nvSpPr>
          <p:cNvPr id="2" name="Title 1"/>
          <p:cNvSpPr>
            <a:spLocks noGrp="1"/>
          </p:cNvSpPr>
          <p:nvPr>
            <p:ph type="title" idx="4294967295"/>
          </p:nvPr>
        </p:nvSpPr>
        <p:spPr>
          <a:xfrm>
            <a:off x="4577254" y="5041612"/>
            <a:ext cx="2656497" cy="584775"/>
          </a:xfrm>
          <a:noFill/>
          <a:ln>
            <a:noFill/>
          </a:ln>
        </p:spPr>
        <p:txBody>
          <a:bodyPr wrap="none">
            <a:spAutoFit/>
          </a:bodyPr>
          <a:lstStyle/>
          <a:p>
            <a:r>
              <a:rPr lang="zh-SG" altLang="en-US" sz="3200" b="1" kern="1200" dirty="0">
                <a:solidFill>
                  <a:srgbClr val="FFFC09"/>
                </a:solidFill>
                <a:latin typeface="Comic Sans MS" charset="0"/>
                <a:ea typeface="ＭＳ Ｐゴシック" charset="0"/>
                <a:cs typeface="ＭＳ Ｐゴシック" charset="0"/>
              </a:rPr>
              <a:t>凯撒</a:t>
            </a:r>
            <a:r>
              <a:rPr lang="zh-CN" altLang="en-US" sz="3200" b="1" kern="1200" dirty="0">
                <a:solidFill>
                  <a:srgbClr val="FFFC09"/>
                </a:solidFill>
                <a:latin typeface="Comic Sans MS" charset="0"/>
                <a:ea typeface="ＭＳ Ｐゴシック" charset="0"/>
                <a:cs typeface="ＭＳ Ｐゴシック" charset="0"/>
              </a:rPr>
              <a:t>的图书馆</a:t>
            </a:r>
            <a:endParaRPr lang="zh-SG" altLang="en-US" sz="3200" b="1" kern="1200" dirty="0">
              <a:solidFill>
                <a:srgbClr val="FFFC09"/>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974359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5890" name="Group 14"/>
          <p:cNvGrpSpPr>
            <a:grpSpLocks/>
          </p:cNvGrpSpPr>
          <p:nvPr/>
        </p:nvGrpSpPr>
        <p:grpSpPr bwMode="auto">
          <a:xfrm>
            <a:off x="395288" y="82550"/>
            <a:ext cx="8631237" cy="6400800"/>
            <a:chOff x="278" y="48"/>
            <a:chExt cx="5437" cy="4032"/>
          </a:xfrm>
        </p:grpSpPr>
        <p:sp>
          <p:nvSpPr>
            <p:cNvPr id="165891" name="Text Box 15"/>
            <p:cNvSpPr txBox="1">
              <a:spLocks noChangeArrowheads="1"/>
            </p:cNvSpPr>
            <p:nvPr/>
          </p:nvSpPr>
          <p:spPr bwMode="auto">
            <a:xfrm>
              <a:off x="806" y="969"/>
              <a:ext cx="11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FFFFFF"/>
                </a:solidFill>
                <a:latin typeface="Times" charset="0"/>
              </a:endParaRPr>
            </a:p>
          </p:txBody>
        </p:sp>
        <p:sp>
          <p:nvSpPr>
            <p:cNvPr id="165892" name="Text Box 16"/>
            <p:cNvSpPr txBox="1">
              <a:spLocks noChangeArrowheads="1"/>
            </p:cNvSpPr>
            <p:nvPr/>
          </p:nvSpPr>
          <p:spPr bwMode="auto">
            <a:xfrm>
              <a:off x="278" y="3753"/>
              <a:ext cx="11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000000"/>
                </a:solidFill>
                <a:latin typeface="Times" charset="0"/>
              </a:endParaRPr>
            </a:p>
          </p:txBody>
        </p:sp>
        <p:pic>
          <p:nvPicPr>
            <p:cNvPr id="16589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48"/>
              <a:ext cx="5232" cy="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6" name="Text Box 18"/>
            <p:cNvSpPr txBox="1">
              <a:spLocks noChangeArrowheads="1"/>
            </p:cNvSpPr>
            <p:nvPr/>
          </p:nvSpPr>
          <p:spPr bwMode="auto">
            <a:xfrm>
              <a:off x="1669" y="3643"/>
              <a:ext cx="2465" cy="407"/>
            </a:xfrm>
            <a:prstGeom prst="rect">
              <a:avLst/>
            </a:prstGeom>
            <a:noFill/>
            <a:ln w="9525">
              <a:noFill/>
              <a:miter lim="800000"/>
              <a:headEnd/>
              <a:tailEnd/>
            </a:ln>
            <a:effectLst>
              <a:outerShdw dist="14323" dir="5029661" algn="ctr" rotWithShape="0">
                <a:schemeClr val="bg1">
                  <a:alpha val="74997"/>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sz="3600" dirty="0">
                  <a:solidFill>
                    <a:srgbClr val="FFFC09"/>
                  </a:solidFill>
                  <a:latin typeface="Comic Sans MS" charset="0"/>
                </a:rPr>
                <a:t>使 徒 行 傳 </a:t>
              </a:r>
              <a:r>
                <a:rPr lang="en-US" altLang="zh-TW" sz="3600" dirty="0">
                  <a:solidFill>
                    <a:srgbClr val="FFFC09"/>
                  </a:solidFill>
                  <a:latin typeface="Comic Sans MS" charset="0"/>
                </a:rPr>
                <a:t>19:29 </a:t>
              </a:r>
              <a:endParaRPr lang="en-US" sz="3600" dirty="0">
                <a:solidFill>
                  <a:srgbClr val="FFFC09"/>
                </a:solidFill>
                <a:latin typeface="Comic Sans MS" charset="0"/>
              </a:endParaRPr>
            </a:p>
          </p:txBody>
        </p:sp>
        <p:sp>
          <p:nvSpPr>
            <p:cNvPr id="165895" name="Text Box 19"/>
            <p:cNvSpPr txBox="1">
              <a:spLocks noChangeArrowheads="1"/>
            </p:cNvSpPr>
            <p:nvPr/>
          </p:nvSpPr>
          <p:spPr bwMode="auto">
            <a:xfrm>
              <a:off x="3408" y="85"/>
              <a:ext cx="2307"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i="1" dirty="0" err="1">
                  <a:solidFill>
                    <a:srgbClr val="FFFFFF"/>
                  </a:solidFill>
                  <a:latin typeface="Monaco" charset="0"/>
                </a:rPr>
                <a:t>theh</a:t>
              </a:r>
              <a:r>
                <a:rPr lang="fr-FR" sz="3600" i="1" dirty="0">
                  <a:solidFill>
                    <a:srgbClr val="FFFFFF"/>
                  </a:solidFill>
                  <a:latin typeface="Monaco" charset="0"/>
                </a:rPr>
                <a:t>'</a:t>
              </a:r>
              <a:r>
                <a:rPr lang="en-US" sz="3600" i="1" dirty="0">
                  <a:solidFill>
                    <a:srgbClr val="FFFFFF"/>
                  </a:solidFill>
                  <a:latin typeface="Monaco" charset="0"/>
                </a:rPr>
                <a:t>-at-</a:t>
              </a:r>
              <a:r>
                <a:rPr lang="en-US" sz="3600" i="1" dirty="0" err="1">
                  <a:solidFill>
                    <a:srgbClr val="FFFFFF"/>
                  </a:solidFill>
                  <a:latin typeface="Monaco" charset="0"/>
                </a:rPr>
                <a:t>ron</a:t>
              </a:r>
              <a:endParaRPr lang="en-US" sz="3600" i="1" dirty="0">
                <a:solidFill>
                  <a:srgbClr val="000000"/>
                </a:solidFill>
                <a:latin typeface="Monaco" charset="0"/>
              </a:endParaRPr>
            </a:p>
          </p:txBody>
        </p:sp>
      </p:grpSp>
      <p:sp>
        <p:nvSpPr>
          <p:cNvPr id="2" name="Title 1"/>
          <p:cNvSpPr>
            <a:spLocks noGrp="1"/>
          </p:cNvSpPr>
          <p:nvPr>
            <p:ph type="title" idx="4294967295"/>
          </p:nvPr>
        </p:nvSpPr>
        <p:spPr/>
        <p:txBody>
          <a:bodyPr/>
          <a:lstStyle/>
          <a:p>
            <a:r>
              <a:rPr lang="zh-SG" altLang="en-US" b="1" kern="1200" dirty="0">
                <a:solidFill>
                  <a:srgbClr val="FFFFFF"/>
                </a:solidFill>
                <a:latin typeface="Comic Sans MS"/>
                <a:ea typeface="ＭＳ Ｐゴシック"/>
                <a:cs typeface="ＭＳ Ｐゴシック"/>
              </a:rPr>
              <a:t>剧院</a:t>
            </a:r>
            <a:r>
              <a:rPr lang="zh-CN" altLang="en-US" b="1" kern="1200" dirty="0">
                <a:solidFill>
                  <a:srgbClr val="FFFFFF"/>
                </a:solidFill>
                <a:latin typeface="Comic Sans MS"/>
                <a:ea typeface="ＭＳ Ｐゴシック"/>
                <a:cs typeface="ＭＳ Ｐゴシック"/>
              </a:rPr>
              <a:t>座席</a:t>
            </a:r>
            <a:r>
              <a:rPr lang="en-US" altLang="zh-CN" b="1" kern="1200" dirty="0">
                <a:solidFill>
                  <a:srgbClr val="FFFFFF"/>
                </a:solidFill>
                <a:latin typeface="Comic Sans MS"/>
                <a:ea typeface="ＭＳ Ｐゴシック"/>
                <a:cs typeface="ＭＳ Ｐゴシック"/>
              </a:rPr>
              <a:t>-</a:t>
            </a:r>
            <a:r>
              <a:rPr lang="zh-CN" altLang="en-US" b="1" kern="1200" dirty="0">
                <a:solidFill>
                  <a:srgbClr val="FFFFFF"/>
                </a:solidFill>
                <a:latin typeface="Comic Sans MS"/>
                <a:ea typeface="ＭＳ Ｐゴシック"/>
                <a:cs typeface="ＭＳ Ｐゴシック"/>
              </a:rPr>
              <a:t> </a:t>
            </a:r>
            <a:r>
              <a:rPr lang="en-US" b="1" kern="1200" dirty="0">
                <a:solidFill>
                  <a:srgbClr val="FFFFFF"/>
                </a:solidFill>
                <a:effectLst/>
                <a:latin typeface="Comic Sans MS"/>
                <a:ea typeface="ＭＳ Ｐゴシック"/>
                <a:cs typeface="ＭＳ Ｐゴシック"/>
              </a:rPr>
              <a:t>25,000</a:t>
            </a:r>
            <a:endParaRPr lang="en-US" sz="6600" b="1" dirty="0"/>
          </a:p>
        </p:txBody>
      </p:sp>
    </p:spTree>
    <p:extLst>
      <p:ext uri="{BB962C8B-B14F-4D97-AF65-F5344CB8AC3E}">
        <p14:creationId xmlns:p14="http://schemas.microsoft.com/office/powerpoint/2010/main" val="3286897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67938" name="Picture 2" descr="page-0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342900"/>
            <a:ext cx="52578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9"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7940"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7941" name="AutoShape 5"/>
          <p:cNvSpPr>
            <a:spLocks noChangeArrowheads="1"/>
          </p:cNvSpPr>
          <p:nvPr/>
        </p:nvSpPr>
        <p:spPr bwMode="auto">
          <a:xfrm rot="5400000">
            <a:off x="2163763"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7942"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7943" name="AutoShape 7"/>
          <p:cNvSpPr>
            <a:spLocks noChangeArrowheads="1"/>
          </p:cNvSpPr>
          <p:nvPr/>
        </p:nvSpPr>
        <p:spPr bwMode="auto">
          <a:xfrm rot="-5566981">
            <a:off x="71755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67944" name="Group 8"/>
          <p:cNvGrpSpPr>
            <a:grpSpLocks/>
          </p:cNvGrpSpPr>
          <p:nvPr/>
        </p:nvGrpSpPr>
        <p:grpSpPr bwMode="auto">
          <a:xfrm>
            <a:off x="0" y="228600"/>
            <a:ext cx="541338" cy="304800"/>
            <a:chOff x="4488" y="1488"/>
            <a:chExt cx="384" cy="192"/>
          </a:xfrm>
        </p:grpSpPr>
        <p:sp>
          <p:nvSpPr>
            <p:cNvPr id="167994"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95"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45" name="Group 11"/>
          <p:cNvGrpSpPr>
            <a:grpSpLocks/>
          </p:cNvGrpSpPr>
          <p:nvPr/>
        </p:nvGrpSpPr>
        <p:grpSpPr bwMode="auto">
          <a:xfrm>
            <a:off x="0" y="609600"/>
            <a:ext cx="541338" cy="304800"/>
            <a:chOff x="4488" y="1488"/>
            <a:chExt cx="384" cy="192"/>
          </a:xfrm>
        </p:grpSpPr>
        <p:sp>
          <p:nvSpPr>
            <p:cNvPr id="167992"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93"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46" name="Group 14"/>
          <p:cNvGrpSpPr>
            <a:grpSpLocks/>
          </p:cNvGrpSpPr>
          <p:nvPr/>
        </p:nvGrpSpPr>
        <p:grpSpPr bwMode="auto">
          <a:xfrm>
            <a:off x="0" y="990600"/>
            <a:ext cx="541338" cy="304800"/>
            <a:chOff x="4488" y="1488"/>
            <a:chExt cx="384" cy="192"/>
          </a:xfrm>
        </p:grpSpPr>
        <p:sp>
          <p:nvSpPr>
            <p:cNvPr id="167990"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91"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47" name="Group 17"/>
          <p:cNvGrpSpPr>
            <a:grpSpLocks/>
          </p:cNvGrpSpPr>
          <p:nvPr/>
        </p:nvGrpSpPr>
        <p:grpSpPr bwMode="auto">
          <a:xfrm>
            <a:off x="0" y="1371600"/>
            <a:ext cx="541338" cy="304800"/>
            <a:chOff x="4488" y="1488"/>
            <a:chExt cx="384" cy="192"/>
          </a:xfrm>
        </p:grpSpPr>
        <p:sp>
          <p:nvSpPr>
            <p:cNvPr id="167988"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89"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48" name="Group 20"/>
          <p:cNvGrpSpPr>
            <a:grpSpLocks/>
          </p:cNvGrpSpPr>
          <p:nvPr/>
        </p:nvGrpSpPr>
        <p:grpSpPr bwMode="auto">
          <a:xfrm>
            <a:off x="0" y="1752600"/>
            <a:ext cx="541338" cy="304800"/>
            <a:chOff x="4488" y="1488"/>
            <a:chExt cx="384" cy="192"/>
          </a:xfrm>
        </p:grpSpPr>
        <p:sp>
          <p:nvSpPr>
            <p:cNvPr id="167986"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87"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49" name="Group 23"/>
          <p:cNvGrpSpPr>
            <a:grpSpLocks/>
          </p:cNvGrpSpPr>
          <p:nvPr/>
        </p:nvGrpSpPr>
        <p:grpSpPr bwMode="auto">
          <a:xfrm>
            <a:off x="0" y="2133600"/>
            <a:ext cx="541338" cy="304800"/>
            <a:chOff x="4488" y="1488"/>
            <a:chExt cx="384" cy="192"/>
          </a:xfrm>
        </p:grpSpPr>
        <p:sp>
          <p:nvSpPr>
            <p:cNvPr id="167984"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85"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0" name="Group 26"/>
          <p:cNvGrpSpPr>
            <a:grpSpLocks/>
          </p:cNvGrpSpPr>
          <p:nvPr/>
        </p:nvGrpSpPr>
        <p:grpSpPr bwMode="auto">
          <a:xfrm>
            <a:off x="0" y="2514600"/>
            <a:ext cx="541338" cy="304800"/>
            <a:chOff x="4488" y="1488"/>
            <a:chExt cx="384" cy="192"/>
          </a:xfrm>
        </p:grpSpPr>
        <p:sp>
          <p:nvSpPr>
            <p:cNvPr id="167982"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83"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1" name="Group 29"/>
          <p:cNvGrpSpPr>
            <a:grpSpLocks/>
          </p:cNvGrpSpPr>
          <p:nvPr/>
        </p:nvGrpSpPr>
        <p:grpSpPr bwMode="auto">
          <a:xfrm>
            <a:off x="0" y="2895600"/>
            <a:ext cx="541338" cy="304800"/>
            <a:chOff x="4488" y="1488"/>
            <a:chExt cx="384" cy="192"/>
          </a:xfrm>
        </p:grpSpPr>
        <p:sp>
          <p:nvSpPr>
            <p:cNvPr id="167980"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81"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2" name="Group 32"/>
          <p:cNvGrpSpPr>
            <a:grpSpLocks/>
          </p:cNvGrpSpPr>
          <p:nvPr/>
        </p:nvGrpSpPr>
        <p:grpSpPr bwMode="auto">
          <a:xfrm>
            <a:off x="0" y="3276600"/>
            <a:ext cx="541338" cy="304800"/>
            <a:chOff x="4488" y="1488"/>
            <a:chExt cx="384" cy="192"/>
          </a:xfrm>
        </p:grpSpPr>
        <p:sp>
          <p:nvSpPr>
            <p:cNvPr id="167978"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79"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3" name="Group 35"/>
          <p:cNvGrpSpPr>
            <a:grpSpLocks/>
          </p:cNvGrpSpPr>
          <p:nvPr/>
        </p:nvGrpSpPr>
        <p:grpSpPr bwMode="auto">
          <a:xfrm>
            <a:off x="0" y="3657600"/>
            <a:ext cx="541338" cy="304800"/>
            <a:chOff x="4488" y="1488"/>
            <a:chExt cx="384" cy="192"/>
          </a:xfrm>
        </p:grpSpPr>
        <p:sp>
          <p:nvSpPr>
            <p:cNvPr id="167976"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77"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4" name="Group 38"/>
          <p:cNvGrpSpPr>
            <a:grpSpLocks/>
          </p:cNvGrpSpPr>
          <p:nvPr/>
        </p:nvGrpSpPr>
        <p:grpSpPr bwMode="auto">
          <a:xfrm>
            <a:off x="0" y="4038600"/>
            <a:ext cx="541338" cy="304800"/>
            <a:chOff x="4488" y="1488"/>
            <a:chExt cx="384" cy="192"/>
          </a:xfrm>
        </p:grpSpPr>
        <p:sp>
          <p:nvSpPr>
            <p:cNvPr id="167974"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75"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5" name="Group 41"/>
          <p:cNvGrpSpPr>
            <a:grpSpLocks/>
          </p:cNvGrpSpPr>
          <p:nvPr/>
        </p:nvGrpSpPr>
        <p:grpSpPr bwMode="auto">
          <a:xfrm>
            <a:off x="0" y="4419600"/>
            <a:ext cx="541338" cy="304800"/>
            <a:chOff x="4488" y="1488"/>
            <a:chExt cx="384" cy="192"/>
          </a:xfrm>
        </p:grpSpPr>
        <p:sp>
          <p:nvSpPr>
            <p:cNvPr id="167972"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73"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6" name="Group 44"/>
          <p:cNvGrpSpPr>
            <a:grpSpLocks/>
          </p:cNvGrpSpPr>
          <p:nvPr/>
        </p:nvGrpSpPr>
        <p:grpSpPr bwMode="auto">
          <a:xfrm>
            <a:off x="0" y="4800600"/>
            <a:ext cx="541338" cy="304800"/>
            <a:chOff x="4488" y="1488"/>
            <a:chExt cx="384" cy="192"/>
          </a:xfrm>
        </p:grpSpPr>
        <p:sp>
          <p:nvSpPr>
            <p:cNvPr id="167970"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71"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7" name="Group 47"/>
          <p:cNvGrpSpPr>
            <a:grpSpLocks/>
          </p:cNvGrpSpPr>
          <p:nvPr/>
        </p:nvGrpSpPr>
        <p:grpSpPr bwMode="auto">
          <a:xfrm>
            <a:off x="0" y="5181600"/>
            <a:ext cx="541338" cy="304800"/>
            <a:chOff x="4488" y="1488"/>
            <a:chExt cx="384" cy="192"/>
          </a:xfrm>
        </p:grpSpPr>
        <p:sp>
          <p:nvSpPr>
            <p:cNvPr id="167968"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69"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8" name="Group 50"/>
          <p:cNvGrpSpPr>
            <a:grpSpLocks/>
          </p:cNvGrpSpPr>
          <p:nvPr/>
        </p:nvGrpSpPr>
        <p:grpSpPr bwMode="auto">
          <a:xfrm>
            <a:off x="0" y="5562600"/>
            <a:ext cx="541338" cy="304800"/>
            <a:chOff x="4488" y="1488"/>
            <a:chExt cx="384" cy="192"/>
          </a:xfrm>
        </p:grpSpPr>
        <p:sp>
          <p:nvSpPr>
            <p:cNvPr id="167966"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67"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59" name="Group 53"/>
          <p:cNvGrpSpPr>
            <a:grpSpLocks/>
          </p:cNvGrpSpPr>
          <p:nvPr/>
        </p:nvGrpSpPr>
        <p:grpSpPr bwMode="auto">
          <a:xfrm>
            <a:off x="0" y="5943600"/>
            <a:ext cx="541338" cy="304800"/>
            <a:chOff x="4488" y="1488"/>
            <a:chExt cx="384" cy="192"/>
          </a:xfrm>
        </p:grpSpPr>
        <p:sp>
          <p:nvSpPr>
            <p:cNvPr id="167964"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65"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7960" name="Group 56"/>
          <p:cNvGrpSpPr>
            <a:grpSpLocks/>
          </p:cNvGrpSpPr>
          <p:nvPr/>
        </p:nvGrpSpPr>
        <p:grpSpPr bwMode="auto">
          <a:xfrm>
            <a:off x="0" y="6324600"/>
            <a:ext cx="541338" cy="304800"/>
            <a:chOff x="4488" y="1488"/>
            <a:chExt cx="384" cy="192"/>
          </a:xfrm>
        </p:grpSpPr>
        <p:sp>
          <p:nvSpPr>
            <p:cNvPr id="167962"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67963"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sp>
        <p:nvSpPr>
          <p:cNvPr id="167961" name="Rectangle 59"/>
          <p:cNvSpPr>
            <a:spLocks noGrp="1" noChangeArrowheads="1"/>
          </p:cNvSpPr>
          <p:nvPr>
            <p:ph type="title" idx="4294967295"/>
          </p:nvPr>
        </p:nvSpPr>
        <p:spPr>
          <a:xfrm>
            <a:off x="5537200" y="5638800"/>
            <a:ext cx="3606800" cy="1020763"/>
          </a:xfrm>
        </p:spPr>
        <p:txBody>
          <a:bodyPr/>
          <a:lstStyle/>
          <a:p>
            <a:pPr eaLnBrk="1" hangingPunct="1"/>
            <a:r>
              <a:rPr lang="zh-SG" altLang="en-US" dirty="0">
                <a:latin typeface="Arial" charset="0"/>
                <a:ea typeface="ＭＳ Ｐゴシック" charset="0"/>
                <a:cs typeface="ＭＳ Ｐゴシック" charset="0"/>
              </a:rPr>
              <a:t>图书馆</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46828888"/>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69986" name="Picture 2" descr="ephesus great theater"/>
          <p:cNvPicPr>
            <a:picLocks noGrp="1" noChangeAspect="1" noChangeArrowheads="1"/>
          </p:cNvPicPr>
          <p:nvPr>
            <p:ph/>
          </p:nvPr>
        </p:nvPicPr>
        <p:blipFill>
          <a:blip r:embed="rId3" cstate="screen">
            <a:extLst>
              <a:ext uri="{28A0092B-C50C-407E-A947-70E740481C1C}">
                <a14:useLocalDpi xmlns:a14="http://schemas.microsoft.com/office/drawing/2010/main" val="0"/>
              </a:ext>
            </a:extLst>
          </a:blip>
          <a:srcRect/>
          <a:stretch>
            <a:fillRect/>
          </a:stretch>
        </p:blipFill>
        <p:spPr>
          <a:xfrm>
            <a:off x="1441450" y="503238"/>
            <a:ext cx="6935788" cy="5851525"/>
          </a:xfrm>
        </p:spPr>
      </p:pic>
      <p:sp>
        <p:nvSpPr>
          <p:cNvPr id="16998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9988" name="AutoShape 4"/>
          <p:cNvSpPr>
            <a:spLocks noChangeArrowheads="1"/>
          </p:cNvSpPr>
          <p:nvPr/>
        </p:nvSpPr>
        <p:spPr bwMode="auto">
          <a:xfrm>
            <a:off x="1389063" y="5943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9989" name="AutoShape 5"/>
          <p:cNvSpPr>
            <a:spLocks noChangeArrowheads="1"/>
          </p:cNvSpPr>
          <p:nvPr/>
        </p:nvSpPr>
        <p:spPr bwMode="auto">
          <a:xfrm rot="5400000">
            <a:off x="1363663"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9990" name="AutoShape 6"/>
          <p:cNvSpPr>
            <a:spLocks noChangeArrowheads="1"/>
          </p:cNvSpPr>
          <p:nvPr/>
        </p:nvSpPr>
        <p:spPr bwMode="auto">
          <a:xfrm rot="-10314794">
            <a:off x="8094663"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69991" name="AutoShape 7"/>
          <p:cNvSpPr>
            <a:spLocks noChangeArrowheads="1"/>
          </p:cNvSpPr>
          <p:nvPr/>
        </p:nvSpPr>
        <p:spPr bwMode="auto">
          <a:xfrm rot="-5566981">
            <a:off x="8069263" y="6045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69992" name="Group 8"/>
          <p:cNvGrpSpPr>
            <a:grpSpLocks/>
          </p:cNvGrpSpPr>
          <p:nvPr/>
        </p:nvGrpSpPr>
        <p:grpSpPr bwMode="auto">
          <a:xfrm>
            <a:off x="0" y="228600"/>
            <a:ext cx="541338" cy="304800"/>
            <a:chOff x="4488" y="1488"/>
            <a:chExt cx="384" cy="192"/>
          </a:xfrm>
        </p:grpSpPr>
        <p:sp>
          <p:nvSpPr>
            <p:cNvPr id="170042"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43"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9993" name="Group 11"/>
          <p:cNvGrpSpPr>
            <a:grpSpLocks/>
          </p:cNvGrpSpPr>
          <p:nvPr/>
        </p:nvGrpSpPr>
        <p:grpSpPr bwMode="auto">
          <a:xfrm>
            <a:off x="0" y="609600"/>
            <a:ext cx="541338" cy="304800"/>
            <a:chOff x="4488" y="1488"/>
            <a:chExt cx="384" cy="192"/>
          </a:xfrm>
        </p:grpSpPr>
        <p:sp>
          <p:nvSpPr>
            <p:cNvPr id="170040"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41"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9994" name="Group 14"/>
          <p:cNvGrpSpPr>
            <a:grpSpLocks/>
          </p:cNvGrpSpPr>
          <p:nvPr/>
        </p:nvGrpSpPr>
        <p:grpSpPr bwMode="auto">
          <a:xfrm>
            <a:off x="0" y="990600"/>
            <a:ext cx="541338" cy="304800"/>
            <a:chOff x="4488" y="1488"/>
            <a:chExt cx="384" cy="192"/>
          </a:xfrm>
        </p:grpSpPr>
        <p:sp>
          <p:nvSpPr>
            <p:cNvPr id="170038"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39"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9995" name="Group 17"/>
          <p:cNvGrpSpPr>
            <a:grpSpLocks/>
          </p:cNvGrpSpPr>
          <p:nvPr/>
        </p:nvGrpSpPr>
        <p:grpSpPr bwMode="auto">
          <a:xfrm>
            <a:off x="0" y="1371600"/>
            <a:ext cx="541338" cy="304800"/>
            <a:chOff x="4488" y="1488"/>
            <a:chExt cx="384" cy="192"/>
          </a:xfrm>
        </p:grpSpPr>
        <p:sp>
          <p:nvSpPr>
            <p:cNvPr id="170036"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37"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9996" name="Group 20"/>
          <p:cNvGrpSpPr>
            <a:grpSpLocks/>
          </p:cNvGrpSpPr>
          <p:nvPr/>
        </p:nvGrpSpPr>
        <p:grpSpPr bwMode="auto">
          <a:xfrm>
            <a:off x="0" y="1752600"/>
            <a:ext cx="541338" cy="304800"/>
            <a:chOff x="4488" y="1488"/>
            <a:chExt cx="384" cy="192"/>
          </a:xfrm>
        </p:grpSpPr>
        <p:sp>
          <p:nvSpPr>
            <p:cNvPr id="170034"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35"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9997" name="Group 23"/>
          <p:cNvGrpSpPr>
            <a:grpSpLocks/>
          </p:cNvGrpSpPr>
          <p:nvPr/>
        </p:nvGrpSpPr>
        <p:grpSpPr bwMode="auto">
          <a:xfrm>
            <a:off x="0" y="2133600"/>
            <a:ext cx="541338" cy="304800"/>
            <a:chOff x="4488" y="1488"/>
            <a:chExt cx="384" cy="192"/>
          </a:xfrm>
        </p:grpSpPr>
        <p:sp>
          <p:nvSpPr>
            <p:cNvPr id="170032"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33"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9998" name="Group 26"/>
          <p:cNvGrpSpPr>
            <a:grpSpLocks/>
          </p:cNvGrpSpPr>
          <p:nvPr/>
        </p:nvGrpSpPr>
        <p:grpSpPr bwMode="auto">
          <a:xfrm>
            <a:off x="0" y="2514600"/>
            <a:ext cx="541338" cy="304800"/>
            <a:chOff x="4488" y="1488"/>
            <a:chExt cx="384" cy="192"/>
          </a:xfrm>
        </p:grpSpPr>
        <p:sp>
          <p:nvSpPr>
            <p:cNvPr id="170030"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31"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69999" name="Group 29"/>
          <p:cNvGrpSpPr>
            <a:grpSpLocks/>
          </p:cNvGrpSpPr>
          <p:nvPr/>
        </p:nvGrpSpPr>
        <p:grpSpPr bwMode="auto">
          <a:xfrm>
            <a:off x="0" y="2895600"/>
            <a:ext cx="541338" cy="304800"/>
            <a:chOff x="4488" y="1488"/>
            <a:chExt cx="384" cy="192"/>
          </a:xfrm>
        </p:grpSpPr>
        <p:sp>
          <p:nvSpPr>
            <p:cNvPr id="170028"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29"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0" name="Group 32"/>
          <p:cNvGrpSpPr>
            <a:grpSpLocks/>
          </p:cNvGrpSpPr>
          <p:nvPr/>
        </p:nvGrpSpPr>
        <p:grpSpPr bwMode="auto">
          <a:xfrm>
            <a:off x="0" y="3276600"/>
            <a:ext cx="541338" cy="304800"/>
            <a:chOff x="4488" y="1488"/>
            <a:chExt cx="384" cy="192"/>
          </a:xfrm>
        </p:grpSpPr>
        <p:sp>
          <p:nvSpPr>
            <p:cNvPr id="170026"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27"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1" name="Group 35"/>
          <p:cNvGrpSpPr>
            <a:grpSpLocks/>
          </p:cNvGrpSpPr>
          <p:nvPr/>
        </p:nvGrpSpPr>
        <p:grpSpPr bwMode="auto">
          <a:xfrm>
            <a:off x="0" y="3657600"/>
            <a:ext cx="541338" cy="304800"/>
            <a:chOff x="4488" y="1488"/>
            <a:chExt cx="384" cy="192"/>
          </a:xfrm>
        </p:grpSpPr>
        <p:sp>
          <p:nvSpPr>
            <p:cNvPr id="170024"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25"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2" name="Group 38"/>
          <p:cNvGrpSpPr>
            <a:grpSpLocks/>
          </p:cNvGrpSpPr>
          <p:nvPr/>
        </p:nvGrpSpPr>
        <p:grpSpPr bwMode="auto">
          <a:xfrm>
            <a:off x="0" y="4038600"/>
            <a:ext cx="541338" cy="304800"/>
            <a:chOff x="4488" y="1488"/>
            <a:chExt cx="384" cy="192"/>
          </a:xfrm>
        </p:grpSpPr>
        <p:sp>
          <p:nvSpPr>
            <p:cNvPr id="170022"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23"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3" name="Group 41"/>
          <p:cNvGrpSpPr>
            <a:grpSpLocks/>
          </p:cNvGrpSpPr>
          <p:nvPr/>
        </p:nvGrpSpPr>
        <p:grpSpPr bwMode="auto">
          <a:xfrm>
            <a:off x="0" y="4419600"/>
            <a:ext cx="541338" cy="304800"/>
            <a:chOff x="4488" y="1488"/>
            <a:chExt cx="384" cy="192"/>
          </a:xfrm>
        </p:grpSpPr>
        <p:sp>
          <p:nvSpPr>
            <p:cNvPr id="170020"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21"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4" name="Group 44"/>
          <p:cNvGrpSpPr>
            <a:grpSpLocks/>
          </p:cNvGrpSpPr>
          <p:nvPr/>
        </p:nvGrpSpPr>
        <p:grpSpPr bwMode="auto">
          <a:xfrm>
            <a:off x="0" y="4800600"/>
            <a:ext cx="541338" cy="304800"/>
            <a:chOff x="4488" y="1488"/>
            <a:chExt cx="384" cy="192"/>
          </a:xfrm>
        </p:grpSpPr>
        <p:sp>
          <p:nvSpPr>
            <p:cNvPr id="170018"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19"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5" name="Group 47"/>
          <p:cNvGrpSpPr>
            <a:grpSpLocks/>
          </p:cNvGrpSpPr>
          <p:nvPr/>
        </p:nvGrpSpPr>
        <p:grpSpPr bwMode="auto">
          <a:xfrm>
            <a:off x="0" y="5181600"/>
            <a:ext cx="541338" cy="304800"/>
            <a:chOff x="4488" y="1488"/>
            <a:chExt cx="384" cy="192"/>
          </a:xfrm>
        </p:grpSpPr>
        <p:sp>
          <p:nvSpPr>
            <p:cNvPr id="170016"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17"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6" name="Group 50"/>
          <p:cNvGrpSpPr>
            <a:grpSpLocks/>
          </p:cNvGrpSpPr>
          <p:nvPr/>
        </p:nvGrpSpPr>
        <p:grpSpPr bwMode="auto">
          <a:xfrm>
            <a:off x="0" y="5562600"/>
            <a:ext cx="541338" cy="304800"/>
            <a:chOff x="4488" y="1488"/>
            <a:chExt cx="384" cy="192"/>
          </a:xfrm>
        </p:grpSpPr>
        <p:sp>
          <p:nvSpPr>
            <p:cNvPr id="170014"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15"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7" name="Group 53"/>
          <p:cNvGrpSpPr>
            <a:grpSpLocks/>
          </p:cNvGrpSpPr>
          <p:nvPr/>
        </p:nvGrpSpPr>
        <p:grpSpPr bwMode="auto">
          <a:xfrm>
            <a:off x="0" y="5943600"/>
            <a:ext cx="541338" cy="304800"/>
            <a:chOff x="4488" y="1488"/>
            <a:chExt cx="384" cy="192"/>
          </a:xfrm>
        </p:grpSpPr>
        <p:sp>
          <p:nvSpPr>
            <p:cNvPr id="170012"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13"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0008" name="Group 56"/>
          <p:cNvGrpSpPr>
            <a:grpSpLocks/>
          </p:cNvGrpSpPr>
          <p:nvPr/>
        </p:nvGrpSpPr>
        <p:grpSpPr bwMode="auto">
          <a:xfrm>
            <a:off x="0" y="6324600"/>
            <a:ext cx="541338" cy="304800"/>
            <a:chOff x="4488" y="1488"/>
            <a:chExt cx="384" cy="192"/>
          </a:xfrm>
        </p:grpSpPr>
        <p:sp>
          <p:nvSpPr>
            <p:cNvPr id="170010"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0011"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sp>
        <p:nvSpPr>
          <p:cNvPr id="170009" name="Rectangle 59"/>
          <p:cNvSpPr>
            <a:spLocks noGrp="1" noChangeArrowheads="1"/>
          </p:cNvSpPr>
          <p:nvPr>
            <p:ph type="title" idx="4294967295"/>
          </p:nvPr>
        </p:nvSpPr>
        <p:spPr>
          <a:xfrm>
            <a:off x="474663" y="5486400"/>
            <a:ext cx="4013200" cy="1112838"/>
          </a:xfrm>
        </p:spPr>
        <p:txBody>
          <a:bodyPr/>
          <a:lstStyle/>
          <a:p>
            <a:pPr eaLnBrk="1" hangingPunct="1"/>
            <a:r>
              <a:rPr lang="zh-SG" altLang="en-US" dirty="0">
                <a:latin typeface="Arial" charset="0"/>
                <a:ea typeface="ＭＳ Ｐゴシック" charset="0"/>
                <a:cs typeface="ＭＳ Ｐゴシック" charset="0"/>
              </a:rPr>
              <a:t>圆形剧场</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10886339"/>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923831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2034" name="Picture 2" descr="page-0015"/>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rot="227914">
            <a:off x="1049338" y="698500"/>
            <a:ext cx="7721600" cy="5459413"/>
          </a:xfrm>
        </p:spPr>
      </p:pic>
      <p:sp>
        <p:nvSpPr>
          <p:cNvPr id="172035"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2036" name="AutoShape 4"/>
          <p:cNvSpPr>
            <a:spLocks noChangeArrowheads="1"/>
          </p:cNvSpPr>
          <p:nvPr/>
        </p:nvSpPr>
        <p:spPr bwMode="auto">
          <a:xfrm>
            <a:off x="779463" y="5486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2037" name="AutoShape 5"/>
          <p:cNvSpPr>
            <a:spLocks noChangeArrowheads="1"/>
          </p:cNvSpPr>
          <p:nvPr/>
        </p:nvSpPr>
        <p:spPr bwMode="auto">
          <a:xfrm rot="5400000">
            <a:off x="1092200"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2038" name="AutoShape 6"/>
          <p:cNvSpPr>
            <a:spLocks noChangeArrowheads="1"/>
          </p:cNvSpPr>
          <p:nvPr/>
        </p:nvSpPr>
        <p:spPr bwMode="auto">
          <a:xfrm rot="-10314794">
            <a:off x="8567738" y="914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2039" name="AutoShape 7"/>
          <p:cNvSpPr>
            <a:spLocks noChangeArrowheads="1"/>
          </p:cNvSpPr>
          <p:nvPr/>
        </p:nvSpPr>
        <p:spPr bwMode="auto">
          <a:xfrm rot="-5566981">
            <a:off x="82042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72040" name="Group 8"/>
          <p:cNvGrpSpPr>
            <a:grpSpLocks/>
          </p:cNvGrpSpPr>
          <p:nvPr/>
        </p:nvGrpSpPr>
        <p:grpSpPr bwMode="auto">
          <a:xfrm>
            <a:off x="0" y="228600"/>
            <a:ext cx="541338" cy="304800"/>
            <a:chOff x="4488" y="1488"/>
            <a:chExt cx="384" cy="192"/>
          </a:xfrm>
        </p:grpSpPr>
        <p:sp>
          <p:nvSpPr>
            <p:cNvPr id="172090"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91"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1" name="Group 11"/>
          <p:cNvGrpSpPr>
            <a:grpSpLocks/>
          </p:cNvGrpSpPr>
          <p:nvPr/>
        </p:nvGrpSpPr>
        <p:grpSpPr bwMode="auto">
          <a:xfrm>
            <a:off x="0" y="609600"/>
            <a:ext cx="541338" cy="304800"/>
            <a:chOff x="4488" y="1488"/>
            <a:chExt cx="384" cy="192"/>
          </a:xfrm>
        </p:grpSpPr>
        <p:sp>
          <p:nvSpPr>
            <p:cNvPr id="172088"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89"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2" name="Group 14"/>
          <p:cNvGrpSpPr>
            <a:grpSpLocks/>
          </p:cNvGrpSpPr>
          <p:nvPr/>
        </p:nvGrpSpPr>
        <p:grpSpPr bwMode="auto">
          <a:xfrm>
            <a:off x="0" y="990600"/>
            <a:ext cx="541338" cy="304800"/>
            <a:chOff x="4488" y="1488"/>
            <a:chExt cx="384" cy="192"/>
          </a:xfrm>
        </p:grpSpPr>
        <p:sp>
          <p:nvSpPr>
            <p:cNvPr id="172086"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87"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3" name="Group 17"/>
          <p:cNvGrpSpPr>
            <a:grpSpLocks/>
          </p:cNvGrpSpPr>
          <p:nvPr/>
        </p:nvGrpSpPr>
        <p:grpSpPr bwMode="auto">
          <a:xfrm>
            <a:off x="0" y="1371600"/>
            <a:ext cx="541338" cy="304800"/>
            <a:chOff x="4488" y="1488"/>
            <a:chExt cx="384" cy="192"/>
          </a:xfrm>
        </p:grpSpPr>
        <p:sp>
          <p:nvSpPr>
            <p:cNvPr id="172084"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85"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4" name="Group 20"/>
          <p:cNvGrpSpPr>
            <a:grpSpLocks/>
          </p:cNvGrpSpPr>
          <p:nvPr/>
        </p:nvGrpSpPr>
        <p:grpSpPr bwMode="auto">
          <a:xfrm>
            <a:off x="0" y="1752600"/>
            <a:ext cx="541338" cy="304800"/>
            <a:chOff x="4488" y="1488"/>
            <a:chExt cx="384" cy="192"/>
          </a:xfrm>
        </p:grpSpPr>
        <p:sp>
          <p:nvSpPr>
            <p:cNvPr id="172082"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83"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5" name="Group 23"/>
          <p:cNvGrpSpPr>
            <a:grpSpLocks/>
          </p:cNvGrpSpPr>
          <p:nvPr/>
        </p:nvGrpSpPr>
        <p:grpSpPr bwMode="auto">
          <a:xfrm>
            <a:off x="0" y="2133600"/>
            <a:ext cx="541338" cy="304800"/>
            <a:chOff x="4488" y="1488"/>
            <a:chExt cx="384" cy="192"/>
          </a:xfrm>
        </p:grpSpPr>
        <p:sp>
          <p:nvSpPr>
            <p:cNvPr id="172080"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81"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6" name="Group 26"/>
          <p:cNvGrpSpPr>
            <a:grpSpLocks/>
          </p:cNvGrpSpPr>
          <p:nvPr/>
        </p:nvGrpSpPr>
        <p:grpSpPr bwMode="auto">
          <a:xfrm>
            <a:off x="0" y="2514600"/>
            <a:ext cx="541338" cy="304800"/>
            <a:chOff x="4488" y="1488"/>
            <a:chExt cx="384" cy="192"/>
          </a:xfrm>
        </p:grpSpPr>
        <p:sp>
          <p:nvSpPr>
            <p:cNvPr id="172078"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79"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7" name="Group 29"/>
          <p:cNvGrpSpPr>
            <a:grpSpLocks/>
          </p:cNvGrpSpPr>
          <p:nvPr/>
        </p:nvGrpSpPr>
        <p:grpSpPr bwMode="auto">
          <a:xfrm>
            <a:off x="0" y="2895600"/>
            <a:ext cx="541338" cy="304800"/>
            <a:chOff x="4488" y="1488"/>
            <a:chExt cx="384" cy="192"/>
          </a:xfrm>
        </p:grpSpPr>
        <p:sp>
          <p:nvSpPr>
            <p:cNvPr id="172076"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77"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8" name="Group 32"/>
          <p:cNvGrpSpPr>
            <a:grpSpLocks/>
          </p:cNvGrpSpPr>
          <p:nvPr/>
        </p:nvGrpSpPr>
        <p:grpSpPr bwMode="auto">
          <a:xfrm>
            <a:off x="0" y="3276600"/>
            <a:ext cx="541338" cy="304800"/>
            <a:chOff x="4488" y="1488"/>
            <a:chExt cx="384" cy="192"/>
          </a:xfrm>
        </p:grpSpPr>
        <p:sp>
          <p:nvSpPr>
            <p:cNvPr id="172074"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75"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49" name="Group 35"/>
          <p:cNvGrpSpPr>
            <a:grpSpLocks/>
          </p:cNvGrpSpPr>
          <p:nvPr/>
        </p:nvGrpSpPr>
        <p:grpSpPr bwMode="auto">
          <a:xfrm>
            <a:off x="0" y="3657600"/>
            <a:ext cx="541338" cy="304800"/>
            <a:chOff x="4488" y="1488"/>
            <a:chExt cx="384" cy="192"/>
          </a:xfrm>
        </p:grpSpPr>
        <p:sp>
          <p:nvSpPr>
            <p:cNvPr id="172072"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73"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50" name="Group 38"/>
          <p:cNvGrpSpPr>
            <a:grpSpLocks/>
          </p:cNvGrpSpPr>
          <p:nvPr/>
        </p:nvGrpSpPr>
        <p:grpSpPr bwMode="auto">
          <a:xfrm>
            <a:off x="0" y="4038600"/>
            <a:ext cx="541338" cy="304800"/>
            <a:chOff x="4488" y="1488"/>
            <a:chExt cx="384" cy="192"/>
          </a:xfrm>
        </p:grpSpPr>
        <p:sp>
          <p:nvSpPr>
            <p:cNvPr id="172070"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71"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51" name="Group 41"/>
          <p:cNvGrpSpPr>
            <a:grpSpLocks/>
          </p:cNvGrpSpPr>
          <p:nvPr/>
        </p:nvGrpSpPr>
        <p:grpSpPr bwMode="auto">
          <a:xfrm>
            <a:off x="0" y="4419600"/>
            <a:ext cx="541338" cy="304800"/>
            <a:chOff x="4488" y="1488"/>
            <a:chExt cx="384" cy="192"/>
          </a:xfrm>
        </p:grpSpPr>
        <p:sp>
          <p:nvSpPr>
            <p:cNvPr id="172068"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69"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52" name="Group 44"/>
          <p:cNvGrpSpPr>
            <a:grpSpLocks/>
          </p:cNvGrpSpPr>
          <p:nvPr/>
        </p:nvGrpSpPr>
        <p:grpSpPr bwMode="auto">
          <a:xfrm>
            <a:off x="0" y="4800600"/>
            <a:ext cx="541338" cy="304800"/>
            <a:chOff x="4488" y="1488"/>
            <a:chExt cx="384" cy="192"/>
          </a:xfrm>
        </p:grpSpPr>
        <p:sp>
          <p:nvSpPr>
            <p:cNvPr id="172066"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67"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53" name="Group 47"/>
          <p:cNvGrpSpPr>
            <a:grpSpLocks/>
          </p:cNvGrpSpPr>
          <p:nvPr/>
        </p:nvGrpSpPr>
        <p:grpSpPr bwMode="auto">
          <a:xfrm>
            <a:off x="0" y="5181600"/>
            <a:ext cx="541338" cy="304800"/>
            <a:chOff x="4488" y="1488"/>
            <a:chExt cx="384" cy="192"/>
          </a:xfrm>
        </p:grpSpPr>
        <p:sp>
          <p:nvSpPr>
            <p:cNvPr id="172064"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65"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54" name="Group 50"/>
          <p:cNvGrpSpPr>
            <a:grpSpLocks/>
          </p:cNvGrpSpPr>
          <p:nvPr/>
        </p:nvGrpSpPr>
        <p:grpSpPr bwMode="auto">
          <a:xfrm>
            <a:off x="0" y="5562600"/>
            <a:ext cx="541338" cy="304800"/>
            <a:chOff x="4488" y="1488"/>
            <a:chExt cx="384" cy="192"/>
          </a:xfrm>
        </p:grpSpPr>
        <p:sp>
          <p:nvSpPr>
            <p:cNvPr id="172062"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63"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55" name="Group 53"/>
          <p:cNvGrpSpPr>
            <a:grpSpLocks/>
          </p:cNvGrpSpPr>
          <p:nvPr/>
        </p:nvGrpSpPr>
        <p:grpSpPr bwMode="auto">
          <a:xfrm>
            <a:off x="0" y="5943600"/>
            <a:ext cx="541338" cy="304800"/>
            <a:chOff x="4488" y="1488"/>
            <a:chExt cx="384" cy="192"/>
          </a:xfrm>
        </p:grpSpPr>
        <p:sp>
          <p:nvSpPr>
            <p:cNvPr id="172060"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61"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2056" name="Group 56"/>
          <p:cNvGrpSpPr>
            <a:grpSpLocks/>
          </p:cNvGrpSpPr>
          <p:nvPr/>
        </p:nvGrpSpPr>
        <p:grpSpPr bwMode="auto">
          <a:xfrm>
            <a:off x="0" y="6324600"/>
            <a:ext cx="541338" cy="304800"/>
            <a:chOff x="4488" y="1488"/>
            <a:chExt cx="384" cy="192"/>
          </a:xfrm>
        </p:grpSpPr>
        <p:sp>
          <p:nvSpPr>
            <p:cNvPr id="172058"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2059"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sp>
        <p:nvSpPr>
          <p:cNvPr id="172057" name="Rectangle 59"/>
          <p:cNvSpPr>
            <a:spLocks noGrp="1" noChangeArrowheads="1"/>
          </p:cNvSpPr>
          <p:nvPr>
            <p:ph type="title" idx="4294967295"/>
          </p:nvPr>
        </p:nvSpPr>
        <p:spPr/>
        <p:txBody>
          <a:bodyPr/>
          <a:lstStyle/>
          <a:p>
            <a:pPr eaLnBrk="1" hangingPunct="1"/>
            <a:r>
              <a:rPr lang="zh-SG" altLang="en-US" dirty="0">
                <a:latin typeface="Arial" charset="0"/>
                <a:ea typeface="ＭＳ Ｐゴシック" charset="0"/>
                <a:cs typeface="ＭＳ Ｐゴシック" charset="0"/>
              </a:rPr>
              <a:t>阿卡迪亚林阴道</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50853906"/>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4082"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862138" y="438150"/>
            <a:ext cx="6299200" cy="5981700"/>
          </a:xfrm>
        </p:spPr>
      </p:pic>
      <p:sp>
        <p:nvSpPr>
          <p:cNvPr id="174083"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4084" name="AutoShape 4"/>
          <p:cNvSpPr>
            <a:spLocks noChangeArrowheads="1"/>
          </p:cNvSpPr>
          <p:nvPr/>
        </p:nvSpPr>
        <p:spPr bwMode="auto">
          <a:xfrm>
            <a:off x="1795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4085"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4086"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4087" name="AutoShape 7"/>
          <p:cNvSpPr>
            <a:spLocks noChangeArrowheads="1"/>
          </p:cNvSpPr>
          <p:nvPr/>
        </p:nvSpPr>
        <p:spPr bwMode="auto">
          <a:xfrm rot="-5566981">
            <a:off x="77295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74088" name="Group 8"/>
          <p:cNvGrpSpPr>
            <a:grpSpLocks/>
          </p:cNvGrpSpPr>
          <p:nvPr/>
        </p:nvGrpSpPr>
        <p:grpSpPr bwMode="auto">
          <a:xfrm>
            <a:off x="0" y="228600"/>
            <a:ext cx="541338" cy="304800"/>
            <a:chOff x="4488" y="1488"/>
            <a:chExt cx="384" cy="192"/>
          </a:xfrm>
        </p:grpSpPr>
        <p:sp>
          <p:nvSpPr>
            <p:cNvPr id="1741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89" name="Group 11"/>
          <p:cNvGrpSpPr>
            <a:grpSpLocks/>
          </p:cNvGrpSpPr>
          <p:nvPr/>
        </p:nvGrpSpPr>
        <p:grpSpPr bwMode="auto">
          <a:xfrm>
            <a:off x="0" y="609600"/>
            <a:ext cx="541338" cy="304800"/>
            <a:chOff x="4488" y="1488"/>
            <a:chExt cx="384" cy="192"/>
          </a:xfrm>
        </p:grpSpPr>
        <p:sp>
          <p:nvSpPr>
            <p:cNvPr id="1741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0" name="Group 14"/>
          <p:cNvGrpSpPr>
            <a:grpSpLocks/>
          </p:cNvGrpSpPr>
          <p:nvPr/>
        </p:nvGrpSpPr>
        <p:grpSpPr bwMode="auto">
          <a:xfrm>
            <a:off x="0" y="990600"/>
            <a:ext cx="541338" cy="304800"/>
            <a:chOff x="4488" y="1488"/>
            <a:chExt cx="384" cy="192"/>
          </a:xfrm>
        </p:grpSpPr>
        <p:sp>
          <p:nvSpPr>
            <p:cNvPr id="1741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1" name="Group 17"/>
          <p:cNvGrpSpPr>
            <a:grpSpLocks/>
          </p:cNvGrpSpPr>
          <p:nvPr/>
        </p:nvGrpSpPr>
        <p:grpSpPr bwMode="auto">
          <a:xfrm>
            <a:off x="0" y="1371600"/>
            <a:ext cx="541338" cy="304800"/>
            <a:chOff x="4488" y="1488"/>
            <a:chExt cx="384" cy="192"/>
          </a:xfrm>
        </p:grpSpPr>
        <p:sp>
          <p:nvSpPr>
            <p:cNvPr id="1741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2" name="Group 20"/>
          <p:cNvGrpSpPr>
            <a:grpSpLocks/>
          </p:cNvGrpSpPr>
          <p:nvPr/>
        </p:nvGrpSpPr>
        <p:grpSpPr bwMode="auto">
          <a:xfrm>
            <a:off x="0" y="1752600"/>
            <a:ext cx="541338" cy="304800"/>
            <a:chOff x="4488" y="1488"/>
            <a:chExt cx="384" cy="192"/>
          </a:xfrm>
        </p:grpSpPr>
        <p:sp>
          <p:nvSpPr>
            <p:cNvPr id="1741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3" name="Group 23"/>
          <p:cNvGrpSpPr>
            <a:grpSpLocks/>
          </p:cNvGrpSpPr>
          <p:nvPr/>
        </p:nvGrpSpPr>
        <p:grpSpPr bwMode="auto">
          <a:xfrm>
            <a:off x="0" y="2133600"/>
            <a:ext cx="541338" cy="304800"/>
            <a:chOff x="4488" y="1488"/>
            <a:chExt cx="384" cy="192"/>
          </a:xfrm>
        </p:grpSpPr>
        <p:sp>
          <p:nvSpPr>
            <p:cNvPr id="1741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4" name="Group 26"/>
          <p:cNvGrpSpPr>
            <a:grpSpLocks/>
          </p:cNvGrpSpPr>
          <p:nvPr/>
        </p:nvGrpSpPr>
        <p:grpSpPr bwMode="auto">
          <a:xfrm>
            <a:off x="0" y="2514600"/>
            <a:ext cx="541338" cy="304800"/>
            <a:chOff x="4488" y="1488"/>
            <a:chExt cx="384" cy="192"/>
          </a:xfrm>
        </p:grpSpPr>
        <p:sp>
          <p:nvSpPr>
            <p:cNvPr id="1741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5" name="Group 29"/>
          <p:cNvGrpSpPr>
            <a:grpSpLocks/>
          </p:cNvGrpSpPr>
          <p:nvPr/>
        </p:nvGrpSpPr>
        <p:grpSpPr bwMode="auto">
          <a:xfrm>
            <a:off x="0" y="2895600"/>
            <a:ext cx="541338" cy="304800"/>
            <a:chOff x="4488" y="1488"/>
            <a:chExt cx="384" cy="192"/>
          </a:xfrm>
        </p:grpSpPr>
        <p:sp>
          <p:nvSpPr>
            <p:cNvPr id="1741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6" name="Group 32"/>
          <p:cNvGrpSpPr>
            <a:grpSpLocks/>
          </p:cNvGrpSpPr>
          <p:nvPr/>
        </p:nvGrpSpPr>
        <p:grpSpPr bwMode="auto">
          <a:xfrm>
            <a:off x="0" y="3276600"/>
            <a:ext cx="541338" cy="304800"/>
            <a:chOff x="4488" y="1488"/>
            <a:chExt cx="384" cy="192"/>
          </a:xfrm>
        </p:grpSpPr>
        <p:sp>
          <p:nvSpPr>
            <p:cNvPr id="1741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7" name="Group 35"/>
          <p:cNvGrpSpPr>
            <a:grpSpLocks/>
          </p:cNvGrpSpPr>
          <p:nvPr/>
        </p:nvGrpSpPr>
        <p:grpSpPr bwMode="auto">
          <a:xfrm>
            <a:off x="0" y="3657600"/>
            <a:ext cx="541338" cy="304800"/>
            <a:chOff x="4488" y="1488"/>
            <a:chExt cx="384" cy="192"/>
          </a:xfrm>
        </p:grpSpPr>
        <p:sp>
          <p:nvSpPr>
            <p:cNvPr id="1741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8" name="Group 38"/>
          <p:cNvGrpSpPr>
            <a:grpSpLocks/>
          </p:cNvGrpSpPr>
          <p:nvPr/>
        </p:nvGrpSpPr>
        <p:grpSpPr bwMode="auto">
          <a:xfrm>
            <a:off x="0" y="4038600"/>
            <a:ext cx="541338" cy="304800"/>
            <a:chOff x="4488" y="1488"/>
            <a:chExt cx="384" cy="192"/>
          </a:xfrm>
        </p:grpSpPr>
        <p:sp>
          <p:nvSpPr>
            <p:cNvPr id="1741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099" name="Group 41"/>
          <p:cNvGrpSpPr>
            <a:grpSpLocks/>
          </p:cNvGrpSpPr>
          <p:nvPr/>
        </p:nvGrpSpPr>
        <p:grpSpPr bwMode="auto">
          <a:xfrm>
            <a:off x="0" y="4419600"/>
            <a:ext cx="541338" cy="304800"/>
            <a:chOff x="4488" y="1488"/>
            <a:chExt cx="384" cy="192"/>
          </a:xfrm>
        </p:grpSpPr>
        <p:sp>
          <p:nvSpPr>
            <p:cNvPr id="1741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100" name="Group 44"/>
          <p:cNvGrpSpPr>
            <a:grpSpLocks/>
          </p:cNvGrpSpPr>
          <p:nvPr/>
        </p:nvGrpSpPr>
        <p:grpSpPr bwMode="auto">
          <a:xfrm>
            <a:off x="0" y="4800600"/>
            <a:ext cx="541338" cy="304800"/>
            <a:chOff x="4488" y="1488"/>
            <a:chExt cx="384" cy="192"/>
          </a:xfrm>
        </p:grpSpPr>
        <p:sp>
          <p:nvSpPr>
            <p:cNvPr id="1741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101" name="Group 47"/>
          <p:cNvGrpSpPr>
            <a:grpSpLocks/>
          </p:cNvGrpSpPr>
          <p:nvPr/>
        </p:nvGrpSpPr>
        <p:grpSpPr bwMode="auto">
          <a:xfrm>
            <a:off x="0" y="5181600"/>
            <a:ext cx="541338" cy="304800"/>
            <a:chOff x="4488" y="1488"/>
            <a:chExt cx="384" cy="192"/>
          </a:xfrm>
        </p:grpSpPr>
        <p:sp>
          <p:nvSpPr>
            <p:cNvPr id="1741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102" name="Group 50"/>
          <p:cNvGrpSpPr>
            <a:grpSpLocks/>
          </p:cNvGrpSpPr>
          <p:nvPr/>
        </p:nvGrpSpPr>
        <p:grpSpPr bwMode="auto">
          <a:xfrm>
            <a:off x="0" y="5562600"/>
            <a:ext cx="541338" cy="304800"/>
            <a:chOff x="4488" y="1488"/>
            <a:chExt cx="384" cy="192"/>
          </a:xfrm>
        </p:grpSpPr>
        <p:sp>
          <p:nvSpPr>
            <p:cNvPr id="1741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103" name="Group 53"/>
          <p:cNvGrpSpPr>
            <a:grpSpLocks/>
          </p:cNvGrpSpPr>
          <p:nvPr/>
        </p:nvGrpSpPr>
        <p:grpSpPr bwMode="auto">
          <a:xfrm>
            <a:off x="0" y="5943600"/>
            <a:ext cx="541338" cy="304800"/>
            <a:chOff x="4488" y="1488"/>
            <a:chExt cx="384" cy="192"/>
          </a:xfrm>
        </p:grpSpPr>
        <p:sp>
          <p:nvSpPr>
            <p:cNvPr id="1741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4104" name="Group 56"/>
          <p:cNvGrpSpPr>
            <a:grpSpLocks/>
          </p:cNvGrpSpPr>
          <p:nvPr/>
        </p:nvGrpSpPr>
        <p:grpSpPr bwMode="auto">
          <a:xfrm>
            <a:off x="0" y="6324600"/>
            <a:ext cx="541338" cy="304800"/>
            <a:chOff x="4488" y="1488"/>
            <a:chExt cx="384" cy="192"/>
          </a:xfrm>
        </p:grpSpPr>
        <p:sp>
          <p:nvSpPr>
            <p:cNvPr id="1741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41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sp>
        <p:nvSpPr>
          <p:cNvPr id="48187" name="Rectangle 59"/>
          <p:cNvSpPr>
            <a:spLocks noGrp="1" noChangeArrowheads="1"/>
          </p:cNvSpPr>
          <p:nvPr>
            <p:ph type="title" idx="4294967295"/>
          </p:nvPr>
        </p:nvSpPr>
        <p:spPr>
          <a:xfrm>
            <a:off x="2667000" y="762000"/>
            <a:ext cx="5148263" cy="1752600"/>
          </a:xfrm>
          <a:effectLst>
            <a:outerShdw blurRad="50800" dist="38100" dir="2700000">
              <a:schemeClr val="bg1">
                <a:alpha val="43000"/>
              </a:schemeClr>
            </a:outerShdw>
          </a:effectLst>
        </p:spPr>
        <p:txBody>
          <a:bodyPr/>
          <a:lstStyle/>
          <a:p>
            <a:pPr eaLnBrk="1" hangingPunct="1">
              <a:defRPr/>
            </a:pPr>
            <a:r>
              <a:rPr lang="zh-SG" altLang="en-US" sz="4000" b="1" dirty="0"/>
              <a:t>指路说明</a:t>
            </a:r>
            <a:r>
              <a:rPr lang="zh-CN" altLang="en-US" sz="4000" b="1" dirty="0"/>
              <a:t>：</a:t>
            </a:r>
            <a:br>
              <a:rPr lang="en-US" altLang="zh-CN" sz="4000" b="1" dirty="0"/>
            </a:br>
            <a:r>
              <a:rPr lang="zh-SG" altLang="en-US" sz="4000" b="1" dirty="0"/>
              <a:t>不道德的</a:t>
            </a:r>
            <a:r>
              <a:rPr lang="en-US" sz="4000" b="1" dirty="0"/>
              <a:t> &amp; </a:t>
            </a:r>
            <a:r>
              <a:rPr lang="zh-SG" altLang="en-US" sz="4000" b="1" dirty="0"/>
              <a:t>文盲</a:t>
            </a:r>
            <a:endParaRPr lang="en-US" sz="4000" b="1" dirty="0"/>
          </a:p>
        </p:txBody>
      </p:sp>
    </p:spTree>
    <p:extLst>
      <p:ext uri="{BB962C8B-B14F-4D97-AF65-F5344CB8AC3E}">
        <p14:creationId xmlns:p14="http://schemas.microsoft.com/office/powerpoint/2010/main" val="3500276180"/>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176130"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rot="488184">
            <a:off x="4572000" y="2743200"/>
            <a:ext cx="3792538" cy="3627438"/>
          </a:xfrm>
        </p:spPr>
      </p:pic>
      <p:pic>
        <p:nvPicPr>
          <p:cNvPr id="176131"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rot="21262410">
            <a:off x="914400" y="533400"/>
            <a:ext cx="4335463" cy="3657600"/>
          </a:xfrm>
        </p:spPr>
      </p:pic>
      <p:sp>
        <p:nvSpPr>
          <p:cNvPr id="176132"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6133"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6134"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6135" name="AutoShape 7"/>
          <p:cNvSpPr>
            <a:spLocks noChangeArrowheads="1"/>
          </p:cNvSpPr>
          <p:nvPr/>
        </p:nvSpPr>
        <p:spPr bwMode="auto">
          <a:xfrm rot="10437214">
            <a:off x="4775200"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6136"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grpSp>
        <p:nvGrpSpPr>
          <p:cNvPr id="176137" name="Group 9"/>
          <p:cNvGrpSpPr>
            <a:grpSpLocks/>
          </p:cNvGrpSpPr>
          <p:nvPr/>
        </p:nvGrpSpPr>
        <p:grpSpPr bwMode="auto">
          <a:xfrm>
            <a:off x="0" y="228600"/>
            <a:ext cx="541338" cy="304800"/>
            <a:chOff x="4488" y="1488"/>
            <a:chExt cx="384" cy="192"/>
          </a:xfrm>
        </p:grpSpPr>
        <p:sp>
          <p:nvSpPr>
            <p:cNvPr id="17618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89"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38" name="Group 12"/>
          <p:cNvGrpSpPr>
            <a:grpSpLocks/>
          </p:cNvGrpSpPr>
          <p:nvPr/>
        </p:nvGrpSpPr>
        <p:grpSpPr bwMode="auto">
          <a:xfrm>
            <a:off x="0" y="609600"/>
            <a:ext cx="541338" cy="304800"/>
            <a:chOff x="4488" y="1488"/>
            <a:chExt cx="384" cy="192"/>
          </a:xfrm>
        </p:grpSpPr>
        <p:sp>
          <p:nvSpPr>
            <p:cNvPr id="17618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87"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39" name="Group 15"/>
          <p:cNvGrpSpPr>
            <a:grpSpLocks/>
          </p:cNvGrpSpPr>
          <p:nvPr/>
        </p:nvGrpSpPr>
        <p:grpSpPr bwMode="auto">
          <a:xfrm>
            <a:off x="0" y="990600"/>
            <a:ext cx="541338" cy="304800"/>
            <a:chOff x="4488" y="1488"/>
            <a:chExt cx="384" cy="192"/>
          </a:xfrm>
        </p:grpSpPr>
        <p:sp>
          <p:nvSpPr>
            <p:cNvPr id="17618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85"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0" name="Group 18"/>
          <p:cNvGrpSpPr>
            <a:grpSpLocks/>
          </p:cNvGrpSpPr>
          <p:nvPr/>
        </p:nvGrpSpPr>
        <p:grpSpPr bwMode="auto">
          <a:xfrm>
            <a:off x="0" y="1371600"/>
            <a:ext cx="541338" cy="304800"/>
            <a:chOff x="4488" y="1488"/>
            <a:chExt cx="384" cy="192"/>
          </a:xfrm>
        </p:grpSpPr>
        <p:sp>
          <p:nvSpPr>
            <p:cNvPr id="17618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83"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1" name="Group 21"/>
          <p:cNvGrpSpPr>
            <a:grpSpLocks/>
          </p:cNvGrpSpPr>
          <p:nvPr/>
        </p:nvGrpSpPr>
        <p:grpSpPr bwMode="auto">
          <a:xfrm>
            <a:off x="0" y="1752600"/>
            <a:ext cx="541338" cy="304800"/>
            <a:chOff x="4488" y="1488"/>
            <a:chExt cx="384" cy="192"/>
          </a:xfrm>
        </p:grpSpPr>
        <p:sp>
          <p:nvSpPr>
            <p:cNvPr id="17618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81"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2" name="Group 24"/>
          <p:cNvGrpSpPr>
            <a:grpSpLocks/>
          </p:cNvGrpSpPr>
          <p:nvPr/>
        </p:nvGrpSpPr>
        <p:grpSpPr bwMode="auto">
          <a:xfrm>
            <a:off x="0" y="2133600"/>
            <a:ext cx="541338" cy="304800"/>
            <a:chOff x="4488" y="1488"/>
            <a:chExt cx="384" cy="192"/>
          </a:xfrm>
        </p:grpSpPr>
        <p:sp>
          <p:nvSpPr>
            <p:cNvPr id="17617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79"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3" name="Group 27"/>
          <p:cNvGrpSpPr>
            <a:grpSpLocks/>
          </p:cNvGrpSpPr>
          <p:nvPr/>
        </p:nvGrpSpPr>
        <p:grpSpPr bwMode="auto">
          <a:xfrm>
            <a:off x="0" y="2514600"/>
            <a:ext cx="541338" cy="304800"/>
            <a:chOff x="4488" y="1488"/>
            <a:chExt cx="384" cy="192"/>
          </a:xfrm>
        </p:grpSpPr>
        <p:sp>
          <p:nvSpPr>
            <p:cNvPr id="17617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77"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4" name="Group 30"/>
          <p:cNvGrpSpPr>
            <a:grpSpLocks/>
          </p:cNvGrpSpPr>
          <p:nvPr/>
        </p:nvGrpSpPr>
        <p:grpSpPr bwMode="auto">
          <a:xfrm>
            <a:off x="0" y="2895600"/>
            <a:ext cx="541338" cy="304800"/>
            <a:chOff x="4488" y="1488"/>
            <a:chExt cx="384" cy="192"/>
          </a:xfrm>
        </p:grpSpPr>
        <p:sp>
          <p:nvSpPr>
            <p:cNvPr id="17617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75"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5" name="Group 33"/>
          <p:cNvGrpSpPr>
            <a:grpSpLocks/>
          </p:cNvGrpSpPr>
          <p:nvPr/>
        </p:nvGrpSpPr>
        <p:grpSpPr bwMode="auto">
          <a:xfrm>
            <a:off x="0" y="3276600"/>
            <a:ext cx="541338" cy="304800"/>
            <a:chOff x="4488" y="1488"/>
            <a:chExt cx="384" cy="192"/>
          </a:xfrm>
        </p:grpSpPr>
        <p:sp>
          <p:nvSpPr>
            <p:cNvPr id="17617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73"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6" name="Group 36"/>
          <p:cNvGrpSpPr>
            <a:grpSpLocks/>
          </p:cNvGrpSpPr>
          <p:nvPr/>
        </p:nvGrpSpPr>
        <p:grpSpPr bwMode="auto">
          <a:xfrm>
            <a:off x="0" y="3657600"/>
            <a:ext cx="541338" cy="304800"/>
            <a:chOff x="4488" y="1488"/>
            <a:chExt cx="384" cy="192"/>
          </a:xfrm>
        </p:grpSpPr>
        <p:sp>
          <p:nvSpPr>
            <p:cNvPr id="17617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71"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7" name="Group 39"/>
          <p:cNvGrpSpPr>
            <a:grpSpLocks/>
          </p:cNvGrpSpPr>
          <p:nvPr/>
        </p:nvGrpSpPr>
        <p:grpSpPr bwMode="auto">
          <a:xfrm>
            <a:off x="0" y="4038600"/>
            <a:ext cx="541338" cy="304800"/>
            <a:chOff x="4488" y="1488"/>
            <a:chExt cx="384" cy="192"/>
          </a:xfrm>
        </p:grpSpPr>
        <p:sp>
          <p:nvSpPr>
            <p:cNvPr id="17616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69"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8" name="Group 42"/>
          <p:cNvGrpSpPr>
            <a:grpSpLocks/>
          </p:cNvGrpSpPr>
          <p:nvPr/>
        </p:nvGrpSpPr>
        <p:grpSpPr bwMode="auto">
          <a:xfrm>
            <a:off x="0" y="4419600"/>
            <a:ext cx="541338" cy="304800"/>
            <a:chOff x="4488" y="1488"/>
            <a:chExt cx="384" cy="192"/>
          </a:xfrm>
        </p:grpSpPr>
        <p:sp>
          <p:nvSpPr>
            <p:cNvPr id="17616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67"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49" name="Group 45"/>
          <p:cNvGrpSpPr>
            <a:grpSpLocks/>
          </p:cNvGrpSpPr>
          <p:nvPr/>
        </p:nvGrpSpPr>
        <p:grpSpPr bwMode="auto">
          <a:xfrm>
            <a:off x="0" y="4800600"/>
            <a:ext cx="541338" cy="304800"/>
            <a:chOff x="4488" y="1488"/>
            <a:chExt cx="384" cy="192"/>
          </a:xfrm>
        </p:grpSpPr>
        <p:sp>
          <p:nvSpPr>
            <p:cNvPr id="17616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65"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50" name="Group 48"/>
          <p:cNvGrpSpPr>
            <a:grpSpLocks/>
          </p:cNvGrpSpPr>
          <p:nvPr/>
        </p:nvGrpSpPr>
        <p:grpSpPr bwMode="auto">
          <a:xfrm>
            <a:off x="0" y="5181600"/>
            <a:ext cx="541338" cy="304800"/>
            <a:chOff x="4488" y="1488"/>
            <a:chExt cx="384" cy="192"/>
          </a:xfrm>
        </p:grpSpPr>
        <p:sp>
          <p:nvSpPr>
            <p:cNvPr id="17616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63"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51" name="Group 51"/>
          <p:cNvGrpSpPr>
            <a:grpSpLocks/>
          </p:cNvGrpSpPr>
          <p:nvPr/>
        </p:nvGrpSpPr>
        <p:grpSpPr bwMode="auto">
          <a:xfrm>
            <a:off x="0" y="5562600"/>
            <a:ext cx="541338" cy="304800"/>
            <a:chOff x="4488" y="1488"/>
            <a:chExt cx="384" cy="192"/>
          </a:xfrm>
        </p:grpSpPr>
        <p:sp>
          <p:nvSpPr>
            <p:cNvPr id="17616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61"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52" name="Group 54"/>
          <p:cNvGrpSpPr>
            <a:grpSpLocks/>
          </p:cNvGrpSpPr>
          <p:nvPr/>
        </p:nvGrpSpPr>
        <p:grpSpPr bwMode="auto">
          <a:xfrm>
            <a:off x="0" y="5943600"/>
            <a:ext cx="541338" cy="304800"/>
            <a:chOff x="4488" y="1488"/>
            <a:chExt cx="384" cy="192"/>
          </a:xfrm>
        </p:grpSpPr>
        <p:sp>
          <p:nvSpPr>
            <p:cNvPr id="176158"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59"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grpSp>
        <p:nvGrpSpPr>
          <p:cNvPr id="176153" name="Group 57"/>
          <p:cNvGrpSpPr>
            <a:grpSpLocks/>
          </p:cNvGrpSpPr>
          <p:nvPr/>
        </p:nvGrpSpPr>
        <p:grpSpPr bwMode="auto">
          <a:xfrm>
            <a:off x="0" y="6324600"/>
            <a:ext cx="541338" cy="304800"/>
            <a:chOff x="4488" y="1488"/>
            <a:chExt cx="384" cy="192"/>
          </a:xfrm>
        </p:grpSpPr>
        <p:sp>
          <p:nvSpPr>
            <p:cNvPr id="176156"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eaLnBrk="1" hangingPunct="1"/>
              <a:endParaRPr lang="en-US">
                <a:solidFill>
                  <a:srgbClr val="000000"/>
                </a:solidFill>
                <a:latin typeface="Times New Roman" charset="0"/>
              </a:endParaRPr>
            </a:p>
          </p:txBody>
        </p:sp>
        <p:sp>
          <p:nvSpPr>
            <p:cNvPr id="176157"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Times New Roman" charset="0"/>
              </a:endParaRPr>
            </a:p>
          </p:txBody>
        </p:sp>
      </p:grpSp>
      <p:sp>
        <p:nvSpPr>
          <p:cNvPr id="176154"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176155"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eaLnBrk="1" hangingPunct="1"/>
            <a:endParaRPr lang="en-US">
              <a:solidFill>
                <a:srgbClr val="000000"/>
              </a:solidFill>
              <a:latin typeface="Times New Roman" charset="0"/>
            </a:endParaRPr>
          </a:p>
        </p:txBody>
      </p:sp>
      <p:sp>
        <p:nvSpPr>
          <p:cNvPr id="2" name="Title 1"/>
          <p:cNvSpPr>
            <a:spLocks noGrp="1"/>
          </p:cNvSpPr>
          <p:nvPr>
            <p:ph type="title"/>
          </p:nvPr>
        </p:nvSpPr>
        <p:spPr>
          <a:xfrm>
            <a:off x="5219700" y="312738"/>
            <a:ext cx="3924300" cy="2176462"/>
          </a:xfrm>
        </p:spPr>
        <p:txBody>
          <a:bodyPr/>
          <a:lstStyle/>
          <a:p>
            <a:r>
              <a:rPr lang="zh-SG" altLang="en-US" dirty="0"/>
              <a:t>厕所</a:t>
            </a:r>
            <a:r>
              <a:rPr lang="zh-CN" altLang="en-US" baseline="0" dirty="0"/>
              <a:t>和</a:t>
            </a:r>
            <a:r>
              <a:rPr lang="zh-SG" altLang="en-US" dirty="0"/>
              <a:t>输水道</a:t>
            </a:r>
            <a:endParaRPr lang="en-US" dirty="0"/>
          </a:p>
        </p:txBody>
      </p:sp>
    </p:spTree>
    <p:extLst>
      <p:ext uri="{BB962C8B-B14F-4D97-AF65-F5344CB8AC3E}">
        <p14:creationId xmlns:p14="http://schemas.microsoft.com/office/powerpoint/2010/main" val="2600700366"/>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28900" cy="2627313"/>
            <a:chOff x="3059832" y="2348880"/>
            <a:chExt cx="2664304" cy="2664312"/>
          </a:xfrm>
        </p:grpSpPr>
        <p:sp>
          <p:nvSpPr>
            <p:cNvPr id="788507" name="Oval Callout 2"/>
            <p:cNvSpPr>
              <a:spLocks noChangeArrowheads="1"/>
            </p:cNvSpPr>
            <p:nvPr/>
          </p:nvSpPr>
          <p:spPr bwMode="auto">
            <a:xfrm>
              <a:off x="3059832" y="2348880"/>
              <a:ext cx="2664304" cy="2664312"/>
            </a:xfrm>
            <a:prstGeom prst="wedgeEllipseCallout">
              <a:avLst>
                <a:gd name="adj1" fmla="val -93111"/>
                <a:gd name="adj2" fmla="val 5300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631" y="2709488"/>
              <a:ext cx="2448714" cy="196629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右 手 拿 着 七 星 、 在 七 个 金 灯 ，中 间 行 走 的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7" name="Group 6"/>
          <p:cNvGrpSpPr>
            <a:grpSpLocks noChangeAspect="1"/>
          </p:cNvGrpSpPr>
          <p:nvPr/>
        </p:nvGrpSpPr>
        <p:grpSpPr bwMode="auto">
          <a:xfrm>
            <a:off x="3030537" y="2313120"/>
            <a:ext cx="2774950" cy="2663693"/>
            <a:chOff x="2983932" y="2348880"/>
            <a:chExt cx="2963986" cy="2664296"/>
          </a:xfrm>
        </p:grpSpPr>
        <p:sp>
          <p:nvSpPr>
            <p:cNvPr id="78850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83932" y="2420334"/>
              <a:ext cx="2963986" cy="1939431"/>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劳 碌 、 忍 耐 ，劳 苦 ， 并 不 乏 倦 也 知 道 你 不 能 容 忍 恶 人，  恨 恶 尼 哥 拉</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9" name="Group 8"/>
          <p:cNvGrpSpPr>
            <a:grpSpLocks noChangeAspect="1"/>
          </p:cNvGrpSpPr>
          <p:nvPr/>
        </p:nvGrpSpPr>
        <p:grpSpPr bwMode="auto">
          <a:xfrm>
            <a:off x="2736056" y="1940718"/>
            <a:ext cx="3671888" cy="3671888"/>
            <a:chOff x="4978395" y="2108386"/>
            <a:chExt cx="3744416" cy="3672408"/>
          </a:xfrm>
        </p:grpSpPr>
        <p:sp>
          <p:nvSpPr>
            <p:cNvPr id="788503" name="Oval 21"/>
            <p:cNvSpPr>
              <a:spLocks noChangeArrowheads="1"/>
            </p:cNvSpPr>
            <p:nvPr/>
          </p:nvSpPr>
          <p:spPr bwMode="auto">
            <a:xfrm>
              <a:off x="4978395" y="2108386"/>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5713356" y="2108386"/>
              <a:ext cx="2290683" cy="1569882"/>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把 起 初 的 爱 心 离 弃 了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11" name="Group 10"/>
          <p:cNvGrpSpPr>
            <a:grpSpLocks noChangeAspect="1"/>
          </p:cNvGrpSpPr>
          <p:nvPr/>
        </p:nvGrpSpPr>
        <p:grpSpPr bwMode="auto">
          <a:xfrm>
            <a:off x="2275680" y="1323072"/>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059552" y="1412646"/>
              <a:ext cx="2665193" cy="2308100"/>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告诫</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marL="457200" indent="-457200">
                <a:buFontTx/>
                <a:buAutoNum type="arabicPeriod"/>
                <a:defRPr/>
              </a:pPr>
              <a:r>
                <a:rPr lang="zh-SG" altLang="en-US" b="1" dirty="0">
                  <a:solidFill>
                    <a:srgbClr val="FFFF00"/>
                  </a:solidFill>
                  <a:effectLst>
                    <a:outerShdw blurRad="38100" dist="38100" dir="2700000" algn="tl">
                      <a:srgbClr val="000000">
                        <a:alpha val="43137"/>
                      </a:srgbClr>
                    </a:outerShdw>
                  </a:effectLst>
                  <a:latin typeface="Arial"/>
                  <a:cs typeface="Arial"/>
                </a:rPr>
                <a:t>回想起</a:t>
              </a:r>
              <a:endParaRPr lang="en-US" altLang="zh-SG" b="1" dirty="0">
                <a:solidFill>
                  <a:srgbClr val="FFFF00"/>
                </a:solidFill>
                <a:effectLst>
                  <a:outerShdw blurRad="38100" dist="38100" dir="2700000" algn="tl">
                    <a:srgbClr val="000000">
                      <a:alpha val="43137"/>
                    </a:srgbClr>
                  </a:outerShdw>
                </a:effectLst>
                <a:latin typeface="Arial"/>
                <a:cs typeface="Arial"/>
              </a:endParaRPr>
            </a:p>
            <a:p>
              <a:pPr marL="457200" indent="-457200">
                <a:buFontTx/>
                <a:buAutoNum type="arabicPeriod"/>
                <a:defRPr/>
              </a:pPr>
              <a:r>
                <a:rPr lang="zh-SG" altLang="en-US" b="1" dirty="0">
                  <a:solidFill>
                    <a:srgbClr val="FFFF00"/>
                  </a:solidFill>
                  <a:effectLst>
                    <a:outerShdw blurRad="38100" dist="38100" dir="2700000" algn="tl">
                      <a:srgbClr val="000000">
                        <a:alpha val="43137"/>
                      </a:srgbClr>
                    </a:outerShdw>
                  </a:effectLst>
                  <a:latin typeface="Arial"/>
                  <a:cs typeface="Arial"/>
                </a:rPr>
                <a:t>忏悔</a:t>
              </a:r>
              <a:endParaRPr lang="en-US" altLang="zh-SG" b="1" dirty="0">
                <a:solidFill>
                  <a:srgbClr val="FFFF00"/>
                </a:solidFill>
                <a:effectLst>
                  <a:outerShdw blurRad="38100" dist="38100" dir="2700000" algn="tl">
                    <a:srgbClr val="000000">
                      <a:alpha val="43137"/>
                    </a:srgbClr>
                  </a:outerShdw>
                </a:effectLst>
                <a:latin typeface="Arial"/>
                <a:cs typeface="Arial"/>
              </a:endParaRPr>
            </a:p>
            <a:p>
              <a:pPr marL="457200" indent="-457200">
                <a:buFontTx/>
                <a:buAutoNum type="arabicPeriod"/>
                <a:defRPr/>
              </a:pPr>
              <a:r>
                <a:rPr lang="zh-SG" altLang="en-US" b="1" dirty="0">
                  <a:solidFill>
                    <a:srgbClr val="FFFF00"/>
                  </a:solidFill>
                  <a:effectLst>
                    <a:outerShdw blurRad="38100" dist="38100" dir="2700000" algn="tl">
                      <a:srgbClr val="000000">
                        <a:alpha val="43137"/>
                      </a:srgbClr>
                    </a:outerShdw>
                  </a:effectLst>
                  <a:latin typeface="Arial"/>
                  <a:cs typeface="Arial"/>
                </a:rPr>
                <a:t>返回</a:t>
              </a:r>
              <a:r>
                <a:rPr lang="en-US" b="1" dirty="0">
                  <a:solidFill>
                    <a:srgbClr val="FFFFFF"/>
                  </a:solidFill>
                  <a:effectLst>
                    <a:outerShdw blurRad="38100" dist="38100" dir="2700000" algn="tl">
                      <a:srgbClr val="000000">
                        <a:alpha val="43137"/>
                      </a:srgbClr>
                    </a:outerShdw>
                  </a:effectLst>
                  <a:latin typeface="Arial"/>
                  <a:cs typeface="Arial"/>
                </a:rPr>
                <a:t> </a:t>
              </a:r>
              <a:r>
                <a:rPr lang="zh-CN" altLang="en-US" b="1" dirty="0">
                  <a:solidFill>
                    <a:srgbClr val="FFFFFF"/>
                  </a:solidFill>
                  <a:effectLst>
                    <a:outerShdw blurRad="38100" dist="38100" dir="2700000" algn="tl">
                      <a:srgbClr val="000000">
                        <a:alpha val="43137"/>
                      </a:srgbClr>
                    </a:outerShdw>
                  </a:effectLst>
                  <a:latin typeface="Arial"/>
                  <a:cs typeface="Arial"/>
                </a:rPr>
                <a:t>行 起 初 所 行 的 事</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13" name="Group 12"/>
          <p:cNvGrpSpPr>
            <a:grpSpLocks noChangeAspect="1"/>
          </p:cNvGrpSpPr>
          <p:nvPr/>
        </p:nvGrpSpPr>
        <p:grpSpPr bwMode="auto">
          <a:xfrm>
            <a:off x="1727993" y="861407"/>
            <a:ext cx="5688013" cy="5688012"/>
            <a:chOff x="1475656" y="836712"/>
            <a:chExt cx="5904656" cy="5688632"/>
          </a:xfrm>
        </p:grpSpPr>
        <p:sp>
          <p:nvSpPr>
            <p:cNvPr id="788499"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5" name="TextBox 14"/>
            <p:cNvSpPr txBox="1"/>
            <p:nvPr/>
          </p:nvSpPr>
          <p:spPr>
            <a:xfrm>
              <a:off x="2698445" y="836712"/>
              <a:ext cx="3384918" cy="1569831"/>
            </a:xfrm>
            <a:prstGeom prst="rect">
              <a:avLst/>
            </a:prstGeom>
            <a:noFill/>
          </p:spPr>
          <p:txBody>
            <a:bodyPr>
              <a:spAutoFit/>
            </a:bodyPr>
            <a:lstStyle/>
            <a:p>
              <a:pPr algn="ctr">
                <a:defRPr/>
              </a:pPr>
              <a:r>
                <a:rPr lang="zh-SG" altLang="en-US" b="1" dirty="0">
                  <a:solidFill>
                    <a:srgbClr val="000000"/>
                  </a:solidFill>
                  <a:effectLst>
                    <a:outerShdw blurRad="38100" dist="38100" dir="2700000" algn="tl">
                      <a:srgbClr val="000000">
                        <a:alpha val="43137"/>
                      </a:srgbClr>
                    </a:outerShdw>
                  </a:effectLst>
                  <a:latin typeface="Arial"/>
                  <a:cs typeface="Arial"/>
                </a:rPr>
                <a:t>警告 </a:t>
              </a: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如果你不</a:t>
              </a:r>
              <a:r>
                <a:rPr lang="zh-SG" altLang="en-US" b="1" dirty="0">
                  <a:solidFill>
                    <a:srgbClr val="000000"/>
                  </a:solidFill>
                  <a:effectLst>
                    <a:outerShdw blurRad="38100" dist="38100" dir="2700000" algn="tl">
                      <a:srgbClr val="000000">
                        <a:alpha val="43137"/>
                      </a:srgbClr>
                    </a:outerShdw>
                  </a:effectLst>
                  <a:latin typeface="Arial"/>
                  <a:cs typeface="Arial"/>
                </a:rPr>
                <a:t>忏悔</a:t>
              </a:r>
              <a:r>
                <a:rPr lang="zh-CN" altLang="en-US" b="1" dirty="0">
                  <a:solidFill>
                    <a:srgbClr val="000000"/>
                  </a:solidFill>
                  <a:effectLst>
                    <a:outerShdw blurRad="38100" dist="38100" dir="2700000" algn="tl">
                      <a:srgbClr val="000000">
                        <a:alpha val="43137"/>
                      </a:srgbClr>
                    </a:outerShdw>
                  </a:effectLst>
                  <a:latin typeface="Arial"/>
                  <a:cs typeface="Arial"/>
                </a:rPr>
                <a:t>，</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我将会把你的灯台移走</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28" name="Group 27"/>
          <p:cNvGrpSpPr>
            <a:grpSpLocks noChangeAspect="1"/>
          </p:cNvGrpSpPr>
          <p:nvPr/>
        </p:nvGrpSpPr>
        <p:grpSpPr bwMode="auto">
          <a:xfrm>
            <a:off x="1624804" y="428624"/>
            <a:ext cx="6696075" cy="6696075"/>
            <a:chOff x="1475656" y="836712"/>
            <a:chExt cx="5904656" cy="5688632"/>
          </a:xfrm>
        </p:grpSpPr>
        <p:sp>
          <p:nvSpPr>
            <p:cNvPr id="788497"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3484470" y="836712"/>
              <a:ext cx="1887026" cy="1019736"/>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许落</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赐生 命 树 的 果 子</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34132" y="-83344"/>
            <a:ext cx="9212263" cy="719138"/>
          </a:xfrm>
        </p:spPr>
        <p:txBody>
          <a:bodyPr/>
          <a:lstStyle/>
          <a:p>
            <a:r>
              <a:rPr lang="zh-SG" altLang="en-US" sz="2800" dirty="0">
                <a:latin typeface="Arial" charset="0"/>
                <a:ea typeface="ＭＳ Ｐゴシック" charset="0"/>
              </a:rPr>
              <a:t>以 弗 所</a:t>
            </a:r>
            <a:r>
              <a:rPr lang="zh-CN" altLang="en-US" sz="36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2:1-7)</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2704543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 amidst-the-lampst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9812" name="Text Box 4"/>
          <p:cNvSpPr txBox="1">
            <a:spLocks noChangeArrowheads="1"/>
          </p:cNvSpPr>
          <p:nvPr/>
        </p:nvSpPr>
        <p:spPr bwMode="auto">
          <a:xfrm>
            <a:off x="8382000" y="76200"/>
            <a:ext cx="698178"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a:cs typeface="Arial"/>
              </a:rPr>
              <a:t>349</a:t>
            </a:r>
            <a:endParaRPr lang="en-US" dirty="0">
              <a:solidFill>
                <a:srgbClr val="EAEAEA"/>
              </a:solidFill>
              <a:latin typeface="Arial"/>
              <a:cs typeface="Arial"/>
            </a:endParaRPr>
          </a:p>
        </p:txBody>
      </p:sp>
      <p:sp>
        <p:nvSpPr>
          <p:cNvPr id="8" name="Title 1"/>
          <p:cNvSpPr txBox="1">
            <a:spLocks/>
          </p:cNvSpPr>
          <p:nvPr/>
        </p:nvSpPr>
        <p:spPr bwMode="auto">
          <a:xfrm>
            <a:off x="27310" y="107913"/>
            <a:ext cx="8357107" cy="1284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r>
              <a:rPr lang="en-US" sz="4000" kern="0" dirty="0">
                <a:solidFill>
                  <a:srgbClr val="FFFFFF"/>
                </a:solidFill>
                <a:effectLst>
                  <a:glow rad="228600">
                    <a:srgbClr val="2D002D">
                      <a:alpha val="75000"/>
                    </a:srgbClr>
                  </a:glow>
                </a:effectLst>
                <a:latin typeface="黑体"/>
                <a:ea typeface="黑体"/>
                <a:cs typeface="黑体"/>
              </a:rPr>
              <a:t>‘那右手拿着七星， 在七个金灯台中间行走的， 这样说： </a:t>
            </a:r>
            <a:r>
              <a:rPr lang="en-US" altLang="zh-TW" sz="4000" kern="0" dirty="0">
                <a:solidFill>
                  <a:srgbClr val="FFFFFF"/>
                </a:solidFill>
                <a:effectLst>
                  <a:glow rad="228600">
                    <a:srgbClr val="2D002D">
                      <a:alpha val="75000"/>
                    </a:srgbClr>
                  </a:glow>
                </a:effectLst>
                <a:latin typeface="黑体"/>
                <a:ea typeface="黑体"/>
                <a:cs typeface="黑体"/>
              </a:rPr>
              <a:t> </a:t>
            </a:r>
            <a:r>
              <a:rPr lang="en-US" altLang="zh-TW" sz="4000" kern="0" dirty="0">
                <a:solidFill>
                  <a:srgbClr val="FFFFFF"/>
                </a:solidFill>
                <a:effectLst>
                  <a:glow rad="228600">
                    <a:srgbClr val="2D002D">
                      <a:alpha val="75000"/>
                    </a:srgbClr>
                  </a:glow>
                </a:effectLst>
                <a:latin typeface="Arial"/>
              </a:rPr>
              <a:t>(2:1b)</a:t>
            </a:r>
            <a:endParaRPr lang="en-US" sz="4000" kern="0" dirty="0">
              <a:solidFill>
                <a:srgbClr val="FFFFFF"/>
              </a:solidFill>
              <a:effectLst>
                <a:glow rad="228600">
                  <a:srgbClr val="2D002D">
                    <a:alpha val="75000"/>
                  </a:srgbClr>
                </a:glow>
              </a:effectLst>
              <a:latin typeface="Arial"/>
            </a:endParaRPr>
          </a:p>
        </p:txBody>
      </p:sp>
    </p:spTree>
    <p:extLst>
      <p:ext uri="{BB962C8B-B14F-4D97-AF65-F5344CB8AC3E}">
        <p14:creationId xmlns:p14="http://schemas.microsoft.com/office/powerpoint/2010/main" val="327990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descr="Medium wood"/>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cap="sq">
            <a:noFill/>
            <a:miter lim="800000"/>
            <a:headEnd type="none" w="sm" len="sm"/>
            <a:tailEnd type="none" w="sm" len="sm"/>
          </a:ln>
          <a:effectLst/>
        </p:spPr>
        <p:txBody>
          <a:bodyPr wrap="none" anchor="ctr"/>
          <a:lstStyle/>
          <a:p>
            <a:pPr>
              <a:defRPr/>
            </a:pPr>
            <a:endParaRPr lang="en-US">
              <a:ea typeface="Times New Roman" charset="0"/>
            </a:endParaRPr>
          </a:p>
        </p:txBody>
      </p:sp>
      <p:sp>
        <p:nvSpPr>
          <p:cNvPr id="139268" name="Text Box 4"/>
          <p:cNvSpPr txBox="1">
            <a:spLocks noChangeArrowheads="1"/>
          </p:cNvSpPr>
          <p:nvPr/>
        </p:nvSpPr>
        <p:spPr bwMode="auto">
          <a:xfrm>
            <a:off x="8382000" y="76200"/>
            <a:ext cx="698178" cy="46166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r>
              <a:rPr lang="en-US" b="1" dirty="0">
                <a:effectLst/>
                <a:latin typeface="Arial"/>
                <a:cs typeface="Arial"/>
              </a:rPr>
              <a:t>175</a:t>
            </a:r>
            <a:endParaRPr lang="en-US" dirty="0">
              <a:effectLst/>
              <a:latin typeface="Arial"/>
              <a:cs typeface="Arial"/>
            </a:endParaRPr>
          </a:p>
        </p:txBody>
      </p:sp>
      <p:sp>
        <p:nvSpPr>
          <p:cNvPr id="139269" name="Rectangle 5"/>
          <p:cNvSpPr>
            <a:spLocks noGrp="1" noChangeArrowheads="1"/>
          </p:cNvSpPr>
          <p:nvPr>
            <p:ph type="title" idx="4294967295"/>
          </p:nvPr>
        </p:nvSpPr>
        <p:spPr>
          <a:xfrm>
            <a:off x="1187450" y="44624"/>
            <a:ext cx="6553200" cy="747712"/>
          </a:xfrm>
          <a:effectLst>
            <a:outerShdw blurRad="63500" dist="38099" dir="2700000" algn="ctr" rotWithShape="0">
              <a:schemeClr val="bg2">
                <a:alpha val="74998"/>
              </a:schemeClr>
            </a:outerShdw>
          </a:effectLst>
        </p:spPr>
        <p:txBody>
          <a:bodyPr/>
          <a:lstStyle/>
          <a:p>
            <a:pPr algn="ctr" eaLnBrk="1" hangingPunct="1"/>
            <a:r>
              <a:rPr lang="zh-TW" altLang="en-US" sz="4000" b="1">
                <a:latin typeface="Times New Roman" charset="0"/>
                <a:ea typeface="新細明體" charset="0"/>
                <a:cs typeface="新細明體" charset="0"/>
              </a:rPr>
              <a:t>以弗所書大綱</a:t>
            </a:r>
            <a:r>
              <a:rPr lang="zh-TW" altLang="en-US" sz="4000">
                <a:latin typeface="Times New Roman" charset="0"/>
                <a:ea typeface="新細明體" charset="0"/>
                <a:cs typeface="新細明體" charset="0"/>
              </a:rPr>
              <a:t> </a:t>
            </a:r>
            <a:endParaRPr lang="en-US" sz="4000">
              <a:latin typeface="Times New Roman" charset="0"/>
              <a:cs typeface="Times New Roman" charset="0"/>
            </a:endParaRPr>
          </a:p>
        </p:txBody>
      </p:sp>
      <p:graphicFrame>
        <p:nvGraphicFramePr>
          <p:cNvPr id="139503" name="Group 239"/>
          <p:cNvGraphicFramePr>
            <a:graphicFrameLocks noGrp="1"/>
          </p:cNvGraphicFramePr>
          <p:nvPr>
            <p:extLst>
              <p:ext uri="{D42A27DB-BD31-4B8C-83A1-F6EECF244321}">
                <p14:modId xmlns:p14="http://schemas.microsoft.com/office/powerpoint/2010/main" val="1342768066"/>
              </p:ext>
            </p:extLst>
          </p:nvPr>
        </p:nvGraphicFramePr>
        <p:xfrm>
          <a:off x="-1356" y="836712"/>
          <a:ext cx="9145355" cy="5966461"/>
        </p:xfrm>
        <a:graphic>
          <a:graphicData uri="http://schemas.openxmlformats.org/drawingml/2006/table">
            <a:tbl>
              <a:tblPr/>
              <a:tblGrid>
                <a:gridCol w="1017384">
                  <a:extLst>
                    <a:ext uri="{9D8B030D-6E8A-4147-A177-3AD203B41FA5}">
                      <a16:colId xmlns:a16="http://schemas.microsoft.com/office/drawing/2014/main" val="20000"/>
                    </a:ext>
                  </a:extLst>
                </a:gridCol>
                <a:gridCol w="1015535">
                  <a:extLst>
                    <a:ext uri="{9D8B030D-6E8A-4147-A177-3AD203B41FA5}">
                      <a16:colId xmlns:a16="http://schemas.microsoft.com/office/drawing/2014/main" val="20001"/>
                    </a:ext>
                  </a:extLst>
                </a:gridCol>
                <a:gridCol w="1015533">
                  <a:extLst>
                    <a:ext uri="{9D8B030D-6E8A-4147-A177-3AD203B41FA5}">
                      <a16:colId xmlns:a16="http://schemas.microsoft.com/office/drawing/2014/main" val="20002"/>
                    </a:ext>
                  </a:extLst>
                </a:gridCol>
                <a:gridCol w="1021083">
                  <a:extLst>
                    <a:ext uri="{9D8B030D-6E8A-4147-A177-3AD203B41FA5}">
                      <a16:colId xmlns:a16="http://schemas.microsoft.com/office/drawing/2014/main" val="20003"/>
                    </a:ext>
                  </a:extLst>
                </a:gridCol>
                <a:gridCol w="935993">
                  <a:extLst>
                    <a:ext uri="{9D8B030D-6E8A-4147-A177-3AD203B41FA5}">
                      <a16:colId xmlns:a16="http://schemas.microsoft.com/office/drawing/2014/main" val="20004"/>
                    </a:ext>
                  </a:extLst>
                </a:gridCol>
                <a:gridCol w="1091375">
                  <a:extLst>
                    <a:ext uri="{9D8B030D-6E8A-4147-A177-3AD203B41FA5}">
                      <a16:colId xmlns:a16="http://schemas.microsoft.com/office/drawing/2014/main" val="20005"/>
                    </a:ext>
                  </a:extLst>
                </a:gridCol>
                <a:gridCol w="1015535">
                  <a:extLst>
                    <a:ext uri="{9D8B030D-6E8A-4147-A177-3AD203B41FA5}">
                      <a16:colId xmlns:a16="http://schemas.microsoft.com/office/drawing/2014/main" val="20006"/>
                    </a:ext>
                  </a:extLst>
                </a:gridCol>
                <a:gridCol w="1015533">
                  <a:extLst>
                    <a:ext uri="{9D8B030D-6E8A-4147-A177-3AD203B41FA5}">
                      <a16:colId xmlns:a16="http://schemas.microsoft.com/office/drawing/2014/main" val="20007"/>
                    </a:ext>
                  </a:extLst>
                </a:gridCol>
                <a:gridCol w="1017384">
                  <a:extLst>
                    <a:ext uri="{9D8B030D-6E8A-4147-A177-3AD203B41FA5}">
                      <a16:colId xmlns:a16="http://schemas.microsoft.com/office/drawing/2014/main" val="20008"/>
                    </a:ext>
                  </a:extLst>
                </a:gridCol>
              </a:tblGrid>
              <a:tr h="630238">
                <a:tc gridSpan="9">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outerShdw blurRad="38100" dist="38100" dir="2700000" algn="tl">
                              <a:srgbClr val="000000"/>
                            </a:outerShdw>
                          </a:effectLst>
                          <a:latin typeface="Times New Roman" charset="0"/>
                          <a:ea typeface="新細明體" charset="0"/>
                          <a:cs typeface="新細明體" charset="0"/>
                        </a:rPr>
                        <a:t>猶太人和外邦人合一的愛</a:t>
                      </a: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003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4663">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合一平等</a:t>
                      </a:r>
                      <a:endParaRPr kumimoji="0" lang="en-US" altLang="zh-TW" sz="32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愛的見証</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85775">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3200" b="1" i="0" u="none" strike="noStrike" cap="none" normalizeH="0" baseline="0">
                          <a:ln>
                            <a:noFill/>
                          </a:ln>
                          <a:solidFill>
                            <a:schemeClr val="tx1"/>
                          </a:solidFill>
                          <a:effectLst/>
                          <a:latin typeface="Times New Roman" charset="0"/>
                          <a:ea typeface="新細明體" charset="0"/>
                          <a:cs typeface="新細明體" charset="0"/>
                        </a:rPr>
                        <a:t>1-3</a:t>
                      </a: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章</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3200" b="1" i="0" u="none" strike="noStrike" cap="none" normalizeH="0" baseline="0">
                          <a:ln>
                            <a:noFill/>
                          </a:ln>
                          <a:solidFill>
                            <a:schemeClr val="tx1"/>
                          </a:solidFill>
                          <a:effectLst/>
                          <a:latin typeface="Times New Roman" charset="0"/>
                          <a:ea typeface="新細明體" charset="0"/>
                          <a:cs typeface="新細明體" charset="0"/>
                        </a:rPr>
                        <a:t>4-6</a:t>
                      </a: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章</a:t>
                      </a:r>
                      <a:endParaRPr kumimoji="0" lang="en-US" altLang="zh-TW" sz="32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85775">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教條</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應用</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63">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dirty="0">
                          <a:ln>
                            <a:noFill/>
                          </a:ln>
                          <a:solidFill>
                            <a:schemeClr val="tx1"/>
                          </a:solidFill>
                          <a:effectLst/>
                          <a:latin typeface="Times New Roman" charset="0"/>
                          <a:ea typeface="新細明體" charset="0"/>
                          <a:cs typeface="新細明體" charset="0"/>
                        </a:rPr>
                        <a:t>地位</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實踐</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71488">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信念</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行為</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8618">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特權</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責任</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7032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問候</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1:1-2</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地位</a:t>
                      </a:r>
                      <a:endParaRPr kumimoji="0" lang="en-US" altLang="zh-TW" sz="1600" b="1" i="0" u="none" strike="noStrike" cap="none" normalizeH="0" baseline="0">
                        <a:ln>
                          <a:noFill/>
                        </a:ln>
                        <a:solidFill>
                          <a:schemeClr val="tx1"/>
                        </a:solidFill>
                        <a:effectLst/>
                        <a:latin typeface="Times New Roman" charset="0"/>
                        <a:ea typeface="新細明體" charset="0"/>
                        <a:cs typeface="新細明體" charset="0"/>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1:1-3-23</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復和</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2</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獨一性</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3</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合一</a:t>
                      </a:r>
                      <a:endParaRPr kumimoji="0" lang="en-US" altLang="zh-TW" sz="1600" b="1" i="0" u="none" strike="noStrike" cap="none" normalizeH="0" baseline="0">
                        <a:ln>
                          <a:noFill/>
                        </a:ln>
                        <a:solidFill>
                          <a:schemeClr val="tx1"/>
                        </a:solidFill>
                        <a:effectLst/>
                        <a:latin typeface="Times New Roman" charset="0"/>
                        <a:ea typeface="新細明體" charset="0"/>
                        <a:cs typeface="新細明體" charset="0"/>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4</a:t>
                      </a: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a:t>
                      </a: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1-16</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聖潔</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4:1-5</a:t>
                      </a: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a:t>
                      </a: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20</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順服</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5:21-6:9</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倚靠</a:t>
                      </a: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6:10-20</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1600" b="1" i="0" u="none" strike="noStrike" cap="none" normalizeH="0" baseline="0">
                          <a:ln>
                            <a:noFill/>
                          </a:ln>
                          <a:solidFill>
                            <a:schemeClr val="tx1"/>
                          </a:solidFill>
                          <a:effectLst/>
                          <a:latin typeface="Times New Roman" charset="0"/>
                          <a:ea typeface="新細明體" charset="0"/>
                          <a:cs typeface="新細明體" charset="0"/>
                        </a:rPr>
                        <a:t>愛</a:t>
                      </a:r>
                      <a:endParaRPr kumimoji="0" lang="en-US" altLang="zh-TW" sz="1600" b="1" i="0" u="none" strike="noStrike" cap="none" normalizeH="0" baseline="0">
                        <a:ln>
                          <a:noFill/>
                        </a:ln>
                        <a:solidFill>
                          <a:schemeClr val="tx1"/>
                        </a:solidFill>
                        <a:effectLst/>
                        <a:latin typeface="Times New Roman" charset="0"/>
                        <a:ea typeface="新細明體" charset="0"/>
                        <a:cs typeface="新細明體" charset="0"/>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en-US" altLang="zh-TW" sz="1600" b="1" i="0" u="none" strike="noStrike" cap="none" normalizeH="0" baseline="0">
                          <a:ln>
                            <a:noFill/>
                          </a:ln>
                          <a:solidFill>
                            <a:schemeClr val="tx1"/>
                          </a:solidFill>
                          <a:effectLst/>
                          <a:latin typeface="Times New Roman" charset="0"/>
                          <a:ea typeface="新細明體" charset="0"/>
                          <a:cs typeface="新細明體" charset="0"/>
                        </a:rPr>
                        <a:t>6:21-24</a:t>
                      </a:r>
                      <a:endParaRPr kumimoji="0" lang="zh-TW" altLang="en-US" sz="1600" b="1" i="0" u="none" strike="noStrike" cap="none" normalizeH="0" baseline="0">
                        <a:ln>
                          <a:noFill/>
                        </a:ln>
                        <a:solidFill>
                          <a:schemeClr val="tx1"/>
                        </a:solidFill>
                        <a:effectLst/>
                        <a:latin typeface="Times New Roman" charset="0"/>
                        <a:ea typeface="新細明體" charset="0"/>
                        <a:cs typeface="新細明體"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473075">
                <a:tc gridSpan="9">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a:ln>
                            <a:noFill/>
                          </a:ln>
                          <a:solidFill>
                            <a:schemeClr val="tx1"/>
                          </a:solidFill>
                          <a:effectLst/>
                          <a:latin typeface="Times New Roman" charset="0"/>
                          <a:ea typeface="新細明體" charset="0"/>
                          <a:cs typeface="新細明體" charset="0"/>
                        </a:rPr>
                        <a:t>羅馬</a:t>
                      </a: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96888">
                <a:tc gridSpan="9">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charset="0"/>
                        <a:buNone/>
                        <a:tabLst/>
                      </a:pPr>
                      <a:r>
                        <a:rPr kumimoji="0" lang="zh-TW" altLang="en-US" sz="3200" b="1" i="0" u="none" strike="noStrike" cap="none" normalizeH="0" baseline="0" dirty="0">
                          <a:ln>
                            <a:noFill/>
                          </a:ln>
                          <a:solidFill>
                            <a:schemeClr val="tx1"/>
                          </a:solidFill>
                          <a:effectLst/>
                          <a:latin typeface="Times New Roman" charset="0"/>
                          <a:ea typeface="新細明體" charset="0"/>
                          <a:cs typeface="新細明體" charset="0"/>
                        </a:rPr>
                        <a:t>公元</a:t>
                      </a:r>
                      <a:r>
                        <a:rPr kumimoji="0" lang="en-US" altLang="zh-TW" sz="3200" b="1" i="0" u="none" strike="noStrike" cap="none" normalizeH="0" baseline="0" dirty="0">
                          <a:ln>
                            <a:noFill/>
                          </a:ln>
                          <a:solidFill>
                            <a:schemeClr val="tx1"/>
                          </a:solidFill>
                          <a:effectLst/>
                          <a:latin typeface="Times New Roman" charset="0"/>
                          <a:ea typeface="新細明體" charset="0"/>
                          <a:cs typeface="新細明體" charset="0"/>
                        </a:rPr>
                        <a:t>60</a:t>
                      </a:r>
                      <a:r>
                        <a:rPr kumimoji="0" lang="zh-TW" altLang="en-US" sz="3200" b="1" i="0" u="none" strike="noStrike" cap="none" normalizeH="0" baseline="0" dirty="0">
                          <a:ln>
                            <a:noFill/>
                          </a:ln>
                          <a:solidFill>
                            <a:schemeClr val="tx1"/>
                          </a:solidFill>
                          <a:effectLst/>
                          <a:latin typeface="Times New Roman" charset="0"/>
                          <a:ea typeface="新細明體" charset="0"/>
                          <a:cs typeface="新細明體" charset="0"/>
                        </a:rPr>
                        <a:t>年秋 </a:t>
                      </a:r>
                      <a:r>
                        <a:rPr kumimoji="0" lang="en-US" altLang="zh-TW" sz="3200" b="1" i="0" u="none" strike="noStrike" cap="none" normalizeH="0" baseline="0" dirty="0">
                          <a:ln>
                            <a:noFill/>
                          </a:ln>
                          <a:solidFill>
                            <a:schemeClr val="tx1"/>
                          </a:solidFill>
                          <a:effectLst/>
                          <a:latin typeface="Times New Roman" charset="0"/>
                          <a:ea typeface="新細明體" charset="0"/>
                          <a:cs typeface="新細明體" charset="0"/>
                        </a:rPr>
                        <a:t>(</a:t>
                      </a:r>
                      <a:r>
                        <a:rPr kumimoji="0" lang="zh-TW" altLang="en-US" sz="3200" b="1" i="0" u="none" strike="noStrike" cap="none" normalizeH="0" baseline="0" dirty="0">
                          <a:ln>
                            <a:noFill/>
                          </a:ln>
                          <a:solidFill>
                            <a:schemeClr val="tx1"/>
                          </a:solidFill>
                          <a:effectLst/>
                          <a:latin typeface="Times New Roman" charset="0"/>
                          <a:ea typeface="新細明體" charset="0"/>
                          <a:cs typeface="新細明體" charset="0"/>
                        </a:rPr>
                        <a:t>第一次於羅馬被監禁</a:t>
                      </a:r>
                      <a:r>
                        <a:rPr kumimoji="0" lang="en-US" altLang="zh-TW" sz="3200" b="1" i="0" u="none" strike="noStrike" cap="none" normalizeH="0" baseline="0" dirty="0">
                          <a:ln>
                            <a:noFill/>
                          </a:ln>
                          <a:solidFill>
                            <a:schemeClr val="tx1"/>
                          </a:solidFill>
                          <a:effectLst/>
                          <a:latin typeface="Times New Roman" charset="0"/>
                          <a:ea typeface="新細明體" charset="0"/>
                          <a:cs typeface="新細明體" charset="0"/>
                        </a:rPr>
                        <a:t>)</a:t>
                      </a:r>
                    </a:p>
                  </a:txBody>
                  <a:tcPr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03503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826760" y="159726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i="1" dirty="0">
                <a:solidFill>
                  <a:srgbClr val="FFFFFF"/>
                </a:solidFill>
                <a:latin typeface="Comic Sans MS" charset="0"/>
                <a:ea typeface="ＭＳ Ｐゴシック" charset="0"/>
                <a:cs typeface="ＭＳ Ｐゴシック" charset="0"/>
              </a:rPr>
              <a:t>Yet I hold this against you: </a:t>
            </a:r>
          </a:p>
          <a:p>
            <a:pPr algn="ctr" defTabSz="914400" fontAlgn="base">
              <a:spcBef>
                <a:spcPct val="0"/>
              </a:spcBef>
              <a:spcAft>
                <a:spcPct val="0"/>
              </a:spcAft>
              <a:defRPr/>
            </a:pPr>
            <a:r>
              <a:rPr lang="en-US" sz="4000" b="1" i="1" dirty="0">
                <a:solidFill>
                  <a:srgbClr val="FFFFFF"/>
                </a:solidFill>
                <a:latin typeface="Comic Sans MS" charset="0"/>
                <a:ea typeface="ＭＳ Ｐゴシック" charset="0"/>
                <a:cs typeface="ＭＳ Ｐゴシック" charset="0"/>
              </a:rPr>
              <a:t>You have forsaken </a:t>
            </a:r>
            <a:br>
              <a:rPr lang="en-US" sz="4000" b="1" i="1" dirty="0">
                <a:solidFill>
                  <a:srgbClr val="FFFFFF"/>
                </a:solidFill>
                <a:latin typeface="Comic Sans MS" charset="0"/>
                <a:ea typeface="ＭＳ Ｐゴシック" charset="0"/>
                <a:cs typeface="ＭＳ Ｐゴシック" charset="0"/>
              </a:rPr>
            </a:br>
            <a:r>
              <a:rPr lang="en-US" sz="4000" b="1" i="1" dirty="0">
                <a:solidFill>
                  <a:srgbClr val="FFFFFF"/>
                </a:solidFill>
                <a:latin typeface="Comic Sans MS" charset="0"/>
                <a:ea typeface="ＭＳ Ｐゴシック" charset="0"/>
                <a:cs typeface="ＭＳ Ｐゴシック" charset="0"/>
              </a:rPr>
              <a:t>your first love. </a:t>
            </a:r>
          </a:p>
        </p:txBody>
      </p:sp>
      <p:sp>
        <p:nvSpPr>
          <p:cNvPr id="790531" name="Title 4"/>
          <p:cNvSpPr>
            <a:spLocks noGrp="1"/>
          </p:cNvSpPr>
          <p:nvPr>
            <p:ph type="title" idx="4294967295"/>
          </p:nvPr>
        </p:nvSpPr>
        <p:spPr>
          <a:xfrm>
            <a:off x="3886200" y="5715000"/>
            <a:ext cx="5029200" cy="838200"/>
          </a:xfrm>
          <a:noFill/>
        </p:spPr>
        <p:txBody>
          <a:bodyPr/>
          <a:lstStyle/>
          <a:p>
            <a:r>
              <a:rPr lang="en-US" sz="3600" b="1" dirty="0">
                <a:solidFill>
                  <a:srgbClr val="FFFFFF"/>
                </a:solidFill>
                <a:ea typeface="ＭＳ Ｐゴシック" charset="0"/>
              </a:rPr>
              <a:t>Revelation 2:4 (NIV)</a:t>
            </a:r>
          </a:p>
        </p:txBody>
      </p:sp>
      <p:sp>
        <p:nvSpPr>
          <p:cNvPr id="5" name="Text Box 3"/>
          <p:cNvSpPr txBox="1">
            <a:spLocks noChangeArrowheads="1"/>
          </p:cNvSpPr>
          <p:nvPr/>
        </p:nvSpPr>
        <p:spPr bwMode="auto">
          <a:xfrm>
            <a:off x="44689" y="0"/>
            <a:ext cx="9099311" cy="923330"/>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zh-CN" altLang="en-US" sz="5400" b="1" i="1" dirty="0">
                <a:solidFill>
                  <a:srgbClr val="FFFFFF"/>
                </a:solidFill>
                <a:latin typeface="Comic Sans MS" charset="0"/>
                <a:ea typeface="ＭＳ Ｐゴシック" charset="0"/>
                <a:cs typeface="ＭＳ Ｐゴシック" charset="0"/>
              </a:rPr>
              <a:t>还记得你的初恋吗？</a:t>
            </a:r>
            <a:endParaRPr lang="en-US" sz="5400" b="1" i="1" dirty="0">
              <a:solidFill>
                <a:srgbClr val="FFFFFF"/>
              </a:solidFill>
              <a:latin typeface="Comic Sans MS" charset="0"/>
              <a:ea typeface="ＭＳ Ｐゴシック" charset="0"/>
              <a:cs typeface="ＭＳ Ｐゴシック" charset="0"/>
            </a:endParaRPr>
          </a:p>
        </p:txBody>
      </p:sp>
      <p:pic>
        <p:nvPicPr>
          <p:cNvPr id="2" name="Picture 1" descr="rev 2v4 handsholding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33478"/>
            <a:ext cx="9167751" cy="6024522"/>
          </a:xfrm>
          <a:prstGeom prst="rect">
            <a:avLst/>
          </a:prstGeom>
        </p:spPr>
      </p:pic>
    </p:spTree>
    <p:extLst>
      <p:ext uri="{BB962C8B-B14F-4D97-AF65-F5344CB8AC3E}">
        <p14:creationId xmlns:p14="http://schemas.microsoft.com/office/powerpoint/2010/main" val="2885805337"/>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0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838200" y="762000"/>
            <a:ext cx="7162800" cy="14462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4400" b="1">
                <a:solidFill>
                  <a:srgbClr val="FFFFFF"/>
                </a:solidFill>
                <a:latin typeface="SimSun" pitchFamily="2" charset="-122"/>
                <a:ea typeface="SimSun" pitchFamily="2" charset="-122"/>
                <a:cs typeface="+mn-cs"/>
              </a:rPr>
              <a:t>然而有一件事我要责备你、就是你把起初的爱心离弃了。 </a:t>
            </a:r>
            <a:endParaRPr lang="en-US" sz="4400" b="1">
              <a:solidFill>
                <a:srgbClr val="FFFFFF"/>
              </a:solidFill>
              <a:latin typeface="SimSun" pitchFamily="2" charset="-122"/>
              <a:ea typeface="SimSun" pitchFamily="2" charset="-122"/>
              <a:cs typeface="+mn-cs"/>
            </a:endParaRPr>
          </a:p>
        </p:txBody>
      </p:sp>
      <p:sp>
        <p:nvSpPr>
          <p:cNvPr id="657411" name="Title 4"/>
          <p:cNvSpPr>
            <a:spLocks noGrp="1"/>
          </p:cNvSpPr>
          <p:nvPr>
            <p:ph type="title" idx="4294967295"/>
          </p:nvPr>
        </p:nvSpPr>
        <p:spPr>
          <a:xfrm>
            <a:off x="3886200" y="5715000"/>
            <a:ext cx="5029200" cy="838200"/>
          </a:xfrm>
          <a:noFill/>
        </p:spPr>
        <p:txBody>
          <a:bodyPr/>
          <a:lstStyle/>
          <a:p>
            <a:r>
              <a:rPr lang="zh-TW" altLang="en-US" sz="4000" b="1" dirty="0">
                <a:solidFill>
                  <a:srgbClr val="FFFFFF"/>
                </a:solidFill>
                <a:latin typeface="SimSun" pitchFamily="2" charset="-122"/>
                <a:ea typeface="SimSun" pitchFamily="2" charset="-122"/>
              </a:rPr>
              <a:t>启 示 录</a:t>
            </a:r>
            <a:r>
              <a:rPr lang="en-US" altLang="ja-JP" sz="4000" b="1" dirty="0">
                <a:solidFill>
                  <a:srgbClr val="FFFFFF"/>
                </a:solidFill>
                <a:latin typeface="SimSun" pitchFamily="2" charset="-122"/>
                <a:ea typeface="SimSun" pitchFamily="2" charset="-122"/>
              </a:rPr>
              <a:t> </a:t>
            </a:r>
            <a:r>
              <a:rPr lang="en-US" altLang="ja-JP" sz="4000" b="1" dirty="0">
                <a:solidFill>
                  <a:srgbClr val="FFFFFF"/>
                </a:solidFill>
              </a:rPr>
              <a:t>2:4</a:t>
            </a:r>
            <a:endParaRPr lang="en-US" sz="4000" b="1" dirty="0">
              <a:solidFill>
                <a:srgbClr val="FFFFFF"/>
              </a:solidFill>
            </a:endParaRPr>
          </a:p>
        </p:txBody>
      </p:sp>
    </p:spTree>
    <p:extLst>
      <p:ext uri="{BB962C8B-B14F-4D97-AF65-F5344CB8AC3E}">
        <p14:creationId xmlns:p14="http://schemas.microsoft.com/office/powerpoint/2010/main" val="2315350506"/>
      </p:ext>
    </p:extLst>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zh-CN" altLang="en-US" sz="8800" dirty="0">
                <a:latin typeface="Arial" charset="0"/>
                <a:ea typeface="Osaka" charset="0"/>
                <a:cs typeface="Arial" charset="0"/>
              </a:rPr>
              <a:t>士 每 拿</a:t>
            </a:r>
            <a:br>
              <a:rPr lang="en-US" sz="8800" dirty="0">
                <a:solidFill>
                  <a:schemeClr val="bg1"/>
                </a:solidFill>
                <a:latin typeface="Arial" charset="0"/>
                <a:ea typeface="Osaka" charset="0"/>
                <a:cs typeface="Arial" charset="0"/>
              </a:rPr>
            </a:br>
            <a:r>
              <a:rPr lang="zh-CN" altLang="en-US" sz="7200" dirty="0">
                <a:latin typeface="Arial" charset="0"/>
                <a:ea typeface="Osaka" charset="0"/>
                <a:cs typeface="Arial" charset="0"/>
              </a:rPr>
              <a:t>启 示 录</a:t>
            </a:r>
            <a:r>
              <a:rPr lang="en-US" sz="7200" dirty="0">
                <a:solidFill>
                  <a:schemeClr val="bg1"/>
                </a:solidFill>
                <a:latin typeface="Arial" charset="0"/>
                <a:ea typeface="Osaka" charset="0"/>
                <a:cs typeface="Arial" charset="0"/>
              </a:rPr>
              <a:t> 2:8-11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551549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ing behnd bars persecutedchristian-495x3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 y="-1"/>
            <a:ext cx="9143999" cy="6077527"/>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lIns="91407" tIns="45704" rIns="91407" bIns="45704"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071" fontAlgn="base">
              <a:spcBef>
                <a:spcPct val="0"/>
              </a:spcBef>
              <a:spcAft>
                <a:spcPct val="0"/>
              </a:spcAft>
              <a:defRPr/>
            </a:pPr>
            <a:r>
              <a:rPr lang="en-US" sz="1600" b="1" dirty="0">
                <a:solidFill>
                  <a:srgbClr val="E5E5FF"/>
                </a:solidFill>
                <a:latin typeface="Arial"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zh-TW" altLang="en-US" b="1" dirty="0">
                <a:latin typeface="Arial" charset="0"/>
                <a:ea typeface="ＭＳ Ｐゴシック" charset="0"/>
              </a:rPr>
              <a:t>痛苦 却坚定</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HT" altLang="en-US" sz="5400" b="1" dirty="0">
                <a:solidFill>
                  <a:srgbClr val="FFFFFF"/>
                </a:solidFill>
                <a:effectLst>
                  <a:glow rad="241300">
                    <a:srgbClr val="000000"/>
                  </a:glow>
                </a:effectLst>
                <a:latin typeface="Arial" charset="0"/>
                <a:ea typeface="ＭＳ Ｐゴシック" charset="0"/>
              </a:rPr>
              <a:t>士 每 拿</a:t>
            </a:r>
          </a:p>
          <a:p>
            <a:pPr defTabSz="457035"/>
            <a:r>
              <a:rPr lang="en-US" sz="4000" b="1" dirty="0">
                <a:solidFill>
                  <a:srgbClr val="FFFFFF"/>
                </a:solidFill>
                <a:effectLst>
                  <a:glow rad="241300">
                    <a:srgbClr val="000000"/>
                  </a:glow>
                </a:effectLst>
                <a:latin typeface="Arial" charset="0"/>
                <a:ea typeface="ＭＳ Ｐゴシック" charset="0"/>
              </a:rPr>
              <a:t>(</a:t>
            </a:r>
            <a:r>
              <a:rPr lang="zh-CN" altLang="en-US" sz="4000" b="1" dirty="0">
                <a:solidFill>
                  <a:srgbClr val="FFFFFF"/>
                </a:solidFill>
                <a:effectLst>
                  <a:glow rad="241300">
                    <a:srgbClr val="000000"/>
                  </a:glow>
                </a:effectLst>
                <a:latin typeface="Arial" charset="0"/>
                <a:ea typeface="ＭＳ Ｐゴシック" charset="0"/>
              </a:rPr>
              <a:t>启示录</a:t>
            </a:r>
            <a:r>
              <a:rPr lang="en-US" sz="4000" b="1" dirty="0">
                <a:solidFill>
                  <a:srgbClr val="FFFFFF"/>
                </a:solidFill>
                <a:effectLst>
                  <a:glow rad="241300">
                    <a:srgbClr val="000000"/>
                  </a:glow>
                </a:effectLst>
                <a:latin typeface="Arial" charset="0"/>
                <a:ea typeface="ＭＳ Ｐゴシック" charset="0"/>
              </a:rPr>
              <a:t>. 2:8-11)</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29894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Alan Den"/>
                <a:cs typeface="Alan Den"/>
              </a:rPr>
              <a:t>如果耶稣对</a:t>
            </a:r>
            <a:r>
              <a:rPr lang="zh-CN" altLang="en-US" sz="6400" b="1" dirty="0">
                <a:solidFill>
                  <a:srgbClr val="FFFF00"/>
                </a:solidFill>
                <a:latin typeface="Alan Den"/>
                <a:cs typeface="Alan Den"/>
              </a:rPr>
              <a:t>你</a:t>
            </a:r>
            <a:r>
              <a:rPr lang="zh-CN" altLang="en-US" b="1" dirty="0">
                <a:latin typeface="Alan Den"/>
                <a:cs typeface="Alan Den"/>
              </a:rPr>
              <a:t>写了一封信，</a:t>
            </a:r>
            <a:br>
              <a:rPr lang="en-US" altLang="zh-CN" b="1" dirty="0">
                <a:latin typeface="Alan Den"/>
                <a:cs typeface="Alan Den"/>
              </a:rPr>
            </a:br>
            <a:r>
              <a:rPr lang="zh-CN" altLang="en-US" b="1" dirty="0">
                <a:latin typeface="Alan Den"/>
                <a:cs typeface="Alan Den"/>
              </a:rPr>
              <a:t>内容会是如何呢？</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chemeClr val="bg1"/>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287770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86550"/>
          </a:xfrm>
          <a:prstGeom prst="rect">
            <a:avLst/>
          </a:prstGeom>
        </p:spPr>
      </p:pic>
      <p:sp>
        <p:nvSpPr>
          <p:cNvPr id="111618" name="Rectangle 2"/>
          <p:cNvSpPr>
            <a:spLocks noGrp="1" noChangeArrowheads="1"/>
          </p:cNvSpPr>
          <p:nvPr>
            <p:ph type="ctrTitle"/>
          </p:nvPr>
        </p:nvSpPr>
        <p:spPr>
          <a:xfrm>
            <a:off x="0" y="6858000"/>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国际祷告日</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0"/>
            <a:ext cx="9143999" cy="3014133"/>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5400" b="1" dirty="0">
                <a:solidFill>
                  <a:srgbClr val="FFFFFF"/>
                </a:solidFill>
                <a:effectLst>
                  <a:glow rad="241300">
                    <a:srgbClr val="000000"/>
                  </a:glow>
                </a:effectLst>
                <a:latin typeface="Arial" charset="0"/>
                <a:ea typeface="ＭＳ Ｐゴシック" charset="0"/>
              </a:rPr>
              <a:t>国际祷告日：为受逼迫的教会</a:t>
            </a:r>
            <a:r>
              <a:rPr lang="en-US" sz="5400" b="1" dirty="0">
                <a:solidFill>
                  <a:srgbClr val="FFFFFF"/>
                </a:solidFill>
                <a:effectLst>
                  <a:glow rad="241300">
                    <a:srgbClr val="000000"/>
                  </a:glow>
                </a:effectLst>
                <a:latin typeface="Arial" charset="0"/>
                <a:ea typeface="ＭＳ Ｐゴシック" charset="0"/>
              </a:rPr>
              <a:t>11-10-2013</a:t>
            </a:r>
          </a:p>
        </p:txBody>
      </p:sp>
    </p:spTree>
    <p:extLst>
      <p:ext uri="{BB962C8B-B14F-4D97-AF65-F5344CB8AC3E}">
        <p14:creationId xmlns:p14="http://schemas.microsoft.com/office/powerpoint/2010/main" val="2004320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eple All-Saints-Church-Peshawar-4x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全体圣徒的教会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2013</a:t>
            </a:r>
            <a:r>
              <a:rPr lang="zh-CN" altLang="en-US" sz="5400" b="1" dirty="0">
                <a:solidFill>
                  <a:srgbClr val="FFFFFF"/>
                </a:solidFill>
                <a:effectLst>
                  <a:glow rad="241300">
                    <a:srgbClr val="000000"/>
                  </a:glow>
                </a:effectLst>
                <a:latin typeface="Arial" charset="0"/>
                <a:ea typeface="ＭＳ Ｐゴシック" charset="0"/>
              </a:rPr>
              <a:t>年</a:t>
            </a:r>
            <a:r>
              <a:rPr lang="en-US" altLang="zh-CN" sz="5400" b="1" dirty="0">
                <a:solidFill>
                  <a:srgbClr val="FFFFFF"/>
                </a:solidFill>
                <a:effectLst>
                  <a:glow rad="241300">
                    <a:srgbClr val="000000"/>
                  </a:glow>
                </a:effectLst>
                <a:latin typeface="Arial" charset="0"/>
                <a:ea typeface="ＭＳ Ｐゴシック" charset="0"/>
              </a:rPr>
              <a:t>9</a:t>
            </a:r>
            <a:r>
              <a:rPr lang="zh-CN" altLang="en-US" sz="5400" b="1" dirty="0">
                <a:solidFill>
                  <a:srgbClr val="FFFFFF"/>
                </a:solidFill>
                <a:effectLst>
                  <a:glow rad="241300">
                    <a:srgbClr val="000000"/>
                  </a:glow>
                </a:effectLst>
                <a:latin typeface="Arial" charset="0"/>
                <a:ea typeface="ＭＳ Ｐゴシック" charset="0"/>
              </a:rPr>
              <a:t>月</a:t>
            </a:r>
            <a:r>
              <a:rPr lang="en-US" altLang="zh-CN" sz="5400" b="1" dirty="0">
                <a:solidFill>
                  <a:srgbClr val="FFFFFF"/>
                </a:solidFill>
                <a:effectLst>
                  <a:glow rad="241300">
                    <a:srgbClr val="000000"/>
                  </a:glow>
                </a:effectLst>
                <a:latin typeface="Arial" charset="0"/>
                <a:ea typeface="ＭＳ Ｐゴシック" charset="0"/>
              </a:rPr>
              <a:t>22</a:t>
            </a:r>
            <a:r>
              <a:rPr lang="zh-CN" altLang="en-US" sz="5400" b="1" dirty="0">
                <a:solidFill>
                  <a:srgbClr val="FFFFFF"/>
                </a:solidFill>
                <a:effectLst>
                  <a:glow rad="241300">
                    <a:srgbClr val="000000"/>
                  </a:glow>
                </a:effectLst>
                <a:latin typeface="Arial" charset="0"/>
                <a:ea typeface="ＭＳ Ｐゴシック" charset="0"/>
              </a:rPr>
              <a:t>日</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3554105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map of peshawar-pakista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984740" y="4035731"/>
            <a:ext cx="3209026" cy="830997"/>
          </a:xfrm>
          <a:prstGeom prst="rect">
            <a:avLst/>
          </a:prstGeom>
          <a:solidFill>
            <a:schemeClr val="accent5">
              <a:lumMod val="75000"/>
            </a:schemeClr>
          </a:solidFill>
        </p:spPr>
        <p:txBody>
          <a:bodyPr wrap="square" rtlCol="0">
            <a:spAutoFit/>
          </a:bodyPr>
          <a:lstStyle/>
          <a:p>
            <a:pPr algn="ctr"/>
            <a:r>
              <a:rPr lang="zh-CN" altLang="en-US" sz="4800" b="1" dirty="0"/>
              <a:t>巴基斯坦</a:t>
            </a:r>
            <a:endParaRPr lang="en-GB" sz="4800" b="1" dirty="0"/>
          </a:p>
        </p:txBody>
      </p:sp>
      <p:sp>
        <p:nvSpPr>
          <p:cNvPr id="4" name="TextBox 3"/>
          <p:cNvSpPr txBox="1"/>
          <p:nvPr/>
        </p:nvSpPr>
        <p:spPr>
          <a:xfrm>
            <a:off x="3595990" y="2703861"/>
            <a:ext cx="3978002" cy="769441"/>
          </a:xfrm>
          <a:prstGeom prst="rect">
            <a:avLst/>
          </a:prstGeom>
          <a:solidFill>
            <a:schemeClr val="accent5">
              <a:lumMod val="75000"/>
            </a:schemeClr>
          </a:solidFill>
        </p:spPr>
        <p:txBody>
          <a:bodyPr wrap="square" rtlCol="0">
            <a:spAutoFit/>
          </a:bodyPr>
          <a:lstStyle/>
          <a:p>
            <a:pPr algn="ctr"/>
            <a:r>
              <a:rPr lang="zh-CN" altLang="en-US" sz="4400" b="1" dirty="0">
                <a:solidFill>
                  <a:srgbClr val="FFFFFF"/>
                </a:solidFill>
              </a:rPr>
              <a:t>白沙瓦</a:t>
            </a:r>
            <a:endParaRPr lang="en-GB" sz="4400" b="1" dirty="0">
              <a:solidFill>
                <a:srgbClr val="FFFFFF"/>
              </a:solidFill>
            </a:endParaRPr>
          </a:p>
        </p:txBody>
      </p:sp>
    </p:spTree>
    <p:extLst>
      <p:ext uri="{BB962C8B-B14F-4D97-AF65-F5344CB8AC3E}">
        <p14:creationId xmlns:p14="http://schemas.microsoft.com/office/powerpoint/2010/main" val="3548771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All Saints Interi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 y="0"/>
            <a:ext cx="9137746" cy="6858000"/>
          </a:xfrm>
          <a:prstGeom prst="rect">
            <a:avLst/>
          </a:prstGeom>
        </p:spPr>
      </p:pic>
    </p:spTree>
    <p:extLst>
      <p:ext uri="{BB962C8B-B14F-4D97-AF65-F5344CB8AC3E}">
        <p14:creationId xmlns:p14="http://schemas.microsoft.com/office/powerpoint/2010/main" val="1219271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全体圣徒的教会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all-saints-church-peshaw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32"/>
            <a:ext cx="9144000" cy="5545394"/>
          </a:xfrm>
          <a:prstGeom prst="rect">
            <a:avLst/>
          </a:prstGeom>
        </p:spPr>
      </p:pic>
    </p:spTree>
    <p:extLst>
      <p:ext uri="{BB962C8B-B14F-4D97-AF65-F5344CB8AC3E}">
        <p14:creationId xmlns:p14="http://schemas.microsoft.com/office/powerpoint/2010/main" val="2541319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75464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全体圣徒的教会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dead twin-suicide-bombing-outside-of-all-saints-church-peshawar-pakistan-0922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1"/>
            <a:ext cx="9143999" cy="5663479"/>
          </a:xfrm>
          <a:prstGeom prst="rect">
            <a:avLst/>
          </a:prstGeom>
        </p:spPr>
      </p:pic>
    </p:spTree>
    <p:extLst>
      <p:ext uri="{BB962C8B-B14F-4D97-AF65-F5344CB8AC3E}">
        <p14:creationId xmlns:p14="http://schemas.microsoft.com/office/powerpoint/2010/main" val="2466589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woman after blast.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72564"/>
            <a:ext cx="9144000" cy="6973229"/>
          </a:xfrm>
          <a:prstGeom prst="rect">
            <a:avLst/>
          </a:prstGeom>
        </p:spPr>
      </p:pic>
    </p:spTree>
    <p:extLst>
      <p:ext uri="{BB962C8B-B14F-4D97-AF65-F5344CB8AC3E}">
        <p14:creationId xmlns:p14="http://schemas.microsoft.com/office/powerpoint/2010/main" val="3814946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br>
              <a:rPr lang="en-US" sz="5400" b="1" dirty="0">
                <a:effectLst>
                  <a:glow rad="241300">
                    <a:schemeClr val="tx1"/>
                  </a:glow>
                </a:effectLst>
                <a:latin typeface="Arial" charset="0"/>
                <a:ea typeface="ＭＳ Ｐゴシック" charset="0"/>
              </a:rPr>
            </a:br>
            <a:r>
              <a:rPr lang="zh-CN" altLang="en-US" sz="4000" b="1" dirty="0">
                <a:effectLst>
                  <a:glow rad="241300">
                    <a:schemeClr val="tx1"/>
                  </a:glow>
                </a:effectLst>
                <a:latin typeface="Arial" charset="0"/>
                <a:ea typeface="ＭＳ Ｐゴシック" charset="0"/>
              </a:rPr>
              <a:t>万圣堂教会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family gri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27"/>
            <a:ext cx="9144000" cy="5545394"/>
          </a:xfrm>
          <a:prstGeom prst="rect">
            <a:avLst/>
          </a:prstGeom>
        </p:spPr>
      </p:pic>
    </p:spTree>
    <p:extLst>
      <p:ext uri="{BB962C8B-B14F-4D97-AF65-F5344CB8AC3E}">
        <p14:creationId xmlns:p14="http://schemas.microsoft.com/office/powerpoint/2010/main" val="2192083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man on stretcher CHURCH-BOMB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0"/>
            <a:ext cx="9132599" cy="6858000"/>
          </a:xfrm>
          <a:prstGeom prst="rect">
            <a:avLst/>
          </a:prstGeom>
        </p:spPr>
      </p:pic>
    </p:spTree>
    <p:extLst>
      <p:ext uri="{BB962C8B-B14F-4D97-AF65-F5344CB8AC3E}">
        <p14:creationId xmlns:p14="http://schemas.microsoft.com/office/powerpoint/2010/main" val="3104653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971-peshawarblastkids-1380019921-720-640x4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5" y="0"/>
            <a:ext cx="9144000" cy="68580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艾尚和妮哈</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1907892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196"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小亚细亚</a:t>
            </a:r>
            <a:r>
              <a:rPr lang="en-US" dirty="0">
                <a:latin typeface="Arial" charset="0"/>
                <a:ea typeface="ＭＳ Ｐゴシック" charset="0"/>
              </a:rPr>
              <a:t> AD 95</a:t>
            </a: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241300" y="3769151"/>
            <a:ext cx="1885950" cy="830997"/>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a:t>
            </a:r>
            <a:r>
              <a:rPr lang="zh-CN" altLang="en-US" b="1" dirty="0">
                <a:solidFill>
                  <a:srgbClr val="FFFF00"/>
                </a:solidFill>
                <a:effectLst>
                  <a:outerShdw blurRad="38100" dist="38100" dir="2700000" algn="tl">
                    <a:srgbClr val="000000">
                      <a:alpha val="43137"/>
                    </a:srgbClr>
                  </a:outerShdw>
                </a:effectLst>
                <a:latin typeface="Arial"/>
                <a:cs typeface="Arial"/>
              </a:rPr>
              <a:t>    </a:t>
            </a:r>
            <a:r>
              <a:rPr lang="zh-CN" altLang="en-US" b="1" dirty="0">
                <a:solidFill>
                  <a:srgbClr val="FFFF00"/>
                </a:solidFill>
              </a:rPr>
              <a:t>厄立特利亚</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r>
              <a:rPr lang="zh-CN" altLang="en-US" b="1" dirty="0">
                <a:solidFill>
                  <a:srgbClr val="FFFF00"/>
                </a:solidFill>
                <a:effectLst>
                  <a:outerShdw blurRad="38100" dist="38100" dir="2700000" algn="tl">
                    <a:srgbClr val="000000">
                      <a:alpha val="43137"/>
                    </a:srgbClr>
                  </a:outerShdw>
                </a:effectLst>
                <a:latin typeface="Arial"/>
                <a:cs typeface="Arial"/>
              </a:rPr>
              <a:t>库麦</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56463" y="4826000"/>
            <a:ext cx="1887537" cy="830997"/>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a:p>
            <a:pPr>
              <a:defRPr/>
            </a:pPr>
            <a:r>
              <a:rPr lang="zh-CN" altLang="en-US" b="1" dirty="0">
                <a:solidFill>
                  <a:srgbClr val="FFFF00"/>
                </a:solidFill>
              </a:rPr>
              <a:t>希拉波里斯</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4" y="5630863"/>
            <a:ext cx="1643062" cy="1200329"/>
          </a:xfrm>
          <a:prstGeom prst="rect">
            <a:avLst/>
          </a:prstGeom>
          <a:noFill/>
        </p:spPr>
        <p:txBody>
          <a:bodyPr wrap="square">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r>
              <a:rPr lang="zh-CN" altLang="en-US" b="1" dirty="0">
                <a:solidFill>
                  <a:srgbClr val="FFFF00"/>
                </a:solidFill>
                <a:effectLst>
                  <a:outerShdw blurRad="38100" dist="38100" dir="2700000" algn="tl">
                    <a:srgbClr val="000000">
                      <a:alpha val="43137"/>
                    </a:srgbClr>
                  </a:outerShdw>
                </a:effectLst>
                <a:latin typeface="Arial"/>
                <a:cs typeface="Arial"/>
              </a:rPr>
              <a:t>歌罗西</a:t>
            </a:r>
            <a:endParaRPr lang="en-US" altLang="zh-CN"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078764"/>
            <a:ext cx="1885950" cy="193899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r>
              <a:rPr lang="zh-CN" altLang="en-US" b="1" dirty="0">
                <a:solidFill>
                  <a:srgbClr val="FFFF00"/>
                </a:solidFill>
                <a:effectLst>
                  <a:outerShdw blurRad="38100" dist="38100" dir="2700000" algn="tl">
                    <a:srgbClr val="000000">
                      <a:alpha val="43137"/>
                    </a:srgbClr>
                  </a:outerShdw>
                </a:effectLst>
                <a:latin typeface="Arial"/>
                <a:cs typeface="Arial"/>
              </a:rPr>
              <a:t> </a:t>
            </a:r>
            <a:r>
              <a:rPr lang="zh-CN" altLang="en-US" b="1" dirty="0">
                <a:solidFill>
                  <a:srgbClr val="FFFF00"/>
                </a:solidFill>
              </a:rPr>
              <a:t>阿拉班达</a:t>
            </a: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米 利 都</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亚 西 亚</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622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ffin line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999"/>
            <a:ext cx="9144000" cy="6099243"/>
          </a:xfrm>
          <a:prstGeom prst="rect">
            <a:avLst/>
          </a:prstGeom>
        </p:spPr>
      </p:pic>
      <p:sp>
        <p:nvSpPr>
          <p:cNvPr id="111618" name="Rectangle 2"/>
          <p:cNvSpPr>
            <a:spLocks noGrp="1" noChangeArrowheads="1"/>
          </p:cNvSpPr>
          <p:nvPr>
            <p:ph type="ctrTitle"/>
          </p:nvPr>
        </p:nvSpPr>
        <p:spPr>
          <a:xfrm>
            <a:off x="0" y="589978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7" y="69283"/>
            <a:ext cx="9143999" cy="50586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90 </a:t>
            </a:r>
            <a:r>
              <a:rPr lang="zh-CN" altLang="en-US" sz="5400" b="1" dirty="0">
                <a:solidFill>
                  <a:srgbClr val="FFFFFF"/>
                </a:solidFill>
                <a:effectLst>
                  <a:glow rad="241300">
                    <a:srgbClr val="000000"/>
                  </a:glow>
                </a:effectLst>
                <a:latin typeface="Arial" charset="0"/>
                <a:ea typeface="ＭＳ Ｐゴシック" charset="0"/>
              </a:rPr>
              <a:t>被杀</a:t>
            </a:r>
            <a:endParaRPr lang="en-US" sz="5400" b="1" dirty="0">
              <a:solidFill>
                <a:srgbClr val="FFFFFF"/>
              </a:solidFill>
              <a:effectLst>
                <a:glow rad="241300">
                  <a:srgbClr val="000000"/>
                </a:glow>
              </a:effectLst>
              <a:latin typeface="Arial" charset="0"/>
              <a:ea typeface="ＭＳ Ｐゴシック" charset="0"/>
            </a:endParaRPr>
          </a:p>
          <a:p>
            <a:pPr defTabSz="457035"/>
            <a:r>
              <a:rPr lang="en-US" sz="5400" b="1" dirty="0">
                <a:solidFill>
                  <a:srgbClr val="FFFFFF"/>
                </a:solidFill>
                <a:effectLst>
                  <a:glow rad="241300">
                    <a:srgbClr val="000000"/>
                  </a:glow>
                </a:effectLst>
                <a:latin typeface="Arial" charset="0"/>
                <a:ea typeface="ＭＳ Ｐゴシック" charset="0"/>
              </a:rPr>
              <a:t>150 </a:t>
            </a:r>
            <a:r>
              <a:rPr lang="zh-CN" altLang="en-US" sz="5400" b="1" dirty="0">
                <a:solidFill>
                  <a:srgbClr val="FFFFFF"/>
                </a:solidFill>
                <a:effectLst>
                  <a:glow rad="241300">
                    <a:srgbClr val="000000"/>
                  </a:glow>
                </a:effectLst>
                <a:latin typeface="Arial" charset="0"/>
                <a:ea typeface="ＭＳ Ｐゴシック" charset="0"/>
              </a:rPr>
              <a:t>受伤</a:t>
            </a:r>
            <a:endParaRPr lang="en-US" sz="5400" b="1" dirty="0">
              <a:solidFill>
                <a:srgbClr val="FFFFFF"/>
              </a:solidFill>
              <a:effectLst>
                <a:glow rad="241300">
                  <a:srgbClr val="000000"/>
                </a:glow>
              </a:effectLst>
              <a:latin typeface="Arial" charset="0"/>
              <a:ea typeface="ＭＳ Ｐゴシック" charset="0"/>
            </a:endParaRPr>
          </a:p>
          <a:p>
            <a:pPr defTabSz="457035"/>
            <a:r>
              <a:rPr lang="en-US" sz="5400" b="1" dirty="0">
                <a:solidFill>
                  <a:srgbClr val="FFFFFF"/>
                </a:solidFill>
                <a:effectLst>
                  <a:glow rad="241300">
                    <a:srgbClr val="000000"/>
                  </a:glow>
                </a:effectLst>
                <a:latin typeface="Arial" charset="0"/>
                <a:ea typeface="ＭＳ Ｐゴシック" charset="0"/>
              </a:rPr>
              <a:t>13 </a:t>
            </a:r>
            <a:r>
              <a:rPr lang="zh-CN" altLang="en-US" sz="5400" b="1" dirty="0">
                <a:solidFill>
                  <a:srgbClr val="FFFFFF"/>
                </a:solidFill>
                <a:effectLst>
                  <a:glow rad="241300">
                    <a:srgbClr val="000000"/>
                  </a:glow>
                </a:effectLst>
                <a:latin typeface="Arial" charset="0"/>
                <a:ea typeface="ＭＳ Ｐゴシック" charset="0"/>
              </a:rPr>
              <a:t>寡妇</a:t>
            </a:r>
            <a:endParaRPr lang="en-US" sz="5400" b="1" dirty="0">
              <a:solidFill>
                <a:srgbClr val="FFFFFF"/>
              </a:solidFill>
              <a:effectLst>
                <a:glow rad="241300">
                  <a:srgbClr val="000000"/>
                </a:glow>
              </a:effectLst>
              <a:latin typeface="Arial" charset="0"/>
              <a:ea typeface="ＭＳ Ｐゴシック" charset="0"/>
            </a:endParaRPr>
          </a:p>
          <a:p>
            <a:pPr defTabSz="457035"/>
            <a:r>
              <a:rPr lang="en-US" sz="5400" b="1" dirty="0">
                <a:solidFill>
                  <a:srgbClr val="FFFFFF"/>
                </a:solidFill>
                <a:effectLst>
                  <a:glow rad="241300">
                    <a:srgbClr val="000000"/>
                  </a:glow>
                </a:effectLst>
                <a:latin typeface="Arial" charset="0"/>
                <a:ea typeface="ＭＳ Ｐゴシック" charset="0"/>
              </a:rPr>
              <a:t>36 </a:t>
            </a:r>
            <a:r>
              <a:rPr lang="zh-CN" altLang="en-US" sz="5400" b="1" dirty="0">
                <a:solidFill>
                  <a:srgbClr val="FFFFFF"/>
                </a:solidFill>
                <a:effectLst>
                  <a:glow rad="241300">
                    <a:srgbClr val="000000"/>
                  </a:glow>
                </a:effectLst>
                <a:latin typeface="Arial" charset="0"/>
                <a:ea typeface="ＭＳ Ｐゴシック" charset="0"/>
              </a:rPr>
              <a:t>孤儿</a:t>
            </a:r>
            <a:endParaRPr lang="en-US" sz="5400" b="1" dirty="0">
              <a:solidFill>
                <a:srgbClr val="FFFFFF"/>
              </a:solidFill>
              <a:effectLst>
                <a:glow rad="241300">
                  <a:srgbClr val="000000"/>
                </a:glow>
              </a:effectLst>
              <a:latin typeface="Arial" charset="0"/>
              <a:ea typeface="ＭＳ Ｐゴシック" charset="0"/>
            </a:endParaRPr>
          </a:p>
          <a:p>
            <a:pPr defTabSz="457035"/>
            <a:r>
              <a:rPr lang="en-US" sz="5400" b="1" dirty="0">
                <a:solidFill>
                  <a:srgbClr val="FFFFFF"/>
                </a:solidFill>
                <a:effectLst>
                  <a:glow rad="241300">
                    <a:srgbClr val="000000"/>
                  </a:glow>
                </a:effectLst>
                <a:latin typeface="Arial" charset="0"/>
                <a:ea typeface="ＭＳ Ｐゴシック" charset="0"/>
              </a:rPr>
              <a:t>53 </a:t>
            </a:r>
            <a:r>
              <a:rPr lang="zh-CN" altLang="en-US" sz="5400" b="1" dirty="0">
                <a:solidFill>
                  <a:srgbClr val="FFFFFF"/>
                </a:solidFill>
                <a:effectLst>
                  <a:glow rad="241300">
                    <a:srgbClr val="000000"/>
                  </a:glow>
                </a:effectLst>
                <a:latin typeface="Arial" charset="0"/>
                <a:ea typeface="ＭＳ Ｐゴシック" charset="0"/>
              </a:rPr>
              <a:t>个家庭失去主要劳力</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98865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coffin gri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3" y="749905"/>
            <a:ext cx="9170759" cy="5721757"/>
          </a:xfrm>
          <a:prstGeom prst="rect">
            <a:avLst/>
          </a:prstGeom>
        </p:spPr>
      </p:pic>
    </p:spTree>
    <p:extLst>
      <p:ext uri="{BB962C8B-B14F-4D97-AF65-F5344CB8AC3E}">
        <p14:creationId xmlns:p14="http://schemas.microsoft.com/office/powerpoint/2010/main" val="3612169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01" y="241300"/>
            <a:ext cx="8509000" cy="637540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全体圣徒教会</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991" y="69278"/>
            <a:ext cx="5015820" cy="1865964"/>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5400" b="1" dirty="0">
                <a:solidFill>
                  <a:srgbClr val="FFFFFF"/>
                </a:solidFill>
                <a:effectLst>
                  <a:glow rad="241300">
                    <a:srgbClr val="000000"/>
                  </a:glow>
                </a:effectLst>
                <a:latin typeface="Arial" charset="0"/>
                <a:ea typeface="ＭＳ Ｐゴシック" charset="0"/>
              </a:rPr>
              <a:t>没有医生</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000008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girl in hospit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26480"/>
          </a:xfrm>
          <a:prstGeom prst="rect">
            <a:avLst/>
          </a:prstGeom>
        </p:spPr>
      </p:pic>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effectLst>
                  <a:glow rad="241300">
                    <a:schemeClr val="tx1"/>
                  </a:glow>
                </a:effectLst>
                <a:latin typeface="Arial" charset="0"/>
                <a:ea typeface="ＭＳ Ｐゴシック" charset="0"/>
              </a:rPr>
              <a:t>全体圣徒教会</a:t>
            </a:r>
            <a:endParaRPr lang="en-US" sz="5400" b="1" dirty="0">
              <a:effectLst>
                <a:glow rad="241300">
                  <a:schemeClr val="tx1"/>
                </a:glow>
              </a:effectLst>
              <a:latin typeface="Arial" charset="0"/>
              <a:ea typeface="ＭＳ Ｐゴシック" charset="0"/>
            </a:endParaRPr>
          </a:p>
        </p:txBody>
      </p:sp>
    </p:spTree>
    <p:extLst>
      <p:ext uri="{BB962C8B-B14F-4D97-AF65-F5344CB8AC3E}">
        <p14:creationId xmlns:p14="http://schemas.microsoft.com/office/powerpoint/2010/main" val="76533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hands overlapp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95" y="0"/>
            <a:ext cx="6869710" cy="6869710"/>
          </a:xfrm>
          <a:prstGeom prst="rect">
            <a:avLst/>
          </a:prstGeom>
        </p:spPr>
      </p:pic>
      <p:sp>
        <p:nvSpPr>
          <p:cNvPr id="111618" name="Rectangle 2"/>
          <p:cNvSpPr>
            <a:spLocks noGrp="1" noChangeArrowheads="1"/>
          </p:cNvSpPr>
          <p:nvPr>
            <p:ph type="ctrTitle"/>
          </p:nvPr>
        </p:nvSpPr>
        <p:spPr>
          <a:xfrm>
            <a:off x="6268417" y="0"/>
            <a:ext cx="2875584" cy="6869710"/>
          </a:xfrm>
          <a:solidFill>
            <a:schemeClr val="tx1"/>
          </a:solidFill>
        </p:spPr>
        <p:txBody>
          <a:bodyPr/>
          <a:lstStyle/>
          <a:p>
            <a:r>
              <a:rPr lang="zh-CN" altLang="en-US" b="1" dirty="0">
                <a:latin typeface="Arial" charset="0"/>
                <a:ea typeface="ＭＳ Ｐゴシック" charset="0"/>
              </a:rPr>
              <a:t>你在 哪方面为信仰受苦？</a:t>
            </a:r>
            <a:endParaRPr lang="en-US" b="1" dirty="0">
              <a:latin typeface="Arial" charset="0"/>
              <a:ea typeface="ＭＳ Ｐゴシック" charset="0"/>
            </a:endParaRPr>
          </a:p>
        </p:txBody>
      </p:sp>
    </p:spTree>
    <p:extLst>
      <p:ext uri="{BB962C8B-B14F-4D97-AF65-F5344CB8AC3E}">
        <p14:creationId xmlns:p14="http://schemas.microsoft.com/office/powerpoint/2010/main" val="226770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 Bent Over in Pray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5838230" y="0"/>
            <a:ext cx="3305770" cy="6869710"/>
          </a:xfrm>
          <a:solidFill>
            <a:schemeClr val="tx1"/>
          </a:solidFill>
        </p:spPr>
        <p:txBody>
          <a:bodyPr/>
          <a:lstStyle/>
          <a:p>
            <a:r>
              <a:rPr lang="zh-CN" altLang="en-US" b="1" dirty="0">
                <a:latin typeface="Arial" charset="0"/>
                <a:ea typeface="ＭＳ Ｐゴシック" charset="0"/>
              </a:rPr>
              <a:t>耶稣希望你如何应对苦难？</a:t>
            </a:r>
            <a:endParaRPr lang="en-US" b="1" dirty="0">
              <a:latin typeface="Arial" charset="0"/>
              <a:ea typeface="ＭＳ Ｐゴシック" charset="0"/>
            </a:endParaRPr>
          </a:p>
        </p:txBody>
      </p:sp>
    </p:spTree>
    <p:extLst>
      <p:ext uri="{BB962C8B-B14F-4D97-AF65-F5344CB8AC3E}">
        <p14:creationId xmlns:p14="http://schemas.microsoft.com/office/powerpoint/2010/main" val="3210378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53960"/>
            <a:ext cx="9144000" cy="980728"/>
          </a:xfrm>
          <a:solidFill>
            <a:schemeClr val="tx1"/>
          </a:solidFill>
        </p:spPr>
        <p:txBody>
          <a:bodyPr/>
          <a:lstStyle/>
          <a:p>
            <a:r>
              <a:rPr lang="zh-TW" altLang="en-US" b="1" dirty="0">
                <a:latin typeface="Arial" charset="0"/>
                <a:ea typeface="ＭＳ Ｐゴシック" charset="0"/>
              </a:rPr>
              <a:t>基督作为作家</a:t>
            </a:r>
            <a:endParaRPr lang="en-US" b="1" dirty="0">
              <a:latin typeface="Arial" charset="0"/>
              <a:ea typeface="ＭＳ Ｐゴシック" charset="0"/>
            </a:endParaRPr>
          </a:p>
        </p:txBody>
      </p:sp>
      <p:sp>
        <p:nvSpPr>
          <p:cNvPr id="5"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1600" b="1" i="1" dirty="0">
                <a:solidFill>
                  <a:srgbClr val="E5E5FF"/>
                </a:solidFill>
                <a:effectLst>
                  <a:outerShdw blurRad="38100" dist="38100" dir="2700000" algn="tl">
                    <a:srgbClr val="000000"/>
                  </a:outerShdw>
                </a:effectLst>
                <a:latin typeface="Arial" charset="0"/>
                <a:cs typeface="Arial" charset="0"/>
              </a:rPr>
              <a:t>Dr. Rick Griffith • Singapore Bible College • </a:t>
            </a:r>
            <a:r>
              <a:rPr lang="en-US" sz="1600" b="1" i="1" dirty="0" err="1">
                <a:solidFill>
                  <a:srgbClr val="E5E5FF"/>
                </a:solidFill>
                <a:effectLst>
                  <a:outerShdw blurRad="38100" dist="38100" dir="2700000" algn="tl">
                    <a:srgbClr val="000000"/>
                  </a:outerShdw>
                </a:effectLst>
                <a:latin typeface="Arial" charset="0"/>
                <a:cs typeface="Arial" charset="0"/>
              </a:rPr>
              <a:t>biblestudydownloads.com</a:t>
            </a:r>
            <a:endParaRPr lang="en-US" sz="1600" b="1" i="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069393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Alan Den"/>
                <a:cs typeface="Alan Den"/>
              </a:rPr>
              <a:t>如果耶稣对</a:t>
            </a:r>
            <a:r>
              <a:rPr lang="zh-CN" altLang="en-US" sz="6400" b="1" dirty="0">
                <a:solidFill>
                  <a:srgbClr val="FFFF00"/>
                </a:solidFill>
                <a:latin typeface="Alan Den"/>
                <a:cs typeface="Alan Den"/>
              </a:rPr>
              <a:t>你</a:t>
            </a:r>
            <a:r>
              <a:rPr lang="zh-CN" altLang="en-US" b="1" dirty="0">
                <a:latin typeface="Alan Den"/>
                <a:cs typeface="Alan Den"/>
              </a:rPr>
              <a:t>写了一封信，</a:t>
            </a:r>
            <a:br>
              <a:rPr lang="en-US" altLang="zh-CN" b="1" dirty="0">
                <a:latin typeface="Alan Den"/>
                <a:cs typeface="Alan Den"/>
              </a:rPr>
            </a:br>
            <a:r>
              <a:rPr lang="zh-CN" altLang="en-US" b="1" dirty="0">
                <a:latin typeface="Alan Den"/>
                <a:cs typeface="Alan Den"/>
              </a:rPr>
              <a:t>内容会是如何呢？</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chemeClr val="bg1"/>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3988412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196"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小亚细亚</a:t>
            </a:r>
            <a:r>
              <a:rPr lang="en-US" dirty="0">
                <a:latin typeface="Arial" charset="0"/>
                <a:ea typeface="ＭＳ Ｐゴシック" charset="0"/>
              </a:rPr>
              <a:t> AD 95</a:t>
            </a:r>
          </a:p>
        </p:txBody>
      </p:sp>
      <p:sp>
        <p:nvSpPr>
          <p:cNvPr id="77619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619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241300" y="3769151"/>
            <a:ext cx="1885950" cy="830997"/>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a:t>
            </a:r>
            <a:r>
              <a:rPr lang="zh-CN" altLang="en-US" b="1" dirty="0">
                <a:solidFill>
                  <a:srgbClr val="FFFF00"/>
                </a:solidFill>
                <a:effectLst>
                  <a:outerShdw blurRad="38100" dist="38100" dir="2700000" algn="tl">
                    <a:srgbClr val="000000">
                      <a:alpha val="43137"/>
                    </a:srgbClr>
                  </a:outerShdw>
                </a:effectLst>
                <a:latin typeface="Arial"/>
                <a:cs typeface="Arial"/>
              </a:rPr>
              <a:t>    </a:t>
            </a:r>
            <a:r>
              <a:rPr lang="zh-CN" altLang="en-US" b="1" dirty="0">
                <a:solidFill>
                  <a:srgbClr val="FFFF00"/>
                </a:solidFill>
              </a:rPr>
              <a:t>厄立特利亚</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r>
              <a:rPr lang="zh-CN" altLang="en-US" b="1" dirty="0">
                <a:solidFill>
                  <a:srgbClr val="FFFF00"/>
                </a:solidFill>
                <a:effectLst>
                  <a:outerShdw blurRad="38100" dist="38100" dir="2700000" algn="tl">
                    <a:srgbClr val="000000">
                      <a:alpha val="43137"/>
                    </a:srgbClr>
                  </a:outerShdw>
                </a:effectLst>
                <a:latin typeface="Arial"/>
                <a:cs typeface="Arial"/>
              </a:rPr>
              <a:t>库麦</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56463" y="4826000"/>
            <a:ext cx="1887537" cy="830997"/>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a:p>
            <a:pPr>
              <a:defRPr/>
            </a:pPr>
            <a:r>
              <a:rPr lang="zh-CN" altLang="en-US" b="1" dirty="0">
                <a:solidFill>
                  <a:srgbClr val="FFFF00"/>
                </a:solidFill>
              </a:rPr>
              <a:t>希拉波里斯</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0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4" y="5630863"/>
            <a:ext cx="1643062" cy="1200329"/>
          </a:xfrm>
          <a:prstGeom prst="rect">
            <a:avLst/>
          </a:prstGeom>
          <a:noFill/>
        </p:spPr>
        <p:txBody>
          <a:bodyPr wrap="square">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r>
              <a:rPr lang="zh-CN" altLang="en-US" b="1" dirty="0">
                <a:solidFill>
                  <a:srgbClr val="FFFF00"/>
                </a:solidFill>
                <a:effectLst>
                  <a:outerShdw blurRad="38100" dist="38100" dir="2700000" algn="tl">
                    <a:srgbClr val="000000">
                      <a:alpha val="43137"/>
                    </a:srgbClr>
                  </a:outerShdw>
                </a:effectLst>
                <a:latin typeface="Arial"/>
                <a:cs typeface="Arial"/>
              </a:rPr>
              <a:t>歌罗西</a:t>
            </a:r>
            <a:endParaRPr lang="en-US" altLang="zh-CN"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078764"/>
            <a:ext cx="1885950" cy="193899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r>
              <a:rPr lang="zh-CN" altLang="en-US" b="1" dirty="0">
                <a:solidFill>
                  <a:srgbClr val="FFFF00"/>
                </a:solidFill>
                <a:effectLst>
                  <a:outerShdw blurRad="38100" dist="38100" dir="2700000" algn="tl">
                    <a:srgbClr val="000000">
                      <a:alpha val="43137"/>
                    </a:srgbClr>
                  </a:outerShdw>
                </a:effectLst>
                <a:latin typeface="Arial"/>
                <a:cs typeface="Arial"/>
              </a:rPr>
              <a:t> </a:t>
            </a:r>
            <a:r>
              <a:rPr lang="zh-CN" altLang="en-US" b="1" dirty="0">
                <a:solidFill>
                  <a:srgbClr val="FFFF00"/>
                </a:solidFill>
              </a:rPr>
              <a:t>阿拉班达</a:t>
            </a: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621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米 利 都</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1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622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亚 西 亚</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622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6225"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77622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622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extLst>
      <p:ext uri="{BB962C8B-B14F-4D97-AF65-F5344CB8AC3E}">
        <p14:creationId xmlns:p14="http://schemas.microsoft.com/office/powerpoint/2010/main" val="25883566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推 雅 推 喇 城 </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extLst>
      <p:ext uri="{BB962C8B-B14F-4D97-AF65-F5344CB8AC3E}">
        <p14:creationId xmlns:p14="http://schemas.microsoft.com/office/powerpoint/2010/main" val="3234037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推 雅 推 喇 城 </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920156" y="5013325"/>
            <a:ext cx="1887537"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521143" y="4984750"/>
            <a:ext cx="1885950"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325755" y="4362337"/>
            <a:ext cx="2390775"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2268538" y="2565400"/>
            <a:ext cx="1885950" cy="400110"/>
          </a:xfrm>
          <a:prstGeom prst="rect">
            <a:avLst/>
          </a:prstGeom>
          <a:noFill/>
        </p:spPr>
        <p:txBody>
          <a:bodyPr>
            <a:spAutoFit/>
          </a:bodyPr>
          <a:lstStyle/>
          <a:p>
            <a:pPr algn="r">
              <a:defRPr/>
            </a:pPr>
            <a:r>
              <a:rPr lang="zh-SG" altLang="en-US" sz="2000" b="1" dirty="0">
                <a:solidFill>
                  <a:srgbClr val="FFFF00"/>
                </a:solidFill>
                <a:effectLst>
                  <a:outerShdw blurRad="38100" dist="38100" dir="2700000" algn="tl">
                    <a:srgbClr val="000000">
                      <a:alpha val="43137"/>
                    </a:srgbClr>
                  </a:outerShdw>
                </a:effectLst>
                <a:latin typeface="Arial"/>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331755" y="3890385"/>
            <a:ext cx="1887537"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sp>
        <p:nvSpPr>
          <p:cNvPr id="7803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extLst>
      <p:ext uri="{BB962C8B-B14F-4D97-AF65-F5344CB8AC3E}">
        <p14:creationId xmlns:p14="http://schemas.microsoft.com/office/powerpoint/2010/main" val="3036033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zh-CN" altLang="en-US" sz="4000" b="1" dirty="0">
                <a:solidFill>
                  <a:schemeClr val="bg1"/>
                </a:solidFill>
                <a:effectLst>
                  <a:glow rad="152400">
                    <a:schemeClr val="tx1"/>
                  </a:glow>
                </a:effectLst>
                <a:latin typeface="Arial"/>
                <a:cs typeface="Arial"/>
              </a:rPr>
              <a:t>七星和七个金灯台指什么</a:t>
            </a:r>
            <a:r>
              <a:rPr lang="en-US" sz="4000" b="1" dirty="0">
                <a:solidFill>
                  <a:schemeClr val="bg1"/>
                </a:solidFill>
                <a:effectLst>
                  <a:glow rad="152400">
                    <a:schemeClr val="tx1"/>
                  </a:glow>
                </a:effectLst>
                <a:latin typeface="Arial"/>
                <a:cs typeface="Arial"/>
              </a:rPr>
              <a:t> (1:20)?</a:t>
            </a: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283199"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90000"/>
              </a:lnSpc>
            </a:pPr>
            <a:r>
              <a:rPr lang="zh-TW" altLang="en-US" b="1" dirty="0">
                <a:solidFill>
                  <a:prstClr val="white"/>
                </a:solidFill>
                <a:effectLst>
                  <a:glow rad="152400">
                    <a:prstClr val="black"/>
                  </a:glow>
                </a:effectLst>
                <a:latin typeface="Arial"/>
                <a:cs typeface="Arial"/>
              </a:rPr>
              <a:t>你所看见在我右手中的七星和七个金灯台的奥祕就是这样： 七星是七个教会的使者， 七灯台是七个教会。”</a:t>
            </a:r>
            <a:endParaRPr lang="en-US" b="1" dirty="0">
              <a:solidFill>
                <a:prstClr val="white"/>
              </a:solidFill>
              <a:effectLst>
                <a:glow rad="152400">
                  <a:prstClr val="black"/>
                </a:glow>
              </a:effectLst>
              <a:latin typeface="Arial"/>
              <a:cs typeface="Arial"/>
            </a:endParaRPr>
          </a:p>
        </p:txBody>
      </p:sp>
    </p:spTree>
    <p:extLst>
      <p:ext uri="{BB962C8B-B14F-4D97-AF65-F5344CB8AC3E}">
        <p14:creationId xmlns:p14="http://schemas.microsoft.com/office/powerpoint/2010/main" val="27942233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耶稣持有着</a:t>
            </a:r>
            <a:r>
              <a:rPr lang="en-US" b="1" dirty="0">
                <a:latin typeface="Arial" charset="0"/>
                <a:ea typeface="ＭＳ Ｐゴシック" charset="0"/>
              </a:rPr>
              <a:t> </a:t>
            </a:r>
            <a:r>
              <a:rPr lang="zh-CN" altLang="en-US" b="1" dirty="0">
                <a:latin typeface="Arial" charset="0"/>
                <a:ea typeface="ＭＳ Ｐゴシック" charset="0"/>
              </a:rPr>
              <a:t>对个大教会的</a:t>
            </a:r>
            <a:r>
              <a:rPr lang="en-US" b="1" dirty="0">
                <a:latin typeface="Arial" charset="0"/>
                <a:ea typeface="ＭＳ Ｐゴシック" charset="0"/>
              </a:rPr>
              <a:t> </a:t>
            </a:r>
            <a:r>
              <a:rPr lang="zh-SG" altLang="en-US" b="1" dirty="0">
                <a:latin typeface="Arial" charset="0"/>
                <a:ea typeface="ＭＳ Ｐゴシック" charset="0"/>
              </a:rPr>
              <a:t>权威</a:t>
            </a:r>
            <a:endParaRPr lang="en-US" b="1" dirty="0">
              <a:latin typeface="Arial" charset="0"/>
              <a:ea typeface="ＭＳ Ｐゴシック"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45"/>
            <a:ext cx="5826536" cy="7222979"/>
          </a:xfrm>
          <a:prstGeom prst="rect">
            <a:avLst/>
          </a:prstGeom>
        </p:spPr>
      </p:pic>
    </p:spTree>
    <p:extLst>
      <p:ext uri="{BB962C8B-B14F-4D97-AF65-F5344CB8AC3E}">
        <p14:creationId xmlns:p14="http://schemas.microsoft.com/office/powerpoint/2010/main" val="42069321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耶稣写信给了七间教会</a:t>
            </a:r>
            <a:r>
              <a:rPr lang="en-US" b="1" dirty="0">
                <a:latin typeface="Arial" charset="0"/>
                <a:ea typeface="ＭＳ Ｐゴシック" charset="0"/>
              </a:rPr>
              <a:t> </a:t>
            </a:r>
            <a:br>
              <a:rPr lang="en-US" b="1" dirty="0">
                <a:latin typeface="Arial" charset="0"/>
                <a:ea typeface="ＭＳ Ｐゴシック" charset="0"/>
              </a:rPr>
            </a:br>
            <a:r>
              <a:rPr lang="en-US" sz="3200" b="1" dirty="0">
                <a:latin typeface="Arial" charset="0"/>
                <a:ea typeface="ＭＳ Ｐゴシック" charset="0"/>
              </a:rPr>
              <a:t>(</a:t>
            </a:r>
            <a:r>
              <a:rPr lang="zh-SG" altLang="en-US" sz="3200" b="1" dirty="0">
                <a:latin typeface="Arial" charset="0"/>
                <a:ea typeface="ＭＳ Ｐゴシック" charset="0"/>
              </a:rPr>
              <a:t>启示录</a:t>
            </a:r>
            <a:r>
              <a:rPr lang="en-US" sz="3200" b="1" dirty="0">
                <a:latin typeface="Arial" charset="0"/>
                <a:ea typeface="ＭＳ Ｐゴシック" charset="0"/>
              </a:rPr>
              <a:t> 2–3)</a:t>
            </a: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4066847" y="605799"/>
            <a:ext cx="390118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SG" altLang="en-US" b="1" dirty="0">
                <a:solidFill>
                  <a:srgbClr val="000000"/>
                </a:solidFill>
                <a:effectLst>
                  <a:outerShdw blurRad="38100" dist="38100" dir="2700000" algn="tl">
                    <a:srgbClr val="000000">
                      <a:alpha val="43137"/>
                    </a:srgbClr>
                  </a:outerShdw>
                </a:effectLst>
              </a:rPr>
              <a:t>以 弗 所</a:t>
            </a:r>
            <a:endParaRPr lang="en-US" altLang="zh-SG"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士 每 拿</a:t>
            </a:r>
          </a:p>
          <a:p>
            <a:pPr>
              <a:defRPr/>
            </a:pPr>
            <a:r>
              <a:rPr lang="zh-SG" altLang="en-US" b="1" dirty="0">
                <a:solidFill>
                  <a:srgbClr val="000000"/>
                </a:solidFill>
                <a:effectLst>
                  <a:outerShdw blurRad="38100" dist="38100" dir="2700000" algn="tl">
                    <a:srgbClr val="000000">
                      <a:alpha val="43137"/>
                    </a:srgbClr>
                  </a:outerShdw>
                </a:effectLst>
              </a:rPr>
              <a:t>别 迦 摩</a:t>
            </a:r>
            <a:endParaRPr lang="en-US"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推 雅 推 喇 城 </a:t>
            </a:r>
          </a:p>
          <a:p>
            <a:pPr>
              <a:defRPr/>
            </a:pPr>
            <a:r>
              <a:rPr lang="zh-SG" altLang="en-US" b="1" dirty="0">
                <a:solidFill>
                  <a:srgbClr val="000000"/>
                </a:solidFill>
                <a:effectLst>
                  <a:outerShdw blurRad="38100" dist="38100" dir="2700000" algn="tl">
                    <a:srgbClr val="000000">
                      <a:alpha val="43137"/>
                    </a:srgbClr>
                  </a:outerShdw>
                </a:effectLst>
              </a:rPr>
              <a:t>撒 狄</a:t>
            </a:r>
          </a:p>
          <a:p>
            <a:pPr>
              <a:defRPr/>
            </a:pPr>
            <a:r>
              <a:rPr lang="zh-SG" altLang="en-US" b="1" dirty="0">
                <a:solidFill>
                  <a:srgbClr val="000000"/>
                </a:solidFill>
                <a:effectLst>
                  <a:outerShdw blurRad="38100" dist="38100" dir="2700000" algn="tl">
                    <a:srgbClr val="000000">
                      <a:alpha val="43137"/>
                    </a:srgbClr>
                  </a:outerShdw>
                </a:effectLst>
              </a:rPr>
              <a:t>非 拉 铁 非</a:t>
            </a:r>
          </a:p>
          <a:p>
            <a:pPr>
              <a:defRPr/>
            </a:pPr>
            <a:r>
              <a:rPr lang="zh-SG" altLang="en-US" b="1" dirty="0">
                <a:solidFill>
                  <a:srgbClr val="000000"/>
                </a:solidFill>
                <a:effectLst>
                  <a:outerShdw blurRad="38100" dist="38100" dir="2700000" algn="tl">
                    <a:srgbClr val="000000">
                      <a:alpha val="43137"/>
                    </a:srgbClr>
                  </a:outerShdw>
                </a:effectLst>
              </a:rPr>
              <a:t>老 底 嘉</a:t>
            </a:r>
          </a:p>
        </p:txBody>
      </p:sp>
    </p:spTree>
    <p:extLst>
      <p:ext uri="{BB962C8B-B14F-4D97-AF65-F5344CB8AC3E}">
        <p14:creationId xmlns:p14="http://schemas.microsoft.com/office/powerpoint/2010/main" val="120260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5"/>
          <p:cNvSpPr>
            <a:spLocks noGrp="1" noChangeArrowheads="1"/>
          </p:cNvSpPr>
          <p:nvPr>
            <p:ph type="title"/>
          </p:nvPr>
        </p:nvSpPr>
        <p:spPr>
          <a:xfrm rot="5400000">
            <a:off x="5076031" y="2782094"/>
            <a:ext cx="6985001" cy="1366837"/>
          </a:xfrm>
          <a:solidFill>
            <a:srgbClr val="000000"/>
          </a:solidFill>
        </p:spPr>
        <p:txBody>
          <a:bodyPr/>
          <a:lstStyle/>
          <a:p>
            <a:r>
              <a:rPr lang="zh-CN" altLang="en-US" sz="8800" dirty="0">
                <a:solidFill>
                  <a:schemeClr val="bg1"/>
                </a:solidFill>
                <a:ea typeface="SimSun" pitchFamily="2" charset="-122"/>
              </a:rPr>
              <a:t>启示录</a:t>
            </a:r>
            <a:endParaRPr lang="en-US" sz="8800" dirty="0">
              <a:solidFill>
                <a:schemeClr val="bg1"/>
              </a:solidFill>
            </a:endParaRPr>
          </a:p>
        </p:txBody>
      </p:sp>
      <p:sp>
        <p:nvSpPr>
          <p:cNvPr id="653314" name="Text Box 7"/>
          <p:cNvSpPr txBox="1">
            <a:spLocks noChangeArrowheads="1"/>
          </p:cNvSpPr>
          <p:nvPr/>
        </p:nvSpPr>
        <p:spPr bwMode="auto">
          <a:xfrm>
            <a:off x="8488391"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a:solidFill>
                  <a:srgbClr val="FFFFFF"/>
                </a:solidFill>
                <a:latin typeface="Arial"/>
                <a:cs typeface="Arial"/>
              </a:rPr>
              <a:t>318</a:t>
            </a:r>
          </a:p>
        </p:txBody>
      </p:sp>
      <p:graphicFrame>
        <p:nvGraphicFramePr>
          <p:cNvPr id="9" name="Table 8"/>
          <p:cNvGraphicFramePr>
            <a:graphicFrameLocks noGrp="1"/>
          </p:cNvGraphicFramePr>
          <p:nvPr>
            <p:extLst>
              <p:ext uri="{D42A27DB-BD31-4B8C-83A1-F6EECF244321}">
                <p14:modId xmlns:p14="http://schemas.microsoft.com/office/powerpoint/2010/main" val="411387257"/>
              </p:ext>
            </p:extLst>
          </p:nvPr>
        </p:nvGraphicFramePr>
        <p:xfrm>
          <a:off x="0" y="0"/>
          <a:ext cx="7924800" cy="685800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rPr>
                        <a:t>基督的主权在未来的胜利</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主权是属于基督</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PMingLiU" pitchFamily="18" charset="-120"/>
                          <a:cs typeface="Arial"/>
                        </a:rPr>
                        <a:t>主权在教会</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主权在末日</a:t>
                      </a:r>
                      <a:r>
                        <a:rPr kumimoji="0" lang="zh-TW" altLang="en-US" sz="2000" b="1" i="0" u="none" strike="noStrike" cap="none" normalizeH="0" baseline="0">
                          <a:ln>
                            <a:noFill/>
                          </a:ln>
                          <a:solidFill>
                            <a:schemeClr val="tx1"/>
                          </a:solidFill>
                          <a:effectLst/>
                          <a:latin typeface="Arial"/>
                          <a:ea typeface="ヒラギノ角ゴ Pro W3" pitchFamily="1" charset="-128"/>
                          <a:cs typeface="Arial"/>
                        </a:rPr>
                        <a:t>的</a:t>
                      </a:r>
                      <a:r>
                        <a:rPr kumimoji="0" lang="zh-CN" altLang="en-US" sz="2000" b="1" i="0" u="none" strike="noStrike" cap="none" normalizeH="0" baseline="0">
                          <a:ln>
                            <a:noFill/>
                          </a:ln>
                          <a:solidFill>
                            <a:schemeClr val="tx1"/>
                          </a:solidFill>
                          <a:effectLst/>
                          <a:latin typeface="Arial"/>
                          <a:ea typeface="SimSun" pitchFamily="2" charset="-122"/>
                          <a:cs typeface="Arial"/>
                        </a:rPr>
                        <a:t>事件</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第 </a:t>
                      </a:r>
                      <a:r>
                        <a:rPr kumimoji="0" lang="en-US" sz="1800" b="1" i="0" u="none" strike="noStrike" cap="none" normalizeH="0" baseline="0" dirty="0">
                          <a:ln>
                            <a:noFill/>
                          </a:ln>
                          <a:solidFill>
                            <a:schemeClr val="tx1"/>
                          </a:solidFill>
                          <a:effectLst/>
                          <a:latin typeface="Arial"/>
                          <a:ea typeface="SimSun" pitchFamily="2" charset="-122"/>
                          <a:cs typeface="Arial"/>
                        </a:rPr>
                        <a:t>1 </a:t>
                      </a:r>
                      <a:r>
                        <a:rPr kumimoji="0" lang="zh-CN" altLang="en-US" sz="1800" b="1" i="0" u="none" strike="noStrike" cap="none" normalizeH="0" baseline="0" dirty="0">
                          <a:ln>
                            <a:noFill/>
                          </a:ln>
                          <a:solidFill>
                            <a:schemeClr val="tx1"/>
                          </a:solidFill>
                          <a:effectLst/>
                          <a:latin typeface="Arial"/>
                          <a:ea typeface="SimSun" pitchFamily="2" charset="-122"/>
                          <a:cs typeface="Arial"/>
                        </a:rPr>
                        <a:t>章</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NSimSun" pitchFamily="49" charset="-122"/>
                          <a:cs typeface="Arial"/>
                        </a:rPr>
                        <a:t>第 </a:t>
                      </a:r>
                      <a:r>
                        <a:rPr kumimoji="0" lang="en-US" altLang="zh-TW" sz="2000" b="1" i="0" u="none" strike="noStrike" cap="none" normalizeH="0" baseline="0" dirty="0">
                          <a:ln>
                            <a:noFill/>
                          </a:ln>
                          <a:solidFill>
                            <a:schemeClr val="tx1"/>
                          </a:solidFill>
                          <a:effectLst/>
                          <a:latin typeface="Arial"/>
                          <a:ea typeface="MS PGothic" pitchFamily="34" charset="-128"/>
                          <a:cs typeface="Arial"/>
                        </a:rPr>
                        <a:t>2–3 </a:t>
                      </a:r>
                      <a:r>
                        <a:rPr kumimoji="0" lang="zh-TW" altLang="en-US" sz="2000" b="1" i="0" u="none" strike="noStrike" cap="none" normalizeH="0" baseline="0" dirty="0">
                          <a:ln>
                            <a:noFill/>
                          </a:ln>
                          <a:solidFill>
                            <a:schemeClr val="tx1"/>
                          </a:solidFill>
                          <a:effectLst/>
                          <a:latin typeface="Arial"/>
                          <a:ea typeface="NSimSun" pitchFamily="49" charset="-122"/>
                          <a:cs typeface="Arial"/>
                        </a:rPr>
                        <a:t>章</a:t>
                      </a:r>
                      <a:endParaRPr kumimoji="0" lang="en-US" sz="20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第 </a:t>
                      </a:r>
                      <a:r>
                        <a:rPr kumimoji="0" lang="en-US" sz="2000" b="1" i="0" u="none" strike="noStrike" cap="none" normalizeH="0" baseline="0" dirty="0">
                          <a:ln>
                            <a:noFill/>
                          </a:ln>
                          <a:solidFill>
                            <a:schemeClr val="tx1"/>
                          </a:solidFill>
                          <a:effectLst/>
                          <a:latin typeface="Arial"/>
                          <a:ea typeface="SimSun" pitchFamily="2" charset="-122"/>
                          <a:cs typeface="Arial"/>
                        </a:rPr>
                        <a:t>4–22 </a:t>
                      </a:r>
                      <a:r>
                        <a:rPr kumimoji="0" lang="zh-CN" altLang="en-US" sz="2000" b="1" i="0" u="none" strike="noStrike" cap="none" normalizeH="0" baseline="0" dirty="0">
                          <a:ln>
                            <a:noFill/>
                          </a:ln>
                          <a:solidFill>
                            <a:schemeClr val="tx1"/>
                          </a:solidFill>
                          <a:effectLst/>
                          <a:latin typeface="Arial"/>
                          <a:ea typeface="SimSun" pitchFamily="2" charset="-122"/>
                          <a:cs typeface="Arial"/>
                        </a:rPr>
                        <a:t>章</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r>
                        <a:rPr kumimoji="0" lang="zh-TW" altLang="en-US" sz="1800" b="1" i="0" u="none" strike="noStrike" cap="none" normalizeH="0" baseline="0" dirty="0">
                          <a:ln>
                            <a:noFill/>
                          </a:ln>
                          <a:solidFill>
                            <a:schemeClr val="tx1"/>
                          </a:solidFill>
                          <a:effectLst/>
                          <a:latin typeface="Arial"/>
                          <a:ea typeface="MS PGothic" pitchFamily="34" charset="-128"/>
                          <a:cs typeface="Arial"/>
                        </a:rPr>
                        <a:t>你看到什么</a:t>
                      </a: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endParaRPr kumimoji="0" lang="zh-TW" altLang="en-US" sz="1800" b="1" i="0" u="none" strike="noStrike" cap="none" normalizeH="0" baseline="0" dirty="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(1:19</a:t>
                      </a:r>
                      <a:r>
                        <a:rPr kumimoji="0" lang="en-US" sz="1800" b="1" i="0" u="none" strike="noStrike" cap="none" normalizeH="0" baseline="0" dirty="0">
                          <a:ln>
                            <a:noFill/>
                          </a:ln>
                          <a:solidFill>
                            <a:schemeClr val="tx1"/>
                          </a:solidFill>
                          <a:effectLst/>
                          <a:latin typeface="Arial"/>
                          <a:ea typeface="MS PGothic" pitchFamily="34" charset="-128"/>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现在是什么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SimSun" pitchFamily="2" charset="-122"/>
                          <a:cs typeface="Arial"/>
                        </a:rPr>
                        <a:t>(1:19b)</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以后会发生什么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SimSun" pitchFamily="2" charset="-122"/>
                          <a:cs typeface="Arial"/>
                        </a:rPr>
                        <a:t>(1:19c)</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NSimSun" pitchFamily="49" charset="-122"/>
                          <a:cs typeface="Arial"/>
                        </a:rPr>
                        <a:t>过去</a:t>
                      </a:r>
                      <a:endParaRPr kumimoji="0" lang="en-US" sz="18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现在</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MS PGothic" pitchFamily="34" charset="-128"/>
                          <a:cs typeface="Arial"/>
                        </a:rPr>
                        <a:t>未来</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基督揭露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MS PGothic" pitchFamily="34" charset="-128"/>
                          <a:cs typeface="Arial"/>
                        </a:rPr>
                        <a:t>教会揭露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完成揭露</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Arial"/>
                          <a:ea typeface="NSimSun" pitchFamily="49" charset="-122"/>
                          <a:cs typeface="Arial"/>
                        </a:rPr>
                        <a:t>上帝在地上</a:t>
                      </a:r>
                      <a:endParaRPr kumimoji="0" lang="en-US" sz="1600" b="1" i="0" u="none" strike="noStrike" cap="none" normalizeH="0" baseline="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上帝的使者</a:t>
                      </a:r>
                      <a:endParaRPr kumimoji="0" lang="en-US" altLang="zh-CN" sz="20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在地上</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MS PGothic" pitchFamily="34" charset="-128"/>
                          <a:cs typeface="Arial"/>
                        </a:rPr>
                        <a:t>从地狱在地上到天堂地上</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tx1"/>
                          </a:solidFill>
                          <a:effectLst/>
                          <a:latin typeface="Arial"/>
                          <a:ea typeface="ヒラギノ角ゴ Pro W3" pitchFamily="1" charset="-128"/>
                          <a:cs typeface="Arial"/>
                        </a:rPr>
                        <a:t>审判官  </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任务</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判决和奖励</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主题</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1:1-3</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敬拜三位一体神</a:t>
                      </a:r>
                      <a:endParaRPr kumimoji="0" lang="en-US" altLang="ja-JP" sz="1600" b="1" i="0" u="none" strike="noStrike" cap="none" normalizeH="0" baseline="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a:ea typeface="SimSun" pitchFamily="2" charset="-122"/>
                          <a:cs typeface="Arial"/>
                        </a:rPr>
                        <a:t>1:4-8</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荣耀耶稣基督</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Arial"/>
                          <a:ea typeface="ヒラギノ角ゴ Pro W3" pitchFamily="1" charset="-128"/>
                          <a:cs typeface="Arial"/>
                        </a:rPr>
                        <a:t>小亚细亚</a:t>
                      </a:r>
                      <a:r>
                        <a:rPr kumimoji="0" lang="zh-CN" altLang="en-US" sz="1600" b="1" i="0" u="none" strike="noStrike" cap="none" normalizeH="0" baseline="0">
                          <a:ln>
                            <a:noFill/>
                          </a:ln>
                          <a:solidFill>
                            <a:schemeClr val="tx1"/>
                          </a:solidFill>
                          <a:effectLst/>
                          <a:latin typeface="Arial"/>
                          <a:ea typeface="SimSun" pitchFamily="2" charset="-122"/>
                          <a:cs typeface="Arial"/>
                        </a:rPr>
                        <a:t>七教会</a:t>
                      </a:r>
                      <a:r>
                        <a:rPr kumimoji="0" lang="en-US" altLang="zh-CN" sz="1600" b="1" i="0" u="none" strike="noStrike" cap="none" normalizeH="0" baseline="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老底嘉</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苦难</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4:1–</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19:10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第二次来</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19:11-21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千禧年</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    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永恒的状态</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21:1–22:5</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Arial"/>
                          <a:ea typeface="ヒラギノ角ゴ Pro W3" pitchFamily="1" charset="-128"/>
                          <a:cs typeface="Arial"/>
                        </a:rPr>
                        <a:t>终结</a:t>
                      </a:r>
                      <a:r>
                        <a:rPr kumimoji="0" lang="zh-CN" altLang="en-US" sz="1600" b="1" i="0" u="none" strike="noStrike" cap="none" normalizeH="0" baseline="0" dirty="0">
                          <a:ln>
                            <a:noFill/>
                          </a:ln>
                          <a:solidFill>
                            <a:srgbClr val="000000"/>
                          </a:solidFill>
                          <a:effectLst/>
                          <a:latin typeface="Arial"/>
                          <a:ea typeface="SimSun" pitchFamily="2" charset="-122"/>
                          <a:cs typeface="Arial"/>
                        </a:rPr>
                        <a:t>的</a:t>
                      </a:r>
                      <a:r>
                        <a:rPr kumimoji="0" lang="zh-CN" altLang="en-US" sz="1600" b="1" i="0" u="none" strike="noStrike" cap="none" normalizeH="0" baseline="0" dirty="0">
                          <a:ln>
                            <a:noFill/>
                          </a:ln>
                          <a:solidFill>
                            <a:schemeClr val="tx1"/>
                          </a:solidFill>
                          <a:effectLst/>
                          <a:latin typeface="Arial"/>
                          <a:ea typeface="SimSun" pitchFamily="2" charset="-122"/>
                          <a:cs typeface="Arial"/>
                        </a:rPr>
                        <a:t>迫切性</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22:6-21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MS PGothic" pitchFamily="34" charset="-128"/>
                          <a:cs typeface="Arial"/>
                        </a:rPr>
                        <a:t>A.D. 95 </a:t>
                      </a:r>
                      <a:endParaRPr kumimoji="0" lang="en-US" sz="12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4348780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CN" altLang="en-US" dirty="0">
                <a:latin typeface="Arial" charset="0"/>
                <a:ea typeface="ＭＳ Ｐゴシック" charset="0"/>
              </a:rPr>
              <a:t>启</a:t>
            </a:r>
            <a:r>
              <a:rPr lang="en-US" dirty="0">
                <a:latin typeface="Arial" charset="0"/>
                <a:ea typeface="ＭＳ Ｐゴシック" charset="0"/>
              </a:rPr>
              <a:t>2–3)</a:t>
            </a:r>
          </a:p>
        </p:txBody>
      </p:sp>
      <p:pic>
        <p:nvPicPr>
          <p:cNvPr id="786434"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noChangeAspect="1"/>
          </p:cNvGrpSpPr>
          <p:nvPr/>
        </p:nvGrpSpPr>
        <p:grpSpPr bwMode="auto">
          <a:xfrm>
            <a:off x="971550" y="333375"/>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5" name="TextBox 34"/>
            <p:cNvSpPr txBox="1"/>
            <p:nvPr/>
          </p:nvSpPr>
          <p:spPr>
            <a:xfrm>
              <a:off x="3484471" y="836712"/>
              <a:ext cx="1887026" cy="392206"/>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10" name="TextBox 9"/>
          <p:cNvSpPr txBox="1"/>
          <p:nvPr/>
        </p:nvSpPr>
        <p:spPr>
          <a:xfrm>
            <a:off x="3376613" y="6423025"/>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861175" y="5127625"/>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14" name="TextBox 13"/>
          <p:cNvSpPr txBox="1"/>
          <p:nvPr/>
        </p:nvSpPr>
        <p:spPr>
          <a:xfrm>
            <a:off x="7292975" y="2895600"/>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16" name="TextBox 15"/>
          <p:cNvSpPr txBox="1"/>
          <p:nvPr/>
        </p:nvSpPr>
        <p:spPr>
          <a:xfrm>
            <a:off x="5781675" y="836613"/>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
        <p:nvSpPr>
          <p:cNvPr id="18" name="TextBox 17"/>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644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grpSp>
        <p:nvGrpSpPr>
          <p:cNvPr id="13" name="Group 12"/>
          <p:cNvGrpSpPr>
            <a:grpSpLocks noChangeAspect="1"/>
          </p:cNvGrpSpPr>
          <p:nvPr/>
        </p:nvGrpSpPr>
        <p:grpSpPr bwMode="auto">
          <a:xfrm>
            <a:off x="1476375" y="836613"/>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5" name="TextBox 14"/>
            <p:cNvSpPr txBox="1"/>
            <p:nvPr/>
          </p:nvSpPr>
          <p:spPr>
            <a:xfrm>
              <a:off x="3484525" y="836712"/>
              <a:ext cx="1886918" cy="462012"/>
            </a:xfrm>
            <a:prstGeom prst="rect">
              <a:avLst/>
            </a:prstGeom>
            <a:noFill/>
          </p:spPr>
          <p:txBody>
            <a:bodyPr>
              <a:spAutoFit/>
            </a:bodyPr>
            <a:lstStyle/>
            <a:p>
              <a:pPr algn="ctr">
                <a:defRPr/>
              </a:pPr>
              <a:r>
                <a:rPr lang="zh-SG" altLang="en-US" b="1" dirty="0">
                  <a:solidFill>
                    <a:srgbClr val="000000"/>
                  </a:solidFill>
                  <a:effectLst>
                    <a:outerShdw blurRad="38100" dist="38100" dir="2700000" algn="tl">
                      <a:srgbClr val="000000">
                        <a:alpha val="43137"/>
                      </a:srgbClr>
                    </a:outerShdw>
                  </a:effectLst>
                  <a:latin typeface="Arial"/>
                  <a:cs typeface="Arial"/>
                </a:rPr>
                <a:t>警告</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11" name="Group 10"/>
          <p:cNvGrpSpPr>
            <a:grpSpLocks noChangeAspect="1"/>
          </p:cNvGrpSpPr>
          <p:nvPr/>
        </p:nvGrpSpPr>
        <p:grpSpPr bwMode="auto">
          <a:xfrm>
            <a:off x="201612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告诫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9" name="Group 8"/>
          <p:cNvGrpSpPr>
            <a:grpSpLocks noChangeAspect="1"/>
          </p:cNvGrpSpPr>
          <p:nvPr/>
        </p:nvGrpSpPr>
        <p:grpSpPr bwMode="auto">
          <a:xfrm>
            <a:off x="2465388" y="1844675"/>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3422954" y="1879410"/>
              <a:ext cx="2010059" cy="46062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7" name="Group 6"/>
          <p:cNvGrpSpPr>
            <a:grpSpLocks noChangeAspect="1"/>
          </p:cNvGrpSpPr>
          <p:nvPr/>
        </p:nvGrpSpPr>
        <p:grpSpPr bwMode="auto">
          <a:xfrm>
            <a:off x="2987675" y="2349500"/>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3131798" y="2420331"/>
              <a:ext cx="2661035" cy="46204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6" name="Group 5"/>
          <p:cNvGrpSpPr>
            <a:grpSpLocks noChangeAspect="1"/>
          </p:cNvGrpSpPr>
          <p:nvPr/>
        </p:nvGrpSpPr>
        <p:grpSpPr bwMode="auto">
          <a:xfrm>
            <a:off x="3419475" y="2781300"/>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7" name="TextBox 26"/>
            <p:cNvSpPr txBox="1"/>
            <p:nvPr/>
          </p:nvSpPr>
          <p:spPr>
            <a:xfrm>
              <a:off x="3636531" y="3327021"/>
              <a:ext cx="1655931" cy="461957"/>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监督</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30" name="TextBox 29"/>
          <p:cNvSpPr txBox="1"/>
          <p:nvPr/>
        </p:nvSpPr>
        <p:spPr>
          <a:xfrm>
            <a:off x="2484438" y="3141663"/>
            <a:ext cx="719137" cy="46037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N/A</a:t>
            </a:r>
          </a:p>
        </p:txBody>
      </p:sp>
      <p:sp>
        <p:nvSpPr>
          <p:cNvPr id="31" name="TextBox 30"/>
          <p:cNvSpPr txBox="1"/>
          <p:nvPr/>
        </p:nvSpPr>
        <p:spPr>
          <a:xfrm>
            <a:off x="3959225" y="4508500"/>
            <a:ext cx="720725" cy="461963"/>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N/A</a:t>
            </a:r>
          </a:p>
        </p:txBody>
      </p:sp>
      <p:sp>
        <p:nvSpPr>
          <p:cNvPr id="32" name="TextBox 31"/>
          <p:cNvSpPr txBox="1"/>
          <p:nvPr/>
        </p:nvSpPr>
        <p:spPr>
          <a:xfrm>
            <a:off x="5292725" y="4292600"/>
            <a:ext cx="720725" cy="46037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N/A</a:t>
            </a:r>
          </a:p>
        </p:txBody>
      </p:sp>
      <p:sp>
        <p:nvSpPr>
          <p:cNvPr id="36" name="TextBox 35"/>
          <p:cNvSpPr txBox="1"/>
          <p:nvPr/>
        </p:nvSpPr>
        <p:spPr>
          <a:xfrm>
            <a:off x="3960813" y="6021388"/>
            <a:ext cx="719137" cy="460375"/>
          </a:xfrm>
          <a:prstGeom prst="rect">
            <a:avLst/>
          </a:prstGeom>
          <a:noFill/>
        </p:spPr>
        <p:txBody>
          <a:bodyPr>
            <a:spAutoFit/>
          </a:bodyPr>
          <a:lstStyle/>
          <a:p>
            <a:pPr algn="ctr">
              <a:defRPr/>
            </a:pPr>
            <a:r>
              <a:rPr lang="en-US" b="1" dirty="0">
                <a:solidFill>
                  <a:srgbClr val="000000"/>
                </a:solidFill>
                <a:effectLst>
                  <a:outerShdw blurRad="38100" dist="38100" dir="2700000" algn="tl">
                    <a:srgbClr val="000000">
                      <a:alpha val="43137"/>
                    </a:srgbClr>
                  </a:outerShdw>
                </a:effectLst>
                <a:latin typeface="Arial"/>
                <a:cs typeface="Arial"/>
              </a:rPr>
              <a:t>N/A</a:t>
            </a:r>
          </a:p>
        </p:txBody>
      </p:sp>
      <p:sp>
        <p:nvSpPr>
          <p:cNvPr id="37" name="TextBox 36"/>
          <p:cNvSpPr txBox="1"/>
          <p:nvPr/>
        </p:nvSpPr>
        <p:spPr>
          <a:xfrm>
            <a:off x="6154738" y="4724400"/>
            <a:ext cx="720725" cy="460375"/>
          </a:xfrm>
          <a:prstGeom prst="rect">
            <a:avLst/>
          </a:prstGeom>
          <a:noFill/>
        </p:spPr>
        <p:txBody>
          <a:bodyPr>
            <a:spAutoFit/>
          </a:bodyPr>
          <a:lstStyle/>
          <a:p>
            <a:pPr algn="ctr">
              <a:defRPr/>
            </a:pPr>
            <a:r>
              <a:rPr lang="en-US" b="1" dirty="0">
                <a:solidFill>
                  <a:srgbClr val="000000"/>
                </a:solidFill>
                <a:effectLst>
                  <a:outerShdw blurRad="38100" dist="38100" dir="2700000" algn="tl">
                    <a:srgbClr val="000000">
                      <a:alpha val="43137"/>
                    </a:srgbClr>
                  </a:outerShdw>
                </a:effectLst>
                <a:latin typeface="Arial"/>
                <a:cs typeface="Arial"/>
              </a:rPr>
              <a:t>N/A</a:t>
            </a:r>
          </a:p>
        </p:txBody>
      </p:sp>
    </p:spTree>
    <p:extLst>
      <p:ext uri="{BB962C8B-B14F-4D97-AF65-F5344CB8AC3E}">
        <p14:creationId xmlns:p14="http://schemas.microsoft.com/office/powerpoint/2010/main" val="571340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407" tIns="45704" rIns="91407" bIns="45704"/>
          <a:lstStyle/>
          <a:p>
            <a:pPr defTabSz="914071" eaLnBrk="1" hangingPunct="1"/>
            <a:endParaRPr lang="en-US">
              <a:solidFill>
                <a:prstClr val="white"/>
              </a:solidFill>
            </a:endParaRPr>
          </a:p>
        </p:txBody>
      </p:sp>
      <p:sp>
        <p:nvSpPr>
          <p:cNvPr id="206852" name="Text Box 6"/>
          <p:cNvSpPr txBox="1">
            <a:spLocks noChangeArrowheads="1"/>
          </p:cNvSpPr>
          <p:nvPr/>
        </p:nvSpPr>
        <p:spPr bwMode="auto">
          <a:xfrm>
            <a:off x="8442325" y="41279"/>
            <a:ext cx="698111" cy="461633"/>
          </a:xfrm>
          <a:prstGeom prst="rect">
            <a:avLst/>
          </a:prstGeom>
          <a:noFill/>
          <a:ln>
            <a:noFill/>
          </a:ln>
        </p:spPr>
        <p:txBody>
          <a:bodyPr wrap="none" lIns="91407" tIns="45704" rIns="91407" bIns="45704">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071"/>
            <a:r>
              <a:rPr lang="en-US" b="1">
                <a:solidFill>
                  <a:srgbClr val="FFFFFF"/>
                </a:solidFill>
                <a:latin typeface="Arial"/>
                <a:cs typeface="Arial"/>
              </a:rPr>
              <a:t>176</a:t>
            </a:r>
            <a:endParaRPr lang="en-US">
              <a:solidFill>
                <a:srgbClr val="FFFFFF"/>
              </a:solidFill>
              <a:latin typeface="Arial"/>
              <a:cs typeface="Arial"/>
            </a:endParaRPr>
          </a:p>
        </p:txBody>
      </p:sp>
      <p:sp>
        <p:nvSpPr>
          <p:cNvPr id="206853" name="Title 1"/>
          <p:cNvSpPr>
            <a:spLocks noGrp="1"/>
          </p:cNvSpPr>
          <p:nvPr>
            <p:ph type="title" idx="4294967295"/>
          </p:nvPr>
        </p:nvSpPr>
        <p:spPr>
          <a:xfrm>
            <a:off x="0" y="5638800"/>
            <a:ext cx="4267200" cy="1206500"/>
          </a:xfrm>
          <a:solidFill>
            <a:srgbClr val="000000"/>
          </a:solidFill>
        </p:spPr>
        <p:txBody>
          <a:bodyPr/>
          <a:lstStyle/>
          <a:p>
            <a:r>
              <a:rPr lang="zh-CN" altLang="en-US" sz="3600" b="1" dirty="0">
                <a:solidFill>
                  <a:srgbClr val="FFFFFF"/>
                </a:solidFill>
                <a:latin typeface="Arial" charset="0"/>
                <a:cs typeface="Arial" charset="0"/>
              </a:rPr>
              <a:t>以弗所是</a:t>
            </a:r>
            <a:br>
              <a:rPr lang="en-US" altLang="zh-CN" sz="3600" b="1" dirty="0">
                <a:solidFill>
                  <a:srgbClr val="FFFFFF"/>
                </a:solidFill>
                <a:latin typeface="Arial" charset="0"/>
                <a:cs typeface="Arial" charset="0"/>
              </a:rPr>
            </a:br>
            <a:r>
              <a:rPr lang="zh-CN" altLang="en-US" sz="3600" b="1" dirty="0">
                <a:solidFill>
                  <a:srgbClr val="FFFFFF"/>
                </a:solidFill>
                <a:latin typeface="Arial" charset="0"/>
                <a:cs typeface="Arial" charset="0"/>
              </a:rPr>
              <a:t>亚洲的首都</a:t>
            </a:r>
            <a:endParaRPr lang="en-US" sz="3600" b="1" dirty="0">
              <a:solidFill>
                <a:srgbClr val="FFFFFF"/>
              </a:solidFill>
              <a:latin typeface="Arial" charset="0"/>
              <a:cs typeface="Arial" charset="0"/>
            </a:endParaRPr>
          </a:p>
        </p:txBody>
      </p:sp>
    </p:spTree>
    <p:extLst>
      <p:ext uri="{BB962C8B-B14F-4D97-AF65-F5344CB8AC3E}">
        <p14:creationId xmlns:p14="http://schemas.microsoft.com/office/powerpoint/2010/main" val="661702439"/>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0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838200" y="762000"/>
            <a:ext cx="7162800" cy="14462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50000"/>
              </a:spcBef>
            </a:pPr>
            <a:r>
              <a:rPr lang="zh-CN" altLang="en-US" sz="4400" b="1" dirty="0">
                <a:solidFill>
                  <a:srgbClr val="FFFFFF"/>
                </a:solidFill>
                <a:latin typeface="SimSun" pitchFamily="2" charset="-122"/>
                <a:ea typeface="SimSun" pitchFamily="2" charset="-122"/>
              </a:rPr>
              <a:t>然而有一件事我要责备你、就是你把起初的爱心离弃了。 </a:t>
            </a:r>
            <a:endParaRPr lang="en-US" sz="4400" b="1" dirty="0">
              <a:solidFill>
                <a:srgbClr val="FFFFFF"/>
              </a:solidFill>
              <a:latin typeface="SimSun" pitchFamily="2" charset="-122"/>
              <a:ea typeface="SimSun" pitchFamily="2" charset="-122"/>
            </a:endParaRPr>
          </a:p>
        </p:txBody>
      </p:sp>
      <p:sp>
        <p:nvSpPr>
          <p:cNvPr id="657411" name="Title 4"/>
          <p:cNvSpPr>
            <a:spLocks noGrp="1"/>
          </p:cNvSpPr>
          <p:nvPr>
            <p:ph type="title" idx="4294967295"/>
          </p:nvPr>
        </p:nvSpPr>
        <p:spPr>
          <a:xfrm>
            <a:off x="3886200" y="5715000"/>
            <a:ext cx="5029200" cy="838200"/>
          </a:xfrm>
          <a:noFill/>
        </p:spPr>
        <p:txBody>
          <a:bodyPr/>
          <a:lstStyle/>
          <a:p>
            <a:r>
              <a:rPr lang="zh-TW" altLang="en-US" sz="4000" b="1">
                <a:solidFill>
                  <a:srgbClr val="FFFFFF"/>
                </a:solidFill>
                <a:latin typeface="SimSun" pitchFamily="2" charset="-122"/>
                <a:ea typeface="SimSun" pitchFamily="2" charset="-122"/>
              </a:rPr>
              <a:t>启 示 录</a:t>
            </a:r>
            <a:r>
              <a:rPr lang="en-US" altLang="ja-JP" sz="4000" b="1">
                <a:solidFill>
                  <a:srgbClr val="FFFFFF"/>
                </a:solidFill>
                <a:latin typeface="SimSun" pitchFamily="2" charset="-122"/>
                <a:ea typeface="SimSun" pitchFamily="2" charset="-122"/>
              </a:rPr>
              <a:t> </a:t>
            </a:r>
            <a:r>
              <a:rPr lang="en-US" altLang="ja-JP" sz="4000" b="1">
                <a:solidFill>
                  <a:srgbClr val="FFFFFF"/>
                </a:solidFill>
              </a:rPr>
              <a:t>2:4</a:t>
            </a:r>
            <a:endParaRPr lang="en-US" sz="4000" b="1">
              <a:solidFill>
                <a:srgbClr val="FFFFFF"/>
              </a:solidFill>
            </a:endParaRPr>
          </a:p>
        </p:txBody>
      </p:sp>
    </p:spTree>
    <p:extLst>
      <p:ext uri="{BB962C8B-B14F-4D97-AF65-F5344CB8AC3E}">
        <p14:creationId xmlns:p14="http://schemas.microsoft.com/office/powerpoint/2010/main" val="2973989720"/>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ctrTitle"/>
          </p:nvPr>
        </p:nvSpPr>
        <p:spPr>
          <a:xfrm>
            <a:off x="0" y="5019298"/>
            <a:ext cx="9144000" cy="1809224"/>
          </a:xfrm>
          <a:noFill/>
        </p:spPr>
        <p:txBody>
          <a:bodyPr/>
          <a:lstStyle/>
          <a:p>
            <a:pPr eaLnBrk="1" hangingPunct="1"/>
            <a:r>
              <a:rPr lang="zh-CN" altLang="en-US" sz="4000" b="1" dirty="0">
                <a:latin typeface="Arial" charset="0"/>
                <a:ea typeface="Osaka" charset="0"/>
                <a:cs typeface="Osaka" charset="0"/>
              </a:rPr>
              <a:t>如何应对苦难？</a:t>
            </a:r>
            <a:br>
              <a:rPr lang="en-US" altLang="zh-CN" sz="4000" b="1" dirty="0">
                <a:latin typeface="Arial" charset="0"/>
                <a:ea typeface="Osaka" charset="0"/>
                <a:cs typeface="Osaka" charset="0"/>
              </a:rPr>
            </a:br>
            <a:r>
              <a:rPr lang="zh-CN" altLang="en-US" sz="4000" b="1" dirty="0">
                <a:latin typeface="Arial" charset="0"/>
                <a:ea typeface="Osaka" charset="0"/>
                <a:cs typeface="Osaka" charset="0"/>
              </a:rPr>
              <a:t>耶稣给士每拿教会</a:t>
            </a:r>
            <a:r>
              <a:rPr lang="en-US" altLang="zh-CN" sz="4000" b="1" dirty="0">
                <a:latin typeface="Arial" charset="0"/>
                <a:ea typeface="Osaka" charset="0"/>
                <a:cs typeface="Osaka" charset="0"/>
              </a:rPr>
              <a:t>3</a:t>
            </a:r>
            <a:r>
              <a:rPr lang="zh-CN" altLang="en-US" sz="4000" b="1" dirty="0">
                <a:latin typeface="Arial" charset="0"/>
                <a:ea typeface="Osaka" charset="0"/>
                <a:cs typeface="Osaka" charset="0"/>
              </a:rPr>
              <a:t>个方法</a:t>
            </a:r>
            <a:endParaRPr lang="en-US" sz="4000" b="1" dirty="0">
              <a:solidFill>
                <a:schemeClr val="bg1"/>
              </a:solidFill>
              <a:latin typeface="Arial" charset="0"/>
              <a:ea typeface="Osaka" charset="0"/>
              <a:cs typeface="Osaka" charset="0"/>
            </a:endParaRPr>
          </a:p>
        </p:txBody>
      </p:sp>
      <p:pic>
        <p:nvPicPr>
          <p:cNvPr id="2" name="Picture 1" descr="man and girl pray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28"/>
            <a:ext cx="9144000" cy="5151120"/>
          </a:xfrm>
          <a:prstGeom prst="rect">
            <a:avLst/>
          </a:prstGeom>
        </p:spPr>
      </p:pic>
    </p:spTree>
    <p:extLst>
      <p:ext uri="{BB962C8B-B14F-4D97-AF65-F5344CB8AC3E}">
        <p14:creationId xmlns:p14="http://schemas.microsoft.com/office/powerpoint/2010/main" val="14697139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a:t>
            </a:r>
            <a:r>
              <a:rPr lang="zh-CN" altLang="en-US" sz="4000" b="1" kern="1200" dirty="0">
                <a:solidFill>
                  <a:srgbClr val="FFFFFF"/>
                </a:solidFill>
                <a:effectLst>
                  <a:glow rad="152400">
                    <a:schemeClr val="tx1"/>
                  </a:glow>
                </a:effectLst>
                <a:latin typeface="Arial"/>
                <a:ea typeface="ＭＳ Ｐゴシック"/>
                <a:cs typeface="Arial"/>
              </a:rPr>
              <a:t>要知道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耶稣</a:t>
            </a:r>
            <a:br>
              <a:rPr lang="en-US" altLang="zh-CN" sz="4000" b="1" kern="1200" dirty="0">
                <a:solidFill>
                  <a:srgbClr val="FFFFFF"/>
                </a:solidFill>
                <a:effectLst>
                  <a:glow rad="152400">
                    <a:schemeClr val="tx1"/>
                  </a:glow>
                </a:effectLst>
                <a:latin typeface="Arial"/>
                <a:ea typeface="ＭＳ Ｐゴシック"/>
                <a:cs typeface="Arial"/>
              </a:rPr>
            </a:br>
            <a:r>
              <a:rPr lang="zh-CN" altLang="en-US" sz="7200" b="1" kern="1200" dirty="0">
                <a:solidFill>
                  <a:srgbClr val="FFFF00"/>
                </a:solidFill>
                <a:effectLst>
                  <a:glow rad="152400">
                    <a:schemeClr val="tx1"/>
                  </a:glow>
                </a:effectLst>
                <a:latin typeface="Arial"/>
                <a:ea typeface="ＭＳ Ｐゴシック"/>
                <a:cs typeface="Arial"/>
              </a:rPr>
              <a:t>懂得</a:t>
            </a:r>
            <a:r>
              <a:rPr lang="en-US" altLang="zh-CN" sz="7200" b="1" kern="1200" dirty="0">
                <a:solidFill>
                  <a:srgbClr val="FFFF00"/>
                </a:solidFill>
                <a:effectLst>
                  <a:glow rad="152400">
                    <a:schemeClr val="tx1"/>
                  </a:glow>
                </a:effectLst>
                <a:latin typeface="Arial"/>
                <a:ea typeface="ＭＳ Ｐゴシック"/>
                <a:cs typeface="Arial"/>
              </a:rPr>
              <a:t>/</a:t>
            </a:r>
            <a:r>
              <a:rPr lang="zh-CN" altLang="en-US" sz="7200" b="1" kern="1200" dirty="0">
                <a:solidFill>
                  <a:srgbClr val="FFFF00"/>
                </a:solidFill>
                <a:effectLst>
                  <a:glow rad="152400">
                    <a:schemeClr val="tx1"/>
                  </a:glow>
                </a:effectLst>
                <a:latin typeface="Arial"/>
                <a:ea typeface="ＭＳ Ｐゴシック"/>
                <a:cs typeface="Arial"/>
              </a:rPr>
              <a:t>知晓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你的苦难</a:t>
            </a:r>
            <a:r>
              <a:rPr lang="en-US" sz="4000" b="1" kern="1200" dirty="0">
                <a:solidFill>
                  <a:srgbClr val="FFFFFF"/>
                </a:solidFill>
                <a:effectLst>
                  <a:glow rad="152400">
                    <a:schemeClr val="tx1"/>
                  </a:glow>
                </a:effectLst>
                <a:latin typeface="Arial"/>
                <a:ea typeface="ＭＳ Ｐゴシック"/>
                <a:cs typeface="Arial"/>
              </a:rPr>
              <a:t> (2:8-9) </a:t>
            </a:r>
            <a:endParaRPr lang="en-US" dirty="0"/>
          </a:p>
        </p:txBody>
      </p:sp>
    </p:spTree>
    <p:extLst>
      <p:ext uri="{BB962C8B-B14F-4D97-AF65-F5344CB8AC3E}">
        <p14:creationId xmlns:p14="http://schemas.microsoft.com/office/powerpoint/2010/main" val="20639409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920156" y="5013325"/>
            <a:ext cx="1887537"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521143" y="4984750"/>
            <a:ext cx="1885950"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325755" y="4362337"/>
            <a:ext cx="2390775"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2268538" y="2565400"/>
            <a:ext cx="1885950" cy="400110"/>
          </a:xfrm>
          <a:prstGeom prst="rect">
            <a:avLst/>
          </a:prstGeom>
          <a:noFill/>
        </p:spPr>
        <p:txBody>
          <a:bodyPr>
            <a:spAutoFit/>
          </a:bodyPr>
          <a:lstStyle/>
          <a:p>
            <a:pPr algn="r">
              <a:defRPr/>
            </a:pPr>
            <a:r>
              <a:rPr lang="zh-SG" altLang="en-US" sz="2000" b="1" dirty="0">
                <a:solidFill>
                  <a:srgbClr val="FFFF00"/>
                </a:solidFill>
                <a:effectLst>
                  <a:outerShdw blurRad="38100" dist="38100" dir="2700000" algn="tl">
                    <a:srgbClr val="000000">
                      <a:alpha val="43137"/>
                    </a:srgbClr>
                  </a:outerShdw>
                </a:effectLst>
                <a:latin typeface="Arial"/>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331755" y="3890385"/>
            <a:ext cx="1887537"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sp>
        <p:nvSpPr>
          <p:cNvPr id="7803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Tree>
    <p:extLst>
      <p:ext uri="{BB962C8B-B14F-4D97-AF65-F5344CB8AC3E}">
        <p14:creationId xmlns:p14="http://schemas.microsoft.com/office/powerpoint/2010/main" val="2775729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nodeType="afterGroup">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par>
                          <p:cTn id="49" fill="hold" nodeType="afterGroup">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129879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963DE-6288-BBFC-3616-B617CC3B35FB}"/>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66649968-75DE-CB9A-ECE7-6969D8BA793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79446AAE-76DA-283E-71FD-938D7AB20950}"/>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a:extLst>
              <a:ext uri="{FF2B5EF4-FFF2-40B4-BE49-F238E27FC236}">
                <a16:creationId xmlns:a16="http://schemas.microsoft.com/office/drawing/2014/main" id="{E3ECDE4E-3748-C629-2268-E5F66746A8E4}"/>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B5B860D5-7BE3-C848-499E-74F4A88B6D26}"/>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6614F394-5682-61DF-C515-DD56F974B44B}"/>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A3020D8F-18FD-647A-FFBD-B277140BA8B3}"/>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D6F947E5-FEA9-F575-B111-2472F0BF80D5}"/>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45995013-D640-3037-766B-CD6C679658C6}"/>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D2C4DAEC-BE26-8299-6FFE-B019B95D1128}"/>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ED569E50-B7FB-F4D7-4708-FD375CA7E605}"/>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0A3C1D1C-C3D5-3CAB-3306-18803CC9CA26}"/>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0C030885-0FD1-CBA0-62F2-205996F01EC5}"/>
                </a:ext>
              </a:extLst>
            </p:cNvPr>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a:extLst>
                <a:ext uri="{FF2B5EF4-FFF2-40B4-BE49-F238E27FC236}">
                  <a16:creationId xmlns:a16="http://schemas.microsoft.com/office/drawing/2014/main" id="{F0D3A002-C450-D067-80C9-A3CDE0D25820}"/>
                </a:ext>
              </a:extLst>
            </p:cNvPr>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BB925C17-0C9E-6DE0-F9D4-DE36B3377F7C}"/>
              </a:ext>
            </a:extLst>
          </p:cNvPr>
          <p:cNvGrpSpPr>
            <a:grpSpLocks/>
          </p:cNvGrpSpPr>
          <p:nvPr/>
        </p:nvGrpSpPr>
        <p:grpSpPr bwMode="auto">
          <a:xfrm>
            <a:off x="2987674" y="2349500"/>
            <a:ext cx="2811463" cy="2663825"/>
            <a:chOff x="2983931" y="2348880"/>
            <a:chExt cx="2963986" cy="2664296"/>
          </a:xfrm>
        </p:grpSpPr>
        <p:sp>
          <p:nvSpPr>
            <p:cNvPr id="41" name="Oval 23">
              <a:extLst>
                <a:ext uri="{FF2B5EF4-FFF2-40B4-BE49-F238E27FC236}">
                  <a16:creationId xmlns:a16="http://schemas.microsoft.com/office/drawing/2014/main" id="{D93CEA79-4700-7A40-5D86-8226659ED6CD}"/>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33FFDC32-CC94-23C3-5EC9-4FBD7C16315B}"/>
                </a:ext>
              </a:extLst>
            </p:cNvPr>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spTree>
    <p:extLst>
      <p:ext uri="{BB962C8B-B14F-4D97-AF65-F5344CB8AC3E}">
        <p14:creationId xmlns:p14="http://schemas.microsoft.com/office/powerpoint/2010/main" val="80982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823C6-6613-1B5C-750A-C3F3B2F13AD8}"/>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33F9F93B-7E0B-B6D8-4AFD-4AA0B5814C3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A4A8A248-8A65-B372-C052-1B24475F1215}"/>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a:extLst>
              <a:ext uri="{FF2B5EF4-FFF2-40B4-BE49-F238E27FC236}">
                <a16:creationId xmlns:a16="http://schemas.microsoft.com/office/drawing/2014/main" id="{9C40C1A6-324E-A182-DEBC-A1F171C254BE}"/>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578DD110-84FE-40E9-E8ED-84F1EEA74BBC}"/>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5A8A2177-521F-9D2A-4176-1407FA0C53EF}"/>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DE2E9E30-BC70-03F2-F838-80782D301F42}"/>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9BEFA6D3-3E29-D39D-6CF2-4F2AF8DB7240}"/>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778849BE-F3C3-B526-9BEE-28C6C117D47B}"/>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F1FAC8CE-41B4-2A57-31A0-A1A92813415A}"/>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B2BD7CB8-659A-1275-C1F2-DAF9BB2E9B59}"/>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47880CA4-8C70-D826-49CD-184DCB58ECB1}"/>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ECC8EE48-1A0A-44BB-7AAF-6043A20FB0C4}"/>
                </a:ext>
              </a:extLst>
            </p:cNvPr>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a:extLst>
                <a:ext uri="{FF2B5EF4-FFF2-40B4-BE49-F238E27FC236}">
                  <a16:creationId xmlns:a16="http://schemas.microsoft.com/office/drawing/2014/main" id="{7D9EDED7-ED58-A530-0B2C-F34FF3B4A8AF}"/>
                </a:ext>
              </a:extLst>
            </p:cNvPr>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1281A8D7-258F-56B6-1315-4EBD82F32EC5}"/>
              </a:ext>
            </a:extLst>
          </p:cNvPr>
          <p:cNvGrpSpPr>
            <a:grpSpLocks/>
          </p:cNvGrpSpPr>
          <p:nvPr/>
        </p:nvGrpSpPr>
        <p:grpSpPr bwMode="auto">
          <a:xfrm>
            <a:off x="2987674" y="2349500"/>
            <a:ext cx="2811463" cy="2663825"/>
            <a:chOff x="2983931" y="2348880"/>
            <a:chExt cx="2963986" cy="2664296"/>
          </a:xfrm>
        </p:grpSpPr>
        <p:sp>
          <p:nvSpPr>
            <p:cNvPr id="41" name="Oval 23">
              <a:extLst>
                <a:ext uri="{FF2B5EF4-FFF2-40B4-BE49-F238E27FC236}">
                  <a16:creationId xmlns:a16="http://schemas.microsoft.com/office/drawing/2014/main" id="{24217C74-6706-D6D1-00F9-61DBE9A5E210}"/>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6A34009D-2BD3-3F4A-2A43-8669B27D7A77}"/>
                </a:ext>
              </a:extLst>
            </p:cNvPr>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a:extLst>
              <a:ext uri="{FF2B5EF4-FFF2-40B4-BE49-F238E27FC236}">
                <a16:creationId xmlns:a16="http://schemas.microsoft.com/office/drawing/2014/main" id="{97BE0763-2BEE-4492-241F-9DFE8F09EE13}"/>
              </a:ext>
            </a:extLst>
          </p:cNvPr>
          <p:cNvGrpSpPr>
            <a:grpSpLocks/>
          </p:cNvGrpSpPr>
          <p:nvPr/>
        </p:nvGrpSpPr>
        <p:grpSpPr bwMode="auto">
          <a:xfrm>
            <a:off x="2555875" y="1844675"/>
            <a:ext cx="3671888" cy="3671888"/>
            <a:chOff x="2555776" y="1844824"/>
            <a:chExt cx="3744416" cy="3672408"/>
          </a:xfrm>
        </p:grpSpPr>
        <p:sp>
          <p:nvSpPr>
            <p:cNvPr id="44" name="Oval 21">
              <a:extLst>
                <a:ext uri="{FF2B5EF4-FFF2-40B4-BE49-F238E27FC236}">
                  <a16:creationId xmlns:a16="http://schemas.microsoft.com/office/drawing/2014/main" id="{AAEB9333-C84D-D76B-343D-9E08CFC3CE4A}"/>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a:extLst>
                <a:ext uri="{FF2B5EF4-FFF2-40B4-BE49-F238E27FC236}">
                  <a16:creationId xmlns:a16="http://schemas.microsoft.com/office/drawing/2014/main" id="{0741065C-EBEF-BFBE-D694-DBB4BD24C86D}"/>
                </a:ext>
              </a:extLst>
            </p:cNvPr>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231735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75" y="4730552"/>
            <a:ext cx="7358063" cy="2051248"/>
          </a:xfrm>
        </p:spPr>
        <p:txBody>
          <a:bodyPr anchor="ctr"/>
          <a:lstStyle/>
          <a:p>
            <a:r>
              <a:rPr lang="zh-CN" altLang="en-US" sz="4400" b="1" dirty="0">
                <a:latin typeface="Arial"/>
                <a:ea typeface="Times New Roman"/>
                <a:cs typeface="Arial"/>
              </a:rPr>
              <a:t>感谢耶稣</a:t>
            </a:r>
            <a:br>
              <a:rPr lang="en-US" altLang="zh-CN" sz="4400" b="1" dirty="0">
                <a:latin typeface="Arial"/>
                <a:ea typeface="Times New Roman"/>
                <a:cs typeface="Arial"/>
              </a:rPr>
            </a:br>
            <a:r>
              <a:rPr lang="zh-CN" altLang="en-US" sz="4400" b="1" dirty="0">
                <a:latin typeface="Arial"/>
                <a:ea typeface="Times New Roman"/>
                <a:cs typeface="Arial"/>
              </a:rPr>
              <a:t>祂知道你正在受何种苦</a:t>
            </a:r>
            <a:endParaRPr lang="en-US" sz="19900" b="1" dirty="0"/>
          </a:p>
        </p:txBody>
      </p:sp>
    </p:spTree>
    <p:extLst>
      <p:ext uri="{BB962C8B-B14F-4D97-AF65-F5344CB8AC3E}">
        <p14:creationId xmlns:p14="http://schemas.microsoft.com/office/powerpoint/2010/main" val="334599956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001" y="2189127"/>
            <a:ext cx="6350000" cy="4229100"/>
          </a:xfrm>
          <a:prstGeom prst="rect">
            <a:avLst/>
          </a:prstGeom>
        </p:spPr>
      </p:pic>
      <p:sp>
        <p:nvSpPr>
          <p:cNvPr id="4" name="Title 1"/>
          <p:cNvSpPr txBox="1">
            <a:spLocks/>
          </p:cNvSpPr>
          <p:nvPr/>
        </p:nvSpPr>
        <p:spPr bwMode="auto">
          <a:xfrm>
            <a:off x="0" y="6418228"/>
            <a:ext cx="9144000" cy="43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1600" b="1" dirty="0">
                <a:solidFill>
                  <a:srgbClr val="FFFFFF"/>
                </a:solidFill>
              </a:rPr>
              <a:t>http://</a:t>
            </a:r>
            <a:r>
              <a:rPr lang="en-US" sz="1600" b="1" dirty="0" err="1">
                <a:solidFill>
                  <a:srgbClr val="FFFFFF"/>
                </a:solidFill>
              </a:rPr>
              <a:t>abcnews.go.com</a:t>
            </a:r>
            <a:r>
              <a:rPr lang="en-US" sz="1600" b="1" dirty="0">
                <a:solidFill>
                  <a:srgbClr val="FFFFFF"/>
                </a:solidFill>
              </a:rPr>
              <a:t>/Health/meet-toddler-feels-pain/</a:t>
            </a:r>
            <a:r>
              <a:rPr lang="en-US" sz="1600" b="1" dirty="0" err="1">
                <a:solidFill>
                  <a:srgbClr val="FFFFFF"/>
                </a:solidFill>
              </a:rPr>
              <a:t>story?id</a:t>
            </a:r>
            <a:r>
              <a:rPr lang="en-US" sz="1600" b="1" dirty="0">
                <a:solidFill>
                  <a:srgbClr val="FFFFFF"/>
                </a:solidFill>
              </a:rPr>
              <a:t>=20658484</a:t>
            </a:r>
            <a:endParaRPr lang="en-US" sz="1100" b="1" dirty="0">
              <a:solidFill>
                <a:srgbClr val="FFFFFF"/>
              </a:solidFill>
            </a:endParaRPr>
          </a:p>
        </p:txBody>
      </p:sp>
      <p:pic>
        <p:nvPicPr>
          <p:cNvPr id="7" name="Picture 6"/>
          <p:cNvPicPr>
            <a:picLocks noChangeAspect="1"/>
          </p:cNvPicPr>
          <p:nvPr/>
        </p:nvPicPr>
        <p:blipFill>
          <a:blip r:embed="rId4"/>
          <a:stretch>
            <a:fillRect/>
          </a:stretch>
        </p:blipFill>
        <p:spPr>
          <a:xfrm>
            <a:off x="0" y="1274728"/>
            <a:ext cx="9144000" cy="5143500"/>
          </a:xfrm>
          <a:prstGeom prst="rect">
            <a:avLst/>
          </a:prstGeom>
        </p:spPr>
      </p:pic>
      <p:pic>
        <p:nvPicPr>
          <p:cNvPr id="6" name="Picture 5"/>
          <p:cNvPicPr>
            <a:picLocks noChangeAspect="1"/>
          </p:cNvPicPr>
          <p:nvPr/>
        </p:nvPicPr>
        <p:blipFill rotWithShape="1">
          <a:blip r:embed="rId5"/>
          <a:srcRect l="25690" t="3174" r="22230" b="3604"/>
          <a:stretch/>
        </p:blipFill>
        <p:spPr>
          <a:xfrm>
            <a:off x="0" y="1464463"/>
            <a:ext cx="2974590" cy="3993333"/>
          </a:xfrm>
          <a:prstGeom prst="rect">
            <a:avLst/>
          </a:prstGeom>
        </p:spPr>
      </p:pic>
      <p:sp>
        <p:nvSpPr>
          <p:cNvPr id="2" name="Title 1"/>
          <p:cNvSpPr>
            <a:spLocks noGrp="1"/>
          </p:cNvSpPr>
          <p:nvPr>
            <p:ph type="title"/>
          </p:nvPr>
        </p:nvSpPr>
        <p:spPr>
          <a:xfrm>
            <a:off x="685800" y="57939"/>
            <a:ext cx="7772400" cy="1579527"/>
          </a:xfrm>
        </p:spPr>
        <p:txBody>
          <a:bodyPr/>
          <a:lstStyle/>
          <a:p>
            <a:r>
              <a:rPr lang="zh-CN" altLang="en-US" sz="6000" b="1" dirty="0">
                <a:effectLst>
                  <a:glow rad="152400">
                    <a:schemeClr val="tx1"/>
                  </a:glow>
                </a:effectLst>
              </a:rPr>
              <a:t>以撒 布朗</a:t>
            </a:r>
            <a:br>
              <a:rPr lang="en-US" altLang="zh-CN" sz="6000" b="1" dirty="0">
                <a:effectLst>
                  <a:glow rad="152400">
                    <a:schemeClr val="tx1"/>
                  </a:glow>
                </a:effectLst>
              </a:rPr>
            </a:br>
            <a:r>
              <a:rPr lang="zh-CN" altLang="en-US" b="1" dirty="0">
                <a:effectLst>
                  <a:glow rad="152400">
                    <a:schemeClr val="tx1"/>
                  </a:glow>
                </a:effectLst>
              </a:rPr>
              <a:t>感受不到痛的男孩</a:t>
            </a:r>
            <a:endParaRPr lang="en-US" b="1" dirty="0">
              <a:effectLst>
                <a:glow rad="152400">
                  <a:schemeClr val="tx1"/>
                </a:glow>
              </a:effectLst>
            </a:endParaRPr>
          </a:p>
        </p:txBody>
      </p:sp>
    </p:spTree>
    <p:extLst>
      <p:ext uri="{BB962C8B-B14F-4D97-AF65-F5344CB8AC3E}">
        <p14:creationId xmlns:p14="http://schemas.microsoft.com/office/powerpoint/2010/main" val="54314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9758"/>
            <a:ext cx="7772400" cy="1579527"/>
          </a:xfrm>
        </p:spPr>
        <p:txBody>
          <a:bodyPr/>
          <a:lstStyle/>
          <a:p>
            <a:r>
              <a:rPr lang="en-US" sz="6000" b="1" dirty="0"/>
              <a:t>Isaac Brown</a:t>
            </a:r>
            <a:br>
              <a:rPr lang="en-US" sz="6000" b="1" dirty="0"/>
            </a:br>
            <a:r>
              <a:rPr lang="en-US" dirty="0"/>
              <a:t>The Boy Who Feels NO Pain</a:t>
            </a:r>
          </a:p>
        </p:txBody>
      </p:sp>
      <p:pic>
        <p:nvPicPr>
          <p:cNvPr id="6" name="Picture 5"/>
          <p:cNvPicPr>
            <a:picLocks noChangeAspect="1"/>
          </p:cNvPicPr>
          <p:nvPr/>
        </p:nvPicPr>
        <p:blipFill>
          <a:blip r:embed="rId3"/>
          <a:stretch>
            <a:fillRect/>
          </a:stretch>
        </p:blipFill>
        <p:spPr>
          <a:xfrm>
            <a:off x="787401" y="0"/>
            <a:ext cx="7558988" cy="6858000"/>
          </a:xfrm>
          <a:prstGeom prst="rect">
            <a:avLst/>
          </a:prstGeom>
        </p:spPr>
      </p:pic>
      <p:sp>
        <p:nvSpPr>
          <p:cNvPr id="4" name="Title 1"/>
          <p:cNvSpPr txBox="1">
            <a:spLocks/>
          </p:cNvSpPr>
          <p:nvPr/>
        </p:nvSpPr>
        <p:spPr bwMode="auto">
          <a:xfrm>
            <a:off x="0" y="6418228"/>
            <a:ext cx="9144000" cy="43977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1600" b="1" dirty="0">
                <a:solidFill>
                  <a:srgbClr val="FFFFFF"/>
                </a:solidFill>
              </a:rPr>
              <a:t>http://</a:t>
            </a:r>
            <a:r>
              <a:rPr lang="en-US" sz="1600" b="1" dirty="0" err="1">
                <a:solidFill>
                  <a:srgbClr val="FFFFFF"/>
                </a:solidFill>
              </a:rPr>
              <a:t>www.medicaldaily.com</a:t>
            </a:r>
            <a:r>
              <a:rPr lang="en-US" sz="1600" b="1" dirty="0">
                <a:solidFill>
                  <a:srgbClr val="FFFFFF"/>
                </a:solidFill>
              </a:rPr>
              <a:t>/can-boy-who-feels-no-pain-help-chronic-pain-sufferers-261005</a:t>
            </a:r>
            <a:endParaRPr lang="en-US" sz="1100" b="1" dirty="0">
              <a:solidFill>
                <a:srgbClr val="FFFFFF"/>
              </a:solidFill>
            </a:endParaRPr>
          </a:p>
        </p:txBody>
      </p:sp>
      <p:sp>
        <p:nvSpPr>
          <p:cNvPr id="7" name="Title 1"/>
          <p:cNvSpPr txBox="1">
            <a:spLocks/>
          </p:cNvSpPr>
          <p:nvPr/>
        </p:nvSpPr>
        <p:spPr bwMode="auto">
          <a:xfrm>
            <a:off x="0" y="2418316"/>
            <a:ext cx="9144000" cy="376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3200" b="1" dirty="0">
                <a:solidFill>
                  <a:srgbClr val="FFFFFF"/>
                </a:solidFill>
                <a:effectLst>
                  <a:glow rad="152400">
                    <a:srgbClr val="000000"/>
                  </a:glow>
                </a:effectLst>
              </a:rPr>
              <a:t>“</a:t>
            </a:r>
            <a:r>
              <a:rPr lang="zh-CN" altLang="en-US" sz="3200" b="1" dirty="0">
                <a:solidFill>
                  <a:srgbClr val="FFFFFF"/>
                </a:solidFill>
                <a:effectLst>
                  <a:glow rad="152400">
                    <a:srgbClr val="000000"/>
                  </a:glow>
                </a:effectLst>
              </a:rPr>
              <a:t>当初医生得出诊断，他们说他们也不能做什么，至少当时是这样” 母亲凯莉回忆说。</a:t>
            </a:r>
            <a:r>
              <a:rPr lang="en-US" sz="3200" b="1" dirty="0">
                <a:solidFill>
                  <a:srgbClr val="FFFFFF"/>
                </a:solidFill>
                <a:effectLst>
                  <a:glow rad="152400">
                    <a:srgbClr val="000000"/>
                  </a:glow>
                </a:effectLst>
              </a:rPr>
              <a:t>“</a:t>
            </a:r>
            <a:r>
              <a:rPr lang="zh-CN" altLang="en-US" sz="3200" b="1" dirty="0">
                <a:solidFill>
                  <a:srgbClr val="FFFFFF"/>
                </a:solidFill>
                <a:effectLst>
                  <a:glow rad="152400">
                    <a:srgbClr val="000000"/>
                  </a:glow>
                </a:effectLst>
              </a:rPr>
              <a:t>不过他们可以利用以撒突变的基因，来帮助长期病痛的患者减轻痛苦！这想法真是不可思议</a:t>
            </a:r>
            <a:r>
              <a:rPr lang="en-US" altLang="zh-CN" sz="3200" b="1" dirty="0">
                <a:solidFill>
                  <a:srgbClr val="FFFFFF"/>
                </a:solidFill>
                <a:effectLst>
                  <a:glow rad="152400">
                    <a:srgbClr val="000000"/>
                  </a:glow>
                </a:effectLst>
              </a:rPr>
              <a:t>……</a:t>
            </a:r>
            <a:r>
              <a:rPr lang="zh-CN" altLang="en-US" sz="3200" b="1" dirty="0">
                <a:solidFill>
                  <a:srgbClr val="FFFFFF"/>
                </a:solidFill>
                <a:effectLst>
                  <a:glow rad="152400">
                    <a:srgbClr val="000000"/>
                  </a:glow>
                </a:effectLst>
              </a:rPr>
              <a:t>上帝赐给我们以撒，也许是为了这个目的</a:t>
            </a:r>
            <a:r>
              <a:rPr lang="en-US" altLang="zh-CN" sz="3200" b="1" dirty="0">
                <a:solidFill>
                  <a:srgbClr val="FFFFFF"/>
                </a:solidFill>
                <a:effectLst>
                  <a:glow rad="152400">
                    <a:srgbClr val="000000"/>
                  </a:glow>
                </a:effectLst>
              </a:rPr>
              <a:t>.</a:t>
            </a:r>
            <a:r>
              <a:rPr lang="zh-CN" altLang="en-US" sz="3200" b="1" dirty="0">
                <a:solidFill>
                  <a:srgbClr val="FFFFFF"/>
                </a:solidFill>
                <a:effectLst>
                  <a:glow rad="152400">
                    <a:srgbClr val="000000"/>
                  </a:glow>
                </a:effectLst>
              </a:rPr>
              <a:t>”</a:t>
            </a:r>
            <a:endParaRPr lang="en-US" sz="3200" b="1" dirty="0">
              <a:solidFill>
                <a:srgbClr val="FFFFFF"/>
              </a:solidFill>
              <a:effectLst>
                <a:glow rad="152400">
                  <a:srgbClr val="000000"/>
                </a:glow>
              </a:effectLst>
            </a:endParaRPr>
          </a:p>
        </p:txBody>
      </p:sp>
      <p:sp>
        <p:nvSpPr>
          <p:cNvPr id="8" name="TextBox 7"/>
          <p:cNvSpPr txBox="1"/>
          <p:nvPr/>
        </p:nvSpPr>
        <p:spPr>
          <a:xfrm>
            <a:off x="5702645" y="7762418"/>
            <a:ext cx="184663" cy="373659"/>
          </a:xfrm>
          <a:prstGeom prst="rect">
            <a:avLst/>
          </a:prstGeom>
          <a:noFill/>
        </p:spPr>
        <p:txBody>
          <a:bodyPr wrap="none" lIns="91430" tIns="45716" rIns="91430" bIns="45716" rtlCol="0">
            <a:spAutoFit/>
          </a:bodyPr>
          <a:lstStyle/>
          <a:p>
            <a:pPr defTabSz="457035" eaLnBrk="1" fontAlgn="auto" hangingPunct="1">
              <a:spcBef>
                <a:spcPts val="0"/>
              </a:spcBef>
              <a:spcAft>
                <a:spcPts val="0"/>
              </a:spcAft>
            </a:pPr>
            <a:endParaRPr lang="en-US" sz="1800" dirty="0">
              <a:solidFill>
                <a:srgbClr val="000000"/>
              </a:solidFill>
              <a:latin typeface="Times New Roman"/>
              <a:ea typeface="+mn-ea"/>
              <a:cs typeface="+mn-cs"/>
            </a:endParaRPr>
          </a:p>
        </p:txBody>
      </p:sp>
    </p:spTree>
    <p:extLst>
      <p:ext uri="{BB962C8B-B14F-4D97-AF65-F5344CB8AC3E}">
        <p14:creationId xmlns:p14="http://schemas.microsoft.com/office/powerpoint/2010/main" val="258053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87956"/>
            <a:ext cx="9144000" cy="1293584"/>
          </a:xfrm>
          <a:prstGeom prst="rect">
            <a:avLst/>
          </a:prstGeom>
          <a:solidFill>
            <a:srgbClr val="660066"/>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7" name="Rectangle 2"/>
          <p:cNvSpPr txBox="1">
            <a:spLocks noChangeArrowheads="1"/>
          </p:cNvSpPr>
          <p:nvPr/>
        </p:nvSpPr>
        <p:spPr bwMode="auto">
          <a:xfrm>
            <a:off x="257238" y="283779"/>
            <a:ext cx="8886762" cy="6574222"/>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3" algn="l" defTabSz="457035"/>
            <a:r>
              <a:rPr lang="en-US" sz="3200" b="1" dirty="0">
                <a:solidFill>
                  <a:srgbClr val="FFFFFF"/>
                </a:solidFill>
              </a:rPr>
              <a:t>“</a:t>
            </a:r>
            <a:r>
              <a:rPr lang="zh-CN" altLang="en-US" sz="3200" b="1" dirty="0">
                <a:solidFill>
                  <a:srgbClr val="FFFFFF"/>
                </a:solidFill>
              </a:rPr>
              <a:t>对于不虔不义的，受苦不足为怪。但是为什么义人受苦？圣经给出一些答案。</a:t>
            </a:r>
            <a:r>
              <a:rPr lang="zh-CN" altLang="en-US" sz="3200" b="1" dirty="0">
                <a:solidFill>
                  <a:srgbClr val="FFFF00"/>
                </a:solidFill>
              </a:rPr>
              <a:t>受苦可能是因为：</a:t>
            </a:r>
            <a:endParaRPr lang="en-US" altLang="zh-CN" sz="3200" b="1" dirty="0">
              <a:solidFill>
                <a:srgbClr val="FFFF00"/>
              </a:solidFill>
            </a:endParaRPr>
          </a:p>
          <a:p>
            <a:pPr marL="0" lvl="3" algn="l" defTabSz="457035"/>
            <a:endParaRPr lang="en-US" sz="3200" b="1" dirty="0">
              <a:solidFill>
                <a:srgbClr val="FFFF00"/>
              </a:solidFill>
            </a:endParaRPr>
          </a:p>
          <a:p>
            <a:pPr marL="514194" lvl="4" indent="-514194" algn="l" defTabSz="457035">
              <a:buFont typeface="+mj-lt"/>
              <a:buAutoNum type="arabicPeriod"/>
            </a:pPr>
            <a:r>
              <a:rPr lang="zh-CN" altLang="en-US" sz="3200" b="1" dirty="0">
                <a:solidFill>
                  <a:srgbClr val="FFFF00"/>
                </a:solidFill>
              </a:rPr>
              <a:t>管教</a:t>
            </a:r>
            <a:r>
              <a:rPr lang="en-US" sz="3200" b="1" dirty="0">
                <a:solidFill>
                  <a:srgbClr val="FFFFFF"/>
                </a:solidFill>
              </a:rPr>
              <a:t> (</a:t>
            </a:r>
            <a:r>
              <a:rPr lang="zh-CN" altLang="en-US" sz="3200" b="1" dirty="0">
                <a:solidFill>
                  <a:srgbClr val="FFFFFF"/>
                </a:solidFill>
              </a:rPr>
              <a:t>林前，</a:t>
            </a:r>
            <a:r>
              <a:rPr lang="en-US" sz="3200" b="1" dirty="0">
                <a:solidFill>
                  <a:srgbClr val="FFFFFF"/>
                </a:solidFill>
              </a:rPr>
              <a:t>11:30-32; </a:t>
            </a:r>
            <a:r>
              <a:rPr lang="zh-CN" altLang="en-US" sz="3200" b="1" dirty="0">
                <a:solidFill>
                  <a:srgbClr val="FFFFFF"/>
                </a:solidFill>
              </a:rPr>
              <a:t>希伯来书，</a:t>
            </a:r>
            <a:r>
              <a:rPr lang="en-US" sz="3200" b="1" dirty="0">
                <a:solidFill>
                  <a:srgbClr val="FFFFFF"/>
                </a:solidFill>
              </a:rPr>
              <a:t>12:3-13), </a:t>
            </a:r>
          </a:p>
          <a:p>
            <a:pPr marL="514194" lvl="4" indent="-514194" algn="l" defTabSz="457035">
              <a:buFont typeface="+mj-lt"/>
              <a:buAutoNum type="arabicPeriod"/>
            </a:pPr>
            <a:r>
              <a:rPr lang="zh-CN" altLang="en-US" sz="3200" b="1" dirty="0">
                <a:solidFill>
                  <a:srgbClr val="FFFF00"/>
                </a:solidFill>
              </a:rPr>
              <a:t>预防，警戒</a:t>
            </a:r>
            <a:r>
              <a:rPr lang="en-US" sz="3200" b="1" dirty="0">
                <a:solidFill>
                  <a:srgbClr val="FFFFFF"/>
                </a:solidFill>
              </a:rPr>
              <a:t> (</a:t>
            </a:r>
            <a:r>
              <a:rPr lang="zh-CN" altLang="en-US" sz="3200" b="1" dirty="0">
                <a:solidFill>
                  <a:srgbClr val="FFFFFF"/>
                </a:solidFill>
              </a:rPr>
              <a:t>保罗身上的刺</a:t>
            </a:r>
            <a:r>
              <a:rPr lang="en-US" sz="3200" b="1" dirty="0">
                <a:solidFill>
                  <a:srgbClr val="FFFFFF"/>
                </a:solidFill>
              </a:rPr>
              <a:t>, </a:t>
            </a:r>
            <a:r>
              <a:rPr lang="zh-CN" altLang="en-US" sz="3200" b="1" dirty="0">
                <a:solidFill>
                  <a:srgbClr val="FFFFFF"/>
                </a:solidFill>
              </a:rPr>
              <a:t>林后</a:t>
            </a:r>
            <a:r>
              <a:rPr lang="en-US" sz="3200" b="1" dirty="0">
                <a:solidFill>
                  <a:srgbClr val="FFFFFF"/>
                </a:solidFill>
              </a:rPr>
              <a:t>12:7), </a:t>
            </a:r>
          </a:p>
          <a:p>
            <a:pPr marL="514194" lvl="4" indent="-514194" algn="l" defTabSz="457035">
              <a:buFont typeface="+mj-lt"/>
              <a:buAutoNum type="arabicPeriod"/>
            </a:pPr>
            <a:r>
              <a:rPr lang="zh-CN" altLang="en-US" sz="3200" b="1" dirty="0">
                <a:solidFill>
                  <a:srgbClr val="FFFF00"/>
                </a:solidFill>
              </a:rPr>
              <a:t>学习顺服</a:t>
            </a:r>
            <a:r>
              <a:rPr lang="en-US" sz="3200" b="1" dirty="0">
                <a:solidFill>
                  <a:srgbClr val="FFFF00"/>
                </a:solidFill>
              </a:rPr>
              <a:t> </a:t>
            </a:r>
            <a:r>
              <a:rPr lang="en-US" sz="3200" b="1" dirty="0">
                <a:solidFill>
                  <a:srgbClr val="FFFFFF"/>
                </a:solidFill>
              </a:rPr>
              <a:t>(</a:t>
            </a:r>
            <a:r>
              <a:rPr lang="zh-CN" altLang="en-US" sz="3200" b="1" dirty="0">
                <a:solidFill>
                  <a:srgbClr val="FFFFFF"/>
                </a:solidFill>
              </a:rPr>
              <a:t>基督受苦，希伯来书</a:t>
            </a:r>
            <a:r>
              <a:rPr lang="en-US" sz="3200" b="1" dirty="0">
                <a:solidFill>
                  <a:srgbClr val="FFFFFF"/>
                </a:solidFill>
              </a:rPr>
              <a:t>. 5:8; </a:t>
            </a:r>
            <a:r>
              <a:rPr lang="zh-CN" altLang="en-US" sz="3200" b="1" dirty="0">
                <a:solidFill>
                  <a:srgbClr val="FFFFFF"/>
                </a:solidFill>
              </a:rPr>
              <a:t>罗马书</a:t>
            </a:r>
            <a:r>
              <a:rPr lang="en-US" sz="3200" b="1" dirty="0">
                <a:solidFill>
                  <a:srgbClr val="FFFFFF"/>
                </a:solidFill>
              </a:rPr>
              <a:t>. 5:3-5), or </a:t>
            </a:r>
          </a:p>
          <a:p>
            <a:pPr marL="514194" lvl="4" indent="-514194" algn="l" defTabSz="457035">
              <a:buFont typeface="+mj-lt"/>
              <a:buAutoNum type="arabicPeriod"/>
            </a:pPr>
            <a:r>
              <a:rPr lang="zh-CN" altLang="en-US" sz="3200" b="1" dirty="0">
                <a:solidFill>
                  <a:srgbClr val="FFFF00"/>
                </a:solidFill>
              </a:rPr>
              <a:t>为基督作更好的见证 </a:t>
            </a:r>
            <a:r>
              <a:rPr lang="en-US" sz="3200" b="1" dirty="0">
                <a:solidFill>
                  <a:srgbClr val="FFFFFF"/>
                </a:solidFill>
              </a:rPr>
              <a:t>(</a:t>
            </a:r>
            <a:r>
              <a:rPr lang="zh-CN" altLang="en-US" sz="3200" b="1" dirty="0">
                <a:solidFill>
                  <a:srgbClr val="FFFFFF"/>
                </a:solidFill>
              </a:rPr>
              <a:t>使徒行传</a:t>
            </a:r>
            <a:r>
              <a:rPr lang="en-US" sz="3200" b="1" dirty="0">
                <a:solidFill>
                  <a:srgbClr val="FFFFFF"/>
                </a:solidFill>
              </a:rPr>
              <a:t> 9:16).”</a:t>
            </a:r>
          </a:p>
        </p:txBody>
      </p:sp>
      <p:sp>
        <p:nvSpPr>
          <p:cNvPr id="6" name="Rectangle 2"/>
          <p:cNvSpPr txBox="1">
            <a:spLocks noChangeArrowheads="1"/>
          </p:cNvSpPr>
          <p:nvPr/>
        </p:nvSpPr>
        <p:spPr bwMode="auto">
          <a:xfrm>
            <a:off x="0" y="715264"/>
            <a:ext cx="9144000" cy="490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2000" b="1" dirty="0">
                <a:solidFill>
                  <a:srgbClr val="FFFFFF"/>
                </a:solidFill>
                <a:latin typeface="Arial" charset="0"/>
                <a:ea typeface="ＭＳ Ｐゴシック" charset="0"/>
              </a:rPr>
              <a:t>约翰 </a:t>
            </a:r>
            <a:r>
              <a:rPr lang="en-US" altLang="zh-CN" sz="2000" b="1" dirty="0">
                <a:solidFill>
                  <a:srgbClr val="FFFFFF"/>
                </a:solidFill>
                <a:latin typeface="Arial" charset="0"/>
                <a:ea typeface="ＭＳ Ｐゴシック" charset="0"/>
              </a:rPr>
              <a:t>. </a:t>
            </a:r>
            <a:r>
              <a:rPr lang="zh-CN" altLang="en-US" sz="2000" b="1" dirty="0">
                <a:solidFill>
                  <a:srgbClr val="FFFFFF"/>
                </a:solidFill>
                <a:latin typeface="Arial" charset="0"/>
                <a:ea typeface="ＭＳ Ｐゴシック" charset="0"/>
              </a:rPr>
              <a:t>沃尔伍德</a:t>
            </a:r>
            <a:r>
              <a:rPr lang="en-US" sz="2000" b="1" dirty="0">
                <a:solidFill>
                  <a:srgbClr val="FFFFFF"/>
                </a:solidFill>
                <a:latin typeface="Arial" charset="0"/>
                <a:ea typeface="ＭＳ Ｐゴシック" charset="0"/>
              </a:rPr>
              <a:t>John Walvoord, “</a:t>
            </a:r>
            <a:r>
              <a:rPr lang="zh-CN" altLang="en-US" sz="2000" b="1" dirty="0">
                <a:solidFill>
                  <a:srgbClr val="FFFFFF"/>
                </a:solidFill>
                <a:latin typeface="Arial" charset="0"/>
                <a:ea typeface="ＭＳ Ｐゴシック" charset="0"/>
              </a:rPr>
              <a:t>启示录</a:t>
            </a:r>
            <a:r>
              <a:rPr lang="en-US" sz="2000" b="1" dirty="0">
                <a:solidFill>
                  <a:srgbClr val="FFFFFF"/>
                </a:solidFill>
                <a:latin typeface="Arial" charset="0"/>
                <a:ea typeface="ＭＳ Ｐゴシック" charset="0"/>
              </a:rPr>
              <a:t>,” </a:t>
            </a:r>
            <a:r>
              <a:rPr lang="zh-CN" altLang="en-US" sz="2000" b="1" dirty="0">
                <a:solidFill>
                  <a:srgbClr val="FFFFFF"/>
                </a:solidFill>
                <a:latin typeface="Arial" charset="0"/>
                <a:ea typeface="ＭＳ Ｐゴシック" charset="0"/>
              </a:rPr>
              <a:t>选自</a:t>
            </a:r>
            <a:r>
              <a:rPr lang="en-US" altLang="zh-CN" sz="2000" b="1" dirty="0">
                <a:solidFill>
                  <a:srgbClr val="FFFFFF"/>
                </a:solidFill>
                <a:latin typeface="Arial" charset="0"/>
                <a:ea typeface="ＭＳ Ｐゴシック" charset="0"/>
              </a:rPr>
              <a:t>《</a:t>
            </a:r>
            <a:r>
              <a:rPr lang="zh-CN" altLang="en-US" sz="2000" b="1" dirty="0">
                <a:solidFill>
                  <a:srgbClr val="FFFFFF"/>
                </a:solidFill>
                <a:latin typeface="Arial" charset="0"/>
                <a:ea typeface="ＭＳ Ｐゴシック" charset="0"/>
              </a:rPr>
              <a:t>圣经知识注释书</a:t>
            </a:r>
            <a:r>
              <a:rPr lang="en-US" altLang="zh-CN" sz="2000" b="1" dirty="0">
                <a:solidFill>
                  <a:srgbClr val="FFFFFF"/>
                </a:solidFill>
                <a:latin typeface="Arial" charset="0"/>
                <a:ea typeface="ＭＳ Ｐゴシック" charset="0"/>
              </a:rPr>
              <a:t>》</a:t>
            </a:r>
            <a:r>
              <a:rPr lang="en-US" sz="2000" b="1" dirty="0">
                <a:solidFill>
                  <a:srgbClr val="FFFFFF"/>
                </a:solidFill>
                <a:latin typeface="Arial" charset="0"/>
                <a:ea typeface="ＭＳ Ｐゴシック" charset="0"/>
              </a:rPr>
              <a:t>, </a:t>
            </a:r>
            <a:r>
              <a:rPr lang="zh-CN" altLang="en-US" sz="2000" b="1" dirty="0">
                <a:solidFill>
                  <a:srgbClr val="FFFFFF"/>
                </a:solidFill>
                <a:latin typeface="Arial" charset="0"/>
                <a:ea typeface="ＭＳ Ｐゴシック" charset="0"/>
              </a:rPr>
              <a:t>第</a:t>
            </a:r>
            <a:r>
              <a:rPr lang="en-US" sz="2000" b="1" dirty="0">
                <a:solidFill>
                  <a:srgbClr val="FFFFFF"/>
                </a:solidFill>
                <a:latin typeface="Arial" charset="0"/>
                <a:ea typeface="ＭＳ Ｐゴシック" charset="0"/>
              </a:rPr>
              <a:t>2</a:t>
            </a:r>
            <a:r>
              <a:rPr lang="zh-CN" altLang="en-US" sz="2000" b="1" dirty="0">
                <a:solidFill>
                  <a:srgbClr val="FFFFFF"/>
                </a:solidFill>
                <a:latin typeface="Arial" charset="0"/>
                <a:ea typeface="ＭＳ Ｐゴシック" charset="0"/>
              </a:rPr>
              <a:t>卷</a:t>
            </a:r>
            <a:r>
              <a:rPr lang="en-US" sz="2000" b="1" dirty="0">
                <a:solidFill>
                  <a:srgbClr val="FFFFFF"/>
                </a:solidFill>
                <a:latin typeface="Arial" charset="0"/>
                <a:ea typeface="ＭＳ Ｐゴシック" charset="0"/>
              </a:rPr>
              <a:t>935</a:t>
            </a:r>
            <a:r>
              <a:rPr lang="zh-CN" altLang="en-US" sz="2000" b="1" dirty="0">
                <a:solidFill>
                  <a:srgbClr val="FFFFFF"/>
                </a:solidFill>
                <a:latin typeface="Arial" charset="0"/>
                <a:ea typeface="ＭＳ Ｐゴシック" charset="0"/>
              </a:rPr>
              <a:t>页</a:t>
            </a:r>
            <a:endParaRPr lang="en-US" sz="2000" b="1" dirty="0">
              <a:solidFill>
                <a:srgbClr val="FFFFFF"/>
              </a:solidFill>
              <a:latin typeface="Arial" charset="0"/>
              <a:ea typeface="ＭＳ Ｐゴシック" charset="0"/>
            </a:endParaRPr>
          </a:p>
        </p:txBody>
      </p:sp>
      <p:sp>
        <p:nvSpPr>
          <p:cNvPr id="111618" name="Rectangle 2"/>
          <p:cNvSpPr>
            <a:spLocks noGrp="1" noChangeArrowheads="1"/>
          </p:cNvSpPr>
          <p:nvPr>
            <p:ph type="ctrTitle"/>
          </p:nvPr>
        </p:nvSpPr>
        <p:spPr>
          <a:xfrm>
            <a:off x="0" y="-87956"/>
            <a:ext cx="9144000" cy="980728"/>
          </a:xfrm>
          <a:noFill/>
          <a:ln>
            <a:noFill/>
          </a:ln>
        </p:spPr>
        <p:txBody>
          <a:bodyPr vert="horz" wrap="square" lIns="91407" tIns="45704" rIns="91407" bIns="45704" numCol="1" anchor="ctr" anchorCtr="0" compatLnSpc="1">
            <a:prstTxWarp prst="textNoShape">
              <a:avLst/>
            </a:prstTxWarp>
          </a:bodyPr>
          <a:lstStyle/>
          <a:p>
            <a:r>
              <a:rPr lang="zh-CN" altLang="en-US" sz="5400" b="1" dirty="0">
                <a:latin typeface="Arial" charset="0"/>
                <a:ea typeface="ＭＳ Ｐゴシック" charset="0"/>
              </a:rPr>
              <a:t>受苦的原因</a:t>
            </a:r>
            <a:endParaRPr lang="en-US" sz="5400" b="1" dirty="0">
              <a:effectLst/>
              <a:latin typeface="Arial" charset="0"/>
              <a:ea typeface="ＭＳ Ｐゴシック" charset="0"/>
            </a:endParaRPr>
          </a:p>
        </p:txBody>
      </p:sp>
    </p:spTree>
    <p:extLst>
      <p:ext uri="{BB962C8B-B14F-4D97-AF65-F5344CB8AC3E}">
        <p14:creationId xmlns:p14="http://schemas.microsoft.com/office/powerpoint/2010/main" val="5011950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2969" y="0"/>
            <a:ext cx="7358063" cy="1511300"/>
          </a:xfrm>
        </p:spPr>
        <p:txBody>
          <a:bodyPr/>
          <a:lstStyle/>
          <a:p>
            <a:r>
              <a:rPr lang="zh-CN" altLang="en-US" sz="5400" dirty="0"/>
              <a:t>耶稣感觉得到你的痛苦</a:t>
            </a:r>
            <a:r>
              <a:rPr lang="en-US" sz="5400" dirty="0"/>
              <a:t>.</a:t>
            </a:r>
          </a:p>
        </p:txBody>
      </p:sp>
    </p:spTree>
    <p:extLst>
      <p:ext uri="{BB962C8B-B14F-4D97-AF65-F5344CB8AC3E}">
        <p14:creationId xmlns:p14="http://schemas.microsoft.com/office/powerpoint/2010/main" val="36188560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I.	</a:t>
            </a:r>
            <a:r>
              <a:rPr lang="zh-CN" altLang="en-US" sz="4000" b="1" kern="1200" dirty="0">
                <a:solidFill>
                  <a:srgbClr val="FFFFFF"/>
                </a:solidFill>
                <a:effectLst>
                  <a:glow rad="152400">
                    <a:schemeClr val="tx1"/>
                  </a:glow>
                </a:effectLst>
                <a:latin typeface="Arial"/>
                <a:ea typeface="ＭＳ Ｐゴシック"/>
                <a:cs typeface="Arial"/>
              </a:rPr>
              <a:t>要知道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耶稣</a:t>
            </a:r>
            <a:br>
              <a:rPr lang="en-US" altLang="zh-CN" sz="4000" b="1" kern="1200" dirty="0">
                <a:solidFill>
                  <a:srgbClr val="FFFFFF"/>
                </a:solidFill>
                <a:effectLst>
                  <a:glow rad="152400">
                    <a:schemeClr val="tx1"/>
                  </a:glow>
                </a:effectLst>
                <a:latin typeface="Arial"/>
                <a:ea typeface="ＭＳ Ｐゴシック"/>
                <a:cs typeface="Arial"/>
              </a:rPr>
            </a:br>
            <a:r>
              <a:rPr lang="zh-CN" altLang="en-US" sz="7200" b="1" kern="1200" dirty="0">
                <a:solidFill>
                  <a:srgbClr val="FFFF00"/>
                </a:solidFill>
                <a:effectLst>
                  <a:glow rad="152400">
                    <a:schemeClr val="tx1"/>
                  </a:glow>
                </a:effectLst>
                <a:latin typeface="Arial"/>
                <a:ea typeface="ＭＳ Ｐゴシック"/>
                <a:cs typeface="Arial"/>
              </a:rPr>
              <a:t>懂得</a:t>
            </a:r>
            <a:r>
              <a:rPr lang="en-US" altLang="zh-CN" sz="7200" b="1" kern="1200" dirty="0">
                <a:solidFill>
                  <a:srgbClr val="FFFF00"/>
                </a:solidFill>
                <a:effectLst>
                  <a:glow rad="152400">
                    <a:schemeClr val="tx1"/>
                  </a:glow>
                </a:effectLst>
                <a:latin typeface="Arial"/>
                <a:ea typeface="ＭＳ Ｐゴシック"/>
                <a:cs typeface="Arial"/>
              </a:rPr>
              <a:t>/</a:t>
            </a:r>
            <a:r>
              <a:rPr lang="zh-CN" altLang="en-US" sz="7200" b="1" kern="1200" dirty="0">
                <a:solidFill>
                  <a:srgbClr val="FFFF00"/>
                </a:solidFill>
                <a:effectLst>
                  <a:glow rad="152400">
                    <a:schemeClr val="tx1"/>
                  </a:glow>
                </a:effectLst>
                <a:latin typeface="Arial"/>
                <a:ea typeface="ＭＳ Ｐゴシック"/>
                <a:cs typeface="Arial"/>
              </a:rPr>
              <a:t>知晓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你的苦难</a:t>
            </a:r>
            <a:r>
              <a:rPr lang="en-US" sz="4000" b="1" kern="1200" dirty="0">
                <a:solidFill>
                  <a:srgbClr val="FFFFFF"/>
                </a:solidFill>
                <a:effectLst>
                  <a:glow rad="152400">
                    <a:schemeClr val="tx1"/>
                  </a:glow>
                </a:effectLst>
                <a:latin typeface="Arial"/>
                <a:ea typeface="ＭＳ Ｐゴシック"/>
                <a:cs typeface="Arial"/>
              </a:rPr>
              <a:t> (2:8-9)  </a:t>
            </a:r>
            <a:endParaRPr lang="en-US" dirty="0"/>
          </a:p>
        </p:txBody>
      </p:sp>
    </p:spTree>
    <p:extLst>
      <p:ext uri="{BB962C8B-B14F-4D97-AF65-F5344CB8AC3E}">
        <p14:creationId xmlns:p14="http://schemas.microsoft.com/office/powerpoint/2010/main" val="364008666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38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4386"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会阶段</a:t>
            </a:r>
            <a:r>
              <a:rPr lang="en-US" dirty="0">
                <a:latin typeface="Arial" charset="0"/>
                <a:ea typeface="ＭＳ Ｐゴシック" charset="0"/>
              </a:rPr>
              <a:t>?</a:t>
            </a:r>
          </a:p>
        </p:txBody>
      </p:sp>
      <p:sp>
        <p:nvSpPr>
          <p:cNvPr id="8" name="TextBox 7"/>
          <p:cNvSpPr txBox="1"/>
          <p:nvPr/>
        </p:nvSpPr>
        <p:spPr>
          <a:xfrm rot="19361246">
            <a:off x="-233363" y="5741988"/>
            <a:ext cx="1885951" cy="461962"/>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p>
        </p:txBody>
      </p:sp>
      <p:sp>
        <p:nvSpPr>
          <p:cNvPr id="10" name="TextBox 9"/>
          <p:cNvSpPr txBox="1"/>
          <p:nvPr/>
        </p:nvSpPr>
        <p:spPr>
          <a:xfrm rot="19361246">
            <a:off x="7327900" y="5741988"/>
            <a:ext cx="1885950" cy="461962"/>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rot="19361246">
            <a:off x="5746750" y="5589588"/>
            <a:ext cx="2390775"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非 拉 铁 非</a:t>
            </a:r>
          </a:p>
        </p:txBody>
      </p:sp>
      <p:sp>
        <p:nvSpPr>
          <p:cNvPr id="14" name="TextBox 13"/>
          <p:cNvSpPr txBox="1"/>
          <p:nvPr/>
        </p:nvSpPr>
        <p:spPr>
          <a:xfrm rot="19361246">
            <a:off x="4724400" y="5808663"/>
            <a:ext cx="1670050" cy="461962"/>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p>
        </p:txBody>
      </p:sp>
      <p:sp>
        <p:nvSpPr>
          <p:cNvPr id="16" name="TextBox 15"/>
          <p:cNvSpPr txBox="1"/>
          <p:nvPr/>
        </p:nvSpPr>
        <p:spPr>
          <a:xfrm rot="19361246">
            <a:off x="3278972" y="5811551"/>
            <a:ext cx="2116565" cy="461665"/>
          </a:xfrm>
          <a:prstGeom prst="rect">
            <a:avLst/>
          </a:prstGeom>
          <a:noFill/>
        </p:spPr>
        <p:txBody>
          <a:bodyPr wrap="square">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推 雅 推 喇 城 </a:t>
            </a:r>
          </a:p>
        </p:txBody>
      </p:sp>
      <p:sp>
        <p:nvSpPr>
          <p:cNvPr id="18" name="TextBox 17"/>
          <p:cNvSpPr txBox="1"/>
          <p:nvPr/>
        </p:nvSpPr>
        <p:spPr>
          <a:xfrm rot="19361246">
            <a:off x="2244725" y="5741988"/>
            <a:ext cx="1887538" cy="461962"/>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0" name="TextBox 19"/>
          <p:cNvSpPr txBox="1"/>
          <p:nvPr/>
        </p:nvSpPr>
        <p:spPr>
          <a:xfrm rot="19361246">
            <a:off x="1006475" y="5741988"/>
            <a:ext cx="1885950"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士 每 拿</a:t>
            </a:r>
          </a:p>
        </p:txBody>
      </p:sp>
      <p:sp>
        <p:nvSpPr>
          <p:cNvPr id="784394"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324</a:t>
            </a: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dist="76201" dir="2700000" algn="tl" rotWithShape="0">
              <a:srgbClr val="000000">
                <a:alpha val="78998"/>
              </a:srgbClr>
            </a:outerShdw>
          </a:effectLst>
          <a:extLst>
            <a:ext uri="{909E8E84-426E-40dd-AFC4-6F175D3DCCD1}">
              <a14:hiddenFill xmlns:a14="http://schemas.microsoft.com/office/drawing/2010/main" xmlns="">
                <a:noFill/>
              </a14:hiddenFill>
            </a:ext>
          </a:extLst>
        </p:spPr>
      </p:cxnSp>
      <p:sp>
        <p:nvSpPr>
          <p:cNvPr id="15" name="TextBox 14"/>
          <p:cNvSpPr txBox="1"/>
          <p:nvPr/>
        </p:nvSpPr>
        <p:spPr>
          <a:xfrm rot="19361246">
            <a:off x="-103188" y="1763067"/>
            <a:ext cx="2220913" cy="461665"/>
          </a:xfrm>
          <a:prstGeom prst="rect">
            <a:avLst/>
          </a:prstGeom>
          <a:noFill/>
        </p:spPr>
        <p:txBody>
          <a:bodyPr>
            <a:spAutoFit/>
          </a:bodyPr>
          <a:lstStyle/>
          <a:p>
            <a:pPr>
              <a:defRPr/>
            </a:pPr>
            <a:r>
              <a:rPr lang="zh-CN" altLang="en-US" b="1" dirty="0">
                <a:solidFill>
                  <a:schemeClr val="bg1"/>
                </a:solidFill>
                <a:effectLst>
                  <a:outerShdw blurRad="38100" dist="38100" dir="2700000" algn="tl">
                    <a:srgbClr val="000000">
                      <a:alpha val="43137"/>
                    </a:srgbClr>
                  </a:outerShdw>
                </a:effectLst>
                <a:latin typeface="Arial"/>
                <a:cs typeface="Arial"/>
              </a:rPr>
              <a:t>忙碌却</a:t>
            </a:r>
            <a:r>
              <a:rPr lang="zh-SG" altLang="en-US" b="1" dirty="0">
                <a:solidFill>
                  <a:schemeClr val="bg1"/>
                </a:solidFill>
                <a:effectLst>
                  <a:outerShdw blurRad="38100" dist="38100" dir="2700000" algn="tl">
                    <a:srgbClr val="000000">
                      <a:alpha val="43137"/>
                    </a:srgbClr>
                  </a:outerShdw>
                </a:effectLst>
                <a:latin typeface="Arial"/>
                <a:cs typeface="Arial"/>
              </a:rPr>
              <a:t>倒退</a:t>
            </a:r>
            <a:r>
              <a:rPr lang="en-US" b="1" dirty="0">
                <a:solidFill>
                  <a:schemeClr val="bg1"/>
                </a:solidFill>
                <a:effectLst>
                  <a:outerShdw blurRad="38100" dist="38100" dir="2700000" algn="tl">
                    <a:srgbClr val="000000">
                      <a:alpha val="43137"/>
                    </a:srgbClr>
                  </a:outerShdw>
                </a:effectLst>
                <a:latin typeface="Arial"/>
                <a:cs typeface="Arial"/>
              </a:rPr>
              <a:t> </a:t>
            </a:r>
          </a:p>
        </p:txBody>
      </p:sp>
      <p:sp>
        <p:nvSpPr>
          <p:cNvPr id="17" name="TextBox 16"/>
          <p:cNvSpPr txBox="1"/>
          <p:nvPr/>
        </p:nvSpPr>
        <p:spPr>
          <a:xfrm rot="19361246">
            <a:off x="7169150" y="1705917"/>
            <a:ext cx="2408238" cy="461665"/>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豪华</a:t>
            </a: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却</a:t>
            </a: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微温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9" name="TextBox 18"/>
          <p:cNvSpPr txBox="1"/>
          <p:nvPr/>
        </p:nvSpPr>
        <p:spPr>
          <a:xfrm rot="19361246">
            <a:off x="5845175" y="1511449"/>
            <a:ext cx="3048000" cy="461665"/>
          </a:xfrm>
          <a:prstGeom prst="rect">
            <a:avLst/>
          </a:prstGeom>
          <a:noFill/>
        </p:spPr>
        <p:txBody>
          <a:bodyPr>
            <a:spAutoFit/>
          </a:bodyPr>
          <a:lstStyle/>
          <a:p>
            <a:pPr>
              <a:defRPr/>
            </a:pPr>
            <a:r>
              <a:rPr lang="zh-CN" altLang="en-US" b="1" dirty="0">
                <a:solidFill>
                  <a:srgbClr val="FFFF00"/>
                </a:solidFill>
                <a:effectLst>
                  <a:outerShdw blurRad="38100" dist="38100" dir="2700000" algn="tl">
                    <a:srgbClr val="000000">
                      <a:alpha val="43137"/>
                    </a:srgbClr>
                  </a:outerShdw>
                </a:effectLst>
                <a:latin typeface="Arial"/>
                <a:cs typeface="Arial"/>
              </a:rPr>
              <a:t>虐待</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却传教使命</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1" name="TextBox 20"/>
          <p:cNvSpPr txBox="1"/>
          <p:nvPr/>
        </p:nvSpPr>
        <p:spPr>
          <a:xfrm rot="19361246">
            <a:off x="4768850" y="1570980"/>
            <a:ext cx="2852738" cy="461665"/>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与众不同</a:t>
            </a: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却死</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2" name="TextBox 21"/>
          <p:cNvSpPr txBox="1"/>
          <p:nvPr/>
        </p:nvSpPr>
        <p:spPr>
          <a:xfrm rot="19361246">
            <a:off x="3595688" y="1705917"/>
            <a:ext cx="2408237" cy="46166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I</a:t>
            </a:r>
            <a:r>
              <a:rPr lang="zh-CN" altLang="en-US" b="1" dirty="0">
                <a:solidFill>
                  <a:srgbClr val="FFFF00"/>
                </a:solidFill>
                <a:effectLst>
                  <a:outerShdw blurRad="38100" dist="38100" dir="2700000" algn="tl">
                    <a:srgbClr val="000000">
                      <a:alpha val="43137"/>
                    </a:srgbClr>
                  </a:outerShdw>
                </a:effectLst>
                <a:latin typeface="Arial"/>
                <a:cs typeface="Arial"/>
              </a:rPr>
              <a:t>成员</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却</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不道德</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3" name="TextBox 22"/>
          <p:cNvSpPr txBox="1"/>
          <p:nvPr/>
        </p:nvSpPr>
        <p:spPr>
          <a:xfrm rot="19361246">
            <a:off x="2347913" y="1678136"/>
            <a:ext cx="2498725" cy="461665"/>
          </a:xfrm>
          <a:prstGeom prst="rect">
            <a:avLst/>
          </a:prstGeom>
          <a:noFill/>
        </p:spPr>
        <p:txBody>
          <a:bodyPr>
            <a:spAutoFit/>
          </a:bodyPr>
          <a:lstStyle/>
          <a:p>
            <a:pPr>
              <a:defRPr/>
            </a:pP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继续</a:t>
            </a:r>
            <a:r>
              <a:rPr lang="zh-CN" alt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却</a:t>
            </a: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妥协</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rot="19361246">
            <a:off x="1111250" y="1687661"/>
            <a:ext cx="2466975" cy="461665"/>
          </a:xfrm>
          <a:prstGeom prst="rect">
            <a:avLst/>
          </a:prstGeom>
          <a:noFill/>
        </p:spPr>
        <p:txBody>
          <a:bodyPr>
            <a:spAutoFit/>
          </a:bodyPr>
          <a:lstStyle>
            <a:defPPr>
              <a:defRPr lang="en-US"/>
            </a:defPPr>
            <a:lvl1pPr algn="ctr">
              <a:defRPr b="1">
                <a:solidFill>
                  <a:schemeClr val="bg1"/>
                </a:solidFill>
                <a:effectLst>
                  <a:outerShdw blurRad="38100" dist="38100" dir="2700000" algn="tl">
                    <a:srgbClr val="000000">
                      <a:alpha val="43137"/>
                    </a:srgbClr>
                  </a:outerShdw>
                </a:effectLst>
                <a:latin typeface="Arial"/>
                <a:cs typeface="Arial"/>
              </a:defRPr>
            </a:lvl1pPr>
          </a:lstStyle>
          <a:p>
            <a:pPr algn="l">
              <a:defRPr/>
            </a:pPr>
            <a:r>
              <a:rPr lang="zh-SG" altLang="en-US" dirty="0">
                <a:solidFill>
                  <a:srgbClr val="FFFF00"/>
                </a:solidFill>
              </a:rPr>
              <a:t>痛苦</a:t>
            </a:r>
            <a:r>
              <a:rPr lang="en-US" dirty="0">
                <a:solidFill>
                  <a:srgbClr val="FFFF00"/>
                </a:solidFill>
              </a:rPr>
              <a:t> </a:t>
            </a:r>
            <a:r>
              <a:rPr lang="zh-SG" altLang="en-US" dirty="0">
                <a:solidFill>
                  <a:srgbClr val="FFFF00"/>
                </a:solidFill>
              </a:rPr>
              <a:t>却坚定</a:t>
            </a:r>
            <a:endParaRPr lang="en-US" dirty="0">
              <a:solidFill>
                <a:srgbClr val="FFFF00"/>
              </a:solidFill>
            </a:endParaRPr>
          </a:p>
        </p:txBody>
      </p:sp>
      <p:sp>
        <p:nvSpPr>
          <p:cNvPr id="25" name="TextBox 24"/>
          <p:cNvSpPr txBox="1"/>
          <p:nvPr/>
        </p:nvSpPr>
        <p:spPr>
          <a:xfrm rot="19288788">
            <a:off x="-104775" y="3948113"/>
            <a:ext cx="2289175" cy="461962"/>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使徒</a:t>
            </a:r>
            <a:r>
              <a:rPr lang="en-US" b="1" dirty="0">
                <a:solidFill>
                  <a:schemeClr val="bg1"/>
                </a:solidFill>
                <a:effectLst>
                  <a:outerShdw blurRad="38100" dist="38100" dir="2700000" algn="tl">
                    <a:srgbClr val="000000">
                      <a:alpha val="43137"/>
                    </a:srgbClr>
                  </a:outerShdw>
                </a:effectLst>
                <a:latin typeface="Arial"/>
                <a:cs typeface="Arial"/>
              </a:rPr>
              <a:t> </a:t>
            </a:r>
            <a:r>
              <a:rPr lang="zh-SG" altLang="en-US" b="1" dirty="0">
                <a:solidFill>
                  <a:schemeClr val="bg1"/>
                </a:solidFill>
                <a:effectLst>
                  <a:outerShdw blurRad="38100" dist="38100" dir="2700000" algn="tl">
                    <a:srgbClr val="000000">
                      <a:alpha val="43137"/>
                    </a:srgbClr>
                  </a:outerShdw>
                </a:effectLst>
                <a:latin typeface="Arial"/>
                <a:cs typeface="Arial"/>
              </a:rPr>
              <a:t>时代</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6" name="TextBox 25"/>
          <p:cNvSpPr txBox="1"/>
          <p:nvPr/>
        </p:nvSpPr>
        <p:spPr>
          <a:xfrm rot="19288788">
            <a:off x="7346950" y="3746500"/>
            <a:ext cx="2289175" cy="461963"/>
          </a:xfrm>
          <a:prstGeom prst="rect">
            <a:avLst/>
          </a:prstGeom>
          <a:noFill/>
        </p:spPr>
        <p:txBody>
          <a:bodyPr>
            <a:spAutoFit/>
          </a:bodyPr>
          <a:lstStyle/>
          <a:p>
            <a:pPr>
              <a:defRPr/>
            </a:pPr>
            <a:r>
              <a:rPr lang="zh-CN" altLang="en-US" b="1" dirty="0">
                <a:solidFill>
                  <a:schemeClr val="bg1"/>
                </a:solidFill>
                <a:effectLst>
                  <a:outerShdw blurRad="38100" dist="38100" dir="2700000" algn="tl">
                    <a:srgbClr val="000000">
                      <a:alpha val="43137"/>
                    </a:srgbClr>
                  </a:outerShdw>
                </a:effectLst>
                <a:latin typeface="Arial"/>
                <a:cs typeface="Arial"/>
              </a:rPr>
              <a:t>唯物主义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7" name="TextBox 26"/>
          <p:cNvSpPr txBox="1"/>
          <p:nvPr/>
        </p:nvSpPr>
        <p:spPr>
          <a:xfrm rot="19288788">
            <a:off x="5792788" y="3357196"/>
            <a:ext cx="3452812" cy="830997"/>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现代的传教使命时代</a:t>
            </a: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8" name="TextBox 27"/>
          <p:cNvSpPr txBox="1"/>
          <p:nvPr/>
        </p:nvSpPr>
        <p:spPr>
          <a:xfrm rot="19288788">
            <a:off x="4786313" y="3587750"/>
            <a:ext cx="2586037" cy="461963"/>
          </a:xfrm>
          <a:prstGeom prst="rect">
            <a:avLst/>
          </a:prstGeom>
          <a:noFill/>
        </p:spPr>
        <p:txBody>
          <a:bodyPr>
            <a:spAutoFit/>
          </a:bodyPr>
          <a:lstStyle/>
          <a:p>
            <a:pPr>
              <a:defRPr/>
            </a:pPr>
            <a:r>
              <a:rPr lang="zh-SG" altLang="en-US" b="1" dirty="0">
                <a:solidFill>
                  <a:schemeClr val="bg1"/>
                </a:solidFill>
                <a:effectLst>
                  <a:outerShdw blurRad="38100" dist="38100" dir="2700000" algn="tl">
                    <a:srgbClr val="000000">
                      <a:alpha val="43137"/>
                    </a:srgbClr>
                  </a:outerShdw>
                </a:effectLst>
                <a:latin typeface="Arial"/>
                <a:cs typeface="Arial"/>
              </a:rPr>
              <a:t>改革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9" name="TextBox 28"/>
          <p:cNvSpPr txBox="1"/>
          <p:nvPr/>
        </p:nvSpPr>
        <p:spPr>
          <a:xfrm rot="19288788">
            <a:off x="3602038" y="3746500"/>
            <a:ext cx="2290762" cy="461963"/>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中间的时代</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0" name="TextBox 29"/>
          <p:cNvSpPr txBox="1"/>
          <p:nvPr/>
        </p:nvSpPr>
        <p:spPr>
          <a:xfrm rot="19288788">
            <a:off x="2362200" y="3592761"/>
            <a:ext cx="2290763" cy="769441"/>
          </a:xfrm>
          <a:prstGeom prst="rect">
            <a:avLst/>
          </a:prstGeom>
          <a:noFill/>
        </p:spPr>
        <p:txBody>
          <a:bodyPr>
            <a:spAutoFit/>
          </a:bodyPr>
          <a:lstStyle/>
          <a:p>
            <a:pPr>
              <a:defRPr/>
            </a:pPr>
            <a:r>
              <a:rPr lang="en-US" b="1" dirty="0">
                <a:solidFill>
                  <a:schemeClr val="bg1"/>
                </a:solidFill>
                <a:effectLst>
                  <a:outerShdw blurRad="38100" dist="38100" dir="2700000" algn="tl">
                    <a:srgbClr val="000000">
                      <a:alpha val="43137"/>
                    </a:srgbClr>
                  </a:outerShdw>
                </a:effectLst>
                <a:latin typeface="Arial"/>
                <a:cs typeface="Arial"/>
              </a:rPr>
              <a:t>Constantine</a:t>
            </a:r>
          </a:p>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君士坦丁堡</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31" name="TextBox 30"/>
          <p:cNvSpPr txBox="1"/>
          <p:nvPr/>
        </p:nvSpPr>
        <p:spPr>
          <a:xfrm rot="19288788">
            <a:off x="1092200" y="3843338"/>
            <a:ext cx="2573338"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教会 </a:t>
            </a:r>
            <a:r>
              <a:rPr lang="zh-CN" altLang="en-US" b="1" dirty="0">
                <a:solidFill>
                  <a:srgbClr val="FFFF00"/>
                </a:solidFill>
                <a:effectLst>
                  <a:outerShdw blurRad="38100" dist="38100" dir="2700000" algn="tl">
                    <a:srgbClr val="000000">
                      <a:alpha val="43137"/>
                    </a:srgbClr>
                  </a:outerShdw>
                </a:effectLst>
                <a:latin typeface="Arial"/>
                <a:cs typeface="Arial"/>
              </a:rPr>
              <a:t>先族</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2" name="TextBox 31"/>
          <p:cNvSpPr txBox="1"/>
          <p:nvPr/>
        </p:nvSpPr>
        <p:spPr>
          <a:xfrm>
            <a:off x="0" y="5027613"/>
            <a:ext cx="684213" cy="461962"/>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33</a:t>
            </a:r>
          </a:p>
        </p:txBody>
      </p:sp>
      <p:sp>
        <p:nvSpPr>
          <p:cNvPr id="33" name="TextBox 32"/>
          <p:cNvSpPr txBox="1"/>
          <p:nvPr/>
        </p:nvSpPr>
        <p:spPr>
          <a:xfrm>
            <a:off x="7308850" y="5027613"/>
            <a:ext cx="935038" cy="460375"/>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1900</a:t>
            </a:r>
          </a:p>
        </p:txBody>
      </p:sp>
      <p:sp>
        <p:nvSpPr>
          <p:cNvPr id="34" name="TextBox 33"/>
          <p:cNvSpPr txBox="1"/>
          <p:nvPr/>
        </p:nvSpPr>
        <p:spPr>
          <a:xfrm>
            <a:off x="5934075" y="5027613"/>
            <a:ext cx="1187450"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1795</a:t>
            </a:r>
          </a:p>
        </p:txBody>
      </p:sp>
      <p:sp>
        <p:nvSpPr>
          <p:cNvPr id="35" name="TextBox 34"/>
          <p:cNvSpPr txBox="1"/>
          <p:nvPr/>
        </p:nvSpPr>
        <p:spPr>
          <a:xfrm>
            <a:off x="4616450" y="5027613"/>
            <a:ext cx="1035050" cy="460375"/>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1453</a:t>
            </a:r>
          </a:p>
        </p:txBody>
      </p:sp>
      <p:sp>
        <p:nvSpPr>
          <p:cNvPr id="36" name="TextBox 35"/>
          <p:cNvSpPr txBox="1"/>
          <p:nvPr/>
        </p:nvSpPr>
        <p:spPr>
          <a:xfrm>
            <a:off x="3465513" y="5027613"/>
            <a:ext cx="938212"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476</a:t>
            </a:r>
          </a:p>
        </p:txBody>
      </p:sp>
      <p:sp>
        <p:nvSpPr>
          <p:cNvPr id="37" name="TextBox 36"/>
          <p:cNvSpPr txBox="1"/>
          <p:nvPr/>
        </p:nvSpPr>
        <p:spPr>
          <a:xfrm>
            <a:off x="2225675" y="5027613"/>
            <a:ext cx="938213" cy="460375"/>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latin typeface="Arial"/>
                <a:cs typeface="Arial"/>
              </a:rPr>
              <a:t>313</a:t>
            </a:r>
          </a:p>
        </p:txBody>
      </p:sp>
      <p:sp>
        <p:nvSpPr>
          <p:cNvPr id="38" name="TextBox 37"/>
          <p:cNvSpPr txBox="1"/>
          <p:nvPr/>
        </p:nvSpPr>
        <p:spPr>
          <a:xfrm>
            <a:off x="987425" y="5027613"/>
            <a:ext cx="936625"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100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en-US" b="1" dirty="0">
                <a:solidFill>
                  <a:schemeClr val="bg1"/>
                </a:solidFill>
                <a:latin typeface="Arial" charset="0"/>
                <a:ea typeface="Osaka" charset="0"/>
                <a:cs typeface="Osaka" charset="0"/>
              </a:rPr>
              <a:t>II. </a:t>
            </a:r>
            <a:r>
              <a:rPr lang="zh-CN" altLang="en-US" b="1" dirty="0">
                <a:solidFill>
                  <a:schemeClr val="bg1"/>
                </a:solidFill>
                <a:latin typeface="Arial" charset="0"/>
                <a:ea typeface="Osaka" charset="0"/>
                <a:cs typeface="Osaka" charset="0"/>
              </a:rPr>
              <a:t>不要</a:t>
            </a:r>
            <a:r>
              <a:rPr lang="zh-CN" altLang="en-US" b="1" dirty="0">
                <a:solidFill>
                  <a:srgbClr val="FFFF00"/>
                </a:solidFill>
                <a:latin typeface="Arial" charset="0"/>
                <a:ea typeface="Osaka" charset="0"/>
                <a:cs typeface="Osaka" charset="0"/>
              </a:rPr>
              <a:t>害怕</a:t>
            </a:r>
            <a:r>
              <a:rPr lang="zh-CN" altLang="en-US" b="1" dirty="0">
                <a:solidFill>
                  <a:schemeClr val="bg1"/>
                </a:solidFill>
                <a:latin typeface="Arial" charset="0"/>
                <a:ea typeface="Osaka" charset="0"/>
                <a:cs typeface="Osaka" charset="0"/>
              </a:rPr>
              <a:t>为基督受苦</a:t>
            </a:r>
            <a:r>
              <a:rPr lang="en-US" b="1" dirty="0">
                <a:solidFill>
                  <a:schemeClr val="bg1"/>
                </a:solidFill>
                <a:latin typeface="Arial" charset="0"/>
                <a:ea typeface="Osaka" charset="0"/>
                <a:cs typeface="Osaka" charset="0"/>
              </a:rPr>
              <a:t> (2:10a)</a:t>
            </a:r>
          </a:p>
        </p:txBody>
      </p:sp>
    </p:spTree>
    <p:extLst>
      <p:ext uri="{BB962C8B-B14F-4D97-AF65-F5344CB8AC3E}">
        <p14:creationId xmlns:p14="http://schemas.microsoft.com/office/powerpoint/2010/main" val="20241381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F0ED5-7BD8-DD4F-444E-4A609D8810D8}"/>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18D7E9C2-FFBD-B30C-F539-7CC22F082244}"/>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D81576B8-3C80-31AD-F67F-3534B7FDE642}"/>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a:extLst>
              <a:ext uri="{FF2B5EF4-FFF2-40B4-BE49-F238E27FC236}">
                <a16:creationId xmlns:a16="http://schemas.microsoft.com/office/drawing/2014/main" id="{5AAD0669-2E99-DFD9-BE43-69B019363675}"/>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98C32D10-2D33-CE4A-EBF3-C6286DA8A681}"/>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BAD60265-34BF-0291-9812-6D5C17059532}"/>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3A26B6D5-B8AE-95E9-9050-ADAC02F257A7}"/>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E7D9A30C-9718-642D-4B4F-C0487972CCCA}"/>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DEFC3FDF-4B60-054C-C3B6-C83BFDBD60B8}"/>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5CCC5D65-827A-A2F5-DCA9-386380E5426C}"/>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A57C30F7-465C-4658-5155-F684540B246E}"/>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B9C8AC17-C2C7-4192-1247-ACF2E25DB498}"/>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B39DA69E-631B-A5FE-63C5-0FB2D1190F9E}"/>
                </a:ext>
              </a:extLst>
            </p:cNvPr>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a:extLst>
                <a:ext uri="{FF2B5EF4-FFF2-40B4-BE49-F238E27FC236}">
                  <a16:creationId xmlns:a16="http://schemas.microsoft.com/office/drawing/2014/main" id="{09A69414-73D3-DDDB-2E1B-11900BAC6FD0}"/>
                </a:ext>
              </a:extLst>
            </p:cNvPr>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64B9B4B9-AB3F-8945-4C3A-C7663A963B6F}"/>
              </a:ext>
            </a:extLst>
          </p:cNvPr>
          <p:cNvGrpSpPr>
            <a:grpSpLocks/>
          </p:cNvGrpSpPr>
          <p:nvPr/>
        </p:nvGrpSpPr>
        <p:grpSpPr bwMode="auto">
          <a:xfrm>
            <a:off x="2987674" y="2349500"/>
            <a:ext cx="2811463" cy="2663825"/>
            <a:chOff x="2983931" y="2348880"/>
            <a:chExt cx="2963986" cy="2664296"/>
          </a:xfrm>
        </p:grpSpPr>
        <p:sp>
          <p:nvSpPr>
            <p:cNvPr id="41" name="Oval 23">
              <a:extLst>
                <a:ext uri="{FF2B5EF4-FFF2-40B4-BE49-F238E27FC236}">
                  <a16:creationId xmlns:a16="http://schemas.microsoft.com/office/drawing/2014/main" id="{91FEE35D-9CCE-974C-C93A-A8C5FB8A3207}"/>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0E55BDAF-35A5-A8AC-596A-AF049D04A23A}"/>
                </a:ext>
              </a:extLst>
            </p:cNvPr>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a:extLst>
              <a:ext uri="{FF2B5EF4-FFF2-40B4-BE49-F238E27FC236}">
                <a16:creationId xmlns:a16="http://schemas.microsoft.com/office/drawing/2014/main" id="{AECBD21A-6E1D-AAFA-6869-8EA91D3A8B37}"/>
              </a:ext>
            </a:extLst>
          </p:cNvPr>
          <p:cNvGrpSpPr>
            <a:grpSpLocks/>
          </p:cNvGrpSpPr>
          <p:nvPr/>
        </p:nvGrpSpPr>
        <p:grpSpPr bwMode="auto">
          <a:xfrm>
            <a:off x="2555875" y="1844675"/>
            <a:ext cx="3671888" cy="3671888"/>
            <a:chOff x="2555776" y="1844824"/>
            <a:chExt cx="3744416" cy="3672408"/>
          </a:xfrm>
        </p:grpSpPr>
        <p:sp>
          <p:nvSpPr>
            <p:cNvPr id="44" name="Oval 21">
              <a:extLst>
                <a:ext uri="{FF2B5EF4-FFF2-40B4-BE49-F238E27FC236}">
                  <a16:creationId xmlns:a16="http://schemas.microsoft.com/office/drawing/2014/main" id="{DC775115-F8C7-1227-02E3-11CE10D67946}"/>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a:extLst>
                <a:ext uri="{FF2B5EF4-FFF2-40B4-BE49-F238E27FC236}">
                  <a16:creationId xmlns:a16="http://schemas.microsoft.com/office/drawing/2014/main" id="{A3EB7B18-0B58-B11C-C142-97F60FE1EFFD}"/>
                </a:ext>
              </a:extLst>
            </p:cNvPr>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a:extLst>
              <a:ext uri="{FF2B5EF4-FFF2-40B4-BE49-F238E27FC236}">
                <a16:creationId xmlns:a16="http://schemas.microsoft.com/office/drawing/2014/main" id="{761164D6-473F-F53D-B718-968D437DC118}"/>
              </a:ext>
            </a:extLst>
          </p:cNvPr>
          <p:cNvGrpSpPr>
            <a:grpSpLocks/>
          </p:cNvGrpSpPr>
          <p:nvPr/>
        </p:nvGrpSpPr>
        <p:grpSpPr bwMode="auto">
          <a:xfrm>
            <a:off x="2143124" y="1195559"/>
            <a:ext cx="4672013" cy="4600575"/>
            <a:chOff x="2060104" y="1349152"/>
            <a:chExt cx="4672136" cy="4600128"/>
          </a:xfrm>
        </p:grpSpPr>
        <p:sp>
          <p:nvSpPr>
            <p:cNvPr id="47" name="Oval 46">
              <a:extLst>
                <a:ext uri="{FF2B5EF4-FFF2-40B4-BE49-F238E27FC236}">
                  <a16:creationId xmlns:a16="http://schemas.microsoft.com/office/drawing/2014/main" id="{AFBC5E92-B703-FEFC-F538-E895B1682A6E}"/>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a:extLst>
                <a:ext uri="{FF2B5EF4-FFF2-40B4-BE49-F238E27FC236}">
                  <a16:creationId xmlns:a16="http://schemas.microsoft.com/office/drawing/2014/main" id="{63DCD7BC-9B2C-A4D8-B8BF-06D7B0235D64}"/>
                </a:ext>
              </a:extLst>
            </p:cNvPr>
            <p:cNvSpPr txBox="1"/>
            <p:nvPr/>
          </p:nvSpPr>
          <p:spPr>
            <a:xfrm>
              <a:off x="3060255" y="1412646"/>
              <a:ext cx="2663895" cy="193880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不要害怕，</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务 要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至 死 忠 心</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272095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06" y="0"/>
            <a:ext cx="9144000" cy="6858000"/>
          </a:xfrm>
          <a:prstGeom prst="rect">
            <a:avLst/>
          </a:prstGeom>
        </p:spPr>
      </p:pic>
      <p:sp>
        <p:nvSpPr>
          <p:cNvPr id="574465" name="Title 1"/>
          <p:cNvSpPr>
            <a:spLocks noGrp="1"/>
          </p:cNvSpPr>
          <p:nvPr>
            <p:ph type="title"/>
          </p:nvPr>
        </p:nvSpPr>
        <p:spPr>
          <a:xfrm>
            <a:off x="684213" y="115888"/>
            <a:ext cx="7772400" cy="720725"/>
          </a:xfrm>
        </p:spPr>
        <p:txBody>
          <a:bodyPr/>
          <a:lstStyle/>
          <a:p>
            <a:r>
              <a:rPr lang="zh-CN" altLang="en-US" b="1" dirty="0">
                <a:effectLst>
                  <a:glow rad="139700">
                    <a:schemeClr val="tx2"/>
                  </a:glow>
                </a:effectLst>
                <a:latin typeface="Arial" charset="0"/>
                <a:ea typeface="ＭＳ Ｐゴシック" charset="0"/>
              </a:rPr>
              <a:t>谁更惧怕</a:t>
            </a:r>
            <a:r>
              <a:rPr lang="en-US" b="1" dirty="0">
                <a:solidFill>
                  <a:schemeClr val="bg1"/>
                </a:solidFill>
                <a:effectLst>
                  <a:glow rad="139700">
                    <a:schemeClr val="tx2"/>
                  </a:glow>
                </a:effectLst>
                <a:latin typeface="Arial" charset="0"/>
                <a:ea typeface="ＭＳ Ｐゴシック" charset="0"/>
              </a:rPr>
              <a:t>?</a:t>
            </a: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defTabSz="914400" eaLnBrk="0" fontAlgn="base" hangingPunct="0">
                <a:spcBef>
                  <a:spcPct val="0"/>
                </a:spcBef>
                <a:spcAft>
                  <a:spcPct val="0"/>
                </a:spcAft>
              </a:pPr>
              <a:r>
                <a:rPr lang="zh-CN" altLang="en-US" sz="4400" b="1" dirty="0">
                  <a:solidFill>
                    <a:srgbClr val="FFFFFF"/>
                  </a:solidFill>
                  <a:effectLst>
                    <a:glow rad="139700">
                      <a:srgbClr val="000000"/>
                    </a:glow>
                  </a:effectLst>
                  <a:latin typeface="Arial" charset="0"/>
                  <a:cs typeface="Arial" charset="0"/>
                </a:rPr>
                <a:t>迫害者</a:t>
              </a:r>
              <a:r>
                <a:rPr lang="en-US" sz="4400" b="1" dirty="0">
                  <a:solidFill>
                    <a:srgbClr val="FFFFFF"/>
                  </a:solidFill>
                  <a:effectLst>
                    <a:glow rad="139700">
                      <a:srgbClr val="000000"/>
                    </a:glow>
                  </a:effectLst>
                  <a:latin typeface="Arial" charset="0"/>
                  <a:cs typeface="Arial" charset="0"/>
                </a:rPr>
                <a:t>?</a:t>
              </a:r>
            </a:p>
          </p:txBody>
        </p:sp>
        <p:sp>
          <p:nvSpPr>
            <p:cNvPr id="574471" name="Down Arrow 4"/>
            <p:cNvSpPr>
              <a:spLocks noChangeArrowheads="1"/>
            </p:cNvSpPr>
            <p:nvPr/>
          </p:nvSpPr>
          <p:spPr bwMode="auto">
            <a:xfrm rot="3327122">
              <a:off x="3514169" y="565227"/>
              <a:ext cx="504056" cy="1368152"/>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3200">
                <a:solidFill>
                  <a:srgbClr val="FFFF00"/>
                </a:solidFill>
                <a:effectLst>
                  <a:glow rad="139700">
                    <a:srgbClr val="000000"/>
                  </a:glow>
                </a:effectLst>
                <a:latin typeface="Georgia" charset="0"/>
                <a:ea typeface="ＭＳ Ｐゴシック" charset="0"/>
                <a:cs typeface="ＭＳ Ｐゴシック" charset="0"/>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defTabSz="914400" eaLnBrk="0" fontAlgn="base" hangingPunct="0">
                <a:spcBef>
                  <a:spcPct val="0"/>
                </a:spcBef>
                <a:spcAft>
                  <a:spcPct val="0"/>
                </a:spcAft>
              </a:pPr>
              <a:r>
                <a:rPr lang="zh-CN" altLang="en-US" sz="4400" b="1" dirty="0">
                  <a:solidFill>
                    <a:srgbClr val="FFFFFF"/>
                  </a:solidFill>
                  <a:effectLst>
                    <a:glow rad="139700">
                      <a:srgbClr val="000000"/>
                    </a:glow>
                  </a:effectLst>
                  <a:latin typeface="Arial" charset="0"/>
                  <a:cs typeface="Arial" charset="0"/>
                </a:rPr>
                <a:t>受害者</a:t>
              </a:r>
              <a:r>
                <a:rPr lang="en-US" sz="4400" b="1" dirty="0">
                  <a:solidFill>
                    <a:srgbClr val="FFFFFF"/>
                  </a:solidFill>
                  <a:effectLst>
                    <a:glow rad="139700">
                      <a:srgbClr val="000000"/>
                    </a:glow>
                  </a:effectLst>
                  <a:latin typeface="Arial" charset="0"/>
                  <a:cs typeface="Arial" charset="0"/>
                </a:rPr>
                <a:t>?</a:t>
              </a:r>
            </a:p>
          </p:txBody>
        </p:sp>
        <p:sp>
          <p:nvSpPr>
            <p:cNvPr id="574469" name="Down Arrow 5"/>
            <p:cNvSpPr>
              <a:spLocks noChangeArrowheads="1"/>
            </p:cNvSpPr>
            <p:nvPr/>
          </p:nvSpPr>
          <p:spPr bwMode="auto">
            <a:xfrm rot="-3323958">
              <a:off x="4533984" y="564841"/>
              <a:ext cx="504056" cy="1368152"/>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3200">
                <a:solidFill>
                  <a:srgbClr val="FFFF00"/>
                </a:solidFill>
                <a:effectLst>
                  <a:glow rad="139700">
                    <a:srgbClr val="000000"/>
                  </a:glow>
                </a:effectLst>
                <a:latin typeface="Georgia" charset="0"/>
                <a:ea typeface="ＭＳ Ｐゴシック" charset="0"/>
                <a:cs typeface="ＭＳ Ｐゴシック" charset="0"/>
              </a:endParaRPr>
            </a:p>
          </p:txBody>
        </p:sp>
      </p:grpSp>
      <p:sp>
        <p:nvSpPr>
          <p:cNvPr id="9" name="Title 1"/>
          <p:cNvSpPr txBox="1">
            <a:spLocks/>
          </p:cNvSpPr>
          <p:nvPr/>
        </p:nvSpPr>
        <p:spPr bwMode="auto">
          <a:xfrm>
            <a:off x="755576" y="3284984"/>
            <a:ext cx="8388424" cy="28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914400"/>
            <a:r>
              <a:rPr lang="en-US" b="1" dirty="0">
                <a:solidFill>
                  <a:srgbClr val="FFFFFF"/>
                </a:solidFill>
                <a:effectLst>
                  <a:glow rad="139700">
                    <a:srgbClr val="000000"/>
                  </a:glow>
                </a:effectLst>
                <a:latin typeface="Arial" charset="0"/>
                <a:ea typeface="ＭＳ Ｐゴシック" charset="0"/>
              </a:rPr>
              <a:t>“</a:t>
            </a:r>
            <a:r>
              <a:rPr lang="zh-CN" altLang="en-US" b="1" dirty="0">
                <a:solidFill>
                  <a:srgbClr val="FFFFFF"/>
                </a:solidFill>
                <a:effectLst>
                  <a:glow rad="139700">
                    <a:srgbClr val="000000"/>
                  </a:glow>
                </a:effectLst>
                <a:latin typeface="Arial" charset="0"/>
                <a:ea typeface="ＭＳ Ｐゴシック" charset="0"/>
              </a:rPr>
              <a:t>不要怕人的威吓，也不要惊慌</a:t>
            </a:r>
            <a:r>
              <a:rPr lang="en-US" b="1" dirty="0">
                <a:solidFill>
                  <a:srgbClr val="FFFFFF"/>
                </a:solidFill>
                <a:effectLst>
                  <a:glow rad="139700">
                    <a:srgbClr val="000000"/>
                  </a:glow>
                </a:effectLst>
                <a:latin typeface="Arial" charset="0"/>
                <a:ea typeface="ＭＳ Ｐゴシック" charset="0"/>
              </a:rPr>
              <a:t>” </a:t>
            </a:r>
          </a:p>
          <a:p>
            <a:pPr defTabSz="914400"/>
            <a:r>
              <a:rPr lang="zh-CN" altLang="en-US" b="1" dirty="0">
                <a:solidFill>
                  <a:srgbClr val="FFFFFF"/>
                </a:solidFill>
                <a:effectLst>
                  <a:glow rad="139700">
                    <a:srgbClr val="000000"/>
                  </a:glow>
                </a:effectLst>
                <a:latin typeface="Arial" charset="0"/>
                <a:ea typeface="ＭＳ Ｐゴシック" charset="0"/>
              </a:rPr>
              <a:t>（彼得前书</a:t>
            </a:r>
            <a:r>
              <a:rPr lang="en-US" b="1" dirty="0">
                <a:solidFill>
                  <a:srgbClr val="FFFFFF"/>
                </a:solidFill>
                <a:effectLst>
                  <a:glow rad="139700">
                    <a:srgbClr val="000000"/>
                  </a:glow>
                </a:effectLst>
                <a:latin typeface="Arial" charset="0"/>
                <a:ea typeface="ＭＳ Ｐゴシック" charset="0"/>
              </a:rPr>
              <a:t> 3:</a:t>
            </a:r>
            <a:r>
              <a:rPr lang="en-US" altLang="zh-CN" b="1" dirty="0">
                <a:solidFill>
                  <a:srgbClr val="FFFFFF"/>
                </a:solidFill>
                <a:effectLst>
                  <a:glow rad="139700">
                    <a:srgbClr val="000000"/>
                  </a:glow>
                </a:effectLst>
                <a:latin typeface="Arial" charset="0"/>
                <a:ea typeface="ＭＳ Ｐゴシック" charset="0"/>
              </a:rPr>
              <a:t>1</a:t>
            </a:r>
            <a:r>
              <a:rPr lang="en-US" b="1" dirty="0">
                <a:solidFill>
                  <a:srgbClr val="FFFFFF"/>
                </a:solidFill>
                <a:effectLst>
                  <a:glow rad="139700">
                    <a:srgbClr val="000000"/>
                  </a:glow>
                </a:effectLst>
                <a:latin typeface="Arial" charset="0"/>
                <a:ea typeface="ＭＳ Ｐゴシック" charset="0"/>
              </a:rPr>
              <a:t>4b)</a:t>
            </a:r>
          </a:p>
        </p:txBody>
      </p:sp>
    </p:spTree>
    <p:extLst>
      <p:ext uri="{BB962C8B-B14F-4D97-AF65-F5344CB8AC3E}">
        <p14:creationId xmlns:p14="http://schemas.microsoft.com/office/powerpoint/2010/main" val="3035424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4" name="Picture 4" descr="blood_spl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2600"/>
            <a:ext cx="5257800" cy="4040188"/>
          </a:xfrm>
          <a:prstGeom prst="rect">
            <a:avLst/>
          </a:prstGeom>
          <a:noFill/>
          <a:extLst>
            <a:ext uri="{909E8E84-426E-40dd-AFC4-6F175D3DCCD1}">
              <a14:hiddenFill xmlns:a14="http://schemas.microsoft.com/office/drawing/2010/main" xmlns="">
                <a:solidFill>
                  <a:srgbClr val="FFFFFF"/>
                </a:solidFill>
              </a14:hiddenFill>
            </a:ext>
          </a:extLst>
        </p:spPr>
      </p:pic>
      <p:sp>
        <p:nvSpPr>
          <p:cNvPr id="624646" name="Rectangle 6"/>
          <p:cNvSpPr>
            <a:spLocks noChangeArrowheads="1"/>
          </p:cNvSpPr>
          <p:nvPr/>
        </p:nvSpPr>
        <p:spPr bwMode="auto">
          <a:xfrm>
            <a:off x="914400" y="5867400"/>
            <a:ext cx="7772400" cy="99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r>
              <a:rPr lang="ja-JP" altLang="en-US" sz="2000" b="1" dirty="0">
                <a:solidFill>
                  <a:srgbClr val="000000"/>
                </a:solidFill>
                <a:latin typeface="Arial"/>
              </a:rPr>
              <a:t>“</a:t>
            </a:r>
            <a:r>
              <a:rPr lang="zh-CN" altLang="en-US" dirty="0"/>
              <a:t>烈士的鲜血是教会的种子</a:t>
            </a:r>
            <a:r>
              <a:rPr lang="ja-JP" altLang="en-US" dirty="0">
                <a:solidFill>
                  <a:srgbClr val="000000"/>
                </a:solidFill>
                <a:latin typeface="Arial"/>
              </a:rPr>
              <a:t>”</a:t>
            </a:r>
            <a:r>
              <a:rPr lang="en-US" dirty="0">
                <a:solidFill>
                  <a:srgbClr val="000000"/>
                </a:solidFill>
                <a:latin typeface="Papyrus" charset="0"/>
              </a:rPr>
              <a:t> </a:t>
            </a:r>
            <a:br>
              <a:rPr lang="en-US" dirty="0">
                <a:solidFill>
                  <a:srgbClr val="000000"/>
                </a:solidFill>
                <a:latin typeface="Papyrus" charset="0"/>
              </a:rPr>
            </a:br>
            <a:br>
              <a:rPr lang="en-US" sz="2000" dirty="0">
                <a:solidFill>
                  <a:srgbClr val="000000"/>
                </a:solidFill>
                <a:latin typeface="Papyrus" charset="0"/>
              </a:rPr>
            </a:br>
            <a:r>
              <a:rPr lang="en-US" sz="1600" b="1" dirty="0">
                <a:solidFill>
                  <a:srgbClr val="000000"/>
                </a:solidFill>
                <a:latin typeface="Papyrus" charset="0"/>
              </a:rPr>
              <a:t>-</a:t>
            </a:r>
            <a:r>
              <a:rPr lang="zh-CN" altLang="en-US" sz="1600" dirty="0"/>
              <a:t>特塔利安</a:t>
            </a:r>
            <a:r>
              <a:rPr lang="en-US" sz="1600" b="1" dirty="0">
                <a:solidFill>
                  <a:srgbClr val="000000"/>
                </a:solidFill>
                <a:latin typeface="Papyrus" charset="0"/>
              </a:rPr>
              <a:t>-</a:t>
            </a:r>
            <a:r>
              <a:rPr lang="en-US" sz="1400" b="1" dirty="0">
                <a:solidFill>
                  <a:srgbClr val="000000"/>
                </a:solidFill>
                <a:latin typeface="Arial" charset="0"/>
              </a:rPr>
              <a:t> </a:t>
            </a:r>
          </a:p>
        </p:txBody>
      </p:sp>
      <p:sp>
        <p:nvSpPr>
          <p:cNvPr id="624648" name="Rectangle 8"/>
          <p:cNvSpPr>
            <a:spLocks noGrp="1" noChangeArrowheads="1"/>
          </p:cNvSpPr>
          <p:nvPr>
            <p:ph type="ctrTitle"/>
          </p:nvPr>
        </p:nvSpPr>
        <p:spPr>
          <a:xfrm>
            <a:off x="586498" y="0"/>
            <a:ext cx="7924800" cy="2209800"/>
          </a:xfrm>
        </p:spPr>
        <p:txBody>
          <a:bodyPr/>
          <a:lstStyle/>
          <a:p>
            <a:r>
              <a:rPr lang="zh-SG" altLang="en-US" sz="9800" b="1" dirty="0">
                <a:latin typeface="Papyrus" charset="0"/>
              </a:rPr>
              <a:t>给予的</a:t>
            </a:r>
            <a:endParaRPr lang="en-US" sz="15900" b="1" dirty="0">
              <a:latin typeface="Papyrus" charset="0"/>
            </a:endParaRPr>
          </a:p>
        </p:txBody>
      </p:sp>
      <p:sp>
        <p:nvSpPr>
          <p:cNvPr id="624651" name="Rectangle 11"/>
          <p:cNvSpPr>
            <a:spLocks noChangeArrowheads="1"/>
          </p:cNvSpPr>
          <p:nvPr/>
        </p:nvSpPr>
        <p:spPr bwMode="auto">
          <a:xfrm>
            <a:off x="1981200" y="2572292"/>
            <a:ext cx="5029200" cy="2819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1" hangingPunct="1">
              <a:spcBef>
                <a:spcPct val="20000"/>
              </a:spcBef>
            </a:pPr>
            <a:r>
              <a:rPr lang="ja-JP" altLang="en-US" sz="4000" i="1" dirty="0">
                <a:solidFill>
                  <a:srgbClr val="000000"/>
                </a:solidFill>
                <a:latin typeface="Arial" charset="0"/>
              </a:rPr>
              <a:t>“</a:t>
            </a:r>
            <a:r>
              <a:rPr lang="en-US" sz="4000" i="1" dirty="0">
                <a:solidFill>
                  <a:srgbClr val="000000"/>
                </a:solidFill>
                <a:latin typeface="Arial" charset="0"/>
              </a:rPr>
              <a:t>…</a:t>
            </a:r>
            <a:r>
              <a:rPr lang="zh-CN" altLang="en-US" sz="4000" i="1" dirty="0">
                <a:solidFill>
                  <a:srgbClr val="000000"/>
                </a:solidFill>
                <a:latin typeface="Arial" charset="0"/>
              </a:rPr>
              <a:t>如果身体被烧毁却没有爱， </a:t>
            </a:r>
            <a:endParaRPr lang="en-US" altLang="zh-CN" sz="4000" i="1" dirty="0">
              <a:solidFill>
                <a:srgbClr val="000000"/>
              </a:solidFill>
              <a:latin typeface="Arial" charset="0"/>
            </a:endParaRPr>
          </a:p>
          <a:p>
            <a:pPr algn="ctr" eaLnBrk="1" hangingPunct="1">
              <a:spcBef>
                <a:spcPct val="20000"/>
              </a:spcBef>
            </a:pPr>
            <a:r>
              <a:rPr lang="zh-SG" altLang="en-US" sz="4000" i="1" dirty="0">
                <a:solidFill>
                  <a:srgbClr val="000000"/>
                </a:solidFill>
                <a:latin typeface="Arial" charset="0"/>
              </a:rPr>
              <a:t>算 不 得 </a:t>
            </a:r>
            <a:r>
              <a:rPr lang="zh-CN" altLang="en-US" sz="4000" i="1" dirty="0">
                <a:solidFill>
                  <a:srgbClr val="000000"/>
                </a:solidFill>
                <a:latin typeface="Arial" charset="0"/>
              </a:rPr>
              <a:t>什么</a:t>
            </a:r>
            <a:endParaRPr lang="en-US" sz="4000" i="1" dirty="0">
              <a:solidFill>
                <a:srgbClr val="000000"/>
              </a:solidFill>
              <a:latin typeface="Arial" charset="0"/>
            </a:endParaRPr>
          </a:p>
        </p:txBody>
      </p:sp>
    </p:spTree>
    <p:extLst>
      <p:ext uri="{BB962C8B-B14F-4D97-AF65-F5344CB8AC3E}">
        <p14:creationId xmlns:p14="http://schemas.microsoft.com/office/powerpoint/2010/main" val="13175739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pic>
        <p:nvPicPr>
          <p:cNvPr id="3" name="Picture 2" descr="martyrs on bl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979713"/>
            <a:ext cx="9143999" cy="5143499"/>
          </a:xfrm>
          <a:prstGeom prst="rect">
            <a:avLst/>
          </a:prstGeom>
        </p:spPr>
      </p:pic>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5400" b="1" dirty="0">
                <a:solidFill>
                  <a:srgbClr val="FFFFFF"/>
                </a:solidFill>
                <a:effectLst>
                  <a:glow rad="241300">
                    <a:srgbClr val="000000"/>
                  </a:glow>
                </a:effectLst>
                <a:latin typeface="Arial" charset="0"/>
                <a:ea typeface="ＭＳ Ｐゴシック" charset="0"/>
              </a:rPr>
              <a:t>回应</a:t>
            </a:r>
            <a:endParaRPr lang="en-US" sz="5400" b="1" dirty="0">
              <a:solidFill>
                <a:srgbClr val="FFFFFF"/>
              </a:solidFill>
              <a:effectLst>
                <a:glow rad="241300">
                  <a:srgbClr val="000000"/>
                </a:glow>
              </a:effectLst>
              <a:latin typeface="Arial" charset="0"/>
              <a:ea typeface="ＭＳ Ｐゴシック" charset="0"/>
            </a:endParaRPr>
          </a:p>
        </p:txBody>
      </p:sp>
      <p:sp>
        <p:nvSpPr>
          <p:cNvPr id="5" name="Rectangle 2"/>
          <p:cNvSpPr txBox="1">
            <a:spLocks noChangeArrowheads="1"/>
          </p:cNvSpPr>
          <p:nvPr/>
        </p:nvSpPr>
        <p:spPr bwMode="auto">
          <a:xfrm>
            <a:off x="1219200" y="911116"/>
            <a:ext cx="7924800" cy="1140249"/>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3200" b="1" dirty="0">
                <a:solidFill>
                  <a:srgbClr val="FFFFFF"/>
                </a:solidFill>
                <a:effectLst>
                  <a:glow rad="241300">
                    <a:srgbClr val="000000"/>
                  </a:glow>
                </a:effectLst>
                <a:latin typeface="Arial" charset="0"/>
                <a:ea typeface="ＭＳ Ｐゴシック" charset="0"/>
              </a:rPr>
              <a:t>献身在白沙瓦（巴基斯坦城市）冲突</a:t>
            </a:r>
            <a:endParaRPr lang="en-US" altLang="zh-CN" sz="3200" b="1" dirty="0">
              <a:solidFill>
                <a:srgbClr val="FFFFFF"/>
              </a:solidFill>
              <a:effectLst>
                <a:glow rad="241300">
                  <a:srgbClr val="000000"/>
                </a:glow>
              </a:effectLst>
              <a:latin typeface="Arial" charset="0"/>
              <a:ea typeface="ＭＳ Ｐゴシック" charset="0"/>
            </a:endParaRPr>
          </a:p>
          <a:p>
            <a:pPr defTabSz="457035"/>
            <a:r>
              <a:rPr lang="zh-CN" altLang="en-US" sz="3200" b="1" dirty="0">
                <a:solidFill>
                  <a:srgbClr val="FFFFFF"/>
                </a:solidFill>
                <a:effectLst>
                  <a:glow rad="241300">
                    <a:srgbClr val="000000"/>
                  </a:glow>
                </a:effectLst>
                <a:latin typeface="Arial" charset="0"/>
                <a:ea typeface="ＭＳ Ｐゴシック" charset="0"/>
              </a:rPr>
              <a:t>中牺牲的“全体圣徒教会”的烈士们</a:t>
            </a:r>
            <a:endParaRPr lang="en-US" sz="5400" b="1" dirty="0">
              <a:solidFill>
                <a:srgbClr val="FFFFFF"/>
              </a:solidFill>
              <a:effectLst>
                <a:glow rad="241300">
                  <a:srgbClr val="000000"/>
                </a:glow>
              </a:effectLst>
              <a:latin typeface="Arial" charset="0"/>
              <a:ea typeface="ＭＳ Ｐゴシック" charset="0"/>
            </a:endParaRPr>
          </a:p>
        </p:txBody>
      </p:sp>
      <p:sp>
        <p:nvSpPr>
          <p:cNvPr id="6" name="Rectangle 2"/>
          <p:cNvSpPr txBox="1">
            <a:spLocks noChangeArrowheads="1"/>
          </p:cNvSpPr>
          <p:nvPr/>
        </p:nvSpPr>
        <p:spPr bwMode="auto">
          <a:xfrm>
            <a:off x="0" y="5334001"/>
            <a:ext cx="9144000" cy="152400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2800" b="1" dirty="0">
                <a:solidFill>
                  <a:srgbClr val="FFFFFF"/>
                </a:solidFill>
                <a:effectLst>
                  <a:glow rad="241300">
                    <a:srgbClr val="000000"/>
                  </a:glow>
                </a:effectLst>
                <a:latin typeface="Arial" charset="0"/>
                <a:ea typeface="ＭＳ Ｐゴシック" charset="0"/>
              </a:rPr>
              <a:t>没人能动摇他们，他们也不惧怕颤抖。</a:t>
            </a:r>
            <a:endParaRPr lang="en-US" sz="48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19319864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220717"/>
            <a:ext cx="9144000" cy="119817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4800" b="1" dirty="0">
                <a:solidFill>
                  <a:srgbClr val="FFFFFF"/>
                </a:solidFill>
                <a:effectLst>
                  <a:glow rad="241300">
                    <a:srgbClr val="000000"/>
                  </a:glow>
                </a:effectLst>
                <a:latin typeface="Arial" charset="0"/>
                <a:ea typeface="ＭＳ Ｐゴシック" charset="0"/>
              </a:rPr>
              <a:t>反应可能源自惧怕</a:t>
            </a:r>
            <a:endParaRPr lang="en-US" sz="4800" b="1" dirty="0">
              <a:solidFill>
                <a:srgbClr val="FFFFFF"/>
              </a:solidFill>
              <a:effectLst>
                <a:glow rad="241300">
                  <a:srgbClr val="000000"/>
                </a:glow>
              </a:effectLst>
              <a:latin typeface="Arial" charset="0"/>
              <a:ea typeface="ＭＳ Ｐゴシック" charset="0"/>
            </a:endParaRPr>
          </a:p>
        </p:txBody>
      </p:sp>
      <p:pic>
        <p:nvPicPr>
          <p:cNvPr id="5" name="Picture 4"/>
          <p:cNvPicPr>
            <a:picLocks noChangeAspect="1"/>
          </p:cNvPicPr>
          <p:nvPr/>
        </p:nvPicPr>
        <p:blipFill>
          <a:blip r:embed="rId3"/>
          <a:stretch>
            <a:fillRect/>
          </a:stretch>
        </p:blipFill>
        <p:spPr>
          <a:xfrm>
            <a:off x="0" y="846667"/>
            <a:ext cx="9144000" cy="6194323"/>
          </a:xfrm>
          <a:prstGeom prst="rect">
            <a:avLst/>
          </a:prstGeom>
        </p:spPr>
      </p:pic>
    </p:spTree>
    <p:extLst>
      <p:ext uri="{BB962C8B-B14F-4D97-AF65-F5344CB8AC3E}">
        <p14:creationId xmlns:p14="http://schemas.microsoft.com/office/powerpoint/2010/main" val="1631743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k_christian_2509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7991"/>
            <a:ext cx="9144000" cy="4640649"/>
          </a:xfrm>
          <a:prstGeom prst="rect">
            <a:avLst/>
          </a:prstGeom>
        </p:spPr>
      </p:pic>
      <p:sp>
        <p:nvSpPr>
          <p:cNvPr id="111618" name="Rectangle 2"/>
          <p:cNvSpPr>
            <a:spLocks noGrp="1" noChangeArrowheads="1"/>
          </p:cNvSpPr>
          <p:nvPr>
            <p:ph type="ctrTitle"/>
          </p:nvPr>
        </p:nvSpPr>
        <p:spPr>
          <a:xfrm>
            <a:off x="-2" y="5139559"/>
            <a:ext cx="9144000" cy="1419807"/>
          </a:xfrm>
          <a:noFill/>
          <a:ln>
            <a:noFill/>
          </a:ln>
        </p:spPr>
        <p:txBody>
          <a:bodyPr vert="horz" wrap="square" lIns="91407" tIns="45704" rIns="91407" bIns="45704" numCol="1" anchor="ctr" anchorCtr="0" compatLnSpc="1">
            <a:prstTxWarp prst="textNoShape">
              <a:avLst/>
            </a:prstTxWarp>
          </a:bodyPr>
          <a:lstStyle/>
          <a:p>
            <a:r>
              <a:rPr lang="zh-CN" altLang="en-US" b="1" dirty="0">
                <a:effectLst>
                  <a:glow rad="241300">
                    <a:schemeClr val="tx1"/>
                  </a:glow>
                </a:effectLst>
                <a:latin typeface="Arial" charset="0"/>
                <a:ea typeface="ＭＳ Ｐゴシック" charset="0"/>
              </a:rPr>
              <a:t>印度基督徒呼吁终止</a:t>
            </a:r>
            <a:br>
              <a:rPr lang="en-US" altLang="zh-CN" b="1" dirty="0">
                <a:effectLst>
                  <a:glow rad="241300">
                    <a:schemeClr val="tx1"/>
                  </a:glow>
                </a:effectLst>
                <a:latin typeface="Arial" charset="0"/>
                <a:ea typeface="ＭＳ Ｐゴシック" charset="0"/>
              </a:rPr>
            </a:br>
            <a:r>
              <a:rPr lang="zh-CN" altLang="en-US" b="1" dirty="0">
                <a:effectLst>
                  <a:glow rad="241300">
                    <a:schemeClr val="tx1"/>
                  </a:glow>
                </a:effectLst>
                <a:latin typeface="Arial" charset="0"/>
                <a:ea typeface="ＭＳ Ｐゴシック" charset="0"/>
              </a:rPr>
              <a:t>与巴基斯坦的关系</a:t>
            </a:r>
            <a:endParaRPr lang="en-US"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5400" b="1" dirty="0">
                <a:solidFill>
                  <a:srgbClr val="FFFFFF"/>
                </a:solidFill>
                <a:effectLst>
                  <a:glow rad="241300">
                    <a:srgbClr val="000000"/>
                  </a:glow>
                </a:effectLst>
                <a:latin typeface="Arial" charset="0"/>
                <a:ea typeface="ＭＳ Ｐゴシック" charset="0"/>
              </a:rPr>
              <a:t>政治反应</a:t>
            </a:r>
            <a:endParaRPr lang="en-US" sz="54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38589687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 y="4484645"/>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95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zh-CN" altLang="en-US" sz="5400" b="1" dirty="0">
                <a:solidFill>
                  <a:srgbClr val="FFFFFF"/>
                </a:solidFill>
                <a:effectLst>
                  <a:glow rad="241300">
                    <a:srgbClr val="000000"/>
                  </a:glow>
                </a:effectLst>
                <a:latin typeface="Arial" charset="0"/>
                <a:ea typeface="ＭＳ Ｐゴシック" charset="0"/>
              </a:rPr>
              <a:t>愤怒的反应</a:t>
            </a:r>
            <a:endParaRPr lang="en-US" sz="5400" b="1" dirty="0">
              <a:solidFill>
                <a:srgbClr val="FFFFFF"/>
              </a:solidFill>
              <a:effectLst>
                <a:glow rad="241300">
                  <a:srgbClr val="000000"/>
                </a:glow>
              </a:effectLst>
              <a:latin typeface="Arial" charset="0"/>
              <a:ea typeface="ＭＳ Ｐゴシック" charset="0"/>
            </a:endParaRPr>
          </a:p>
        </p:txBody>
      </p:sp>
      <p:pic>
        <p:nvPicPr>
          <p:cNvPr id="5" name="Picture 4"/>
          <p:cNvPicPr>
            <a:picLocks noChangeAspect="1"/>
          </p:cNvPicPr>
          <p:nvPr/>
        </p:nvPicPr>
        <p:blipFill>
          <a:blip r:embed="rId3"/>
          <a:stretch>
            <a:fillRect/>
          </a:stretch>
        </p:blipFill>
        <p:spPr>
          <a:xfrm>
            <a:off x="-2" y="974652"/>
            <a:ext cx="9144000" cy="5883349"/>
          </a:xfrm>
          <a:prstGeom prst="rect">
            <a:avLst/>
          </a:prstGeom>
        </p:spPr>
      </p:pic>
    </p:spTree>
    <p:extLst>
      <p:ext uri="{BB962C8B-B14F-4D97-AF65-F5344CB8AC3E}">
        <p14:creationId xmlns:p14="http://schemas.microsoft.com/office/powerpoint/2010/main" val="28965150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09502"/>
            <a:ext cx="9144000" cy="980728"/>
          </a:xfrm>
          <a:noFill/>
          <a:ln>
            <a:noFill/>
          </a:ln>
        </p:spPr>
        <p:txBody>
          <a:bodyPr vert="horz" wrap="square" lIns="91407" tIns="45704" rIns="91407" bIns="45704" numCol="1" anchor="ctr" anchorCtr="0" compatLnSpc="1">
            <a:prstTxWarp prst="textNoShape">
              <a:avLst/>
            </a:prstTxWarp>
          </a:bodyPr>
          <a:lstStyle/>
          <a:p>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0" y="202329"/>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r>
              <a:rPr lang="en-US" sz="5400" b="1" dirty="0">
                <a:solidFill>
                  <a:srgbClr val="FFFFFF"/>
                </a:solidFill>
                <a:effectLst>
                  <a:glow rad="241300">
                    <a:srgbClr val="000000"/>
                  </a:glow>
                </a:effectLst>
                <a:latin typeface="Arial" charset="0"/>
                <a:ea typeface="ＭＳ Ｐゴシック" charset="0"/>
              </a:rPr>
              <a:t>22 Sep 2013</a:t>
            </a:r>
          </a:p>
        </p:txBody>
      </p:sp>
      <p:pic>
        <p:nvPicPr>
          <p:cNvPr id="2" name="Picture 1" descr="I Will Make Them Joyfu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345" y="26287"/>
            <a:ext cx="11865429" cy="7904853"/>
          </a:xfrm>
          <a:prstGeom prst="rect">
            <a:avLst/>
          </a:prstGeom>
        </p:spPr>
      </p:pic>
    </p:spTree>
    <p:extLst>
      <p:ext uri="{BB962C8B-B14F-4D97-AF65-F5344CB8AC3E}">
        <p14:creationId xmlns:p14="http://schemas.microsoft.com/office/powerpoint/2010/main" val="22509647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istan bread winn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247858"/>
          </a:xfrm>
          <a:prstGeom prst="rect">
            <a:avLst/>
          </a:prstGeom>
          <a:solidFill>
            <a:srgbClr val="49E9FF"/>
          </a:solidFill>
        </p:spPr>
      </p:pic>
      <p:sp>
        <p:nvSpPr>
          <p:cNvPr id="3" name="Rectangle 2"/>
          <p:cNvSpPr/>
          <p:nvPr/>
        </p:nvSpPr>
        <p:spPr bwMode="auto">
          <a:xfrm>
            <a:off x="-171611" y="4021680"/>
            <a:ext cx="9484362" cy="833150"/>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89971" tIns="46786" rIns="89971" bIns="46786" numCol="1" spcCol="0" rtlCol="0" anchor="t" anchorCtr="0" compatLnSpc="1">
            <a:prstTxWarp prst="textNoShape">
              <a:avLst/>
            </a:prstTxWarp>
            <a:spAutoFit/>
          </a:bodyPr>
          <a:lstStyle/>
          <a:p>
            <a:pPr defTabSz="914118"/>
            <a:endParaRPr lang="en-US" dirty="0">
              <a:solidFill>
                <a:srgbClr val="000000"/>
              </a:solidFill>
              <a:latin typeface="Comic Sans MS" pitchFamily="-112" charset="0"/>
              <a:ea typeface="+mn-ea"/>
              <a:cs typeface="+mn-cs"/>
            </a:endParaRPr>
          </a:p>
          <a:p>
            <a:pPr defTabSz="914118"/>
            <a:endParaRPr lang="en-US" dirty="0">
              <a:solidFill>
                <a:srgbClr val="000000"/>
              </a:solidFill>
              <a:latin typeface="Comic Sans MS" pitchFamily="-112" charset="0"/>
              <a:ea typeface="+mn-ea"/>
              <a:cs typeface="+mn-cs"/>
            </a:endParaRPr>
          </a:p>
        </p:txBody>
      </p:sp>
      <p:sp>
        <p:nvSpPr>
          <p:cNvPr id="111618" name="Rectangle 2"/>
          <p:cNvSpPr>
            <a:spLocks noGrp="1" noChangeArrowheads="1"/>
          </p:cNvSpPr>
          <p:nvPr>
            <p:ph type="ctrTitle"/>
          </p:nvPr>
        </p:nvSpPr>
        <p:spPr>
          <a:xfrm>
            <a:off x="-2864" y="3922307"/>
            <a:ext cx="9144000" cy="980728"/>
          </a:xfrm>
          <a:noFill/>
          <a:ln>
            <a:noFill/>
          </a:ln>
        </p:spPr>
        <p:txBody>
          <a:bodyPr vert="horz" wrap="square" lIns="91407" tIns="45704" rIns="91407" bIns="45704" numCol="1" anchor="ctr" anchorCtr="0" compatLnSpc="1">
            <a:prstTxWarp prst="textNoShape">
              <a:avLst/>
            </a:prstTxWarp>
          </a:bodyPr>
          <a:lstStyle/>
          <a:p>
            <a:r>
              <a:rPr lang="zh-CN" altLang="en-US" sz="4800" b="1" dirty="0">
                <a:effectLst>
                  <a:glow rad="241300">
                    <a:schemeClr val="tx1"/>
                  </a:glow>
                </a:effectLst>
                <a:latin typeface="Arial" charset="0"/>
                <a:ea typeface="ＭＳ Ｐゴシック" charset="0"/>
              </a:rPr>
              <a:t>我们的反应</a:t>
            </a:r>
            <a:endParaRPr lang="en-US" sz="4800" b="1" dirty="0">
              <a:effectLst>
                <a:glow rad="241300">
                  <a:schemeClr val="tx1"/>
                </a:glow>
              </a:effectLst>
              <a:latin typeface="Arial" charset="0"/>
              <a:ea typeface="ＭＳ Ｐゴシック" charset="0"/>
            </a:endParaRPr>
          </a:p>
        </p:txBody>
      </p:sp>
      <p:sp>
        <p:nvSpPr>
          <p:cNvPr id="5" name="Rectangle 2"/>
          <p:cNvSpPr txBox="1">
            <a:spLocks noChangeArrowheads="1"/>
          </p:cNvSpPr>
          <p:nvPr/>
        </p:nvSpPr>
        <p:spPr bwMode="auto">
          <a:xfrm>
            <a:off x="0" y="3105807"/>
            <a:ext cx="9144000" cy="942514"/>
          </a:xfrm>
          <a:prstGeom prst="rect">
            <a:avLst/>
          </a:prstGeom>
          <a:solidFill>
            <a:srgbClr val="49E9FF"/>
          </a:solidFill>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000" b="1" dirty="0">
                <a:solidFill>
                  <a:srgbClr val="000000"/>
                </a:solidFill>
                <a:latin typeface="Arial" charset="0"/>
                <a:ea typeface="ＭＳ Ｐゴシック" charset="0"/>
              </a:rPr>
              <a:t>如果一个肢体受苦</a:t>
            </a:r>
            <a:r>
              <a:rPr lang="en-US" altLang="zh-CN" sz="6000" b="1" dirty="0">
                <a:solidFill>
                  <a:srgbClr val="000000"/>
                </a:solidFill>
                <a:latin typeface="Arial" charset="0"/>
                <a:ea typeface="ＭＳ Ｐゴシック" charset="0"/>
              </a:rPr>
              <a:t>…</a:t>
            </a:r>
            <a:endParaRPr lang="en-US" sz="6000" b="1" dirty="0">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1621717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启示录</a:t>
            </a:r>
            <a:r>
              <a:rPr lang="en-US" altLang="zh-CN" dirty="0">
                <a:latin typeface="Arial" charset="0"/>
                <a:ea typeface="ＭＳ Ｐゴシック" charset="0"/>
              </a:rPr>
              <a:t>2-3</a:t>
            </a:r>
            <a:r>
              <a:rPr lang="zh-CN" altLang="en-US" dirty="0">
                <a:latin typeface="Arial" charset="0"/>
                <a:ea typeface="ＭＳ Ｐゴシック" charset="0"/>
              </a:rPr>
              <a:t>章的四个观点</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b="1" dirty="0">
                <a:solidFill>
                  <a:srgbClr val="808080"/>
                </a:solidFill>
                <a:effectLst>
                  <a:outerShdw blurRad="38100" dist="38100" dir="2700000" algn="tl">
                    <a:srgbClr val="000000">
                      <a:alpha val="43137"/>
                    </a:srgbClr>
                  </a:outerShdw>
                </a:effectLst>
                <a:latin typeface="Arial"/>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665"/>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665"/>
          </a:xfrm>
          <a:prstGeom prst="rect">
            <a:avLst/>
          </a:prstGeom>
          <a:noFill/>
        </p:spPr>
        <p:txBody>
          <a:bodyPr>
            <a:spAutoFit/>
          </a:bodyPr>
          <a:lstStyle/>
          <a:p>
            <a:pPr algn="r">
              <a:defRPr/>
            </a:pPr>
            <a:r>
              <a:rPr lang="zh-CHT" altLang="en-US" b="1" dirty="0">
                <a:solidFill>
                  <a:srgbClr val="808080"/>
                </a:solidFill>
                <a:effectLst>
                  <a:outerShdw blurRad="38100" dist="38100" dir="2700000" algn="tl">
                    <a:srgbClr val="000000">
                      <a:alpha val="43137"/>
                    </a:srgbClr>
                  </a:outerShdw>
                </a:effectLst>
                <a:latin typeface="Arial"/>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1806222" y="2565400"/>
            <a:ext cx="2348266" cy="461665"/>
          </a:xfrm>
          <a:prstGeom prst="rect">
            <a:avLst/>
          </a:prstGeom>
          <a:noFill/>
        </p:spPr>
        <p:txBody>
          <a:bodyPr wrap="square">
            <a:spAutoFit/>
          </a:bodyPr>
          <a:lstStyle/>
          <a:p>
            <a:pPr algn="r">
              <a:defRPr/>
            </a:pPr>
            <a:r>
              <a:rPr lang="en-US" b="1" dirty="0">
                <a:solidFill>
                  <a:srgbClr val="808080"/>
                </a:solidFill>
                <a:effectLst>
                  <a:outerShdw blurRad="38100" dist="38100" dir="2700000" algn="tl">
                    <a:srgbClr val="000000">
                      <a:alpha val="43137"/>
                    </a:srgbClr>
                  </a:outerShdw>
                </a:effectLst>
                <a:latin typeface="Arial"/>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665"/>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1665"/>
          </a:xfrm>
          <a:prstGeom prst="rect">
            <a:avLst/>
          </a:prstGeom>
          <a:noFill/>
        </p:spPr>
        <p:txBody>
          <a:bodyPr>
            <a:spAutoFit/>
          </a:bodyPr>
          <a:lstStyle/>
          <a:p>
            <a:pPr algn="r">
              <a:defRPr/>
            </a:pPr>
            <a:r>
              <a:rPr lang="zh-CHT" altLang="en-US" b="1" dirty="0">
                <a:solidFill>
                  <a:srgbClr val="808080"/>
                </a:solidFill>
                <a:effectLst>
                  <a:outerShdw blurRad="38100" dist="38100" dir="2700000" algn="tl">
                    <a:srgbClr val="000000">
                      <a:alpha val="43137"/>
                    </a:srgbClr>
                  </a:outerShdw>
                </a:effectLst>
                <a:latin typeface="Arial"/>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p:spPr>
        <p:txBody>
          <a:bodyPr lIns="90000" tIns="46800" rIns="90000" bIns="46800">
            <a:spAutoFit/>
          </a:bodyPr>
          <a:lstStyle/>
          <a:p>
            <a:endParaRPr lang="en-US"/>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p>
        </p:txBody>
      </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chemeClr val="bg1"/>
                </a:solidFill>
                <a:latin typeface="Arial" charset="0"/>
                <a:cs typeface="Arial" charset="0"/>
              </a:rPr>
              <a:t>345</a:t>
            </a:r>
          </a:p>
        </p:txBody>
      </p:sp>
      <p:grpSp>
        <p:nvGrpSpPr>
          <p:cNvPr id="63" name="Group 62"/>
          <p:cNvGrpSpPr>
            <a:grpSpLocks noChangeAspect="1"/>
          </p:cNvGrpSpPr>
          <p:nvPr/>
        </p:nvGrpSpPr>
        <p:grpSpPr bwMode="auto">
          <a:xfrm>
            <a:off x="1770855" y="1213126"/>
            <a:ext cx="4224876" cy="4035548"/>
            <a:chOff x="3476053" y="2780929"/>
            <a:chExt cx="1960043"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endParaRPr lang="en-US"/>
            </a:p>
          </p:txBody>
        </p:sp>
        <p:sp>
          <p:nvSpPr>
            <p:cNvPr id="65" name="TextBox 64"/>
            <p:cNvSpPr txBox="1"/>
            <p:nvPr/>
          </p:nvSpPr>
          <p:spPr>
            <a:xfrm>
              <a:off x="3476053" y="3375749"/>
              <a:ext cx="1199370" cy="233401"/>
            </a:xfrm>
            <a:prstGeom prst="rect">
              <a:avLst/>
            </a:prstGeom>
            <a:noFill/>
          </p:spPr>
          <p:txBody>
            <a:bodyPr wrap="square">
              <a:spAutoFit/>
            </a:bodyPr>
            <a:lstStyle/>
            <a:p>
              <a:pPr algn="ctr">
                <a:defRPr/>
              </a:pPr>
              <a:r>
                <a:rPr lang="zh-CN" altLang="en-US" sz="2800" b="1" dirty="0">
                  <a:solidFill>
                    <a:schemeClr val="bg1"/>
                  </a:solidFill>
                  <a:effectLst>
                    <a:outerShdw blurRad="38100" dist="38100" dir="2700000" algn="tl">
                      <a:srgbClr val="000000">
                        <a:alpha val="43137"/>
                      </a:srgbClr>
                    </a:outerShdw>
                  </a:effectLst>
                  <a:latin typeface="Arial"/>
                  <a:cs typeface="Arial"/>
                </a:rPr>
                <a:t>“过去派”</a:t>
              </a:r>
              <a:endParaRPr lang="en-US" sz="2800"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66" name="Group 65"/>
          <p:cNvGrpSpPr>
            <a:grpSpLocks noChangeAspect="1"/>
          </p:cNvGrpSpPr>
          <p:nvPr/>
        </p:nvGrpSpPr>
        <p:grpSpPr bwMode="auto">
          <a:xfrm>
            <a:off x="3965460" y="1187144"/>
            <a:ext cx="4035547" cy="4035548"/>
            <a:chOff x="3563888" y="2780929"/>
            <a:chExt cx="1872208"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endParaRPr lang="en-US"/>
            </a:p>
          </p:txBody>
        </p:sp>
        <p:sp>
          <p:nvSpPr>
            <p:cNvPr id="69" name="TextBox 68"/>
            <p:cNvSpPr txBox="1"/>
            <p:nvPr/>
          </p:nvSpPr>
          <p:spPr>
            <a:xfrm>
              <a:off x="4406273" y="3372399"/>
              <a:ext cx="936934" cy="425613"/>
            </a:xfrm>
            <a:prstGeom prst="rect">
              <a:avLst/>
            </a:prstGeom>
            <a:noFill/>
          </p:spPr>
          <p:txBody>
            <a:bodyPr wrap="square">
              <a:spAutoFit/>
            </a:bodyPr>
            <a:lstStyle/>
            <a:p>
              <a:pPr algn="ctr">
                <a:defRPr/>
              </a:pPr>
              <a:endParaRPr lang="en-US" altLang="zh-CN" sz="2800" b="1" dirty="0">
                <a:solidFill>
                  <a:schemeClr val="bg1"/>
                </a:solidFill>
                <a:effectLst>
                  <a:outerShdw blurRad="38100" dist="38100" dir="2700000" algn="tl">
                    <a:srgbClr val="000000">
                      <a:alpha val="43137"/>
                    </a:srgbClr>
                  </a:outerShdw>
                </a:effectLst>
                <a:latin typeface="Arial"/>
                <a:cs typeface="Arial"/>
              </a:endParaRPr>
            </a:p>
            <a:p>
              <a:pPr algn="ctr">
                <a:defRPr/>
              </a:pPr>
              <a:r>
                <a:rPr lang="zh-CN" altLang="en-US" sz="2800" b="1" dirty="0">
                  <a:solidFill>
                    <a:schemeClr val="bg1"/>
                  </a:solidFill>
                  <a:effectLst>
                    <a:outerShdw blurRad="38100" dist="38100" dir="2700000" algn="tl">
                      <a:srgbClr val="000000">
                        <a:alpha val="43137"/>
                      </a:srgbClr>
                    </a:outerShdw>
                  </a:effectLst>
                  <a:latin typeface="Arial"/>
                  <a:cs typeface="Arial"/>
                </a:rPr>
                <a:t>“将来派”</a:t>
              </a:r>
              <a:endParaRPr lang="en-US" sz="2800" b="1" dirty="0">
                <a:solidFill>
                  <a:schemeClr val="bg1"/>
                </a:solidFill>
                <a:effectLst>
                  <a:outerShdw blurRad="38100" dist="38100" dir="2700000" algn="tl">
                    <a:srgbClr val="000000">
                      <a:alpha val="43137"/>
                    </a:srgbClr>
                  </a:outerShdw>
                </a:effectLst>
                <a:latin typeface="Arial"/>
                <a:cs typeface="Arial"/>
              </a:endParaRPr>
            </a:p>
          </p:txBody>
        </p:sp>
      </p:grpSp>
      <p:sp>
        <p:nvSpPr>
          <p:cNvPr id="70" name="TextBox 69"/>
          <p:cNvSpPr txBox="1"/>
          <p:nvPr/>
        </p:nvSpPr>
        <p:spPr bwMode="auto">
          <a:xfrm>
            <a:off x="3597616" y="2540081"/>
            <a:ext cx="2793260" cy="954107"/>
          </a:xfrm>
          <a:prstGeom prst="rect">
            <a:avLst/>
          </a:prstGeom>
          <a:noFill/>
        </p:spPr>
        <p:txBody>
          <a:bodyPr wrap="square">
            <a:spAutoFit/>
          </a:bodyPr>
          <a:lstStyle/>
          <a:p>
            <a:pPr algn="ctr">
              <a:defRPr/>
            </a:pPr>
            <a:r>
              <a:rPr lang="zh-CN" altLang="en-US" sz="2800" b="1" dirty="0">
                <a:solidFill>
                  <a:schemeClr val="bg1"/>
                </a:solidFill>
                <a:effectLst>
                  <a:outerShdw blurRad="38100" dist="38100" dir="2700000" algn="tl">
                    <a:srgbClr val="000000">
                      <a:alpha val="43137"/>
                    </a:srgbClr>
                  </a:outerShdw>
                </a:effectLst>
                <a:latin typeface="Arial"/>
                <a:cs typeface="Arial"/>
              </a:rPr>
              <a:t> “历史派”</a:t>
            </a:r>
            <a:r>
              <a:rPr lang="en-US" altLang="zh-CN" sz="2800" b="1" dirty="0">
                <a:solidFill>
                  <a:schemeClr val="bg1"/>
                </a:solidFill>
                <a:effectLst>
                  <a:outerShdw blurRad="38100" dist="38100" dir="2700000" algn="tl">
                    <a:srgbClr val="000000">
                      <a:alpha val="43137"/>
                    </a:srgbClr>
                  </a:outerShdw>
                </a:effectLst>
                <a:latin typeface="Arial"/>
                <a:cs typeface="Arial"/>
              </a:rPr>
              <a:t>-</a:t>
            </a:r>
            <a:r>
              <a:rPr lang="zh-CN" altLang="en-US" sz="2800" b="1" dirty="0">
                <a:solidFill>
                  <a:schemeClr val="bg1"/>
                </a:solidFill>
                <a:effectLst>
                  <a:outerShdw blurRad="38100" dist="38100" dir="2700000" algn="tl">
                    <a:srgbClr val="000000">
                      <a:alpha val="43137"/>
                    </a:srgbClr>
                  </a:outerShdw>
                </a:effectLst>
                <a:latin typeface="Arial"/>
                <a:cs typeface="Arial"/>
              </a:rPr>
              <a:t> </a:t>
            </a:r>
            <a:endParaRPr lang="en-US" altLang="zh-CN" sz="2800" b="1" dirty="0">
              <a:solidFill>
                <a:schemeClr val="bg1"/>
              </a:solidFill>
              <a:effectLst>
                <a:outerShdw blurRad="38100" dist="38100" dir="2700000" algn="tl">
                  <a:srgbClr val="000000">
                    <a:alpha val="43137"/>
                  </a:srgbClr>
                </a:outerShdw>
              </a:effectLst>
              <a:latin typeface="Arial"/>
              <a:cs typeface="Arial"/>
            </a:endParaRPr>
          </a:p>
          <a:p>
            <a:pPr algn="ctr">
              <a:defRPr/>
            </a:pPr>
            <a:r>
              <a:rPr lang="zh-CN" altLang="en-US" sz="2800" b="1" dirty="0">
                <a:solidFill>
                  <a:schemeClr val="bg1"/>
                </a:solidFill>
                <a:effectLst>
                  <a:outerShdw blurRad="38100" dist="38100" dir="2700000" algn="tl">
                    <a:srgbClr val="000000">
                      <a:alpha val="43137"/>
                    </a:srgbClr>
                  </a:outerShdw>
                </a:effectLst>
                <a:latin typeface="Arial"/>
                <a:cs typeface="Arial"/>
              </a:rPr>
              <a:t>“将来派”</a:t>
            </a:r>
            <a:endParaRPr lang="en-US" sz="2800" b="1" dirty="0">
              <a:solidFill>
                <a:schemeClr val="bg1"/>
              </a:solidFill>
              <a:effectLst>
                <a:outerShdw blurRad="38100" dist="38100" dir="2700000" algn="tl">
                  <a:srgbClr val="000000">
                    <a:alpha val="43137"/>
                  </a:srgbClr>
                </a:outerShdw>
              </a:effectLst>
              <a:latin typeface="Arial"/>
              <a:cs typeface="Arial"/>
            </a:endParaRPr>
          </a:p>
        </p:txBody>
      </p:sp>
      <p:sp>
        <p:nvSpPr>
          <p:cNvPr id="71" name="TextBox 70"/>
          <p:cNvSpPr txBox="1"/>
          <p:nvPr/>
        </p:nvSpPr>
        <p:spPr bwMode="auto">
          <a:xfrm>
            <a:off x="3142548" y="5655541"/>
            <a:ext cx="3066640" cy="954107"/>
          </a:xfrm>
          <a:prstGeom prst="rect">
            <a:avLst/>
          </a:prstGeom>
          <a:noFill/>
        </p:spPr>
        <p:txBody>
          <a:bodyPr wrap="square">
            <a:spAutoFit/>
          </a:bodyPr>
          <a:lstStyle/>
          <a:p>
            <a:pPr algn="ctr">
              <a:defRPr/>
            </a:pPr>
            <a:r>
              <a:rPr lang="zh-CN" altLang="en-US" sz="2800" b="1" dirty="0">
                <a:solidFill>
                  <a:schemeClr val="bg1"/>
                </a:solidFill>
                <a:effectLst>
                  <a:outerShdw blurRad="38100" dist="38100" dir="2700000" algn="tl">
                    <a:srgbClr val="000000">
                      <a:alpha val="43137"/>
                    </a:srgbClr>
                  </a:outerShdw>
                </a:effectLst>
                <a:latin typeface="Arial"/>
                <a:cs typeface="Arial"/>
              </a:rPr>
              <a:t>代表派</a:t>
            </a:r>
            <a:endParaRPr lang="en-US" altLang="zh-CN" sz="2800" b="1" dirty="0">
              <a:solidFill>
                <a:schemeClr val="bg1"/>
              </a:solidFill>
              <a:effectLst>
                <a:outerShdw blurRad="38100" dist="38100" dir="2700000" algn="tl">
                  <a:srgbClr val="000000">
                    <a:alpha val="43137"/>
                  </a:srgbClr>
                </a:outerShdw>
              </a:effectLst>
              <a:latin typeface="Arial"/>
              <a:cs typeface="Arial"/>
            </a:endParaRPr>
          </a:p>
          <a:p>
            <a:pPr algn="ctr">
              <a:defRPr/>
            </a:pPr>
            <a:endParaRPr lang="en-US" sz="2800"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353749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9.76033E-7 -1.14762E-6 L -0.19642 0.00301 " pathEditMode="relative" rAng="0" ptsTypes="AA">
                                      <p:cBhvr>
                                        <p:cTn id="20" dur="2000" fill="hold"/>
                                        <p:tgtEl>
                                          <p:spTgt spid="66"/>
                                        </p:tgtEl>
                                        <p:attrNameLst>
                                          <p:attrName>ppt_x</p:attrName>
                                          <p:attrName>ppt_y</p:attrName>
                                        </p:attrNameLst>
                                      </p:cBhvr>
                                      <p:rCtr x="-9830" y="139"/>
                                    </p:animMotion>
                                  </p:childTnLst>
                                </p:cTn>
                              </p:par>
                              <p:par>
                                <p:cTn id="21" presetID="3" presetClass="entr" presetSubtype="1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blinds(horizontal)">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blinds(horizontal)">
                                      <p:cBhvr>
                                        <p:cTn id="2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national-Day-of-Prayer-Women-Pray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1" y="0"/>
            <a:ext cx="9129209" cy="6076630"/>
          </a:xfrm>
          <a:prstGeom prst="rect">
            <a:avLst/>
          </a:prstGeom>
        </p:spPr>
      </p:pic>
      <p:sp>
        <p:nvSpPr>
          <p:cNvPr id="111618" name="Rectangle 2"/>
          <p:cNvSpPr>
            <a:spLocks noGrp="1" noChangeArrowheads="1"/>
          </p:cNvSpPr>
          <p:nvPr>
            <p:ph type="ctrTitle"/>
          </p:nvPr>
        </p:nvSpPr>
        <p:spPr>
          <a:xfrm>
            <a:off x="14792" y="2823516"/>
            <a:ext cx="9129208" cy="4034484"/>
          </a:xfrm>
          <a:noFill/>
          <a:ln>
            <a:noFill/>
          </a:ln>
        </p:spPr>
        <p:txBody>
          <a:bodyPr vert="horz" wrap="square" lIns="91407" tIns="45704" rIns="91407" bIns="45704" numCol="1" anchor="ctr" anchorCtr="0" compatLnSpc="1">
            <a:prstTxWarp prst="textNoShape">
              <a:avLst/>
            </a:prstTxWarp>
          </a:bodyPr>
          <a:lstStyle/>
          <a:p>
            <a:r>
              <a:rPr lang="zh-CN" altLang="en-US" sz="6600" b="1" dirty="0">
                <a:effectLst>
                  <a:glow rad="241300">
                    <a:schemeClr val="tx1"/>
                  </a:glow>
                </a:effectLst>
                <a:latin typeface="Arial" charset="0"/>
                <a:ea typeface="ＭＳ Ｐゴシック" charset="0"/>
              </a:rPr>
              <a:t>现在你愿意承认对受苦的畏惧吗？</a:t>
            </a:r>
            <a:endParaRPr lang="en-US" sz="66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49021"/>
            <a:ext cx="9144000" cy="114024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endParaRPr lang="en-US" sz="4800" b="1" dirty="0">
              <a:solidFill>
                <a:srgbClr val="FFFFFF"/>
              </a:solidFill>
              <a:effectLst>
                <a:glow rad="241300">
                  <a:srgbClr val="000000"/>
                </a:glow>
              </a:effectLst>
              <a:latin typeface="Arial" charset="0"/>
              <a:ea typeface="ＭＳ Ｐゴシック" charset="0"/>
            </a:endParaRPr>
          </a:p>
        </p:txBody>
      </p:sp>
    </p:spTree>
    <p:extLst>
      <p:ext uri="{BB962C8B-B14F-4D97-AF65-F5344CB8AC3E}">
        <p14:creationId xmlns:p14="http://schemas.microsoft.com/office/powerpoint/2010/main" val="22205267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5778499" cy="5067300"/>
          </a:xfrm>
        </p:spPr>
        <p:txBody>
          <a:bodyPr anchor="ctr"/>
          <a:lstStyle/>
          <a:p>
            <a:pPr marL="533209" indent="-533209" algn="l"/>
            <a:r>
              <a:rPr lang="en-US" sz="4000" b="1" kern="1200" dirty="0">
                <a:solidFill>
                  <a:srgbClr val="FFFFFF"/>
                </a:solidFill>
                <a:effectLst>
                  <a:glow rad="152400">
                    <a:schemeClr val="tx1"/>
                  </a:glow>
                </a:effectLst>
                <a:latin typeface="Arial"/>
                <a:ea typeface="ＭＳ Ｐゴシック"/>
                <a:cs typeface="Arial"/>
              </a:rPr>
              <a:t>I.	</a:t>
            </a:r>
            <a:r>
              <a:rPr lang="zh-CN" altLang="en-US" sz="4000" b="1" kern="1200" dirty="0">
                <a:solidFill>
                  <a:srgbClr val="FFFFFF"/>
                </a:solidFill>
                <a:effectLst>
                  <a:glow rad="152400">
                    <a:schemeClr val="tx1"/>
                  </a:glow>
                </a:effectLst>
                <a:latin typeface="Arial"/>
                <a:ea typeface="ＭＳ Ｐゴシック"/>
                <a:cs typeface="Arial"/>
              </a:rPr>
              <a:t>要知道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耶稣</a:t>
            </a:r>
            <a:br>
              <a:rPr lang="en-US" altLang="zh-CN" sz="4000" b="1" kern="1200" dirty="0">
                <a:solidFill>
                  <a:srgbClr val="FFFFFF"/>
                </a:solidFill>
                <a:effectLst>
                  <a:glow rad="152400">
                    <a:schemeClr val="tx1"/>
                  </a:glow>
                </a:effectLst>
                <a:latin typeface="Arial"/>
                <a:ea typeface="ＭＳ Ｐゴシック"/>
                <a:cs typeface="Arial"/>
              </a:rPr>
            </a:br>
            <a:r>
              <a:rPr lang="zh-CN" altLang="en-US" sz="7200" b="1" kern="1200" dirty="0">
                <a:solidFill>
                  <a:srgbClr val="FFFF00"/>
                </a:solidFill>
                <a:effectLst>
                  <a:glow rad="152400">
                    <a:schemeClr val="tx1"/>
                  </a:glow>
                </a:effectLst>
                <a:latin typeface="Arial"/>
                <a:ea typeface="ＭＳ Ｐゴシック"/>
                <a:cs typeface="Arial"/>
              </a:rPr>
              <a:t>懂得</a:t>
            </a:r>
            <a:r>
              <a:rPr lang="en-US" altLang="zh-CN" sz="7200" b="1" kern="1200" dirty="0">
                <a:solidFill>
                  <a:srgbClr val="FFFF00"/>
                </a:solidFill>
                <a:effectLst>
                  <a:glow rad="152400">
                    <a:schemeClr val="tx1"/>
                  </a:glow>
                </a:effectLst>
                <a:latin typeface="Arial"/>
                <a:ea typeface="ＭＳ Ｐゴシック"/>
                <a:cs typeface="Arial"/>
              </a:rPr>
              <a:t>/</a:t>
            </a:r>
            <a:r>
              <a:rPr lang="zh-CN" altLang="en-US" sz="7200" b="1" kern="1200" dirty="0">
                <a:solidFill>
                  <a:srgbClr val="FFFF00"/>
                </a:solidFill>
                <a:effectLst>
                  <a:glow rad="152400">
                    <a:schemeClr val="tx1"/>
                  </a:glow>
                </a:effectLst>
                <a:latin typeface="Arial"/>
                <a:ea typeface="ＭＳ Ｐゴシック"/>
                <a:cs typeface="Arial"/>
              </a:rPr>
              <a:t>知晓</a:t>
            </a:r>
            <a:br>
              <a:rPr lang="en-US" altLang="zh-CN" sz="4000" b="1" kern="1200" dirty="0">
                <a:solidFill>
                  <a:srgbClr val="FFFFFF"/>
                </a:solidFill>
                <a:effectLst>
                  <a:glow rad="152400">
                    <a:schemeClr val="tx1"/>
                  </a:glow>
                </a:effectLst>
                <a:latin typeface="Arial"/>
                <a:ea typeface="ＭＳ Ｐゴシック"/>
                <a:cs typeface="Arial"/>
              </a:rPr>
            </a:br>
            <a:r>
              <a:rPr lang="zh-CN" altLang="en-US" sz="4000" b="1" kern="1200" dirty="0">
                <a:solidFill>
                  <a:srgbClr val="FFFFFF"/>
                </a:solidFill>
                <a:effectLst>
                  <a:glow rad="152400">
                    <a:schemeClr val="tx1"/>
                  </a:glow>
                </a:effectLst>
                <a:latin typeface="Arial"/>
                <a:ea typeface="ＭＳ Ｐゴシック"/>
                <a:cs typeface="Arial"/>
              </a:rPr>
              <a:t>你的苦难</a:t>
            </a:r>
            <a:r>
              <a:rPr lang="en-US" sz="4000" b="1" kern="1200" dirty="0">
                <a:solidFill>
                  <a:srgbClr val="FFFFFF"/>
                </a:solidFill>
                <a:effectLst>
                  <a:glow rad="152400">
                    <a:schemeClr val="tx1"/>
                  </a:glow>
                </a:effectLst>
                <a:latin typeface="Arial"/>
                <a:ea typeface="ＭＳ Ｐゴシック"/>
                <a:cs typeface="Arial"/>
              </a:rPr>
              <a:t> (2:8-9) </a:t>
            </a:r>
            <a:endParaRPr lang="en-US" dirty="0"/>
          </a:p>
        </p:txBody>
      </p:sp>
    </p:spTree>
    <p:extLst>
      <p:ext uri="{BB962C8B-B14F-4D97-AF65-F5344CB8AC3E}">
        <p14:creationId xmlns:p14="http://schemas.microsoft.com/office/powerpoint/2010/main" val="395483043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Rectangle 3"/>
          <p:cNvSpPr>
            <a:spLocks noGrp="1" noChangeArrowheads="1"/>
          </p:cNvSpPr>
          <p:nvPr>
            <p:ph type="ctrTitle"/>
          </p:nvPr>
        </p:nvSpPr>
        <p:spPr>
          <a:xfrm>
            <a:off x="0" y="130892"/>
            <a:ext cx="9144000" cy="1143000"/>
          </a:xfrm>
        </p:spPr>
        <p:txBody>
          <a:bodyPr/>
          <a:lstStyle/>
          <a:p>
            <a:pPr eaLnBrk="1" hangingPunct="1"/>
            <a:r>
              <a:rPr lang="en-US" b="1" dirty="0">
                <a:solidFill>
                  <a:schemeClr val="bg1"/>
                </a:solidFill>
                <a:latin typeface="Arial" charset="0"/>
                <a:ea typeface="Osaka" charset="0"/>
                <a:cs typeface="Osaka" charset="0"/>
              </a:rPr>
              <a:t>II. </a:t>
            </a:r>
            <a:r>
              <a:rPr lang="zh-CN" altLang="en-US" b="1" dirty="0">
                <a:latin typeface="Arial" charset="0"/>
                <a:ea typeface="Osaka" charset="0"/>
                <a:cs typeface="Osaka" charset="0"/>
              </a:rPr>
              <a:t>不要害怕为基督受苦</a:t>
            </a:r>
            <a:r>
              <a:rPr lang="en-US" b="1" dirty="0">
                <a:solidFill>
                  <a:schemeClr val="bg1"/>
                </a:solidFill>
                <a:latin typeface="Arial" charset="0"/>
                <a:ea typeface="Osaka" charset="0"/>
                <a:cs typeface="Osaka" charset="0"/>
              </a:rPr>
              <a:t> (2:10a)</a:t>
            </a:r>
          </a:p>
        </p:txBody>
      </p:sp>
    </p:spTree>
    <p:extLst>
      <p:ext uri="{BB962C8B-B14F-4D97-AF65-F5344CB8AC3E}">
        <p14:creationId xmlns:p14="http://schemas.microsoft.com/office/powerpoint/2010/main" val="30651560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ctrTitle"/>
          </p:nvPr>
        </p:nvSpPr>
        <p:spPr>
          <a:xfrm>
            <a:off x="0" y="130892"/>
            <a:ext cx="9144000" cy="1143000"/>
          </a:xfrm>
        </p:spPr>
        <p:txBody>
          <a:bodyPr/>
          <a:lstStyle/>
          <a:p>
            <a:pPr eaLnBrk="1" hangingPunct="1"/>
            <a:r>
              <a:rPr lang="en-US" sz="4800" b="1" dirty="0">
                <a:latin typeface="Arial" charset="0"/>
                <a:ea typeface="Osaka" charset="0"/>
                <a:cs typeface="Osaka" charset="0"/>
              </a:rPr>
              <a:t>III. </a:t>
            </a:r>
            <a:r>
              <a:rPr lang="zh-CN" altLang="en-US" sz="4800" b="1" dirty="0">
                <a:latin typeface="Arial" charset="0"/>
                <a:ea typeface="Osaka" charset="0"/>
                <a:cs typeface="Osaka" charset="0"/>
              </a:rPr>
              <a:t>苦难中要忠心</a:t>
            </a:r>
            <a:r>
              <a:rPr lang="en-US" sz="4800" b="1" dirty="0"/>
              <a:t> (2:10b-11).</a:t>
            </a:r>
            <a:endParaRPr lang="en-US" sz="4800" b="1" dirty="0">
              <a:latin typeface="Arial" charset="0"/>
              <a:ea typeface="Osaka" charset="0"/>
              <a:cs typeface="Osaka" charset="0"/>
            </a:endParaRPr>
          </a:p>
        </p:txBody>
      </p:sp>
      <p:pic>
        <p:nvPicPr>
          <p:cNvPr id="2" name="Picture 1" descr="cristianos-perseguid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908" y="1709920"/>
            <a:ext cx="6025018" cy="4964275"/>
          </a:xfrm>
          <a:prstGeom prst="rect">
            <a:avLst/>
          </a:prstGeom>
        </p:spPr>
      </p:pic>
    </p:spTree>
    <p:extLst>
      <p:ext uri="{BB962C8B-B14F-4D97-AF65-F5344CB8AC3E}">
        <p14:creationId xmlns:p14="http://schemas.microsoft.com/office/powerpoint/2010/main" val="11951489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185410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4AF3B-E6A2-13F0-C46C-5F048B95D0AA}"/>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38D8C0BF-0C24-7797-877C-EE51EBB16E7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25D7466B-12FD-9BFF-B913-A77F1BF94EB4}"/>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a:extLst>
              <a:ext uri="{FF2B5EF4-FFF2-40B4-BE49-F238E27FC236}">
                <a16:creationId xmlns:a16="http://schemas.microsoft.com/office/drawing/2014/main" id="{DD5ECF19-D7D4-ABB6-0A7C-A88E2B2DF193}"/>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C3BD6BE9-48F8-0B95-1DB5-48D00310259C}"/>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741B04E9-0DAE-E99B-4762-38CAE45CDCAB}"/>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6D75DBA8-9E60-1082-8911-B33CC2696D0E}"/>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90F527E3-F722-7BCE-D446-8C3F1B0F04E4}"/>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3C9F04D1-C2F4-9895-1490-8DD4358581EC}"/>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19A6DFCC-D6C9-400C-DFFC-0571B65B72BE}"/>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9ECC1626-E573-768F-8A1E-252A4C016FE9}"/>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79A29528-C941-35C3-4797-6EEC8021C323}"/>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693AF69A-7AD0-B1DA-083C-192F824C7E20}"/>
                </a:ext>
              </a:extLst>
            </p:cNvPr>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a:extLst>
                <a:ext uri="{FF2B5EF4-FFF2-40B4-BE49-F238E27FC236}">
                  <a16:creationId xmlns:a16="http://schemas.microsoft.com/office/drawing/2014/main" id="{4F73B737-3179-6300-34F6-E50ADCF4FA9B}"/>
                </a:ext>
              </a:extLst>
            </p:cNvPr>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DA4D5B71-D075-02FF-961E-FD8F4A9B4FE6}"/>
              </a:ext>
            </a:extLst>
          </p:cNvPr>
          <p:cNvGrpSpPr>
            <a:grpSpLocks/>
          </p:cNvGrpSpPr>
          <p:nvPr/>
        </p:nvGrpSpPr>
        <p:grpSpPr bwMode="auto">
          <a:xfrm>
            <a:off x="2987674" y="2349500"/>
            <a:ext cx="2811463" cy="2663825"/>
            <a:chOff x="2983931" y="2348880"/>
            <a:chExt cx="2963986" cy="2664296"/>
          </a:xfrm>
        </p:grpSpPr>
        <p:sp>
          <p:nvSpPr>
            <p:cNvPr id="41" name="Oval 23">
              <a:extLst>
                <a:ext uri="{FF2B5EF4-FFF2-40B4-BE49-F238E27FC236}">
                  <a16:creationId xmlns:a16="http://schemas.microsoft.com/office/drawing/2014/main" id="{F9DAE2A6-CF1A-56DA-197F-647D512B3AD6}"/>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048D9A96-AB16-F1F0-4EBD-62AE9A27F70A}"/>
                </a:ext>
              </a:extLst>
            </p:cNvPr>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spTree>
    <p:extLst>
      <p:ext uri="{BB962C8B-B14F-4D97-AF65-F5344CB8AC3E}">
        <p14:creationId xmlns:p14="http://schemas.microsoft.com/office/powerpoint/2010/main" val="129078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BCF26-63FB-48D9-CAE0-846A524FF3D4}"/>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855441A4-8EA2-9EFF-82F0-D27BFA35067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1E31EBF0-572B-EC2A-5CB5-296768DA5A21}"/>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a:extLst>
              <a:ext uri="{FF2B5EF4-FFF2-40B4-BE49-F238E27FC236}">
                <a16:creationId xmlns:a16="http://schemas.microsoft.com/office/drawing/2014/main" id="{AE1F4B13-E7D4-AAA9-F008-C1F3433DEDC9}"/>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7A761649-E752-1A7E-431A-5907410E3990}"/>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4327F596-AEDA-0A36-2F6A-158FB24884F2}"/>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F746F79A-CA6C-016C-DC48-B10127420B0A}"/>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53F8C09B-CAB3-B845-1DBD-F18D4896E64D}"/>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8BD549E8-E553-C340-BE18-6BAA03AA05BC}"/>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C303210F-AB3C-04AD-C74C-3408C2907DC0}"/>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1A503668-0735-11A6-6F89-A6C3785DC550}"/>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4D6E67C8-0703-9E58-96B3-B05A298B8E05}"/>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1302D063-AB03-B2C9-C4BE-F1A1BA6DF603}"/>
                </a:ext>
              </a:extLst>
            </p:cNvPr>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a:extLst>
                <a:ext uri="{FF2B5EF4-FFF2-40B4-BE49-F238E27FC236}">
                  <a16:creationId xmlns:a16="http://schemas.microsoft.com/office/drawing/2014/main" id="{A1145E55-47EF-8E45-6107-6E80B62FA153}"/>
                </a:ext>
              </a:extLst>
            </p:cNvPr>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72CBAB0B-06A3-A894-64CF-77C9F39BAAFF}"/>
              </a:ext>
            </a:extLst>
          </p:cNvPr>
          <p:cNvGrpSpPr>
            <a:grpSpLocks/>
          </p:cNvGrpSpPr>
          <p:nvPr/>
        </p:nvGrpSpPr>
        <p:grpSpPr bwMode="auto">
          <a:xfrm>
            <a:off x="2987674" y="2349500"/>
            <a:ext cx="2811463" cy="2663825"/>
            <a:chOff x="2983931" y="2348880"/>
            <a:chExt cx="2963986" cy="2664296"/>
          </a:xfrm>
        </p:grpSpPr>
        <p:sp>
          <p:nvSpPr>
            <p:cNvPr id="41" name="Oval 23">
              <a:extLst>
                <a:ext uri="{FF2B5EF4-FFF2-40B4-BE49-F238E27FC236}">
                  <a16:creationId xmlns:a16="http://schemas.microsoft.com/office/drawing/2014/main" id="{B5027EE4-F26E-6490-BB68-12C21BBC13C6}"/>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00E8FB77-F7D0-FD8E-3737-F3BD7D6EF277}"/>
                </a:ext>
              </a:extLst>
            </p:cNvPr>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a:extLst>
              <a:ext uri="{FF2B5EF4-FFF2-40B4-BE49-F238E27FC236}">
                <a16:creationId xmlns:a16="http://schemas.microsoft.com/office/drawing/2014/main" id="{0370BC4A-9072-F783-017D-83CD47A5CB9D}"/>
              </a:ext>
            </a:extLst>
          </p:cNvPr>
          <p:cNvGrpSpPr>
            <a:grpSpLocks/>
          </p:cNvGrpSpPr>
          <p:nvPr/>
        </p:nvGrpSpPr>
        <p:grpSpPr bwMode="auto">
          <a:xfrm>
            <a:off x="2555875" y="1844675"/>
            <a:ext cx="3671888" cy="3671888"/>
            <a:chOff x="2555776" y="1844824"/>
            <a:chExt cx="3744416" cy="3672408"/>
          </a:xfrm>
        </p:grpSpPr>
        <p:sp>
          <p:nvSpPr>
            <p:cNvPr id="44" name="Oval 21">
              <a:extLst>
                <a:ext uri="{FF2B5EF4-FFF2-40B4-BE49-F238E27FC236}">
                  <a16:creationId xmlns:a16="http://schemas.microsoft.com/office/drawing/2014/main" id="{D28DF279-70F7-4CC9-32BF-2E6E9256AB6F}"/>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a:extLst>
                <a:ext uri="{FF2B5EF4-FFF2-40B4-BE49-F238E27FC236}">
                  <a16:creationId xmlns:a16="http://schemas.microsoft.com/office/drawing/2014/main" id="{0EFE860E-00DE-97C9-589E-B873CC2E4165}"/>
                </a:ext>
              </a:extLst>
            </p:cNvPr>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78742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64361-C878-2E5F-7C5C-573E80A7B277}"/>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80106AD8-AFCD-4BA9-5202-676B30BCBF5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A3ED3F14-E8B8-7E5E-450B-BC532067E5C8}"/>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a:extLst>
              <a:ext uri="{FF2B5EF4-FFF2-40B4-BE49-F238E27FC236}">
                <a16:creationId xmlns:a16="http://schemas.microsoft.com/office/drawing/2014/main" id="{E0B037A1-7DAA-20F9-AED5-B7091661E58C}"/>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CB34B841-207E-4975-3064-BE8A27616DBB}"/>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81E6FF02-18AF-72EA-6EBF-9D0ED5A8C45A}"/>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7A86FDB9-A769-7ED3-9727-EBC85D4AFBA3}"/>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57C14FD9-FC0B-6950-2957-F1FD0A902F4E}"/>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DDA069F1-ED8F-06EA-A933-29B4DE28531E}"/>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1AC4E83A-5F43-A203-BD3E-FD724BB8FE17}"/>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EF0B3593-F8E3-9B7A-72A6-D7DAC768193E}"/>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C6233660-8BE1-14B1-5FD5-4D994EFEBF4A}"/>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B07C60C8-405E-A3F0-D8AE-B5DE704EDC90}"/>
                </a:ext>
              </a:extLst>
            </p:cNvPr>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a:extLst>
                <a:ext uri="{FF2B5EF4-FFF2-40B4-BE49-F238E27FC236}">
                  <a16:creationId xmlns:a16="http://schemas.microsoft.com/office/drawing/2014/main" id="{63377175-007C-205B-717C-70BE38FD5323}"/>
                </a:ext>
              </a:extLst>
            </p:cNvPr>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33676F7B-47F6-7083-3F4B-99B8B11BC603}"/>
              </a:ext>
            </a:extLst>
          </p:cNvPr>
          <p:cNvGrpSpPr>
            <a:grpSpLocks/>
          </p:cNvGrpSpPr>
          <p:nvPr/>
        </p:nvGrpSpPr>
        <p:grpSpPr bwMode="auto">
          <a:xfrm>
            <a:off x="2987674" y="2349500"/>
            <a:ext cx="2811463" cy="2663825"/>
            <a:chOff x="2983931" y="2348880"/>
            <a:chExt cx="2963986" cy="2664296"/>
          </a:xfrm>
        </p:grpSpPr>
        <p:sp>
          <p:nvSpPr>
            <p:cNvPr id="41" name="Oval 23">
              <a:extLst>
                <a:ext uri="{FF2B5EF4-FFF2-40B4-BE49-F238E27FC236}">
                  <a16:creationId xmlns:a16="http://schemas.microsoft.com/office/drawing/2014/main" id="{53B0AAEF-F733-6ACC-B2C9-22A2F67BBC91}"/>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94545B6B-9CAD-C3CF-29BF-F982B3901ACE}"/>
                </a:ext>
              </a:extLst>
            </p:cNvPr>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a:extLst>
              <a:ext uri="{FF2B5EF4-FFF2-40B4-BE49-F238E27FC236}">
                <a16:creationId xmlns:a16="http://schemas.microsoft.com/office/drawing/2014/main" id="{D945FF16-FDA1-967B-58EC-EBA6FED0FE33}"/>
              </a:ext>
            </a:extLst>
          </p:cNvPr>
          <p:cNvGrpSpPr>
            <a:grpSpLocks/>
          </p:cNvGrpSpPr>
          <p:nvPr/>
        </p:nvGrpSpPr>
        <p:grpSpPr bwMode="auto">
          <a:xfrm>
            <a:off x="2555875" y="1844675"/>
            <a:ext cx="3671888" cy="3671888"/>
            <a:chOff x="2555776" y="1844824"/>
            <a:chExt cx="3744416" cy="3672408"/>
          </a:xfrm>
        </p:grpSpPr>
        <p:sp>
          <p:nvSpPr>
            <p:cNvPr id="44" name="Oval 21">
              <a:extLst>
                <a:ext uri="{FF2B5EF4-FFF2-40B4-BE49-F238E27FC236}">
                  <a16:creationId xmlns:a16="http://schemas.microsoft.com/office/drawing/2014/main" id="{805EF593-35E4-66CB-DA0A-AB5BFDA545F6}"/>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a:extLst>
                <a:ext uri="{FF2B5EF4-FFF2-40B4-BE49-F238E27FC236}">
                  <a16:creationId xmlns:a16="http://schemas.microsoft.com/office/drawing/2014/main" id="{637F2629-DE2A-B4CC-6137-A84ADD1CB281}"/>
                </a:ext>
              </a:extLst>
            </p:cNvPr>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a:extLst>
              <a:ext uri="{FF2B5EF4-FFF2-40B4-BE49-F238E27FC236}">
                <a16:creationId xmlns:a16="http://schemas.microsoft.com/office/drawing/2014/main" id="{90362592-4550-6CA3-0934-9B55981D230B}"/>
              </a:ext>
            </a:extLst>
          </p:cNvPr>
          <p:cNvGrpSpPr>
            <a:grpSpLocks/>
          </p:cNvGrpSpPr>
          <p:nvPr/>
        </p:nvGrpSpPr>
        <p:grpSpPr bwMode="auto">
          <a:xfrm>
            <a:off x="2143124" y="1195559"/>
            <a:ext cx="4672013" cy="4600575"/>
            <a:chOff x="2060104" y="1349152"/>
            <a:chExt cx="4672136" cy="4600128"/>
          </a:xfrm>
        </p:grpSpPr>
        <p:sp>
          <p:nvSpPr>
            <p:cNvPr id="47" name="Oval 46">
              <a:extLst>
                <a:ext uri="{FF2B5EF4-FFF2-40B4-BE49-F238E27FC236}">
                  <a16:creationId xmlns:a16="http://schemas.microsoft.com/office/drawing/2014/main" id="{67DD577E-ED9C-B56A-8C37-5F4CB9FE76D7}"/>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a:extLst>
                <a:ext uri="{FF2B5EF4-FFF2-40B4-BE49-F238E27FC236}">
                  <a16:creationId xmlns:a16="http://schemas.microsoft.com/office/drawing/2014/main" id="{E50A4C97-6DA8-706E-1554-3F8B9D1E8800}"/>
                </a:ext>
              </a:extLst>
            </p:cNvPr>
            <p:cNvSpPr txBox="1"/>
            <p:nvPr/>
          </p:nvSpPr>
          <p:spPr>
            <a:xfrm>
              <a:off x="3060255" y="1412646"/>
              <a:ext cx="2663895" cy="193880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不要害怕，</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务 要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至 死 忠 心</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7812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9898E-CD2A-B0E3-4390-2FB44F9E7338}"/>
            </a:ext>
          </a:extLst>
        </p:cNvPr>
        <p:cNvGrpSpPr/>
        <p:nvPr/>
      </p:nvGrpSpPr>
      <p:grpSpPr>
        <a:xfrm>
          <a:off x="0" y="0"/>
          <a:ext cx="0" cy="0"/>
          <a:chOff x="0" y="0"/>
          <a:chExt cx="0" cy="0"/>
        </a:xfrm>
      </p:grpSpPr>
      <p:pic>
        <p:nvPicPr>
          <p:cNvPr id="788481" name="Picture 3" descr="7 Churches Blank.jpg">
            <a:extLst>
              <a:ext uri="{FF2B5EF4-FFF2-40B4-BE49-F238E27FC236}">
                <a16:creationId xmlns:a16="http://schemas.microsoft.com/office/drawing/2014/main" id="{FE3E1453-4914-237D-3A95-DF901C05CF4F}"/>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a:extLst>
              <a:ext uri="{FF2B5EF4-FFF2-40B4-BE49-F238E27FC236}">
                <a16:creationId xmlns:a16="http://schemas.microsoft.com/office/drawing/2014/main" id="{7BDDC33E-0865-3827-EDBC-A0DD1CACE8DF}"/>
              </a:ext>
            </a:extLst>
          </p:cNvPr>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士 每 拿</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sz="2800" dirty="0">
                <a:latin typeface="Arial" charset="0"/>
                <a:ea typeface="ＭＳ Ｐゴシック" charset="0"/>
              </a:rPr>
              <a:t>2:</a:t>
            </a:r>
            <a:r>
              <a:rPr lang="en-US" altLang="zh-CN" sz="2800" dirty="0">
                <a:latin typeface="Arial" charset="0"/>
                <a:ea typeface="ＭＳ Ｐゴシック" charset="0"/>
              </a:rPr>
              <a:t>8-11</a:t>
            </a:r>
            <a:r>
              <a:rPr lang="en-US" sz="2800" dirty="0">
                <a:latin typeface="Arial" charset="0"/>
                <a:ea typeface="ＭＳ Ｐゴシック" charset="0"/>
              </a:rPr>
              <a:t>)</a:t>
            </a:r>
          </a:p>
        </p:txBody>
      </p:sp>
      <p:sp>
        <p:nvSpPr>
          <p:cNvPr id="8" name="TextBox 7">
            <a:extLst>
              <a:ext uri="{FF2B5EF4-FFF2-40B4-BE49-F238E27FC236}">
                <a16:creationId xmlns:a16="http://schemas.microsoft.com/office/drawing/2014/main" id="{E83CCA09-92A0-2E45-50CE-6F4F9B560C4E}"/>
              </a:ext>
            </a:extLst>
          </p:cNvPr>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a:extLst>
              <a:ext uri="{FF2B5EF4-FFF2-40B4-BE49-F238E27FC236}">
                <a16:creationId xmlns:a16="http://schemas.microsoft.com/office/drawing/2014/main" id="{1C980C14-CFE1-02A3-BE9B-93B7E27F308B}"/>
              </a:ext>
            </a:extLst>
          </p:cNvPr>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a:extLst>
              <a:ext uri="{FF2B5EF4-FFF2-40B4-BE49-F238E27FC236}">
                <a16:creationId xmlns:a16="http://schemas.microsoft.com/office/drawing/2014/main" id="{F4E2EEBA-25EA-71F1-A5CF-5B0A1826AB66}"/>
              </a:ext>
            </a:extLst>
          </p:cNvPr>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a:extLst>
              <a:ext uri="{FF2B5EF4-FFF2-40B4-BE49-F238E27FC236}">
                <a16:creationId xmlns:a16="http://schemas.microsoft.com/office/drawing/2014/main" id="{DDBD0FC6-107D-16FE-7734-D141CD818B7A}"/>
              </a:ext>
            </a:extLst>
          </p:cNvPr>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a:extLst>
              <a:ext uri="{FF2B5EF4-FFF2-40B4-BE49-F238E27FC236}">
                <a16:creationId xmlns:a16="http://schemas.microsoft.com/office/drawing/2014/main" id="{07FF547C-282B-DA0D-303F-85B140E53347}"/>
              </a:ext>
            </a:extLst>
          </p:cNvPr>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a:extLst>
              <a:ext uri="{FF2B5EF4-FFF2-40B4-BE49-F238E27FC236}">
                <a16:creationId xmlns:a16="http://schemas.microsoft.com/office/drawing/2014/main" id="{4DA9144C-FAA6-0537-D3FD-2F2412D4EFA9}"/>
              </a:ext>
            </a:extLst>
          </p:cNvPr>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a:extLst>
              <a:ext uri="{FF2B5EF4-FFF2-40B4-BE49-F238E27FC236}">
                <a16:creationId xmlns:a16="http://schemas.microsoft.com/office/drawing/2014/main" id="{A3334C5C-EF50-7C8C-6A1B-E9F4E4CC4F33}"/>
              </a:ext>
            </a:extLst>
          </p:cNvPr>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a:extLst>
              <a:ext uri="{FF2B5EF4-FFF2-40B4-BE49-F238E27FC236}">
                <a16:creationId xmlns:a16="http://schemas.microsoft.com/office/drawing/2014/main" id="{95578E07-56EC-5344-DB8C-9198D4505EA4}"/>
              </a:ext>
            </a:extLst>
          </p:cNvPr>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a:extLst>
              <a:ext uri="{FF2B5EF4-FFF2-40B4-BE49-F238E27FC236}">
                <a16:creationId xmlns:a16="http://schemas.microsoft.com/office/drawing/2014/main" id="{D43D5DB2-D020-89C5-5292-E951C1C04111}"/>
              </a:ext>
            </a:extLst>
          </p:cNvPr>
          <p:cNvGrpSpPr>
            <a:grpSpLocks/>
          </p:cNvGrpSpPr>
          <p:nvPr/>
        </p:nvGrpSpPr>
        <p:grpSpPr bwMode="auto">
          <a:xfrm>
            <a:off x="3059113" y="2349500"/>
            <a:ext cx="2665412" cy="2663825"/>
            <a:chOff x="3059832" y="2348880"/>
            <a:chExt cx="2664304" cy="2664312"/>
          </a:xfrm>
        </p:grpSpPr>
        <p:sp>
          <p:nvSpPr>
            <p:cNvPr id="34" name="Oval Callout 2">
              <a:extLst>
                <a:ext uri="{FF2B5EF4-FFF2-40B4-BE49-F238E27FC236}">
                  <a16:creationId xmlns:a16="http://schemas.microsoft.com/office/drawing/2014/main" id="{70168A19-5E19-997C-6174-22FD352478B5}"/>
                </a:ext>
              </a:extLst>
            </p:cNvPr>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p>
          </p:txBody>
        </p:sp>
        <p:sp>
          <p:nvSpPr>
            <p:cNvPr id="35" name="TextBox 34">
              <a:extLst>
                <a:ext uri="{FF2B5EF4-FFF2-40B4-BE49-F238E27FC236}">
                  <a16:creationId xmlns:a16="http://schemas.microsoft.com/office/drawing/2014/main" id="{71EBF6E2-667F-95DF-4633-CF3CDEC25528}"/>
                </a:ext>
              </a:extLst>
            </p:cNvPr>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a:cs typeface="Arial"/>
                </a:rPr>
                <a:t>基督</a:t>
              </a:r>
              <a:r>
                <a:rPr lang="en-US" b="1" dirty="0">
                  <a:solidFill>
                    <a:schemeClr val="bg1"/>
                  </a:solidFill>
                  <a:effectLst>
                    <a:outerShdw blurRad="38100" dist="38100" dir="2700000" algn="tl">
                      <a:srgbClr val="000000">
                        <a:alpha val="43137"/>
                      </a:srgbClr>
                    </a:outerShdw>
                  </a:effectLst>
                  <a:latin typeface="Arial"/>
                  <a:cs typeface="Arial"/>
                </a:rPr>
                <a:t>:</a:t>
              </a:r>
              <a:br>
                <a:rPr lang="en-US" b="1" dirty="0">
                  <a:solidFill>
                    <a:schemeClr val="bg1"/>
                  </a:solidFill>
                  <a:effectLst>
                    <a:outerShdw blurRad="38100" dist="38100" dir="2700000" algn="tl">
                      <a:srgbClr val="000000">
                        <a:alpha val="43137"/>
                      </a:srgbClr>
                    </a:outerShdw>
                  </a:effectLst>
                  <a:latin typeface="Arial"/>
                  <a:cs typeface="Arial"/>
                </a:rPr>
              </a:br>
              <a:r>
                <a:rPr lang="zh-CN" altLang="en-US" b="1" dirty="0">
                  <a:solidFill>
                    <a:schemeClr val="bg1"/>
                  </a:solidFill>
                  <a:effectLst>
                    <a:outerShdw blurRad="38100" dist="38100" dir="2700000" algn="tl">
                      <a:srgbClr val="000000">
                        <a:alpha val="43137"/>
                      </a:srgbClr>
                    </a:outerShdw>
                  </a:effectLst>
                  <a:latin typeface="Arial"/>
                  <a:cs typeface="Arial"/>
                </a:rPr>
                <a:t>那 首 先 的 、 末 後 的 、 死 过 又 活 的</a:t>
              </a:r>
              <a:endParaRPr lang="en-US" b="1" dirty="0">
                <a:solidFill>
                  <a:schemeClr val="bg1"/>
                </a:solidFill>
                <a:effectLst>
                  <a:outerShdw blurRad="38100" dist="38100" dir="2700000" algn="tl">
                    <a:srgbClr val="000000">
                      <a:alpha val="43137"/>
                    </a:srgbClr>
                  </a:outerShdw>
                </a:effectLst>
                <a:latin typeface="Arial"/>
                <a:cs typeface="Arial"/>
              </a:endParaRPr>
            </a:p>
          </p:txBody>
        </p:sp>
      </p:grpSp>
      <p:grpSp>
        <p:nvGrpSpPr>
          <p:cNvPr id="36" name="Group 35">
            <a:extLst>
              <a:ext uri="{FF2B5EF4-FFF2-40B4-BE49-F238E27FC236}">
                <a16:creationId xmlns:a16="http://schemas.microsoft.com/office/drawing/2014/main" id="{7EBD7C36-1DF1-BDA6-72E6-0311372F9503}"/>
              </a:ext>
            </a:extLst>
          </p:cNvPr>
          <p:cNvGrpSpPr>
            <a:grpSpLocks/>
          </p:cNvGrpSpPr>
          <p:nvPr/>
        </p:nvGrpSpPr>
        <p:grpSpPr bwMode="auto">
          <a:xfrm>
            <a:off x="2987674" y="2349500"/>
            <a:ext cx="2811463" cy="2663825"/>
            <a:chOff x="2983931" y="2348880"/>
            <a:chExt cx="2963986" cy="2664296"/>
          </a:xfrm>
        </p:grpSpPr>
        <p:sp>
          <p:nvSpPr>
            <p:cNvPr id="41" name="Oval 23">
              <a:extLst>
                <a:ext uri="{FF2B5EF4-FFF2-40B4-BE49-F238E27FC236}">
                  <a16:creationId xmlns:a16="http://schemas.microsoft.com/office/drawing/2014/main" id="{5A45257E-C840-05B5-26A7-A3B2231C245A}"/>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a:extLst>
                <a:ext uri="{FF2B5EF4-FFF2-40B4-BE49-F238E27FC236}">
                  <a16:creationId xmlns:a16="http://schemas.microsoft.com/office/drawing/2014/main" id="{CB031E7E-5483-9484-B150-21BA1048E525}"/>
                </a:ext>
              </a:extLst>
            </p:cNvPr>
            <p:cNvSpPr txBox="1"/>
            <p:nvPr/>
          </p:nvSpPr>
          <p:spPr>
            <a:xfrm>
              <a:off x="2983931" y="2420331"/>
              <a:ext cx="2963986" cy="1200541"/>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患 难 </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迫害</a:t>
              </a:r>
              <a:r>
                <a:rPr lang="zh-CN" altLang="en-US" b="1" dirty="0">
                  <a:solidFill>
                    <a:srgbClr val="FFFFFF"/>
                  </a:solidFill>
                  <a:effectLst>
                    <a:outerShdw blurRad="38100" dist="38100" dir="2700000" algn="tl">
                      <a:srgbClr val="000000">
                        <a:alpha val="43137"/>
                      </a:srgbClr>
                    </a:outerShdw>
                  </a:effectLst>
                  <a:latin typeface="Arial"/>
                  <a:cs typeface="Arial"/>
                </a:rPr>
                <a:t>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贫 穷</a:t>
              </a:r>
            </a:p>
          </p:txBody>
        </p:sp>
      </p:grpSp>
      <p:grpSp>
        <p:nvGrpSpPr>
          <p:cNvPr id="43" name="Group 42">
            <a:extLst>
              <a:ext uri="{FF2B5EF4-FFF2-40B4-BE49-F238E27FC236}">
                <a16:creationId xmlns:a16="http://schemas.microsoft.com/office/drawing/2014/main" id="{226E1118-135C-AFAA-C1FF-49FB98BF41F3}"/>
              </a:ext>
            </a:extLst>
          </p:cNvPr>
          <p:cNvGrpSpPr>
            <a:grpSpLocks/>
          </p:cNvGrpSpPr>
          <p:nvPr/>
        </p:nvGrpSpPr>
        <p:grpSpPr bwMode="auto">
          <a:xfrm>
            <a:off x="2555875" y="1844675"/>
            <a:ext cx="3671888" cy="3671888"/>
            <a:chOff x="2555776" y="1844824"/>
            <a:chExt cx="3744416" cy="3672408"/>
          </a:xfrm>
        </p:grpSpPr>
        <p:sp>
          <p:nvSpPr>
            <p:cNvPr id="44" name="Oval 21">
              <a:extLst>
                <a:ext uri="{FF2B5EF4-FFF2-40B4-BE49-F238E27FC236}">
                  <a16:creationId xmlns:a16="http://schemas.microsoft.com/office/drawing/2014/main" id="{763B2BEB-C75F-BBCF-DBB5-F328C83430D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a:extLst>
                <a:ext uri="{FF2B5EF4-FFF2-40B4-BE49-F238E27FC236}">
                  <a16:creationId xmlns:a16="http://schemas.microsoft.com/office/drawing/2014/main" id="{90D3F9B7-8919-402B-CDE9-DA77AAE40A04}"/>
                </a:ext>
              </a:extLst>
            </p:cNvPr>
            <p:cNvSpPr txBox="1"/>
            <p:nvPr/>
          </p:nvSpPr>
          <p:spPr>
            <a:xfrm>
              <a:off x="3510901" y="1893071"/>
              <a:ext cx="2012238" cy="1200499"/>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a:extLst>
              <a:ext uri="{FF2B5EF4-FFF2-40B4-BE49-F238E27FC236}">
                <a16:creationId xmlns:a16="http://schemas.microsoft.com/office/drawing/2014/main" id="{DF72F4BE-7156-2550-C268-8D713A4DA8FF}"/>
              </a:ext>
            </a:extLst>
          </p:cNvPr>
          <p:cNvGrpSpPr>
            <a:grpSpLocks/>
          </p:cNvGrpSpPr>
          <p:nvPr/>
        </p:nvGrpSpPr>
        <p:grpSpPr bwMode="auto">
          <a:xfrm>
            <a:off x="2143124" y="1195559"/>
            <a:ext cx="4672013" cy="4600575"/>
            <a:chOff x="2060104" y="1349152"/>
            <a:chExt cx="4672136" cy="4600128"/>
          </a:xfrm>
        </p:grpSpPr>
        <p:sp>
          <p:nvSpPr>
            <p:cNvPr id="47" name="Oval 46">
              <a:extLst>
                <a:ext uri="{FF2B5EF4-FFF2-40B4-BE49-F238E27FC236}">
                  <a16:creationId xmlns:a16="http://schemas.microsoft.com/office/drawing/2014/main" id="{EDBF4CCE-E4EC-6C70-E65D-2967B134D6B9}"/>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a:extLst>
                <a:ext uri="{FF2B5EF4-FFF2-40B4-BE49-F238E27FC236}">
                  <a16:creationId xmlns:a16="http://schemas.microsoft.com/office/drawing/2014/main" id="{F4182AF1-78C9-35E8-D74D-E59277E59DF9}"/>
                </a:ext>
              </a:extLst>
            </p:cNvPr>
            <p:cNvSpPr txBox="1"/>
            <p:nvPr/>
          </p:nvSpPr>
          <p:spPr>
            <a:xfrm>
              <a:off x="3060255" y="1412646"/>
              <a:ext cx="2663895" cy="193880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不要害怕，</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务 要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至 死 忠 心</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a:extLst>
              <a:ext uri="{FF2B5EF4-FFF2-40B4-BE49-F238E27FC236}">
                <a16:creationId xmlns:a16="http://schemas.microsoft.com/office/drawing/2014/main" id="{D2B13BDE-003F-9CC4-869F-29F8AD90CAFD}"/>
              </a:ext>
            </a:extLst>
          </p:cNvPr>
          <p:cNvGrpSpPr>
            <a:grpSpLocks noChangeAspect="1"/>
          </p:cNvGrpSpPr>
          <p:nvPr/>
        </p:nvGrpSpPr>
        <p:grpSpPr bwMode="auto">
          <a:xfrm>
            <a:off x="1784350" y="781441"/>
            <a:ext cx="5688012" cy="5688012"/>
            <a:chOff x="14242570" y="-381718"/>
            <a:chExt cx="5904656" cy="5688632"/>
          </a:xfrm>
        </p:grpSpPr>
        <p:sp>
          <p:nvSpPr>
            <p:cNvPr id="50" name="Oval 4">
              <a:extLst>
                <a:ext uri="{FF2B5EF4-FFF2-40B4-BE49-F238E27FC236}">
                  <a16:creationId xmlns:a16="http://schemas.microsoft.com/office/drawing/2014/main" id="{84200927-6335-8BEE-A36C-667E0CC300A0}"/>
                </a:ext>
              </a:extLst>
            </p:cNvPr>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a:extLst>
                <a:ext uri="{FF2B5EF4-FFF2-40B4-BE49-F238E27FC236}">
                  <a16:creationId xmlns:a16="http://schemas.microsoft.com/office/drawing/2014/main" id="{B253AE12-B54B-8BE8-1AD0-0816C42949E7}"/>
                </a:ext>
              </a:extLst>
            </p:cNvPr>
            <p:cNvSpPr txBox="1"/>
            <p:nvPr/>
          </p:nvSpPr>
          <p:spPr>
            <a:xfrm>
              <a:off x="15555997" y="924710"/>
              <a:ext cx="3065214" cy="2677948"/>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魔 鬼 要 把 你 们 中 间 几 个 人 下 在 监 里 ， 叫 你 们 被 试 炼 ， 你 们 必 受 患 难 十 日 </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142703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ands behind ba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28242"/>
            <a:ext cx="9063013" cy="5929758"/>
          </a:xfrm>
          <a:prstGeom prst="rect">
            <a:avLst/>
          </a:prstGeom>
        </p:spPr>
      </p:pic>
      <p:sp>
        <p:nvSpPr>
          <p:cNvPr id="113667" name="Rectangle 2"/>
          <p:cNvSpPr>
            <a:spLocks noGrp="1" noChangeArrowheads="1"/>
          </p:cNvSpPr>
          <p:nvPr>
            <p:ph type="ctrTitle"/>
          </p:nvPr>
        </p:nvSpPr>
        <p:spPr>
          <a:xfrm>
            <a:off x="0" y="78188"/>
            <a:ext cx="9144000" cy="769960"/>
          </a:xfrm>
        </p:spPr>
        <p:txBody>
          <a:bodyPr/>
          <a:lstStyle/>
          <a:p>
            <a:r>
              <a:rPr lang="zh-TW" altLang="en-US" sz="3600" b="1" dirty="0">
                <a:ea typeface="ＭＳ Ｐゴシック" charset="0"/>
              </a:rPr>
              <a:t>启示录 </a:t>
            </a:r>
            <a:r>
              <a:rPr lang="en-US" altLang="ja-JP" sz="3600" b="1" dirty="0">
                <a:ea typeface="ＭＳ Ｐゴシック" charset="0"/>
              </a:rPr>
              <a:t>: </a:t>
            </a:r>
            <a:r>
              <a:rPr lang="zh-TW" altLang="en-US" sz="3600" b="1" dirty="0">
                <a:ea typeface="ＭＳ Ｐゴシック" charset="0"/>
              </a:rPr>
              <a:t>痛苦 却坚定</a:t>
            </a:r>
            <a:endParaRPr lang="en-US" sz="3600" b="1" dirty="0">
              <a:ea typeface="ＭＳ Ｐゴシック" charset="0"/>
            </a:endParaRPr>
          </a:p>
        </p:txBody>
      </p:sp>
      <p:sp>
        <p:nvSpPr>
          <p:cNvPr id="6" name="Rectangle 2"/>
          <p:cNvSpPr txBox="1">
            <a:spLocks noChangeArrowheads="1"/>
          </p:cNvSpPr>
          <p:nvPr/>
        </p:nvSpPr>
        <p:spPr bwMode="auto">
          <a:xfrm>
            <a:off x="1750432" y="5239269"/>
            <a:ext cx="7393569" cy="1412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071"/>
            <a:r>
              <a:rPr lang="en-US" altLang="ja-JP" sz="3200" b="1" dirty="0">
                <a:solidFill>
                  <a:srgbClr val="FFFFFF"/>
                </a:solidFill>
                <a:effectLst>
                  <a:glow rad="165100">
                    <a:srgbClr val="000000"/>
                  </a:glow>
                </a:effectLst>
                <a:ea typeface="ＭＳ Ｐゴシック" charset="0"/>
              </a:rPr>
              <a:t>"</a:t>
            </a:r>
            <a:r>
              <a:rPr lang="zh-TW" altLang="en-US" sz="3200" b="1" dirty="0">
                <a:solidFill>
                  <a:srgbClr val="FFFFFF"/>
                </a:solidFill>
                <a:effectLst>
                  <a:glow rad="165100">
                    <a:srgbClr val="000000"/>
                  </a:glow>
                </a:effectLst>
                <a:ea typeface="ＭＳ Ｐゴシック" charset="0"/>
              </a:rPr>
              <a:t>看哪！ 魔鬼将要把你们中间几个人下在监里， 叫你们受试炼， 你们要受患难十天</a:t>
            </a:r>
            <a:r>
              <a:rPr lang="en-US" altLang="ja-JP" sz="3200" b="1" dirty="0">
                <a:solidFill>
                  <a:srgbClr val="FFFFFF"/>
                </a:solidFill>
                <a:effectLst>
                  <a:glow rad="165100">
                    <a:srgbClr val="000000"/>
                  </a:glow>
                </a:effectLst>
                <a:ea typeface="ＭＳ Ｐゴシック" charset="0"/>
              </a:rPr>
              <a:t>" (2:10c)</a:t>
            </a:r>
            <a:endParaRPr lang="en-US" sz="3200" b="1" dirty="0">
              <a:solidFill>
                <a:srgbClr val="FFFFFF"/>
              </a:solidFill>
              <a:effectLst>
                <a:glow rad="165100">
                  <a:srgbClr val="000000"/>
                </a:glow>
              </a:effectLst>
              <a:ea typeface="ＭＳ Ｐゴシック" charset="0"/>
            </a:endParaRPr>
          </a:p>
        </p:txBody>
      </p:sp>
    </p:spTree>
    <p:extLst>
      <p:ext uri="{BB962C8B-B14F-4D97-AF65-F5344CB8AC3E}">
        <p14:creationId xmlns:p14="http://schemas.microsoft.com/office/powerpoint/2010/main" val="3495601393"/>
      </p:ext>
    </p:extLst>
  </p:cSld>
  <p:clrMapOvr>
    <a:masterClrMapping/>
  </p:clrMapOvr>
</p:sld>
</file>

<file path=ppt/theme/_rels/theme21.xml.rels><?xml version="1.0" encoding="UTF-8" standalone="yes"?>
<Relationships xmlns="http://schemas.openxmlformats.org/package/2006/relationships"><Relationship Id="rId1" Type="http://schemas.openxmlformats.org/officeDocument/2006/relationships/image" Target="../media/image5.png"/></Relationships>
</file>

<file path=ppt/theme/_rels/theme23.xml.rels><?xml version="1.0" encoding="UTF-8" standalone="yes"?>
<Relationships xmlns="http://schemas.openxmlformats.org/package/2006/relationships"><Relationship Id="rId1" Type="http://schemas.openxmlformats.org/officeDocument/2006/relationships/image" Target="../media/image5.png"/></Relationships>
</file>

<file path=ppt/theme/_rels/theme24.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12.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ppt/theme/themeOverride1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4.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ppt/theme/themeOverride1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7.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8.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ppt/theme/themeOverride9.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52755</TotalTime>
  <Words>19332</Words>
  <Application>Microsoft Macintosh PowerPoint</Application>
  <PresentationFormat>On-screen Show (4:3)</PresentationFormat>
  <Paragraphs>2130</Paragraphs>
  <Slides>234</Slides>
  <Notes>193</Notes>
  <HiddenSlides>0</HiddenSlides>
  <MMClips>2</MMClips>
  <ScaleCrop>false</ScaleCrop>
  <HeadingPairs>
    <vt:vector size="8" baseType="variant">
      <vt:variant>
        <vt:lpstr>Fonts Used</vt:lpstr>
      </vt:variant>
      <vt:variant>
        <vt:i4>35</vt:i4>
      </vt:variant>
      <vt:variant>
        <vt:lpstr>Theme</vt:lpstr>
      </vt:variant>
      <vt:variant>
        <vt:i4>41</vt:i4>
      </vt:variant>
      <vt:variant>
        <vt:lpstr>Embedded OLE Servers</vt:lpstr>
      </vt:variant>
      <vt:variant>
        <vt:i4>1</vt:i4>
      </vt:variant>
      <vt:variant>
        <vt:lpstr>Slide Titles</vt:lpstr>
      </vt:variant>
      <vt:variant>
        <vt:i4>234</vt:i4>
      </vt:variant>
    </vt:vector>
  </HeadingPairs>
  <TitlesOfParts>
    <vt:vector size="311" baseType="lpstr">
      <vt:lpstr>Alan Den</vt:lpstr>
      <vt:lpstr>Arial Bold</vt:lpstr>
      <vt:lpstr>KidTYPEPaint</vt:lpstr>
      <vt:lpstr>ＭＳ ゴシック</vt:lpstr>
      <vt:lpstr>ＭＳ Ｐゴシック</vt:lpstr>
      <vt:lpstr>NSimSun</vt:lpstr>
      <vt:lpstr>Osaka</vt:lpstr>
      <vt:lpstr>Paganini</vt:lpstr>
      <vt:lpstr>新細明體</vt:lpstr>
      <vt:lpstr>黑体</vt:lpstr>
      <vt:lpstr>SimSong</vt:lpstr>
      <vt:lpstr>SimSun</vt:lpstr>
      <vt:lpstr>Times</vt:lpstr>
      <vt:lpstr>Times Roman Bold</vt:lpstr>
      <vt:lpstr>Arial</vt:lpstr>
      <vt:lpstr>Arial Narrow</vt:lpstr>
      <vt:lpstr>Book Antiqua</vt:lpstr>
      <vt:lpstr>Calibri</vt:lpstr>
      <vt:lpstr>Chalkduster</vt:lpstr>
      <vt:lpstr>Comic Sans MS</vt:lpstr>
      <vt:lpstr>Georgia</vt:lpstr>
      <vt:lpstr>Gill Sans</vt:lpstr>
      <vt:lpstr>Helvetica Neue Black Condensed</vt:lpstr>
      <vt:lpstr>Impact</vt:lpstr>
      <vt:lpstr>Lucida Handwriting</vt:lpstr>
      <vt:lpstr>Monaco</vt:lpstr>
      <vt:lpstr>Monotype Sorts</vt:lpstr>
      <vt:lpstr>Papyrus</vt:lpstr>
      <vt:lpstr>Showcard Gothic</vt:lpstr>
      <vt:lpstr>Source Serif Pro</vt:lpstr>
      <vt:lpstr>Symbol</vt:lpstr>
      <vt:lpstr>Tahoma</vt:lpstr>
      <vt:lpstr>Tempus Sans ITC</vt:lpstr>
      <vt:lpstr>Times New Roman</vt:lpstr>
      <vt:lpstr>Wingdings</vt:lpstr>
      <vt:lpstr>Blank Presentation</vt:lpstr>
      <vt:lpstr>13_Blank Presentation</vt:lpstr>
      <vt:lpstr>10_Blank Presentation</vt:lpstr>
      <vt:lpstr>16_Blank Presentation</vt:lpstr>
      <vt:lpstr>13_Default Design</vt:lpstr>
      <vt:lpstr>Lock And Key</vt:lpstr>
      <vt:lpstr>17_Blank Presentation</vt:lpstr>
      <vt:lpstr>1_Lock And Key</vt:lpstr>
      <vt:lpstr>1_SERENE</vt:lpstr>
      <vt:lpstr>14_Default Design</vt:lpstr>
      <vt:lpstr>24_Blank Presentation</vt:lpstr>
      <vt:lpstr>57_Blank Presentation</vt:lpstr>
      <vt:lpstr>134_Blank Presentation</vt:lpstr>
      <vt:lpstr>65_Blank Presentation</vt:lpstr>
      <vt:lpstr>Office Theme</vt:lpstr>
      <vt:lpstr>4_Office Theme</vt:lpstr>
      <vt:lpstr>Dads Tie</vt:lpstr>
      <vt:lpstr>22_Blank Presentation</vt:lpstr>
      <vt:lpstr>1_Blank Presentation</vt:lpstr>
      <vt:lpstr>58_Blank Presentation</vt:lpstr>
      <vt:lpstr>Title &amp; Subtitle</vt:lpstr>
      <vt:lpstr>2_Blank Presentation</vt:lpstr>
      <vt:lpstr>1_Title &amp; Subtitle</vt:lpstr>
      <vt:lpstr>2_Title &amp; Subtitle</vt:lpstr>
      <vt:lpstr>1_Dads Tie</vt:lpstr>
      <vt:lpstr>2_Dads Tie</vt:lpstr>
      <vt:lpstr>3_Dads Tie</vt:lpstr>
      <vt:lpstr>Refined</vt:lpstr>
      <vt:lpstr>1_Curtain Call</vt:lpstr>
      <vt:lpstr>1_Default Design</vt:lpstr>
      <vt:lpstr>28_Blank Presentation</vt:lpstr>
      <vt:lpstr>12_Default Design</vt:lpstr>
      <vt:lpstr>Glare</vt:lpstr>
      <vt:lpstr>Earth</vt:lpstr>
      <vt:lpstr>18_Blank Presentation</vt:lpstr>
      <vt:lpstr>23_Blank Presentation</vt:lpstr>
      <vt:lpstr>4_Blank Presentation</vt:lpstr>
      <vt:lpstr>68_Blank Presentation</vt:lpstr>
      <vt:lpstr>3_Blank Presentation</vt:lpstr>
      <vt:lpstr>19_Blank Presentation</vt:lpstr>
      <vt:lpstr>23_Default Design</vt:lpstr>
      <vt:lpstr>Document</vt:lpstr>
      <vt:lpstr>基督作为作家</vt:lpstr>
      <vt:lpstr>我们若要得胜，就必须看到耶稣在以下的事中掌权…</vt:lpstr>
      <vt:lpstr>Slides on  启示录 2</vt:lpstr>
      <vt:lpstr>如果耶稣对你写了一封信， 内容会是如何呢？</vt:lpstr>
      <vt:lpstr>小亚细亚 AD 95</vt:lpstr>
      <vt:lpstr>七 个 教 会 (启示录 2–3)</vt:lpstr>
      <vt:lpstr>七 个 教 会 (启示录 2–3)</vt:lpstr>
      <vt:lpstr>七 个 教 会阶段?</vt:lpstr>
      <vt:lpstr>启示录2-3章的四个观点</vt:lpstr>
      <vt:lpstr>七星和七个金灯台指什么(1:20 ）?</vt:lpstr>
      <vt:lpstr>耶稣持有对各大教会的 权威</vt:lpstr>
      <vt:lpstr>耶稣写信给了七间教会  (启示录 2–3)</vt:lpstr>
      <vt:lpstr>启示录</vt:lpstr>
      <vt:lpstr>七 个 教 会 (启2–3)</vt:lpstr>
      <vt:lpstr>以 弗 所 忙碌却倒退  启示录 2:1-7</vt:lpstr>
      <vt:lpstr>以弗所是亚洲的首都</vt:lpstr>
      <vt:lpstr>以弗所城的蓝图</vt:lpstr>
      <vt:lpstr>文化的中心</vt:lpstr>
      <vt:lpstr>相册</vt:lpstr>
      <vt:lpstr>亚底米 , 大女神之肥沃</vt:lpstr>
      <vt:lpstr>大理石马路</vt:lpstr>
      <vt:lpstr>世界七大奇观-古代的世界</vt:lpstr>
      <vt:lpstr>PowerPoint Presentation</vt:lpstr>
      <vt:lpstr>Artemis (Diana) Video (cf. Acts 19)</vt:lpstr>
      <vt:lpstr>阿耳特弥斯神庙-现照  Diana (Artemis)</vt:lpstr>
      <vt:lpstr>凯撒的图书馆</vt:lpstr>
      <vt:lpstr>剧院座席- 25,000</vt:lpstr>
      <vt:lpstr>图书馆</vt:lpstr>
      <vt:lpstr>圆形剧场</vt:lpstr>
      <vt:lpstr>阿卡迪亚林阴道</vt:lpstr>
      <vt:lpstr>指路说明： 不道德的 &amp; 文盲</vt:lpstr>
      <vt:lpstr>厕所和输水道</vt:lpstr>
      <vt:lpstr>以 弗 所 (启2:1-7)</vt:lpstr>
      <vt:lpstr>PowerPoint Presentation</vt:lpstr>
      <vt:lpstr>以弗所書大綱 </vt:lpstr>
      <vt:lpstr>Revelation 2:4 (NIV)</vt:lpstr>
      <vt:lpstr>启 示 录 2:4</vt:lpstr>
      <vt:lpstr>士 每 拿 启 示 录 2:8-11</vt:lpstr>
      <vt:lpstr>痛苦 却坚定</vt:lpstr>
      <vt:lpstr>国际祷告日</vt:lpstr>
      <vt:lpstr>全体圣徒的教会</vt:lpstr>
      <vt:lpstr>All-Saints Church</vt:lpstr>
      <vt:lpstr>All-Saints Church</vt:lpstr>
      <vt:lpstr>全体圣徒的教会</vt:lpstr>
      <vt:lpstr>全体圣徒的教会</vt:lpstr>
      <vt:lpstr>All-Saints Church</vt:lpstr>
      <vt:lpstr>All-Saints Church 万圣堂教会</vt:lpstr>
      <vt:lpstr>All-Saints Church</vt:lpstr>
      <vt:lpstr>艾尚和妮哈</vt:lpstr>
      <vt:lpstr>全体圣徒教会</vt:lpstr>
      <vt:lpstr>All-Saints Church</vt:lpstr>
      <vt:lpstr>全体圣徒教会</vt:lpstr>
      <vt:lpstr>全体圣徒教会</vt:lpstr>
      <vt:lpstr>你在 哪方面为信仰受苦？</vt:lpstr>
      <vt:lpstr>耶稣希望你如何应对苦难？</vt:lpstr>
      <vt:lpstr>基督作为作家</vt:lpstr>
      <vt:lpstr>如果耶稣对你写了一封信， 内容会是如何呢？</vt:lpstr>
      <vt:lpstr>小亚细亚 AD 95</vt:lpstr>
      <vt:lpstr>七 个 教 会 (启示录 2–3)</vt:lpstr>
      <vt:lpstr>七 个 教 会 (启示录 2–3)</vt:lpstr>
      <vt:lpstr>七星和七个金灯台指什么 (1:20)?</vt:lpstr>
      <vt:lpstr>耶稣持有着 对个大教会的 权威</vt:lpstr>
      <vt:lpstr>耶稣写信给了七间教会  (启示录 2–3)</vt:lpstr>
      <vt:lpstr>启示录</vt:lpstr>
      <vt:lpstr>七 个 教 会 (启2–3)</vt:lpstr>
      <vt:lpstr>以弗所是 亚洲的首都</vt:lpstr>
      <vt:lpstr>启 示 录 2:4</vt:lpstr>
      <vt:lpstr>如何应对苦难？ 耶稣给士每拿教会3个方法</vt:lpstr>
      <vt:lpstr>I. 要知道 耶稣 懂得/知晓 你的苦难 (2:8-9) </vt:lpstr>
      <vt:lpstr>七 个 教 会 (启示录 2–3)</vt:lpstr>
      <vt:lpstr>士 每 拿 (启2:8-11)</vt:lpstr>
      <vt:lpstr>士 每 拿 (启2:8-11)</vt:lpstr>
      <vt:lpstr>士 每 拿 (启2:8-11)</vt:lpstr>
      <vt:lpstr>感谢耶稣 祂知道你正在受何种苦</vt:lpstr>
      <vt:lpstr>以撒 布朗 感受不到痛的男孩</vt:lpstr>
      <vt:lpstr>Isaac Brown The Boy Who Feels NO Pain</vt:lpstr>
      <vt:lpstr>受苦的原因</vt:lpstr>
      <vt:lpstr>耶稣感觉得到你的痛苦.</vt:lpstr>
      <vt:lpstr>I. I. 要知道 耶稣 懂得/知晓 你的苦难 (2:8-9)  </vt:lpstr>
      <vt:lpstr>II. 不要害怕为基督受苦 (2:10a)</vt:lpstr>
      <vt:lpstr>士 每 拿 (启2:8-11)</vt:lpstr>
      <vt:lpstr>谁更惧怕?</vt:lpstr>
      <vt:lpstr>给予的</vt:lpstr>
      <vt:lpstr>All-Saints Church</vt:lpstr>
      <vt:lpstr>All-Saints Church</vt:lpstr>
      <vt:lpstr>印度基督徒呼吁终止 与巴基斯坦的关系</vt:lpstr>
      <vt:lpstr>All-Saints Church</vt:lpstr>
      <vt:lpstr>All-Saints Church</vt:lpstr>
      <vt:lpstr>我们的反应</vt:lpstr>
      <vt:lpstr>现在你愿意承认对受苦的畏惧吗？</vt:lpstr>
      <vt:lpstr>I. 要知道 耶稣 懂得/知晓 你的苦难 (2:8-9) </vt:lpstr>
      <vt:lpstr>II. 不要害怕为基督受苦 (2:10a)</vt:lpstr>
      <vt:lpstr>III. 苦难中要忠心 (2:10b-11).</vt:lpstr>
      <vt:lpstr>士 每 拿 (启2:8-11)</vt:lpstr>
      <vt:lpstr>士 每 拿 (启2:8-11)</vt:lpstr>
      <vt:lpstr>士 每 拿 (启2:8-11)</vt:lpstr>
      <vt:lpstr>士 每 拿 (启2:8-11)</vt:lpstr>
      <vt:lpstr>士 每 拿 (启2:8-11)</vt:lpstr>
      <vt:lpstr>启示录 : 痛苦 却坚定</vt:lpstr>
      <vt:lpstr>士 每 拿 (启2:8-11)</vt:lpstr>
      <vt:lpstr>士 每 拿 (启2:8-11)</vt:lpstr>
      <vt:lpstr>士 每 拿 (启2:8-11)</vt:lpstr>
      <vt:lpstr>士 每 拿 (启2:8-11)</vt:lpstr>
      <vt:lpstr>士 每 拿 : 痛苦却坚定</vt:lpstr>
      <vt:lpstr>佩尔佩图阿-殉教 (AD 203)</vt:lpstr>
      <vt:lpstr>士 每 拿 (启2:8-11)</vt:lpstr>
      <vt:lpstr>ENDA（非歧视就业法案）</vt:lpstr>
      <vt:lpstr>ENDA</vt:lpstr>
      <vt:lpstr>ENDA</vt:lpstr>
      <vt:lpstr>大部分保守的基督徒反对此法案</vt:lpstr>
      <vt:lpstr>从前不适用该法案</vt:lpstr>
      <vt:lpstr>ENDA 法案的遣词造句</vt:lpstr>
      <vt:lpstr>ENDA 参议院投票 (2013年11月5日)</vt:lpstr>
      <vt:lpstr>众议院发言人约翰（ John Boehner）</vt:lpstr>
      <vt:lpstr>要点</vt:lpstr>
      <vt:lpstr>你现在如何 受苦？</vt:lpstr>
      <vt:lpstr>印度</vt:lpstr>
      <vt:lpstr>被烧毁的教堂</vt:lpstr>
      <vt:lpstr>火灾毀损教堂</vt:lpstr>
      <vt:lpstr>有些 基督徒幸存</vt:lpstr>
      <vt:lpstr>有些归天国</vt:lpstr>
      <vt:lpstr>别 迦 摩 别 迦 摩 2:12-17</vt:lpstr>
      <vt:lpstr>亲爱的别 迦 摩 教会… </vt:lpstr>
      <vt:lpstr>别 迦 摩 (启2:12-17)</vt:lpstr>
      <vt:lpstr>别 迦 摩 (启2:12-17)</vt:lpstr>
      <vt:lpstr>别 迦 摩 (启2:12-17)</vt:lpstr>
      <vt:lpstr>别 迦 摩 (启2:12-17)</vt:lpstr>
      <vt:lpstr>别 迦 摩 (启2:12-17)</vt:lpstr>
      <vt:lpstr>别 迦 摩 (启2:12-17)</vt:lpstr>
      <vt:lpstr>PowerPoint Presentation</vt:lpstr>
      <vt:lpstr>基督的命令</vt:lpstr>
      <vt:lpstr>基督的赞扬</vt:lpstr>
      <vt:lpstr>别迦摩模型:  继续却妥协</vt:lpstr>
      <vt:lpstr>撒 但 座 位 (2:11-13)</vt:lpstr>
      <vt:lpstr>巴比伦宗教向西转移</vt:lpstr>
      <vt:lpstr>巴比伦宗教向西转移</vt:lpstr>
      <vt:lpstr>基督的责备</vt:lpstr>
      <vt:lpstr>一些会众听从巴兰的教训</vt:lpstr>
      <vt:lpstr>民 数 记</vt:lpstr>
      <vt:lpstr>约旦河东事件</vt:lpstr>
      <vt:lpstr>Balaam</vt:lpstr>
      <vt:lpstr>启 示 录 2:14-15</vt:lpstr>
      <vt:lpstr> 彼 得 后书 2:15-16</vt:lpstr>
      <vt:lpstr>猶 大 书 11 (NIV)</vt:lpstr>
      <vt:lpstr>约旦河东事件</vt:lpstr>
      <vt:lpstr>一些会众听从尼哥拉党的教训</vt:lpstr>
      <vt:lpstr>基督的纠正</vt:lpstr>
      <vt:lpstr>悔改...</vt:lpstr>
      <vt:lpstr>接受训诲</vt:lpstr>
      <vt:lpstr>领受…生命的粮 </vt:lpstr>
      <vt:lpstr>PowerPoint Presentation</vt:lpstr>
      <vt:lpstr>承受… 永生 </vt:lpstr>
      <vt:lpstr>推雅推喇城 启示录 2:18-29</vt:lpstr>
      <vt:lpstr>推 雅 推 喇 城 :  I成员 却 不道德</vt:lpstr>
      <vt:lpstr>Right way, wrong way</vt:lpstr>
      <vt:lpstr>色情</vt:lpstr>
      <vt:lpstr>色情</vt:lpstr>
      <vt:lpstr>色情</vt:lpstr>
      <vt:lpstr>色情</vt:lpstr>
      <vt:lpstr>色情</vt:lpstr>
      <vt:lpstr>色情</vt:lpstr>
      <vt:lpstr>色情</vt:lpstr>
      <vt:lpstr>色情</vt:lpstr>
      <vt:lpstr>色情</vt:lpstr>
      <vt:lpstr>色情</vt:lpstr>
      <vt:lpstr>色情</vt:lpstr>
      <vt:lpstr>色情</vt:lpstr>
      <vt:lpstr>教会里的色情 </vt:lpstr>
      <vt:lpstr>耶稣对信徒不道德行为的反应如何?</vt:lpstr>
      <vt:lpstr>如果耶稣对你写了一封信， 内容会是如何呢？</vt:lpstr>
      <vt:lpstr>七 个 教 会 (启示录 2–3)</vt:lpstr>
      <vt:lpstr>耶稣写信给了七间教会  (启示录 2–3)</vt:lpstr>
      <vt:lpstr>《启示录》2:18-29 结构</vt:lpstr>
      <vt:lpstr>耶稣对信徒 不道德行为，如何反应?</vt:lpstr>
      <vt:lpstr>I.  耶稣审判 信徒的罪 (2:18).</vt:lpstr>
      <vt:lpstr>七 个 教 会 (启示录 2–3)</vt:lpstr>
      <vt:lpstr>推 雅 推 喇</vt:lpstr>
      <vt:lpstr>推 雅 推 喇</vt:lpstr>
      <vt:lpstr>推 雅 推 喇 城 (启2:18-29)</vt:lpstr>
      <vt:lpstr>对耶稣的描述</vt:lpstr>
      <vt:lpstr>耶稣对信徒 不道德行为，如何反应?</vt:lpstr>
      <vt:lpstr>II. 耶稣 称赞 他们的服侍(2:19). </vt:lpstr>
      <vt:lpstr>推 雅 推 喇 城 (启2:18-29)</vt:lpstr>
      <vt:lpstr>"我知道你的行为， 你的爱心、 信心、 服侍和忍耐， 也知道你后来所作的比先前的还要多" (2:19 CNV)</vt:lpstr>
      <vt:lpstr>我们当中谁是应当受称赞的?</vt:lpstr>
      <vt:lpstr>米利暗（Miriam Burnett）</vt:lpstr>
      <vt:lpstr>Lewis, Barbara &amp; Christine Winkler</vt:lpstr>
      <vt:lpstr>Lewis Winkler</vt:lpstr>
      <vt:lpstr>Lewis Winkler</vt:lpstr>
      <vt:lpstr>Lewis Winkler</vt:lpstr>
      <vt:lpstr>Lewis Winkler</vt:lpstr>
      <vt:lpstr>Lewis Winkler</vt:lpstr>
      <vt:lpstr>Susan Griffith</vt:lpstr>
      <vt:lpstr>耶稣 知道!</vt:lpstr>
      <vt:lpstr>耶稣对信徒 不道德行为，作何反应?</vt:lpstr>
      <vt:lpstr>III. 耶稣鉴察不忠心和忠心的信徒 (2:20-25)</vt:lpstr>
      <vt:lpstr>推 雅 推 喇 城 (启2:18-29)</vt:lpstr>
      <vt:lpstr>"然而有一件事我要责备你， 就是你容让那自称是先知的妇人耶洗别， 教导和引诱我的众仆人行淫乱， 吃祭过偶像的食物。 21 我曾给她时间， 让她悔改， 她却不肯为她的淫行悔改"  (2:20-21 CNV)</vt:lpstr>
      <vt:lpstr>谁是耶洗别?</vt:lpstr>
      <vt:lpstr>                              </vt:lpstr>
      <vt:lpstr>“当时社会能接受的却是基督所憎恨的。他们偏离正道已有时日 (21节).推 雅 推 喇教会可能最初从吕底亚那里听到福音。吕底亚通过保罗的传道而信主 (使徒行传 16:14-15).有趣的是，如今一个妇人，自称’女先知‘ 正影响教会。其名’耶洗别‘表明她正腐蚀推 雅 推 喇教会，正如当年亚哈王的妻子耶洗别腐蚀以色列国。 (列王记上 16:31-33)”  (沃尔伍德 Walvoord, BKC) </vt:lpstr>
      <vt:lpstr>推 雅 推 喇 城 (启2:18-29)</vt:lpstr>
      <vt:lpstr>推 雅 推 喇 城 (启2:18-29)</vt:lpstr>
      <vt:lpstr>HIV病毒 • 艾滋病</vt:lpstr>
      <vt:lpstr>HIV 病毒及艾滋病全球一览 </vt:lpstr>
      <vt:lpstr>"看哪， 我要把她抛在大患难的床上； 那些跟她行淫乱的人， 如果不为她的行为悔改， 我也要把他们抛在大患难中。  23我必以死亡击杀她的儿女…"  (2:22-23a CNV)</vt:lpstr>
      <vt:lpstr>推 雅 推 喇 城 (启2:18-29)</vt:lpstr>
      <vt:lpstr>艾滋病 的治疗</vt:lpstr>
      <vt:lpstr>忠心的信徒必须坚持到底 （启 2:24-25）</vt:lpstr>
      <vt:lpstr>耶稣对信徒 不道德行为，作何反应?</vt:lpstr>
      <vt:lpstr>四、耶稣 奖赏 忠心的人 （启示录 2:26-29）。</vt:lpstr>
      <vt:lpstr>推 雅 推 喇 城 (启2:18-29)</vt:lpstr>
      <vt:lpstr>推 雅 推 喇</vt:lpstr>
      <vt:lpstr>得胜者 (启示录 2–3)</vt:lpstr>
      <vt:lpstr>PowerPoint Presentation</vt:lpstr>
      <vt:lpstr>PowerPoint Presentation</vt:lpstr>
      <vt:lpstr>PowerPoint Presentation</vt:lpstr>
      <vt:lpstr>PowerPoint Presentation</vt:lpstr>
      <vt:lpstr>你准备好去统治世界吗?</vt:lpstr>
      <vt:lpstr>耶稣的法则</vt:lpstr>
      <vt:lpstr>将 来 的 恩 惠 (19-20章)</vt:lpstr>
      <vt:lpstr>预备好去统治吗？</vt:lpstr>
      <vt:lpstr>启 示 录 20:4</vt:lpstr>
      <vt:lpstr>“岂不知圣徒要审判世界么?” (林前六2上)</vt:lpstr>
      <vt:lpstr>"我们若与基督同死"  (提摩太前书 2:12 新译本 )</vt:lpstr>
      <vt:lpstr>"得胜的， 我必定赐他和我一同坐在我的宝座上， 正像我得了胜和我父一同坐在他的宝座上一样"  (启示录3:21  新译本 ).</vt:lpstr>
      <vt:lpstr>耶稣如何回应信徒中的不贞？</vt:lpstr>
      <vt:lpstr>服务是无法以一尘不所取代的</vt:lpstr>
      <vt:lpstr>耶稣如何回应信徒中的不贞?</vt:lpstr>
      <vt:lpstr>Porn-Again Christian</vt:lpstr>
      <vt:lpstr>不再看黄色网站 :</vt:lpstr>
      <vt:lpstr>Title</vt:lpstr>
      <vt:lpstr>PowerPoint Presentation</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27-Revelation-52.ppt</dc:title>
  <dc:creator>Dr Rick Griffith</dc:creator>
  <cp:lastModifiedBy>Rick Griffith</cp:lastModifiedBy>
  <cp:revision>1470</cp:revision>
  <cp:lastPrinted>2006-06-01T06:54:22Z</cp:lastPrinted>
  <dcterms:created xsi:type="dcterms:W3CDTF">2011-03-20T06:56:13Z</dcterms:created>
  <dcterms:modified xsi:type="dcterms:W3CDTF">2025-11-03T23:06:28Z</dcterms:modified>
</cp:coreProperties>
</file>