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6.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7.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9.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5.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8.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39.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5.xml" ContentType="application/vnd.openxmlformats-officedocument.themeOverride+xml"/>
  <Override PartName="/ppt/notesSlides/notesSlide95.xml" ContentType="application/vnd.openxmlformats-officedocument.presentationml.notesSlide+xml"/>
  <Override PartName="/ppt/theme/themeOverride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491421" r:id="rId3"/>
    <p:sldMasterId id="2147505487" r:id="rId4"/>
    <p:sldMasterId id="2147505501" r:id="rId5"/>
    <p:sldMasterId id="2147505515" r:id="rId6"/>
    <p:sldMasterId id="2147505527" r:id="rId7"/>
    <p:sldMasterId id="2147505539" r:id="rId8"/>
    <p:sldMasterId id="2147505551" r:id="rId9"/>
    <p:sldMasterId id="2147505563" r:id="rId10"/>
    <p:sldMasterId id="2147505575" r:id="rId11"/>
    <p:sldMasterId id="2147506384" r:id="rId12"/>
    <p:sldMasterId id="2147507752" r:id="rId13"/>
    <p:sldMasterId id="2147507955" r:id="rId14"/>
    <p:sldMasterId id="2147507971" r:id="rId15"/>
    <p:sldMasterId id="2147507983" r:id="rId16"/>
    <p:sldMasterId id="2147507995" r:id="rId17"/>
    <p:sldMasterId id="2147508007" r:id="rId18"/>
    <p:sldMasterId id="2147508021" r:id="rId19"/>
    <p:sldMasterId id="2147508035" r:id="rId20"/>
    <p:sldMasterId id="2147508049" r:id="rId21"/>
    <p:sldMasterId id="2147508061" r:id="rId22"/>
    <p:sldMasterId id="2147508075" r:id="rId23"/>
    <p:sldMasterId id="2147508087" r:id="rId24"/>
    <p:sldMasterId id="2147508099" r:id="rId25"/>
    <p:sldMasterId id="2147508111" r:id="rId26"/>
    <p:sldMasterId id="2147508123" r:id="rId27"/>
    <p:sldMasterId id="2147508135" r:id="rId28"/>
    <p:sldMasterId id="2147508147" r:id="rId29"/>
    <p:sldMasterId id="2147508161" r:id="rId30"/>
    <p:sldMasterId id="2147508173" r:id="rId31"/>
    <p:sldMasterId id="2147508176" r:id="rId32"/>
    <p:sldMasterId id="2147508188" r:id="rId33"/>
    <p:sldMasterId id="2147508200" r:id="rId34"/>
    <p:sldMasterId id="2147508212" r:id="rId35"/>
    <p:sldMasterId id="2147508226" r:id="rId36"/>
    <p:sldMasterId id="2147508240" r:id="rId37"/>
    <p:sldMasterId id="2147508252" r:id="rId38"/>
    <p:sldMasterId id="2147508266" r:id="rId39"/>
    <p:sldMasterId id="2147508278" r:id="rId40"/>
  </p:sldMasterIdLst>
  <p:notesMasterIdLst>
    <p:notesMasterId r:id="rId260"/>
  </p:notesMasterIdLst>
  <p:handoutMasterIdLst>
    <p:handoutMasterId r:id="rId261"/>
  </p:handoutMasterIdLst>
  <p:sldIdLst>
    <p:sldId id="989" r:id="rId41"/>
    <p:sldId id="1223" r:id="rId42"/>
    <p:sldId id="4184" r:id="rId43"/>
    <p:sldId id="1719" r:id="rId44"/>
    <p:sldId id="803" r:id="rId45"/>
    <p:sldId id="805" r:id="rId46"/>
    <p:sldId id="806" r:id="rId47"/>
    <p:sldId id="817" r:id="rId48"/>
    <p:sldId id="1724" r:id="rId49"/>
    <p:sldId id="1950" r:id="rId50"/>
    <p:sldId id="988" r:id="rId51"/>
    <p:sldId id="990" r:id="rId52"/>
    <p:sldId id="1726" r:id="rId53"/>
    <p:sldId id="808" r:id="rId54"/>
    <p:sldId id="1217" r:id="rId55"/>
    <p:sldId id="992" r:id="rId56"/>
    <p:sldId id="993" r:id="rId57"/>
    <p:sldId id="994" r:id="rId58"/>
    <p:sldId id="995" r:id="rId59"/>
    <p:sldId id="996" r:id="rId60"/>
    <p:sldId id="997" r:id="rId61"/>
    <p:sldId id="998" r:id="rId62"/>
    <p:sldId id="999" r:id="rId63"/>
    <p:sldId id="3956" r:id="rId64"/>
    <p:sldId id="1000" r:id="rId65"/>
    <p:sldId id="1001" r:id="rId66"/>
    <p:sldId id="1002" r:id="rId67"/>
    <p:sldId id="1003" r:id="rId68"/>
    <p:sldId id="1004" r:id="rId69"/>
    <p:sldId id="1005" r:id="rId70"/>
    <p:sldId id="1006" r:id="rId71"/>
    <p:sldId id="1007" r:id="rId72"/>
    <p:sldId id="1453" r:id="rId73"/>
    <p:sldId id="1725" r:id="rId74"/>
    <p:sldId id="1668" r:id="rId75"/>
    <p:sldId id="1667" r:id="rId76"/>
    <p:sldId id="1306" r:id="rId77"/>
    <p:sldId id="652" r:id="rId78"/>
    <p:sldId id="1732" r:id="rId79"/>
    <p:sldId id="1735" r:id="rId80"/>
    <p:sldId id="1736" r:id="rId81"/>
    <p:sldId id="1737" r:id="rId82"/>
    <p:sldId id="1738" r:id="rId83"/>
    <p:sldId id="1739" r:id="rId84"/>
    <p:sldId id="1740" r:id="rId85"/>
    <p:sldId id="1741" r:id="rId86"/>
    <p:sldId id="1742" r:id="rId87"/>
    <p:sldId id="1743" r:id="rId88"/>
    <p:sldId id="1744" r:id="rId89"/>
    <p:sldId id="1745" r:id="rId90"/>
    <p:sldId id="1746" r:id="rId91"/>
    <p:sldId id="1747" r:id="rId92"/>
    <p:sldId id="1748" r:id="rId93"/>
    <p:sldId id="1749" r:id="rId94"/>
    <p:sldId id="1750" r:id="rId95"/>
    <p:sldId id="1751" r:id="rId96"/>
    <p:sldId id="1752" r:id="rId97"/>
    <p:sldId id="1753" r:id="rId98"/>
    <p:sldId id="1754" r:id="rId99"/>
    <p:sldId id="1755" r:id="rId100"/>
    <p:sldId id="1757" r:id="rId101"/>
    <p:sldId id="1758" r:id="rId102"/>
    <p:sldId id="1759" r:id="rId103"/>
    <p:sldId id="1760" r:id="rId104"/>
    <p:sldId id="1761" r:id="rId105"/>
    <p:sldId id="1999" r:id="rId106"/>
    <p:sldId id="1764" r:id="rId107"/>
    <p:sldId id="1765" r:id="rId108"/>
    <p:sldId id="1766" r:id="rId109"/>
    <p:sldId id="1767" r:id="rId110"/>
    <p:sldId id="1768" r:id="rId111"/>
    <p:sldId id="1769" r:id="rId112"/>
    <p:sldId id="1770" r:id="rId113"/>
    <p:sldId id="1771" r:id="rId114"/>
    <p:sldId id="1772" r:id="rId115"/>
    <p:sldId id="1773" r:id="rId116"/>
    <p:sldId id="1774" r:id="rId117"/>
    <p:sldId id="1775" r:id="rId118"/>
    <p:sldId id="1455" r:id="rId119"/>
    <p:sldId id="1777" r:id="rId120"/>
    <p:sldId id="1023" r:id="rId121"/>
    <p:sldId id="1778" r:id="rId122"/>
    <p:sldId id="1779" r:id="rId123"/>
    <p:sldId id="1780" r:id="rId124"/>
    <p:sldId id="1781" r:id="rId125"/>
    <p:sldId id="1782" r:id="rId126"/>
    <p:sldId id="1783" r:id="rId127"/>
    <p:sldId id="1784" r:id="rId128"/>
    <p:sldId id="1785" r:id="rId129"/>
    <p:sldId id="1786" r:id="rId130"/>
    <p:sldId id="1787" r:id="rId131"/>
    <p:sldId id="1789" r:id="rId132"/>
    <p:sldId id="1790" r:id="rId133"/>
    <p:sldId id="1788" r:id="rId134"/>
    <p:sldId id="1009" r:id="rId135"/>
    <p:sldId id="1021" r:id="rId136"/>
    <p:sldId id="1776" r:id="rId137"/>
    <p:sldId id="1951" r:id="rId138"/>
    <p:sldId id="1952" r:id="rId139"/>
    <p:sldId id="1953" r:id="rId140"/>
    <p:sldId id="1954" r:id="rId141"/>
    <p:sldId id="1955" r:id="rId142"/>
    <p:sldId id="1956" r:id="rId143"/>
    <p:sldId id="1957" r:id="rId144"/>
    <p:sldId id="1798" r:id="rId145"/>
    <p:sldId id="1799" r:id="rId146"/>
    <p:sldId id="1800" r:id="rId147"/>
    <p:sldId id="1456" r:id="rId148"/>
    <p:sldId id="1027" r:id="rId149"/>
    <p:sldId id="1025" r:id="rId150"/>
    <p:sldId id="1026" r:id="rId151"/>
    <p:sldId id="1028" r:id="rId152"/>
    <p:sldId id="653" r:id="rId153"/>
    <p:sldId id="1734" r:id="rId154"/>
    <p:sldId id="1457" r:id="rId155"/>
    <p:sldId id="1802" r:id="rId156"/>
    <p:sldId id="1803" r:id="rId157"/>
    <p:sldId id="1804" r:id="rId158"/>
    <p:sldId id="1012" r:id="rId159"/>
    <p:sldId id="1011" r:id="rId160"/>
    <p:sldId id="2000" r:id="rId161"/>
    <p:sldId id="2001" r:id="rId162"/>
    <p:sldId id="1805" r:id="rId163"/>
    <p:sldId id="1806" r:id="rId164"/>
    <p:sldId id="1013" r:id="rId165"/>
    <p:sldId id="1014" r:id="rId166"/>
    <p:sldId id="1015" r:id="rId167"/>
    <p:sldId id="1016" r:id="rId168"/>
    <p:sldId id="1017" r:id="rId169"/>
    <p:sldId id="1018" r:id="rId170"/>
    <p:sldId id="1019" r:id="rId171"/>
    <p:sldId id="1807" r:id="rId172"/>
    <p:sldId id="1808" r:id="rId173"/>
    <p:sldId id="1809" r:id="rId174"/>
    <p:sldId id="1810" r:id="rId175"/>
    <p:sldId id="1811" r:id="rId176"/>
    <p:sldId id="1812" r:id="rId177"/>
    <p:sldId id="1813" r:id="rId178"/>
    <p:sldId id="654" r:id="rId179"/>
    <p:sldId id="1815" r:id="rId180"/>
    <p:sldId id="1894" r:id="rId181"/>
    <p:sldId id="1817" r:id="rId182"/>
    <p:sldId id="1987" r:id="rId183"/>
    <p:sldId id="1988" r:id="rId184"/>
    <p:sldId id="1989" r:id="rId185"/>
    <p:sldId id="1990" r:id="rId186"/>
    <p:sldId id="1991" r:id="rId187"/>
    <p:sldId id="1992" r:id="rId188"/>
    <p:sldId id="1993" r:id="rId189"/>
    <p:sldId id="1994" r:id="rId190"/>
    <p:sldId id="1995" r:id="rId191"/>
    <p:sldId id="1996" r:id="rId192"/>
    <p:sldId id="1986" r:id="rId193"/>
    <p:sldId id="1829" r:id="rId194"/>
    <p:sldId id="1912" r:id="rId195"/>
    <p:sldId id="1958" r:id="rId196"/>
    <p:sldId id="1903" r:id="rId197"/>
    <p:sldId id="1901" r:id="rId198"/>
    <p:sldId id="1834" r:id="rId199"/>
    <p:sldId id="1913" r:id="rId200"/>
    <p:sldId id="1836" r:id="rId201"/>
    <p:sldId id="1902" r:id="rId202"/>
    <p:sldId id="1897" r:id="rId203"/>
    <p:sldId id="1896" r:id="rId204"/>
    <p:sldId id="1895" r:id="rId205"/>
    <p:sldId id="1909" r:id="rId206"/>
    <p:sldId id="1914" r:id="rId207"/>
    <p:sldId id="1911" r:id="rId208"/>
    <p:sldId id="1908" r:id="rId209"/>
    <p:sldId id="1915" r:id="rId210"/>
    <p:sldId id="1916" r:id="rId211"/>
    <p:sldId id="1917" r:id="rId212"/>
    <p:sldId id="1918" r:id="rId213"/>
    <p:sldId id="1919" r:id="rId214"/>
    <p:sldId id="1920" r:id="rId215"/>
    <p:sldId id="1921" r:id="rId216"/>
    <p:sldId id="1922" r:id="rId217"/>
    <p:sldId id="1923" r:id="rId218"/>
    <p:sldId id="1924" r:id="rId219"/>
    <p:sldId id="1925" r:id="rId220"/>
    <p:sldId id="1926" r:id="rId221"/>
    <p:sldId id="1927" r:id="rId222"/>
    <p:sldId id="1907" r:id="rId223"/>
    <p:sldId id="1928" r:id="rId224"/>
    <p:sldId id="1929" r:id="rId225"/>
    <p:sldId id="1930" r:id="rId226"/>
    <p:sldId id="1931" r:id="rId227"/>
    <p:sldId id="1905" r:id="rId228"/>
    <p:sldId id="1932" r:id="rId229"/>
    <p:sldId id="1959" r:id="rId230"/>
    <p:sldId id="1934" r:id="rId231"/>
    <p:sldId id="1904" r:id="rId232"/>
    <p:sldId id="1936" r:id="rId233"/>
    <p:sldId id="1937" r:id="rId234"/>
    <p:sldId id="1938" r:id="rId235"/>
    <p:sldId id="1939" r:id="rId236"/>
    <p:sldId id="1935" r:id="rId237"/>
    <p:sldId id="1898" r:id="rId238"/>
    <p:sldId id="1940" r:id="rId239"/>
    <p:sldId id="1941" r:id="rId240"/>
    <p:sldId id="1942" r:id="rId241"/>
    <p:sldId id="1943" r:id="rId242"/>
    <p:sldId id="1944" r:id="rId243"/>
    <p:sldId id="1960" r:id="rId244"/>
    <p:sldId id="1961" r:id="rId245"/>
    <p:sldId id="1962" r:id="rId246"/>
    <p:sldId id="1963" r:id="rId247"/>
    <p:sldId id="1964" r:id="rId248"/>
    <p:sldId id="1965" r:id="rId249"/>
    <p:sldId id="1966" r:id="rId250"/>
    <p:sldId id="1967" r:id="rId251"/>
    <p:sldId id="1968" r:id="rId252"/>
    <p:sldId id="1969" r:id="rId253"/>
    <p:sldId id="1970" r:id="rId254"/>
    <p:sldId id="1971" r:id="rId255"/>
    <p:sldId id="1972" r:id="rId256"/>
    <p:sldId id="1973" r:id="rId257"/>
    <p:sldId id="1974" r:id="rId258"/>
    <p:sldId id="1998" r:id="rId2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FAE"/>
    <a:srgbClr val="FFFFFF"/>
    <a:srgbClr val="BFBFBF"/>
    <a:srgbClr val="663300"/>
    <a:srgbClr val="004400"/>
    <a:srgbClr val="800000"/>
    <a:srgbClr val="010201"/>
    <a:srgbClr val="000000"/>
    <a:srgbClr val="3166B3"/>
    <a:srgbClr val="00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2" autoAdjust="0"/>
    <p:restoredTop sz="94305" autoAdjust="0"/>
  </p:normalViewPr>
  <p:slideViewPr>
    <p:cSldViewPr snapToGrid="0">
      <p:cViewPr varScale="1">
        <p:scale>
          <a:sx n="141" d="100"/>
          <a:sy n="141" d="100"/>
        </p:scale>
        <p:origin x="752" y="184"/>
      </p:cViewPr>
      <p:guideLst>
        <p:guide orient="horz" pos="210"/>
        <p:guide orient="horz" pos="3386"/>
        <p:guide orient="horz" pos="2523"/>
        <p:guide orient="horz" pos="1390"/>
        <p:guide pos="3787"/>
        <p:guide pos="1790"/>
      </p:guideLst>
    </p:cSldViewPr>
  </p:slideViewPr>
  <p:outlineViewPr>
    <p:cViewPr>
      <p:scale>
        <a:sx n="33" d="100"/>
        <a:sy n="33" d="100"/>
      </p:scale>
      <p:origin x="0" y="24344"/>
    </p:cViewPr>
  </p:outlineViewPr>
  <p:notesTextViewPr>
    <p:cViewPr>
      <p:scale>
        <a:sx n="100" d="100"/>
        <a:sy n="100" d="100"/>
      </p:scale>
      <p:origin x="0" y="0"/>
    </p:cViewPr>
  </p:notesTextViewPr>
  <p:sorterViewPr>
    <p:cViewPr>
      <p:scale>
        <a:sx n="1" d="1"/>
        <a:sy n="1" d="1"/>
      </p:scale>
      <p:origin x="0" y="282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170" Type="http://schemas.openxmlformats.org/officeDocument/2006/relationships/slide" Target="slides/slide130.xml"/><Relationship Id="rId226" Type="http://schemas.openxmlformats.org/officeDocument/2006/relationships/slide" Target="slides/slide186.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16" Type="http://schemas.openxmlformats.org/officeDocument/2006/relationships/slide" Target="slides/slide176.xml"/><Relationship Id="rId237" Type="http://schemas.openxmlformats.org/officeDocument/2006/relationships/slide" Target="slides/slide197.xml"/><Relationship Id="rId258" Type="http://schemas.openxmlformats.org/officeDocument/2006/relationships/slide" Target="slides/slide218.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227" Type="http://schemas.openxmlformats.org/officeDocument/2006/relationships/slide" Target="slides/slide187.xml"/><Relationship Id="rId248" Type="http://schemas.openxmlformats.org/officeDocument/2006/relationships/slide" Target="slides/slide20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8" Type="http://schemas.openxmlformats.org/officeDocument/2006/relationships/slide" Target="slides/slide198.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228" Type="http://schemas.openxmlformats.org/officeDocument/2006/relationships/slide" Target="slides/slide188.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39" Type="http://schemas.openxmlformats.org/officeDocument/2006/relationships/slide" Target="slides/slide199.xml"/><Relationship Id="rId250" Type="http://schemas.openxmlformats.org/officeDocument/2006/relationships/slide" Target="slides/slide210.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slide" Target="slides/slide189.xml"/><Relationship Id="rId240" Type="http://schemas.openxmlformats.org/officeDocument/2006/relationships/slide" Target="slides/slide200.xml"/><Relationship Id="rId261" Type="http://schemas.openxmlformats.org/officeDocument/2006/relationships/handoutMaster" Target="handoutMasters/handout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presProps" Target="presProps.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ableStyles" Target="tableStyles.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a:t>
            </a:r>
            <a:r>
              <a:rPr lang="en-US" baseline="0">
                <a:latin typeface="Times New Roman" charset="0"/>
                <a:ea typeface="ＭＳ Ｐゴシック" charset="0"/>
                <a:cs typeface="ＭＳ Ｐゴシック" charset="0"/>
              </a:rPr>
              <a:t>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13</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5B9942F2-9734-F04C-A409-109444B6A259}" type="slidenum">
              <a:rPr lang="en-US" sz="1200">
                <a:solidFill>
                  <a:prstClr val="black"/>
                </a:solidFill>
              </a:rPr>
              <a:pPr/>
              <a:t>125</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8F20C87-8E15-784A-BC6A-D94C51FFDD0B}" type="slidenum">
              <a:rPr lang="en-US" sz="1200">
                <a:solidFill>
                  <a:prstClr val="black"/>
                </a:solidFill>
              </a:rPr>
              <a:pPr/>
              <a:t>126</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FDFF5A3-9693-A349-AE9A-5B1EF8784CC4}" type="slidenum">
              <a:rPr lang="en-US" sz="1200">
                <a:solidFill>
                  <a:prstClr val="black"/>
                </a:solidFill>
              </a:rPr>
              <a:pPr/>
              <a:t>127</a:t>
            </a:fld>
            <a:endParaRPr lang="en-US"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69DEF953-D795-B546-99EE-1115908973BC}" type="slidenum">
              <a:rPr lang="en-US" sz="1200">
                <a:solidFill>
                  <a:prstClr val="black"/>
                </a:solidFill>
              </a:rPr>
              <a:pPr/>
              <a:t>128</a:t>
            </a:fld>
            <a:endParaRPr lang="en-US" sz="1200">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ECE17A4-C9CA-8841-B265-759EBD0206C2}" type="slidenum">
              <a:rPr lang="en-US" sz="1200">
                <a:solidFill>
                  <a:prstClr val="black"/>
                </a:solidFill>
              </a:rPr>
              <a:pPr/>
              <a:t>129</a:t>
            </a:fld>
            <a:endParaRPr lang="en-US" sz="1200">
              <a:solidFill>
                <a:prstClr val="black"/>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2757696D-987B-BD4D-8B31-0A9640B38CE7}" type="slidenum">
              <a:rPr lang="en-US" sz="1200">
                <a:solidFill>
                  <a:prstClr val="black"/>
                </a:solidFill>
              </a:rPr>
              <a:pPr/>
              <a:t>130</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4FD87F32-9C08-6647-BDC3-D15A8C07DED7}" type="slidenum">
              <a:rPr lang="en-US" sz="1200">
                <a:solidFill>
                  <a:prstClr val="black"/>
                </a:solidFill>
              </a:rPr>
              <a:pPr/>
              <a:t>131</a:t>
            </a:fld>
            <a:endParaRPr lang="en-US" sz="1200">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schemeClr val="bg1"/>
                </a:solidFill>
              </a:rPr>
              <a:pPr/>
              <a:t>14</a:t>
            </a:fld>
            <a:endParaRPr lang="en-GB" sz="1200">
              <a:solidFill>
                <a:schemeClr val="bg1"/>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144</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145</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146</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147</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148</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149</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150</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151</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152</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AE3B6-6F91-5745-9C71-61EF16A3CF6C}" type="slidenum">
              <a:rPr lang="en-US" sz="1200">
                <a:solidFill>
                  <a:prstClr val="black"/>
                </a:solidFill>
              </a:rPr>
              <a:pPr eaLnBrk="1" hangingPunct="1"/>
              <a:t>16</a:t>
            </a:fld>
            <a:endParaRPr lang="en-US" sz="120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157</a:t>
            </a:fld>
            <a:endParaRPr lang="en-GB" sz="1200">
              <a:solidFill>
                <a:schemeClr val="bg1"/>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162</a:t>
            </a:fld>
            <a:endParaRPr lang="en-GB" sz="1200">
              <a:solidFill>
                <a:schemeClr val="bg1"/>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165</a:t>
            </a:fld>
            <a:endParaRPr lang="en-GB" sz="1200">
              <a:solidFill>
                <a:prstClr val="white"/>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17</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169</a:t>
            </a:fld>
            <a:endParaRPr lang="en-GB" sz="1200">
              <a:solidFill>
                <a:prstClr val="white"/>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18</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186</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19</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188</a:t>
            </a:fld>
            <a:endParaRPr lang="en-GB" sz="1200">
              <a:solidFill>
                <a:prstClr val="white"/>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192</a:t>
            </a:fld>
            <a:endParaRPr lang="en-GB" sz="1200">
              <a:solidFill>
                <a:prstClr val="white"/>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197</a:t>
            </a:fld>
            <a:endParaRPr lang="en-GB" sz="1200">
              <a:solidFill>
                <a:prstClr val="white"/>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199</a:t>
            </a:fld>
            <a:endParaRPr lang="en-GB" sz="1200">
              <a:solidFill>
                <a:prstClr val="whit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20</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200</a:t>
            </a:fld>
            <a:endParaRPr lang="en-GB" sz="1200">
              <a:solidFill>
                <a:prstClr val="white"/>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201</a:t>
            </a:fld>
            <a:endParaRPr lang="en-GB" sz="1200">
              <a:solidFill>
                <a:prstClr val="white"/>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202</a:t>
            </a:fld>
            <a:endParaRPr lang="en-GB" sz="1200">
              <a:solidFill>
                <a:prstClr val="white"/>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203</a:t>
            </a:fld>
            <a:endParaRPr lang="en-GB" sz="1200">
              <a:solidFill>
                <a:prstClr val="white"/>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206</a:t>
            </a:fld>
            <a:endParaRPr lang="en-GB" sz="120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26"/>
          <p:cNvSpPr>
            <a:spLocks noGrp="1" noRot="1" noChangeAspect="1" noChangeArrowheads="1" noTextEdit="1"/>
          </p:cNvSpPr>
          <p:nvPr>
            <p:ph type="sldImg"/>
          </p:nvPr>
        </p:nvSpPr>
        <p:spPr>
          <a:solidFill>
            <a:srgbClr val="FFFFFF"/>
          </a:solidFill>
          <a:ln/>
        </p:spPr>
      </p:sp>
      <p:sp>
        <p:nvSpPr>
          <p:cNvPr id="78233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21</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213</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Singles might need to change roommates to live with someone who holds God</a:t>
            </a:r>
            <a:r>
              <a:rPr lang="fr-FR" dirty="0"/>
              <a:t>'</a:t>
            </a:r>
            <a:r>
              <a:rPr lang="en-US" dirty="0"/>
              <a:t>s standards.</a:t>
            </a:r>
          </a:p>
          <a:p>
            <a:r>
              <a:rPr lang="en-US" dirty="0"/>
              <a:t>Married couples need to guard your sexual relationship so that sex is never a reward, or a punishment, or a right.</a:t>
            </a:r>
          </a:p>
          <a:p>
            <a:endParaRPr lang="en-US" dirty="0"/>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218</a:t>
            </a:fld>
            <a:endParaRPr lang="en-US">
              <a:solidFill>
                <a:prstClr val="black"/>
              </a:solidFill>
              <a:latin typeface="Calibri"/>
            </a:endParaRPr>
          </a:p>
        </p:txBody>
      </p:sp>
    </p:spTree>
    <p:extLst>
      <p:ext uri="{BB962C8B-B14F-4D97-AF65-F5344CB8AC3E}">
        <p14:creationId xmlns:p14="http://schemas.microsoft.com/office/powerpoint/2010/main" val="1688409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A7E95-CFEB-324D-9127-271943F85A55}" type="slidenum">
              <a:rPr lang="en-US" sz="1200">
                <a:solidFill>
                  <a:prstClr val="black"/>
                </a:solidFill>
              </a:rPr>
              <a:pPr eaLnBrk="1" hangingPunct="1"/>
              <a:t>22</a:t>
            </a:fld>
            <a:endParaRPr lang="en-US" sz="1200">
              <a:solidFill>
                <a:prstClr val="black"/>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6B815A-C7D8-7F45-9E0A-704962FE684B}" type="slidenum">
              <a:rPr lang="en-US" sz="1200">
                <a:solidFill>
                  <a:srgbClr val="000000"/>
                </a:solidFill>
              </a:rPr>
              <a:pPr eaLnBrk="1" hangingPunct="1"/>
              <a:t>23</a:t>
            </a:fld>
            <a:endParaRPr lang="en-US" sz="1200">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Diana-the goddess mother of e/t, 127 Marble pillars, Artemis (Gk), Diana (Latin)</a:t>
            </a:r>
          </a:p>
          <a:p>
            <a:pPr eaLnBrk="1" hangingPunct="1"/>
            <a:r>
              <a:rPr lang="en-US">
                <a:latin typeface="Times New Roman" charset="0"/>
                <a:cs typeface="Times New Roman" charset="0"/>
              </a:rPr>
              <a:t>Sid Caesar, Venerate: Bow to Caesar or die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42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219965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25</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26</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Diana-the goddess mother of e/t, 127 Marble pillars, Artemis (Gk), Diana (Latin)</a:t>
            </a:r>
          </a:p>
          <a:p>
            <a:pPr eaLnBrk="1" hangingPunct="1"/>
            <a:r>
              <a:rPr lang="en-US">
                <a:latin typeface="Times New Roman" charset="0"/>
                <a:cs typeface="Times New Roman" charset="0"/>
              </a:rPr>
              <a:t>Sid Caesar, Venerate: Bow to Caesar or die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27</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The place where the Ephesian clerk averted a riot in Acts 19:29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28</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29</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30</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31</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32</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a:t>
            </a:fld>
            <a:endParaRPr lang="en-GB" sz="1200">
              <a:solidFill>
                <a:schemeClr val="bg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34</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05F4ACF-5649-6947-92EC-0BE7E5AD6976}" type="slidenum">
              <a:rPr lang="en-US" sz="1200"/>
              <a:pPr eaLnBrk="1" hangingPunct="1"/>
              <a:t>35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228600" indent="-228600" eaLnBrk="1" hangingPunct="1"/>
            <a:endParaRPr lang="zh-TW" altLang="en-US">
              <a:ea typeface="新細明體" charset="0"/>
              <a:cs typeface="新細明體" charset="0"/>
            </a:endParaRPr>
          </a:p>
          <a:p>
            <a:pPr marL="228600" indent="-228600" eaLnBrk="1" hangingPunct="1"/>
            <a:r>
              <a:rPr lang="zh-TW" altLang="en-US">
                <a:ea typeface="新細明體" charset="0"/>
                <a:cs typeface="新細明體" charset="0"/>
              </a:rPr>
              <a:t>章</a:t>
            </a:r>
          </a:p>
          <a:p>
            <a:pPr marL="228600" indent="-228600" eaLnBrk="1" hangingPunct="1"/>
            <a:endParaRPr lang="zh-TW" altLang="en-US">
              <a:ea typeface="新細明體" charset="0"/>
              <a:cs typeface="新細明體" charset="0"/>
            </a:endParaRPr>
          </a:p>
          <a:p>
            <a:pPr marL="228600" indent="-228600" eaLnBrk="1" hangingPunct="1"/>
            <a:r>
              <a:rPr lang="en-US">
                <a:ea typeface="新細明體" charset="0"/>
                <a:cs typeface="新細明體" charset="0"/>
              </a:rPr>
              <a:t>與主的關係不斷增長並意識到他們在基督裡所站的新地位，與</a:t>
            </a:r>
            <a:r>
              <a:rPr lang="zh-TW" altLang="en-US">
                <a:ea typeface="新細明體" charset="0"/>
                <a:cs typeface="新細明體" charset="0"/>
              </a:rPr>
              <a:t>猶太</a:t>
            </a:r>
            <a:r>
              <a:rPr lang="en-US">
                <a:ea typeface="新細明體" charset="0"/>
                <a:cs typeface="新細明體" charset="0"/>
              </a:rPr>
              <a:t>歸主者的後嗣的身份等同。</a:t>
            </a:r>
            <a:r>
              <a:rPr lang="en-US" altLang="ja-JP">
                <a:ea typeface="新細明體" charset="0"/>
                <a:cs typeface="新細明體" charset="0"/>
              </a:rPr>
              <a:t> (1-3)</a:t>
            </a:r>
          </a:p>
          <a:p>
            <a:pPr marL="228600" indent="-228600" eaLnBrk="1" hangingPunct="1"/>
            <a:r>
              <a:rPr lang="zh-TW" altLang="en-US">
                <a:ea typeface="新細明體" charset="0"/>
                <a:cs typeface="新細明體" charset="0"/>
              </a:rPr>
              <a:t> </a:t>
            </a:r>
            <a:r>
              <a:rPr lang="en-US" altLang="zh-TW">
                <a:ea typeface="新細明體" charset="0"/>
                <a:cs typeface="新細明體" charset="0"/>
              </a:rPr>
              <a:t>2.  </a:t>
            </a:r>
            <a:r>
              <a:rPr lang="zh-TW" altLang="en-US">
                <a:ea typeface="新細明體" charset="0"/>
                <a:cs typeface="新細明體" charset="0"/>
              </a:rPr>
              <a:t>每日</a:t>
            </a:r>
            <a:r>
              <a:rPr lang="en-US">
                <a:ea typeface="新細明體" charset="0"/>
                <a:cs typeface="新細明體" charset="0"/>
              </a:rPr>
              <a:t>與</a:t>
            </a:r>
            <a:r>
              <a:rPr lang="zh-TW" altLang="en-US">
                <a:ea typeface="新細明體" charset="0"/>
                <a:cs typeface="新細明體" charset="0"/>
              </a:rPr>
              <a:t>主同行的經歷顯出合一的愛。</a:t>
            </a:r>
          </a:p>
          <a:p>
            <a:pPr marL="228600" indent="-228600" eaLnBrk="1" hangingPunct="1"/>
            <a:r>
              <a:rPr lang="en-US">
                <a:ea typeface="新細明體" charset="0"/>
                <a:cs typeface="新細明體" charset="0"/>
              </a:rPr>
              <a:t>      (4-6)</a:t>
            </a:r>
          </a:p>
          <a:p>
            <a:pPr marL="228600" indent="-228600" eaLnBrk="1" hangingPunct="1"/>
            <a:endParaRPr lang="zh-TW" altLang="en-US">
              <a:ea typeface="新細明體" charset="0"/>
              <a:cs typeface="新細明體"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36</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37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Today and last Sunday, over one half</a:t>
            </a:r>
            <a:r>
              <a:rPr lang="en-US" baseline="0" dirty="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Our thoughts today turn to seven weeks ago from this day to All-Saints</a:t>
            </a:r>
            <a:r>
              <a:rPr lang="en-US" baseline="0" dirty="0">
                <a:latin typeface="Times New Roman" charset="0"/>
                <a:ea typeface="ＭＳ Ｐゴシック" charset="0"/>
                <a:cs typeface="ＭＳ Ｐゴシック" charset="0"/>
              </a:rPr>
              <a:t> C</a:t>
            </a:r>
            <a:r>
              <a:rPr lang="en-US" dirty="0">
                <a:latin typeface="Times New Roman" charset="0"/>
                <a:ea typeface="ＭＳ Ｐゴシック" charset="0"/>
                <a:cs typeface="ＭＳ Ｐゴシック" charset="0"/>
              </a:rPr>
              <a:t>hurch.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church is located in the northern region of Pakistan in the city of</a:t>
            </a:r>
            <a:r>
              <a:rPr lang="en-US" baseline="0" dirty="0">
                <a:latin typeface="Times New Roman" charset="0"/>
                <a:ea typeface="ＭＳ Ｐゴシック" charset="0"/>
                <a:cs typeface="ＭＳ Ｐゴシック" charset="0"/>
              </a:rPr>
              <a:t> Peshawar, close to the border with Afghanistan.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Inside the church it looks much like many others in that region where the men and the women sit on opposite sides.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On 22 September 2013 after the service the believers gathered outside</a:t>
            </a:r>
            <a:r>
              <a:rPr lang="en-US" baseline="0" dirty="0">
                <a:latin typeface="Times New Roman" charset="0"/>
                <a:ea typeface="ＭＳ Ｐゴシック" charset="0"/>
                <a:cs typeface="ＭＳ Ｐゴシック" charset="0"/>
              </a:rPr>
              <a:t> the building in the courtyard to talk, to eat—over 200 men, women, and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6</a:t>
            </a:fld>
            <a:endParaRPr lang="en-GB" sz="1200">
              <a:solidFill>
                <a:schemeClr val="bg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Infiltrating</a:t>
            </a:r>
            <a:r>
              <a:rPr lang="en-US" sz="1200" kern="1200" baseline="0" dirty="0">
                <a:solidFill>
                  <a:schemeClr val="tx1"/>
                </a:solidFill>
                <a:effectLst/>
                <a:latin typeface="+mn-lt"/>
                <a:ea typeface="+mn-ea"/>
                <a:cs typeface="+mn-cs"/>
              </a:rPr>
              <a:t> the crowd were t</a:t>
            </a:r>
            <a:r>
              <a:rPr lang="en-US" sz="1200" kern="1200" dirty="0">
                <a:solidFill>
                  <a:schemeClr val="tx1"/>
                </a:solidFill>
                <a:effectLst/>
                <a:latin typeface="+mn-lt"/>
                <a:ea typeface="+mn-ea"/>
                <a:cs typeface="+mn-cs"/>
              </a:rPr>
              <a:t>wo suicide bombers, who struck the All Saints Church members after their service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Sunday, killing more more</a:t>
            </a:r>
            <a:r>
              <a:rPr lang="en-US" sz="1200" kern="1200" baseline="0" dirty="0">
                <a:solidFill>
                  <a:schemeClr val="tx1"/>
                </a:solidFill>
                <a:effectLst/>
                <a:latin typeface="+mn-lt"/>
                <a:ea typeface="+mn-ea"/>
                <a:cs typeface="+mn-cs"/>
              </a:rPr>
              <a:t> than 90 </a:t>
            </a:r>
            <a:r>
              <a:rPr lang="en-US" sz="1200" kern="1200" dirty="0">
                <a:solidFill>
                  <a:schemeClr val="tx1"/>
                </a:solidFill>
                <a:effectLst/>
                <a:latin typeface="+mn-lt"/>
                <a:ea typeface="+mn-ea"/>
                <a:cs typeface="+mn-cs"/>
              </a:rPr>
              <a:t>people and wounding more than 150. The victims included many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 imagine the horror of that moment.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a:t>The saddest part of the story concerns the children.  The father of Eshaan</a:t>
            </a:r>
            <a:r>
              <a:rPr lang="en-US" b="1" baseline="0" dirty="0"/>
              <a:t> and </a:t>
            </a:r>
            <a:r>
              <a:rPr lang="en-US" b="1" baseline="0" dirty="0" err="1"/>
              <a:t>Neha</a:t>
            </a:r>
            <a:r>
              <a:rPr lang="en-US" b="1" baseline="0" dirty="0"/>
              <a:t> was on business in the US at the time, but later wrote, "</a:t>
            </a:r>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toll on a single assembly is staggering!</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grief is unimaginable.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t>The tragedy</a:t>
            </a:r>
            <a:r>
              <a:rPr lang="en-US" baseline="0" dirty="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they did, but it was too late for some of</a:t>
            </a:r>
            <a:r>
              <a:rPr lang="en-US" baseline="0" dirty="0">
                <a:latin typeface="Times New Roman" charset="0"/>
                <a:ea typeface="ＭＳ Ｐゴシック" charset="0"/>
                <a:cs typeface="ＭＳ Ｐゴシック" charset="0"/>
              </a:rPr>
              <a:t> the victims who needed immediate care to save their lives.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You workplace passes you up for promotion.</a:t>
            </a:r>
          </a:p>
          <a:p>
            <a:r>
              <a:rPr lang="en-US" dirty="0">
                <a:latin typeface="Times New Roman" charset="0"/>
                <a:ea typeface="ＭＳ Ｐゴシック" charset="0"/>
                <a:cs typeface="ＭＳ Ｐゴシック" charset="0"/>
              </a:rPr>
              <a:t>Your motives are misunderstood.</a:t>
            </a:r>
          </a:p>
          <a:p>
            <a:r>
              <a:rPr lang="en-US" dirty="0">
                <a:latin typeface="Times New Roman" charset="0"/>
                <a:ea typeface="ＭＳ Ｐゴシック" charset="0"/>
                <a:cs typeface="ＭＳ Ｐゴシック" charset="0"/>
              </a:rPr>
              <a:t>You are lumped with fanatics.</a:t>
            </a:r>
          </a:p>
          <a:p>
            <a:r>
              <a:rPr lang="en-US" dirty="0">
                <a:latin typeface="Times New Roman" charset="0"/>
                <a:ea typeface="ＭＳ Ｐゴシック" charset="0"/>
                <a:cs typeface="ＭＳ Ｐゴシック" charset="0"/>
              </a:rPr>
              <a:t>Your faith is ridiculed in your family.</a:t>
            </a:r>
          </a:p>
          <a:p>
            <a:r>
              <a:rPr lang="en-US" dirty="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7</a:t>
            </a:fld>
            <a:endParaRPr lang="en-GB" sz="1200">
              <a:solidFill>
                <a:schemeClr val="bg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What is most important is Christ's view of suffering—how he wants us to address it!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Still needs translation into Chinese: 8, 116</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Notes section of slide 10 updated on 28 Dec 2012 but not translated into Chinese yet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58</a:t>
            </a:fld>
            <a:endParaRPr lang="en-GB" sz="1200">
              <a:solidFill>
                <a:schemeClr val="bg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a:t>
            </a:r>
          </a:p>
          <a:p>
            <a:r>
              <a:rPr lang="en-US" dirty="0">
                <a:latin typeface="Times New Roman" charset="0"/>
                <a:ea typeface="ＭＳ Ｐゴシック" charset="0"/>
                <a:cs typeface="ＭＳ Ｐゴシック" charset="0"/>
              </a:rPr>
              <a:t>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59</a:t>
            </a:fld>
            <a:endParaRPr lang="en-GB" sz="1200">
              <a:solidFill>
                <a:schemeClr val="bg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60</a:t>
            </a:fld>
            <a:endParaRPr lang="en-GB" sz="1200">
              <a:solidFill>
                <a:schemeClr val="bg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64</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65</a:t>
            </a:fld>
            <a:endParaRPr lang="en-GB" sz="1200">
              <a:solidFill>
                <a:prstClr val="white"/>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66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schemeClr val="bg1"/>
                </a:solidFill>
              </a:rPr>
              <a:pPr/>
              <a:t>8</a:t>
            </a:fld>
            <a:endParaRPr lang="en-GB" sz="1200">
              <a:solidFill>
                <a:schemeClr val="bg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67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68</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921940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70</a:t>
            </a:fld>
            <a:endParaRPr lang="en-GB" sz="1200">
              <a:solidFill>
                <a:prstClr val="white"/>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71</a:t>
            </a:fld>
            <a:endParaRPr lang="en-GB" sz="1200">
              <a:solidFill>
                <a:prstClr val="white"/>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693456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336388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78</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79</a:t>
            </a:fld>
            <a:endParaRPr lang="en-GB" sz="1200">
              <a:solidFill>
                <a:prstClr val="white"/>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a:latin typeface="Times New Roman" charset="0"/>
                <a:ea typeface="ＭＳ Ｐゴシック" charset="0"/>
                <a:cs typeface="ＭＳ Ｐゴシック" charset="0"/>
              </a:rPr>
              <a:t>Prophetic: </a:t>
            </a:r>
            <a:r>
              <a:rPr lang="en-US" sz="1800" baseline="0" dirty="0">
                <a:latin typeface="Times New Roman" charset="0"/>
                <a:ea typeface="ＭＳ Ｐゴシック" charset="0"/>
                <a:cs typeface="ＭＳ Ｐゴシック" charset="0"/>
              </a:rPr>
              <a:t>(a)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800" baseline="0" dirty="0" err="1">
                <a:latin typeface="Times New Roman" charset="0"/>
                <a:ea typeface="ＭＳ Ｐゴシック" charset="0"/>
                <a:cs typeface="ＭＳ Ｐゴシック" charset="0"/>
              </a:rPr>
              <a:t>Laodicean</a:t>
            </a:r>
            <a:r>
              <a:rPr lang="en-US" sz="18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9</a:t>
            </a:fld>
            <a:endParaRPr lang="en-GB" sz="1200">
              <a:solidFill>
                <a:schemeClr val="bg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81</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committed S$3000</a:t>
            </a:r>
            <a:r>
              <a:rPr lang="en-US" baseline="0" dirty="0">
                <a:latin typeface="Times New Roman" charset="0"/>
                <a:ea typeface="ＭＳ Ｐゴシック" charset="0"/>
                <a:cs typeface="ＭＳ Ｐゴシック" charset="0"/>
              </a:rPr>
              <a:t> to help 6 families who lost their bread winners for three months.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90</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91</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93</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96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100</a:t>
            </a:fld>
            <a:endParaRPr lang="en-GB"/>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103</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108</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D99AC-733E-7843-92D5-0CB5F610B95D}" type="slidenum">
              <a:rPr lang="en-US">
                <a:solidFill>
                  <a:prstClr val="black"/>
                </a:solidFill>
              </a:rPr>
              <a:pPr/>
              <a:t>109</a:t>
            </a:fld>
            <a:endParaRPr lang="en-US">
              <a:solidFill>
                <a:prstClr val="black"/>
              </a:solidFill>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C4E05-8D0C-D349-BE3A-42470D50D6A0}" type="slidenum">
              <a:rPr lang="en-US">
                <a:solidFill>
                  <a:prstClr val="black"/>
                </a:solidFill>
              </a:rPr>
              <a:pPr/>
              <a:t>110</a:t>
            </a:fld>
            <a:endParaRPr lang="en-US">
              <a:solidFill>
                <a:prstClr val="black"/>
              </a:solidFill>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35EEA-EF2E-0148-B402-74A6465A49C7}" type="slidenum">
              <a:rPr lang="en-US">
                <a:solidFill>
                  <a:prstClr val="black"/>
                </a:solidFill>
              </a:rPr>
              <a:pPr/>
              <a:t>111</a:t>
            </a:fld>
            <a:endParaRPr lang="en-US">
              <a:solidFill>
                <a:prstClr val="black"/>
              </a:solidFill>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BF8A8-46EA-F045-838B-49F2AA79E982}" type="slidenum">
              <a:rPr lang="en-US">
                <a:solidFill>
                  <a:prstClr val="black"/>
                </a:solidFill>
              </a:rPr>
              <a:pPr/>
              <a:t>112</a:t>
            </a:fld>
            <a:endParaRPr lang="en-US">
              <a:solidFill>
                <a:prstClr val="black"/>
              </a:solidFill>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115</a:t>
            </a:fld>
            <a:endParaRPr lang="en-GB" sz="1200">
              <a:solidFill>
                <a:prstClr val="white"/>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119</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120</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811907"/>
          </a:xfrm>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121</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387176"/>
          </a:xfrm>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122</a:t>
            </a:fld>
            <a:endParaRPr lang="en-US"/>
          </a:p>
        </p:txBody>
      </p:sp>
    </p:spTree>
    <p:extLst>
      <p:ext uri="{BB962C8B-B14F-4D97-AF65-F5344CB8AC3E}">
        <p14:creationId xmlns:p14="http://schemas.microsoft.com/office/powerpoint/2010/main" val="815576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DA6C11-CF01-1C40-9F4B-B3278336150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54141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80442766-CC16-4641-8C29-A47B759E0B3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549016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5E61BFA8-6641-1A45-81F5-1170B1E3527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6611513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F556A9E8-14FC-8849-9AEF-A39A124AD8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24834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804C881F-24FA-A44D-9C9D-7B97C397B04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907812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46B9A30F-EA64-FF40-AC82-04AE1404AE4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043063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BA554A36-5E8E-9448-AC26-7CF7630AABF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800758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29AE6785-9DFA-8A49-86B7-0ED60230517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480463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25E09BA0-D6FE-3848-911F-B514FD1992A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9997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986275DA-96C4-2F43-9DB0-D65A9D94403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19965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A1873B2-B4B8-CB41-AA1B-DD6FFCB6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9018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08A8D9F-AFEC-524D-914D-4BBBB478F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79920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A11A1776-AFC0-0B4D-9C44-A4CB7BB93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8733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F0BD9770-F21B-6146-93BB-0EA3C3D27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524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12A96E2A-7F4C-AC41-8B0C-72660DFA3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9790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21FC1DE-D24B-304F-9CF3-A9A22EEBE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46796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DFC990C2-B2C4-E643-9DC6-DE8DEE9BCA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657991"/>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BB310FCF-0044-EF4B-B6B9-69FE5D9E4C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48127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9EFD5606-56D9-544D-9FCF-50559445E4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6084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752518-86F9-3C4C-8848-27C68FCC8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46914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039BFEE-8F06-3D46-A043-4726F6A94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65338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523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681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293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676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4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108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112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342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6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504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092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8856052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317490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13093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2839523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523649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364150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2723520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272003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602600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510468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2904424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3388924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4029414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13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910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081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777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2084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9757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6422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999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0485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356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561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314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63605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2019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6496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94165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6055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6000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1562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2779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825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127297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64169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706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673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782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57080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7/15/20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17834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7/15/20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76111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7/15/20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9891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7/15/20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3621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7/15/20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213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7/15/20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091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7/15/20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289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7/15/20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13068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7/15/20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59840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7/15/20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6424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7/15/20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29935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901100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46278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301951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628499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70275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8906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13701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89178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32381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74231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7/15/20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178509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6161019"/>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64119767"/>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08652271"/>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2629543"/>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81039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35382679"/>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57029149"/>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3466029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9502021"/>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196804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65461084"/>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524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46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6048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35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4092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80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8271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3168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3599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583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9772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2043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3078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67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7468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12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952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2547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7441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69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1379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337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0779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1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5203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0688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21303293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8701131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906015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4737160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17415140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10285404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5554346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389422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3922264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4545648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6233615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17081975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37963466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195246547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3847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84305618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96285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7328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094318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1057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414440317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184789845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71886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74706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0519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1999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74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56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1630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0661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70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9823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733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1974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25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33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789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9489955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6818058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77027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400296929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286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17315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2033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2625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296647455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179756223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10915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8920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1076326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4257640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75762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87328216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27873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89818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48145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40179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01596074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403485916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4988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282881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41422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133559367"/>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4428967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8742818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64567925"/>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600993"/>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95690541"/>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18703875"/>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25071598"/>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03563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1080666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0150863"/>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28155609"/>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874862096"/>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20041354"/>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86212658"/>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2386909"/>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0808456"/>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82907516"/>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94594514"/>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380006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9000468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94144717"/>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00075295"/>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2534615"/>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3562416829"/>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4606171"/>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8061892"/>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58434899"/>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22269814"/>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69081088"/>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482803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3513298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7194143"/>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58590229"/>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994940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81823188"/>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a:solidFill>
                  <a:srgbClr val="FFFFFF"/>
                </a:solidFill>
                <a:latin typeface="Arial"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7819240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4358459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70617620"/>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81195994"/>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5052248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947603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40008133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55574116"/>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4422091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9500060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0785111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59143021"/>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15/07/2020</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32073493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3280325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1697853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33725567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97768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88112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3309492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38207520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8349815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29973365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41152648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15/07/2020</a:t>
            </a:fld>
            <a:endParaRPr lang="en-GB">
              <a:ea typeface="Arial"/>
            </a:endParaRPr>
          </a:p>
        </p:txBody>
      </p:sp>
    </p:spTree>
    <p:extLst>
      <p:ext uri="{BB962C8B-B14F-4D97-AF65-F5344CB8AC3E}">
        <p14:creationId xmlns:p14="http://schemas.microsoft.com/office/powerpoint/2010/main" val="2625644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3316105"/>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4267106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8033255"/>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620173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2944608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418584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38456637"/>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9831553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9046422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85972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92943006"/>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499188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343104777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52926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13698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721320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604014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627070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580576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63144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02296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007568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62233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92309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7981008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44672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4664062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350643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3274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277975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05621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28896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89828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096964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127854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67299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1679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25191406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7/15/20</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519492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773658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983480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848057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539447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957321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544329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26808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3043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8444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4711398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490649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7/15/20</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55195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9293129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38556995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99385740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40642583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1636323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109655739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2184657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233060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498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40895161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9822127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3913513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32621921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9393495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4192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96255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104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374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193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2768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1358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066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128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5908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48472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101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3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73522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5482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201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2847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5350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26485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58205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0537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89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9242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1513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84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487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5641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4082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695272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009617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197959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2062851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7138190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853608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751303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830050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459295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47325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129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8542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82912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918274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4622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27909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71204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1322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25118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0167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118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88997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55673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74344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56256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40521496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6736117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680128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10206680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3169300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94849668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2562863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310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5294598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25881904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5264447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272249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56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421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94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603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728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923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770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905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460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390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509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812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6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11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72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165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92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80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50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7612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9531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92537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050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34062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69210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54238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178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86313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61805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10849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734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653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73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985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265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8422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745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28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347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407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281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1251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96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4154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6984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79834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4884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32316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87096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0071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0712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12420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spcBef>
                <a:spcPct val="50000"/>
              </a:spcBef>
              <a:buFont typeface="Wingdings" pitchFamily="-111" charset="2"/>
              <a:buChar char="§"/>
              <a:defRPr/>
            </a:pPr>
            <a:endParaRPr lang="en-US" b="1">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F032E74-25DF-B743-A55A-F83762D0CB9B}" type="slidenum">
              <a:rPr lang="en-US"/>
              <a:pPr/>
              <a:t>‹#›</a:t>
            </a:fld>
            <a:endParaRPr lang="en-US"/>
          </a:p>
        </p:txBody>
      </p:sp>
    </p:spTree>
    <p:extLst>
      <p:ext uri="{BB962C8B-B14F-4D97-AF65-F5344CB8AC3E}">
        <p14:creationId xmlns:p14="http://schemas.microsoft.com/office/powerpoint/2010/main" val="22152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14.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4.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5.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6.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7.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8.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9.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0.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58.xml"/><Relationship Id="rId1" Type="http://schemas.openxmlformats.org/officeDocument/2006/relationships/slideLayout" Target="../slideLayouts/slideLayout35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6.jpe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3.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8.jpe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39.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0.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4.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defRPr>
            </a:lvl1pPr>
          </a:lstStyle>
          <a:p>
            <a:fld id="{E437AE12-FCC1-B742-B416-E068C0361DA8}" type="slidenum">
              <a:rPr lang="en-US" smtClean="0">
                <a:solidFill>
                  <a:srgbClr val="000000"/>
                </a:solidFill>
                <a:cs typeface="Times New Roman" charset="0"/>
              </a:rPr>
              <a:pPr/>
              <a:t>‹#›</a:t>
            </a:fld>
            <a:endParaRPr lang="en-US">
              <a:solidFill>
                <a:srgbClr val="000000"/>
              </a:solidFill>
              <a:cs typeface="Times New Roman" charset="0"/>
            </a:endParaRPr>
          </a:p>
        </p:txBody>
      </p:sp>
    </p:spTree>
    <p:extLst>
      <p:ext uri="{BB962C8B-B14F-4D97-AF65-F5344CB8AC3E}">
        <p14:creationId xmlns:p14="http://schemas.microsoft.com/office/powerpoint/2010/main" val="3194702178"/>
      </p:ext>
    </p:extLst>
  </p:cSld>
  <p:clrMap bg1="lt1" tx1="dk1" bg2="lt2" tx2="dk2" accent1="accent1" accent2="accent2" accent3="accent3" accent4="accent4" accent5="accent5" accent6="accent6" hlink="hlink" folHlink="folHlink"/>
  <p:sldLayoutIdLst>
    <p:sldLayoutId id="2147505564" r:id="rId1"/>
    <p:sldLayoutId id="2147505565" r:id="rId2"/>
    <p:sldLayoutId id="2147505566" r:id="rId3"/>
    <p:sldLayoutId id="2147505567" r:id="rId4"/>
    <p:sldLayoutId id="2147505568" r:id="rId5"/>
    <p:sldLayoutId id="2147505569" r:id="rId6"/>
    <p:sldLayoutId id="2147505570" r:id="rId7"/>
    <p:sldLayoutId id="2147505571" r:id="rId8"/>
    <p:sldLayoutId id="2147505572" r:id="rId9"/>
    <p:sldLayoutId id="2147505573" r:id="rId10"/>
    <p:sldLayoutId id="21475055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AAC67D26-C96F-9949-AF24-D449B9EA077B}" type="slidenum">
              <a:rPr lang="en-US" smtClean="0">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8195045"/>
      </p:ext>
    </p:extLst>
  </p:cSld>
  <p:clrMap bg1="lt1" tx1="dk1" bg2="lt2" tx2="dk2" accent1="accent1" accent2="accent2" accent3="accent3" accent4="accent4" accent5="accent5" accent6="accent6" hlink="hlink" folHlink="folHlink"/>
  <p:sldLayoutIdLst>
    <p:sldLayoutId id="2147505576" r:id="rId1"/>
    <p:sldLayoutId id="2147505577" r:id="rId2"/>
    <p:sldLayoutId id="2147505578" r:id="rId3"/>
    <p:sldLayoutId id="2147505579" r:id="rId4"/>
    <p:sldLayoutId id="2147505580" r:id="rId5"/>
    <p:sldLayoutId id="2147505581" r:id="rId6"/>
    <p:sldLayoutId id="2147505582" r:id="rId7"/>
    <p:sldLayoutId id="2147505583" r:id="rId8"/>
    <p:sldLayoutId id="2147505584" r:id="rId9"/>
    <p:sldLayoutId id="2147505585" r:id="rId10"/>
    <p:sldLayoutId id="21475055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338397039"/>
      </p:ext>
    </p:extLst>
  </p:cSld>
  <p:clrMap bg1="lt1" tx1="dk1" bg2="lt2" tx2="dk2" accent1="accent1" accent2="accent2" accent3="accent3" accent4="accent4" accent5="accent5" accent6="accent6" hlink="hlink" folHlink="folHlink"/>
  <p:sldLayoutIdLst>
    <p:sldLayoutId id="2147506385" r:id="rId1"/>
    <p:sldLayoutId id="2147506386" r:id="rId2"/>
    <p:sldLayoutId id="2147506387" r:id="rId3"/>
    <p:sldLayoutId id="2147506388" r:id="rId4"/>
    <p:sldLayoutId id="2147506389" r:id="rId5"/>
    <p:sldLayoutId id="2147506390" r:id="rId6"/>
    <p:sldLayoutId id="2147506391" r:id="rId7"/>
    <p:sldLayoutId id="2147506392" r:id="rId8"/>
    <p:sldLayoutId id="2147506393" r:id="rId9"/>
    <p:sldLayoutId id="2147506394" r:id="rId10"/>
    <p:sldLayoutId id="2147506395" r:id="rId11"/>
    <p:sldLayoutId id="2147506396" r:id="rId12"/>
    <p:sldLayoutId id="2147506397"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296328"/>
      </p:ext>
    </p:extLst>
  </p:cSld>
  <p:clrMap bg1="lt1" tx1="dk1" bg2="lt2" tx2="dk2" accent1="accent1" accent2="accent2" accent3="accent3" accent4="accent4" accent5="accent5" accent6="accent6" hlink="hlink" folHlink="folHlink"/>
  <p:sldLayoutIdLst>
    <p:sldLayoutId id="2147507753" r:id="rId1"/>
    <p:sldLayoutId id="2147507754" r:id="rId2"/>
    <p:sldLayoutId id="2147507755" r:id="rId3"/>
    <p:sldLayoutId id="2147507756" r:id="rId4"/>
    <p:sldLayoutId id="2147507757" r:id="rId5"/>
    <p:sldLayoutId id="2147507758" r:id="rId6"/>
    <p:sldLayoutId id="2147507759" r:id="rId7"/>
    <p:sldLayoutId id="2147507760" r:id="rId8"/>
    <p:sldLayoutId id="2147507761" r:id="rId9"/>
    <p:sldLayoutId id="2147507762" r:id="rId10"/>
    <p:sldLayoutId id="2147507763" r:id="rId11"/>
    <p:sldLayoutId id="2147507764" r:id="rId12"/>
    <p:sldLayoutId id="21475077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60995821"/>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 id="2147507967" r:id="rId12"/>
    <p:sldLayoutId id="2147507968" r:id="rId13"/>
    <p:sldLayoutId id="2147507969" r:id="rId14"/>
    <p:sldLayoutId id="21475079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5EB0D919-EDB4-8743-A5D1-15D46F001DFF}" type="datetimeFigureOut">
              <a:rPr lang="en-US">
                <a:latin typeface="Calibri" charset="0"/>
              </a:rPr>
              <a:pPr eaLnBrk="1" hangingPunct="1">
                <a:defRPr/>
              </a:pPr>
              <a:t>7/15/20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5288216F-FFFC-3747-8B74-5640D5C1CD8D}"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838005117"/>
      </p:ext>
    </p:extLst>
  </p:cSld>
  <p:clrMap bg1="lt1" tx1="dk1" bg2="lt2" tx2="dk2" accent1="accent1" accent2="accent2" accent3="accent3" accent4="accent4" accent5="accent5" accent6="accent6" hlink="hlink" folHlink="folHlink"/>
  <p:sldLayoutIdLst>
    <p:sldLayoutId id="2147507972" r:id="rId1"/>
    <p:sldLayoutId id="2147507973" r:id="rId2"/>
    <p:sldLayoutId id="2147507974" r:id="rId3"/>
    <p:sldLayoutId id="2147507975" r:id="rId4"/>
    <p:sldLayoutId id="2147507976" r:id="rId5"/>
    <p:sldLayoutId id="2147507977" r:id="rId6"/>
    <p:sldLayoutId id="2147507978" r:id="rId7"/>
    <p:sldLayoutId id="2147507979" r:id="rId8"/>
    <p:sldLayoutId id="2147507980" r:id="rId9"/>
    <p:sldLayoutId id="2147507981" r:id="rId10"/>
    <p:sldLayoutId id="21475079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46311255"/>
      </p:ext>
    </p:extLst>
  </p:cSld>
  <p:clrMap bg1="lt1" tx1="dk1" bg2="lt2" tx2="dk2" accent1="accent1" accent2="accent2" accent3="accent3" accent4="accent4" accent5="accent5" accent6="accent6" hlink="hlink" folHlink="folHlink"/>
  <p:sldLayoutIdLst>
    <p:sldLayoutId id="2147507984" r:id="rId1"/>
    <p:sldLayoutId id="2147507985" r:id="rId2"/>
    <p:sldLayoutId id="2147507986" r:id="rId3"/>
    <p:sldLayoutId id="2147507987" r:id="rId4"/>
    <p:sldLayoutId id="2147507988" r:id="rId5"/>
    <p:sldLayoutId id="2147507989" r:id="rId6"/>
    <p:sldLayoutId id="2147507990" r:id="rId7"/>
    <p:sldLayoutId id="2147507991" r:id="rId8"/>
    <p:sldLayoutId id="2147507992" r:id="rId9"/>
    <p:sldLayoutId id="2147507993" r:id="rId10"/>
    <p:sldLayoutId id="214750799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65736786"/>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3206040027"/>
      </p:ext>
    </p:extLst>
  </p:cSld>
  <p:clrMap bg1="lt1" tx1="dk1" bg2="lt2" tx2="dk2" accent1="accent1" accent2="accent2" accent3="accent3" accent4="accent4" accent5="accent5" accent6="accent6" hlink="hlink" folHlink="folHlink"/>
  <p:sldLayoutIdLst>
    <p:sldLayoutId id="2147508008" r:id="rId1"/>
    <p:sldLayoutId id="2147508009" r:id="rId2"/>
    <p:sldLayoutId id="2147508010" r:id="rId3"/>
    <p:sldLayoutId id="2147508011" r:id="rId4"/>
    <p:sldLayoutId id="2147508012" r:id="rId5"/>
    <p:sldLayoutId id="2147508013" r:id="rId6"/>
    <p:sldLayoutId id="2147508014" r:id="rId7"/>
    <p:sldLayoutId id="2147508015" r:id="rId8"/>
    <p:sldLayoutId id="2147508016" r:id="rId9"/>
    <p:sldLayoutId id="2147508017" r:id="rId10"/>
    <p:sldLayoutId id="2147508018" r:id="rId11"/>
    <p:sldLayoutId id="2147508019" r:id="rId12"/>
    <p:sldLayoutId id="2147508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241575"/>
      </p:ext>
    </p:extLst>
  </p:cSld>
  <p:clrMap bg1="lt1" tx1="dk1" bg2="lt2" tx2="dk2" accent1="accent1" accent2="accent2" accent3="accent3" accent4="accent4" accent5="accent5" accent6="accent6" hlink="hlink" folHlink="folHlink"/>
  <p:sldLayoutIdLst>
    <p:sldLayoutId id="2147508022" r:id="rId1"/>
    <p:sldLayoutId id="2147508023" r:id="rId2"/>
    <p:sldLayoutId id="2147508024" r:id="rId3"/>
    <p:sldLayoutId id="2147508025" r:id="rId4"/>
    <p:sldLayoutId id="2147508026" r:id="rId5"/>
    <p:sldLayoutId id="2147508027" r:id="rId6"/>
    <p:sldLayoutId id="2147508028" r:id="rId7"/>
    <p:sldLayoutId id="2147508029" r:id="rId8"/>
    <p:sldLayoutId id="2147508030" r:id="rId9"/>
    <p:sldLayoutId id="2147508031" r:id="rId10"/>
    <p:sldLayoutId id="2147508032" r:id="rId11"/>
    <p:sldLayoutId id="2147508033" r:id="rId12"/>
    <p:sldLayoutId id="21475080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108825738"/>
      </p:ext>
    </p:extLst>
  </p:cSld>
  <p:clrMap bg1="lt1" tx1="dk1" bg2="lt2" tx2="dk2" accent1="accent1" accent2="accent2" accent3="accent3" accent4="accent4" accent5="accent5" accent6="accent6" hlink="hlink" folHlink="folHlink"/>
  <p:sldLayoutIdLst>
    <p:sldLayoutId id="2147508036" r:id="rId1"/>
    <p:sldLayoutId id="2147508037" r:id="rId2"/>
    <p:sldLayoutId id="2147508038" r:id="rId3"/>
    <p:sldLayoutId id="2147508039" r:id="rId4"/>
    <p:sldLayoutId id="2147508040" r:id="rId5"/>
    <p:sldLayoutId id="2147508041" r:id="rId6"/>
    <p:sldLayoutId id="2147508042" r:id="rId7"/>
    <p:sldLayoutId id="2147508043" r:id="rId8"/>
    <p:sldLayoutId id="2147508044" r:id="rId9"/>
    <p:sldLayoutId id="2147508045" r:id="rId10"/>
    <p:sldLayoutId id="2147508046" r:id="rId11"/>
    <p:sldLayoutId id="2147508047" r:id="rId12"/>
    <p:sldLayoutId id="2147508048"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67737571"/>
      </p:ext>
    </p:extLst>
  </p:cSld>
  <p:clrMap bg1="lt1" tx1="dk1" bg2="lt2" tx2="dk2" accent1="accent1" accent2="accent2" accent3="accent3" accent4="accent4" accent5="accent5" accent6="accent6" hlink="hlink" folHlink="folHlink"/>
  <p:sldLayoutIdLst>
    <p:sldLayoutId id="2147508050" r:id="rId1"/>
    <p:sldLayoutId id="2147508051" r:id="rId2"/>
    <p:sldLayoutId id="2147508052" r:id="rId3"/>
    <p:sldLayoutId id="2147508053" r:id="rId4"/>
    <p:sldLayoutId id="2147508054" r:id="rId5"/>
    <p:sldLayoutId id="2147508055" r:id="rId6"/>
    <p:sldLayoutId id="2147508056" r:id="rId7"/>
    <p:sldLayoutId id="2147508057" r:id="rId8"/>
    <p:sldLayoutId id="2147508058" r:id="rId9"/>
    <p:sldLayoutId id="2147508059" r:id="rId10"/>
    <p:sldLayoutId id="214750806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706201"/>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70303998"/>
      </p:ext>
    </p:extLst>
  </p:cSld>
  <p:clrMap bg1="lt1" tx1="dk1" bg2="lt2" tx2="dk2" accent1="accent1" accent2="accent2" accent3="accent3" accent4="accent4" accent5="accent5" accent6="accent6" hlink="hlink" folHlink="folHlink"/>
  <p:sldLayoutIdLst>
    <p:sldLayoutId id="2147508076" r:id="rId1"/>
    <p:sldLayoutId id="2147508077" r:id="rId2"/>
    <p:sldLayoutId id="2147508078" r:id="rId3"/>
    <p:sldLayoutId id="2147508079" r:id="rId4"/>
    <p:sldLayoutId id="2147508080" r:id="rId5"/>
    <p:sldLayoutId id="2147508081" r:id="rId6"/>
    <p:sldLayoutId id="2147508082" r:id="rId7"/>
    <p:sldLayoutId id="2147508083" r:id="rId8"/>
    <p:sldLayoutId id="2147508084" r:id="rId9"/>
    <p:sldLayoutId id="2147508085" r:id="rId10"/>
    <p:sldLayoutId id="2147508086"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185081450"/>
      </p:ext>
    </p:extLst>
  </p:cSld>
  <p:clrMap bg1="lt1" tx1="dk1" bg2="lt2" tx2="dk2" accent1="accent1" accent2="accent2" accent3="accent3" accent4="accent4" accent5="accent5" accent6="accent6" hlink="hlink" folHlink="folHlink"/>
  <p:sldLayoutIdLst>
    <p:sldLayoutId id="2147508088" r:id="rId1"/>
    <p:sldLayoutId id="2147508089" r:id="rId2"/>
    <p:sldLayoutId id="2147508090" r:id="rId3"/>
    <p:sldLayoutId id="2147508091" r:id="rId4"/>
    <p:sldLayoutId id="2147508092" r:id="rId5"/>
    <p:sldLayoutId id="2147508093" r:id="rId6"/>
    <p:sldLayoutId id="2147508094" r:id="rId7"/>
    <p:sldLayoutId id="2147508095" r:id="rId8"/>
    <p:sldLayoutId id="2147508096" r:id="rId9"/>
    <p:sldLayoutId id="2147508097" r:id="rId10"/>
    <p:sldLayoutId id="214750809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0112536"/>
      </p:ext>
    </p:extLst>
  </p:cSld>
  <p:clrMap bg1="lt1" tx1="dk1" bg2="lt2" tx2="dk2" accent1="accent1" accent2="accent2" accent3="accent3" accent4="accent4" accent5="accent5" accent6="accent6" hlink="hlink" folHlink="folHlink"/>
  <p:sldLayoutIdLst>
    <p:sldLayoutId id="2147508100" r:id="rId1"/>
    <p:sldLayoutId id="2147508101" r:id="rId2"/>
    <p:sldLayoutId id="2147508102" r:id="rId3"/>
    <p:sldLayoutId id="2147508103" r:id="rId4"/>
    <p:sldLayoutId id="2147508104" r:id="rId5"/>
    <p:sldLayoutId id="2147508105" r:id="rId6"/>
    <p:sldLayoutId id="2147508106" r:id="rId7"/>
    <p:sldLayoutId id="2147508107" r:id="rId8"/>
    <p:sldLayoutId id="2147508108" r:id="rId9"/>
    <p:sldLayoutId id="2147508109" r:id="rId10"/>
    <p:sldLayoutId id="2147508110"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31660384"/>
      </p:ext>
    </p:extLst>
  </p:cSld>
  <p:clrMap bg1="lt1" tx1="dk1" bg2="lt2" tx2="dk2" accent1="accent1" accent2="accent2" accent3="accent3" accent4="accent4" accent5="accent5" accent6="accent6" hlink="hlink" folHlink="folHlink"/>
  <p:sldLayoutIdLst>
    <p:sldLayoutId id="2147508112" r:id="rId1"/>
    <p:sldLayoutId id="2147508113" r:id="rId2"/>
    <p:sldLayoutId id="2147508114" r:id="rId3"/>
    <p:sldLayoutId id="2147508115" r:id="rId4"/>
    <p:sldLayoutId id="2147508116" r:id="rId5"/>
    <p:sldLayoutId id="2147508117" r:id="rId6"/>
    <p:sldLayoutId id="2147508118" r:id="rId7"/>
    <p:sldLayoutId id="2147508119" r:id="rId8"/>
    <p:sldLayoutId id="2147508120" r:id="rId9"/>
    <p:sldLayoutId id="2147508121" r:id="rId10"/>
    <p:sldLayoutId id="2147508122"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3662423"/>
      </p:ext>
    </p:extLst>
  </p:cSld>
  <p:clrMap bg1="lt1" tx1="dk1" bg2="lt2" tx2="dk2" accent1="accent1" accent2="accent2" accent3="accent3" accent4="accent4" accent5="accent5" accent6="accent6" hlink="hlink" folHlink="folHlink"/>
  <p:sldLayoutIdLst>
    <p:sldLayoutId id="2147508124" r:id="rId1"/>
    <p:sldLayoutId id="2147508125" r:id="rId2"/>
    <p:sldLayoutId id="2147508126" r:id="rId3"/>
    <p:sldLayoutId id="2147508127" r:id="rId4"/>
    <p:sldLayoutId id="2147508128" r:id="rId5"/>
    <p:sldLayoutId id="2147508129" r:id="rId6"/>
    <p:sldLayoutId id="2147508130" r:id="rId7"/>
    <p:sldLayoutId id="2147508131" r:id="rId8"/>
    <p:sldLayoutId id="2147508132" r:id="rId9"/>
    <p:sldLayoutId id="2147508133" r:id="rId10"/>
    <p:sldLayoutId id="214750813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800">
                <a:solidFill>
                  <a:srgbClr val="FFFFFF"/>
                </a:solidFill>
                <a:latin typeface="Arial"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eaLnBrk="1" hangingPunct="1">
              <a:defRPr/>
            </a:pPr>
            <a:fld id="{33F03588-6F2D-BF47-8429-4BB5D6F9D1C4}" type="slidenum">
              <a:rPr lang="en-US">
                <a:solidFill>
                  <a:srgbClr val="FFFFFF"/>
                </a:solidFill>
                <a:latin typeface="Arial" charset="0"/>
              </a:rPr>
              <a:pPr eaLnBrk="1" hangingPunct="1">
                <a:defRPr/>
              </a:pPr>
              <a:t>‹#›</a:t>
            </a:fld>
            <a:endParaRPr lang="en-US">
              <a:solidFill>
                <a:srgbClr val="FFFFFF"/>
              </a:solidFill>
              <a:latin typeface="Arial" charset="0"/>
            </a:endParaRPr>
          </a:p>
        </p:txBody>
      </p:sp>
    </p:spTree>
    <p:extLst>
      <p:ext uri="{BB962C8B-B14F-4D97-AF65-F5344CB8AC3E}">
        <p14:creationId xmlns:p14="http://schemas.microsoft.com/office/powerpoint/2010/main" val="2207790006"/>
      </p:ext>
    </p:extLst>
  </p:cSld>
  <p:clrMap bg1="dk2" tx1="lt1" bg2="dk1" tx2="lt2" accent1="accent1" accent2="accent2" accent3="accent3" accent4="accent4" accent5="accent5" accent6="accent6" hlink="hlink" folHlink="folHlink"/>
  <p:sldLayoutIdLst>
    <p:sldLayoutId id="2147508136" r:id="rId1"/>
    <p:sldLayoutId id="2147508137" r:id="rId2"/>
    <p:sldLayoutId id="2147508138" r:id="rId3"/>
    <p:sldLayoutId id="2147508139" r:id="rId4"/>
    <p:sldLayoutId id="2147508140" r:id="rId5"/>
    <p:sldLayoutId id="2147508141" r:id="rId6"/>
    <p:sldLayoutId id="2147508142" r:id="rId7"/>
    <p:sldLayoutId id="2147508143" r:id="rId8"/>
    <p:sldLayoutId id="2147508144" r:id="rId9"/>
    <p:sldLayoutId id="2147508145" r:id="rId10"/>
    <p:sldLayoutId id="214750814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83EB770A-646E-5845-8265-B6A661AC1729}" type="slidenum">
              <a:rPr lang="en-GB"/>
              <a:pPr>
                <a:defRPr/>
              </a:pPr>
              <a:t>‹#›</a:t>
            </a:fld>
            <a:endParaRPr lang="en-GB"/>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C147A156-0CF2-4B46-AFB3-818DE8F8DC5C}" type="datetime1">
              <a:rPr lang="en-GB"/>
              <a:pPr>
                <a:defRPr/>
              </a:pPr>
              <a:t>15/07/2020</a:t>
            </a:fld>
            <a:endParaRPr lang="en-GB"/>
          </a:p>
        </p:txBody>
      </p:sp>
    </p:spTree>
    <p:extLst>
      <p:ext uri="{BB962C8B-B14F-4D97-AF65-F5344CB8AC3E}">
        <p14:creationId xmlns:p14="http://schemas.microsoft.com/office/powerpoint/2010/main" val="379773603"/>
      </p:ext>
    </p:extLst>
  </p:cSld>
  <p:clrMap bg1="dk2" tx1="lt1" bg2="dk1" tx2="lt2" accent1="accent1" accent2="accent2" accent3="accent3" accent4="accent4" accent5="accent5" accent6="accent6" hlink="hlink" folHlink="folHlink"/>
  <p:sldLayoutIdLst>
    <p:sldLayoutId id="2147508148" r:id="rId1"/>
    <p:sldLayoutId id="2147508149" r:id="rId2"/>
    <p:sldLayoutId id="2147508150" r:id="rId3"/>
    <p:sldLayoutId id="2147508151" r:id="rId4"/>
    <p:sldLayoutId id="2147508152" r:id="rId5"/>
    <p:sldLayoutId id="2147508153" r:id="rId6"/>
    <p:sldLayoutId id="2147508154" r:id="rId7"/>
    <p:sldLayoutId id="2147508155" r:id="rId8"/>
    <p:sldLayoutId id="2147508156" r:id="rId9"/>
    <p:sldLayoutId id="2147508157" r:id="rId10"/>
    <p:sldLayoutId id="214750815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 id="2147505117" r:id="rId12"/>
    <p:sldLayoutId id="21475051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defRPr/>
            </a:pPr>
            <a:fld id="{1DBE3667-D78F-1740-BFCD-268440DB8F9C}"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619804292"/>
      </p:ext>
    </p:extLst>
  </p:cSld>
  <p:clrMap bg1="lt1" tx1="dk1" bg2="lt2" tx2="dk2" accent1="accent1" accent2="accent2" accent3="accent3" accent4="accent4" accent5="accent5" accent6="accent6" hlink="hlink" folHlink="folHlink"/>
  <p:sldLayoutIdLst>
    <p:sldLayoutId id="2147508162" r:id="rId1"/>
    <p:sldLayoutId id="2147508163" r:id="rId2"/>
    <p:sldLayoutId id="2147508164" r:id="rId3"/>
    <p:sldLayoutId id="2147508165" r:id="rId4"/>
    <p:sldLayoutId id="2147508166" r:id="rId5"/>
    <p:sldLayoutId id="2147508167" r:id="rId6"/>
    <p:sldLayoutId id="2147508168" r:id="rId7"/>
    <p:sldLayoutId id="2147508169" r:id="rId8"/>
    <p:sldLayoutId id="2147508170" r:id="rId9"/>
    <p:sldLayoutId id="2147508171" r:id="rId10"/>
    <p:sldLayoutId id="214750817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4297977"/>
      </p:ext>
    </p:extLst>
  </p:cSld>
  <p:clrMap bg1="lt1" tx1="dk1" bg2="lt2" tx2="dk2" accent1="accent1" accent2="accent2" accent3="accent3" accent4="accent4" accent5="accent5" accent6="accent6" hlink="hlink" folHlink="folHlink"/>
  <p:sldLayoutIdLst>
    <p:sldLayoutId id="2147508174" r:id="rId1"/>
    <p:sldLayoutId id="214750817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fld id="{00ED357E-1B23-CC42-849D-CC0799D96B69}" type="datetimeFigureOut">
              <a:rPr lang="en-US" smtClean="0">
                <a:solidFill>
                  <a:srgbClr val="000000"/>
                </a:solidFill>
                <a:latin typeface="Arial"/>
              </a:rPr>
              <a:pPr eaLnBrk="1" hangingPunct="1"/>
              <a:t>7/15/20</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774807BB-DAC6-BA41-919B-40B57FF455EC}" type="slidenum">
              <a:rPr lang="en-US" smtClean="0">
                <a:solidFill>
                  <a:srgbClr val="000000"/>
                </a:solidFill>
                <a:latin typeface="Arial"/>
              </a:rPr>
              <a:pPr eaLnBrk="1" hangingPunct="1"/>
              <a:t>‹#›</a:t>
            </a:fld>
            <a:endParaRPr lang="en-US">
              <a:solidFill>
                <a:srgbClr val="000000"/>
              </a:solidFill>
              <a:latin typeface="Arial"/>
            </a:endParaRPr>
          </a:p>
        </p:txBody>
      </p:sp>
    </p:spTree>
    <p:extLst>
      <p:ext uri="{BB962C8B-B14F-4D97-AF65-F5344CB8AC3E}">
        <p14:creationId xmlns:p14="http://schemas.microsoft.com/office/powerpoint/2010/main" val="109418554"/>
      </p:ext>
    </p:extLst>
  </p:cSld>
  <p:clrMap bg1="lt1" tx1="dk1" bg2="lt2" tx2="dk2" accent1="accent1" accent2="accent2" accent3="accent3" accent4="accent4" accent5="accent5" accent6="accent6" hlink="hlink" folHlink="folHlink"/>
  <p:sldLayoutIdLst>
    <p:sldLayoutId id="2147508177" r:id="rId1"/>
    <p:sldLayoutId id="2147508178" r:id="rId2"/>
    <p:sldLayoutId id="2147508179" r:id="rId3"/>
    <p:sldLayoutId id="2147508180" r:id="rId4"/>
    <p:sldLayoutId id="2147508181" r:id="rId5"/>
    <p:sldLayoutId id="2147508182" r:id="rId6"/>
    <p:sldLayoutId id="2147508183" r:id="rId7"/>
    <p:sldLayoutId id="2147508184" r:id="rId8"/>
    <p:sldLayoutId id="2147508185" r:id="rId9"/>
    <p:sldLayoutId id="2147508186" r:id="rId10"/>
    <p:sldLayoutId id="21475081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eaLnBrk="1" hangingPunct="1"/>
            <a:fld id="{C028FD83-1C87-FF4C-A638-BCE5B165E080}" type="datetimeFigureOut">
              <a:rPr lang="en-US" smtClean="0">
                <a:solidFill>
                  <a:srgbClr val="000000"/>
                </a:solidFill>
                <a:latin typeface="Arial"/>
              </a:rPr>
              <a:pPr eaLnBrk="1" hangingPunct="1"/>
              <a:t>7/15/20</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eaLnBrk="1" hangingPunct="1"/>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eaLnBrk="1" hangingPunct="1"/>
            <a:fld id="{7CFC9A5A-7D04-2A48-B7BF-DB5E21C5C841}" type="slidenum">
              <a:rPr lang="en-US" smtClean="0">
                <a:solidFill>
                  <a:srgbClr val="000000"/>
                </a:solidFill>
                <a:latin typeface="Arial"/>
              </a:rPr>
              <a:pPr eaLnBrk="1" hangingPunct="1"/>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096974"/>
      </p:ext>
    </p:extLst>
  </p:cSld>
  <p:clrMap bg1="lt1" tx1="dk1" bg2="lt2" tx2="dk2" accent1="accent1" accent2="accent2" accent3="accent3" accent4="accent4" accent5="accent5" accent6="accent6" hlink="hlink" folHlink="folHlink"/>
  <p:sldLayoutIdLst>
    <p:sldLayoutId id="2147508189" r:id="rId1"/>
    <p:sldLayoutId id="2147508190" r:id="rId2"/>
    <p:sldLayoutId id="2147508191" r:id="rId3"/>
    <p:sldLayoutId id="2147508192" r:id="rId4"/>
    <p:sldLayoutId id="2147508193" r:id="rId5"/>
    <p:sldLayoutId id="2147508194" r:id="rId6"/>
    <p:sldLayoutId id="2147508195" r:id="rId7"/>
    <p:sldLayoutId id="2147508196" r:id="rId8"/>
    <p:sldLayoutId id="2147508197" r:id="rId9"/>
    <p:sldLayoutId id="2147508198" r:id="rId10"/>
    <p:sldLayoutId id="214750819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7/15/20</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210806919"/>
      </p:ext>
    </p:extLst>
  </p:cSld>
  <p:clrMap bg1="lt1" tx1="dk1" bg2="lt2" tx2="dk2" accent1="accent1" accent2="accent2" accent3="accent3" accent4="accent4" accent5="accent5" accent6="accent6" hlink="hlink" folHlink="folHlink"/>
  <p:sldLayoutIdLst>
    <p:sldLayoutId id="2147508201" r:id="rId1"/>
    <p:sldLayoutId id="2147508202" r:id="rId2"/>
    <p:sldLayoutId id="2147508203" r:id="rId3"/>
    <p:sldLayoutId id="2147508204" r:id="rId4"/>
    <p:sldLayoutId id="2147508205" r:id="rId5"/>
    <p:sldLayoutId id="2147508206" r:id="rId6"/>
    <p:sldLayoutId id="2147508207" r:id="rId7"/>
    <p:sldLayoutId id="2147508208" r:id="rId8"/>
    <p:sldLayoutId id="2147508209" r:id="rId9"/>
    <p:sldLayoutId id="2147508210" r:id="rId10"/>
    <p:sldLayoutId id="214750821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70D573E8-6576-42AB-B210-C9F85B6A3424}" type="slidenum">
              <a:rPr lang="en-US">
                <a:ea typeface="MS PGothic" pitchFamily="34" charset="-128"/>
                <a:cs typeface="+mn-cs"/>
              </a:rPr>
              <a:pPr>
                <a:defRPr/>
              </a:pPr>
              <a:t>‹#›</a:t>
            </a:fld>
            <a:endParaRPr lang="en-US">
              <a:ea typeface="MS PGothic" pitchFamily="34" charset="-128"/>
              <a:cs typeface="+mn-cs"/>
            </a:endParaRPr>
          </a:p>
        </p:txBody>
      </p:sp>
    </p:spTree>
    <p:extLst>
      <p:ext uri="{BB962C8B-B14F-4D97-AF65-F5344CB8AC3E}">
        <p14:creationId xmlns:p14="http://schemas.microsoft.com/office/powerpoint/2010/main" val="4083746145"/>
      </p:ext>
    </p:extLst>
  </p:cSld>
  <p:clrMap bg1="lt1" tx1="dk1" bg2="lt2" tx2="dk2" accent1="accent1" accent2="accent2" accent3="accent3" accent4="accent4" accent5="accent5" accent6="accent6" hlink="hlink" folHlink="folHlink"/>
  <p:sldLayoutIdLst>
    <p:sldLayoutId id="2147508213" r:id="rId1"/>
    <p:sldLayoutId id="2147508214" r:id="rId2"/>
    <p:sldLayoutId id="2147508215" r:id="rId3"/>
    <p:sldLayoutId id="2147508216" r:id="rId4"/>
    <p:sldLayoutId id="2147508217" r:id="rId5"/>
    <p:sldLayoutId id="2147508218" r:id="rId6"/>
    <p:sldLayoutId id="2147508219" r:id="rId7"/>
    <p:sldLayoutId id="2147508220" r:id="rId8"/>
    <p:sldLayoutId id="2147508221" r:id="rId9"/>
    <p:sldLayoutId id="2147508222" r:id="rId10"/>
    <p:sldLayoutId id="2147508223" r:id="rId11"/>
    <p:sldLayoutId id="2147508224" r:id="rId12"/>
    <p:sldLayoutId id="21475082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1261024314"/>
      </p:ext>
    </p:extLst>
  </p:cSld>
  <p:clrMap bg1="lt1" tx1="dk1" bg2="lt2" tx2="dk2" accent1="accent1" accent2="accent2" accent3="accent3" accent4="accent4" accent5="accent5" accent6="accent6" hlink="hlink" folHlink="folHlink"/>
  <p:sldLayoutIdLst>
    <p:sldLayoutId id="2147508227" r:id="rId1"/>
    <p:sldLayoutId id="2147508228" r:id="rId2"/>
    <p:sldLayoutId id="2147508229" r:id="rId3"/>
    <p:sldLayoutId id="2147508230" r:id="rId4"/>
    <p:sldLayoutId id="2147508231" r:id="rId5"/>
    <p:sldLayoutId id="2147508232" r:id="rId6"/>
    <p:sldLayoutId id="2147508233" r:id="rId7"/>
    <p:sldLayoutId id="2147508234" r:id="rId8"/>
    <p:sldLayoutId id="2147508235" r:id="rId9"/>
    <p:sldLayoutId id="2147508236" r:id="rId10"/>
    <p:sldLayoutId id="2147508237" r:id="rId11"/>
    <p:sldLayoutId id="2147508238" r:id="rId12"/>
    <p:sldLayoutId id="21475082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12806771"/>
      </p:ext>
    </p:extLst>
  </p:cSld>
  <p:clrMap bg1="lt1" tx1="dk1" bg2="lt2" tx2="dk2" accent1="accent1" accent2="accent2" accent3="accent3" accent4="accent4" accent5="accent5" accent6="accent6" hlink="hlink" folHlink="folHlink"/>
  <p:sldLayoutIdLst>
    <p:sldLayoutId id="2147508241" r:id="rId1"/>
    <p:sldLayoutId id="2147508242" r:id="rId2"/>
    <p:sldLayoutId id="2147508243" r:id="rId3"/>
    <p:sldLayoutId id="2147508244" r:id="rId4"/>
    <p:sldLayoutId id="2147508245" r:id="rId5"/>
    <p:sldLayoutId id="2147508246" r:id="rId6"/>
    <p:sldLayoutId id="2147508247" r:id="rId7"/>
    <p:sldLayoutId id="2147508248" r:id="rId8"/>
    <p:sldLayoutId id="2147508249" r:id="rId9"/>
    <p:sldLayoutId id="2147508250" r:id="rId10"/>
    <p:sldLayoutId id="21475082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4994915"/>
      </p:ext>
    </p:extLst>
  </p:cSld>
  <p:clrMap bg1="lt1" tx1="dk1" bg2="lt2" tx2="dk2" accent1="accent1" accent2="accent2" accent3="accent3" accent4="accent4" accent5="accent5" accent6="accent6" hlink="hlink" folHlink="folHlink"/>
  <p:sldLayoutIdLst>
    <p:sldLayoutId id="2147508253" r:id="rId1"/>
    <p:sldLayoutId id="2147508254" r:id="rId2"/>
    <p:sldLayoutId id="2147508255" r:id="rId3"/>
    <p:sldLayoutId id="2147508256" r:id="rId4"/>
    <p:sldLayoutId id="2147508257" r:id="rId5"/>
    <p:sldLayoutId id="2147508258" r:id="rId6"/>
    <p:sldLayoutId id="2147508259" r:id="rId7"/>
    <p:sldLayoutId id="2147508260" r:id="rId8"/>
    <p:sldLayoutId id="2147508261" r:id="rId9"/>
    <p:sldLayoutId id="2147508262" r:id="rId10"/>
    <p:sldLayoutId id="2147508263" r:id="rId11"/>
    <p:sldLayoutId id="2147508264" r:id="rId12"/>
    <p:sldLayoutId id="21475082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84800899"/>
      </p:ext>
    </p:extLst>
  </p:cSld>
  <p:clrMap bg1="lt1" tx1="dk1" bg2="lt2" tx2="dk2" accent1="accent1" accent2="accent2" accent3="accent3" accent4="accent4" accent5="accent5" accent6="accent6" hlink="hlink" folHlink="folHlink"/>
  <p:sldLayoutIdLst>
    <p:sldLayoutId id="2147508267" r:id="rId1"/>
    <p:sldLayoutId id="2147508268" r:id="rId2"/>
    <p:sldLayoutId id="2147508269" r:id="rId3"/>
    <p:sldLayoutId id="2147508270" r:id="rId4"/>
    <p:sldLayoutId id="2147508271" r:id="rId5"/>
    <p:sldLayoutId id="2147508272" r:id="rId6"/>
    <p:sldLayoutId id="2147508273" r:id="rId7"/>
    <p:sldLayoutId id="2147508274" r:id="rId8"/>
    <p:sldLayoutId id="2147508275" r:id="rId9"/>
    <p:sldLayoutId id="2147508276" r:id="rId10"/>
    <p:sldLayoutId id="21475082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86343"/>
      </p:ext>
    </p:extLst>
  </p:cSld>
  <p:clrMap bg1="lt1" tx1="dk1" bg2="lt2" tx2="dk2" accent1="accent1" accent2="accent2" accent3="accent3" accent4="accent4" accent5="accent5" accent6="accent6" hlink="hlink" folHlink="folHlink"/>
  <p:sldLayoutIdLst>
    <p:sldLayoutId id="2147505488" r:id="rId1"/>
    <p:sldLayoutId id="2147505489" r:id="rId2"/>
    <p:sldLayoutId id="2147505490" r:id="rId3"/>
    <p:sldLayoutId id="2147505491" r:id="rId4"/>
    <p:sldLayoutId id="2147505492" r:id="rId5"/>
    <p:sldLayoutId id="2147505493" r:id="rId6"/>
    <p:sldLayoutId id="2147505494" r:id="rId7"/>
    <p:sldLayoutId id="2147505495" r:id="rId8"/>
    <p:sldLayoutId id="2147505496" r:id="rId9"/>
    <p:sldLayoutId id="2147505497" r:id="rId10"/>
    <p:sldLayoutId id="2147505498" r:id="rId11"/>
    <p:sldLayoutId id="2147505499" r:id="rId12"/>
    <p:sldLayoutId id="21475055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000096956"/>
      </p:ext>
    </p:extLst>
  </p:cSld>
  <p:clrMap bg1="lt1" tx1="dk1" bg2="lt2" tx2="dk2" accent1="accent1" accent2="accent2" accent3="accent3" accent4="accent4" accent5="accent5" accent6="accent6" hlink="hlink" folHlink="folHlink"/>
  <p:sldLayoutIdLst>
    <p:sldLayoutId id="2147508279" r:id="rId1"/>
    <p:sldLayoutId id="2147508280" r:id="rId2"/>
    <p:sldLayoutId id="2147508281" r:id="rId3"/>
    <p:sldLayoutId id="2147508282" r:id="rId4"/>
    <p:sldLayoutId id="2147508283" r:id="rId5"/>
    <p:sldLayoutId id="2147508284" r:id="rId6"/>
    <p:sldLayoutId id="2147508285" r:id="rId7"/>
    <p:sldLayoutId id="2147508286" r:id="rId8"/>
    <p:sldLayoutId id="2147508287" r:id="rId9"/>
    <p:sldLayoutId id="2147508288" r:id="rId10"/>
    <p:sldLayoutId id="21475082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eaLnBrk="1" hangingPunct="1"/>
            <a:fld id="{E02A7DA3-09DE-1244-B197-36F6928B640D}" type="slidenum">
              <a:rPr lang="en-US" smtClean="0">
                <a:solidFill>
                  <a:srgbClr val="000000"/>
                </a:solidFill>
              </a:rPr>
              <a:pPr eaLnBrk="1" hangingPunct="1"/>
              <a:t>‹#›</a:t>
            </a:fld>
            <a:endParaRPr lang="en-US">
              <a:solidFill>
                <a:srgbClr val="000000"/>
              </a:solidFill>
            </a:endParaRPr>
          </a:p>
        </p:txBody>
      </p:sp>
    </p:spTree>
    <p:extLst>
      <p:ext uri="{BB962C8B-B14F-4D97-AF65-F5344CB8AC3E}">
        <p14:creationId xmlns:p14="http://schemas.microsoft.com/office/powerpoint/2010/main" val="3106410"/>
      </p:ext>
    </p:extLst>
  </p:cSld>
  <p:clrMap bg1="lt1" tx1="dk1" bg2="lt2" tx2="dk2" accent1="accent1" accent2="accent2" accent3="accent3" accent4="accent4" accent5="accent5" accent6="accent6" hlink="hlink" folHlink="folHlink"/>
  <p:sldLayoutIdLst>
    <p:sldLayoutId id="2147505502" r:id="rId1"/>
    <p:sldLayoutId id="2147505503" r:id="rId2"/>
    <p:sldLayoutId id="2147505504" r:id="rId3"/>
    <p:sldLayoutId id="2147505505" r:id="rId4"/>
    <p:sldLayoutId id="2147505506" r:id="rId5"/>
    <p:sldLayoutId id="2147505507" r:id="rId6"/>
    <p:sldLayoutId id="2147505508" r:id="rId7"/>
    <p:sldLayoutId id="2147505509" r:id="rId8"/>
    <p:sldLayoutId id="2147505510" r:id="rId9"/>
    <p:sldLayoutId id="2147505511" r:id="rId10"/>
    <p:sldLayoutId id="2147505512" r:id="rId11"/>
    <p:sldLayoutId id="2147505513" r:id="rId12"/>
    <p:sldLayoutId id="214750551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1263309482"/>
      </p:ext>
    </p:extLst>
  </p:cSld>
  <p:clrMap bg1="dk2" tx1="lt1" bg2="dk1" tx2="lt2" accent1="accent1" accent2="accent2" accent3="accent3" accent4="accent4" accent5="accent5" accent6="accent6" hlink="hlink" folHlink="folHlink"/>
  <p:sldLayoutIdLst>
    <p:sldLayoutId id="2147505516" r:id="rId1"/>
    <p:sldLayoutId id="2147505517" r:id="rId2"/>
    <p:sldLayoutId id="2147505518" r:id="rId3"/>
    <p:sldLayoutId id="2147505519" r:id="rId4"/>
    <p:sldLayoutId id="2147505520" r:id="rId5"/>
    <p:sldLayoutId id="2147505521" r:id="rId6"/>
    <p:sldLayoutId id="2147505522" r:id="rId7"/>
    <p:sldLayoutId id="2147505523" r:id="rId8"/>
    <p:sldLayoutId id="2147505524" r:id="rId9"/>
    <p:sldLayoutId id="2147505525" r:id="rId10"/>
    <p:sldLayoutId id="214750552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fld id="{8F8E74A1-7CD4-AD4A-96DC-2407E1E6064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35892"/>
      </p:ext>
    </p:extLst>
  </p:cSld>
  <p:clrMap bg1="lt1" tx1="dk1" bg2="lt2" tx2="dk2" accent1="accent1" accent2="accent2" accent3="accent3" accent4="accent4" accent5="accent5" accent6="accent6" hlink="hlink" folHlink="folHlink"/>
  <p:sldLayoutIdLst>
    <p:sldLayoutId id="2147505528" r:id="rId1"/>
    <p:sldLayoutId id="2147505529" r:id="rId2"/>
    <p:sldLayoutId id="2147505530" r:id="rId3"/>
    <p:sldLayoutId id="2147505531" r:id="rId4"/>
    <p:sldLayoutId id="2147505532" r:id="rId5"/>
    <p:sldLayoutId id="2147505533" r:id="rId6"/>
    <p:sldLayoutId id="2147505534" r:id="rId7"/>
    <p:sldLayoutId id="2147505535" r:id="rId8"/>
    <p:sldLayoutId id="2147505536" r:id="rId9"/>
    <p:sldLayoutId id="2147505537" r:id="rId10"/>
    <p:sldLayoutId id="21475055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2781531753"/>
      </p:ext>
    </p:extLst>
  </p:cSld>
  <p:clrMap bg1="dk2" tx1="lt1" bg2="dk1" tx2="lt2" accent1="accent1" accent2="accent2" accent3="accent3" accent4="accent4" accent5="accent5" accent6="accent6" hlink="hlink" folHlink="folHlink"/>
  <p:sldLayoutIdLst>
    <p:sldLayoutId id="2147505540" r:id="rId1"/>
    <p:sldLayoutId id="2147505541" r:id="rId2"/>
    <p:sldLayoutId id="2147505542" r:id="rId3"/>
    <p:sldLayoutId id="2147505543" r:id="rId4"/>
    <p:sldLayoutId id="2147505544" r:id="rId5"/>
    <p:sldLayoutId id="2147505545" r:id="rId6"/>
    <p:sldLayoutId id="2147505546" r:id="rId7"/>
    <p:sldLayoutId id="2147505547" r:id="rId8"/>
    <p:sldLayoutId id="2147505548" r:id="rId9"/>
    <p:sldLayoutId id="2147505549" r:id="rId10"/>
    <p:sldLayoutId id="214750555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defRPr>
            </a:lvl1pPr>
          </a:lstStyle>
          <a:p>
            <a:pPr>
              <a:spcBef>
                <a:spcPct val="50000"/>
              </a:spcBef>
            </a:pPr>
            <a:fld id="{BCDEF994-24FE-2747-BC35-67C4F3794A90}" type="slidenum">
              <a:rPr lang="en-US" smtClean="0">
                <a:solidFill>
                  <a:srgbClr val="578963"/>
                </a:solidFill>
                <a:cs typeface="Times New Roman" charset="0"/>
              </a:rPr>
              <a:pPr>
                <a:spcBef>
                  <a:spcPct val="50000"/>
                </a:spcBef>
              </a:pPr>
              <a:t>‹#›</a:t>
            </a:fld>
            <a:endParaRPr lang="en-US">
              <a:solidFill>
                <a:srgbClr val="578963"/>
              </a:solidFill>
              <a:cs typeface="Times New Roman" charset="0"/>
            </a:endParaRPr>
          </a:p>
        </p:txBody>
      </p:sp>
    </p:spTree>
    <p:extLst>
      <p:ext uri="{BB962C8B-B14F-4D97-AF65-F5344CB8AC3E}">
        <p14:creationId xmlns:p14="http://schemas.microsoft.com/office/powerpoint/2010/main" val="2312297533"/>
      </p:ext>
    </p:extLst>
  </p:cSld>
  <p:clrMap bg1="lt1" tx1="dk1" bg2="lt2" tx2="dk2" accent1="accent1" accent2="accent2" accent3="accent3" accent4="accent4" accent5="accent5" accent6="accent6" hlink="hlink" folHlink="folHlink"/>
  <p:sldLayoutIdLst>
    <p:sldLayoutId id="2147505552" r:id="rId1"/>
    <p:sldLayoutId id="2147505553" r:id="rId2"/>
    <p:sldLayoutId id="2147505554" r:id="rId3"/>
    <p:sldLayoutId id="2147505555" r:id="rId4"/>
    <p:sldLayoutId id="2147505556" r:id="rId5"/>
    <p:sldLayoutId id="2147505557" r:id="rId6"/>
    <p:sldLayoutId id="2147505558" r:id="rId7"/>
    <p:sldLayoutId id="2147505559" r:id="rId8"/>
    <p:sldLayoutId id="2147505560" r:id="rId9"/>
    <p:sldLayoutId id="2147505561" r:id="rId10"/>
    <p:sldLayoutId id="2147505562"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11.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1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1.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11.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1.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121.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2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95.xml"/><Relationship Id="rId2" Type="http://schemas.openxmlformats.org/officeDocument/2006/relationships/vmlDrawing" Target="../drawings/vmlDrawing1.vml"/><Relationship Id="rId1" Type="http://schemas.openxmlformats.org/officeDocument/2006/relationships/themeOverride" Target="../theme/themeOverride5.xml"/><Relationship Id="rId5" Type="http://schemas.openxmlformats.org/officeDocument/2006/relationships/image" Target="../media/image94.wmf"/><Relationship Id="rId4" Type="http://schemas.openxmlformats.org/officeDocument/2006/relationships/oleObject" Target="../embeddings/oleObject1.bin"/></Relationships>
</file>

<file path=ppt/slides/_rels/slide1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91.xml"/><Relationship Id="rId1" Type="http://schemas.openxmlformats.org/officeDocument/2006/relationships/themeOverride" Target="../theme/themeOverride6.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7.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8.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10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1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116.xml"/><Relationship Id="rId4"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1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111.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9.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0.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1.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2.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3.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4.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1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07.png"/></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4.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5.xml"/><Relationship Id="rId1" Type="http://schemas.openxmlformats.org/officeDocument/2006/relationships/slideLayout" Target="../slideLayouts/slideLayout39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6.xml"/><Relationship Id="rId1" Type="http://schemas.openxmlformats.org/officeDocument/2006/relationships/slideLayout" Target="../slideLayouts/slideLayout392.xml"/><Relationship Id="rId5" Type="http://schemas.openxmlformats.org/officeDocument/2006/relationships/image" Target="../media/image127.png"/><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14.xml"/><Relationship Id="rId5" Type="http://schemas.openxmlformats.org/officeDocument/2006/relationships/image" Target="../media/image126.png"/><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9.xml"/><Relationship Id="rId1" Type="http://schemas.openxmlformats.org/officeDocument/2006/relationships/slideLayout" Target="../slideLayouts/slideLayout39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8.xml"/><Relationship Id="rId1" Type="http://schemas.openxmlformats.org/officeDocument/2006/relationships/slideLayout" Target="../slideLayouts/slideLayout189.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9.xml"/><Relationship Id="rId1" Type="http://schemas.openxmlformats.org/officeDocument/2006/relationships/slideLayout" Target="../slideLayouts/slideLayout189.xml"/></Relationships>
</file>

<file path=ppt/slides/_rels/slide16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2.xml"/><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3.xml"/><Relationship Id="rId1" Type="http://schemas.openxmlformats.org/officeDocument/2006/relationships/slideLayout" Target="../slideLayouts/slideLayout335.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4.xml"/><Relationship Id="rId1" Type="http://schemas.openxmlformats.org/officeDocument/2006/relationships/slideLayout" Target="../slideLayouts/slideLayout335.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335.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335.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335.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335.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9.xml"/><Relationship Id="rId1" Type="http://schemas.openxmlformats.org/officeDocument/2006/relationships/slideLayout" Target="../slideLayouts/slideLayout33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0.xml"/><Relationship Id="rId1" Type="http://schemas.openxmlformats.org/officeDocument/2006/relationships/slideLayout" Target="../slideLayouts/slideLayout3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1.xml"/><Relationship Id="rId1" Type="http://schemas.openxmlformats.org/officeDocument/2006/relationships/slideLayout" Target="../slideLayouts/slideLayout33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2.xml"/><Relationship Id="rId1" Type="http://schemas.openxmlformats.org/officeDocument/2006/relationships/slideLayout" Target="../slideLayouts/slideLayout33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3.xml"/><Relationship Id="rId1" Type="http://schemas.openxmlformats.org/officeDocument/2006/relationships/slideLayout" Target="../slideLayouts/slideLayout33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6.xml"/><Relationship Id="rId1" Type="http://schemas.openxmlformats.org/officeDocument/2006/relationships/slideLayout" Target="../slideLayouts/slideLayout18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18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8.xml"/><Relationship Id="rId1" Type="http://schemas.openxmlformats.org/officeDocument/2006/relationships/slideLayout" Target="../slideLayouts/slideLayout18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190.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0.xml"/><Relationship Id="rId1" Type="http://schemas.openxmlformats.org/officeDocument/2006/relationships/slideLayout" Target="../slideLayouts/slideLayout18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1.xml"/><Relationship Id="rId1" Type="http://schemas.openxmlformats.org/officeDocument/2006/relationships/slideLayout" Target="../slideLayouts/slideLayout189.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51.xml"/></Relationships>
</file>

<file path=ppt/slides/_rels/slide1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4.xml"/><Relationship Id="rId1" Type="http://schemas.openxmlformats.org/officeDocument/2006/relationships/slideLayout" Target="../slideLayouts/slideLayout189.xml"/></Relationships>
</file>

<file path=ppt/slides/_rels/slide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5.xml"/><Relationship Id="rId1" Type="http://schemas.openxmlformats.org/officeDocument/2006/relationships/slideLayout" Target="../slideLayouts/slideLayout14.xml"/><Relationship Id="rId4" Type="http://schemas.openxmlformats.org/officeDocument/2006/relationships/image" Target="../media/image163.png"/></Relationships>
</file>

<file path=ppt/slides/_rels/slide1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57.xml"/></Relationships>
</file>

<file path=ppt/slides/_rels/slide1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8.xml"/><Relationship Id="rId1" Type="http://schemas.openxmlformats.org/officeDocument/2006/relationships/slideLayout" Target="../slideLayouts/slideLayout189.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5.xml"/></Relationships>
</file>

<file path=ppt/slides/_rels/slide1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5.xml"/><Relationship Id="rId1" Type="http://schemas.openxmlformats.org/officeDocument/2006/relationships/slideLayout" Target="../slideLayouts/slideLayout360.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6.xml"/><Relationship Id="rId1" Type="http://schemas.openxmlformats.org/officeDocument/2006/relationships/slideLayout" Target="../slideLayouts/slideLayout16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7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6.xml"/><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0.xml"/></Relationships>
</file>

<file path=ppt/slides/_rels/slide21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8.xml"/><Relationship Id="rId1" Type="http://schemas.openxmlformats.org/officeDocument/2006/relationships/slideLayout" Target="../slideLayouts/slideLayout14.xml"/><Relationship Id="rId4" Type="http://schemas.openxmlformats.org/officeDocument/2006/relationships/image" Target="../media/image18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0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0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0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06.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0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211.xml"/></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8.xml"/><Relationship Id="rId1" Type="http://schemas.openxmlformats.org/officeDocument/2006/relationships/slideLayout" Target="../slideLayouts/slideLayout2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1.xml"/><Relationship Id="rId1" Type="http://schemas.openxmlformats.org/officeDocument/2006/relationships/themeOverride" Target="../theme/themeOverride4.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38.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0.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11.xml"/><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6.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1.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06.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9.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06.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06.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06.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06.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06.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06.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06.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2.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1.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10163"/>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8715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TW" altLang="en-US" sz="4000" b="1" dirty="0">
                <a:solidFill>
                  <a:prstClr val="white"/>
                </a:solidFill>
                <a:effectLst>
                  <a:glow rad="152400">
                    <a:prstClr val="black"/>
                  </a:glow>
                </a:effectLst>
                <a:latin typeface="Arial"/>
                <a:cs typeface="Arial"/>
              </a:rPr>
              <a:t>七星和七个金灯台</a:t>
            </a:r>
            <a:r>
              <a:rPr lang="zh-CN" altLang="en-US" sz="4000" b="1" dirty="0">
                <a:solidFill>
                  <a:prstClr val="white"/>
                </a:solidFill>
                <a:effectLst>
                  <a:glow rad="152400">
                    <a:prstClr val="black"/>
                  </a:glow>
                </a:effectLst>
                <a:latin typeface="Arial"/>
                <a:cs typeface="Arial"/>
              </a:rPr>
              <a:t>指什么</a:t>
            </a:r>
            <a:r>
              <a:rPr lang="en-US" sz="4000" b="1" dirty="0">
                <a:solidFill>
                  <a:schemeClr val="bg1"/>
                </a:solidFill>
                <a:effectLst>
                  <a:glow rad="152400">
                    <a:schemeClr val="tx1"/>
                  </a:glow>
                </a:effectLst>
                <a:latin typeface="Arial"/>
                <a:cs typeface="Arial"/>
              </a:rPr>
              <a:t>(1:20 </a:t>
            </a:r>
            <a:r>
              <a:rPr lang="zh-CN" altLang="en-US" sz="4000" b="1" dirty="0">
                <a:solidFill>
                  <a:schemeClr val="bg1"/>
                </a:solidFill>
                <a:effectLst>
                  <a:glow rad="152400">
                    <a:schemeClr val="tx1"/>
                  </a:glow>
                </a:effectLst>
                <a:latin typeface="Arial"/>
                <a:cs typeface="Arial"/>
              </a:rPr>
              <a: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589830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3"/>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rPr>
              <a:t>我淋浴时，旁边就是一个同性恋者。你工作时，身旁也可能就有这样的人。</a:t>
            </a:r>
            <a:endParaRPr lang="en-US" b="1" dirty="0">
              <a:solidFill>
                <a:srgbClr val="CCFFCC"/>
              </a:solidFil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通过</a:t>
            </a:r>
            <a:r>
              <a:rPr lang="en-US" sz="3200" b="1" dirty="0">
                <a:solidFill>
                  <a:srgbClr val="FFFFFF"/>
                </a:solidFill>
              </a:rPr>
              <a:t> ENDA </a:t>
            </a:r>
            <a:r>
              <a:rPr lang="zh-CN" altLang="en-US" sz="3200" b="1" dirty="0">
                <a:solidFill>
                  <a:srgbClr val="FFFFFF"/>
                </a:solidFill>
              </a:rPr>
              <a:t>法案</a:t>
            </a:r>
            <a:r>
              <a:rPr lang="en-US" sz="3200" b="1" dirty="0">
                <a:solidFill>
                  <a:srgbClr val="FFFFFF"/>
                </a:solidFill>
              </a:rPr>
              <a:t>.</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6482338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zh-CN" altLang="en-US" b="1" dirty="0"/>
              <a:t>大部分保守的基督徒反对此法案</a:t>
            </a:r>
            <a:endParaRPr lang="en-US" b="1" dirty="0"/>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“非歧视就业法案”</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8000" b="1" dirty="0">
                <a:solidFill>
                  <a:srgbClr val="FFFF00"/>
                </a:solidFill>
              </a:rPr>
              <a:t>停止</a:t>
            </a:r>
            <a:endParaRPr lang="en-US" sz="8000" b="1" dirty="0">
              <a:solidFill>
                <a:srgbClr val="FFFF00"/>
              </a:solidFill>
            </a:endParaRPr>
          </a:p>
        </p:txBody>
      </p:sp>
    </p:spTree>
    <p:extLst>
      <p:ext uri="{BB962C8B-B14F-4D97-AF65-F5344CB8AC3E}">
        <p14:creationId xmlns:p14="http://schemas.microsoft.com/office/powerpoint/2010/main" val="34277545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0888" y="760331"/>
            <a:ext cx="3930374" cy="1591365"/>
          </a:xfrm>
        </p:spPr>
        <p:txBody>
          <a:bodyPr/>
          <a:lstStyle/>
          <a:p>
            <a:r>
              <a:rPr lang="zh-CN" altLang="en-US" sz="3600" b="1" dirty="0">
                <a:solidFill>
                  <a:srgbClr val="000090"/>
                </a:solidFill>
              </a:rPr>
              <a:t>从前不适用该法案</a:t>
            </a:r>
            <a:endParaRPr lang="en-US" sz="3600" b="1" dirty="0">
              <a:solidFill>
                <a:srgbClr val="000090"/>
              </a:solidFill>
            </a:endParaRPr>
          </a:p>
        </p:txBody>
      </p:sp>
      <p:sp>
        <p:nvSpPr>
          <p:cNvPr id="3" name="Rectangle 2"/>
          <p:cNvSpPr/>
          <p:nvPr/>
        </p:nvSpPr>
        <p:spPr>
          <a:xfrm>
            <a:off x="500157" y="3713348"/>
            <a:ext cx="7894983" cy="2677624"/>
          </a:xfrm>
          <a:prstGeom prst="rect">
            <a:avLst/>
          </a:prstGeom>
        </p:spPr>
        <p:txBody>
          <a:bodyPr wrap="square" lIns="91407" tIns="45704" rIns="91407" bIns="45704">
            <a:spAutoFit/>
          </a:bodyPr>
          <a:lstStyle/>
          <a:p>
            <a:pPr defTabSz="457035" eaLnBrk="1" fontAlgn="auto" hangingPunct="1">
              <a:spcBef>
                <a:spcPts val="0"/>
              </a:spcBef>
              <a:spcAft>
                <a:spcPts val="0"/>
              </a:spcAft>
            </a:pPr>
            <a:r>
              <a:rPr lang="en-US" sz="2800" b="1" dirty="0">
                <a:solidFill>
                  <a:srgbClr val="000090"/>
                </a:solidFill>
                <a:latin typeface="Arial"/>
                <a:ea typeface="+mn-ea"/>
                <a:cs typeface="Arial"/>
              </a:rPr>
              <a:t>“</a:t>
            </a:r>
            <a:r>
              <a:rPr lang="zh-CN" altLang="en-US" sz="2800" b="1" dirty="0">
                <a:solidFill>
                  <a:srgbClr val="000090"/>
                </a:solidFill>
                <a:latin typeface="Arial"/>
                <a:ea typeface="+mn-ea"/>
                <a:cs typeface="Arial"/>
              </a:rPr>
              <a:t>目前（</a:t>
            </a:r>
            <a:r>
              <a:rPr lang="en-US" altLang="zh-CN" sz="2800" b="1" dirty="0">
                <a:solidFill>
                  <a:srgbClr val="000090"/>
                </a:solidFill>
                <a:latin typeface="Arial"/>
                <a:ea typeface="+mn-ea"/>
                <a:cs typeface="Arial"/>
              </a:rPr>
              <a:t>2013</a:t>
            </a:r>
            <a:r>
              <a:rPr lang="zh-CN" altLang="en-US" sz="2800" b="1" dirty="0">
                <a:solidFill>
                  <a:srgbClr val="000090"/>
                </a:solidFill>
                <a:latin typeface="Arial"/>
                <a:ea typeface="+mn-ea"/>
                <a:cs typeface="Arial"/>
              </a:rPr>
              <a:t>年</a:t>
            </a:r>
            <a:r>
              <a:rPr lang="en-US" altLang="zh-CN" sz="2800" b="1" dirty="0">
                <a:solidFill>
                  <a:srgbClr val="000090"/>
                </a:solidFill>
                <a:latin typeface="Arial"/>
                <a:ea typeface="+mn-ea"/>
                <a:cs typeface="Arial"/>
              </a:rPr>
              <a:t>10</a:t>
            </a:r>
            <a:r>
              <a:rPr lang="zh-CN" altLang="en-US" sz="2800" b="1" dirty="0">
                <a:solidFill>
                  <a:srgbClr val="000090"/>
                </a:solidFill>
                <a:latin typeface="Arial"/>
                <a:ea typeface="+mn-ea"/>
                <a:cs typeface="Arial"/>
              </a:rPr>
              <a:t>月</a:t>
            </a:r>
            <a:r>
              <a:rPr lang="en-US" altLang="zh-CN" sz="2800" b="1" dirty="0">
                <a:solidFill>
                  <a:srgbClr val="000090"/>
                </a:solidFill>
                <a:latin typeface="Arial"/>
                <a:ea typeface="+mn-ea"/>
                <a:cs typeface="Arial"/>
              </a:rPr>
              <a:t>30</a:t>
            </a:r>
            <a:r>
              <a:rPr lang="zh-CN" altLang="en-US" sz="2800" b="1" dirty="0">
                <a:solidFill>
                  <a:srgbClr val="000090"/>
                </a:solidFill>
                <a:latin typeface="Arial"/>
                <a:ea typeface="+mn-ea"/>
                <a:cs typeface="Arial"/>
              </a:rPr>
              <a:t>日），</a:t>
            </a:r>
            <a:r>
              <a:rPr lang="en-US" altLang="zh-CN" sz="2800" b="1" dirty="0">
                <a:solidFill>
                  <a:srgbClr val="000090"/>
                </a:solidFill>
                <a:latin typeface="Arial"/>
                <a:ea typeface="+mn-ea"/>
                <a:cs typeface="Arial"/>
              </a:rPr>
              <a:t>ENDA</a:t>
            </a:r>
            <a:r>
              <a:rPr lang="zh-CN" altLang="en-US" sz="2800" b="1" dirty="0">
                <a:solidFill>
                  <a:srgbClr val="000090"/>
                </a:solidFill>
                <a:latin typeface="Arial"/>
                <a:ea typeface="+mn-ea"/>
                <a:cs typeface="Arial"/>
              </a:rPr>
              <a:t>法案有一个宗教除外条款，此条款允许宗教组织，比如教会或者教会学校，在用工方面对同性恋，双性恋，变性者有不同对待。然而，类似规定在</a:t>
            </a:r>
            <a:r>
              <a:rPr lang="en-US" altLang="zh-CN" sz="2800" b="1" dirty="0">
                <a:solidFill>
                  <a:srgbClr val="000090"/>
                </a:solidFill>
                <a:latin typeface="Arial"/>
                <a:ea typeface="+mn-ea"/>
                <a:cs typeface="Arial"/>
              </a:rPr>
              <a:t>1964</a:t>
            </a:r>
            <a:r>
              <a:rPr lang="zh-CN" altLang="en-US" sz="2800" b="1" dirty="0">
                <a:solidFill>
                  <a:srgbClr val="000090"/>
                </a:solidFill>
                <a:latin typeface="Arial"/>
                <a:ea typeface="+mn-ea"/>
                <a:cs typeface="Arial"/>
              </a:rPr>
              <a:t>年的</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民权法案</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第七条中找不到（甚至有抵触）；第七条禁止宗教组织基于种族，性别，国籍的歧视。</a:t>
            </a:r>
            <a:endParaRPr lang="en-US" sz="2800" b="1" dirty="0">
              <a:solidFill>
                <a:srgbClr val="000090"/>
              </a:solidFill>
              <a:latin typeface="Arial"/>
              <a:ea typeface="+mn-ea"/>
              <a:cs typeface="Arial"/>
            </a:endParaRPr>
          </a:p>
        </p:txBody>
      </p:sp>
      <p:pic>
        <p:nvPicPr>
          <p:cNvPr id="4" name="Picture 3"/>
          <p:cNvPicPr>
            <a:picLocks noChangeAspect="1"/>
          </p:cNvPicPr>
          <p:nvPr/>
        </p:nvPicPr>
        <p:blipFill>
          <a:blip r:embed="rId3"/>
          <a:stretch>
            <a:fillRect/>
          </a:stretch>
        </p:blipFill>
        <p:spPr>
          <a:xfrm>
            <a:off x="218889" y="793454"/>
            <a:ext cx="4152900" cy="1676400"/>
          </a:xfrm>
          <a:prstGeom prst="rect">
            <a:avLst/>
          </a:prstGeom>
        </p:spPr>
      </p:pic>
      <p:sp>
        <p:nvSpPr>
          <p:cNvPr id="5" name="Title 1"/>
          <p:cNvSpPr txBox="1">
            <a:spLocks/>
          </p:cNvSpPr>
          <p:nvPr/>
        </p:nvSpPr>
        <p:spPr bwMode="auto">
          <a:xfrm>
            <a:off x="0" y="2659422"/>
            <a:ext cx="9144000" cy="667578"/>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600" b="1" dirty="0">
                <a:solidFill>
                  <a:srgbClr val="FFFFFF"/>
                </a:solidFill>
              </a:rPr>
              <a:t>华盛顿刀锋报</a:t>
            </a:r>
            <a:r>
              <a:rPr lang="en-US" altLang="zh-CN" sz="3600" b="1" dirty="0">
                <a:solidFill>
                  <a:srgbClr val="FFFFFF"/>
                </a:solidFill>
              </a:rPr>
              <a:t>—</a:t>
            </a:r>
            <a:r>
              <a:rPr lang="zh-CN" altLang="en-US" sz="3600" b="1" dirty="0">
                <a:solidFill>
                  <a:srgbClr val="FFFFFF"/>
                </a:solidFill>
              </a:rPr>
              <a:t>美国同性恋新闻领头报纸</a:t>
            </a:r>
            <a:endParaRPr lang="en-US" sz="3600" b="1" dirty="0">
              <a:solidFill>
                <a:srgbClr val="FFFFFF"/>
              </a:solidFill>
            </a:endParaRPr>
          </a:p>
        </p:txBody>
      </p:sp>
      <p:sp>
        <p:nvSpPr>
          <p:cNvPr id="6" name="Title 1"/>
          <p:cNvSpPr txBox="1">
            <a:spLocks/>
          </p:cNvSpPr>
          <p:nvPr/>
        </p:nvSpPr>
        <p:spPr bwMode="auto">
          <a:xfrm>
            <a:off x="4245665" y="1833244"/>
            <a:ext cx="4898335" cy="319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862180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a:t>ENDA </a:t>
            </a:r>
            <a:r>
              <a:rPr lang="zh-CN" altLang="en-US" b="1" dirty="0"/>
              <a:t>法案的遣词造句</a:t>
            </a:r>
            <a:endParaRPr lang="en-US" b="1" dirty="0"/>
          </a:p>
        </p:txBody>
      </p:sp>
      <p:sp>
        <p:nvSpPr>
          <p:cNvPr id="3" name="Rectangle 2"/>
          <p:cNvSpPr/>
          <p:nvPr/>
        </p:nvSpPr>
        <p:spPr>
          <a:xfrm>
            <a:off x="717330" y="2893084"/>
            <a:ext cx="7894983" cy="3046956"/>
          </a:xfrm>
          <a:prstGeom prst="rect">
            <a:avLst/>
          </a:prstGeom>
          <a:solidFill>
            <a:schemeClr val="accent4">
              <a:lumMod val="75000"/>
              <a:lumOff val="25000"/>
            </a:schemeClr>
          </a:solidFill>
        </p:spPr>
        <p:txBody>
          <a:bodyPr wrap="square" lIns="91407" tIns="45704" rIns="91407" bIns="45704">
            <a:spAutoFit/>
          </a:bodyPr>
          <a:lstStyle/>
          <a:p>
            <a:pPr defTabSz="457035" eaLnBrk="1" fontAlgn="auto" hangingPunct="1">
              <a:spcBef>
                <a:spcPts val="0"/>
              </a:spcBef>
              <a:spcAft>
                <a:spcPts val="0"/>
              </a:spcAft>
            </a:pPr>
            <a:r>
              <a:rPr lang="en-US" sz="3200" b="1" dirty="0">
                <a:solidFill>
                  <a:srgbClr val="FFFFFF"/>
                </a:solidFill>
                <a:latin typeface="Arial"/>
                <a:ea typeface="+mn-ea"/>
                <a:cs typeface="Arial"/>
              </a:rPr>
              <a:t>“</a:t>
            </a:r>
            <a:r>
              <a:rPr lang="zh-CN" altLang="en-US" sz="3200" dirty="0">
                <a:solidFill>
                  <a:srgbClr val="FFFFFF"/>
                </a:solidFill>
              </a:rPr>
              <a:t>用人单位因着个人（求职者，受雇人）</a:t>
            </a:r>
            <a:r>
              <a:rPr lang="zh-CN" altLang="en-US" sz="3200" dirty="0">
                <a:solidFill>
                  <a:srgbClr val="FFFF00"/>
                </a:solidFill>
              </a:rPr>
              <a:t>实际的或者被认定的性别取向或</a:t>
            </a:r>
            <a:r>
              <a:rPr lang="zh-CN" altLang="en-US" sz="3200" dirty="0">
                <a:solidFill>
                  <a:schemeClr val="bg1"/>
                </a:solidFill>
              </a:rPr>
              <a:t>性别身份而拒绝雇用任何人，或开除任何人，或在工资，工期，工作条件，就业权利方面歧视任何个人，都是非法的。</a:t>
            </a:r>
            <a:endParaRPr lang="en-US" sz="3200" dirty="0">
              <a:solidFill>
                <a:schemeClr val="bg1"/>
              </a:solidFill>
            </a:endParaRPr>
          </a:p>
          <a:p>
            <a:pPr defTabSz="457035" eaLnBrk="1" fontAlgn="auto" hangingPunct="1">
              <a:spcBef>
                <a:spcPts val="0"/>
              </a:spcBef>
              <a:spcAft>
                <a:spcPts val="0"/>
              </a:spcAft>
            </a:pPr>
            <a:endParaRPr lang="en-US" sz="3200" b="1" dirty="0">
              <a:solidFill>
                <a:srgbClr val="FFFFFF"/>
              </a:solidFill>
              <a:latin typeface="Arial"/>
              <a:ea typeface="+mn-ea"/>
              <a:cs typeface="Arial"/>
            </a:endParaRPr>
          </a:p>
        </p:txBody>
      </p:sp>
      <p:pic>
        <p:nvPicPr>
          <p:cNvPr id="4" name="Picture 3"/>
          <p:cNvPicPr>
            <a:picLocks noChangeAspect="1"/>
          </p:cNvPicPr>
          <p:nvPr/>
        </p:nvPicPr>
        <p:blipFill>
          <a:blip r:embed="rId3"/>
          <a:stretch>
            <a:fillRect/>
          </a:stretch>
        </p:blipFill>
        <p:spPr>
          <a:xfrm>
            <a:off x="0" y="0"/>
            <a:ext cx="2304478" cy="2136340"/>
          </a:xfrm>
          <a:prstGeom prst="rect">
            <a:avLst/>
          </a:prstGeom>
        </p:spPr>
      </p:pic>
    </p:spTree>
    <p:extLst>
      <p:ext uri="{BB962C8B-B14F-4D97-AF65-F5344CB8AC3E}">
        <p14:creationId xmlns:p14="http://schemas.microsoft.com/office/powerpoint/2010/main" val="17537173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sz="4000" b="1" dirty="0"/>
              <a:t>ENDA </a:t>
            </a:r>
            <a:r>
              <a:rPr lang="zh-CN" altLang="en-US" sz="4000" b="1" dirty="0"/>
              <a:t>参议院投票</a:t>
            </a:r>
            <a:r>
              <a:rPr lang="en-US" sz="4000" b="1" dirty="0"/>
              <a:t> (</a:t>
            </a:r>
            <a:r>
              <a:rPr lang="en-US" altLang="zh-CN" sz="4000" b="1" dirty="0"/>
              <a:t>20</a:t>
            </a:r>
            <a:r>
              <a:rPr lang="en-US" sz="4000" b="1" dirty="0"/>
              <a:t>13</a:t>
            </a:r>
            <a:r>
              <a:rPr lang="zh-CN" altLang="en-US" sz="4000" b="1" dirty="0"/>
              <a:t>年</a:t>
            </a:r>
            <a:r>
              <a:rPr lang="en-US" altLang="zh-CN" sz="4000" b="1" dirty="0"/>
              <a:t>11</a:t>
            </a:r>
            <a:r>
              <a:rPr lang="zh-CN" altLang="en-US" sz="4000" b="1" dirty="0"/>
              <a:t>月</a:t>
            </a:r>
            <a:r>
              <a:rPr lang="en-US" altLang="zh-CN" sz="4000" b="1" dirty="0"/>
              <a:t>5</a:t>
            </a:r>
            <a:r>
              <a:rPr lang="zh-CN" altLang="en-US" sz="4000" b="1" dirty="0"/>
              <a:t>日</a:t>
            </a:r>
            <a:r>
              <a:rPr lang="en-US" sz="4000" b="1" dirty="0"/>
              <a:t>)</a:t>
            </a:r>
          </a:p>
        </p:txBody>
      </p:sp>
      <p:sp>
        <p:nvSpPr>
          <p:cNvPr id="3" name="Title 1"/>
          <p:cNvSpPr txBox="1">
            <a:spLocks/>
          </p:cNvSpPr>
          <p:nvPr/>
        </p:nvSpPr>
        <p:spPr bwMode="auto">
          <a:xfrm>
            <a:off x="1" y="1466193"/>
            <a:ext cx="5499724" cy="4963720"/>
          </a:xfrm>
          <a:prstGeom prst="rect">
            <a:avLst/>
          </a:prstGeom>
          <a:noFill/>
          <a:ln>
            <a:no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2000" b="1" dirty="0">
                <a:solidFill>
                  <a:srgbClr val="FFFFFF"/>
                </a:solidFill>
              </a:rPr>
              <a:t>“</a:t>
            </a:r>
            <a:r>
              <a:rPr lang="zh-CN" altLang="en-US" sz="2000" b="1" dirty="0">
                <a:solidFill>
                  <a:srgbClr val="FFFFFF"/>
                </a:solidFill>
              </a:rPr>
              <a:t>以</a:t>
            </a:r>
            <a:r>
              <a:rPr lang="en-US" sz="2000" b="1" dirty="0">
                <a:solidFill>
                  <a:srgbClr val="FFFFFF"/>
                </a:solidFill>
              </a:rPr>
              <a:t>61</a:t>
            </a:r>
            <a:r>
              <a:rPr lang="zh-CN" altLang="en-US" sz="2000" b="1" dirty="0">
                <a:solidFill>
                  <a:srgbClr val="FFFFFF"/>
                </a:solidFill>
              </a:rPr>
              <a:t>票赞成</a:t>
            </a:r>
            <a:r>
              <a:rPr lang="en-US" altLang="zh-CN" sz="2000" b="1" dirty="0">
                <a:solidFill>
                  <a:srgbClr val="FFFFFF"/>
                </a:solidFill>
              </a:rPr>
              <a:t>--</a:t>
            </a:r>
            <a:r>
              <a:rPr lang="en-US" sz="2000" b="1" dirty="0">
                <a:solidFill>
                  <a:srgbClr val="FFFFFF"/>
                </a:solidFill>
              </a:rPr>
              <a:t>30</a:t>
            </a:r>
            <a:r>
              <a:rPr lang="zh-CN" altLang="en-US" sz="2000" b="1" dirty="0">
                <a:solidFill>
                  <a:srgbClr val="FFFFFF"/>
                </a:solidFill>
              </a:rPr>
              <a:t>票反对</a:t>
            </a:r>
            <a:r>
              <a:rPr lang="en-US" sz="2000" b="1" dirty="0">
                <a:solidFill>
                  <a:srgbClr val="FFFFFF"/>
                </a:solidFill>
              </a:rPr>
              <a:t>, </a:t>
            </a:r>
            <a:r>
              <a:rPr lang="zh-CN" altLang="en-US" sz="2000" b="1" dirty="0">
                <a:solidFill>
                  <a:srgbClr val="FFFFFF"/>
                </a:solidFill>
              </a:rPr>
              <a:t>参议院清除了</a:t>
            </a:r>
            <a:r>
              <a:rPr lang="en-US" altLang="zh-CN" sz="2000" b="1" dirty="0">
                <a:solidFill>
                  <a:srgbClr val="FFFFFF"/>
                </a:solidFill>
              </a:rPr>
              <a:t>《</a:t>
            </a:r>
            <a:r>
              <a:rPr lang="zh-CN" altLang="en-US" sz="2000" b="1" dirty="0">
                <a:solidFill>
                  <a:srgbClr val="FFFFFF"/>
                </a:solidFill>
              </a:rPr>
              <a:t>非歧视用工法案</a:t>
            </a:r>
            <a:r>
              <a:rPr lang="en-US" altLang="zh-CN" sz="2000" b="1" dirty="0">
                <a:solidFill>
                  <a:srgbClr val="FFFFFF"/>
                </a:solidFill>
              </a:rPr>
              <a:t>》</a:t>
            </a:r>
            <a:r>
              <a:rPr lang="zh-CN" altLang="en-US" sz="2000" b="1" dirty="0">
                <a:solidFill>
                  <a:srgbClr val="FFFFFF"/>
                </a:solidFill>
              </a:rPr>
              <a:t>在最终提交众议院决定之前的一大障碍。</a:t>
            </a:r>
            <a:r>
              <a:rPr lang="en-US" sz="2000" b="1" dirty="0">
                <a:solidFill>
                  <a:srgbClr val="FFFFFF"/>
                </a:solidFill>
              </a:rPr>
              <a:t> </a:t>
            </a:r>
            <a:r>
              <a:rPr lang="zh-CN" altLang="en-US" sz="2000" b="1" dirty="0">
                <a:solidFill>
                  <a:srgbClr val="FFFFFF"/>
                </a:solidFill>
              </a:rPr>
              <a:t>不象其他诸多版本，这个法案将“性别身份”作为一个受法律保护的类别，从而将议题大大推进了一步。根据</a:t>
            </a:r>
            <a:r>
              <a:rPr lang="en-US" altLang="zh-CN" sz="2000" b="1" dirty="0">
                <a:solidFill>
                  <a:srgbClr val="FFFFFF"/>
                </a:solidFill>
              </a:rPr>
              <a:t>61</a:t>
            </a:r>
            <a:r>
              <a:rPr lang="zh-CN" altLang="en-US" sz="2000" b="1" dirty="0">
                <a:solidFill>
                  <a:srgbClr val="FFFFFF"/>
                </a:solidFill>
              </a:rPr>
              <a:t>位参议员的意见，美国的学校，组织，公司，慈善机构将不得不收起他们在安全，利润，未来业务方面的考虑，不仅鼓励男人在工作时着装为女人（反之亦然），而且还要为他们提供为此所需的场所。</a:t>
            </a:r>
            <a:r>
              <a:rPr lang="en-US" sz="2000" b="1" dirty="0">
                <a:solidFill>
                  <a:srgbClr val="FFFFFF"/>
                </a:solidFill>
              </a:rPr>
              <a:t>“</a:t>
            </a:r>
          </a:p>
          <a:p>
            <a:pPr algn="l" defTabSz="457035"/>
            <a:endParaRPr lang="en-US" sz="2000" b="1" dirty="0">
              <a:solidFill>
                <a:srgbClr val="FFFFFF"/>
              </a:solidFill>
            </a:endParaRPr>
          </a:p>
          <a:p>
            <a:pPr algn="l" defTabSz="457035"/>
            <a:r>
              <a:rPr lang="zh-CN" altLang="en-US" sz="3200" b="1" dirty="0">
                <a:solidFill>
                  <a:srgbClr val="FFC000"/>
                </a:solidFill>
              </a:rPr>
              <a:t>宗教自由</a:t>
            </a:r>
            <a:r>
              <a:rPr lang="en-US" altLang="zh-CN" sz="3200" b="1" dirty="0">
                <a:solidFill>
                  <a:srgbClr val="FFC000"/>
                </a:solidFill>
              </a:rPr>
              <a:t>X</a:t>
            </a:r>
          </a:p>
          <a:p>
            <a:pPr algn="l" defTabSz="457035"/>
            <a:endParaRPr lang="en-US" sz="3200" b="1" dirty="0">
              <a:solidFill>
                <a:srgbClr val="FFC000"/>
              </a:solidFill>
            </a:endParaRPr>
          </a:p>
          <a:p>
            <a:pPr algn="l" defTabSz="457035"/>
            <a:r>
              <a:rPr lang="zh-CN" altLang="en-US" sz="3200" b="1" dirty="0">
                <a:solidFill>
                  <a:srgbClr val="FFC000"/>
                </a:solidFill>
              </a:rPr>
              <a:t>政治正确</a:t>
            </a:r>
            <a:r>
              <a:rPr lang="zh-CN" altLang="en-US" sz="3200" b="1" dirty="0">
                <a:solidFill>
                  <a:srgbClr val="FFC000"/>
                </a:solidFill>
                <a:sym typeface="Symbol"/>
              </a:rPr>
              <a:t></a:t>
            </a:r>
            <a:endParaRPr lang="en-US" sz="3200" b="1" dirty="0">
              <a:solidFill>
                <a:srgbClr val="FFC000"/>
              </a:solidFill>
            </a:endParaRPr>
          </a:p>
          <a:p>
            <a:pPr algn="l" defTabSz="457035"/>
            <a:endParaRPr lang="en-US" sz="2000" b="1" dirty="0">
              <a:solidFill>
                <a:srgbClr val="FFFFFF"/>
              </a:solidFil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6</a:t>
            </a:r>
            <a:r>
              <a:rPr lang="zh-CN" altLang="en-US" sz="2000" b="1" dirty="0">
                <a:solidFill>
                  <a:srgbClr val="FFFFFF"/>
                </a:solidFill>
              </a:rPr>
              <a:t>日</a:t>
            </a:r>
            <a:endParaRPr lang="en-US" sz="2000" b="1" dirty="0">
              <a:solidFill>
                <a:srgbClr val="FFFFFF"/>
              </a:solidFil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6763">
            <a:off x="5897532" y="1936690"/>
            <a:ext cx="3560103" cy="3549873"/>
          </a:xfrm>
          <a:prstGeom prst="rect">
            <a:avLst/>
          </a:prstGeom>
        </p:spPr>
      </p:pic>
    </p:spTree>
    <p:extLst>
      <p:ext uri="{BB962C8B-B14F-4D97-AF65-F5344CB8AC3E}">
        <p14:creationId xmlns:p14="http://schemas.microsoft.com/office/powerpoint/2010/main" val="3806854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7</a:t>
            </a:r>
            <a:r>
              <a:rPr lang="zh-CN" altLang="en-US" sz="2000" b="1" dirty="0">
                <a:solidFill>
                  <a:srgbClr val="FFFFFF"/>
                </a:solidFill>
              </a:rPr>
              <a:t>日</a:t>
            </a:r>
            <a:endParaRPr lang="en-US" sz="2000" b="1" dirty="0">
              <a:solidFill>
                <a:srgbClr val="FFFFFF"/>
              </a:solidFill>
            </a:endParaRPr>
          </a:p>
        </p:txBody>
      </p:sp>
      <p:pic>
        <p:nvPicPr>
          <p:cNvPr id="3" name="Picture 2"/>
          <p:cNvPicPr>
            <a:picLocks noChangeAspect="1"/>
          </p:cNvPicPr>
          <p:nvPr/>
        </p:nvPicPr>
        <p:blipFill>
          <a:blip r:embed="rId3"/>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669219"/>
          </a:xfrm>
          <a:noFill/>
          <a:ln>
            <a:noFill/>
          </a:ln>
        </p:spPr>
        <p:txBody>
          <a:bodyPr vert="horz" wrap="square" lIns="91407" tIns="45704" rIns="91407" bIns="45704" numCol="1" anchor="ctr" anchorCtr="0" compatLnSpc="1">
            <a:prstTxWarp prst="textNoShape">
              <a:avLst/>
            </a:prstTxWarp>
          </a:bodyPr>
          <a:lstStyle/>
          <a:p>
            <a:pPr defTabSz="457035"/>
            <a:r>
              <a:rPr lang="zh-CN" altLang="en-US" sz="3600" b="1" kern="1200" dirty="0">
                <a:effectLst>
                  <a:glow rad="152400">
                    <a:schemeClr val="tx1"/>
                  </a:glow>
                </a:effectLst>
              </a:rPr>
              <a:t>众议院发言人约翰（</a:t>
            </a:r>
            <a:r>
              <a:rPr lang="en-US" sz="3600" b="1" kern="1200" dirty="0">
                <a:effectLst>
                  <a:glow rad="152400">
                    <a:schemeClr val="tx1"/>
                  </a:glow>
                </a:effectLst>
              </a:rPr>
              <a:t> John Boehner</a:t>
            </a:r>
            <a:r>
              <a:rPr lang="zh-CN" altLang="en-US" sz="3600" b="1" kern="1200" dirty="0">
                <a:effectLst>
                  <a:glow rad="152400">
                    <a:schemeClr val="tx1"/>
                  </a:glow>
                </a:effectLst>
              </a:rPr>
              <a:t>）</a:t>
            </a:r>
            <a:endParaRPr lang="en-US" sz="3600" b="1" kern="1200" dirty="0">
              <a:effectLst>
                <a:glow rad="152400">
                  <a:schemeClr val="tx1"/>
                </a:glow>
              </a:effectLst>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defTabSz="457035">
              <a:defRPr sz="3600" b="1">
                <a:solidFill>
                  <a:schemeClr val="bg1"/>
                </a:solidFill>
                <a:effectLst>
                  <a:glow rad="1524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035" algn="ctr" eaLnBrk="0" fontAlgn="base" hangingPunct="0">
              <a:spcBef>
                <a:spcPct val="0"/>
              </a:spcBef>
              <a:spcAft>
                <a:spcPct val="0"/>
              </a:spcAft>
              <a:defRPr sz="4400">
                <a:solidFill>
                  <a:schemeClr val="tx2"/>
                </a:solidFill>
                <a:latin typeface="Times New Roman" pitchFamily="-112" charset="0"/>
              </a:defRPr>
            </a:lvl6pPr>
            <a:lvl7pPr marL="914071" algn="ctr" eaLnBrk="0" fontAlgn="base" hangingPunct="0">
              <a:spcBef>
                <a:spcPct val="0"/>
              </a:spcBef>
              <a:spcAft>
                <a:spcPct val="0"/>
              </a:spcAft>
              <a:defRPr sz="4400">
                <a:solidFill>
                  <a:schemeClr val="tx2"/>
                </a:solidFill>
                <a:latin typeface="Times New Roman" pitchFamily="-112" charset="0"/>
              </a:defRPr>
            </a:lvl7pPr>
            <a:lvl8pPr marL="1371110" algn="ctr" eaLnBrk="0" fontAlgn="base" hangingPunct="0">
              <a:spcBef>
                <a:spcPct val="0"/>
              </a:spcBef>
              <a:spcAft>
                <a:spcPct val="0"/>
              </a:spcAft>
              <a:defRPr sz="4400">
                <a:solidFill>
                  <a:schemeClr val="tx2"/>
                </a:solidFill>
                <a:latin typeface="Times New Roman" pitchFamily="-112" charset="0"/>
              </a:defRPr>
            </a:lvl8pPr>
            <a:lvl9pPr marL="1828146"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zh-CN" altLang="en-US" dirty="0"/>
              <a:t>发言人认为这个法案将会增加许多本不必要的诉讼，进而影响就业，特别是小公司的就业。发言人始终认为，现有法律其实已经对（同性恋）有保护。</a:t>
            </a:r>
            <a:endParaRPr lang="en-US" dirty="0"/>
          </a:p>
          <a:p>
            <a:endParaRPr lang="en-US" dirty="0"/>
          </a:p>
        </p:txBody>
      </p:sp>
    </p:spTree>
    <p:extLst>
      <p:ext uri="{BB962C8B-B14F-4D97-AF65-F5344CB8AC3E}">
        <p14:creationId xmlns:p14="http://schemas.microsoft.com/office/powerpoint/2010/main" val="41557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6000" b="1" dirty="0"/>
              <a:t>要点</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152400">
                    <a:srgbClr val="000000"/>
                  </a:glow>
                </a:effectLst>
              </a:rPr>
              <a:t>在苦难中，以忠心替代畏惧，因为耶稣确切知道你的感受！</a:t>
            </a:r>
            <a:endParaRPr lang="en-US" sz="4800" b="1" dirty="0">
              <a:solidFill>
                <a:srgbClr val="FFFFFF"/>
              </a:solidFill>
              <a:effectLst>
                <a:glow rad="152400">
                  <a:srgbClr val="000000"/>
                </a:glow>
              </a:effectLst>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r>
              <a:rPr lang="zh-CN" altLang="en-US" sz="4000" b="1" dirty="0">
                <a:solidFill>
                  <a:srgbClr val="FFFFFF"/>
                </a:solidFill>
                <a:effectLst>
                  <a:glow rad="152400">
                    <a:srgbClr val="000000"/>
                  </a:glow>
                </a:effectLst>
              </a:rPr>
              <a:t>准备好了吗</a:t>
            </a:r>
            <a:r>
              <a:rPr lang="en-US" sz="4000" b="1" dirty="0">
                <a:solidFill>
                  <a:srgbClr val="FFFFFF"/>
                </a:solidFill>
                <a:effectLst>
                  <a:glow rad="152400">
                    <a:srgbClr val="000000"/>
                  </a:glow>
                </a:effectLst>
              </a:rPr>
              <a:t>?</a:t>
            </a:r>
          </a:p>
        </p:txBody>
      </p:sp>
    </p:spTree>
    <p:extLst>
      <p:ext uri="{BB962C8B-B14F-4D97-AF65-F5344CB8AC3E}">
        <p14:creationId xmlns:p14="http://schemas.microsoft.com/office/powerpoint/2010/main" val="35884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zh-CN" altLang="en-US" sz="5400" b="1" dirty="0"/>
              <a:t>你现在如何</a:t>
            </a:r>
            <a:br>
              <a:rPr lang="en-US" altLang="zh-CN" sz="5400" b="1" dirty="0"/>
            </a:br>
            <a:r>
              <a:rPr lang="zh-CN" altLang="en-US" sz="5400" b="1" dirty="0"/>
              <a:t>受苦？</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defTabSz="457035">
              <a:buFont typeface="+mj-lt"/>
              <a:buAutoNum type="arabicPeriod"/>
            </a:pPr>
            <a:r>
              <a:rPr lang="zh-CN" altLang="en-US" sz="4000" b="1" dirty="0">
                <a:solidFill>
                  <a:srgbClr val="FFFFFF"/>
                </a:solidFill>
              </a:rPr>
              <a:t>耶稣知晓你在受苦</a:t>
            </a:r>
            <a:r>
              <a:rPr lang="en-US" sz="4000" b="1" dirty="0">
                <a:solidFill>
                  <a:srgbClr val="FFFFFF"/>
                </a:solidFill>
              </a:rPr>
              <a:t>.</a:t>
            </a:r>
          </a:p>
          <a:p>
            <a:pPr marL="830007" lvl="3" indent="-830007" algn="l" defTabSz="457035">
              <a:buFont typeface="+mj-lt"/>
              <a:buAutoNum type="arabicPeriod"/>
            </a:pPr>
            <a:r>
              <a:rPr lang="zh-CN" altLang="en-US" sz="4000" b="1" dirty="0">
                <a:solidFill>
                  <a:srgbClr val="FFFFFF"/>
                </a:solidFill>
              </a:rPr>
              <a:t>不要害怕为基督受苦。</a:t>
            </a:r>
            <a:endParaRPr lang="en-US" sz="4000" b="1" dirty="0">
              <a:solidFill>
                <a:srgbClr val="FFFFFF"/>
              </a:solidFill>
            </a:endParaRPr>
          </a:p>
          <a:p>
            <a:pPr marL="830007" lvl="3" indent="-830007" algn="l" defTabSz="457035">
              <a:buFont typeface="+mj-lt"/>
              <a:buAutoNum type="arabicPeriod"/>
            </a:pPr>
            <a:r>
              <a:rPr lang="zh-CN" altLang="en-US" sz="4000" b="1" dirty="0">
                <a:solidFill>
                  <a:srgbClr val="FFFFFF"/>
                </a:solidFill>
              </a:rPr>
              <a:t>不论结果如何，要忠心</a:t>
            </a:r>
            <a:r>
              <a:rPr lang="en-US" sz="4000" b="1" dirty="0">
                <a:solidFill>
                  <a:srgbClr val="FFFFFF"/>
                </a:solidFill>
              </a:rPr>
              <a:t>.</a:t>
            </a:r>
            <a:endParaRPr lang="en-US" sz="8800" b="1" dirty="0">
              <a:solidFill>
                <a:srgbClr val="FFFFFF"/>
              </a:solidFill>
            </a:endParaRPr>
          </a:p>
        </p:txBody>
      </p:sp>
    </p:spTree>
    <p:extLst>
      <p:ext uri="{BB962C8B-B14F-4D97-AF65-F5344CB8AC3E}">
        <p14:creationId xmlns:p14="http://schemas.microsoft.com/office/powerpoint/2010/main" val="14702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印度</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
        <p:nvSpPr>
          <p:cNvPr id="6" name="Rectangle 6"/>
          <p:cNvSpPr>
            <a:spLocks noChangeArrowheads="1"/>
          </p:cNvSpPr>
          <p:nvPr/>
        </p:nvSpPr>
        <p:spPr bwMode="auto">
          <a:xfrm>
            <a:off x="919843" y="5861957"/>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Tree>
    <p:extLst>
      <p:ext uri="{BB962C8B-B14F-4D97-AF65-F5344CB8AC3E}">
        <p14:creationId xmlns:p14="http://schemas.microsoft.com/office/powerpoint/2010/main" val="37763261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11" y="-6003"/>
            <a:ext cx="8403115" cy="6864003"/>
          </a:xfrm>
          <a:prstGeom prst="rect">
            <a:avLst/>
          </a:prstGeom>
          <a:noFill/>
          <a:extLst>
            <a:ext uri="{909E8E84-426E-40dd-AFC4-6F175D3DCCD1}">
              <a14:hiddenFill xmlns:a14="http://schemas.microsoft.com/office/drawing/2010/main" xmlns="">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zh-CN" altLang="en-US" b="1" dirty="0">
                <a:solidFill>
                  <a:srgbClr val="FFFFFF"/>
                </a:solidFill>
              </a:rPr>
              <a:t>被烧毁的教堂</a:t>
            </a:r>
            <a:endParaRPr lang="en-US" b="1" dirty="0">
              <a:solidFill>
                <a:srgbClr val="FFFFFF"/>
              </a:solidFill>
            </a:endParaRPr>
          </a:p>
        </p:txBody>
      </p:sp>
    </p:spTree>
    <p:extLst>
      <p:ext uri="{BB962C8B-B14F-4D97-AF65-F5344CB8AC3E}">
        <p14:creationId xmlns:p14="http://schemas.microsoft.com/office/powerpoint/2010/main" val="276765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黑体" pitchFamily="49" charset="-122"/>
                <a:ea typeface="黑体" pitchFamily="49" charset="-122"/>
              </a:rPr>
              <a:t>耶稣持有对各大教会的</a:t>
            </a:r>
            <a:r>
              <a:rPr lang="en-US" b="1" dirty="0">
                <a:latin typeface="黑体" pitchFamily="49" charset="-122"/>
                <a:ea typeface="黑体" pitchFamily="49" charset="-122"/>
              </a:rPr>
              <a:t> </a:t>
            </a:r>
            <a:r>
              <a:rPr lang="zh-SG" altLang="en-US" b="1" dirty="0">
                <a:latin typeface="黑体" pitchFamily="49" charset="-122"/>
                <a:ea typeface="黑体" pitchFamily="49" charset="-122"/>
              </a:rPr>
              <a:t>权威</a:t>
            </a:r>
            <a:endParaRPr lang="en-US" b="1" dirty="0">
              <a:latin typeface="黑体" pitchFamily="49" charset="-122"/>
              <a:ea typeface="黑体" pitchFamily="49" charset="-122"/>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770476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6225"/>
            <a:ext cx="8458200" cy="6362700"/>
          </a:xfrm>
          <a:prstGeom prst="rect">
            <a:avLst/>
          </a:prstGeom>
          <a:noFill/>
          <a:extLst>
            <a:ext uri="{909E8E84-426E-40dd-AFC4-6F175D3DCCD1}">
              <a14:hiddenFill xmlns:a14="http://schemas.microsoft.com/office/drawing/2010/main" xmlns="">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zh-SG" altLang="en-US" sz="4000" b="1" dirty="0">
                <a:solidFill>
                  <a:schemeClr val="bg1"/>
                </a:solidFill>
              </a:rPr>
              <a:t>火</a:t>
            </a:r>
            <a:r>
              <a:rPr lang="zh-CN" altLang="en-US" sz="4000" b="1" dirty="0">
                <a:solidFill>
                  <a:schemeClr val="bg1"/>
                </a:solidFill>
              </a:rPr>
              <a:t>灾</a:t>
            </a:r>
            <a:r>
              <a:rPr lang="zh-SG" altLang="en-US" sz="4000" b="1" dirty="0">
                <a:solidFill>
                  <a:schemeClr val="bg1"/>
                </a:solidFill>
              </a:rPr>
              <a:t>毀</a:t>
            </a:r>
            <a:r>
              <a:rPr lang="zh-CN" altLang="en-US" sz="4000" b="1" dirty="0">
                <a:solidFill>
                  <a:schemeClr val="bg1"/>
                </a:solidFill>
              </a:rPr>
              <a:t>损教堂</a:t>
            </a:r>
            <a:endParaRPr lang="en-US" sz="4000" b="1" dirty="0">
              <a:solidFill>
                <a:schemeClr val="bg1"/>
              </a:solidFill>
            </a:endParaRPr>
          </a:p>
        </p:txBody>
      </p:sp>
    </p:spTree>
    <p:extLst>
      <p:ext uri="{BB962C8B-B14F-4D97-AF65-F5344CB8AC3E}">
        <p14:creationId xmlns:p14="http://schemas.microsoft.com/office/powerpoint/2010/main" val="1894729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5900"/>
            <a:ext cx="9255667"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zh-CN" altLang="en-US" b="1" dirty="0"/>
              <a:t>有些</a:t>
            </a:r>
            <a:br>
              <a:rPr lang="en-US" altLang="zh-CN" b="1" dirty="0"/>
            </a:br>
            <a:r>
              <a:rPr lang="zh-CN" altLang="en-US" b="1" dirty="0"/>
              <a:t>基督徒</a:t>
            </a:r>
            <a:r>
              <a:rPr lang="zh-SG" altLang="en-US" b="1" dirty="0"/>
              <a:t>幸存</a:t>
            </a:r>
            <a:endParaRPr lang="en-US" b="1" dirty="0"/>
          </a:p>
        </p:txBody>
      </p:sp>
    </p:spTree>
    <p:extLst>
      <p:ext uri="{BB962C8B-B14F-4D97-AF65-F5344CB8AC3E}">
        <p14:creationId xmlns:p14="http://schemas.microsoft.com/office/powerpoint/2010/main" val="10095760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zh-CN" altLang="en-US" dirty="0">
                <a:solidFill>
                  <a:srgbClr val="FFFFFF"/>
                </a:solidFill>
              </a:rPr>
              <a:t>有些归天国</a:t>
            </a:r>
            <a:endParaRPr lang="en-US" dirty="0">
              <a:solidFill>
                <a:srgbClr val="FFFFFF"/>
              </a:solidFill>
            </a:endParaRPr>
          </a:p>
        </p:txBody>
      </p:sp>
    </p:spTree>
    <p:extLst>
      <p:ext uri="{BB962C8B-B14F-4D97-AF65-F5344CB8AC3E}">
        <p14:creationId xmlns:p14="http://schemas.microsoft.com/office/powerpoint/2010/main" val="9858137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别 迦 摩</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别 迦 摩</a:t>
            </a:r>
            <a:r>
              <a:rPr lang="en-US" sz="7200" dirty="0">
                <a:solidFill>
                  <a:schemeClr val="bg1"/>
                </a:solidFill>
                <a:latin typeface="Arial" charset="0"/>
                <a:ea typeface="Osaka" charset="0"/>
                <a:cs typeface="Arial" charset="0"/>
              </a:rPr>
              <a:t> 2:12-17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317551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zh-CN" altLang="en-US" b="1" i="1" dirty="0">
                <a:solidFill>
                  <a:schemeClr val="tx1"/>
                </a:solidFill>
                <a:latin typeface="Lucida Handwriting" charset="0"/>
                <a:ea typeface="ＭＳ Ｐゴシック" charset="0"/>
              </a:rPr>
              <a:t>亲爱的</a:t>
            </a:r>
            <a:r>
              <a:rPr lang="zh-SG" altLang="en-US" b="1" i="1" dirty="0">
                <a:solidFill>
                  <a:schemeClr val="tx1"/>
                </a:solidFill>
                <a:latin typeface="Lucida Handwriting" charset="0"/>
                <a:ea typeface="ＭＳ Ｐゴシック" charset="0"/>
              </a:rPr>
              <a:t>别 迦 摩</a:t>
            </a:r>
            <a:r>
              <a:rPr lang="en-US" altLang="en-US" b="1" i="1" dirty="0">
                <a:solidFill>
                  <a:schemeClr val="tx1"/>
                </a:solidFill>
                <a:latin typeface="Lucida Handwriting" charset="0"/>
                <a:ea typeface="ＭＳ Ｐゴシック" charset="0"/>
              </a:rPr>
              <a:t> </a:t>
            </a:r>
            <a:r>
              <a:rPr lang="zh-CN" altLang="en-US" b="1" i="1" dirty="0">
                <a:solidFill>
                  <a:schemeClr val="tx1"/>
                </a:solidFill>
                <a:latin typeface="Lucida Handwriting" charset="0"/>
                <a:ea typeface="ＭＳ Ｐゴシック" charset="0"/>
              </a:rPr>
              <a:t>教会</a:t>
            </a:r>
            <a:r>
              <a:rPr lang="en-US" altLang="zh-CN" b="1" i="1" dirty="0">
                <a:solidFill>
                  <a:schemeClr val="tx1"/>
                </a:solidFill>
                <a:latin typeface="Lucida Handwriting" charset="0"/>
                <a:ea typeface="ＭＳ Ｐゴシック" charset="0"/>
              </a:rPr>
              <a:t>…</a:t>
            </a:r>
            <a:r>
              <a:rPr lang="en-US" altLang="en-US" b="1" i="1" dirty="0">
                <a:solidFill>
                  <a:schemeClr val="tx1"/>
                </a:solidFill>
                <a:latin typeface="Lucida Handwriting" charset="0"/>
                <a:ea typeface="ＭＳ Ｐゴシック" charset="0"/>
              </a:rPr>
              <a:t>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zh-CN" altLang="en-US" sz="4000" b="1" dirty="0">
                <a:latin typeface="Times Roman Bold" charset="0"/>
                <a:ea typeface="ＭＳ Ｐゴシック" charset="0"/>
              </a:rPr>
              <a:t>妥协但继续的教会</a:t>
            </a:r>
            <a:endParaRPr lang="en-US" sz="4000" b="1" dirty="0">
              <a:latin typeface="Times Roman Bold" charset="0"/>
              <a:ea typeface="ＭＳ Ｐゴシック"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spid="_x0000_s2121" name="Document" r:id="rId4" imgW="1505712" imgH="664464" progId="Word.Document.8">
                  <p:embed/>
                </p:oleObj>
              </mc:Choice>
              <mc:Fallback>
                <p:oleObj name="Document" r:id="rId4" imgW="1505712" imgH="664464" progId="Word.Document.8">
                  <p:embed/>
                  <p:pic>
                    <p:nvPicPr>
                      <p:cNvPr id="0"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CC0066">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91660381"/>
      </p:ext>
    </p:extLst>
  </p:cSld>
  <p:clrMapOvr>
    <a:overrideClrMapping bg1="dk2" tx1="lt1" bg2="dk1" tx2="lt2" accent1="accent1" accent2="accent2" accent3="accent3" accent4="accent4" accent5="accent5" accent6="accent6" hlink="hlink" folHlink="folHlink"/>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77352" y="2304005"/>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p:cNvGrpSpPr>
            <a:grpSpLocks/>
          </p:cNvGrpSpPr>
          <p:nvPr/>
        </p:nvGrpSpPr>
        <p:grpSpPr bwMode="auto">
          <a:xfrm>
            <a:off x="2736056"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235993" y="1609904"/>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20021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106772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若 不 悔 改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 就 快 临 到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你 那 里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用 我 口 中 的 剑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攻 击 他 们</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476375" y="563689"/>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196103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必 将 那 隐 藏 的 吗 哪 赐 给 他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并 赐 他 一 块 白 石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石 上 写 着 新 名</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9282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833464"/>
            <a:ext cx="8229600" cy="624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TW" altLang="en-US" sz="4000" b="1" baseline="30000" dirty="0">
                <a:solidFill>
                  <a:srgbClr val="000000"/>
                </a:solidFill>
                <a:latin typeface="Arial" charset="0"/>
              </a:rPr>
              <a:t>“你要写信给在别迦摩教会的使者， 说： ‘那有一把两刃利剑的， 这样说： </a:t>
            </a:r>
            <a:r>
              <a:rPr lang="en-US" altLang="zh-TW" sz="4000" b="1" baseline="30000" dirty="0">
                <a:solidFill>
                  <a:srgbClr val="000000"/>
                </a:solidFill>
                <a:latin typeface="Arial" charset="0"/>
              </a:rPr>
              <a:t>13 </a:t>
            </a:r>
            <a:r>
              <a:rPr lang="zh-TW" altLang="en-US" sz="4000" b="1" baseline="30000" dirty="0">
                <a:solidFill>
                  <a:srgbClr val="000000"/>
                </a:solidFill>
                <a:latin typeface="Arial" charset="0"/>
              </a:rPr>
              <a:t>我知道你居住的地方， 就是撒但王座所在的地方。 当我忠心的见证人安提帕在你们那里， 就是在撒但居住的地方被杀的那些日子， 你还持守我的名， 没有否认对我的信仰。 </a:t>
            </a:r>
            <a:r>
              <a:rPr lang="en-US" altLang="zh-TW" sz="4000" b="1" baseline="30000" dirty="0">
                <a:solidFill>
                  <a:srgbClr val="000000"/>
                </a:solidFill>
                <a:latin typeface="Arial" charset="0"/>
              </a:rPr>
              <a:t>14 </a:t>
            </a:r>
            <a:r>
              <a:rPr lang="zh-TW" altLang="en-US" sz="4000" b="1" baseline="30000" dirty="0">
                <a:solidFill>
                  <a:srgbClr val="000000"/>
                </a:solidFill>
                <a:latin typeface="Arial" charset="0"/>
              </a:rPr>
              <a:t>然而有几件事我要责备你， 因为在你那里有些人持守巴兰的教训。 这巴兰曾经教导巴勒把绊脚石放在以色列人面前， 叫他们吃祭过偶像的食物， 并且行淫乱。 </a:t>
            </a:r>
            <a:r>
              <a:rPr lang="en-US" altLang="zh-TW" sz="4000" b="1" baseline="30000" dirty="0">
                <a:solidFill>
                  <a:srgbClr val="000000"/>
                </a:solidFill>
                <a:latin typeface="Arial" charset="0"/>
              </a:rPr>
              <a:t>15 </a:t>
            </a:r>
            <a:r>
              <a:rPr lang="zh-TW" altLang="en-US" sz="4000" b="1" baseline="30000" dirty="0">
                <a:solidFill>
                  <a:srgbClr val="000000"/>
                </a:solidFill>
                <a:latin typeface="Arial" charset="0"/>
              </a:rPr>
              <a:t>同样， 你也有些人持守尼哥拉党的教训。 </a:t>
            </a:r>
            <a:r>
              <a:rPr lang="en-US" altLang="zh-TW" sz="4000" b="1" baseline="30000" dirty="0">
                <a:solidFill>
                  <a:srgbClr val="000000"/>
                </a:solidFill>
                <a:latin typeface="Arial" charset="0"/>
              </a:rPr>
              <a:t>16 </a:t>
            </a:r>
            <a:r>
              <a:rPr lang="zh-TW" altLang="en-US" sz="4000" b="1" baseline="30000" dirty="0">
                <a:solidFill>
                  <a:srgbClr val="000000"/>
                </a:solidFill>
                <a:latin typeface="Arial" charset="0"/>
              </a:rPr>
              <a:t>所以， 你应当悔改； 如果不悔改， 我就很快地来到你们那里， 用我口中的剑跟他们作战。 </a:t>
            </a:r>
            <a:r>
              <a:rPr lang="en-US" altLang="zh-TW" sz="4000" b="1" baseline="30000" dirty="0">
                <a:solidFill>
                  <a:srgbClr val="000000"/>
                </a:solidFill>
                <a:latin typeface="Arial" charset="0"/>
              </a:rPr>
              <a:t>17 </a:t>
            </a:r>
            <a:r>
              <a:rPr lang="zh-TW" altLang="en-US" sz="4000" b="1" baseline="30000" dirty="0">
                <a:solidFill>
                  <a:srgbClr val="000000"/>
                </a:solidFill>
                <a:latin typeface="Arial" charset="0"/>
              </a:rPr>
              <a:t>圣灵向众教会所说的话， 有耳的就应当听。 得胜的， 我必定把那隐藏的吗哪赐给他， 并且赐他一块白石， 石上写着新的名字， 这名字除了那领受的人以外， 是没有人能知道的。’ </a:t>
            </a:r>
            <a:endParaRPr lang="en-US" sz="3200" b="1" dirty="0">
              <a:solidFill>
                <a:srgbClr val="000000"/>
              </a:solidFill>
              <a:latin typeface="Times New Roman" charset="0"/>
            </a:endParaRPr>
          </a:p>
        </p:txBody>
      </p:sp>
      <p:sp>
        <p:nvSpPr>
          <p:cNvPr id="18435" name="Text Box 3"/>
          <p:cNvSpPr txBox="1">
            <a:spLocks noChangeArrowheads="1"/>
          </p:cNvSpPr>
          <p:nvPr/>
        </p:nvSpPr>
        <p:spPr bwMode="auto">
          <a:xfrm>
            <a:off x="1676400" y="-76200"/>
            <a:ext cx="6553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2800" b="1" dirty="0">
                <a:solidFill>
                  <a:srgbClr val="000000"/>
                </a:solidFill>
                <a:latin typeface="Arial" charset="0"/>
              </a:rPr>
              <a:t>别 迦 摩 </a:t>
            </a:r>
            <a:r>
              <a:rPr lang="en-US" altLang="zh-TW" sz="2800" b="1" dirty="0">
                <a:solidFill>
                  <a:srgbClr val="000000"/>
                </a:solidFill>
                <a:latin typeface="Arial" charset="0"/>
              </a:rPr>
              <a:t>(</a:t>
            </a:r>
            <a:r>
              <a:rPr lang="zh-TW" altLang="en-US" sz="2800" b="1" dirty="0">
                <a:solidFill>
                  <a:srgbClr val="000000"/>
                </a:solidFill>
                <a:latin typeface="Arial" charset="0"/>
              </a:rPr>
              <a:t>启</a:t>
            </a:r>
            <a:r>
              <a:rPr lang="en-US" altLang="zh-TW" sz="2800" b="1" dirty="0">
                <a:solidFill>
                  <a:srgbClr val="000000"/>
                </a:solidFill>
                <a:latin typeface="Arial" charset="0"/>
              </a:rPr>
              <a:t>2:12-17)</a:t>
            </a:r>
            <a:endParaRPr lang="en-US" sz="1600" dirty="0">
              <a:solidFill>
                <a:srgbClr val="000000"/>
              </a:solidFill>
              <a:latin typeface="Times New Roman" charset="0"/>
            </a:endParaRPr>
          </a:p>
        </p:txBody>
      </p:sp>
    </p:spTree>
    <p:extLst>
      <p:ext uri="{BB962C8B-B14F-4D97-AF65-F5344CB8AC3E}">
        <p14:creationId xmlns:p14="http://schemas.microsoft.com/office/powerpoint/2010/main" val="4160300264"/>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p:txBody>
          <a:bodyPr/>
          <a:lstStyle/>
          <a:p>
            <a:r>
              <a:rPr lang="zh-CN" altLang="en-US" b="1" dirty="0">
                <a:latin typeface="Arial" charset="0"/>
                <a:ea typeface="ＭＳ Ｐゴシック" charset="0"/>
              </a:rPr>
              <a:t>基督的命令</a:t>
            </a:r>
            <a:endParaRPr lang="en-US" b="1" dirty="0">
              <a:latin typeface="Times New Roman" charset="0"/>
              <a:ea typeface="ＭＳ Ｐゴシック" charset="0"/>
            </a:endParaRPr>
          </a:p>
        </p:txBody>
      </p:sp>
      <p:sp>
        <p:nvSpPr>
          <p:cNvPr id="27650" name="Rectangle 3"/>
          <p:cNvSpPr>
            <a:spLocks noGrp="1" noChangeArrowheads="1"/>
          </p:cNvSpPr>
          <p:nvPr>
            <p:ph type="subTitle" idx="1"/>
          </p:nvPr>
        </p:nvSpPr>
        <p:spPr>
          <a:xfrm>
            <a:off x="529149" y="3886200"/>
            <a:ext cx="8125387" cy="1752600"/>
          </a:xfrm>
        </p:spPr>
        <p:txBody>
          <a:bodyPr/>
          <a:lstStyle/>
          <a:p>
            <a:r>
              <a:rPr lang="zh-CN" altLang="en-US" b="1" dirty="0">
                <a:latin typeface="Arial" charset="0"/>
                <a:ea typeface="ＭＳ Ｐゴシック" charset="0"/>
                <a:cs typeface="Arial" charset="0"/>
              </a:rPr>
              <a:t>耶稣告诉约翰：</a:t>
            </a:r>
            <a:endParaRPr lang="en-US" altLang="zh-CN" b="1" dirty="0">
              <a:latin typeface="Arial" charset="0"/>
              <a:ea typeface="ＭＳ Ｐゴシック" charset="0"/>
              <a:cs typeface="Arial" charset="0"/>
            </a:endParaRPr>
          </a:p>
          <a:p>
            <a:br>
              <a:rPr lang="en-US" b="1" dirty="0">
                <a:latin typeface="Arial" charset="0"/>
                <a:ea typeface="ＭＳ Ｐゴシック" charset="0"/>
                <a:cs typeface="Arial" charset="0"/>
              </a:rPr>
            </a:br>
            <a:r>
              <a:rPr lang="en-US" b="1" dirty="0">
                <a:latin typeface="Arial" charset="0"/>
                <a:ea typeface="ＭＳ Ｐゴシック" charset="0"/>
                <a:cs typeface="Arial" charset="0"/>
              </a:rPr>
              <a:t>"</a:t>
            </a:r>
            <a:r>
              <a:rPr lang="zh-TW" altLang="en-US" b="1" i="1" dirty="0">
                <a:latin typeface="Arial" charset="0"/>
                <a:ea typeface="ＭＳ Ｐゴシック" charset="0"/>
                <a:cs typeface="Arial" charset="0"/>
              </a:rPr>
              <a:t>你要写信给在别迦摩教会的使者</a:t>
            </a:r>
            <a:r>
              <a:rPr lang="en-US" altLang="ja-JP" b="1" dirty="0">
                <a:latin typeface="Arial" charset="0"/>
                <a:ea typeface="ＭＳ Ｐゴシック" charset="0"/>
                <a:cs typeface="Arial" charset="0"/>
              </a:rPr>
              <a:t>" (2:12)</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1369491117"/>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990600" y="1341438"/>
            <a:ext cx="7954963" cy="1143000"/>
          </a:xfrm>
        </p:spPr>
        <p:txBody>
          <a:bodyPr/>
          <a:lstStyle/>
          <a:p>
            <a:r>
              <a:rPr lang="zh-CN" altLang="en-US" b="1" dirty="0">
                <a:latin typeface="Arial" charset="0"/>
                <a:ea typeface="ＭＳ Ｐゴシック" charset="0"/>
              </a:rPr>
              <a:t>基督的赞扬</a:t>
            </a:r>
            <a:endParaRPr lang="en-US" b="1" dirty="0">
              <a:latin typeface="Times New Roman" charset="0"/>
              <a:ea typeface="ＭＳ Ｐゴシック" charset="0"/>
            </a:endParaRPr>
          </a:p>
        </p:txBody>
      </p:sp>
      <p:sp>
        <p:nvSpPr>
          <p:cNvPr id="28674" name="Rectangle 3"/>
          <p:cNvSpPr>
            <a:spLocks noGrp="1" noChangeArrowheads="1"/>
          </p:cNvSpPr>
          <p:nvPr>
            <p:ph type="subTitle" idx="1"/>
          </p:nvPr>
        </p:nvSpPr>
        <p:spPr>
          <a:xfrm>
            <a:off x="914400" y="3886200"/>
            <a:ext cx="7239000" cy="2819400"/>
          </a:xfrm>
        </p:spPr>
        <p:txBody>
          <a:bodyPr/>
          <a:lstStyle/>
          <a:p>
            <a:r>
              <a:rPr lang="en-US" altLang="ja-JP" b="1" dirty="0">
                <a:latin typeface="Arial" charset="0"/>
                <a:ea typeface="ＭＳ Ｐゴシック" charset="0"/>
              </a:rPr>
              <a:t>2:13 "</a:t>
            </a:r>
            <a:r>
              <a:rPr lang="zh-TW" altLang="en-US" b="1" dirty="0">
                <a:latin typeface="Arial" charset="0"/>
                <a:ea typeface="ＭＳ Ｐゴシック" charset="0"/>
              </a:rPr>
              <a:t>我知道你居住的地方， 就是撒但王座所在的地方。 当我忠心的见证人安提帕在你们那里， 就是在撒但居住的地方被杀的那些日子， 你还持守我的名， 没有否认对我的信仰。</a:t>
            </a:r>
            <a:r>
              <a:rPr lang="en-US" altLang="ja-JP" b="1" dirty="0">
                <a:latin typeface="Arial" charset="0"/>
                <a:ea typeface="ＭＳ Ｐゴシック" charset="0"/>
              </a:rPr>
              <a:t>"</a:t>
            </a:r>
            <a:endParaRPr lang="en-US" b="1" dirty="0">
              <a:latin typeface="Times New Roman" charset="0"/>
              <a:ea typeface="ＭＳ Ｐゴシック" charset="0"/>
            </a:endParaRPr>
          </a:p>
        </p:txBody>
      </p:sp>
    </p:spTree>
    <p:extLst>
      <p:ext uri="{BB962C8B-B14F-4D97-AF65-F5344CB8AC3E}">
        <p14:creationId xmlns:p14="http://schemas.microsoft.com/office/powerpoint/2010/main" val="173542325"/>
      </p:ext>
    </p:extLst>
  </p:cSld>
  <p:clrMapOvr>
    <a:overrideClrMapping bg1="dk2" tx1="lt1" bg2="dk1" tx2="lt2" accent1="accent1" accent2="accent2" accent3="accent3" accent4="accent4" accent5="accent5" accent6="accent6" hlink="hlink" folHlink="folHlink"/>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576"/>
            <a:ext cx="9144000" cy="1544216"/>
          </a:xfrm>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别迦摩</a:t>
            </a:r>
            <a:r>
              <a:rPr lang="zh-CN" altLang="en-US" b="1" dirty="0">
                <a:ea typeface="ＭＳ Ｐゴシック" charset="0"/>
              </a:rPr>
              <a:t>模型</a:t>
            </a:r>
            <a:r>
              <a:rPr lang="en-US" b="1" dirty="0">
                <a:ea typeface="ＭＳ Ｐゴシック" charset="0"/>
              </a:rPr>
              <a:t>: </a:t>
            </a:r>
            <a:br>
              <a:rPr lang="en-US" b="1" dirty="0">
                <a:ea typeface="ＭＳ Ｐゴシック" charset="0"/>
              </a:rPr>
            </a:br>
            <a:r>
              <a:rPr lang="zh-SG" altLang="en-US" b="1" dirty="0">
                <a:ea typeface="ＭＳ Ｐゴシック" charset="0"/>
              </a:rPr>
              <a:t>继续</a:t>
            </a:r>
            <a:r>
              <a:rPr lang="zh-CN" altLang="en-US" b="1" dirty="0">
                <a:ea typeface="ＭＳ Ｐゴシック" charset="0"/>
              </a:rPr>
              <a:t>却</a:t>
            </a:r>
            <a:r>
              <a:rPr lang="zh-SG" altLang="en-US" b="1" dirty="0">
                <a:ea typeface="ＭＳ Ｐゴシック" charset="0"/>
              </a:rPr>
              <a:t>妥协</a:t>
            </a:r>
            <a:endParaRPr lang="en-US" b="1" dirty="0">
              <a:ea typeface="ＭＳ Ｐゴシック" charset="0"/>
            </a:endParaRPr>
          </a:p>
        </p:txBody>
      </p:sp>
      <p:pic>
        <p:nvPicPr>
          <p:cNvPr id="3" name="Picture 2" descr="rev 2 800px-Modell_Pergamonmuse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0434"/>
            <a:ext cx="9144000" cy="5314950"/>
          </a:xfrm>
          <a:prstGeom prst="rect">
            <a:avLst/>
          </a:prstGeom>
        </p:spPr>
      </p:pic>
    </p:spTree>
    <p:extLst>
      <p:ext uri="{BB962C8B-B14F-4D97-AF65-F5344CB8AC3E}">
        <p14:creationId xmlns:p14="http://schemas.microsoft.com/office/powerpoint/2010/main" val="159648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473722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0"/>
            <a:ext cx="9144000" cy="838200"/>
          </a:xfrm>
          <a:solidFill>
            <a:srgbClr val="000000"/>
          </a:solidFill>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撒 但 座 位</a:t>
            </a:r>
            <a:r>
              <a:rPr lang="zh-CN" altLang="en-US" b="1" dirty="0">
                <a:ea typeface="ＭＳ Ｐゴシック" charset="0"/>
              </a:rPr>
              <a:t> </a:t>
            </a:r>
            <a:r>
              <a:rPr lang="en-US" b="1" dirty="0">
                <a:ea typeface="ＭＳ Ｐゴシック" charset="0"/>
              </a:rPr>
              <a:t>(2:11-1</a:t>
            </a:r>
            <a:r>
              <a:rPr lang="en-US" altLang="zh-CN" b="1" dirty="0">
                <a:ea typeface="ＭＳ Ｐゴシック" charset="0"/>
              </a:rPr>
              <a:t>3)</a:t>
            </a:r>
            <a:endParaRPr lang="en-US" b="1" dirty="0">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prstClr val="white"/>
                </a:solidFill>
                <a:effectLst>
                  <a:glow rad="101600">
                    <a:prstClr val="black">
                      <a:alpha val="75000"/>
                    </a:prstClr>
                  </a:glow>
                </a:effectLst>
                <a:ea typeface="ＭＳ Ｐゴシック" charset="0"/>
              </a:rPr>
              <a:t>"</a:t>
            </a:r>
            <a:r>
              <a:rPr lang="zh-CHT" altLang="en-US" b="1" dirty="0">
                <a:solidFill>
                  <a:prstClr val="white"/>
                </a:solidFill>
                <a:effectLst>
                  <a:glow rad="101600">
                    <a:prstClr val="black">
                      <a:alpha val="75000"/>
                    </a:prstClr>
                  </a:glow>
                </a:effectLst>
                <a:ea typeface="ＭＳ Ｐゴシック" charset="0"/>
              </a:rPr>
              <a:t>我知道你居住的地方， 就是撒但王座所在的地方</a:t>
            </a:r>
            <a:r>
              <a:rPr lang="en-US" b="1" dirty="0">
                <a:solidFill>
                  <a:prstClr val="white"/>
                </a:solidFill>
                <a:effectLst>
                  <a:glow rad="101600">
                    <a:prstClr val="black">
                      <a:alpha val="75000"/>
                    </a:prstClr>
                  </a:glow>
                </a:effectLst>
                <a:ea typeface="ＭＳ Ｐゴシック" charset="0"/>
              </a:rPr>
              <a:t>" (2:13)</a:t>
            </a:r>
          </a:p>
        </p:txBody>
      </p:sp>
    </p:spTree>
    <p:extLst>
      <p:ext uri="{BB962C8B-B14F-4D97-AF65-F5344CB8AC3E}">
        <p14:creationId xmlns:p14="http://schemas.microsoft.com/office/powerpoint/2010/main" val="3574159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帕加马</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322592" y="4268649"/>
            <a:ext cx="2878667" cy="1068865"/>
            <a:chOff x="322592" y="4268649"/>
            <a:chExt cx="2878667" cy="1068865"/>
          </a:xfrm>
        </p:grpSpPr>
        <p:sp>
          <p:nvSpPr>
            <p:cNvPr id="8" name="Title 1"/>
            <p:cNvSpPr txBox="1">
              <a:spLocks/>
            </p:cNvSpPr>
            <p:nvPr/>
          </p:nvSpPr>
          <p:spPr bwMode="auto">
            <a:xfrm>
              <a:off x="32259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罗马</a:t>
              </a:r>
              <a:endParaRPr lang="en-US" sz="4000" b="1" dirty="0">
                <a:solidFill>
                  <a:schemeClr val="tx1"/>
                </a:solidFil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2940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a:solidFill>
                    <a:schemeClr val="tx1"/>
                  </a:solidFil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t>罗马</a:t>
              </a:r>
              <a:endParaRPr lang="en-US" sz="4000" b="1" dirty="0"/>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dirty="0">
                <a:solidFill>
                  <a:srgbClr val="FFFFFF"/>
                </a:solidFill>
              </a:rPr>
              <a:t>人与撒旦之间的桥梁的守护者</a:t>
            </a:r>
            <a:endParaRPr lang="en-US" sz="2800" b="1" dirty="0">
              <a:solidFill>
                <a:srgbClr val="FFFFFF"/>
              </a:solidFil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rPr>
              <a:t>Pontifex Maximus </a:t>
            </a:r>
            <a:br>
              <a:rPr lang="en-US" sz="2800" b="1" i="1" dirty="0">
                <a:solidFill>
                  <a:srgbClr val="FFFFFF"/>
                </a:solidFill>
              </a:rPr>
            </a:br>
            <a:r>
              <a:rPr lang="en-US" sz="2800" b="1" dirty="0">
                <a:solidFill>
                  <a:srgbClr val="FFFFFF"/>
                </a:solidFill>
              </a:rPr>
              <a:t>“</a:t>
            </a:r>
            <a:r>
              <a:rPr lang="zh-CN" altLang="en-US" sz="2800" b="1" dirty="0">
                <a:solidFill>
                  <a:srgbClr val="FFFFFF"/>
                </a:solidFill>
              </a:rPr>
              <a:t>桥梁的主要守护者</a:t>
            </a:r>
            <a:r>
              <a:rPr lang="en-US" sz="2800" b="1" dirty="0">
                <a:solidFill>
                  <a:srgbClr val="FFFFFF"/>
                </a:solidFill>
              </a:rPr>
              <a:t>"</a:t>
            </a:r>
          </a:p>
        </p:txBody>
      </p:sp>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spTree>
    <p:extLst>
      <p:ext uri="{BB962C8B-B14F-4D97-AF65-F5344CB8AC3E}">
        <p14:creationId xmlns:p14="http://schemas.microsoft.com/office/powerpoint/2010/main" val="12597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533400" y="1341438"/>
            <a:ext cx="8412163" cy="1143000"/>
          </a:xfrm>
        </p:spPr>
        <p:txBody>
          <a:bodyPr/>
          <a:lstStyle/>
          <a:p>
            <a:r>
              <a:rPr lang="zh-CN" altLang="en-US" b="1" dirty="0">
                <a:solidFill>
                  <a:srgbClr val="FFFF00"/>
                </a:solidFill>
                <a:latin typeface="Arial" charset="0"/>
                <a:ea typeface="ＭＳ Ｐゴシック" charset="0"/>
              </a:rPr>
              <a:t>基督的责备</a:t>
            </a:r>
            <a:endParaRPr lang="en-US" b="1" dirty="0">
              <a:solidFill>
                <a:srgbClr val="FFFF00"/>
              </a:solidFill>
              <a:latin typeface="Times New Roman" charset="0"/>
              <a:ea typeface="ＭＳ Ｐゴシック"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buNone/>
            </a:pPr>
            <a:r>
              <a:rPr lang="en-US" altLang="ja-JP" sz="3200" b="1" dirty="0">
                <a:latin typeface="Arial" charset="0"/>
                <a:ea typeface="ＭＳ Ｐゴシック" charset="0"/>
              </a:rPr>
              <a:t>2:14  "</a:t>
            </a:r>
            <a:r>
              <a:rPr lang="zh-TW" altLang="en-US" sz="3200" dirty="0"/>
              <a:t>然而有几件事我要责备你， 因为在你那里有些人持守巴兰的教训。 这巴兰曾经教导巴勒把绊脚石放在以色列人面前， 叫他们吃祭过偶像的食物， 并且行淫乱。 </a:t>
            </a:r>
            <a:r>
              <a:rPr lang="en-US" altLang="zh-TW" sz="3200" b="1" baseline="30000" dirty="0"/>
              <a:t>15</a:t>
            </a:r>
            <a:r>
              <a:rPr lang="zh-TW" altLang="en-US" sz="3200" dirty="0"/>
              <a:t> 同样， 你也有些人持守尼哥拉党的教训。</a:t>
            </a:r>
            <a:r>
              <a:rPr lang="en-US" altLang="ja-JP" sz="3200" b="1" dirty="0">
                <a:latin typeface="Arial" charset="0"/>
                <a:ea typeface="ＭＳ Ｐゴシック" charset="0"/>
              </a:rPr>
              <a:t>"</a:t>
            </a:r>
            <a:endParaRPr lang="en-US" sz="3200" b="1" dirty="0">
              <a:latin typeface="Arial" charset="0"/>
              <a:ea typeface="ＭＳ Ｐゴシック" charset="0"/>
            </a:endParaRPr>
          </a:p>
        </p:txBody>
      </p:sp>
    </p:spTree>
    <p:extLst>
      <p:ext uri="{BB962C8B-B14F-4D97-AF65-F5344CB8AC3E}">
        <p14:creationId xmlns:p14="http://schemas.microsoft.com/office/powerpoint/2010/main" val="133334554"/>
      </p:ext>
    </p:extLst>
  </p:cSld>
  <p:clrMapOvr>
    <a:overrideClrMapping bg1="dk2" tx1="lt1" bg2="dk1" tx2="lt2" accent1="accent1" accent2="accent2" accent3="accent3" accent4="accent4" accent5="accent5" accent6="accent6" hlink="hlink" folHlink="folHlink"/>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r>
              <a:rPr lang="zh-CN" altLang="en-US" b="1" dirty="0">
                <a:latin typeface="Arial" charset="0"/>
                <a:ea typeface="ＭＳ Ｐゴシック" charset="0"/>
                <a:cs typeface="Arial" charset="0"/>
              </a:rPr>
              <a:t>一些会众听从巴兰的教训</a:t>
            </a:r>
            <a:endParaRPr lang="en-US" b="1" dirty="0">
              <a:latin typeface="Arial" charset="0"/>
              <a:ea typeface="ＭＳ Ｐゴシック" charset="0"/>
              <a:cs typeface="Arial" charset="0"/>
            </a:endParaRPr>
          </a:p>
        </p:txBody>
      </p:sp>
      <p:sp>
        <p:nvSpPr>
          <p:cNvPr id="30722" name="Rectangle 3"/>
          <p:cNvSpPr>
            <a:spLocks noGrp="1" noChangeArrowheads="1"/>
          </p:cNvSpPr>
          <p:nvPr>
            <p:ph type="subTitle" idx="1"/>
          </p:nvPr>
        </p:nvSpPr>
        <p:spPr>
          <a:xfrm>
            <a:off x="304800" y="3733800"/>
            <a:ext cx="8839200" cy="3048000"/>
          </a:xfrm>
        </p:spPr>
        <p:txBody>
          <a:bodyPr/>
          <a:lstStyle/>
          <a:p>
            <a:r>
              <a:rPr lang="en-US" altLang="ja-JP" sz="3600" b="1" dirty="0">
                <a:latin typeface="Arial" charset="0"/>
                <a:ea typeface="ＭＳ Ｐゴシック" charset="0"/>
                <a:cs typeface="Arial" charset="0"/>
              </a:rPr>
              <a:t>2:14 "</a:t>
            </a:r>
            <a:r>
              <a:rPr lang="zh-TW" altLang="en-US" sz="3600" b="1" dirty="0">
                <a:latin typeface="Arial" charset="0"/>
                <a:ea typeface="ＭＳ Ｐゴシック" charset="0"/>
                <a:cs typeface="Arial" charset="0"/>
              </a:rPr>
              <a:t>然而有几件事我要责备你， 因为在你那里有些人持守巴兰的教训。 这巴兰曾经教导巴勒把绊脚石放在以色列人面前， 叫他们吃祭过偶像的食物， 并且行淫乱。</a:t>
            </a:r>
            <a:r>
              <a:rPr lang="en-US" altLang="ja-JP" sz="3600" b="1" dirty="0">
                <a:latin typeface="Arial" charset="0"/>
                <a:ea typeface="ＭＳ Ｐゴシック" charset="0"/>
                <a:cs typeface="Arial" charset="0"/>
              </a:rPr>
              <a:t>"</a:t>
            </a:r>
          </a:p>
          <a:p>
            <a:endParaRPr lang="en-US" sz="3600" b="1" dirty="0">
              <a:latin typeface="Arial" charset="0"/>
              <a:ea typeface="ＭＳ Ｐゴシック" charset="0"/>
              <a:cs typeface="Arial" charset="0"/>
            </a:endParaRPr>
          </a:p>
        </p:txBody>
      </p:sp>
    </p:spTree>
    <p:extLst>
      <p:ext uri="{BB962C8B-B14F-4D97-AF65-F5344CB8AC3E}">
        <p14:creationId xmlns:p14="http://schemas.microsoft.com/office/powerpoint/2010/main" val="3626358561"/>
      </p:ext>
    </p:extLst>
  </p:cSld>
  <p:clrMapOvr>
    <a:overrideClrMapping bg1="lt1" tx1="dk1" bg2="lt2" tx2="dk2" accent1="accent1" accent2="accent2" accent3="accent3" accent4="accent4" accent5="accent5" accent6="accent6" hlink="hlink" folHlink="folHlink"/>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0" y="762000"/>
            <a:ext cx="9144000" cy="755650"/>
            <a:chOff x="0" y="0"/>
            <a:chExt cx="4560" cy="671"/>
          </a:xfrm>
        </p:grpSpPr>
        <p:sp>
          <p:nvSpPr>
            <p:cNvPr id="185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准备占用</a:t>
              </a:r>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领土</a:t>
              </a:r>
              <a:endParaRPr lang="en-US" altLang="zh-CN" sz="3600" dirty="0">
                <a:solidFill>
                  <a:srgbClr val="FFFFFF"/>
                </a:solidFill>
                <a:latin typeface="Arial Narrow" charset="0"/>
                <a:ea typeface="SimSun" charset="0"/>
                <a:cs typeface="SimSun" charset="0"/>
              </a:endParaRPr>
            </a:p>
          </p:txBody>
        </p:sp>
        <p:sp>
          <p:nvSpPr>
            <p:cNvPr id="185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7" name="Group 5"/>
          <p:cNvGrpSpPr>
            <a:grpSpLocks/>
          </p:cNvGrpSpPr>
          <p:nvPr/>
        </p:nvGrpSpPr>
        <p:grpSpPr bwMode="auto">
          <a:xfrm>
            <a:off x="0" y="1517650"/>
            <a:ext cx="2630488" cy="904875"/>
            <a:chOff x="0" y="671"/>
            <a:chExt cx="1312" cy="805"/>
          </a:xfrm>
        </p:grpSpPr>
        <p:sp>
          <p:nvSpPr>
            <p:cNvPr id="18544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en-US" altLang="zh-CN" b="1" dirty="0">
                  <a:solidFill>
                    <a:srgbClr val="FFFFFF"/>
                  </a:solidFill>
                  <a:latin typeface="Arial Narrow" charset="0"/>
                  <a:ea typeface="SimSun" charset="0"/>
                  <a:cs typeface="SimSun" charset="0"/>
                </a:rPr>
                <a:t> </a:t>
              </a: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老一代</a:t>
              </a:r>
              <a:endParaRPr lang="en-SG" sz="2800" dirty="0">
                <a:solidFill>
                  <a:srgbClr val="FFFFFF"/>
                </a:solidFill>
              </a:endParaRPr>
            </a:p>
          </p:txBody>
        </p:sp>
        <p:sp>
          <p:nvSpPr>
            <p:cNvPr id="185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8" name="Group 8"/>
          <p:cNvGrpSpPr>
            <a:grpSpLocks/>
          </p:cNvGrpSpPr>
          <p:nvPr/>
        </p:nvGrpSpPr>
        <p:grpSpPr bwMode="auto">
          <a:xfrm>
            <a:off x="2630488" y="1517650"/>
            <a:ext cx="3673475" cy="904875"/>
            <a:chOff x="1312" y="671"/>
            <a:chExt cx="1832" cy="805"/>
          </a:xfrm>
        </p:grpSpPr>
        <p:sp>
          <p:nvSpPr>
            <p:cNvPr id="18544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zh-SG" altLang="en-US" sz="2800" dirty="0">
                  <a:solidFill>
                    <a:srgbClr val="FFFFFF"/>
                  </a:solidFill>
                </a:rPr>
                <a:t>不信</a:t>
              </a:r>
              <a:endParaRPr lang="en-US" altLang="zh-CN" sz="2800" dirty="0">
                <a:solidFill>
                  <a:srgbClr val="FFFFFF"/>
                </a:solidFill>
              </a:endParaRPr>
            </a:p>
            <a:p>
              <a:pPr lvl="0" algn="ctr"/>
              <a:r>
                <a:rPr lang="zh-CN" altLang="en-US" sz="2800" dirty="0">
                  <a:solidFill>
                    <a:srgbClr val="FFFFFF"/>
                  </a:solidFill>
                </a:rPr>
                <a:t>延期</a:t>
              </a:r>
              <a:endParaRPr lang="en-SG" sz="2800" dirty="0">
                <a:solidFill>
                  <a:srgbClr val="FFFFFF"/>
                </a:solidFill>
              </a:endParaRPr>
            </a:p>
          </p:txBody>
        </p:sp>
        <p:sp>
          <p:nvSpPr>
            <p:cNvPr id="185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9" name="Group 11"/>
          <p:cNvGrpSpPr>
            <a:grpSpLocks/>
          </p:cNvGrpSpPr>
          <p:nvPr/>
        </p:nvGrpSpPr>
        <p:grpSpPr bwMode="auto">
          <a:xfrm>
            <a:off x="6303963" y="1517650"/>
            <a:ext cx="2840037" cy="904875"/>
            <a:chOff x="3144" y="671"/>
            <a:chExt cx="1416" cy="805"/>
          </a:xfrm>
        </p:grpSpPr>
        <p:sp>
          <p:nvSpPr>
            <p:cNvPr id="18544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下一代</a:t>
              </a:r>
              <a:endParaRPr lang="en-SG" sz="2800" dirty="0">
                <a:solidFill>
                  <a:srgbClr val="FFFFFF"/>
                </a:solidFill>
              </a:endParaRPr>
            </a:p>
          </p:txBody>
        </p:sp>
        <p:sp>
          <p:nvSpPr>
            <p:cNvPr id="185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0" name="Group 14"/>
          <p:cNvGrpSpPr>
            <a:grpSpLocks/>
          </p:cNvGrpSpPr>
          <p:nvPr/>
        </p:nvGrpSpPr>
        <p:grpSpPr bwMode="auto">
          <a:xfrm>
            <a:off x="0" y="2422525"/>
            <a:ext cx="2630488" cy="476250"/>
            <a:chOff x="0" y="1476"/>
            <a:chExt cx="1312" cy="422"/>
          </a:xfrm>
        </p:grpSpPr>
        <p:sp>
          <p:nvSpPr>
            <p:cNvPr id="18544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1:1–10:10</a:t>
              </a:r>
              <a:endParaRPr lang="en-US" altLang="zh-CN">
                <a:solidFill>
                  <a:srgbClr val="FFFFFF"/>
                </a:solidFill>
                <a:latin typeface="Arial Narrow" charset="0"/>
                <a:ea typeface="SimSun" charset="0"/>
                <a:cs typeface="SimSun" charset="0"/>
              </a:endParaRPr>
            </a:p>
          </p:txBody>
        </p:sp>
        <p:sp>
          <p:nvSpPr>
            <p:cNvPr id="185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1" name="Group 17"/>
          <p:cNvGrpSpPr>
            <a:grpSpLocks/>
          </p:cNvGrpSpPr>
          <p:nvPr/>
        </p:nvGrpSpPr>
        <p:grpSpPr bwMode="auto">
          <a:xfrm>
            <a:off x="2630488" y="2422525"/>
            <a:ext cx="3673475" cy="476250"/>
            <a:chOff x="1312" y="1476"/>
            <a:chExt cx="1832" cy="422"/>
          </a:xfrm>
        </p:grpSpPr>
        <p:sp>
          <p:nvSpPr>
            <p:cNvPr id="18544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10:11–25:18</a:t>
              </a:r>
              <a:endParaRPr lang="en-US" altLang="zh-CN">
                <a:solidFill>
                  <a:srgbClr val="FFFFFF"/>
                </a:solidFill>
                <a:latin typeface="Arial Narrow" charset="0"/>
                <a:ea typeface="SimSun" charset="0"/>
                <a:cs typeface="SimSun" charset="0"/>
              </a:endParaRPr>
            </a:p>
          </p:txBody>
        </p:sp>
        <p:sp>
          <p:nvSpPr>
            <p:cNvPr id="185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2" name="Group 20"/>
          <p:cNvGrpSpPr>
            <a:grpSpLocks/>
          </p:cNvGrpSpPr>
          <p:nvPr/>
        </p:nvGrpSpPr>
        <p:grpSpPr bwMode="auto">
          <a:xfrm>
            <a:off x="6303963" y="2422525"/>
            <a:ext cx="2840037" cy="476250"/>
            <a:chOff x="3144" y="1476"/>
            <a:chExt cx="1416" cy="422"/>
          </a:xfrm>
        </p:grpSpPr>
        <p:sp>
          <p:nvSpPr>
            <p:cNvPr id="18543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26–36</a:t>
              </a:r>
              <a:endParaRPr lang="en-US" altLang="zh-CN">
                <a:solidFill>
                  <a:srgbClr val="FFFFFF"/>
                </a:solidFill>
                <a:latin typeface="Arial Narrow" charset="0"/>
                <a:ea typeface="SimSun" charset="0"/>
                <a:cs typeface="SimSun" charset="0"/>
              </a:endParaRPr>
            </a:p>
          </p:txBody>
        </p:sp>
        <p:sp>
          <p:nvSpPr>
            <p:cNvPr id="185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3" name="Group 23"/>
          <p:cNvGrpSpPr>
            <a:grpSpLocks/>
          </p:cNvGrpSpPr>
          <p:nvPr/>
        </p:nvGrpSpPr>
        <p:grpSpPr bwMode="auto">
          <a:xfrm>
            <a:off x="0" y="2898775"/>
            <a:ext cx="2630488" cy="474663"/>
            <a:chOff x="0" y="1898"/>
            <a:chExt cx="1312" cy="422"/>
          </a:xfrm>
        </p:grpSpPr>
        <p:sp>
          <p:nvSpPr>
            <p:cNvPr id="18543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神的信实</a:t>
              </a:r>
              <a:endParaRPr lang="en-US" altLang="zh-CN" b="1" dirty="0">
                <a:solidFill>
                  <a:srgbClr val="FFFFFF"/>
                </a:solidFill>
                <a:latin typeface="Arial Narrow" charset="0"/>
                <a:ea typeface="SimSun" charset="0"/>
                <a:cs typeface="SimSun" charset="0"/>
              </a:endParaRPr>
            </a:p>
          </p:txBody>
        </p:sp>
        <p:sp>
          <p:nvSpPr>
            <p:cNvPr id="185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4" name="Group 26"/>
          <p:cNvGrpSpPr>
            <a:grpSpLocks/>
          </p:cNvGrpSpPr>
          <p:nvPr/>
        </p:nvGrpSpPr>
        <p:grpSpPr bwMode="auto">
          <a:xfrm>
            <a:off x="2630488" y="2898775"/>
            <a:ext cx="3673475" cy="474663"/>
            <a:chOff x="1312" y="1898"/>
            <a:chExt cx="1832" cy="422"/>
          </a:xfrm>
        </p:grpSpPr>
        <p:sp>
          <p:nvSpPr>
            <p:cNvPr id="18543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以色列背信弃义</a:t>
              </a:r>
              <a:endParaRPr lang="en-US" altLang="zh-CN" dirty="0">
                <a:solidFill>
                  <a:srgbClr val="FFFFFF"/>
                </a:solidFill>
                <a:latin typeface="Arial Narrow" charset="0"/>
                <a:ea typeface="SimSun" charset="0"/>
                <a:cs typeface="SimSun" charset="0"/>
              </a:endParaRPr>
            </a:p>
          </p:txBody>
        </p:sp>
        <p:sp>
          <p:nvSpPr>
            <p:cNvPr id="185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5" name="Group 29"/>
          <p:cNvGrpSpPr>
            <a:grpSpLocks/>
          </p:cNvGrpSpPr>
          <p:nvPr/>
        </p:nvGrpSpPr>
        <p:grpSpPr bwMode="auto">
          <a:xfrm>
            <a:off x="6303963" y="2898775"/>
            <a:ext cx="2840037" cy="474663"/>
            <a:chOff x="3144" y="1898"/>
            <a:chExt cx="1416" cy="422"/>
          </a:xfrm>
        </p:grpSpPr>
        <p:sp>
          <p:nvSpPr>
            <p:cNvPr id="18543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神的信实</a:t>
              </a:r>
            </a:p>
          </p:txBody>
        </p:sp>
        <p:sp>
          <p:nvSpPr>
            <p:cNvPr id="185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6" name="Group 32"/>
          <p:cNvGrpSpPr>
            <a:grpSpLocks/>
          </p:cNvGrpSpPr>
          <p:nvPr/>
        </p:nvGrpSpPr>
        <p:grpSpPr bwMode="auto">
          <a:xfrm>
            <a:off x="0" y="3373438"/>
            <a:ext cx="2630488" cy="474662"/>
            <a:chOff x="0" y="2320"/>
            <a:chExt cx="1312" cy="422"/>
          </a:xfrm>
        </p:grpSpPr>
        <p:sp>
          <p:nvSpPr>
            <p:cNvPr id="18543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a:t>
              </a:r>
              <a:r>
                <a:rPr lang="zh-SG" altLang="en-US" b="1" dirty="0">
                  <a:solidFill>
                    <a:srgbClr val="FFFFFF"/>
                  </a:solidFill>
                  <a:latin typeface="Arial Narrow" charset="0"/>
                  <a:ea typeface="SimSun" charset="0"/>
                  <a:cs typeface="SimSun" charset="0"/>
                </a:rPr>
                <a:t>赐福</a:t>
              </a:r>
              <a:endParaRPr lang="en-US" altLang="zh-CN" dirty="0">
                <a:solidFill>
                  <a:srgbClr val="FFFFFF"/>
                </a:solidFill>
                <a:latin typeface="Arial Narrow" charset="0"/>
                <a:ea typeface="SimSun" charset="0"/>
                <a:cs typeface="SimSun" charset="0"/>
              </a:endParaRPr>
            </a:p>
          </p:txBody>
        </p:sp>
        <p:sp>
          <p:nvSpPr>
            <p:cNvPr id="185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7" name="Group 35"/>
          <p:cNvGrpSpPr>
            <a:grpSpLocks/>
          </p:cNvGrpSpPr>
          <p:nvPr/>
        </p:nvGrpSpPr>
        <p:grpSpPr bwMode="auto">
          <a:xfrm>
            <a:off x="2630488" y="3373438"/>
            <a:ext cx="3673475" cy="474662"/>
            <a:chOff x="1312" y="2320"/>
            <a:chExt cx="1832" cy="422"/>
          </a:xfrm>
        </p:grpSpPr>
        <p:sp>
          <p:nvSpPr>
            <p:cNvPr id="18542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神惩处</a:t>
              </a:r>
              <a:endParaRPr lang="en-US" altLang="zh-CN" dirty="0">
                <a:solidFill>
                  <a:srgbClr val="FFFFFF"/>
                </a:solidFill>
                <a:latin typeface="Arial Narrow" charset="0"/>
                <a:ea typeface="SimSun" charset="0"/>
                <a:cs typeface="SimSun" charset="0"/>
              </a:endParaRPr>
            </a:p>
          </p:txBody>
        </p:sp>
        <p:sp>
          <p:nvSpPr>
            <p:cNvPr id="185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8" name="Group 38"/>
          <p:cNvGrpSpPr>
            <a:grpSpLocks/>
          </p:cNvGrpSpPr>
          <p:nvPr/>
        </p:nvGrpSpPr>
        <p:grpSpPr bwMode="auto">
          <a:xfrm>
            <a:off x="6303963" y="3373438"/>
            <a:ext cx="2840037" cy="474662"/>
            <a:chOff x="3144" y="2320"/>
            <a:chExt cx="1416" cy="422"/>
          </a:xfrm>
        </p:grpSpPr>
        <p:sp>
          <p:nvSpPr>
            <p:cNvPr id="18542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神赐福</a:t>
              </a:r>
            </a:p>
          </p:txBody>
        </p:sp>
        <p:sp>
          <p:nvSpPr>
            <p:cNvPr id="185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9" name="Group 41"/>
          <p:cNvGrpSpPr>
            <a:grpSpLocks/>
          </p:cNvGrpSpPr>
          <p:nvPr/>
        </p:nvGrpSpPr>
        <p:grpSpPr bwMode="auto">
          <a:xfrm>
            <a:off x="0" y="3848100"/>
            <a:ext cx="2630488" cy="474663"/>
            <a:chOff x="0" y="2742"/>
            <a:chExt cx="1312" cy="422"/>
          </a:xfrm>
        </p:grpSpPr>
        <p:sp>
          <p:nvSpPr>
            <p:cNvPr id="18542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以色列献身</a:t>
              </a:r>
              <a:endParaRPr lang="en-US" altLang="zh-CN" dirty="0">
                <a:solidFill>
                  <a:srgbClr val="FFFFFF"/>
                </a:solidFill>
                <a:latin typeface="Arial Narrow" charset="0"/>
                <a:ea typeface="SimSun" charset="0"/>
                <a:cs typeface="SimSun" charset="0"/>
              </a:endParaRPr>
            </a:p>
          </p:txBody>
        </p:sp>
        <p:sp>
          <p:nvSpPr>
            <p:cNvPr id="185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0" name="Group 44"/>
          <p:cNvGrpSpPr>
            <a:grpSpLocks/>
          </p:cNvGrpSpPr>
          <p:nvPr/>
        </p:nvGrpSpPr>
        <p:grpSpPr bwMode="auto">
          <a:xfrm>
            <a:off x="2630488" y="3848100"/>
            <a:ext cx="3673475" cy="474663"/>
            <a:chOff x="1312" y="2742"/>
            <a:chExt cx="1832" cy="422"/>
          </a:xfrm>
        </p:grpSpPr>
        <p:sp>
          <p:nvSpPr>
            <p:cNvPr id="18542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以色列抱怨</a:t>
              </a:r>
              <a:endParaRPr lang="en-US" altLang="zh-CN" dirty="0">
                <a:solidFill>
                  <a:srgbClr val="FFFFFF"/>
                </a:solidFill>
                <a:latin typeface="Arial Narrow" charset="0"/>
                <a:ea typeface="SimSun" charset="0"/>
                <a:cs typeface="SimSun" charset="0"/>
              </a:endParaRPr>
            </a:p>
          </p:txBody>
        </p:sp>
        <p:sp>
          <p:nvSpPr>
            <p:cNvPr id="185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1" name="Group 47"/>
          <p:cNvGrpSpPr>
            <a:grpSpLocks/>
          </p:cNvGrpSpPr>
          <p:nvPr/>
        </p:nvGrpSpPr>
        <p:grpSpPr bwMode="auto">
          <a:xfrm>
            <a:off x="6303963" y="3848100"/>
            <a:ext cx="2840037" cy="474663"/>
            <a:chOff x="3144" y="2742"/>
            <a:chExt cx="1416" cy="422"/>
          </a:xfrm>
        </p:grpSpPr>
        <p:sp>
          <p:nvSpPr>
            <p:cNvPr id="18542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a:t>
              </a:r>
              <a:r>
                <a:rPr lang="en-US" altLang="zh-CN" b="1" dirty="0">
                  <a:solidFill>
                    <a:srgbClr val="FFFFFF"/>
                  </a:solidFill>
                  <a:latin typeface="Arial Narrow" charset="0"/>
                  <a:ea typeface="SimSun" charset="0"/>
                  <a:cs typeface="SimSun" charset="0"/>
                </a:rPr>
                <a:t> </a:t>
              </a:r>
              <a:r>
                <a:rPr lang="zh-SG" altLang="en-US" b="1" dirty="0">
                  <a:solidFill>
                    <a:srgbClr val="FFFFFF"/>
                  </a:solidFill>
                  <a:latin typeface="Arial Narrow" charset="0"/>
                  <a:ea typeface="SimSun" charset="0"/>
                  <a:cs typeface="SimSun" charset="0"/>
                </a:rPr>
                <a:t>献身</a:t>
              </a:r>
            </a:p>
          </p:txBody>
        </p:sp>
        <p:sp>
          <p:nvSpPr>
            <p:cNvPr id="185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2" name="Group 50"/>
          <p:cNvGrpSpPr>
            <a:grpSpLocks/>
          </p:cNvGrpSpPr>
          <p:nvPr/>
        </p:nvGrpSpPr>
        <p:grpSpPr bwMode="auto">
          <a:xfrm>
            <a:off x="0" y="4322763"/>
            <a:ext cx="2630488" cy="476250"/>
            <a:chOff x="0" y="3164"/>
            <a:chExt cx="1312" cy="422"/>
          </a:xfrm>
        </p:grpSpPr>
        <p:sp>
          <p:nvSpPr>
            <p:cNvPr id="18541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常规</a:t>
              </a:r>
              <a:endParaRPr lang="en-US" altLang="zh-CN" dirty="0">
                <a:solidFill>
                  <a:srgbClr val="FFFFFF"/>
                </a:solidFill>
                <a:latin typeface="Arial Narrow" charset="0"/>
                <a:ea typeface="SimSun" charset="0"/>
                <a:cs typeface="SimSun" charset="0"/>
              </a:endParaRPr>
            </a:p>
          </p:txBody>
        </p:sp>
        <p:sp>
          <p:nvSpPr>
            <p:cNvPr id="185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3" name="Group 53"/>
          <p:cNvGrpSpPr>
            <a:grpSpLocks/>
          </p:cNvGrpSpPr>
          <p:nvPr/>
        </p:nvGrpSpPr>
        <p:grpSpPr bwMode="auto">
          <a:xfrm>
            <a:off x="2630488" y="4322763"/>
            <a:ext cx="3673475" cy="476250"/>
            <a:chOff x="1312" y="3164"/>
            <a:chExt cx="1832" cy="422"/>
          </a:xfrm>
        </p:grpSpPr>
        <p:sp>
          <p:nvSpPr>
            <p:cNvPr id="18541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动乱</a:t>
              </a:r>
              <a:endParaRPr lang="en-US" altLang="zh-CN" dirty="0">
                <a:solidFill>
                  <a:srgbClr val="FFFFFF"/>
                </a:solidFill>
                <a:latin typeface="Arial Narrow" charset="0"/>
                <a:ea typeface="SimSun" charset="0"/>
                <a:cs typeface="SimSun" charset="0"/>
              </a:endParaRPr>
            </a:p>
          </p:txBody>
        </p:sp>
        <p:sp>
          <p:nvSpPr>
            <p:cNvPr id="185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4" name="Group 56"/>
          <p:cNvGrpSpPr>
            <a:grpSpLocks/>
          </p:cNvGrpSpPr>
          <p:nvPr/>
        </p:nvGrpSpPr>
        <p:grpSpPr bwMode="auto">
          <a:xfrm>
            <a:off x="6303963" y="4322763"/>
            <a:ext cx="2840037" cy="476250"/>
            <a:chOff x="3144" y="3164"/>
            <a:chExt cx="1416" cy="422"/>
          </a:xfrm>
        </p:grpSpPr>
        <p:sp>
          <p:nvSpPr>
            <p:cNvPr id="18541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重新</a:t>
              </a:r>
              <a:r>
                <a:rPr lang="zh-SG" altLang="en-US" b="1" dirty="0">
                  <a:solidFill>
                    <a:srgbClr val="FFFFFF"/>
                  </a:solidFill>
                  <a:latin typeface="Arial Narrow" charset="0"/>
                  <a:ea typeface="SimSun" charset="0"/>
                  <a:cs typeface="SimSun" charset="0"/>
                </a:rPr>
                <a:t>常规</a:t>
              </a:r>
            </a:p>
          </p:txBody>
        </p:sp>
        <p:sp>
          <p:nvSpPr>
            <p:cNvPr id="185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5" name="Group 59"/>
          <p:cNvGrpSpPr>
            <a:grpSpLocks/>
          </p:cNvGrpSpPr>
          <p:nvPr/>
        </p:nvGrpSpPr>
        <p:grpSpPr bwMode="auto">
          <a:xfrm>
            <a:off x="0" y="4799013"/>
            <a:ext cx="2630488" cy="474662"/>
            <a:chOff x="0" y="3586"/>
            <a:chExt cx="1312" cy="422"/>
          </a:xfrm>
        </p:grpSpPr>
        <p:sp>
          <p:nvSpPr>
            <p:cNvPr id="18541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西 乃 山</a:t>
              </a:r>
              <a:endParaRPr lang="en-US" altLang="zh-CN" dirty="0">
                <a:solidFill>
                  <a:srgbClr val="FFFFFF"/>
                </a:solidFill>
                <a:latin typeface="Arial Narrow" charset="0"/>
                <a:ea typeface="SimSun" charset="0"/>
                <a:cs typeface="SimSun" charset="0"/>
              </a:endParaRPr>
            </a:p>
          </p:txBody>
        </p:sp>
        <p:sp>
          <p:nvSpPr>
            <p:cNvPr id="185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6" name="Group 62"/>
          <p:cNvGrpSpPr>
            <a:grpSpLocks/>
          </p:cNvGrpSpPr>
          <p:nvPr/>
        </p:nvGrpSpPr>
        <p:grpSpPr bwMode="auto">
          <a:xfrm>
            <a:off x="2630488" y="4799013"/>
            <a:ext cx="3673475" cy="474662"/>
            <a:chOff x="1312" y="3586"/>
            <a:chExt cx="1832" cy="422"/>
          </a:xfrm>
        </p:grpSpPr>
        <p:sp>
          <p:nvSpPr>
            <p:cNvPr id="18541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dirty="0">
                  <a:solidFill>
                    <a:srgbClr val="FFFFFF"/>
                  </a:solidFill>
                  <a:latin typeface="Arial Narrow" charset="0"/>
                  <a:ea typeface="SimSun" charset="0"/>
                  <a:cs typeface="SimSun" charset="0"/>
                </a:rPr>
                <a:t>旷野</a:t>
              </a:r>
              <a:endParaRPr lang="en-US" altLang="zh-CN" dirty="0">
                <a:solidFill>
                  <a:srgbClr val="FFFFFF"/>
                </a:solidFill>
                <a:latin typeface="Arial Narrow" charset="0"/>
                <a:ea typeface="SimSun" charset="0"/>
                <a:cs typeface="SimSun" charset="0"/>
              </a:endParaRPr>
            </a:p>
          </p:txBody>
        </p:sp>
        <p:sp>
          <p:nvSpPr>
            <p:cNvPr id="185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7" name="Group 65"/>
          <p:cNvGrpSpPr>
            <a:grpSpLocks/>
          </p:cNvGrpSpPr>
          <p:nvPr/>
        </p:nvGrpSpPr>
        <p:grpSpPr bwMode="auto">
          <a:xfrm>
            <a:off x="6303963" y="4799013"/>
            <a:ext cx="2840037" cy="474662"/>
            <a:chOff x="3144" y="3586"/>
            <a:chExt cx="1416" cy="422"/>
          </a:xfrm>
        </p:grpSpPr>
        <p:sp>
          <p:nvSpPr>
            <p:cNvPr id="18540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摩 押</a:t>
              </a:r>
              <a:endParaRPr lang="en-US" altLang="zh-CN" dirty="0">
                <a:solidFill>
                  <a:srgbClr val="FFFFFF"/>
                </a:solidFill>
                <a:latin typeface="Arial Narrow" charset="0"/>
                <a:ea typeface="SimSun" charset="0"/>
                <a:cs typeface="SimSun" charset="0"/>
              </a:endParaRPr>
            </a:p>
          </p:txBody>
        </p:sp>
        <p:sp>
          <p:nvSpPr>
            <p:cNvPr id="185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8" name="Group 68"/>
          <p:cNvGrpSpPr>
            <a:grpSpLocks/>
          </p:cNvGrpSpPr>
          <p:nvPr/>
        </p:nvGrpSpPr>
        <p:grpSpPr bwMode="auto">
          <a:xfrm>
            <a:off x="0" y="5273675"/>
            <a:ext cx="2630488" cy="582613"/>
            <a:chOff x="0" y="4008"/>
            <a:chExt cx="1312" cy="518"/>
          </a:xfrm>
        </p:grpSpPr>
        <p:sp>
          <p:nvSpPr>
            <p:cNvPr id="18540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20 </a:t>
              </a:r>
              <a:r>
                <a:rPr lang="zh-CN" altLang="en-US" b="1" dirty="0">
                  <a:solidFill>
                    <a:srgbClr val="FFFFFF"/>
                  </a:solidFill>
                  <a:latin typeface="Arial Narrow" charset="0"/>
                  <a:ea typeface="SimSun" charset="0"/>
                  <a:cs typeface="SimSun" charset="0"/>
                </a:rPr>
                <a:t>天</a:t>
              </a:r>
              <a:endParaRPr lang="en-US" altLang="zh-CN" dirty="0">
                <a:solidFill>
                  <a:srgbClr val="FFFFFF"/>
                </a:solidFill>
                <a:latin typeface="Arial Narrow" charset="0"/>
                <a:ea typeface="SimSun" charset="0"/>
                <a:cs typeface="SimSun" charset="0"/>
              </a:endParaRPr>
            </a:p>
          </p:txBody>
        </p:sp>
        <p:sp>
          <p:nvSpPr>
            <p:cNvPr id="185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9" name="Group 71"/>
          <p:cNvGrpSpPr>
            <a:grpSpLocks/>
          </p:cNvGrpSpPr>
          <p:nvPr/>
        </p:nvGrpSpPr>
        <p:grpSpPr bwMode="auto">
          <a:xfrm>
            <a:off x="2630488" y="5273675"/>
            <a:ext cx="3673475" cy="582613"/>
            <a:chOff x="1312" y="4008"/>
            <a:chExt cx="1832" cy="518"/>
          </a:xfrm>
        </p:grpSpPr>
        <p:sp>
          <p:nvSpPr>
            <p:cNvPr id="18540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38 </a:t>
              </a:r>
              <a:r>
                <a:rPr lang="zh-CN" altLang="en-US" b="1" dirty="0">
                  <a:solidFill>
                    <a:srgbClr val="FFFFFF"/>
                  </a:solidFill>
                  <a:latin typeface="Arial Narrow" charset="0"/>
                  <a:ea typeface="SimSun" charset="0"/>
                  <a:cs typeface="SimSun" charset="0"/>
                </a:rPr>
                <a:t>年</a:t>
              </a:r>
              <a:r>
                <a:rPr lang="en-US" altLang="zh-CN" b="1" dirty="0">
                  <a:solidFill>
                    <a:srgbClr val="FFFFFF"/>
                  </a:solidFill>
                  <a:latin typeface="Arial Narrow" charset="0"/>
                  <a:ea typeface="SimSun" charset="0"/>
                  <a:cs typeface="SimSun" charset="0"/>
                </a:rPr>
                <a:t>, 3 </a:t>
              </a:r>
              <a:r>
                <a:rPr lang="zh-CN" altLang="en-US" b="1" dirty="0">
                  <a:solidFill>
                    <a:srgbClr val="FFFFFF"/>
                  </a:solidFill>
                  <a:latin typeface="Arial Narrow" charset="0"/>
                  <a:ea typeface="SimSun" charset="0"/>
                  <a:cs typeface="SimSun" charset="0"/>
                </a:rPr>
                <a:t>个月</a:t>
              </a:r>
              <a:r>
                <a:rPr lang="en-US" altLang="zh-CN" b="1" dirty="0">
                  <a:solidFill>
                    <a:srgbClr val="FFFFFF"/>
                  </a:solidFill>
                  <a:latin typeface="Arial Narrow" charset="0"/>
                  <a:ea typeface="SimSun" charset="0"/>
                  <a:cs typeface="SimSun" charset="0"/>
                </a:rPr>
                <a:t>, 10 </a:t>
              </a:r>
              <a:r>
                <a:rPr lang="zh-CN" altLang="en-US" b="1" dirty="0">
                  <a:solidFill>
                    <a:srgbClr val="FFFFFF"/>
                  </a:solidFill>
                  <a:latin typeface="Arial Narrow" charset="0"/>
                  <a:ea typeface="SimSun" charset="0"/>
                  <a:cs typeface="SimSun" charset="0"/>
                </a:rPr>
                <a:t>天</a:t>
              </a:r>
              <a:r>
                <a:rPr lang="en-US" altLang="zh-CN" b="1" dirty="0">
                  <a:solidFill>
                    <a:srgbClr val="FFFFFF"/>
                  </a:solidFill>
                  <a:latin typeface="Arial Narrow" charset="0"/>
                  <a:ea typeface="SimSun" charset="0"/>
                  <a:cs typeface="SimSun" charset="0"/>
                </a:rPr>
                <a:t> </a:t>
              </a:r>
              <a:endParaRPr lang="en-US" altLang="zh-CN" dirty="0">
                <a:solidFill>
                  <a:srgbClr val="FFFFFF"/>
                </a:solidFill>
                <a:latin typeface="Arial Narrow" charset="0"/>
                <a:ea typeface="SimSun" charset="0"/>
                <a:cs typeface="SimSun" charset="0"/>
              </a:endParaRPr>
            </a:p>
          </p:txBody>
        </p:sp>
        <p:sp>
          <p:nvSpPr>
            <p:cNvPr id="185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0" name="Group 74"/>
          <p:cNvGrpSpPr>
            <a:grpSpLocks/>
          </p:cNvGrpSpPr>
          <p:nvPr/>
        </p:nvGrpSpPr>
        <p:grpSpPr bwMode="auto">
          <a:xfrm>
            <a:off x="6303963" y="5273675"/>
            <a:ext cx="2840037" cy="582613"/>
            <a:chOff x="3144" y="4008"/>
            <a:chExt cx="1416" cy="518"/>
          </a:xfrm>
        </p:grpSpPr>
        <p:sp>
          <p:nvSpPr>
            <p:cNvPr id="18540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ca. 5 </a:t>
              </a:r>
              <a:r>
                <a:rPr lang="zh-CN" altLang="en-US" b="1" dirty="0">
                  <a:solidFill>
                    <a:srgbClr val="FFFFFF"/>
                  </a:solidFill>
                  <a:latin typeface="Arial Narrow" charset="0"/>
                  <a:ea typeface="SimSun" charset="0"/>
                  <a:cs typeface="SimSun" charset="0"/>
                </a:rPr>
                <a:t>个月</a:t>
              </a:r>
              <a:endParaRPr lang="en-US" altLang="zh-CN" dirty="0">
                <a:solidFill>
                  <a:srgbClr val="FFFFFF"/>
                </a:solidFill>
                <a:latin typeface="Arial Narrow" charset="0"/>
                <a:ea typeface="SimSun" charset="0"/>
                <a:cs typeface="SimSun" charset="0"/>
              </a:endParaRPr>
            </a:p>
          </p:txBody>
        </p:sp>
        <p:sp>
          <p:nvSpPr>
            <p:cNvPr id="185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1" name="Group 77"/>
          <p:cNvGrpSpPr>
            <a:grpSpLocks/>
          </p:cNvGrpSpPr>
          <p:nvPr/>
        </p:nvGrpSpPr>
        <p:grpSpPr bwMode="auto">
          <a:xfrm>
            <a:off x="0" y="5856288"/>
            <a:ext cx="1347788" cy="1001712"/>
            <a:chOff x="0" y="4526"/>
            <a:chExt cx="672" cy="890"/>
          </a:xfrm>
        </p:grpSpPr>
        <p:sp>
          <p:nvSpPr>
            <p:cNvPr id="18540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800" dirty="0">
                  <a:solidFill>
                    <a:srgbClr val="FFFFFF"/>
                  </a:solidFill>
                  <a:latin typeface="Arial Narrow" charset="0"/>
                  <a:ea typeface="SimSun" charset="0"/>
                  <a:cs typeface="SimSun" charset="0"/>
                </a:rPr>
                <a:t> </a:t>
              </a:r>
              <a:r>
                <a:rPr lang="zh-CN" altLang="en-US" sz="1800" dirty="0">
                  <a:solidFill>
                    <a:srgbClr val="FFFFFF"/>
                  </a:solidFill>
                  <a:latin typeface="Arial Narrow" charset="0"/>
                  <a:ea typeface="SimSun" charset="0"/>
                  <a:cs typeface="SimSun" charset="0"/>
                </a:rPr>
                <a:t>组织</a:t>
              </a:r>
              <a:r>
                <a:rPr lang="en-US" altLang="zh-CN" sz="1800" dirty="0">
                  <a:solidFill>
                    <a:srgbClr val="FFFFFF"/>
                  </a:solidFill>
                  <a:latin typeface="Arial Narrow" charset="0"/>
                  <a:ea typeface="SimSun" charset="0"/>
                  <a:cs typeface="SimSun" charset="0"/>
                </a:rPr>
                <a:t> </a:t>
              </a:r>
            </a:p>
            <a:p>
              <a:pPr algn="ctr"/>
              <a:r>
                <a:rPr lang="en-US" altLang="zh-CN" sz="1800" dirty="0">
                  <a:solidFill>
                    <a:srgbClr val="FFFFFF"/>
                  </a:solidFill>
                  <a:latin typeface="Arial Narrow" charset="0"/>
                  <a:ea typeface="SimSun" charset="0"/>
                  <a:cs typeface="SimSun" charset="0"/>
                </a:rPr>
                <a:t>(1-4)</a:t>
              </a:r>
            </a:p>
          </p:txBody>
        </p:sp>
        <p:sp>
          <p:nvSpPr>
            <p:cNvPr id="185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2" name="Group 80"/>
          <p:cNvGrpSpPr>
            <a:grpSpLocks/>
          </p:cNvGrpSpPr>
          <p:nvPr/>
        </p:nvGrpSpPr>
        <p:grpSpPr bwMode="auto">
          <a:xfrm>
            <a:off x="1347788" y="5856288"/>
            <a:ext cx="1282700" cy="1001712"/>
            <a:chOff x="672" y="4526"/>
            <a:chExt cx="640" cy="890"/>
          </a:xfrm>
        </p:grpSpPr>
        <p:sp>
          <p:nvSpPr>
            <p:cNvPr id="18539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800" dirty="0">
                  <a:solidFill>
                    <a:srgbClr val="FFFFFF"/>
                  </a:solidFill>
                  <a:latin typeface="Arial Narrow" charset="0"/>
                  <a:ea typeface="SimSun" charset="0"/>
                  <a:cs typeface="SimSun" charset="0"/>
                </a:rPr>
                <a:t>洗涤</a:t>
              </a:r>
              <a:r>
                <a:rPr lang="en-US" altLang="zh-CN" sz="1800" dirty="0">
                  <a:solidFill>
                    <a:srgbClr val="FFFFFF"/>
                  </a:solidFill>
                  <a:latin typeface="Arial Narrow" charset="0"/>
                  <a:ea typeface="SimSun" charset="0"/>
                  <a:cs typeface="SimSun" charset="0"/>
                </a:rPr>
                <a:t> (5:1-10:10)</a:t>
              </a:r>
            </a:p>
          </p:txBody>
        </p:sp>
        <p:sp>
          <p:nvSpPr>
            <p:cNvPr id="185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3" name="Group 83"/>
          <p:cNvGrpSpPr>
            <a:grpSpLocks/>
          </p:cNvGrpSpPr>
          <p:nvPr/>
        </p:nvGrpSpPr>
        <p:grpSpPr bwMode="auto">
          <a:xfrm>
            <a:off x="2630488" y="5856288"/>
            <a:ext cx="785812" cy="1001712"/>
            <a:chOff x="1312" y="4526"/>
            <a:chExt cx="392" cy="890"/>
          </a:xfrm>
        </p:grpSpPr>
        <p:sp>
          <p:nvSpPr>
            <p:cNvPr id="18539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endParaRPr lang="en-US" altLang="zh-SG" sz="1400" dirty="0">
                <a:solidFill>
                  <a:srgbClr val="FFFFFF"/>
                </a:solidFill>
                <a:latin typeface="Arial Narrow" charset="0"/>
                <a:ea typeface="SimSun" charset="0"/>
                <a:cs typeface="SimSun" charset="0"/>
              </a:endParaRPr>
            </a:p>
            <a:p>
              <a:pPr algn="ctr" eaLnBrk="1" hangingPunct="1"/>
              <a:r>
                <a:rPr lang="zh-SG" altLang="en-US" sz="1400" dirty="0">
                  <a:solidFill>
                    <a:srgbClr val="FFFFFF"/>
                  </a:solidFill>
                  <a:latin typeface="Arial Narrow" charset="0"/>
                  <a:ea typeface="SimSun" charset="0"/>
                  <a:cs typeface="SimSun" charset="0"/>
                </a:rPr>
                <a:t>低 斯</a:t>
              </a:r>
              <a:r>
                <a:rPr lang="en-US" altLang="zh-CN" sz="1400" dirty="0">
                  <a:solidFill>
                    <a:srgbClr val="FFFFFF"/>
                  </a:solidFill>
                  <a:latin typeface="Arial Narrow" charset="0"/>
                  <a:ea typeface="SimSun" charset="0"/>
                  <a:cs typeface="SimSun" charset="0"/>
                </a:rPr>
                <a:t>(10:11-</a:t>
              </a:r>
            </a:p>
            <a:p>
              <a:pPr algn="ctr" eaLnBrk="1" hangingPunct="1"/>
              <a:r>
                <a:rPr lang="en-US" altLang="zh-CN" sz="1400" dirty="0">
                  <a:solidFill>
                    <a:srgbClr val="FFFFFF"/>
                  </a:solidFill>
                  <a:latin typeface="Arial Narrow" charset="0"/>
                  <a:ea typeface="SimSun" charset="0"/>
                  <a:cs typeface="SimSun" charset="0"/>
                </a:rPr>
                <a:t>12:16)</a:t>
              </a:r>
            </a:p>
          </p:txBody>
        </p:sp>
        <p:sp>
          <p:nvSpPr>
            <p:cNvPr id="185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4" name="Group 86"/>
          <p:cNvGrpSpPr>
            <a:grpSpLocks/>
          </p:cNvGrpSpPr>
          <p:nvPr/>
        </p:nvGrpSpPr>
        <p:grpSpPr bwMode="auto">
          <a:xfrm>
            <a:off x="3416300" y="5856288"/>
            <a:ext cx="722313" cy="1001712"/>
            <a:chOff x="1704" y="4526"/>
            <a:chExt cx="360" cy="890"/>
          </a:xfrm>
        </p:grpSpPr>
        <p:sp>
          <p:nvSpPr>
            <p:cNvPr id="18539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低 斯</a:t>
              </a:r>
              <a:r>
                <a:rPr lang="zh-CN"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(13-14)</a:t>
              </a:r>
            </a:p>
          </p:txBody>
        </p:sp>
        <p:sp>
          <p:nvSpPr>
            <p:cNvPr id="185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5" name="Group 89"/>
          <p:cNvGrpSpPr>
            <a:grpSpLocks/>
          </p:cNvGrpSpPr>
          <p:nvPr/>
        </p:nvGrpSpPr>
        <p:grpSpPr bwMode="auto">
          <a:xfrm>
            <a:off x="4138613" y="5856288"/>
            <a:ext cx="722312" cy="1001712"/>
            <a:chOff x="2064" y="4526"/>
            <a:chExt cx="360" cy="890"/>
          </a:xfrm>
        </p:grpSpPr>
        <p:sp>
          <p:nvSpPr>
            <p:cNvPr id="18539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旷野</a:t>
              </a:r>
            </a:p>
            <a:p>
              <a:pPr algn="ctr" eaLnBrk="1" hangingPunct="1"/>
              <a:r>
                <a:rPr lang="en-US" altLang="zh-CN" sz="1400" dirty="0">
                  <a:solidFill>
                    <a:srgbClr val="FFFFFF"/>
                  </a:solidFill>
                  <a:latin typeface="Arial Narrow" charset="0"/>
                  <a:ea typeface="SimSun" charset="0"/>
                  <a:cs typeface="SimSun" charset="0"/>
                </a:rPr>
                <a:t> (15-19)</a:t>
              </a:r>
            </a:p>
          </p:txBody>
        </p:sp>
        <p:sp>
          <p:nvSpPr>
            <p:cNvPr id="185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6" name="Group 92"/>
          <p:cNvGrpSpPr>
            <a:grpSpLocks/>
          </p:cNvGrpSpPr>
          <p:nvPr/>
        </p:nvGrpSpPr>
        <p:grpSpPr bwMode="auto">
          <a:xfrm>
            <a:off x="4860925" y="5856288"/>
            <a:ext cx="657225" cy="1001712"/>
            <a:chOff x="2424" y="4526"/>
            <a:chExt cx="328" cy="890"/>
          </a:xfrm>
        </p:grpSpPr>
        <p:sp>
          <p:nvSpPr>
            <p:cNvPr id="18539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p>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摩 押 </a:t>
              </a:r>
              <a:r>
                <a:rPr lang="en-US" altLang="zh-CN" sz="1400" dirty="0">
                  <a:solidFill>
                    <a:srgbClr val="FFFFFF"/>
                  </a:solidFill>
                  <a:latin typeface="Arial Narrow" charset="0"/>
                  <a:ea typeface="SimSun" charset="0"/>
                  <a:cs typeface="SimSun" charset="0"/>
                </a:rPr>
                <a:t>(20-21)</a:t>
              </a:r>
            </a:p>
          </p:txBody>
        </p:sp>
        <p:sp>
          <p:nvSpPr>
            <p:cNvPr id="185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7" name="Group 95"/>
          <p:cNvGrpSpPr>
            <a:grpSpLocks/>
          </p:cNvGrpSpPr>
          <p:nvPr/>
        </p:nvGrpSpPr>
        <p:grpSpPr bwMode="auto">
          <a:xfrm>
            <a:off x="5518150" y="5856288"/>
            <a:ext cx="785813" cy="1001712"/>
            <a:chOff x="2752" y="4526"/>
            <a:chExt cx="392" cy="890"/>
          </a:xfrm>
        </p:grpSpPr>
        <p:sp>
          <p:nvSpPr>
            <p:cNvPr id="18538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摩 押</a:t>
              </a:r>
              <a:r>
                <a:rPr lang="en-US" altLang="zh-CN" sz="1400" dirty="0">
                  <a:solidFill>
                    <a:srgbClr val="FFFFFF"/>
                  </a:solidFill>
                  <a:latin typeface="Arial Narrow" charset="0"/>
                  <a:ea typeface="SimSun" charset="0"/>
                  <a:cs typeface="SimSun" charset="0"/>
                </a:rPr>
                <a:t> </a:t>
              </a:r>
            </a:p>
            <a:p>
              <a:pPr algn="ctr" eaLnBrk="1" hangingPunct="1"/>
              <a:r>
                <a:rPr lang="zh-SG"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(22-25)</a:t>
              </a:r>
            </a:p>
          </p:txBody>
        </p:sp>
        <p:sp>
          <p:nvSpPr>
            <p:cNvPr id="185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8" name="Group 98"/>
          <p:cNvGrpSpPr>
            <a:grpSpLocks/>
          </p:cNvGrpSpPr>
          <p:nvPr/>
        </p:nvGrpSpPr>
        <p:grpSpPr bwMode="auto">
          <a:xfrm>
            <a:off x="6303963" y="5856288"/>
            <a:ext cx="890587" cy="1001712"/>
            <a:chOff x="3144" y="4526"/>
            <a:chExt cx="444" cy="890"/>
          </a:xfrm>
        </p:grpSpPr>
        <p:sp>
          <p:nvSpPr>
            <p:cNvPr id="18538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土地</a:t>
              </a:r>
              <a:endParaRPr lang="en-US" altLang="zh-CN" sz="1600" dirty="0">
                <a:solidFill>
                  <a:srgbClr val="FFFFFF"/>
                </a:solidFill>
                <a:latin typeface="Arial Narrow" charset="0"/>
                <a:ea typeface="SimSun" charset="0"/>
                <a:cs typeface="SimSun" charset="0"/>
              </a:endParaRPr>
            </a:p>
            <a:p>
              <a:pPr algn="ctr" eaLnBrk="1" hangingPunct="1"/>
              <a:r>
                <a:rPr lang="zh-SG" altLang="en-US" sz="1600" dirty="0">
                  <a:solidFill>
                    <a:srgbClr val="FFFFFF"/>
                  </a:solidFill>
                  <a:latin typeface="Arial Narrow" charset="0"/>
                  <a:ea typeface="SimSun" charset="0"/>
                  <a:cs typeface="SimSun" charset="0"/>
                </a:rPr>
                <a:t>供应</a:t>
              </a:r>
              <a:endParaRPr lang="en-US" altLang="zh-SG" sz="1600" dirty="0">
                <a:solidFill>
                  <a:srgbClr val="FFFFFF"/>
                </a:solidFill>
                <a:latin typeface="Arial Narrow" charset="0"/>
                <a:ea typeface="SimSun" charset="0"/>
                <a:cs typeface="SimSun" charset="0"/>
              </a:endParaRPr>
            </a:p>
            <a:p>
              <a:pPr algn="ctr" eaLnBrk="1" hangingPunct="1"/>
              <a:r>
                <a:rPr lang="en-US" altLang="zh-CN" sz="1600" dirty="0">
                  <a:solidFill>
                    <a:srgbClr val="FFFFFF"/>
                  </a:solidFill>
                  <a:latin typeface="Arial Narrow" charset="0"/>
                  <a:ea typeface="SimSun" charset="0"/>
                  <a:cs typeface="SimSun" charset="0"/>
                </a:rPr>
                <a:t>(26-27)</a:t>
              </a:r>
            </a:p>
          </p:txBody>
        </p:sp>
        <p:sp>
          <p:nvSpPr>
            <p:cNvPr id="185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9" name="Group 101"/>
          <p:cNvGrpSpPr>
            <a:grpSpLocks/>
          </p:cNvGrpSpPr>
          <p:nvPr/>
        </p:nvGrpSpPr>
        <p:grpSpPr bwMode="auto">
          <a:xfrm>
            <a:off x="7194550" y="5856288"/>
            <a:ext cx="882650" cy="1001712"/>
            <a:chOff x="3588" y="4526"/>
            <a:chExt cx="440" cy="890"/>
          </a:xfrm>
        </p:grpSpPr>
        <p:sp>
          <p:nvSpPr>
            <p:cNvPr id="18538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dirty="0">
                  <a:solidFill>
                    <a:srgbClr val="FFFFFF"/>
                  </a:solidFill>
                  <a:latin typeface="Arial Narrow" charset="0"/>
                  <a:ea typeface="SimSun" charset="0"/>
                  <a:cs typeface="SimSun" charset="0"/>
                </a:rPr>
                <a:t> </a:t>
              </a:r>
              <a:r>
                <a:rPr lang="zh-SG" altLang="en-US" sz="1600" dirty="0">
                  <a:solidFill>
                    <a:srgbClr val="FFFFFF"/>
                  </a:solidFill>
                  <a:latin typeface="Arial Narrow" charset="0"/>
                  <a:ea typeface="SimSun" charset="0"/>
                  <a:cs typeface="SimSun" charset="0"/>
                </a:rPr>
                <a:t>奉献</a:t>
              </a:r>
              <a:r>
                <a:rPr lang="en-US" altLang="zh-CN" sz="1600" dirty="0">
                  <a:solidFill>
                    <a:srgbClr val="FFFFFF"/>
                  </a:solidFill>
                  <a:latin typeface="Arial Narrow" charset="0"/>
                  <a:ea typeface="SimSun" charset="0"/>
                  <a:cs typeface="SimSun" charset="0"/>
                </a:rPr>
                <a:t> &amp; </a:t>
              </a:r>
              <a:r>
                <a:rPr lang="zh-SG" altLang="en-US" sz="1600" dirty="0">
                  <a:solidFill>
                    <a:srgbClr val="FFFFFF"/>
                  </a:solidFill>
                  <a:latin typeface="Arial Narrow" charset="0"/>
                  <a:ea typeface="SimSun" charset="0"/>
                  <a:cs typeface="SimSun" charset="0"/>
                </a:rPr>
                <a:t>誓言</a:t>
              </a:r>
              <a:r>
                <a:rPr lang="en-US" altLang="zh-CN" sz="1600" dirty="0">
                  <a:solidFill>
                    <a:srgbClr val="FFFFFF"/>
                  </a:solidFill>
                  <a:latin typeface="Arial Narrow" charset="0"/>
                  <a:ea typeface="SimSun" charset="0"/>
                  <a:cs typeface="SimSun" charset="0"/>
                </a:rPr>
                <a:t> (28-30)</a:t>
              </a:r>
            </a:p>
          </p:txBody>
        </p:sp>
        <p:sp>
          <p:nvSpPr>
            <p:cNvPr id="185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sp>
        <p:nvSpPr>
          <p:cNvPr id="185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最后</a:t>
            </a:r>
            <a:r>
              <a:rPr lang="zh-SG" altLang="en-US" sz="1600" dirty="0">
                <a:solidFill>
                  <a:srgbClr val="FFFFFF"/>
                </a:solidFill>
                <a:latin typeface="Arial Narrow" charset="0"/>
                <a:ea typeface="SimSun" charset="0"/>
                <a:cs typeface="SimSun" charset="0"/>
              </a:rPr>
              <a:t>准备</a:t>
            </a:r>
          </a:p>
          <a:p>
            <a:pPr algn="ctr" eaLnBrk="1" hangingPunct="1"/>
            <a:r>
              <a:rPr lang="en-US" altLang="zh-CN" sz="1600" dirty="0">
                <a:solidFill>
                  <a:srgbClr val="FFFFFF"/>
                </a:solidFill>
                <a:latin typeface="Arial Narrow" charset="0"/>
                <a:ea typeface="SimSun" charset="0"/>
                <a:cs typeface="SimSun" charset="0"/>
              </a:rPr>
              <a:t> (31-36)</a:t>
            </a:r>
          </a:p>
        </p:txBody>
      </p:sp>
      <p:sp>
        <p:nvSpPr>
          <p:cNvPr id="185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sp>
        <p:nvSpPr>
          <p:cNvPr id="18538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333333"/>
                </a:solidFill>
                <a:latin typeface="Arial" charset="0"/>
              </a:rPr>
              <a:t>135</a:t>
            </a:r>
          </a:p>
        </p:txBody>
      </p:sp>
      <p:sp>
        <p:nvSpPr>
          <p:cNvPr id="185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SG" altLang="en-US" sz="4000" dirty="0">
                <a:solidFill>
                  <a:srgbClr val="000000"/>
                </a:solidFill>
                <a:latin typeface="Arial" charset="0"/>
                <a:ea typeface="ＭＳ Ｐゴシック" charset="0"/>
                <a:cs typeface="Arial" charset="0"/>
              </a:rPr>
              <a:t>民 </a:t>
            </a:r>
            <a:r>
              <a:rPr lang="zh-CN" altLang="en-US" sz="4000" dirty="0">
                <a:solidFill>
                  <a:srgbClr val="000000"/>
                </a:solidFill>
                <a:latin typeface="Arial" charset="0"/>
                <a:ea typeface="ＭＳ Ｐゴシック" charset="0"/>
                <a:cs typeface="Arial" charset="0"/>
              </a:rPr>
              <a:t>数</a:t>
            </a:r>
            <a:r>
              <a:rPr lang="zh-SG" altLang="en-US" sz="4000" dirty="0">
                <a:solidFill>
                  <a:srgbClr val="000000"/>
                </a:solidFill>
                <a:latin typeface="Arial" charset="0"/>
                <a:ea typeface="ＭＳ Ｐゴシック" charset="0"/>
                <a:cs typeface="Arial" charset="0"/>
              </a:rPr>
              <a:t> </a:t>
            </a:r>
            <a:r>
              <a:rPr lang="zh-CN" altLang="en-US" sz="4000" dirty="0">
                <a:solidFill>
                  <a:srgbClr val="000000"/>
                </a:solidFill>
                <a:latin typeface="Arial" charset="0"/>
                <a:ea typeface="ＭＳ Ｐゴシック" charset="0"/>
                <a:cs typeface="Arial" charset="0"/>
              </a:rPr>
              <a:t>记</a:t>
            </a:r>
            <a:endParaRPr lang="en-US" dirty="0">
              <a:solidFill>
                <a:srgbClr val="000000"/>
              </a:solidFill>
              <a:latin typeface="Impact" charset="0"/>
              <a:ea typeface="ＭＳ Ｐゴシック" charset="0"/>
              <a:cs typeface="ＭＳ Ｐゴシック" charset="0"/>
            </a:endParaRPr>
          </a:p>
        </p:txBody>
      </p:sp>
      <p:sp>
        <p:nvSpPr>
          <p:cNvPr id="18538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spcBef>
                <a:spcPct val="50000"/>
              </a:spcBef>
              <a:buFont typeface="Wingdings" charset="0"/>
              <a:buChar char="§"/>
            </a:pPr>
            <a:endParaRPr lang="en-US" b="1">
              <a:solidFill>
                <a:srgbClr val="333333"/>
              </a:solidFill>
              <a:latin typeface="Times" charset="0"/>
              <a:cs typeface="Times New Roman" charset="0"/>
            </a:endParaRPr>
          </a:p>
        </p:txBody>
      </p:sp>
    </p:spTree>
    <p:extLst>
      <p:ext uri="{BB962C8B-B14F-4D97-AF65-F5344CB8AC3E}">
        <p14:creationId xmlns:p14="http://schemas.microsoft.com/office/powerpoint/2010/main" val="37224611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8739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87397"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SG" altLang="en-US" sz="3200" b="1" dirty="0">
                <a:solidFill>
                  <a:srgbClr val="FFFFFF"/>
                </a:solidFill>
                <a:latin typeface="Arial"/>
                <a:cs typeface="Arial"/>
              </a:rPr>
              <a:t>战胜西 宏</a:t>
            </a:r>
            <a:r>
              <a:rPr kumimoji="1" lang="en-US" sz="3200" b="1" dirty="0">
                <a:solidFill>
                  <a:srgbClr val="FFFFFF"/>
                </a:solidFill>
                <a:latin typeface="Arial"/>
                <a:cs typeface="Arial"/>
              </a:rPr>
              <a:t> </a:t>
            </a:r>
            <a:r>
              <a:rPr kumimoji="1" lang="zh-CN" altLang="en-US" sz="3200" b="1" dirty="0">
                <a:solidFill>
                  <a:srgbClr val="FFFFFF"/>
                </a:solidFill>
                <a:latin typeface="Arial"/>
                <a:cs typeface="Arial"/>
              </a:rPr>
              <a:t>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住 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民 数 记 </a:t>
            </a:r>
            <a:r>
              <a:rPr kumimoji="1" lang="en-US" sz="3200" b="1" dirty="0">
                <a:solidFill>
                  <a:srgbClr val="FFFFFF"/>
                </a:solidFill>
                <a:latin typeface="Arial"/>
                <a:cs typeface="Arial"/>
              </a:rPr>
              <a:t>. 21)</a:t>
            </a:r>
          </a:p>
          <a:p>
            <a:pPr eaLnBrk="1" hangingPunct="1">
              <a:lnSpc>
                <a:spcPct val="90000"/>
              </a:lnSpc>
              <a:spcBef>
                <a:spcPct val="20000"/>
              </a:spcBef>
            </a:pPr>
            <a:endParaRPr kumimoji="1" lang="en-US" sz="3200" b="1" dirty="0">
              <a:solidFill>
                <a:srgbClr val="FFFFFF"/>
              </a:solidFill>
              <a:latin typeface="Arial"/>
              <a:cs typeface="Arial"/>
            </a:endParaRP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SG" altLang="en-US" sz="3200" b="1" dirty="0">
                <a:solidFill>
                  <a:srgbClr val="FFFFFF"/>
                </a:solidFill>
                <a:latin typeface="Arial"/>
                <a:cs typeface="Arial"/>
              </a:rPr>
              <a:t>巴 兰赐福</a:t>
            </a:r>
            <a:r>
              <a:rPr kumimoji="1" lang="zh-CN" altLang="en-US" sz="3200" b="1" dirty="0">
                <a:solidFill>
                  <a:srgbClr val="FFFFFF"/>
                </a:solidFill>
                <a:latin typeface="Arial"/>
                <a:cs typeface="Arial"/>
              </a:rPr>
              <a:t> （民 数 记 </a:t>
            </a:r>
            <a:r>
              <a:rPr kumimoji="1" lang="en-US" altLang="zh-CN" sz="3200" b="1" dirty="0">
                <a:solidFill>
                  <a:srgbClr val="FFFFFF"/>
                </a:solidFill>
                <a:latin typeface="Arial"/>
                <a:cs typeface="Arial"/>
              </a:rPr>
              <a:t>22</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24</a:t>
            </a:r>
            <a:r>
              <a:rPr kumimoji="1" lang="zh-CN" altLang="en-US" sz="3200" b="1" dirty="0">
                <a:solidFill>
                  <a:srgbClr val="FFFFFF"/>
                </a:solidFill>
                <a:latin typeface="Arial"/>
                <a:cs typeface="Arial"/>
              </a:rPr>
              <a:t>）</a:t>
            </a:r>
            <a:endParaRPr kumimoji="1" lang="en-US" sz="3200" b="1" dirty="0">
              <a:solidFill>
                <a:srgbClr val="FFFFFF"/>
              </a:solidFill>
              <a:latin typeface="Arial"/>
              <a:cs typeface="Arial"/>
            </a:endParaRPr>
          </a:p>
        </p:txBody>
      </p:sp>
    </p:spTree>
    <p:extLst>
      <p:ext uri="{BB962C8B-B14F-4D97-AF65-F5344CB8AC3E}">
        <p14:creationId xmlns:p14="http://schemas.microsoft.com/office/powerpoint/2010/main" val="489635109"/>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Arial"/>
                <a:ea typeface="ＭＳ Ｐゴシック" charset="0"/>
                <a:cs typeface="Arial"/>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505200" y="4993002"/>
            <a:ext cx="5486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zh-SG" altLang="en-US" sz="3200" b="1" dirty="0">
                <a:solidFill>
                  <a:srgbClr val="FFFFFF"/>
                </a:solidFill>
                <a:latin typeface="Arial"/>
                <a:ea typeface="Times New Roman" pitchFamily="-111" charset="0"/>
                <a:cs typeface="Arial"/>
              </a:rPr>
              <a:t>巴 兰</a:t>
            </a:r>
            <a:r>
              <a:rPr lang="en-US" sz="3200" b="1" dirty="0">
                <a:solidFill>
                  <a:srgbClr val="FFFFFF"/>
                </a:solidFill>
                <a:latin typeface="Arial"/>
                <a:ea typeface="Times New Roman" pitchFamily="-111" charset="0"/>
                <a:cs typeface="Arial"/>
              </a:rPr>
              <a:t>                          </a:t>
            </a:r>
          </a:p>
          <a:p>
            <a:pPr algn="r" eaLnBrk="1" hangingPunct="1">
              <a:spcBef>
                <a:spcPct val="50000"/>
              </a:spcBef>
              <a:defRPr/>
            </a:pPr>
            <a:r>
              <a:rPr lang="zh-SG" altLang="en-US" sz="3200" b="1" dirty="0">
                <a:solidFill>
                  <a:srgbClr val="FFFFFF"/>
                </a:solidFill>
                <a:latin typeface="Arial"/>
                <a:ea typeface="Times New Roman" pitchFamily="-111" charset="0"/>
                <a:cs typeface="Arial"/>
              </a:rPr>
              <a:t>民 数 记 </a:t>
            </a:r>
            <a:r>
              <a:rPr lang="en-US" sz="3200" b="1" dirty="0">
                <a:solidFill>
                  <a:srgbClr val="FFFFFF"/>
                </a:solidFill>
                <a:latin typeface="Arial"/>
                <a:ea typeface="Times New Roman" pitchFamily="-111" charset="0"/>
                <a:cs typeface="Arial"/>
              </a:rPr>
              <a:t> 22-24</a:t>
            </a:r>
          </a:p>
        </p:txBody>
      </p:sp>
    </p:spTree>
    <p:extLst>
      <p:ext uri="{BB962C8B-B14F-4D97-AF65-F5344CB8AC3E}">
        <p14:creationId xmlns:p14="http://schemas.microsoft.com/office/powerpoint/2010/main" val="3677439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1491"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5951"/>
            <a:ext cx="8153400" cy="50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sz="4000" i="1" baseline="30000" dirty="0">
                <a:solidFill>
                  <a:srgbClr val="FFFFFF"/>
                </a:solidFill>
                <a:latin typeface="Arial"/>
                <a:cs typeface="Arial"/>
              </a:rPr>
              <a:t> </a:t>
            </a:r>
            <a:r>
              <a:rPr lang="en-US" altLang="zh-CN" sz="3600" i="1" dirty="0">
                <a:solidFill>
                  <a:srgbClr val="FFFFFF"/>
                </a:solidFill>
                <a:latin typeface="Arial"/>
                <a:cs typeface="Arial"/>
              </a:rPr>
              <a:t>14 </a:t>
            </a:r>
            <a:r>
              <a:rPr lang="zh-CN" altLang="en-US" sz="3600" i="1" dirty="0">
                <a:solidFill>
                  <a:srgbClr val="FFFFFF"/>
                </a:solidFill>
                <a:latin typeface="Arial"/>
                <a:cs typeface="Arial"/>
              </a:rPr>
              <a:t>然 而 ， 有 几 件 事 我 要 责 备 你 ： 因 为 在 你 那 里 有 人 服 从 了 巴 兰 的 教 训 ； 这 巴 兰 曾 教 导 巴 勒 将 绊 脚 石 放 在 以 色 列 人 面 前 ， 叫 他 们 吃 祭 偶 像 之 物 ， 行 奸 淫 的 事 。</a:t>
            </a:r>
          </a:p>
          <a:p>
            <a:pPr eaLnBrk="1" hangingPunct="1">
              <a:spcBef>
                <a:spcPct val="50000"/>
              </a:spcBef>
            </a:pPr>
            <a:endParaRPr lang="zh-CN" altLang="en-US" sz="3600" i="1" dirty="0">
              <a:solidFill>
                <a:srgbClr val="FFFFFF"/>
              </a:solidFill>
              <a:latin typeface="Arial"/>
              <a:cs typeface="Arial"/>
            </a:endParaRPr>
          </a:p>
          <a:p>
            <a:pPr eaLnBrk="1" hangingPunct="1">
              <a:spcBef>
                <a:spcPct val="50000"/>
              </a:spcBef>
            </a:pPr>
            <a:r>
              <a:rPr lang="zh-CN" altLang="en-US" sz="3600" i="1" dirty="0">
                <a:solidFill>
                  <a:srgbClr val="FFFFFF"/>
                </a:solidFill>
                <a:latin typeface="Arial"/>
                <a:cs typeface="Arial"/>
              </a:rPr>
              <a:t> </a:t>
            </a:r>
            <a:r>
              <a:rPr lang="en-US" altLang="zh-CN" sz="3600" i="1" dirty="0">
                <a:solidFill>
                  <a:srgbClr val="FFFFFF"/>
                </a:solidFill>
                <a:latin typeface="Arial"/>
                <a:cs typeface="Arial"/>
              </a:rPr>
              <a:t>15 </a:t>
            </a:r>
            <a:r>
              <a:rPr lang="zh-CN" altLang="en-US" sz="3600" i="1" dirty="0">
                <a:solidFill>
                  <a:srgbClr val="FFFFFF"/>
                </a:solidFill>
                <a:latin typeface="Arial"/>
                <a:cs typeface="Arial"/>
              </a:rPr>
              <a:t>你 那 里 也 有 人 照 样 服 从 了 尼 哥 拉 一 党 人 的 教 训 。</a:t>
            </a: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启 示 录</a:t>
            </a:r>
            <a:r>
              <a:rPr lang="en-US" sz="3200" b="1" dirty="0">
                <a:solidFill>
                  <a:schemeClr val="bg1"/>
                </a:solidFill>
                <a:latin typeface="Arial"/>
                <a:ea typeface="+mj-ea"/>
                <a:cs typeface="Arial"/>
              </a:rPr>
              <a:t> 2:14-15</a:t>
            </a:r>
          </a:p>
        </p:txBody>
      </p:sp>
    </p:spTree>
    <p:extLst>
      <p:ext uri="{BB962C8B-B14F-4D97-AF65-F5344CB8AC3E}">
        <p14:creationId xmlns:p14="http://schemas.microsoft.com/office/powerpoint/2010/main" val="866990727"/>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0999" y="399211"/>
            <a:ext cx="8565647"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40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15 </a:t>
            </a:r>
            <a:r>
              <a:rPr lang="zh-CN" altLang="en-US" sz="3600" b="1" i="1" dirty="0">
                <a:solidFill>
                  <a:srgbClr val="FFFFFF"/>
                </a:solidFill>
                <a:latin typeface="Arial"/>
                <a:ea typeface="Times New Roman" charset="0"/>
                <a:cs typeface="Arial"/>
              </a:rPr>
              <a:t>他 们 离 弃 正 路 ， 就 走 差 了 ， 随 从 比 珥 之 子 巴 兰 的 路 。 巴 兰 就 是 那 贪 爱 不 义 之 工 价 的 先 知 ，</a:t>
            </a:r>
          </a:p>
          <a:p>
            <a:pPr eaLnBrk="1" hangingPunct="1">
              <a:spcBef>
                <a:spcPct val="50000"/>
              </a:spcBef>
              <a:defRPr/>
            </a:pPr>
            <a:r>
              <a:rPr lang="zh-CN" altLang="en-US" sz="36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16 </a:t>
            </a:r>
            <a:r>
              <a:rPr lang="zh-CN" altLang="en-US" sz="3600" b="1" i="1" dirty="0">
                <a:solidFill>
                  <a:srgbClr val="FFFFFF"/>
                </a:solidFill>
                <a:latin typeface="Arial"/>
                <a:ea typeface="Times New Roman" charset="0"/>
                <a:cs typeface="Arial"/>
              </a:rPr>
              <a:t>他 却 为 自 己 的 过 犯 受 了 责 备 ； 那 不 能 说 话 的 驴 以 人 言 拦 阻 先 知 的 狂 妄 。</a:t>
            </a:r>
          </a:p>
        </p:txBody>
      </p:sp>
      <p:sp>
        <p:nvSpPr>
          <p:cNvPr id="125958" name="Rectangle 6"/>
          <p:cNvSpPr>
            <a:spLocks noGrp="1" noChangeArrowheads="1"/>
          </p:cNvSpPr>
          <p:nvPr>
            <p:ph type="title" idx="4294967295"/>
          </p:nvPr>
        </p:nvSpPr>
        <p:spPr>
          <a:xfrm>
            <a:off x="1371600" y="5831006"/>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a:solidFill>
                  <a:schemeClr val="bg1"/>
                </a:solidFill>
                <a:latin typeface="Arial"/>
                <a:ea typeface="+mj-ea"/>
                <a:cs typeface="Arial"/>
              </a:rPr>
              <a:t> </a:t>
            </a:r>
            <a:r>
              <a:rPr lang="zh-SG" altLang="en-US" sz="3200" b="1" dirty="0">
                <a:solidFill>
                  <a:schemeClr val="bg1"/>
                </a:solidFill>
                <a:latin typeface="Arial"/>
                <a:ea typeface="+mj-ea"/>
                <a:cs typeface="Arial"/>
              </a:rPr>
              <a:t>彼 得 </a:t>
            </a:r>
            <a:r>
              <a:rPr lang="zh-CN" altLang="en-US" sz="3200" b="1" dirty="0">
                <a:solidFill>
                  <a:schemeClr val="bg1"/>
                </a:solidFill>
                <a:latin typeface="Arial"/>
                <a:ea typeface="+mj-ea"/>
                <a:cs typeface="Arial"/>
              </a:rPr>
              <a:t>后书 </a:t>
            </a:r>
            <a:r>
              <a:rPr lang="en-US" sz="3200" b="1" dirty="0">
                <a:solidFill>
                  <a:schemeClr val="bg1"/>
                </a:solidFill>
                <a:latin typeface="Arial"/>
                <a:ea typeface="+mj-ea"/>
                <a:cs typeface="Arial"/>
              </a:rPr>
              <a:t>2:15-16</a:t>
            </a:r>
          </a:p>
        </p:txBody>
      </p:sp>
    </p:spTree>
    <p:extLst>
      <p:ext uri="{BB962C8B-B14F-4D97-AF65-F5344CB8AC3E}">
        <p14:creationId xmlns:p14="http://schemas.microsoft.com/office/powerpoint/2010/main" val="225709567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256403216"/>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67362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altLang="zh-CN" sz="4000" i="1" dirty="0">
                <a:solidFill>
                  <a:srgbClr val="FFFFFF"/>
                </a:solidFill>
                <a:latin typeface="Arial"/>
                <a:cs typeface="Arial"/>
              </a:rPr>
              <a:t>11 </a:t>
            </a:r>
            <a:r>
              <a:rPr lang="zh-CN" altLang="en-US" sz="4000" i="1" dirty="0">
                <a:solidFill>
                  <a:srgbClr val="FFFFFF"/>
                </a:solidFill>
                <a:latin typeface="Arial"/>
                <a:cs typeface="Arial"/>
              </a:rPr>
              <a:t>他 们 有 祸 了 ！ 因 为 走 了 该 隐 的 道 路 ， 又 为 利 往 巴 兰 的 错 谬 里 直 奔 ， 并 在 可 拉 的 背 叛 中 灭 亡 了 。</a:t>
            </a:r>
            <a:endParaRPr lang="en-US" sz="40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猶 大 </a:t>
            </a:r>
            <a:r>
              <a:rPr lang="zh-CN" altLang="en-US" sz="3200" b="1" dirty="0">
                <a:solidFill>
                  <a:schemeClr val="bg1"/>
                </a:solidFill>
                <a:latin typeface="Arial"/>
                <a:ea typeface="+mj-ea"/>
                <a:cs typeface="Arial"/>
              </a:rPr>
              <a:t>书</a:t>
            </a:r>
            <a:r>
              <a:rPr lang="en-US" sz="3200" b="1" dirty="0">
                <a:solidFill>
                  <a:schemeClr val="bg1"/>
                </a:solidFill>
                <a:latin typeface="Arial"/>
                <a:ea typeface="+mj-ea"/>
                <a:cs typeface="Arial"/>
              </a:rPr>
              <a:t> 11 (NIV)</a:t>
            </a:r>
          </a:p>
        </p:txBody>
      </p:sp>
    </p:spTree>
    <p:extLst>
      <p:ext uri="{BB962C8B-B14F-4D97-AF65-F5344CB8AC3E}">
        <p14:creationId xmlns:p14="http://schemas.microsoft.com/office/powerpoint/2010/main" val="1927357749"/>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9763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9763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战胜西 宏 和 住 希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民 数 记 </a:t>
            </a:r>
            <a:r>
              <a:rPr kumimoji="1" lang="en-US" altLang="zh-CN" sz="3200" b="1" dirty="0">
                <a:solidFill>
                  <a:srgbClr val="FFFFFF"/>
                </a:solidFill>
                <a:latin typeface="Arial"/>
                <a:cs typeface="Arial"/>
              </a:rPr>
              <a:t>. 21)</a:t>
            </a: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巴 兰赐福 （民 数 记 </a:t>
            </a:r>
            <a:r>
              <a:rPr kumimoji="1" lang="en-US" altLang="zh-CN" sz="3200" b="1" dirty="0">
                <a:solidFill>
                  <a:srgbClr val="FFFFFF"/>
                </a:solidFill>
                <a:latin typeface="Arial"/>
                <a:cs typeface="Arial"/>
              </a:rPr>
              <a:t>22 – 24</a:t>
            </a:r>
            <a:r>
              <a:rPr kumimoji="1" lang="zh-CN" altLang="en-US" sz="3200" b="1" dirty="0">
                <a:solidFill>
                  <a:srgbClr val="FFFFFF"/>
                </a:solidFill>
                <a:latin typeface="Arial"/>
                <a:cs typeface="Arial"/>
              </a:rPr>
              <a:t>）</a:t>
            </a:r>
          </a:p>
          <a:p>
            <a:pPr marL="342900" indent="-342900" eaLnBrk="1" hangingPunct="1">
              <a:lnSpc>
                <a:spcPct val="90000"/>
              </a:lnSpc>
              <a:spcBef>
                <a:spcPct val="20000"/>
              </a:spcBef>
              <a:buFontTx/>
              <a:buChar char="•"/>
            </a:pPr>
            <a:r>
              <a:rPr kumimoji="1" lang="zh-SG" altLang="en-US" sz="3200" b="1" dirty="0">
                <a:solidFill>
                  <a:srgbClr val="FFFF00"/>
                </a:solidFill>
                <a:latin typeface="Arial"/>
                <a:cs typeface="Arial"/>
              </a:rPr>
              <a:t>巴 勒</a:t>
            </a:r>
            <a:r>
              <a:rPr kumimoji="1" lang="zh-CN" altLang="en-US" sz="3200" b="1" dirty="0">
                <a:solidFill>
                  <a:srgbClr val="FFFF00"/>
                </a:solidFill>
                <a:latin typeface="Arial"/>
                <a:cs typeface="Arial"/>
              </a:rPr>
              <a:t>成功的让以色列百 姓 与 摩 押 女 子 行 起 淫 乱</a:t>
            </a:r>
            <a:r>
              <a:rPr kumimoji="1" lang="en-US" sz="3200" b="1" dirty="0">
                <a:solidFill>
                  <a:srgbClr val="FFFF00"/>
                </a:solidFill>
                <a:latin typeface="Arial"/>
                <a:cs typeface="Arial"/>
              </a:rPr>
              <a:t> </a:t>
            </a:r>
          </a:p>
          <a:p>
            <a:pPr eaLnBrk="1" hangingPunct="1">
              <a:lnSpc>
                <a:spcPct val="90000"/>
              </a:lnSpc>
              <a:spcBef>
                <a:spcPct val="20000"/>
              </a:spcBef>
            </a:pPr>
            <a:r>
              <a:rPr kumimoji="1" lang="zh-CN" altLang="en-US" sz="3200" b="1" dirty="0">
                <a:solidFill>
                  <a:srgbClr val="FFFF00"/>
                </a:solidFill>
                <a:latin typeface="Arial"/>
                <a:cs typeface="Arial"/>
              </a:rPr>
              <a:t>   </a:t>
            </a:r>
            <a:r>
              <a:rPr kumimoji="1" lang="en-US" sz="3200" b="1" dirty="0">
                <a:solidFill>
                  <a:srgbClr val="FFFF00"/>
                </a:solidFill>
                <a:latin typeface="Arial"/>
                <a:cs typeface="Arial"/>
              </a:rPr>
              <a:t>(</a:t>
            </a:r>
            <a:r>
              <a:rPr kumimoji="1" lang="zh-SG" altLang="en-US" sz="3200" b="1" dirty="0">
                <a:solidFill>
                  <a:srgbClr val="FFFF00"/>
                </a:solidFill>
                <a:latin typeface="Arial"/>
                <a:cs typeface="Arial"/>
              </a:rPr>
              <a:t>民 数 记</a:t>
            </a:r>
            <a:r>
              <a:rPr kumimoji="1" lang="en-US" sz="3200" b="1" dirty="0">
                <a:solidFill>
                  <a:srgbClr val="FFFF00"/>
                </a:solidFill>
                <a:latin typeface="Arial"/>
                <a:cs typeface="Arial"/>
              </a:rPr>
              <a:t>. 25)</a:t>
            </a:r>
          </a:p>
        </p:txBody>
      </p:sp>
    </p:spTree>
    <p:extLst>
      <p:ext uri="{BB962C8B-B14F-4D97-AF65-F5344CB8AC3E}">
        <p14:creationId xmlns:p14="http://schemas.microsoft.com/office/powerpoint/2010/main" val="2299279332"/>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839200" cy="1371600"/>
          </a:xfrm>
        </p:spPr>
        <p:txBody>
          <a:bodyPr/>
          <a:lstStyle/>
          <a:p>
            <a:r>
              <a:rPr lang="zh-CN" altLang="en-US" b="1" dirty="0">
                <a:latin typeface="Arial" charset="0"/>
                <a:ea typeface="ＭＳ Ｐゴシック" charset="0"/>
                <a:cs typeface="Arial" charset="0"/>
              </a:rPr>
              <a:t>一些会众听从尼哥拉党的教训</a:t>
            </a:r>
            <a:endParaRPr lang="en-US" b="1" dirty="0">
              <a:latin typeface="Arial" charset="0"/>
              <a:ea typeface="ＭＳ Ｐゴシック" charset="0"/>
              <a:cs typeface="Arial" charset="0"/>
            </a:endParaRPr>
          </a:p>
        </p:txBody>
      </p:sp>
      <p:sp>
        <p:nvSpPr>
          <p:cNvPr id="31746" name="Rectangle 3"/>
          <p:cNvSpPr>
            <a:spLocks noGrp="1" noChangeArrowheads="1"/>
          </p:cNvSpPr>
          <p:nvPr>
            <p:ph type="subTitle" idx="1"/>
          </p:nvPr>
        </p:nvSpPr>
        <p:spPr>
          <a:xfrm>
            <a:off x="838200" y="3886200"/>
            <a:ext cx="7696200" cy="1752600"/>
          </a:xfrm>
        </p:spPr>
        <p:txBody>
          <a:bodyPr/>
          <a:lstStyle/>
          <a:p>
            <a:r>
              <a:rPr lang="en-US" altLang="ja-JP" sz="4000" b="1" dirty="0">
                <a:latin typeface="Arial" charset="0"/>
                <a:ea typeface="ＭＳ Ｐゴシック" charset="0"/>
                <a:cs typeface="Arial" charset="0"/>
              </a:rPr>
              <a:t>2:15 "</a:t>
            </a:r>
            <a:r>
              <a:rPr lang="zh-TW" altLang="en-US" sz="4000" b="1" dirty="0">
                <a:latin typeface="Arial" charset="0"/>
                <a:ea typeface="ＭＳ Ｐゴシック" charset="0"/>
                <a:cs typeface="Arial" charset="0"/>
              </a:rPr>
              <a:t>同样， 你也有些人持守尼哥拉党的教训</a:t>
            </a:r>
            <a:r>
              <a:rPr lang="en-US" altLang="zh-TW" sz="4000" b="1" dirty="0">
                <a:latin typeface="Arial" charset="0"/>
                <a:ea typeface="ＭＳ Ｐゴシック" charset="0"/>
                <a:cs typeface="Arial" charset="0"/>
              </a:rPr>
              <a:t>.</a:t>
            </a:r>
            <a:r>
              <a:rPr lang="en-US" altLang="ja-JP" sz="4000" b="1" dirty="0">
                <a:latin typeface="Arial" charset="0"/>
                <a:ea typeface="ＭＳ Ｐゴシック" charset="0"/>
                <a:cs typeface="Arial" charset="0"/>
              </a:rPr>
              <a:t>"</a:t>
            </a:r>
          </a:p>
          <a:p>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3243274735"/>
      </p:ext>
    </p:extLst>
  </p:cSld>
  <p:clrMapOvr>
    <a:overrideClrMapping bg1="lt1" tx1="dk1" bg2="lt2" tx2="dk2" accent1="accent1" accent2="accent2" accent3="accent3" accent4="accent4" accent5="accent5" accent6="accent6" hlink="hlink" folHlink="folHlink"/>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457200" y="1341438"/>
            <a:ext cx="8488363" cy="1143000"/>
          </a:xfrm>
        </p:spPr>
        <p:txBody>
          <a:bodyPr/>
          <a:lstStyle/>
          <a:p>
            <a:r>
              <a:rPr lang="zh-CN" altLang="en-US" b="1" dirty="0">
                <a:latin typeface="Arial" charset="0"/>
                <a:ea typeface="ＭＳ Ｐゴシック" charset="0"/>
              </a:rPr>
              <a:t>基督的纠正</a:t>
            </a:r>
            <a:endParaRPr lang="en-US" b="1" dirty="0">
              <a:latin typeface="Times New Roman" charset="0"/>
              <a:ea typeface="ＭＳ Ｐゴシック" charset="0"/>
            </a:endParaRPr>
          </a:p>
        </p:txBody>
      </p:sp>
      <p:sp>
        <p:nvSpPr>
          <p:cNvPr id="32770" name="Rectangle 3"/>
          <p:cNvSpPr>
            <a:spLocks noGrp="1" noChangeArrowheads="1"/>
          </p:cNvSpPr>
          <p:nvPr>
            <p:ph type="subTitle" idx="1"/>
          </p:nvPr>
        </p:nvSpPr>
        <p:spPr>
          <a:xfrm>
            <a:off x="152400" y="3581400"/>
            <a:ext cx="9067800" cy="3200400"/>
          </a:xfrm>
        </p:spPr>
        <p:txBody>
          <a:bodyPr/>
          <a:lstStyle/>
          <a:p>
            <a:r>
              <a:rPr lang="en-US" altLang="ja-JP" b="1" dirty="0">
                <a:latin typeface="Arial" charset="0"/>
                <a:ea typeface="ＭＳ Ｐゴシック" charset="0"/>
              </a:rPr>
              <a:t>2:16-17  "</a:t>
            </a:r>
            <a:r>
              <a:rPr lang="zh-TW" altLang="en-US" b="1" dirty="0">
                <a:latin typeface="Arial" charset="0"/>
                <a:ea typeface="ＭＳ Ｐゴシック" charset="0"/>
              </a:rPr>
              <a:t>所以， 你应当悔改； 如果不悔改， 我就很快地来到你们那里， 用我口中的剑跟他们作战。 </a:t>
            </a:r>
            <a:r>
              <a:rPr lang="en-US" altLang="zh-TW" b="1" baseline="30000" dirty="0">
                <a:latin typeface="Arial" charset="0"/>
                <a:ea typeface="ＭＳ Ｐゴシック" charset="0"/>
              </a:rPr>
              <a:t>17</a:t>
            </a:r>
            <a:r>
              <a:rPr lang="zh-TW" altLang="en-US"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 </a:t>
            </a:r>
            <a:r>
              <a:rPr lang="en-US" altLang="ja-JP" b="1" dirty="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593475041"/>
      </p:ext>
    </p:extLst>
  </p:cSld>
  <p:clrMapOvr>
    <a:overrideClrMapping bg1="dk2" tx1="lt1" bg2="dk1" tx2="lt2" accent1="accent1" accent2="accent2" accent3="accent3" accent4="accent4" accent5="accent5" accent6="accent6" hlink="hlink" folHlink="folHlink"/>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r>
              <a:rPr lang="zh-CN" altLang="en-US" b="1" dirty="0">
                <a:solidFill>
                  <a:srgbClr val="FFFF00"/>
                </a:solidFill>
                <a:latin typeface="Arial" charset="0"/>
                <a:ea typeface="ＭＳ Ｐゴシック" charset="0"/>
              </a:rPr>
              <a:t>悔改</a:t>
            </a:r>
            <a:r>
              <a:rPr lang="en-US" b="1" dirty="0">
                <a:solidFill>
                  <a:srgbClr val="FFFF00"/>
                </a:solidFill>
                <a:latin typeface="Arial" charset="0"/>
                <a:ea typeface="ＭＳ Ｐゴシック" charset="0"/>
              </a:rPr>
              <a:t>...</a:t>
            </a:r>
            <a:endParaRPr lang="en-US" dirty="0">
              <a:solidFill>
                <a:srgbClr val="FFFF00"/>
              </a:solidFill>
              <a:latin typeface="Times New Roman" charset="0"/>
              <a:ea typeface="ＭＳ Ｐゴシック" charset="0"/>
            </a:endParaRPr>
          </a:p>
        </p:txBody>
      </p:sp>
      <p:sp>
        <p:nvSpPr>
          <p:cNvPr id="33794" name="Rectangle 3"/>
          <p:cNvSpPr>
            <a:spLocks noGrp="1" noChangeArrowheads="1"/>
          </p:cNvSpPr>
          <p:nvPr>
            <p:ph type="subTitle" idx="1"/>
          </p:nvPr>
        </p:nvSpPr>
        <p:spPr>
          <a:xfrm>
            <a:off x="1066800" y="3886200"/>
            <a:ext cx="7391400" cy="1752600"/>
          </a:xfrm>
        </p:spPr>
        <p:txBody>
          <a:bodyPr/>
          <a:lstStyle/>
          <a:p>
            <a:r>
              <a:rPr lang="en-US" altLang="ja-JP" sz="3600" b="1" dirty="0">
                <a:latin typeface="Arial" charset="0"/>
                <a:ea typeface="ＭＳ Ｐゴシック" charset="0"/>
              </a:rPr>
              <a:t>2:16  "</a:t>
            </a:r>
            <a:r>
              <a:rPr lang="zh-TW" altLang="en-US" sz="3600" b="1" dirty="0">
                <a:latin typeface="Arial" charset="0"/>
                <a:ea typeface="ＭＳ Ｐゴシック" charset="0"/>
              </a:rPr>
              <a:t>所以， 你应当悔改； 如果不悔改， 我就很快地来到你们那里， 用我口中的剑跟他们作战。</a:t>
            </a:r>
            <a:r>
              <a:rPr lang="en-US" altLang="ja-JP" sz="3600" b="1" dirty="0">
                <a:latin typeface="Arial" charset="0"/>
                <a:ea typeface="ＭＳ Ｐゴシック" charset="0"/>
              </a:rPr>
              <a:t>" </a:t>
            </a:r>
            <a:endParaRPr lang="en-US" sz="3600" b="1" dirty="0">
              <a:latin typeface="Arial" charset="0"/>
              <a:ea typeface="ＭＳ Ｐゴシック" charset="0"/>
            </a:endParaRPr>
          </a:p>
        </p:txBody>
      </p:sp>
    </p:spTree>
    <p:extLst>
      <p:ext uri="{BB962C8B-B14F-4D97-AF65-F5344CB8AC3E}">
        <p14:creationId xmlns:p14="http://schemas.microsoft.com/office/powerpoint/2010/main" val="2825020245"/>
      </p:ext>
    </p:extLst>
  </p:cSld>
  <p:clrMapOvr>
    <a:overrideClrMapping bg1="dk2" tx1="lt1" bg2="dk1" tx2="lt2" accent1="accent1" accent2="accent2" accent3="accent3" accent4="accent4" accent5="accent5" accent6="accent6" hlink="hlink" folHlink="folHlink"/>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381000" y="3886200"/>
            <a:ext cx="8686800" cy="2590800"/>
          </a:xfrm>
        </p:spPr>
        <p:txBody>
          <a:bodyPr/>
          <a:lstStyle/>
          <a:p>
            <a:r>
              <a:rPr lang="en-US" altLang="ja-JP" sz="3600" b="1" dirty="0">
                <a:latin typeface="Arial" charset="0"/>
                <a:ea typeface="ＭＳ Ｐゴシック" charset="0"/>
              </a:rPr>
              <a:t>2:17  "</a:t>
            </a:r>
            <a:r>
              <a:rPr lang="zh-TW" altLang="en-US" sz="3600"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a:t>
            </a:r>
            <a:r>
              <a:rPr lang="en-US" altLang="ja-JP" sz="3600" b="1" dirty="0">
                <a:latin typeface="Arial" charset="0"/>
                <a:ea typeface="ＭＳ Ｐゴシック" charset="0"/>
              </a:rPr>
              <a:t>"</a:t>
            </a:r>
            <a:endParaRPr lang="en-US" sz="3600" b="1" dirty="0">
              <a:latin typeface="Times New Roman" charset="0"/>
              <a:ea typeface="ＭＳ Ｐゴシック" charset="0"/>
            </a:endParaRPr>
          </a:p>
        </p:txBody>
      </p:sp>
      <p:sp>
        <p:nvSpPr>
          <p:cNvPr id="4" name="Title 3"/>
          <p:cNvSpPr>
            <a:spLocks noGrp="1"/>
          </p:cNvSpPr>
          <p:nvPr>
            <p:ph type="ctrTitle"/>
          </p:nvPr>
        </p:nvSpPr>
        <p:spPr/>
        <p:txBody>
          <a:bodyPr/>
          <a:lstStyle/>
          <a:p>
            <a:r>
              <a:rPr lang="zh-CN" altLang="en-US" dirty="0"/>
              <a:t>接受训诲</a:t>
            </a:r>
            <a:endParaRPr lang="en-US" dirty="0"/>
          </a:p>
        </p:txBody>
      </p:sp>
    </p:spTree>
    <p:extLst>
      <p:ext uri="{BB962C8B-B14F-4D97-AF65-F5344CB8AC3E}">
        <p14:creationId xmlns:p14="http://schemas.microsoft.com/office/powerpoint/2010/main" val="3583591951"/>
      </p:ext>
    </p:extLst>
  </p:cSld>
  <p:clrMapOvr>
    <a:overrideClrMapping bg1="lt1" tx1="dk1" bg2="lt2" tx2="dk2" accent1="accent1" accent2="accent2" accent3="accent3" accent4="accent4" accent5="accent5" accent6="accent6" hlink="hlink" folHlink="folHlink"/>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r>
              <a:rPr lang="zh-CN" altLang="en-US" dirty="0">
                <a:latin typeface="Arial" charset="0"/>
                <a:ea typeface="ＭＳ Ｐゴシック" charset="0"/>
              </a:rPr>
              <a:t>领受</a:t>
            </a:r>
            <a:r>
              <a:rPr lang="en-US" dirty="0">
                <a:latin typeface="Arial" charset="0"/>
                <a:ea typeface="ＭＳ Ｐゴシック" charset="0"/>
              </a:rPr>
              <a:t>…</a:t>
            </a:r>
            <a:r>
              <a:rPr lang="zh-CN" altLang="en-US" dirty="0">
                <a:latin typeface="Arial" charset="0"/>
                <a:ea typeface="ＭＳ Ｐゴシック" charset="0"/>
              </a:rPr>
              <a:t>生命的粮</a:t>
            </a:r>
            <a:r>
              <a:rPr lang="en-US" dirty="0">
                <a:latin typeface="Times New Roman" charset="0"/>
                <a:ea typeface="ＭＳ Ｐゴシック" charset="0"/>
              </a:rPr>
              <a:t> </a:t>
            </a: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en-US" altLang="ja-JP" sz="4400" b="1" dirty="0">
                <a:latin typeface="Arial" charset="0"/>
                <a:ea typeface="ＭＳ Ｐゴシック" charset="0"/>
                <a:cs typeface="Arial" charset="0"/>
              </a:rPr>
              <a:t>"</a:t>
            </a:r>
            <a:r>
              <a:rPr lang="zh-TW" altLang="en-US" sz="4400" b="1" dirty="0">
                <a:latin typeface="Arial" charset="0"/>
                <a:ea typeface="ＭＳ Ｐゴシック" charset="0"/>
                <a:cs typeface="Arial" charset="0"/>
              </a:rPr>
              <a:t>得胜的， 我必定把那隐藏的吗哪赐给他</a:t>
            </a:r>
            <a:r>
              <a:rPr lang="en-US" altLang="ja-JP" sz="4400" b="1" dirty="0">
                <a:latin typeface="Arial" charset="0"/>
                <a:ea typeface="ＭＳ Ｐゴシック" charset="0"/>
                <a:cs typeface="Arial" charset="0"/>
              </a:rPr>
              <a:t>" </a:t>
            </a:r>
            <a:br>
              <a:rPr lang="en-US" altLang="ja-JP" sz="4400" b="1" dirty="0">
                <a:latin typeface="Arial" charset="0"/>
                <a:ea typeface="ＭＳ Ｐゴシック" charset="0"/>
                <a:cs typeface="Arial" charset="0"/>
              </a:rPr>
            </a:br>
            <a:r>
              <a:rPr lang="en-US" altLang="ja-JP" sz="4400" b="1" dirty="0">
                <a:latin typeface="Arial" charset="0"/>
                <a:ea typeface="ＭＳ Ｐゴシック" charset="0"/>
                <a:cs typeface="Arial" charset="0"/>
              </a:rPr>
              <a:t>(</a:t>
            </a:r>
            <a:r>
              <a:rPr lang="en-US" sz="4400" b="1" dirty="0">
                <a:latin typeface="Arial" charset="0"/>
                <a:ea typeface="ＭＳ Ｐゴシック" charset="0"/>
                <a:cs typeface="Arial" charset="0"/>
              </a:rPr>
              <a:t>2:17a)</a:t>
            </a:r>
          </a:p>
        </p:txBody>
      </p:sp>
    </p:spTree>
    <p:extLst>
      <p:ext uri="{BB962C8B-B14F-4D97-AF65-F5344CB8AC3E}">
        <p14:creationId xmlns:p14="http://schemas.microsoft.com/office/powerpoint/2010/main" val="2399070521"/>
      </p:ext>
    </p:extLst>
  </p:cSld>
  <p:clrMapOvr>
    <a:overrideClrMapping bg1="dk2" tx1="lt1" bg2="dk1" tx2="lt2" accent1="accent1" accent2="accent2" accent3="accent3" accent4="accent4" accent5="accent5" accent6="accent6" hlink="hlink" folHlink="folHlink"/>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457200"/>
            <a:ext cx="7543800"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lvl="2" algn="ctr">
              <a:defRPr/>
            </a:pPr>
            <a:r>
              <a:rPr lang="zh-TW" altLang="en-US" sz="2800" b="1" dirty="0">
                <a:solidFill>
                  <a:srgbClr val="000000"/>
                </a:solidFill>
                <a:latin typeface="Arial" charset="0"/>
              </a:rPr>
              <a:t>约翰福音</a:t>
            </a:r>
            <a:r>
              <a:rPr lang="en-US" altLang="zh-TW" sz="2800" b="1" dirty="0">
                <a:solidFill>
                  <a:srgbClr val="000000"/>
                </a:solidFill>
                <a:latin typeface="Arial" charset="0"/>
              </a:rPr>
              <a:t> </a:t>
            </a:r>
            <a:r>
              <a:rPr lang="en-US" sz="2800" b="1" dirty="0">
                <a:solidFill>
                  <a:srgbClr val="000000"/>
                </a:solidFill>
                <a:latin typeface="Arial" charset="0"/>
              </a:rPr>
              <a:t>6:30-35</a:t>
            </a:r>
          </a:p>
          <a:p>
            <a:pPr lvl="2">
              <a:defRPr/>
            </a:pPr>
            <a:endParaRPr lang="en-US" sz="2800" b="1" i="1" dirty="0">
              <a:solidFill>
                <a:srgbClr val="000000"/>
              </a:solidFill>
              <a:latin typeface="Arial" charset="0"/>
            </a:endParaRPr>
          </a:p>
          <a:p>
            <a:pPr>
              <a:defRPr/>
            </a:pPr>
            <a:r>
              <a:rPr lang="en-US" sz="2800" b="1" dirty="0">
                <a:solidFill>
                  <a:srgbClr val="000000"/>
                </a:solidFill>
                <a:latin typeface="Arial" charset="0"/>
              </a:rPr>
              <a:t>	</a:t>
            </a:r>
            <a:r>
              <a:rPr lang="zh-TW" altLang="en-US" sz="2800" b="1" dirty="0">
                <a:solidFill>
                  <a:srgbClr val="000000"/>
                </a:solidFill>
                <a:latin typeface="Arial" charset="0"/>
              </a:rPr>
              <a:t>于是他们就说： “你要行甚么神蹟， 让我们看了就信你呢？ 你到底能作甚么呢？ </a:t>
            </a:r>
            <a:r>
              <a:rPr lang="en-US" altLang="zh-TW" sz="2800" b="1" dirty="0">
                <a:solidFill>
                  <a:srgbClr val="000000"/>
                </a:solidFill>
                <a:latin typeface="Arial" charset="0"/>
              </a:rPr>
              <a:t>31 </a:t>
            </a:r>
            <a:r>
              <a:rPr lang="zh-TW" altLang="en-US" sz="2800" b="1" dirty="0">
                <a:solidFill>
                  <a:srgbClr val="000000"/>
                </a:solidFill>
                <a:latin typeface="Arial" charset="0"/>
              </a:rPr>
              <a:t>我们的祖宗在旷野吃过吗哪， 正如经上所记： ‘他把从天上来的食物赐给他们吃。’” </a:t>
            </a:r>
            <a:r>
              <a:rPr lang="en-US" altLang="zh-TW" sz="2800" b="1" dirty="0">
                <a:solidFill>
                  <a:srgbClr val="000000"/>
                </a:solidFill>
                <a:latin typeface="Arial" charset="0"/>
              </a:rPr>
              <a:t>32 </a:t>
            </a:r>
            <a:r>
              <a:rPr lang="zh-TW" altLang="en-US" sz="2800" b="1" dirty="0">
                <a:solidFill>
                  <a:srgbClr val="000000"/>
                </a:solidFill>
                <a:latin typeface="Arial" charset="0"/>
              </a:rPr>
              <a:t>耶稣对他们说： “我实实在在告诉你们， 不是摩西把那从天上来的食物赐给你们， 而是我父把天上来的真食物赐给你们； </a:t>
            </a:r>
            <a:r>
              <a:rPr lang="en-US" altLang="zh-TW" sz="2800" b="1" dirty="0">
                <a:solidFill>
                  <a:srgbClr val="000000"/>
                </a:solidFill>
                <a:latin typeface="Arial" charset="0"/>
              </a:rPr>
              <a:t>33 </a:t>
            </a:r>
            <a:r>
              <a:rPr lang="zh-TW" altLang="en-US" sz="2800" b="1" dirty="0">
                <a:solidFill>
                  <a:srgbClr val="000000"/>
                </a:solidFill>
                <a:latin typeface="Arial" charset="0"/>
              </a:rPr>
              <a:t>因为 神的食物就是从天上降下来， 把生命赐给世人的那一位。” </a:t>
            </a:r>
            <a:r>
              <a:rPr lang="en-US" altLang="zh-TW" sz="2800" b="1" dirty="0">
                <a:solidFill>
                  <a:srgbClr val="000000"/>
                </a:solidFill>
                <a:latin typeface="Arial" charset="0"/>
              </a:rPr>
              <a:t>34   </a:t>
            </a:r>
            <a:r>
              <a:rPr lang="zh-TW" altLang="en-US" sz="2800" b="1" dirty="0">
                <a:solidFill>
                  <a:srgbClr val="000000"/>
                </a:solidFill>
                <a:latin typeface="Arial" charset="0"/>
              </a:rPr>
              <a:t>他们对耶稣说： “主啊， 求你常把这食物赐给我们。” </a:t>
            </a:r>
            <a:r>
              <a:rPr lang="en-US" altLang="zh-TW" sz="2800" b="1" dirty="0">
                <a:solidFill>
                  <a:srgbClr val="000000"/>
                </a:solidFill>
                <a:latin typeface="Arial" charset="0"/>
              </a:rPr>
              <a:t>35 </a:t>
            </a:r>
            <a:r>
              <a:rPr lang="zh-TW" altLang="en-US" sz="2800" b="1" dirty="0">
                <a:solidFill>
                  <a:srgbClr val="000000"/>
                </a:solidFill>
                <a:latin typeface="Arial" charset="0"/>
              </a:rPr>
              <a:t>耶稣说： “我就是生命的食物， 到我这里来的， 必定不饿； 信我的， 永远不渴。</a:t>
            </a:r>
            <a:endParaRPr lang="en-US" sz="2800" b="1" i="1" dirty="0">
              <a:solidFill>
                <a:srgbClr val="000000"/>
              </a:solidFill>
              <a:latin typeface="Times New Roman" charset="0"/>
            </a:endParaRPr>
          </a:p>
        </p:txBody>
      </p:sp>
    </p:spTree>
    <p:extLst>
      <p:ext uri="{BB962C8B-B14F-4D97-AF65-F5344CB8AC3E}">
        <p14:creationId xmlns:p14="http://schemas.microsoft.com/office/powerpoint/2010/main" val="1328916399"/>
      </p:ext>
    </p:extLst>
  </p:cSld>
  <p:clrMapOvr>
    <a:overrideClrMapping bg1="lt1" tx1="dk1" bg2="lt2" tx2="dk2" accent1="accent1" accent2="accent2" accent3="accent3" accent4="accent4" accent5="accent5" accent6="accent6" hlink="hlink" folHlink="folHlink"/>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199901" y="1341438"/>
            <a:ext cx="8745662" cy="1143000"/>
          </a:xfrm>
        </p:spPr>
        <p:txBody>
          <a:bodyPr/>
          <a:lstStyle/>
          <a:p>
            <a:pPr algn="ctr"/>
            <a:r>
              <a:rPr lang="zh-CN" altLang="en-US" dirty="0">
                <a:latin typeface="Arial" charset="0"/>
                <a:ea typeface="ＭＳ Ｐゴシック" charset="0"/>
              </a:rPr>
              <a:t>承受</a:t>
            </a:r>
            <a:r>
              <a:rPr lang="en-US" dirty="0">
                <a:latin typeface="Arial" charset="0"/>
                <a:ea typeface="ＭＳ Ｐゴシック" charset="0"/>
              </a:rPr>
              <a:t>… </a:t>
            </a:r>
            <a:r>
              <a:rPr lang="zh-CN" altLang="en-US" dirty="0">
                <a:latin typeface="Arial" charset="0"/>
                <a:ea typeface="ＭＳ Ｐゴシック" charset="0"/>
              </a:rPr>
              <a:t>永生</a:t>
            </a:r>
            <a:r>
              <a:rPr lang="en-US" dirty="0">
                <a:latin typeface="Times New Roman" charset="0"/>
                <a:ea typeface="ＭＳ Ｐゴシック" charset="0"/>
              </a:rPr>
              <a:t> </a:t>
            </a: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en-US" altLang="ja-JP" b="1" dirty="0">
                <a:latin typeface="Arial" charset="0"/>
                <a:ea typeface="ＭＳ Ｐゴシック" charset="0"/>
                <a:cs typeface="Arial" charset="0"/>
              </a:rPr>
              <a:t>"</a:t>
            </a:r>
            <a:r>
              <a:rPr lang="zh-TW" altLang="en-US" dirty="0"/>
              <a:t>并且赐他一块白石， 石上写着新的名字， 这名字除了那领受的人以外， 是没有人能知道的。</a:t>
            </a:r>
            <a:r>
              <a:rPr lang="en-US" altLang="ja-JP" b="1" dirty="0">
                <a:latin typeface="Arial" charset="0"/>
                <a:ea typeface="ＭＳ Ｐゴシック" charset="0"/>
                <a:cs typeface="Arial" charset="0"/>
              </a:rPr>
              <a:t>"</a:t>
            </a:r>
          </a:p>
          <a:p>
            <a:pPr algn="ctr"/>
            <a:r>
              <a:rPr lang="en-US" b="1" dirty="0">
                <a:latin typeface="Arial" charset="0"/>
                <a:ea typeface="ＭＳ Ｐゴシック" charset="0"/>
                <a:cs typeface="Arial" charset="0"/>
              </a:rPr>
              <a:t>(2:17b)</a:t>
            </a:r>
          </a:p>
        </p:txBody>
      </p:sp>
    </p:spTree>
    <p:extLst>
      <p:ext uri="{BB962C8B-B14F-4D97-AF65-F5344CB8AC3E}">
        <p14:creationId xmlns:p14="http://schemas.microsoft.com/office/powerpoint/2010/main" val="4063453274"/>
      </p:ext>
    </p:extLst>
  </p:cSld>
  <p:clrMapOvr>
    <a:overrideClrMapping bg1="dk2" tx1="lt1" bg2="dk1" tx2="lt2" accent1="accent1" accent2="accent2" accent3="accent3" accent4="accent4" accent5="accent5" accent6="accent6" hlink="hlink" folHlink="folHlink"/>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err="1">
                <a:latin typeface="Arial" charset="0"/>
                <a:ea typeface="ＭＳ Ｐゴシック" charset="0"/>
              </a:rPr>
              <a:t>推雅推喇城</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sz="7200" dirty="0">
                <a:solidFill>
                  <a:schemeClr val="bg1"/>
                </a:solidFill>
                <a:latin typeface="Arial" charset="0"/>
                <a:ea typeface="Osaka" charset="0"/>
                <a:cs typeface="Arial" charset="0"/>
              </a:rPr>
              <a:t> 2:18-29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3460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许诺</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警告</a:t>
              </a:r>
              <a:endParaRPr lang="en-US" b="1" dirty="0">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告诫</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训斥</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表扬</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监督</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a:latin typeface="Arial" charset="0"/>
                <a:ea typeface="ＭＳ Ｐゴシック" charset="0"/>
              </a:rPr>
              <a:t>推 雅 推 喇 城 : </a:t>
            </a:r>
            <a:br>
              <a:rPr lang="en-US" sz="6600" b="1" dirty="0">
                <a:latin typeface="Arial" charset="0"/>
                <a:ea typeface="ＭＳ Ｐゴシック" charset="0"/>
              </a:rPr>
            </a:br>
            <a:r>
              <a:rPr lang="en-US" altLang="zh-TW" sz="6600" b="1" dirty="0">
                <a:latin typeface="Arial" charset="0"/>
                <a:ea typeface="ＭＳ Ｐゴシック" charset="0"/>
              </a:rPr>
              <a:t>I</a:t>
            </a:r>
            <a:r>
              <a:rPr lang="zh-TW" altLang="en-US" sz="6600" b="1" dirty="0">
                <a:latin typeface="Arial" charset="0"/>
                <a:ea typeface="ＭＳ Ｐゴシック" charset="0"/>
              </a:rPr>
              <a:t>成员 却 不道德</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41855854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2437841" y="908720"/>
            <a:ext cx="3352494" cy="4835624"/>
          </a:xfrm>
        </p:spPr>
        <p:txBody>
          <a:bodyPr/>
          <a:lstStyle/>
          <a:p>
            <a:r>
              <a:rPr lang="en-US" b="1" dirty="0">
                <a:effectLst>
                  <a:glow rad="177800">
                    <a:schemeClr val="tx1"/>
                  </a:glow>
                </a:effectLst>
                <a:latin typeface="Arial" charset="0"/>
                <a:ea typeface="ＭＳ Ｐゴシック" charset="0"/>
              </a:rPr>
              <a:t>Right way, wrong way</a:t>
            </a:r>
          </a:p>
        </p:txBody>
      </p:sp>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5" name="Rectangle 2"/>
          <p:cNvSpPr txBox="1">
            <a:spLocks noChangeArrowheads="1"/>
          </p:cNvSpPr>
          <p:nvPr/>
        </p:nvSpPr>
        <p:spPr bwMode="auto">
          <a:xfrm rot="785119">
            <a:off x="1997264" y="1253041"/>
            <a:ext cx="4440018" cy="1268219"/>
          </a:xfrm>
          <a:prstGeom prst="rect">
            <a:avLst/>
          </a:prstGeom>
          <a:solidFill>
            <a:schemeClr val="accent1">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effectLst/>
                <a:latin typeface="Times"/>
                <a:ea typeface="ＭＳ Ｐゴシック" charset="0"/>
                <a:cs typeface="Times"/>
              </a:rPr>
              <a:t>正确的路</a:t>
            </a:r>
            <a:endParaRPr lang="en-US" sz="6600" b="1" dirty="0">
              <a:effectLst/>
              <a:latin typeface="Times"/>
              <a:ea typeface="ＭＳ Ｐゴシック" charset="0"/>
              <a:cs typeface="Times"/>
            </a:endParaRPr>
          </a:p>
        </p:txBody>
      </p:sp>
      <p:sp>
        <p:nvSpPr>
          <p:cNvPr id="6" name="Rectangle 2"/>
          <p:cNvSpPr txBox="1">
            <a:spLocks noChangeArrowheads="1"/>
          </p:cNvSpPr>
          <p:nvPr/>
        </p:nvSpPr>
        <p:spPr bwMode="auto">
          <a:xfrm rot="21221657">
            <a:off x="2397895" y="3160933"/>
            <a:ext cx="4792809" cy="1268219"/>
          </a:xfrm>
          <a:prstGeom prst="rect">
            <a:avLst/>
          </a:prstGeom>
          <a:solidFill>
            <a:srgbClr val="00634B"/>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latin typeface="Times"/>
                <a:ea typeface="ＭＳ Ｐゴシック" charset="0"/>
                <a:cs typeface="Times"/>
              </a:rPr>
              <a:t>错误的路</a:t>
            </a:r>
            <a:endParaRPr lang="en-US" sz="6600" b="1" dirty="0">
              <a:effectLst/>
              <a:latin typeface="Times"/>
              <a:ea typeface="ＭＳ Ｐゴシック" charset="0"/>
              <a:cs typeface="Times"/>
            </a:endParaRPr>
          </a:p>
        </p:txBody>
      </p:sp>
    </p:spTree>
    <p:extLst>
      <p:ext uri="{BB962C8B-B14F-4D97-AF65-F5344CB8AC3E}">
        <p14:creationId xmlns:p14="http://schemas.microsoft.com/office/powerpoint/2010/main" val="33274429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色情</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262599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sp>
        <p:nvSpPr>
          <p:cNvPr id="4" name="TextBox 3"/>
          <p:cNvSpPr txBox="1"/>
          <p:nvPr/>
        </p:nvSpPr>
        <p:spPr>
          <a:xfrm>
            <a:off x="25398" y="4912917"/>
            <a:ext cx="9004302" cy="1938992"/>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FFFFFF"/>
                </a:solidFill>
                <a:latin typeface="Arial" pitchFamily="34" charset="0"/>
                <a:ea typeface="+mn-ea"/>
                <a:cs typeface="Arial" pitchFamily="34" charset="0"/>
              </a:rPr>
              <a:t>Selling sex is one of the oldest businesses in the world, and right now, business has never been better.  But this full-blown addiction to porn is spreading from computer and TV screens across America to homes, families, and marriages across the country at a dangerous pace.</a:t>
            </a:r>
          </a:p>
        </p:txBody>
      </p:sp>
      <p:sp>
        <p:nvSpPr>
          <p:cNvPr id="7" name="TextBox 6"/>
          <p:cNvSpPr txBox="1"/>
          <p:nvPr/>
        </p:nvSpPr>
        <p:spPr>
          <a:xfrm>
            <a:off x="179031" y="2227271"/>
            <a:ext cx="4343400" cy="954107"/>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latin typeface="Arial" pitchFamily="34" charset="0"/>
                <a:ea typeface="+mn-ea"/>
                <a:cs typeface="Arial" pitchFamily="34" charset="0"/>
              </a:rPr>
              <a:t>AMERICA IS </a:t>
            </a:r>
            <a:br>
              <a:rPr lang="en-US" sz="2800" b="1" dirty="0">
                <a:solidFill>
                  <a:srgbClr val="000000"/>
                </a:solidFill>
                <a:latin typeface="Arial" pitchFamily="34" charset="0"/>
                <a:ea typeface="+mn-ea"/>
                <a:cs typeface="Arial" pitchFamily="34" charset="0"/>
              </a:rPr>
            </a:br>
            <a:r>
              <a:rPr lang="en-US" sz="2800" b="1" dirty="0">
                <a:solidFill>
                  <a:srgbClr val="000000"/>
                </a:solidFill>
                <a:latin typeface="Arial" pitchFamily="34" charset="0"/>
                <a:ea typeface="+mn-ea"/>
                <a:cs typeface="Arial" pitchFamily="34" charset="0"/>
              </a:rPr>
              <a:t>ADDICTED TO</a:t>
            </a: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defTabSz="457200" eaLnBrk="1" fontAlgn="auto" hangingPunct="1">
              <a:spcBef>
                <a:spcPts val="0"/>
              </a:spcBef>
              <a:spcAft>
                <a:spcPts val="0"/>
              </a:spcAft>
            </a:pPr>
            <a:r>
              <a:rPr lang="en-US" sz="6600" b="1" dirty="0">
                <a:solidFill>
                  <a:srgbClr val="FF0000"/>
                </a:solidFill>
                <a:latin typeface="Arial" pitchFamily="34" charset="0"/>
                <a:ea typeface="+mn-ea"/>
                <a:cs typeface="Arial" pitchFamily="34" charset="0"/>
              </a:rPr>
              <a:t>PORN</a:t>
            </a:r>
          </a:p>
        </p:txBody>
      </p:sp>
    </p:spTree>
    <p:extLst>
      <p:ext uri="{BB962C8B-B14F-4D97-AF65-F5344CB8AC3E}">
        <p14:creationId xmlns:p14="http://schemas.microsoft.com/office/powerpoint/2010/main" val="15381643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296" y="2227940"/>
            <a:ext cx="1959201" cy="1631216"/>
          </a:xfrm>
          <a:prstGeom prst="rect">
            <a:avLst/>
          </a:prstGeom>
          <a:noFill/>
        </p:spPr>
        <p:txBody>
          <a:bodyPr wrap="square" rtlCol="0">
            <a:spAutoFit/>
          </a:bodyPr>
          <a:lstStyle/>
          <a:p>
            <a:pPr defTabSz="457200" eaLnBrk="1" fontAlgn="auto" hangingPunct="1">
              <a:spcBef>
                <a:spcPts val="0"/>
              </a:spcBef>
              <a:spcAft>
                <a:spcPts val="0"/>
              </a:spcAft>
            </a:pPr>
            <a:r>
              <a:rPr lang="en-US" sz="2000" b="1" dirty="0">
                <a:solidFill>
                  <a:srgbClr val="000000"/>
                </a:solidFill>
                <a:latin typeface="Arial" pitchFamily="34" charset="0"/>
                <a:ea typeface="+mn-ea"/>
                <a:cs typeface="Arial" pitchFamily="34" charset="0"/>
              </a:rPr>
              <a:t>Every 30 minutes: A </a:t>
            </a:r>
            <a:r>
              <a:rPr lang="en-US" sz="2000" b="1" dirty="0">
                <a:solidFill>
                  <a:srgbClr val="FF0000"/>
                </a:solidFill>
                <a:latin typeface="Arial" pitchFamily="34" charset="0"/>
                <a:ea typeface="+mn-ea"/>
                <a:cs typeface="Arial" pitchFamily="34" charset="0"/>
              </a:rPr>
              <a:t>porn film is made</a:t>
            </a:r>
            <a:r>
              <a:rPr lang="en-US" sz="2000" b="1" dirty="0">
                <a:solidFill>
                  <a:srgbClr val="000000"/>
                </a:solidFill>
                <a:latin typeface="Arial" pitchFamily="34" charset="0"/>
                <a:ea typeface="+mn-ea"/>
                <a:cs typeface="Arial" pitchFamily="34" charset="0"/>
              </a:rPr>
              <a:t> in the USA.</a:t>
            </a:r>
          </a:p>
        </p:txBody>
      </p:sp>
      <p:sp>
        <p:nvSpPr>
          <p:cNvPr id="14" name="TextBox 13"/>
          <p:cNvSpPr txBox="1"/>
          <p:nvPr/>
        </p:nvSpPr>
        <p:spPr>
          <a:xfrm>
            <a:off x="-1" y="4028084"/>
            <a:ext cx="2209801" cy="1631216"/>
          </a:xfrm>
          <a:prstGeom prst="rect">
            <a:avLst/>
          </a:prstGeom>
          <a:noFill/>
        </p:spPr>
        <p:txBody>
          <a:bodyPr wrap="square" rtlCol="0">
            <a:spAutoFit/>
          </a:bodyPr>
          <a:lstStyle/>
          <a:p>
            <a:pPr defTabSz="457200" eaLnBrk="1" fontAlgn="auto" hangingPunct="1">
              <a:spcBef>
                <a:spcPts val="0"/>
              </a:spcBef>
              <a:spcAft>
                <a:spcPts val="0"/>
              </a:spcAft>
            </a:pPr>
            <a:r>
              <a:rPr lang="en-US" sz="2000" b="1" dirty="0">
                <a:solidFill>
                  <a:srgbClr val="000000"/>
                </a:solidFill>
                <a:latin typeface="Arial" pitchFamily="34" charset="0"/>
                <a:ea typeface="+mn-ea"/>
                <a:cs typeface="Arial" pitchFamily="34" charset="0"/>
              </a:rPr>
              <a:t>The United States produces </a:t>
            </a:r>
            <a:r>
              <a:rPr lang="en-US" sz="2000" b="1" dirty="0">
                <a:solidFill>
                  <a:srgbClr val="FF0000"/>
                </a:solidFill>
                <a:latin typeface="Arial" pitchFamily="34" charset="0"/>
                <a:ea typeface="+mn-ea"/>
                <a:cs typeface="Arial" pitchFamily="34" charset="0"/>
              </a:rPr>
              <a:t>89% </a:t>
            </a:r>
            <a:r>
              <a:rPr lang="en-US" sz="2000" b="1" dirty="0">
                <a:solidFill>
                  <a:srgbClr val="000000"/>
                </a:solidFill>
                <a:latin typeface="Arial" pitchFamily="34" charset="0"/>
                <a:ea typeface="+mn-ea"/>
                <a:cs typeface="Arial" pitchFamily="34" charset="0"/>
              </a:rPr>
              <a:t>of all pornographic websites.</a:t>
            </a:r>
          </a:p>
        </p:txBody>
      </p:sp>
      <p:sp>
        <p:nvSpPr>
          <p:cNvPr id="15" name="TextBox 14"/>
          <p:cNvSpPr txBox="1"/>
          <p:nvPr/>
        </p:nvSpPr>
        <p:spPr>
          <a:xfrm>
            <a:off x="6553200" y="4267200"/>
            <a:ext cx="2577546" cy="1323439"/>
          </a:xfrm>
          <a:prstGeom prst="rect">
            <a:avLst/>
          </a:prstGeom>
          <a:noFill/>
        </p:spPr>
        <p:txBody>
          <a:bodyPr wrap="square" rtlCol="0">
            <a:spAutoFit/>
          </a:bodyPr>
          <a:lstStyle/>
          <a:p>
            <a:pPr algn="r" defTabSz="457200" eaLnBrk="1" fontAlgn="auto" hangingPunct="1">
              <a:spcBef>
                <a:spcPts val="0"/>
              </a:spcBef>
              <a:spcAft>
                <a:spcPts val="0"/>
              </a:spcAft>
            </a:pPr>
            <a:r>
              <a:rPr lang="en-US" sz="2000" b="1" dirty="0">
                <a:solidFill>
                  <a:srgbClr val="FF0000"/>
                </a:solidFill>
                <a:latin typeface="Arial" pitchFamily="34" charset="0"/>
                <a:ea typeface="+mn-ea"/>
                <a:cs typeface="Arial" pitchFamily="34" charset="0"/>
              </a:rPr>
              <a:t>42.7% </a:t>
            </a:r>
            <a:r>
              <a:rPr lang="en-US" sz="2000" b="1" dirty="0">
                <a:solidFill>
                  <a:srgbClr val="000000"/>
                </a:solidFill>
                <a:latin typeface="Arial" pitchFamily="34" charset="0"/>
                <a:ea typeface="+mn-ea"/>
                <a:cs typeface="Arial" pitchFamily="34" charset="0"/>
              </a:rPr>
              <a:t>of internet users view porn </a:t>
            </a:r>
            <a:r>
              <a:rPr lang="en-US" sz="2000" b="1" dirty="0">
                <a:solidFill>
                  <a:srgbClr val="FF0000"/>
                </a:solidFill>
                <a:latin typeface="Arial" pitchFamily="34" charset="0"/>
                <a:ea typeface="+mn-ea"/>
                <a:cs typeface="Arial" pitchFamily="34" charset="0"/>
              </a:rPr>
              <a:t>(that’s 102,434,567 people)</a:t>
            </a:r>
          </a:p>
        </p:txBody>
      </p:sp>
      <p:sp>
        <p:nvSpPr>
          <p:cNvPr id="16" name="TextBox 15"/>
          <p:cNvSpPr txBox="1"/>
          <p:nvPr/>
        </p:nvSpPr>
        <p:spPr>
          <a:xfrm>
            <a:off x="6881837" y="2386214"/>
            <a:ext cx="2278985" cy="1015663"/>
          </a:xfrm>
          <a:prstGeom prst="rect">
            <a:avLst/>
          </a:prstGeom>
          <a:noFill/>
        </p:spPr>
        <p:txBody>
          <a:bodyPr wrap="square" rtlCol="0">
            <a:spAutoFit/>
          </a:bodyPr>
          <a:lstStyle/>
          <a:p>
            <a:pPr algn="r" defTabSz="457200" eaLnBrk="1" fontAlgn="auto" hangingPunct="1">
              <a:spcBef>
                <a:spcPts val="0"/>
              </a:spcBef>
              <a:spcAft>
                <a:spcPts val="0"/>
              </a:spcAft>
            </a:pPr>
            <a:r>
              <a:rPr lang="en-US" sz="2000" b="1" dirty="0">
                <a:solidFill>
                  <a:srgbClr val="000000"/>
                </a:solidFill>
                <a:latin typeface="Arial" pitchFamily="34" charset="0"/>
                <a:ea typeface="+mn-ea"/>
                <a:cs typeface="Arial" pitchFamily="34" charset="0"/>
              </a:rPr>
              <a:t>Every second:</a:t>
            </a:r>
          </a:p>
          <a:p>
            <a:pPr algn="r" defTabSz="457200" eaLnBrk="1" fontAlgn="auto" hangingPunct="1">
              <a:spcBef>
                <a:spcPts val="0"/>
              </a:spcBef>
              <a:spcAft>
                <a:spcPts val="0"/>
              </a:spcAft>
            </a:pPr>
            <a:r>
              <a:rPr lang="en-US" sz="2000" b="1" dirty="0">
                <a:solidFill>
                  <a:srgbClr val="FF0000"/>
                </a:solidFill>
                <a:latin typeface="Arial" pitchFamily="34" charset="0"/>
                <a:ea typeface="+mn-ea"/>
                <a:cs typeface="Arial" pitchFamily="34" charset="0"/>
              </a:rPr>
              <a:t>30.000 </a:t>
            </a:r>
            <a:r>
              <a:rPr lang="en-US" sz="2000" b="1" dirty="0">
                <a:solidFill>
                  <a:srgbClr val="000000"/>
                </a:solidFill>
                <a:latin typeface="Arial" pitchFamily="34" charset="0"/>
                <a:ea typeface="+mn-ea"/>
                <a:cs typeface="Arial" pitchFamily="34" charset="0"/>
              </a:rPr>
              <a:t>people are viewing porn.</a:t>
            </a:r>
          </a:p>
        </p:txBody>
      </p:sp>
    </p:spTree>
    <p:extLst>
      <p:ext uri="{BB962C8B-B14F-4D97-AF65-F5344CB8AC3E}">
        <p14:creationId xmlns:p14="http://schemas.microsoft.com/office/powerpoint/2010/main" val="2362200146"/>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latin typeface="Arial" pitchFamily="34" charset="0"/>
                <a:ea typeface="+mn-ea"/>
                <a:cs typeface="Arial" pitchFamily="34" charset="0"/>
              </a:rPr>
              <a:t>Porn is roughly a</a:t>
            </a:r>
          </a:p>
        </p:txBody>
      </p:sp>
      <p:sp>
        <p:nvSpPr>
          <p:cNvPr id="9" name="TextBox 8"/>
          <p:cNvSpPr txBox="1"/>
          <p:nvPr/>
        </p:nvSpPr>
        <p:spPr>
          <a:xfrm>
            <a:off x="1814286" y="2734685"/>
            <a:ext cx="2260600" cy="523220"/>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latin typeface="Arial" pitchFamily="34" charset="0"/>
                <a:ea typeface="+mn-ea"/>
                <a:cs typeface="Arial" pitchFamily="34" charset="0"/>
              </a:rPr>
              <a:t>industry</a:t>
            </a:r>
          </a:p>
        </p:txBody>
      </p:sp>
      <p:sp>
        <p:nvSpPr>
          <p:cNvPr id="10" name="TextBox 9"/>
          <p:cNvSpPr txBox="1"/>
          <p:nvPr/>
        </p:nvSpPr>
        <p:spPr>
          <a:xfrm>
            <a:off x="5326743" y="2396612"/>
            <a:ext cx="3378960" cy="1569660"/>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It’s larger than the revenues of the top technology companies combined.</a:t>
            </a: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4140043816"/>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326571" y="1273770"/>
            <a:ext cx="3370943" cy="1384995"/>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IS THE</a:t>
            </a:r>
            <a:r>
              <a:rPr lang="en-US" sz="2800" b="1"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rPr>
              <a:t> #1 TOPIC</a:t>
            </a:r>
            <a:r>
              <a:rPr 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 </a:t>
            </a:r>
          </a:p>
          <a:p>
            <a:pPr algn="ctr" defTabSz="457200" eaLnBrk="1" fontAlgn="auto" hangingPunct="1">
              <a:spcBef>
                <a:spcPts val="0"/>
              </a:spcBef>
              <a:spcAft>
                <a:spcPts val="0"/>
              </a:spcAft>
            </a:pPr>
            <a:r>
              <a:rPr 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FOR INTERNET SEARCHES</a:t>
            </a: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There are:</a:t>
            </a:r>
          </a:p>
          <a:p>
            <a:pPr algn="ctr" defTabSz="457200" eaLnBrk="1" fontAlgn="auto" hangingPunct="1">
              <a:spcBef>
                <a:spcPts val="0"/>
              </a:spcBef>
              <a:spcAft>
                <a:spcPts val="0"/>
              </a:spcAft>
            </a:pPr>
            <a:r>
              <a:rPr lang="en-US"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68 MILLION </a:t>
            </a: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daily pornographic search engine requests </a:t>
            </a:r>
          </a:p>
        </p:txBody>
      </p:sp>
      <p:sp>
        <p:nvSpPr>
          <p:cNvPr id="14" name="TextBox 13"/>
          <p:cNvSpPr txBox="1"/>
          <p:nvPr/>
        </p:nvSpPr>
        <p:spPr>
          <a:xfrm>
            <a:off x="6935103" y="701589"/>
            <a:ext cx="1398431" cy="1231106"/>
          </a:xfrm>
          <a:prstGeom prst="rect">
            <a:avLst/>
          </a:prstGeom>
          <a:noFill/>
        </p:spPr>
        <p:txBody>
          <a:bodyPr wrap="square" rtlCol="0">
            <a:spAutoFit/>
          </a:bodyPr>
          <a:lstStyle/>
          <a:p>
            <a:pPr algn="ctr" defTabSz="457200" eaLnBrk="1" fontAlgn="auto" hangingPunct="1">
              <a:spcBef>
                <a:spcPts val="0"/>
              </a:spcBef>
              <a:spcAft>
                <a:spcPts val="0"/>
              </a:spcAft>
            </a:pPr>
            <a:r>
              <a:rPr lang="en-US" sz="2000" b="1" dirty="0">
                <a:solidFill>
                  <a:srgbClr val="FF0000"/>
                </a:solidFill>
                <a:latin typeface="Arial" pitchFamily="34" charset="0"/>
                <a:ea typeface="+mn-ea"/>
                <a:cs typeface="Arial" pitchFamily="34" charset="0"/>
              </a:rPr>
              <a:t>25% </a:t>
            </a:r>
          </a:p>
          <a:p>
            <a:pPr algn="ctr" defTabSz="457200" eaLnBrk="1" fontAlgn="auto" hangingPunct="1">
              <a:spcBef>
                <a:spcPts val="0"/>
              </a:spcBef>
              <a:spcAft>
                <a:spcPts val="0"/>
              </a:spcAft>
            </a:pPr>
            <a:r>
              <a:rPr lang="en-US" sz="1800" b="1" dirty="0">
                <a:solidFill>
                  <a:srgbClr val="000000"/>
                </a:solidFill>
                <a:latin typeface="Arial" pitchFamily="34" charset="0"/>
                <a:ea typeface="+mn-ea"/>
                <a:cs typeface="Arial" pitchFamily="34" charset="0"/>
              </a:rPr>
              <a:t>of all search requests</a:t>
            </a:r>
            <a:endParaRPr lang="en-US" sz="2000" b="1" dirty="0">
              <a:solidFill>
                <a:srgbClr val="000000"/>
              </a:solidFill>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defTabSz="457200" eaLnBrk="1" fontAlgn="auto" hangingPunct="1">
              <a:spcBef>
                <a:spcPts val="0"/>
              </a:spcBef>
              <a:spcAft>
                <a:spcPts val="0"/>
              </a:spcAft>
            </a:pPr>
            <a:r>
              <a:rPr lang="en-US" sz="3200" b="1" dirty="0">
                <a:solidFill>
                  <a:srgbClr val="000000"/>
                </a:solidFill>
                <a:latin typeface="Arial" pitchFamily="34" charset="0"/>
                <a:ea typeface="+mn-ea"/>
                <a:cs typeface="Arial" pitchFamily="34" charset="0"/>
              </a:rPr>
              <a:t>2.5 billion daily pornographic emails </a:t>
            </a:r>
            <a:br>
              <a:rPr lang="en-US" sz="3200" b="1" dirty="0">
                <a:solidFill>
                  <a:srgbClr val="000000"/>
                </a:solidFill>
                <a:latin typeface="Arial" pitchFamily="34" charset="0"/>
                <a:ea typeface="+mn-ea"/>
                <a:cs typeface="Arial" pitchFamily="34" charset="0"/>
              </a:rPr>
            </a:br>
            <a:r>
              <a:rPr lang="en-US" sz="3200" b="1" dirty="0">
                <a:solidFill>
                  <a:srgbClr val="FF0000"/>
                </a:solidFill>
                <a:latin typeface="Arial" pitchFamily="34" charset="0"/>
                <a:ea typeface="+mn-ea"/>
                <a:cs typeface="Arial" pitchFamily="34" charset="0"/>
              </a:rPr>
              <a:t>(8% of total emails</a:t>
            </a:r>
            <a:r>
              <a:rPr lang="en-US" sz="3200" b="1" dirty="0">
                <a:solidFill>
                  <a:srgbClr val="000000"/>
                </a:solidFill>
                <a:latin typeface="Arial" pitchFamily="34" charset="0"/>
                <a:ea typeface="+mn-ea"/>
                <a:cs typeface="Arial" pitchFamily="34" charset="0"/>
              </a:rPr>
              <a:t>)</a:t>
            </a:r>
          </a:p>
        </p:txBody>
      </p:sp>
      <p:sp>
        <p:nvSpPr>
          <p:cNvPr id="16" name="TextBox 15"/>
          <p:cNvSpPr txBox="1"/>
          <p:nvPr/>
        </p:nvSpPr>
        <p:spPr>
          <a:xfrm>
            <a:off x="6712857" y="4431046"/>
            <a:ext cx="2431143" cy="2308324"/>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The average Internet user receives</a:t>
            </a:r>
          </a:p>
          <a:p>
            <a:pPr algn="ctr" defTabSz="457200" eaLnBrk="1" fontAlgn="auto" hangingPunct="1">
              <a:spcBef>
                <a:spcPts val="0"/>
              </a:spcBef>
              <a:spcAft>
                <a:spcPts val="0"/>
              </a:spcAft>
            </a:pPr>
            <a:r>
              <a:rPr lang="en-US" b="1" dirty="0">
                <a:solidFill>
                  <a:srgbClr val="FF0000"/>
                </a:solidFill>
                <a:latin typeface="Arial" pitchFamily="34" charset="0"/>
                <a:ea typeface="+mn-ea"/>
                <a:cs typeface="Arial" pitchFamily="34" charset="0"/>
              </a:rPr>
              <a:t>4.5 pornographic emails per day.</a:t>
            </a: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416213629"/>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Box 12"/>
          <p:cNvSpPr txBox="1"/>
          <p:nvPr/>
        </p:nvSpPr>
        <p:spPr>
          <a:xfrm>
            <a:off x="1785870" y="762000"/>
            <a:ext cx="3014729" cy="1200328"/>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The average age of initial pornography </a:t>
            </a:r>
            <a:r>
              <a:rPr lang="en-US" b="1" dirty="0">
                <a:solidFill>
                  <a:srgbClr val="FF0000"/>
                </a:solidFill>
                <a:latin typeface="Arial" pitchFamily="34" charset="0"/>
                <a:ea typeface="+mn-ea"/>
                <a:cs typeface="Arial" pitchFamily="34" charset="0"/>
              </a:rPr>
              <a:t>is just 11.</a:t>
            </a:r>
          </a:p>
        </p:txBody>
      </p:sp>
      <p:sp>
        <p:nvSpPr>
          <p:cNvPr id="15" name="TextBox 14"/>
          <p:cNvSpPr txBox="1"/>
          <p:nvPr/>
        </p:nvSpPr>
        <p:spPr>
          <a:xfrm>
            <a:off x="61685" y="3794490"/>
            <a:ext cx="4201886" cy="1569660"/>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effectLst>
                  <a:glow rad="355600">
                    <a:srgbClr val="FFF6CB">
                      <a:alpha val="75000"/>
                    </a:srgbClr>
                  </a:glow>
                </a:effectLst>
                <a:latin typeface="Arial" pitchFamily="34" charset="0"/>
                <a:ea typeface="+mn-ea"/>
                <a:cs typeface="Arial" pitchFamily="34" charset="0"/>
              </a:rPr>
              <a:t>Men are more than 6X as likely to view porn than woman, and more likely to spend more time viewing it.</a:t>
            </a:r>
            <a:endParaRPr lang="en-US" b="1" dirty="0">
              <a:solidFill>
                <a:srgbClr val="FF0000"/>
              </a:solidFill>
              <a:effectLst>
                <a:glow rad="355600">
                  <a:srgbClr val="FFF6CB">
                    <a:alpha val="75000"/>
                  </a:srgbClr>
                </a:glow>
              </a:effectLst>
              <a:latin typeface="Arial" pitchFamily="34" charset="0"/>
              <a:ea typeface="+mn-ea"/>
              <a:cs typeface="Arial" pitchFamily="34" charset="0"/>
            </a:endParaRPr>
          </a:p>
        </p:txBody>
      </p:sp>
      <p:sp>
        <p:nvSpPr>
          <p:cNvPr id="16" name="TextBox 15"/>
          <p:cNvSpPr txBox="1"/>
          <p:nvPr/>
        </p:nvSpPr>
        <p:spPr>
          <a:xfrm>
            <a:off x="4191000" y="3555999"/>
            <a:ext cx="2122714" cy="2554546"/>
          </a:xfrm>
          <a:prstGeom prst="rect">
            <a:avLst/>
          </a:prstGeom>
          <a:noFill/>
        </p:spPr>
        <p:txBody>
          <a:bodyPr wrap="square" rtlCol="0">
            <a:spAutoFit/>
          </a:bodyPr>
          <a:lstStyle/>
          <a:p>
            <a:pPr algn="ctr" defTabSz="457200" eaLnBrk="1" fontAlgn="auto" hangingPunct="1">
              <a:spcBef>
                <a:spcPts val="0"/>
              </a:spcBef>
              <a:spcAft>
                <a:spcPts val="0"/>
              </a:spcAft>
            </a:pPr>
            <a:r>
              <a:rPr lang="en-US" sz="40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17%</a:t>
            </a:r>
            <a:r>
              <a:rPr 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r>
              <a:rPr lang="en-US" b="1" dirty="0">
                <a:solidFill>
                  <a:srgbClr val="000000"/>
                </a:solidFill>
                <a:latin typeface="Arial" pitchFamily="34" charset="0"/>
                <a:ea typeface="+mn-ea"/>
                <a:cs typeface="Arial" pitchFamily="34" charset="0"/>
              </a:rPr>
              <a:t>of women say they struggle with pornography addiction.</a:t>
            </a:r>
          </a:p>
        </p:txBody>
      </p:sp>
      <p:sp>
        <p:nvSpPr>
          <p:cNvPr id="17" name="TextBox 16"/>
          <p:cNvSpPr txBox="1"/>
          <p:nvPr/>
        </p:nvSpPr>
        <p:spPr>
          <a:xfrm>
            <a:off x="5029200" y="981580"/>
            <a:ext cx="3429000" cy="1015663"/>
          </a:xfrm>
          <a:prstGeom prst="rect">
            <a:avLst/>
          </a:prstGeom>
          <a:noFill/>
        </p:spPr>
        <p:txBody>
          <a:bodyPr wrap="square" rtlCol="0">
            <a:spAutoFit/>
          </a:bodyPr>
          <a:lstStyle/>
          <a:p>
            <a:pPr algn="ctr" defTabSz="457200" eaLnBrk="1" fontAlgn="auto" hangingPunct="1">
              <a:spcBef>
                <a:spcPts val="0"/>
              </a:spcBef>
              <a:spcAft>
                <a:spcPts val="0"/>
              </a:spcAft>
            </a:pPr>
            <a:r>
              <a:rPr lang="en-US" sz="2000" b="1" dirty="0">
                <a:solidFill>
                  <a:srgbClr val="FFFFFF"/>
                </a:solidFill>
                <a:latin typeface="Arial" pitchFamily="34" charset="0"/>
                <a:ea typeface="+mn-ea"/>
                <a:cs typeface="Arial" pitchFamily="34" charset="0"/>
              </a:rPr>
              <a:t>Breakdown of male/female </a:t>
            </a:r>
            <a:br>
              <a:rPr lang="en-US" sz="2000" b="1" dirty="0">
                <a:solidFill>
                  <a:srgbClr val="FFFFFF"/>
                </a:solidFill>
                <a:latin typeface="Arial" pitchFamily="34" charset="0"/>
                <a:ea typeface="+mn-ea"/>
                <a:cs typeface="Arial" pitchFamily="34" charset="0"/>
              </a:rPr>
            </a:br>
            <a:r>
              <a:rPr lang="en-US" sz="2000" b="1" dirty="0">
                <a:solidFill>
                  <a:srgbClr val="FFFFFF"/>
                </a:solidFill>
                <a:latin typeface="Arial" pitchFamily="34" charset="0"/>
                <a:ea typeface="+mn-ea"/>
                <a:cs typeface="Arial" pitchFamily="34" charset="0"/>
              </a:rPr>
              <a:t>visitors to pornography sites:</a:t>
            </a: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28% FEMALE </a:t>
            </a:r>
            <a:r>
              <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72% MEN</a:t>
            </a: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3938389505"/>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algn="ctr" eaLnBrk="1" hangingPunct="1"/>
            <a:r>
              <a:rPr lang="en-US" sz="2000" b="1" dirty="0">
                <a:solidFill>
                  <a:srgbClr val="FF0000"/>
                </a:solidFill>
                <a:latin typeface="Arial" pitchFamily="34" charset="0"/>
                <a:ea typeface="MS PGothic" pitchFamily="34" charset="-128"/>
                <a:cs typeface="Arial" pitchFamily="34" charset="0"/>
              </a:rPr>
              <a:t>About 200,000 Americans are “porn addicts”</a:t>
            </a:r>
            <a:r>
              <a:rPr lang="en-US" sz="2000" b="1" dirty="0">
                <a:solidFill>
                  <a:srgbClr val="000000"/>
                </a:solidFill>
                <a:latin typeface="Arial" pitchFamily="34" charset="0"/>
                <a:ea typeface="MS PGothic" pitchFamily="34" charset="-128"/>
                <a:cs typeface="Arial" pitchFamily="34" charset="0"/>
              </a:rPr>
              <a:t>: defined as spending 11 hours or more per week online looking at porn.</a:t>
            </a:r>
            <a:endParaRPr lang="en-US" sz="2000" b="1" dirty="0">
              <a:solidFill>
                <a:srgbClr val="FF0000"/>
              </a:solidFill>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algn="ctr" eaLnBrk="1" hangingPunct="1"/>
            <a:r>
              <a:rPr lang="en-US" sz="2000" b="1" dirty="0">
                <a:solidFill>
                  <a:srgbClr val="000000"/>
                </a:solidFill>
                <a:latin typeface="Arial" pitchFamily="34" charset="0"/>
                <a:ea typeface="MS PGothic" pitchFamily="34" charset="-128"/>
                <a:cs typeface="Arial" pitchFamily="34" charset="0"/>
              </a:rPr>
              <a:t>Repeatedly viewing porn can</a:t>
            </a:r>
          </a:p>
          <a:p>
            <a:pPr algn="ctr" eaLnBrk="1" hangingPunct="1"/>
            <a:r>
              <a:rPr lang="en-US" sz="2000" b="1" dirty="0">
                <a:solidFill>
                  <a:srgbClr val="FF0000"/>
                </a:solidFill>
                <a:latin typeface="Arial" pitchFamily="34" charset="0"/>
                <a:ea typeface="MS PGothic" pitchFamily="34" charset="-128"/>
                <a:cs typeface="Arial" pitchFamily="34" charset="0"/>
              </a:rPr>
              <a:t>negatively effect your sex drive:</a:t>
            </a:r>
          </a:p>
        </p:txBody>
      </p:sp>
      <p:sp>
        <p:nvSpPr>
          <p:cNvPr id="12" name="TextBox 11"/>
          <p:cNvSpPr txBox="1"/>
          <p:nvPr/>
        </p:nvSpPr>
        <p:spPr>
          <a:xfrm>
            <a:off x="3029860" y="2830700"/>
            <a:ext cx="2622567" cy="1938992"/>
          </a:xfrm>
          <a:prstGeom prst="rect">
            <a:avLst/>
          </a:prstGeom>
          <a:noFill/>
        </p:spPr>
        <p:txBody>
          <a:bodyPr wrap="square" rtlCol="0">
            <a:spAutoFit/>
          </a:bodyPr>
          <a:lstStyle/>
          <a:p>
            <a:pPr algn="ctr" eaLnBrk="1" hangingPunct="1"/>
            <a:r>
              <a:rPr lang="en-US" sz="2000" b="1" dirty="0">
                <a:solidFill>
                  <a:srgbClr val="FF0000"/>
                </a:solidFill>
                <a:latin typeface="Arial" pitchFamily="34" charset="0"/>
                <a:ea typeface="MS PGothic" pitchFamily="34" charset="-128"/>
                <a:cs typeface="Arial" pitchFamily="34" charset="0"/>
              </a:rPr>
              <a:t>More than 50% </a:t>
            </a:r>
            <a:r>
              <a:rPr lang="en-US" sz="2000" b="1" dirty="0">
                <a:solidFill>
                  <a:srgbClr val="000000"/>
                </a:solidFill>
                <a:latin typeface="Arial" pitchFamily="34" charset="0"/>
                <a:ea typeface="MS PGothic" pitchFamily="34" charset="-128"/>
                <a:cs typeface="Arial" pitchFamily="34" charset="0"/>
              </a:rPr>
              <a:t>of those engaged in “sexual internet interactions” had </a:t>
            </a:r>
            <a:r>
              <a:rPr lang="en-US" sz="2000" b="1" dirty="0">
                <a:solidFill>
                  <a:srgbClr val="FF0000"/>
                </a:solidFill>
                <a:latin typeface="Arial" pitchFamily="34" charset="0"/>
                <a:ea typeface="MS PGothic" pitchFamily="34" charset="-128"/>
                <a:cs typeface="Arial" pitchFamily="34" charset="0"/>
              </a:rPr>
              <a:t>lost interest in sexual intercourse.</a:t>
            </a:r>
          </a:p>
        </p:txBody>
      </p:sp>
      <p:sp>
        <p:nvSpPr>
          <p:cNvPr id="13" name="TextBox 12"/>
          <p:cNvSpPr txBox="1"/>
          <p:nvPr/>
        </p:nvSpPr>
        <p:spPr>
          <a:xfrm>
            <a:off x="7848600" y="2781521"/>
            <a:ext cx="1295399" cy="2246769"/>
          </a:xfrm>
          <a:prstGeom prst="rect">
            <a:avLst/>
          </a:prstGeom>
          <a:noFill/>
        </p:spPr>
        <p:txBody>
          <a:bodyPr wrap="square" rtlCol="0">
            <a:spAutoFit/>
          </a:bodyPr>
          <a:lstStyle/>
          <a:p>
            <a:pPr algn="ctr" eaLnBrk="1" hangingPunct="1"/>
            <a:r>
              <a:rPr lang="en-US" sz="2000" b="1" dirty="0">
                <a:solidFill>
                  <a:srgbClr val="FF0000"/>
                </a:solidFill>
                <a:latin typeface="Arial" pitchFamily="34" charset="0"/>
                <a:ea typeface="MS PGothic" pitchFamily="34" charset="-128"/>
                <a:cs typeface="Arial" pitchFamily="34" charset="0"/>
              </a:rPr>
              <a:t>One-third of their partners </a:t>
            </a:r>
            <a:r>
              <a:rPr lang="en-US" sz="2000" b="1" dirty="0">
                <a:solidFill>
                  <a:srgbClr val="000000"/>
                </a:solidFill>
                <a:latin typeface="Arial" pitchFamily="34" charset="0"/>
                <a:ea typeface="MS PGothic" pitchFamily="34" charset="-128"/>
                <a:cs typeface="Arial" pitchFamily="34" charset="0"/>
              </a:rPr>
              <a:t>had</a:t>
            </a:r>
            <a:r>
              <a:rPr lang="en-US" sz="2000" b="1" dirty="0">
                <a:solidFill>
                  <a:srgbClr val="FF0000"/>
                </a:solidFill>
                <a:latin typeface="Arial" pitchFamily="34" charset="0"/>
                <a:ea typeface="MS PGothic" pitchFamily="34" charset="-128"/>
                <a:cs typeface="Arial" pitchFamily="34" charset="0"/>
              </a:rPr>
              <a:t> lost interest </a:t>
            </a:r>
            <a:r>
              <a:rPr lang="en-US" sz="2000" b="1" dirty="0">
                <a:solidFill>
                  <a:srgbClr val="000000"/>
                </a:solidFill>
                <a:latin typeface="Arial" pitchFamily="34" charset="0"/>
                <a:ea typeface="MS PGothic" pitchFamily="34" charset="-128"/>
                <a:cs typeface="Arial" pitchFamily="34" charset="0"/>
              </a:rPr>
              <a:t>as well.</a:t>
            </a: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734154977"/>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5867400" y="3485058"/>
            <a:ext cx="2438400" cy="3046988"/>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Pornography use </a:t>
            </a:r>
            <a:r>
              <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increases the marital infidelity </a:t>
            </a:r>
            <a:br>
              <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br>
            <a:r>
              <a:rPr 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rate by more than</a:t>
            </a:r>
            <a:r>
              <a:rPr lang="en-US" sz="20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p>
          <a:p>
            <a:pPr algn="ctr" defTabSz="457200" eaLnBrk="1" fontAlgn="auto" hangingPunct="1">
              <a:spcBef>
                <a:spcPts val="0"/>
              </a:spcBef>
              <a:spcAft>
                <a:spcPts val="0"/>
              </a:spcAft>
            </a:pPr>
            <a:r>
              <a:rPr lang="en-US" sz="4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300%</a:t>
            </a:r>
          </a:p>
        </p:txBody>
      </p:sp>
      <p:sp>
        <p:nvSpPr>
          <p:cNvPr id="11" name="TextBox 10"/>
          <p:cNvSpPr txBox="1"/>
          <p:nvPr/>
        </p:nvSpPr>
        <p:spPr>
          <a:xfrm>
            <a:off x="1360713" y="2080327"/>
            <a:ext cx="7742084" cy="523220"/>
          </a:xfrm>
          <a:prstGeom prst="rect">
            <a:avLst/>
          </a:prstGeom>
          <a:noFill/>
        </p:spPr>
        <p:txBody>
          <a:bodyPr wrap="square" rtlCol="0">
            <a:spAutoFit/>
          </a:bodyPr>
          <a:lstStyle/>
          <a:p>
            <a:pPr defTabSz="457200" eaLnBrk="1" fontAlgn="auto" hangingPunct="1">
              <a:spcBef>
                <a:spcPts val="0"/>
              </a:spcBef>
              <a:spcAft>
                <a:spcPts val="0"/>
              </a:spcAft>
            </a:pPr>
            <a:r>
              <a:rPr 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40% “sex addicts” </a:t>
            </a: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lose their spouses</a:t>
            </a:r>
            <a:endParaRPr lang="en-US" sz="20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pPr defTabSz="457200" eaLnBrk="1" fontAlgn="auto" hangingPunct="1">
              <a:spcBef>
                <a:spcPts val="0"/>
              </a:spcBef>
              <a:spcAft>
                <a:spcPts val="0"/>
              </a:spcAft>
            </a:pPr>
            <a:r>
              <a:rPr 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58% </a:t>
            </a: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suffer considerable financial losses</a:t>
            </a:r>
            <a:endParaRPr lang="en-US" sz="20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3" name="TextBox 12"/>
          <p:cNvSpPr txBox="1"/>
          <p:nvPr/>
        </p:nvSpPr>
        <p:spPr>
          <a:xfrm>
            <a:off x="3115204" y="2889884"/>
            <a:ext cx="5824305" cy="523220"/>
          </a:xfrm>
          <a:prstGeom prst="rect">
            <a:avLst/>
          </a:prstGeom>
          <a:noFill/>
        </p:spPr>
        <p:txBody>
          <a:bodyPr wrap="square" rtlCol="0">
            <a:spAutoFit/>
          </a:bodyPr>
          <a:lstStyle/>
          <a:p>
            <a:pPr defTabSz="457200" eaLnBrk="1" fontAlgn="auto" hangingPunct="1">
              <a:spcBef>
                <a:spcPts val="0"/>
              </a:spcBef>
              <a:spcAft>
                <a:spcPts val="0"/>
              </a:spcAft>
            </a:pPr>
            <a:r>
              <a:rPr 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One-third </a:t>
            </a: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lose their jobs</a:t>
            </a:r>
            <a:endParaRPr lang="en-US" sz="20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Addiction to porn has led to:</a:t>
            </a: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417736653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以 弗 所</a:t>
            </a:r>
            <a:br>
              <a:rPr lang="en-US" sz="8800" dirty="0">
                <a:solidFill>
                  <a:schemeClr val="bg1"/>
                </a:solidFill>
                <a:latin typeface="Arial" charset="0"/>
                <a:ea typeface="Osaka" charset="0"/>
                <a:cs typeface="Arial" charset="0"/>
              </a:rPr>
            </a:br>
            <a:r>
              <a:rPr lang="zh-CN" altLang="en-US" sz="6000" dirty="0">
                <a:solidFill>
                  <a:srgbClr val="FFFFFF"/>
                </a:solidFill>
                <a:effectLst>
                  <a:outerShdw blurRad="38100" dist="38100" dir="2700000" algn="tl">
                    <a:srgbClr val="000000">
                      <a:alpha val="43137"/>
                    </a:srgbClr>
                  </a:outerShdw>
                </a:effectLst>
                <a:cs typeface="Arial"/>
              </a:rPr>
              <a:t>忙碌却</a:t>
            </a:r>
            <a:r>
              <a:rPr lang="zh-SG" altLang="en-US" sz="6000" dirty="0">
                <a:solidFill>
                  <a:srgbClr val="FFFFFF"/>
                </a:solidFill>
                <a:effectLst>
                  <a:outerShdw blurRad="38100" dist="38100" dir="2700000" algn="tl">
                    <a:srgbClr val="000000">
                      <a:alpha val="43137"/>
                    </a:srgbClr>
                  </a:outerShdw>
                </a:effectLst>
                <a:cs typeface="Arial"/>
              </a:rPr>
              <a:t>倒退</a:t>
            </a:r>
            <a:r>
              <a:rPr lang="en-US" sz="6000" dirty="0">
                <a:solidFill>
                  <a:srgbClr val="FFFFFF"/>
                </a:solidFill>
                <a:effectLst>
                  <a:outerShdw blurRad="38100" dist="38100" dir="2700000" algn="tl">
                    <a:srgbClr val="000000">
                      <a:alpha val="43137"/>
                    </a:srgbClr>
                  </a:outerShdw>
                </a:effectLst>
                <a:cs typeface="Arial"/>
              </a:rPr>
              <a:t> </a:t>
            </a:r>
            <a:br>
              <a:rPr lang="en-US" sz="6000" dirty="0">
                <a:solidFill>
                  <a:schemeClr val="bg1"/>
                </a:solidFill>
                <a:latin typeface="Arial" charset="0"/>
                <a:ea typeface="Osaka" charset="0"/>
                <a:cs typeface="Arial" charset="0"/>
              </a:rPr>
            </a:br>
            <a:r>
              <a:rPr lang="zh-CN" altLang="en-US" sz="4800" dirty="0">
                <a:latin typeface="Arial" charset="0"/>
                <a:ea typeface="Osaka" charset="0"/>
                <a:cs typeface="Arial" charset="0"/>
              </a:rPr>
              <a:t>启示录</a:t>
            </a:r>
            <a:r>
              <a:rPr lang="en-US" altLang="zh-CN" sz="4800" dirty="0">
                <a:latin typeface="Arial" charset="0"/>
                <a:ea typeface="Osaka" charset="0"/>
                <a:cs typeface="Arial" charset="0"/>
              </a:rPr>
              <a:t> </a:t>
            </a:r>
            <a:r>
              <a:rPr lang="en-US" sz="4800" dirty="0">
                <a:solidFill>
                  <a:schemeClr val="bg1"/>
                </a:solidFill>
                <a:latin typeface="Arial" charset="0"/>
                <a:ea typeface="Osaka" charset="0"/>
                <a:cs typeface="Arial" charset="0"/>
              </a:rPr>
              <a:t>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209366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981200" y="317728"/>
            <a:ext cx="2588326" cy="3046988"/>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FF0000"/>
                </a:solidFill>
                <a:latin typeface="Arial" pitchFamily="34" charset="0"/>
                <a:ea typeface="+mn-ea"/>
                <a:cs typeface="Arial" pitchFamily="34" charset="0"/>
              </a:rPr>
              <a:t>56% </a:t>
            </a:r>
            <a:r>
              <a:rPr lang="en-US" b="1" dirty="0">
                <a:solidFill>
                  <a:srgbClr val="000000"/>
                </a:solidFill>
                <a:latin typeface="Arial" pitchFamily="34" charset="0"/>
                <a:ea typeface="+mn-ea"/>
                <a:cs typeface="Arial" pitchFamily="34" charset="0"/>
              </a:rPr>
              <a:t>of divorce cases </a:t>
            </a:r>
            <a:r>
              <a:rPr lang="en-US" b="1" dirty="0">
                <a:solidFill>
                  <a:srgbClr val="FF0000"/>
                </a:solidFill>
                <a:latin typeface="Arial" pitchFamily="34" charset="0"/>
                <a:ea typeface="+mn-ea"/>
                <a:cs typeface="Arial" pitchFamily="34" charset="0"/>
              </a:rPr>
              <a:t>involved one person having an obsessive interest</a:t>
            </a:r>
            <a:r>
              <a:rPr lang="en-US" b="1" dirty="0">
                <a:solidFill>
                  <a:srgbClr val="000000"/>
                </a:solidFill>
                <a:latin typeface="Arial" pitchFamily="34" charset="0"/>
                <a:ea typeface="+mn-ea"/>
                <a:cs typeface="Arial" pitchFamily="34" charset="0"/>
              </a:rPr>
              <a:t> in pornographic websites.</a:t>
            </a:r>
            <a:endParaRPr lang="en-US" b="1" dirty="0">
              <a:solidFill>
                <a:srgbClr val="FF0000"/>
              </a:solidFill>
              <a:latin typeface="Arial" pitchFamily="34" charset="0"/>
              <a:ea typeface="+mn-ea"/>
              <a:cs typeface="Arial" pitchFamily="34" charset="0"/>
            </a:endParaRPr>
          </a:p>
        </p:txBody>
      </p:sp>
      <p:sp>
        <p:nvSpPr>
          <p:cNvPr id="10" name="TextBox 9"/>
          <p:cNvSpPr txBox="1"/>
          <p:nvPr/>
        </p:nvSpPr>
        <p:spPr>
          <a:xfrm>
            <a:off x="4267199" y="1930395"/>
            <a:ext cx="4876801" cy="1569660"/>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FF0000"/>
                </a:solidFill>
                <a:latin typeface="Arial" pitchFamily="34" charset="0"/>
                <a:ea typeface="+mn-ea"/>
                <a:cs typeface="Arial" pitchFamily="34" charset="0"/>
              </a:rPr>
              <a:t>Severe clinical depression </a:t>
            </a:r>
            <a:r>
              <a:rPr lang="en-US" b="1" dirty="0">
                <a:solidFill>
                  <a:srgbClr val="000000"/>
                </a:solidFill>
                <a:latin typeface="Arial" pitchFamily="34" charset="0"/>
                <a:ea typeface="+mn-ea"/>
                <a:cs typeface="Arial" pitchFamily="34" charset="0"/>
              </a:rPr>
              <a:t>was reported </a:t>
            </a:r>
            <a:r>
              <a:rPr lang="en-US" b="1" dirty="0">
                <a:solidFill>
                  <a:srgbClr val="FF0000"/>
                </a:solidFill>
                <a:latin typeface="Arial" pitchFamily="34" charset="0"/>
                <a:ea typeface="+mn-ea"/>
                <a:cs typeface="Arial" pitchFamily="34" charset="0"/>
              </a:rPr>
              <a:t>twice as frequently </a:t>
            </a:r>
            <a:r>
              <a:rPr lang="en-US" b="1" dirty="0">
                <a:solidFill>
                  <a:srgbClr val="000000"/>
                </a:solidFill>
                <a:latin typeface="Arial" pitchFamily="34" charset="0"/>
                <a:ea typeface="+mn-ea"/>
                <a:cs typeface="Arial" pitchFamily="34" charset="0"/>
              </a:rPr>
              <a:t>among Internet pornography users compared.</a:t>
            </a:r>
          </a:p>
        </p:txBody>
      </p:sp>
      <p:sp>
        <p:nvSpPr>
          <p:cNvPr id="11" name="TextBox 10"/>
          <p:cNvSpPr txBox="1"/>
          <p:nvPr/>
        </p:nvSpPr>
        <p:spPr>
          <a:xfrm>
            <a:off x="4045857" y="3657599"/>
            <a:ext cx="5098142" cy="1200328"/>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Sexual compulsives &amp; addicts are </a:t>
            </a:r>
            <a:r>
              <a:rPr lang="en-US" b="1" dirty="0">
                <a:solidFill>
                  <a:srgbClr val="FF0000"/>
                </a:solidFill>
                <a:latin typeface="Arial" pitchFamily="34" charset="0"/>
                <a:ea typeface="+mn-ea"/>
                <a:cs typeface="Arial" pitchFamily="34" charset="0"/>
              </a:rPr>
              <a:t>23 times more likely </a:t>
            </a:r>
            <a:r>
              <a:rPr lang="en-US" b="1" dirty="0">
                <a:solidFill>
                  <a:srgbClr val="000000"/>
                </a:solidFill>
                <a:latin typeface="Arial" pitchFamily="34" charset="0"/>
                <a:ea typeface="+mn-ea"/>
                <a:cs typeface="Arial" pitchFamily="34" charset="0"/>
              </a:rPr>
              <a:t>than those without a problem to state that:</a:t>
            </a:r>
          </a:p>
        </p:txBody>
      </p:sp>
      <p:sp>
        <p:nvSpPr>
          <p:cNvPr id="12" name="TextBox 11"/>
          <p:cNvSpPr txBox="1"/>
          <p:nvPr/>
        </p:nvSpPr>
        <p:spPr>
          <a:xfrm>
            <a:off x="4329577" y="4838422"/>
            <a:ext cx="4561499" cy="1815882"/>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srgbClr val="000000"/>
                </a:solidFill>
                <a:latin typeface="Arial" pitchFamily="34" charset="0"/>
                <a:ea typeface="+mn-ea"/>
                <a:cs typeface="Arial" pitchFamily="34" charset="0"/>
              </a:rPr>
              <a:t>“Discovering online sexual material </a:t>
            </a:r>
            <a:r>
              <a:rPr lang="en-US" sz="2800" b="1" dirty="0">
                <a:solidFill>
                  <a:srgbClr val="FF0000"/>
                </a:solidFill>
                <a:latin typeface="Arial" pitchFamily="34" charset="0"/>
                <a:ea typeface="+mn-ea"/>
                <a:cs typeface="Arial" pitchFamily="34" charset="0"/>
              </a:rPr>
              <a:t>was the worst thing that had ever happened </a:t>
            </a:r>
            <a:r>
              <a:rPr lang="en-US" sz="2800" b="1" dirty="0">
                <a:solidFill>
                  <a:srgbClr val="000000"/>
                </a:solidFill>
                <a:latin typeface="Arial" pitchFamily="34" charset="0"/>
                <a:ea typeface="+mn-ea"/>
                <a:cs typeface="Arial" pitchFamily="34" charset="0"/>
              </a:rPr>
              <a:t>in their life.”</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025132792"/>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dirty="0"/>
              <a:t>色情</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3410" y="3933452"/>
            <a:ext cx="9134341" cy="1692771"/>
          </a:xfrm>
          <a:prstGeom prst="rect">
            <a:avLst/>
          </a:prstGeom>
          <a:noFill/>
        </p:spPr>
        <p:txBody>
          <a:bodyPr wrap="square" rtlCol="0">
            <a:spAutoFit/>
          </a:bodyPr>
          <a:lstStyle/>
          <a:p>
            <a:pPr algn="ctr" defTabSz="457200" eaLnBrk="1" fontAlgn="auto" hangingPunct="1">
              <a:spcBef>
                <a:spcPts val="0"/>
              </a:spcBef>
              <a:spcAft>
                <a:spcPts val="0"/>
              </a:spcAft>
            </a:pPr>
            <a:r>
              <a:rPr lang="en-US" sz="4400" b="1" dirty="0">
                <a:solidFill>
                  <a:srgbClr val="000000"/>
                </a:solidFill>
                <a:latin typeface="Arial"/>
                <a:ea typeface="+mn-ea"/>
                <a:cs typeface="Arial"/>
              </a:rPr>
              <a:t>of men aged </a:t>
            </a:r>
            <a:r>
              <a:rPr lang="en-US" sz="6000" dirty="0">
                <a:solidFill>
                  <a:srgbClr val="7030A0"/>
                </a:solidFill>
                <a:latin typeface="Cooper Black" pitchFamily="18" charset="0"/>
                <a:ea typeface="+mn-ea"/>
                <a:cs typeface="+mn-cs"/>
              </a:rPr>
              <a:t>18-24</a:t>
            </a:r>
            <a:r>
              <a:rPr lang="en-US" sz="4000" dirty="0">
                <a:solidFill>
                  <a:srgbClr val="000000"/>
                </a:solidFill>
                <a:latin typeface="Arial Black"/>
                <a:ea typeface="+mn-ea"/>
                <a:cs typeface="Arial Black"/>
              </a:rPr>
              <a:t> </a:t>
            </a:r>
            <a:r>
              <a:rPr lang="en-US" sz="4400" b="1" dirty="0">
                <a:solidFill>
                  <a:srgbClr val="000000"/>
                </a:solidFill>
                <a:latin typeface="Arial"/>
                <a:ea typeface="+mn-ea"/>
                <a:cs typeface="Arial"/>
              </a:rPr>
              <a:t>visit porn sites in a typical month.</a:t>
            </a:r>
            <a:endParaRPr lang="en-US" sz="4000" b="1" dirty="0">
              <a:solidFill>
                <a:srgbClr val="000000"/>
              </a:solidFill>
              <a:latin typeface="Arial"/>
              <a:ea typeface="+mn-ea"/>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862038041"/>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eaLnBrk="1" hangingPunct="1"/>
            <a:r>
              <a:rPr lang="en-US" sz="2400" dirty="0">
                <a:solidFill>
                  <a:srgbClr val="000000"/>
                </a:solidFill>
                <a:effectLst/>
              </a:rPr>
              <a:t>THE AVE PORN SITE VISIT </a:t>
            </a:r>
            <a:r>
              <a:rPr lang="en-US" sz="2400" dirty="0">
                <a:solidFill>
                  <a:srgbClr val="FF6600"/>
                </a:solidFill>
                <a:effectLst/>
              </a:rPr>
              <a:t>LASTS 6 MINUTES &amp; 29 SECONDS.</a:t>
            </a:r>
          </a:p>
        </p:txBody>
      </p:sp>
      <p:sp>
        <p:nvSpPr>
          <p:cNvPr id="16" name="TextBox 15"/>
          <p:cNvSpPr txBox="1"/>
          <p:nvPr/>
        </p:nvSpPr>
        <p:spPr>
          <a:xfrm>
            <a:off x="-52189" y="1762033"/>
            <a:ext cx="3775026" cy="1015663"/>
          </a:xfrm>
          <a:prstGeom prst="rect">
            <a:avLst/>
          </a:prstGeom>
          <a:noFill/>
        </p:spPr>
        <p:txBody>
          <a:bodyPr wrap="square" rtlCol="0">
            <a:spAutoFit/>
          </a:bodyPr>
          <a:lstStyle/>
          <a:p>
            <a:pPr algn="ctr" eaLnBrk="1" hangingPunct="1"/>
            <a:r>
              <a:rPr 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LEAST POPULAR</a:t>
            </a:r>
            <a:r>
              <a:rPr 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 DAY OF THE YEAR TO VIEW PORN IS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17" name="TextBox 16"/>
          <p:cNvSpPr txBox="1"/>
          <p:nvPr/>
        </p:nvSpPr>
        <p:spPr>
          <a:xfrm>
            <a:off x="3931772" y="1762033"/>
            <a:ext cx="3612260" cy="1015663"/>
          </a:xfrm>
          <a:prstGeom prst="rect">
            <a:avLst/>
          </a:prstGeom>
          <a:noFill/>
        </p:spPr>
        <p:txBody>
          <a:bodyPr wrap="square" rtlCol="0">
            <a:spAutoFit/>
          </a:bodyPr>
          <a:lstStyle/>
          <a:p>
            <a:pPr algn="ctr" eaLnBrk="1" hangingPunct="1"/>
            <a:r>
              <a:rPr 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MOST POPULAR </a:t>
            </a:r>
            <a:r>
              <a:rPr 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DAY OF THE WEEK TO VIEW PORN IS </a:t>
            </a:r>
            <a:r>
              <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
        <p:nvSpPr>
          <p:cNvPr id="13" name="TextBox 12"/>
          <p:cNvSpPr txBox="1"/>
          <p:nvPr/>
        </p:nvSpPr>
        <p:spPr>
          <a:xfrm>
            <a:off x="25153" y="3202466"/>
            <a:ext cx="1641124" cy="461665"/>
          </a:xfrm>
          <a:prstGeom prst="rect">
            <a:avLst/>
          </a:prstGeom>
          <a:noFill/>
        </p:spPr>
        <p:txBody>
          <a:bodyPr wrap="square" rtlCol="0">
            <a:spAutoFit/>
          </a:bodyPr>
          <a:lstStyle/>
          <a:p>
            <a:pPr algn="ctr" eaLnBrk="1" hangingPunct="1"/>
            <a:r>
              <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LOWEST</a:t>
            </a:r>
          </a:p>
        </p:txBody>
      </p:sp>
      <p:sp>
        <p:nvSpPr>
          <p:cNvPr id="20" name="TextBox 19"/>
          <p:cNvSpPr txBox="1"/>
          <p:nvPr/>
        </p:nvSpPr>
        <p:spPr>
          <a:xfrm>
            <a:off x="4971503" y="3180695"/>
            <a:ext cx="1841098" cy="461665"/>
          </a:xfrm>
          <a:prstGeom prst="rect">
            <a:avLst/>
          </a:prstGeom>
          <a:noFill/>
        </p:spPr>
        <p:txBody>
          <a:bodyPr wrap="square" rtlCol="0">
            <a:spAutoFit/>
          </a:bodyPr>
          <a:lstStyle/>
          <a:p>
            <a:pPr algn="ctr" eaLnBrk="1" hangingPunct="1"/>
            <a:r>
              <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HIGHEST</a:t>
            </a: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eaLnBrk="1" hangingPunct="1"/>
            <a:r>
              <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eaLnBrk="1" hangingPunct="1"/>
            <a:r>
              <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Tree>
    <p:extLst>
      <p:ext uri="{BB962C8B-B14F-4D97-AF65-F5344CB8AC3E}">
        <p14:creationId xmlns:p14="http://schemas.microsoft.com/office/powerpoint/2010/main" val="2346688657"/>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34063655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教会里的色情</a:t>
            </a:r>
            <a:r>
              <a:rPr lang="en-US" altLang="zh-CN" dirty="0"/>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3056787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zh-CN" altLang="en-US" b="1" dirty="0">
                <a:solidFill>
                  <a:srgbClr val="FFFF00"/>
                </a:solidFill>
                <a:effectLst>
                  <a:glow rad="177800">
                    <a:schemeClr val="tx1"/>
                  </a:glow>
                </a:effectLst>
                <a:latin typeface="Arial" charset="0"/>
                <a:ea typeface="ＭＳ Ｐゴシック" charset="0"/>
              </a:rPr>
              <a:t>不道德</a:t>
            </a:r>
            <a:r>
              <a:rPr lang="zh-CN" altLang="en-US" b="1" dirty="0">
                <a:effectLst>
                  <a:glow rad="177800">
                    <a:schemeClr val="tx1"/>
                  </a:glow>
                </a:effectLst>
                <a:latin typeface="Arial" charset="0"/>
                <a:ea typeface="ＭＳ Ｐゴシック" charset="0"/>
              </a:rPr>
              <a:t>行为的反应如何</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37400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1172847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3352613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altLang="zh-CN" sz="6000" b="1" dirty="0">
                <a:effectLst>
                  <a:glow rad="177800">
                    <a:schemeClr val="tx1"/>
                  </a:glow>
                </a:effectLst>
                <a:latin typeface="Arial" charset="0"/>
                <a:ea typeface="ＭＳ Ｐゴシック" charset="0"/>
              </a:rPr>
              <a:t>《</a:t>
            </a:r>
            <a:r>
              <a:rPr lang="zh-CN" altLang="en-US" sz="6000" b="1" dirty="0">
                <a:effectLst>
                  <a:glow rad="177800">
                    <a:schemeClr val="tx1"/>
                  </a:glow>
                </a:effectLst>
                <a:latin typeface="Arial" charset="0"/>
                <a:ea typeface="ＭＳ Ｐゴシック" charset="0"/>
              </a:rPr>
              <a:t>启示录</a:t>
            </a:r>
            <a:r>
              <a:rPr lang="en-US" altLang="zh-CN" sz="6000" b="1" dirty="0">
                <a:effectLst>
                  <a:glow rad="177800">
                    <a:schemeClr val="tx1"/>
                  </a:glow>
                </a:effectLst>
                <a:latin typeface="Arial" charset="0"/>
                <a:ea typeface="ＭＳ Ｐゴシック" charset="0"/>
              </a:rPr>
              <a:t>》</a:t>
            </a:r>
            <a:r>
              <a:rPr lang="en-US" sz="6000" b="1" dirty="0">
                <a:effectLst>
                  <a:glow rad="177800">
                    <a:schemeClr val="tx1"/>
                  </a:glow>
                </a:effectLst>
                <a:latin typeface="Arial" charset="0"/>
                <a:ea typeface="ＭＳ Ｐゴシック" charset="0"/>
              </a:rPr>
              <a:t>2:18-29 </a:t>
            </a:r>
            <a:r>
              <a:rPr lang="zh-CN" altLang="en-US" sz="6000" b="1" dirty="0">
                <a:effectLst>
                  <a:glow rad="177800">
                    <a:schemeClr val="tx1"/>
                  </a:glow>
                </a:effectLst>
                <a:latin typeface="Arial" charset="0"/>
                <a:ea typeface="ＭＳ Ｐゴシック" charset="0"/>
              </a:rPr>
              <a:t>结构</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1409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a:solidFill>
                <a:srgbClr val="EAEAEA"/>
              </a:solidFill>
              <a:latin typeface="Times New Roman" charset="0"/>
            </a:endParaRPr>
          </a:p>
        </p:txBody>
      </p:sp>
      <p:sp>
        <p:nvSpPr>
          <p:cNvPr id="14541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rPr>
              <a:t>176</a:t>
            </a:r>
            <a:endParaRPr lang="en-US">
              <a:solidFill>
                <a:srgbClr val="EAEAEA"/>
              </a:solidFill>
            </a:endParaRPr>
          </a:p>
        </p:txBody>
      </p:sp>
      <p:sp>
        <p:nvSpPr>
          <p:cNvPr id="2" name="Title 1"/>
          <p:cNvSpPr>
            <a:spLocks noGrp="1"/>
          </p:cNvSpPr>
          <p:nvPr>
            <p:ph type="title" idx="4294967295"/>
          </p:nvPr>
        </p:nvSpPr>
        <p:spPr>
          <a:xfrm>
            <a:off x="0" y="5753100"/>
            <a:ext cx="4572000" cy="1206500"/>
          </a:xfrm>
          <a:solidFill>
            <a:srgbClr val="000000"/>
          </a:solidFill>
        </p:spPr>
        <p:txBody>
          <a:bodyPr/>
          <a:lstStyle/>
          <a:p>
            <a:r>
              <a:rPr lang="zh-SG" altLang="en-US" sz="3600" b="1" dirty="0">
                <a:solidFill>
                  <a:srgbClr val="FFFFFF"/>
                </a:solidFill>
                <a:latin typeface="Arial"/>
                <a:cs typeface="Arial"/>
              </a:rPr>
              <a:t>以弗所</a:t>
            </a:r>
            <a:r>
              <a:rPr lang="zh-CN" altLang="en-US" sz="3600" b="1" dirty="0">
                <a:solidFill>
                  <a:srgbClr val="FFFFFF"/>
                </a:solidFill>
                <a:latin typeface="Arial"/>
                <a:cs typeface="Arial"/>
              </a:rPr>
              <a:t>是亚洲的首都</a:t>
            </a:r>
            <a:endParaRPr lang="zh-SG" altLang="en-US" sz="3600" b="1" dirty="0">
              <a:solidFill>
                <a:srgbClr val="FFFFFF"/>
              </a:solidFill>
              <a:latin typeface="Arial"/>
              <a:cs typeface="Arial"/>
            </a:endParaRPr>
          </a:p>
        </p:txBody>
      </p:sp>
    </p:spTree>
    <p:extLst>
      <p:ext uri="{BB962C8B-B14F-4D97-AF65-F5344CB8AC3E}">
        <p14:creationId xmlns:p14="http://schemas.microsoft.com/office/powerpoint/2010/main" val="38340930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审判</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信徒的罪</a:t>
            </a:r>
            <a:r>
              <a:rPr lang="en-US" sz="5400" b="1" dirty="0">
                <a:effectLst>
                  <a:glow rad="177800">
                    <a:schemeClr val="tx1"/>
                  </a:glow>
                </a:effectLst>
                <a:latin typeface="Arial" charset="0"/>
                <a:ea typeface="ＭＳ Ｐゴシック" charset="0"/>
              </a:rPr>
              <a:t> (2:18).</a:t>
            </a:r>
          </a:p>
        </p:txBody>
      </p:sp>
    </p:spTree>
    <p:extLst>
      <p:ext uri="{BB962C8B-B14F-4D97-AF65-F5344CB8AC3E}">
        <p14:creationId xmlns:p14="http://schemas.microsoft.com/office/powerpoint/2010/main" val="27563030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663897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35298" r="42914" b="35284"/>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531813" y="1023669"/>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t>推 雅 推 喇以紫色染料以及制革、染色、羊毛和亚麻纺织工人协会出名，因此广泛使用陶罐</a:t>
            </a:r>
            <a:r>
              <a:rPr lang="en-US" altLang="zh-CN" b="1" dirty="0"/>
              <a:t>, </a:t>
            </a:r>
            <a:r>
              <a:rPr lang="zh-CN" altLang="en-US" b="1" dirty="0"/>
              <a:t>也经常有异教庆典活动。许多基督徒宁死也不愿妥协，不愿参与协会庆典活动。</a:t>
            </a:r>
            <a:endParaRPr lang="en-SG" b="1" dirty="0"/>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20566560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r="42785" b="71790"/>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zh-CN" altLang="en-US" b="1" dirty="0"/>
              <a:t>推 雅 推 喇的贸易行业协会比其他城市还要多，这些协会都供奉行业神。基督徒因不拜偶像而遇到生计上的困难。</a:t>
            </a:r>
            <a:endParaRPr lang="en-SG" b="1" dirty="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292404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868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zh-CN" altLang="en-US" sz="4000" b="1" dirty="0">
                <a:effectLst>
                  <a:glow rad="101600">
                    <a:schemeClr val="bg1"/>
                  </a:glow>
                </a:effectLst>
                <a:latin typeface="Arial"/>
                <a:cs typeface="Arial"/>
              </a:rPr>
              <a:t>对耶稣的描述</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en-US" sz="4400" b="1" dirty="0">
                <a:effectLst>
                  <a:glow rad="101600">
                    <a:schemeClr val="bg1"/>
                  </a:glow>
                </a:effectLst>
                <a:latin typeface="Arial"/>
                <a:cs typeface="Arial"/>
              </a:rPr>
              <a:t>"</a:t>
            </a:r>
            <a:r>
              <a:rPr lang="zh-TW" altLang="en-US" sz="4400" b="1" dirty="0">
                <a:effectLst>
                  <a:glow rad="101600">
                    <a:schemeClr val="bg1"/>
                  </a:glow>
                </a:effectLst>
              </a:rPr>
              <a:t>神的儿子， 那眼睛像火燄、 两脚像光铜的， 这样说</a:t>
            </a:r>
            <a:r>
              <a:rPr lang="en-US" sz="4400" b="1" dirty="0">
                <a:effectLst>
                  <a:glow rad="101600">
                    <a:schemeClr val="bg1"/>
                  </a:glow>
                </a:effectLst>
                <a:latin typeface="Arial"/>
                <a:cs typeface="Arial"/>
              </a:rPr>
              <a:t>" (2:18 )</a:t>
            </a:r>
          </a:p>
        </p:txBody>
      </p:sp>
    </p:spTree>
    <p:extLst>
      <p:ext uri="{BB962C8B-B14F-4D97-AF65-F5344CB8AC3E}">
        <p14:creationId xmlns:p14="http://schemas.microsoft.com/office/powerpoint/2010/main" val="1781158497"/>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a:t>
            </a:r>
            <a:r>
              <a:rPr lang="zh-CN" altLang="en-US" sz="5400" b="1" dirty="0">
                <a:effectLst>
                  <a:glow rad="177800">
                    <a:schemeClr val="tx1"/>
                  </a:glow>
                </a:effectLst>
                <a:latin typeface="Arial" charset="0"/>
                <a:ea typeface="ＭＳ Ｐゴシック" charset="0"/>
              </a:rPr>
              <a:t>耶稣</a:t>
            </a:r>
            <a:r>
              <a:rPr lang="en-US" sz="5400" b="1" dirty="0">
                <a:effectLst>
                  <a:glow rad="177800">
                    <a:schemeClr val="tx1"/>
                  </a:glow>
                </a:effectLst>
                <a:latin typeface="Arial" charset="0"/>
                <a:ea typeface="ＭＳ Ｐゴシック" charset="0"/>
              </a:rPr>
              <a:t> </a:t>
            </a:r>
            <a:r>
              <a:rPr lang="zh-CN" altLang="en-US" sz="5400" b="1" dirty="0">
                <a:solidFill>
                  <a:srgbClr val="FFFF00"/>
                </a:solidFill>
                <a:effectLst>
                  <a:glow rad="177800">
                    <a:schemeClr val="tx1"/>
                  </a:glow>
                </a:effectLst>
                <a:latin typeface="Arial" charset="0"/>
                <a:ea typeface="ＭＳ Ｐゴシック" charset="0"/>
              </a:rPr>
              <a:t>称赞</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他们的服侍</a:t>
            </a:r>
            <a:r>
              <a:rPr lang="en-US" sz="5400" b="1" dirty="0">
                <a:effectLst>
                  <a:glow rad="177800">
                    <a:schemeClr val="tx1"/>
                  </a:glow>
                </a:effectLst>
                <a:latin typeface="Arial" charset="0"/>
                <a:ea typeface="ＭＳ Ｐゴシック" charset="0"/>
              </a:rPr>
              <a:t>(2:19).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25443400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8733" y="2332566"/>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7988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zh-SG" altLang="en-US" sz="4000" b="1" dirty="0"/>
              <a:t>以弗所</a:t>
            </a:r>
            <a:r>
              <a:rPr lang="zh-CN" altLang="en-US" sz="4000" b="1" dirty="0"/>
              <a:t>城的蓝图</a:t>
            </a:r>
            <a:endParaRPr lang="en-US" sz="4000" b="1" dirty="0"/>
          </a:p>
        </p:txBody>
      </p:sp>
    </p:spTree>
    <p:extLst>
      <p:ext uri="{BB962C8B-B14F-4D97-AF65-F5344CB8AC3E}">
        <p14:creationId xmlns:p14="http://schemas.microsoft.com/office/powerpoint/2010/main" val="3425926152"/>
      </p:ext>
    </p:extLst>
  </p:cSld>
  <p:clrMapOvr>
    <a:masterClrMapping/>
  </p:clrMapOvr>
  <p:transition>
    <p:cove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a:effectLst>
                  <a:glow rad="152400">
                    <a:schemeClr val="accent6"/>
                  </a:glow>
                </a:effectLst>
                <a:latin typeface="Arial"/>
                <a:cs typeface="Arial"/>
              </a:rPr>
              <a:t>"</a:t>
            </a:r>
            <a:r>
              <a:rPr lang="zh-TW" altLang="en-US" sz="4000" b="1" dirty="0">
                <a:effectLst>
                  <a:glow rad="152400">
                    <a:schemeClr val="accent6"/>
                  </a:glow>
                </a:effectLst>
                <a:latin typeface="Arial"/>
              </a:rPr>
              <a:t>我知道你的行为， 你的爱心、 信心、 服侍和忍耐， 也知道你后来所作的比先前的还要多</a:t>
            </a:r>
            <a:r>
              <a:rPr lang="en-US" sz="4000" b="1" dirty="0">
                <a:effectLst>
                  <a:glow rad="152400">
                    <a:schemeClr val="accent6"/>
                  </a:glow>
                </a:effectLst>
                <a:latin typeface="Arial"/>
                <a:cs typeface="Arial"/>
              </a:rPr>
              <a:t>" (2:19 </a:t>
            </a:r>
            <a:r>
              <a:rPr lang="en-US" sz="3600" b="1" dirty="0">
                <a:effectLst>
                  <a:glow rad="152400">
                    <a:schemeClr val="accent6"/>
                  </a:glow>
                </a:effectLst>
                <a:latin typeface="Arial"/>
                <a:cs typeface="Arial"/>
              </a:rPr>
              <a:t>CNV</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4453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zh-CN" altLang="en-US" sz="4000" b="1" dirty="0">
                <a:solidFill>
                  <a:srgbClr val="FFFFFF"/>
                </a:solidFill>
                <a:effectLst/>
                <a:latin typeface="Tahoma" charset="0"/>
              </a:rPr>
              <a:t>我们当中谁是应当受称赞的</a:t>
            </a:r>
            <a:r>
              <a:rPr lang="en-US" sz="4000" b="1" dirty="0">
                <a:solidFill>
                  <a:srgbClr val="FFFFFF"/>
                </a:solidFill>
                <a:effectLst/>
                <a:latin typeface="Tahoma" charset="0"/>
              </a:rPr>
              <a:t>?</a:t>
            </a:r>
          </a:p>
        </p:txBody>
      </p:sp>
    </p:spTree>
    <p:extLst>
      <p:ext uri="{BB962C8B-B14F-4D97-AF65-F5344CB8AC3E}">
        <p14:creationId xmlns:p14="http://schemas.microsoft.com/office/powerpoint/2010/main" val="18597819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zh-CN" altLang="en-US" sz="4000" b="1" dirty="0">
                <a:solidFill>
                  <a:srgbClr val="FFFFFF"/>
                </a:solidFill>
                <a:effectLst/>
                <a:latin typeface="Tahoma" charset="0"/>
              </a:rPr>
              <a:t>米利暗（</a:t>
            </a:r>
            <a:r>
              <a:rPr lang="en-US" sz="4000" b="1" dirty="0">
                <a:solidFill>
                  <a:srgbClr val="FFFFFF"/>
                </a:solidFill>
                <a:effectLst/>
                <a:latin typeface="Tahoma" charset="0"/>
              </a:rPr>
              <a:t>Miriam Burnett</a:t>
            </a:r>
            <a:r>
              <a:rPr lang="zh-CN" altLang="en-US" sz="4000" b="1" dirty="0">
                <a:solidFill>
                  <a:srgbClr val="FFFFFF"/>
                </a:solidFill>
                <a:effectLst/>
                <a:latin typeface="Tahoma" charset="0"/>
              </a:rPr>
              <a:t>）</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444573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a:solidFill>
                  <a:srgbClr val="FFFFFF"/>
                </a:solidFill>
                <a:effectLst/>
                <a:latin typeface="Tahoma" charset="0"/>
              </a:rPr>
              <a:t>Lewis, Barbara &amp; Christine Winkler</a:t>
            </a:r>
          </a:p>
        </p:txBody>
      </p:sp>
    </p:spTree>
    <p:extLst>
      <p:ext uri="{BB962C8B-B14F-4D97-AF65-F5344CB8AC3E}">
        <p14:creationId xmlns:p14="http://schemas.microsoft.com/office/powerpoint/2010/main" val="27564394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1439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2564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9599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57045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62349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a:solidFill>
                  <a:srgbClr val="FFFFFF"/>
                </a:solidFill>
                <a:effectLst/>
                <a:latin typeface="Tahoma" charset="0"/>
              </a:rPr>
              <a:t>Susan Griffith</a:t>
            </a: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79973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dirty="0"/>
              <a:t>文化的中心</a:t>
            </a:r>
            <a:endParaRPr lang="en-US" dirty="0"/>
          </a:p>
        </p:txBody>
      </p:sp>
    </p:spTree>
    <p:extLst>
      <p:ext uri="{BB962C8B-B14F-4D97-AF65-F5344CB8AC3E}">
        <p14:creationId xmlns:p14="http://schemas.microsoft.com/office/powerpoint/2010/main" val="2545650425"/>
      </p:ext>
    </p:extLst>
  </p:cSld>
  <p:clrMapOvr>
    <a:masterClrMapping/>
  </p:clrMapOvr>
  <p:transition>
    <p:cove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优秀</a:t>
            </a:r>
            <a:endParaRPr lang="en-US" sz="4000" b="1" dirty="0">
              <a:solidFill>
                <a:srgbClr val="000000"/>
              </a:solidFill>
              <a:effectLst/>
              <a:latin typeface="Arial"/>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很好</a:t>
            </a:r>
            <a:endParaRPr lang="en-US" sz="4000" b="1" dirty="0">
              <a:solidFill>
                <a:srgbClr val="000000"/>
              </a:solidFill>
              <a:effectLst/>
              <a:latin typeface="Arial"/>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好</a:t>
            </a:r>
            <a:endParaRPr lang="en-US" sz="4000" b="1" dirty="0">
              <a:solidFill>
                <a:srgbClr val="000000"/>
              </a:solidFill>
              <a:effectLst/>
              <a:latin typeface="Arial"/>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一般</a:t>
            </a:r>
            <a:endParaRPr lang="en-US" sz="4000" b="1" dirty="0">
              <a:solidFill>
                <a:srgbClr val="000000"/>
              </a:solidFill>
              <a:effectLst/>
              <a:latin typeface="Arial"/>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差</a:t>
            </a:r>
            <a:endParaRPr lang="en-US" sz="4000" b="1" dirty="0">
              <a:solidFill>
                <a:srgbClr val="000000"/>
              </a:solidFill>
              <a:effectLst/>
              <a:latin typeface="Arial"/>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zh-CN" altLang="en-US" sz="5400" b="1" dirty="0">
                <a:solidFill>
                  <a:srgbClr val="800000"/>
                </a:solidFill>
                <a:effectLst/>
                <a:latin typeface="Tahoma" charset="0"/>
              </a:rPr>
              <a:t>耶稣</a:t>
            </a:r>
            <a:br>
              <a:rPr lang="en-US" altLang="zh-CN" sz="5400" b="1" dirty="0">
                <a:solidFill>
                  <a:srgbClr val="800000"/>
                </a:solidFill>
                <a:effectLst/>
                <a:latin typeface="Tahoma" charset="0"/>
              </a:rPr>
            </a:br>
            <a:r>
              <a:rPr lang="zh-CN" altLang="en-US" sz="5400" b="1" dirty="0">
                <a:solidFill>
                  <a:srgbClr val="800000"/>
                </a:solidFill>
                <a:effectLst/>
                <a:latin typeface="Tahoma" charset="0"/>
              </a:rPr>
              <a:t>知道</a:t>
            </a:r>
            <a:r>
              <a:rPr lang="en-US" sz="5400" b="1" dirty="0">
                <a:solidFill>
                  <a:srgbClr val="800000"/>
                </a:solidFill>
                <a:effectLst/>
                <a:latin typeface="Tahoma" charset="0"/>
              </a:rPr>
              <a:t>!</a:t>
            </a:r>
          </a:p>
        </p:txBody>
      </p:sp>
    </p:spTree>
    <p:extLst>
      <p:ext uri="{BB962C8B-B14F-4D97-AF65-F5344CB8AC3E}">
        <p14:creationId xmlns:p14="http://schemas.microsoft.com/office/powerpoint/2010/main" val="40738051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作何反应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01363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鉴察</a:t>
            </a:r>
            <a:r>
              <a:rPr lang="zh-CN" altLang="en-US" sz="5400" b="1" dirty="0">
                <a:effectLst>
                  <a:glow rad="177800">
                    <a:schemeClr val="tx1"/>
                  </a:glow>
                </a:effectLst>
                <a:latin typeface="Arial" charset="0"/>
                <a:ea typeface="ＭＳ Ｐゴシック" charset="0"/>
              </a:rPr>
              <a:t>不忠心和忠心的信徒</a:t>
            </a:r>
            <a:r>
              <a:rPr lang="en-US" sz="5400" b="1" dirty="0">
                <a:effectLst>
                  <a:glow rad="177800">
                    <a:schemeClr val="tx1"/>
                  </a:glow>
                </a:effectLst>
                <a:latin typeface="Arial" charset="0"/>
                <a:ea typeface="ＭＳ Ｐゴシック" charset="0"/>
              </a:rPr>
              <a:t> (2:20-25)</a:t>
            </a:r>
          </a:p>
        </p:txBody>
      </p:sp>
    </p:spTree>
    <p:extLst>
      <p:ext uri="{BB962C8B-B14F-4D97-AF65-F5344CB8AC3E}">
        <p14:creationId xmlns:p14="http://schemas.microsoft.com/office/powerpoint/2010/main" val="20491879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88629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p:spPr>
        <p:txBody>
          <a:bodyPr/>
          <a:lstStyle/>
          <a:p>
            <a:r>
              <a:rPr lang="en-US" sz="4000" b="1" dirty="0">
                <a:effectLst>
                  <a:glow rad="177800">
                    <a:schemeClr val="tx1"/>
                  </a:glow>
                </a:effectLst>
                <a:latin typeface="Arial" charset="0"/>
                <a:ea typeface="ＭＳ Ｐゴシック" charset="0"/>
              </a:rPr>
              <a:t>"</a:t>
            </a:r>
            <a:r>
              <a:rPr lang="zh-TW" altLang="en-US" sz="4000" b="1" dirty="0">
                <a:effectLst>
                  <a:glow rad="177800">
                    <a:schemeClr val="tx1"/>
                  </a:glow>
                </a:effectLst>
                <a:latin typeface="Arial" charset="0"/>
                <a:ea typeface="ＭＳ Ｐゴシック" charset="0"/>
              </a:rPr>
              <a:t>然而有一件事我要责备你， 就是你容让那自称是先知的妇人耶洗别， 教导和引诱我的众仆人行淫乱， 吃祭过偶像的食物。 </a:t>
            </a:r>
            <a:r>
              <a:rPr lang="en-US" altLang="zh-TW" sz="4000" b="1" dirty="0">
                <a:effectLst>
                  <a:glow rad="177800">
                    <a:schemeClr val="tx1"/>
                  </a:glow>
                </a:effectLst>
                <a:latin typeface="Arial" charset="0"/>
                <a:ea typeface="ＭＳ Ｐゴシック" charset="0"/>
              </a:rPr>
              <a:t>21 </a:t>
            </a:r>
            <a:r>
              <a:rPr lang="zh-TW" altLang="en-US" sz="4000" b="1" dirty="0">
                <a:effectLst>
                  <a:glow rad="177800">
                    <a:schemeClr val="tx1"/>
                  </a:glow>
                </a:effectLst>
                <a:latin typeface="Arial" charset="0"/>
                <a:ea typeface="ＭＳ Ｐゴシック" charset="0"/>
              </a:rPr>
              <a:t>我曾给她时间， 让她悔改， 她却不肯为她的淫行悔改</a:t>
            </a:r>
            <a:r>
              <a:rPr lang="en-US" sz="40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(2:20-21 </a:t>
            </a:r>
            <a:r>
              <a:rPr lang="en-US" sz="3600" b="1" dirty="0">
                <a:effectLst>
                  <a:glow rad="177800">
                    <a:schemeClr val="tx1"/>
                  </a:glow>
                </a:effectLst>
                <a:latin typeface="Arial" charset="0"/>
                <a:ea typeface="ＭＳ Ｐゴシック" charset="0"/>
              </a:rPr>
              <a:t>CNV</a:t>
            </a:r>
            <a:r>
              <a:rPr lang="en-US" sz="40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0944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zh-CN" altLang="en-US" b="1" dirty="0">
                <a:effectLst>
                  <a:glow rad="177800">
                    <a:schemeClr val="tx1"/>
                  </a:glow>
                </a:effectLst>
                <a:latin typeface="Arial" charset="0"/>
                <a:ea typeface="ＭＳ Ｐゴシック" charset="0"/>
              </a:rPr>
              <a:t>谁是耶洗别</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085099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3416320"/>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latin typeface="Tempus Sans ITC" charset="0"/>
              </a:rPr>
              <a:t>3.5 </a:t>
            </a:r>
            <a:r>
              <a:rPr lang="zh-CN" altLang="en-US" sz="3600" b="1" dirty="0">
                <a:solidFill>
                  <a:srgbClr val="FFFFFF"/>
                </a:solidFill>
                <a:latin typeface="Tempus Sans ITC" charset="0"/>
              </a:rPr>
              <a:t>年的干旱快结束的时候，在侍奉“雷神”“雨神”的这块土地上，以利亚直面耶洗别的</a:t>
            </a:r>
            <a:r>
              <a:rPr lang="en-US" altLang="zh-CN" sz="3600" b="1" dirty="0">
                <a:solidFill>
                  <a:srgbClr val="FFFFFF"/>
                </a:solidFill>
                <a:latin typeface="Tempus Sans ITC" charset="0"/>
              </a:rPr>
              <a:t>850</a:t>
            </a:r>
            <a:r>
              <a:rPr lang="zh-CN" altLang="en-US" sz="3600" b="1" dirty="0">
                <a:solidFill>
                  <a:srgbClr val="FFFFFF"/>
                </a:solidFill>
                <a:latin typeface="Tempus Sans ITC" charset="0"/>
              </a:rPr>
              <a:t>个先知。</a:t>
            </a:r>
            <a:endParaRPr lang="en-US" sz="3600" b="1" dirty="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耶路撒冷</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5" name="Text Box 7"/>
          <p:cNvSpPr txBox="1">
            <a:spLocks noChangeArrowheads="1"/>
          </p:cNvSpPr>
          <p:nvPr/>
        </p:nvSpPr>
        <p:spPr bwMode="auto">
          <a:xfrm>
            <a:off x="5715000" y="4114800"/>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伯特利</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但</a:t>
            </a:r>
            <a:endParaRPr lang="en-US" sz="3600" b="1" dirty="0">
              <a:solidFill>
                <a:srgbClr val="FFFFFF"/>
              </a:solidFill>
              <a:latin typeface="Tempus Sans ITC" pitchFamily="82" charset="0"/>
              <a:ea typeface="ＭＳ Ｐゴシック" charset="0"/>
              <a:cs typeface="ＭＳ Ｐゴシック" charset="0"/>
            </a:endParaRP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ea typeface="ＭＳ Ｐゴシック" charset="0"/>
                <a:cs typeface="ＭＳ Ｐゴシック" charset="0"/>
              </a:rPr>
              <a:t>巴力</a:t>
            </a:r>
            <a:endParaRPr lang="en-US" sz="3600" b="1" dirty="0">
              <a:solidFill>
                <a:srgbClr val="FFFFFF"/>
              </a:solidFill>
              <a:latin typeface="Tempus Sans ITC" pitchFamily="82" charset="0"/>
              <a:ea typeface="ＭＳ Ｐゴシック" charset="0"/>
              <a:cs typeface="ＭＳ Ｐゴシック" charset="0"/>
            </a:endParaRP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zh-CN" altLang="en-US" sz="3600" b="1" i="1" dirty="0">
                <a:solidFill>
                  <a:srgbClr val="FFFFFF"/>
                </a:solidFill>
                <a:latin typeface="Tempus Sans ITC" pitchFamily="82" charset="0"/>
              </a:rPr>
              <a:t>列王记上</a:t>
            </a:r>
            <a:r>
              <a:rPr lang="en-US" sz="3600" b="1" i="1" dirty="0">
                <a:solidFill>
                  <a:srgbClr val="FFFFFF"/>
                </a:solidFill>
                <a:latin typeface="Tempus Sans ITC" pitchFamily="82" charset="0"/>
                <a:ea typeface="ＭＳ Ｐゴシック" charset="0"/>
                <a:cs typeface="ＭＳ Ｐゴシック" charset="0"/>
              </a:rPr>
              <a:t>16:31-33</a:t>
            </a:r>
          </a:p>
        </p:txBody>
      </p:sp>
    </p:spTree>
    <p:extLst>
      <p:ext uri="{BB962C8B-B14F-4D97-AF65-F5344CB8AC3E}">
        <p14:creationId xmlns:p14="http://schemas.microsoft.com/office/powerpoint/2010/main" val="1821966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当时社会能接受的却是基督所憎恨的。他们偏离正道已有时日</a:t>
            </a:r>
            <a:r>
              <a:rPr lang="en-US" sz="3200" b="1" dirty="0">
                <a:effectLst>
                  <a:glow rad="177800">
                    <a:schemeClr val="tx1"/>
                  </a:glow>
                </a:effectLst>
                <a:latin typeface="Arial" charset="0"/>
                <a:ea typeface="ＭＳ Ｐゴシック" charset="0"/>
              </a:rPr>
              <a:t> (21</a:t>
            </a:r>
            <a:r>
              <a:rPr lang="zh-CN" altLang="en-US" sz="3200" b="1" dirty="0">
                <a:effectLst>
                  <a:glow rad="177800">
                    <a:schemeClr val="tx1"/>
                  </a:glow>
                </a:effectLst>
                <a:latin typeface="Arial" charset="0"/>
                <a:ea typeface="ＭＳ Ｐゴシック" charset="0"/>
              </a:rPr>
              <a:t>节</a:t>
            </a:r>
            <a:r>
              <a:rPr lang="en-US" sz="3200" b="1" dirty="0">
                <a:effectLst>
                  <a:glow rad="177800">
                    <a:schemeClr val="tx1"/>
                  </a:glow>
                </a:effectLst>
                <a:latin typeface="Arial" charset="0"/>
                <a:ea typeface="ＭＳ Ｐゴシック" charset="0"/>
              </a:rPr>
              <a:t>).</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教会可能最初从吕底亚那里听到福音。吕底亚通过保罗的传道而信主</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使徒行传</a:t>
            </a:r>
            <a:r>
              <a:rPr lang="en-US" sz="3200" b="1" dirty="0">
                <a:effectLst>
                  <a:glow rad="177800">
                    <a:schemeClr val="tx1"/>
                  </a:glow>
                </a:effectLst>
                <a:latin typeface="Arial" charset="0"/>
                <a:ea typeface="ＭＳ Ｐゴシック" charset="0"/>
              </a:rPr>
              <a:t> 16:14-15).</a:t>
            </a:r>
            <a:r>
              <a:rPr lang="zh-CN" altLang="en-US" sz="3200" b="1" dirty="0">
                <a:effectLst>
                  <a:glow rad="177800">
                    <a:schemeClr val="tx1"/>
                  </a:glow>
                </a:effectLst>
                <a:latin typeface="Arial" charset="0"/>
                <a:ea typeface="ＭＳ Ｐゴシック" charset="0"/>
              </a:rPr>
              <a:t>有趣的是，如今一个妇人，自称</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女先知</a:t>
            </a:r>
            <a:r>
              <a:rPr lang="fr-FR"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正影响教会。其名</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耶洗别</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表明她正腐蚀</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教会，正如当年亚哈王的妻子耶洗别腐蚀以色列国。</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列王记上</a:t>
            </a:r>
            <a:r>
              <a:rPr lang="en-US" sz="3200" b="1" dirty="0">
                <a:effectLst>
                  <a:glow rad="177800">
                    <a:schemeClr val="tx1"/>
                  </a:glow>
                </a:effectLst>
                <a:latin typeface="Arial" charset="0"/>
                <a:ea typeface="ＭＳ Ｐゴシック" charset="0"/>
              </a:rPr>
              <a:t> 16:31-33)” </a:t>
            </a:r>
            <a:br>
              <a:rPr lang="en-US" sz="3200" b="1" dirty="0">
                <a:effectLst>
                  <a:glow rad="177800">
                    <a:schemeClr val="tx1"/>
                  </a:glow>
                </a:effectLst>
                <a:latin typeface="Arial" charset="0"/>
                <a:ea typeface="ＭＳ Ｐゴシック" charset="0"/>
              </a:rPr>
            </a:br>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沃尔伍德 </a:t>
            </a:r>
            <a:r>
              <a:rPr lang="en-US" sz="3200" b="1" dirty="0" err="1">
                <a:effectLst>
                  <a:glow rad="177800">
                    <a:schemeClr val="tx1"/>
                  </a:glow>
                </a:effectLst>
                <a:latin typeface="Arial" charset="0"/>
                <a:ea typeface="ＭＳ Ｐゴシック" charset="0"/>
              </a:rPr>
              <a:t>Walvoord</a:t>
            </a:r>
            <a:r>
              <a:rPr lang="en-US" sz="3200" b="1" dirty="0">
                <a:effectLst>
                  <a:glow rad="177800">
                    <a:schemeClr val="tx1"/>
                  </a:glow>
                </a:effectLst>
                <a:latin typeface="Arial" charset="0"/>
                <a:ea typeface="ＭＳ Ｐゴシック" charset="0"/>
              </a:rPr>
              <a:t>, </a:t>
            </a:r>
            <a:r>
              <a:rPr lang="en-US" sz="3200" b="1" i="1" dirty="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97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49" name="Group 48"/>
          <p:cNvGrpSpPr>
            <a:grpSpLocks noChangeAspect="1"/>
          </p:cNvGrpSpPr>
          <p:nvPr/>
        </p:nvGrpSpPr>
        <p:grpSpPr bwMode="auto">
          <a:xfrm>
            <a:off x="1951759" y="82045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spTree>
    <p:extLst>
      <p:ext uri="{BB962C8B-B14F-4D97-AF65-F5344CB8AC3E}">
        <p14:creationId xmlns:p14="http://schemas.microsoft.com/office/powerpoint/2010/main" val="27739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3365455"/>
            <a:ext cx="9148630" cy="3113464"/>
          </a:xfrm>
        </p:spPr>
        <p:txBody>
          <a:bodyPr/>
          <a:lstStyle/>
          <a:p>
            <a:r>
              <a:rPr lang="en-US" sz="8000" b="1" dirty="0">
                <a:effectLst>
                  <a:glow rad="444500">
                    <a:schemeClr val="tx1"/>
                  </a:glow>
                </a:effectLst>
                <a:latin typeface="Arial" charset="0"/>
                <a:ea typeface="ＭＳ Ｐゴシック" charset="0"/>
              </a:rPr>
              <a:t>HIV</a:t>
            </a:r>
            <a:r>
              <a:rPr lang="zh-CN" altLang="en-US" sz="8000" b="1" dirty="0">
                <a:effectLst>
                  <a:glow rad="444500">
                    <a:schemeClr val="tx1"/>
                  </a:glow>
                </a:effectLst>
                <a:latin typeface="Arial" charset="0"/>
                <a:ea typeface="ＭＳ Ｐゴシック" charset="0"/>
              </a:rPr>
              <a:t>病毒</a:t>
            </a:r>
            <a:r>
              <a:rPr lang="en-US" sz="8000" b="1" dirty="0">
                <a:effectLst>
                  <a:glow rad="444500">
                    <a:schemeClr val="tx1"/>
                  </a:glow>
                </a:effectLst>
                <a:latin typeface="Arial" charset="0"/>
                <a:ea typeface="ＭＳ Ｐゴシック" charset="0"/>
              </a:rPr>
              <a:t> • </a:t>
            </a:r>
            <a:r>
              <a:rPr lang="zh-CN" altLang="en-US" sz="8000" b="1" dirty="0">
                <a:effectLst>
                  <a:glow rad="444500">
                    <a:schemeClr val="tx1"/>
                  </a:glow>
                </a:effectLst>
                <a:latin typeface="Arial" charset="0"/>
                <a:ea typeface="ＭＳ Ｐゴシック" charset="0"/>
              </a:rPr>
              <a:t>艾滋病</a:t>
            </a:r>
            <a:endParaRPr lang="en-US" sz="80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113381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7287003" y="5486400"/>
            <a:ext cx="1569660" cy="923330"/>
          </a:xfrm>
          <a:noFill/>
        </p:spPr>
        <p:txBody>
          <a:bodyPr wrap="none" anchor="t">
            <a:spAutoFit/>
          </a:bodyPr>
          <a:lstStyle/>
          <a:p>
            <a:pPr algn="l" eaLnBrk="1" hangingPunct="1"/>
            <a:r>
              <a:rPr lang="zh-SG" altLang="en-US" sz="5400" dirty="0">
                <a:solidFill>
                  <a:srgbClr val="FFFF99"/>
                </a:solidFill>
                <a:latin typeface="Paganini" charset="0"/>
                <a:ea typeface="ＭＳ Ｐゴシック" charset="0"/>
                <a:cs typeface="ＭＳ Ｐゴシック" charset="0"/>
              </a:rPr>
              <a:t>相册</a:t>
            </a:r>
            <a:endParaRPr lang="en-US" sz="5400" dirty="0">
              <a:solidFill>
                <a:srgbClr val="FFFF99"/>
              </a:solidFill>
              <a:latin typeface="Paganini" charset="0"/>
              <a:ea typeface="ＭＳ Ｐゴシック" charset="0"/>
              <a:cs typeface="ＭＳ Ｐゴシック" charset="0"/>
            </a:endParaRPr>
          </a:p>
        </p:txBody>
      </p:sp>
    </p:spTree>
    <p:extLst>
      <p:ext uri="{BB962C8B-B14F-4D97-AF65-F5344CB8AC3E}">
        <p14:creationId xmlns:p14="http://schemas.microsoft.com/office/powerpoint/2010/main" val="201064355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pPr algn="l"/>
            <a:r>
              <a:rPr lang="en-US" sz="3200" b="1" dirty="0">
                <a:effectLst>
                  <a:glow rad="177800">
                    <a:schemeClr val="tx1"/>
                  </a:glow>
                </a:effectLst>
                <a:latin typeface="Arial" charset="0"/>
                <a:ea typeface="ＭＳ Ｐゴシック" charset="0"/>
              </a:rPr>
              <a:t>HIV </a:t>
            </a:r>
            <a:r>
              <a:rPr lang="zh-CN" altLang="en-US" sz="3200" b="1" dirty="0">
                <a:effectLst>
                  <a:glow rad="177800">
                    <a:schemeClr val="tx1"/>
                  </a:glow>
                </a:effectLst>
                <a:latin typeface="Arial" charset="0"/>
                <a:ea typeface="ＭＳ Ｐゴシック" charset="0"/>
              </a:rPr>
              <a:t>病毒及艾滋病全球一览</a:t>
            </a:r>
            <a:r>
              <a:rPr lang="en-US" sz="3200" b="1" dirty="0">
                <a:effectLst>
                  <a:glow rad="177800">
                    <a:schemeClr val="tx1"/>
                  </a:glow>
                </a:effectLst>
                <a:latin typeface="Arial" charset="0"/>
                <a:ea typeface="ＭＳ Ｐゴシック" charset="0"/>
              </a:rPr>
              <a:t> </a:t>
            </a:r>
          </a:p>
        </p:txBody>
      </p:sp>
      <p:sp>
        <p:nvSpPr>
          <p:cNvPr id="2" name="TextBox 1"/>
          <p:cNvSpPr txBox="1"/>
          <p:nvPr/>
        </p:nvSpPr>
        <p:spPr>
          <a:xfrm>
            <a:off x="6826706" y="3941379"/>
            <a:ext cx="1673092" cy="338554"/>
          </a:xfrm>
          <a:prstGeom prst="rect">
            <a:avLst/>
          </a:prstGeom>
          <a:solidFill>
            <a:srgbClr val="FF0000"/>
          </a:solidFill>
        </p:spPr>
        <p:txBody>
          <a:bodyPr wrap="square" rtlCol="0">
            <a:spAutoFit/>
          </a:bodyPr>
          <a:lstStyle/>
          <a:p>
            <a:pPr defTabSz="457200" eaLnBrk="1" fontAlgn="auto" hangingPunct="1">
              <a:spcBef>
                <a:spcPts val="0"/>
              </a:spcBef>
              <a:spcAft>
                <a:spcPts val="0"/>
              </a:spcAft>
            </a:pPr>
            <a:r>
              <a:rPr lang="zh-CN" altLang="en-US" sz="1600" b="1" dirty="0">
                <a:solidFill>
                  <a:srgbClr val="FFFFFF"/>
                </a:solidFill>
                <a:latin typeface="Arial"/>
                <a:ea typeface="+mn-ea"/>
                <a:cs typeface="Arial"/>
              </a:rPr>
              <a:t>南亚和东南亚</a:t>
            </a:r>
            <a:endParaRPr lang="en-US" sz="1600" b="1" dirty="0">
              <a:solidFill>
                <a:srgbClr val="FFFFFF"/>
              </a:solidFill>
              <a:latin typeface="Arial"/>
              <a:ea typeface="+mn-ea"/>
              <a:cs typeface="Arial"/>
            </a:endParaRPr>
          </a:p>
        </p:txBody>
      </p:sp>
    </p:spTree>
    <p:extLst>
      <p:ext uri="{BB962C8B-B14F-4D97-AF65-F5344CB8AC3E}">
        <p14:creationId xmlns:p14="http://schemas.microsoft.com/office/powerpoint/2010/main" val="23721480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4" r="14835" b="27087"/>
          <a:stretch/>
        </p:blipFill>
        <p:spPr>
          <a:xfrm>
            <a:off x="0" y="3"/>
            <a:ext cx="9144000" cy="6916219"/>
          </a:xfrm>
          <a:prstGeom prst="rect">
            <a:avLst/>
          </a:prstGeom>
        </p:spPr>
      </p:pic>
      <p:sp>
        <p:nvSpPr>
          <p:cNvPr id="269314" name="Title 1"/>
          <p:cNvSpPr>
            <a:spLocks noGrp="1"/>
          </p:cNvSpPr>
          <p:nvPr>
            <p:ph type="title"/>
          </p:nvPr>
        </p:nvSpPr>
        <p:spPr>
          <a:xfrm>
            <a:off x="1" y="0"/>
            <a:ext cx="4504266" cy="6631654"/>
          </a:xfrm>
          <a:solidFill>
            <a:schemeClr val="tx1"/>
          </a:solidFill>
        </p:spPr>
        <p:txBody>
          <a:bodyPr/>
          <a:lstStyle/>
          <a:p>
            <a:r>
              <a:rPr lang="en-US" sz="3600" b="1" dirty="0">
                <a:latin typeface="Arial" charset="0"/>
              </a:rPr>
              <a:t>"</a:t>
            </a:r>
            <a:r>
              <a:rPr lang="zh-TW" altLang="en-US" sz="3600" b="1" dirty="0">
                <a:latin typeface="Arial" charset="0"/>
              </a:rPr>
              <a:t>看哪， 我要把她抛在大患难的床上； 那些跟她行淫乱的人， 如果不为她的行为悔改， 我也要把他们抛在大患难中。 </a:t>
            </a:r>
            <a:br>
              <a:rPr lang="en-US" altLang="zh-TW" sz="3600" b="1" dirty="0">
                <a:latin typeface="Arial" charset="0"/>
              </a:rPr>
            </a:br>
            <a:r>
              <a:rPr lang="en-US" altLang="zh-TW" sz="3600" b="1" baseline="30000" dirty="0">
                <a:latin typeface="Arial" charset="0"/>
              </a:rPr>
              <a:t>23</a:t>
            </a:r>
            <a:r>
              <a:rPr lang="zh-TW" altLang="en-US" sz="3600" b="1" dirty="0">
                <a:latin typeface="Arial" charset="0"/>
              </a:rPr>
              <a:t>我必以死亡击杀她的儿女</a:t>
            </a:r>
            <a:r>
              <a:rPr lang="en-US" sz="3600" b="1" dirty="0">
                <a:latin typeface="Arial" charset="0"/>
              </a:rPr>
              <a:t>…" </a:t>
            </a:r>
            <a:br>
              <a:rPr lang="en-US" sz="3600" b="1" dirty="0">
                <a:latin typeface="Arial" charset="0"/>
              </a:rPr>
            </a:br>
            <a:r>
              <a:rPr lang="en-US" sz="3600" b="1" dirty="0">
                <a:latin typeface="Arial" charset="0"/>
              </a:rPr>
              <a:t>(2:22-23a </a:t>
            </a:r>
            <a:r>
              <a:rPr lang="en-US" sz="3200" b="1" dirty="0">
                <a:latin typeface="Arial" charset="0"/>
              </a:rPr>
              <a:t>CNV</a:t>
            </a:r>
            <a:r>
              <a:rPr lang="en-US" sz="3600" b="1" dirty="0">
                <a:latin typeface="Arial" charset="0"/>
              </a:rPr>
              <a:t>)</a:t>
            </a:r>
          </a:p>
        </p:txBody>
      </p:sp>
    </p:spTree>
    <p:extLst>
      <p:ext uri="{BB962C8B-B14F-4D97-AF65-F5344CB8AC3E}">
        <p14:creationId xmlns:p14="http://schemas.microsoft.com/office/powerpoint/2010/main" val="3773560694"/>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55512"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0856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a:srcRect l="13021" r="25828"/>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zh-CN" altLang="en-US" sz="6000" b="1" dirty="0">
                <a:effectLst>
                  <a:glow rad="177800">
                    <a:schemeClr val="tx1"/>
                  </a:glow>
                </a:effectLst>
                <a:latin typeface="Arial" charset="0"/>
                <a:ea typeface="ＭＳ Ｐゴシック" charset="0"/>
              </a:rPr>
              <a:t>艾滋病</a:t>
            </a:r>
            <a:br>
              <a:rPr lang="en-US" altLang="zh-CN" sz="6000" b="1" dirty="0">
                <a:effectLst>
                  <a:glow rad="177800">
                    <a:schemeClr val="tx1"/>
                  </a:glow>
                </a:effectLst>
                <a:latin typeface="Arial" charset="0"/>
                <a:ea typeface="ＭＳ Ｐゴシック" charset="0"/>
              </a:rPr>
            </a:br>
            <a:r>
              <a:rPr lang="zh-CN" altLang="en-US" sz="6000" b="1" dirty="0">
                <a:effectLst>
                  <a:glow rad="177800">
                    <a:schemeClr val="tx1"/>
                  </a:glow>
                </a:effectLst>
                <a:latin typeface="Arial" charset="0"/>
                <a:ea typeface="ＭＳ Ｐゴシック" charset="0"/>
              </a:rPr>
              <a:t>的治疗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6911897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en-US" sz="5400" b="1" dirty="0">
                <a:effectLst>
                  <a:glow rad="177800">
                    <a:schemeClr val="tx1"/>
                  </a:glow>
                </a:effectLst>
                <a:latin typeface="Arial" charset="0"/>
                <a:ea typeface="ＭＳ Ｐゴシック" charset="0"/>
              </a:rPr>
              <a:t>Faithful believers must persevere (2:24-25)</a:t>
            </a:r>
          </a:p>
        </p:txBody>
      </p:sp>
    </p:spTree>
    <p:extLst>
      <p:ext uri="{BB962C8B-B14F-4D97-AF65-F5344CB8AC3E}">
        <p14:creationId xmlns:p14="http://schemas.microsoft.com/office/powerpoint/2010/main" val="11842176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believers?</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0824257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en-US" sz="48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IV.  Jesus </a:t>
            </a:r>
            <a:r>
              <a:rPr lang="en-US" sz="4800" b="1" i="1" dirty="0">
                <a:solidFill>
                  <a:srgbClr val="660066"/>
                </a:solidFill>
                <a:effectLst>
                  <a:outerShdw blurRad="38100" dist="38100" dir="2700000" algn="tl">
                    <a:srgbClr val="DDDDDD"/>
                  </a:outerShdw>
                </a:effectLst>
                <a:latin typeface="Arial" charset="0"/>
                <a:ea typeface="ヒラギノ角ゴ Pro W3" charset="0"/>
                <a:cs typeface="ヒラギノ角ゴ Pro W3" charset="0"/>
              </a:rPr>
              <a:t>rewards</a:t>
            </a:r>
            <a:r>
              <a:rPr lang="en-US" sz="48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faithfulness (2:26-29).</a:t>
            </a:r>
            <a:endParaRPr lang="en-US" sz="5400" b="1"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1485787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们 已 经 有 的 ， 总 要 持 守</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141537"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52" name="Group 51"/>
          <p:cNvGrpSpPr>
            <a:grpSpLocks noChangeAspect="1"/>
          </p:cNvGrpSpPr>
          <p:nvPr/>
        </p:nvGrpSpPr>
        <p:grpSpPr bwMode="auto">
          <a:xfrm>
            <a:off x="1668458" y="431215"/>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164726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要 赐 给 他 权 柄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制 伏 列 国，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晨 星 赐 给 他</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8493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zh-CN" altLang="en-US" dirty="0"/>
              <a:t>推 雅 推 喇</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altLang="zh-CN" b="1" baseline="30000" dirty="0"/>
              <a:t>26</a:t>
            </a:r>
            <a:r>
              <a:rPr lang="zh-CN" altLang="en-US" b="1" dirty="0"/>
              <a:t> 那 得 胜 又 遵 守 我 命 令 到 底 的 ， 我 要 赐 给 他 权 柄 制 伏 列 国 ； </a:t>
            </a:r>
          </a:p>
          <a:p>
            <a:pPr marL="0" indent="0" fontAlgn="auto">
              <a:spcAft>
                <a:spcPts val="0"/>
              </a:spcAft>
              <a:buFont typeface="Arial" pitchFamily="34" charset="0"/>
              <a:buNone/>
            </a:pPr>
            <a:r>
              <a:rPr lang="en-US" altLang="zh-CN" b="1" baseline="30000" dirty="0"/>
              <a:t>27</a:t>
            </a:r>
            <a:r>
              <a:rPr lang="zh-CN" altLang="en-US" b="1" dirty="0"/>
              <a:t> 他 必 用 铁 杖 辖 管 （ 辖 管 ： 原 文 是 牧 ） 他 们 ， 将 他 们 如 同 窑 户 的 瓦 器 打 得 粉 碎 ， 像 我 从 我 父 领 受 的 权 柄 一 样 。</a:t>
            </a: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charset="0"/>
              <a:buNone/>
            </a:pPr>
            <a:r>
              <a:rPr lang="zh-CN" altLang="en-US" b="1" dirty="0"/>
              <a:t>启示录</a:t>
            </a:r>
            <a:r>
              <a:rPr lang="en-SG" b="1" dirty="0"/>
              <a:t> </a:t>
            </a:r>
            <a:r>
              <a:rPr lang="en-US" altLang="zh-CN" b="1" dirty="0"/>
              <a:t>2</a:t>
            </a:r>
            <a:r>
              <a:rPr lang="en-SG" b="1" dirty="0"/>
              <a:t>:26-27 </a:t>
            </a: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543324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74172"/>
            <a:ext cx="31067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11710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81842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2" name="Title 1"/>
          <p:cNvSpPr>
            <a:spLocks noGrp="1"/>
          </p:cNvSpPr>
          <p:nvPr>
            <p:ph type="title"/>
          </p:nvPr>
        </p:nvSpPr>
        <p:spPr>
          <a:xfrm>
            <a:off x="541338" y="381000"/>
            <a:ext cx="8229600" cy="1143000"/>
          </a:xfrm>
        </p:spPr>
        <p:txBody>
          <a:bodyPr/>
          <a:lstStyle/>
          <a:p>
            <a:r>
              <a:rPr lang="zh-CN" altLang="en-US" dirty="0"/>
              <a:t>亚底米 </a:t>
            </a:r>
            <a:r>
              <a:rPr lang="en-US" dirty="0"/>
              <a:t>, </a:t>
            </a:r>
            <a:r>
              <a:rPr lang="zh-SG" altLang="en-US" dirty="0"/>
              <a:t>大女神</a:t>
            </a:r>
            <a:r>
              <a:rPr lang="zh-CN" altLang="en-US" dirty="0"/>
              <a:t>之</a:t>
            </a:r>
            <a:r>
              <a:rPr lang="zh-SG" altLang="en-US" dirty="0"/>
              <a:t>肥沃</a:t>
            </a:r>
            <a:endParaRPr lang="en-US" dirty="0"/>
          </a:p>
        </p:txBody>
      </p:sp>
    </p:spTree>
    <p:extLst>
      <p:ext uri="{BB962C8B-B14F-4D97-AF65-F5344CB8AC3E}">
        <p14:creationId xmlns:p14="http://schemas.microsoft.com/office/powerpoint/2010/main" val="4127068640"/>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967882"/>
            <a:ext cx="3106737"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06141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3070075"/>
            <a:ext cx="31067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29835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1038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3045610"/>
            <a:ext cx="34671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161063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zh-CN" altLang="en-US" sz="6600" b="1" dirty="0">
                <a:effectLst>
                  <a:glow rad="177800">
                    <a:schemeClr val="tx1"/>
                  </a:glow>
                </a:effectLst>
                <a:latin typeface="Arial" charset="0"/>
                <a:ea typeface="ＭＳ Ｐゴシック" charset="0"/>
              </a:rPr>
              <a:t>你准备好去统治世界吗</a:t>
            </a:r>
            <a:r>
              <a:rPr lang="en-US" sz="6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7657524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t>耶稣的法则</a:t>
            </a:r>
            <a:endParaRPr lang="en-US" sz="72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lgn="ctr" eaLnBrk="1" hangingPunct="1">
              <a:spcBef>
                <a:spcPct val="20000"/>
              </a:spcBef>
            </a:pPr>
            <a:r>
              <a:rPr lang="zh-CN" altLang="en-US" sz="4400" b="1" dirty="0">
                <a:solidFill>
                  <a:srgbClr val="000000"/>
                </a:solidFill>
              </a:rPr>
              <a:t>启示录</a:t>
            </a:r>
            <a:r>
              <a:rPr lang="en-US" sz="4400" b="1" dirty="0">
                <a:solidFill>
                  <a:srgbClr val="000000"/>
                </a:solidFill>
              </a:rPr>
              <a:t>2:27</a:t>
            </a:r>
            <a:r>
              <a:rPr lang="zh-CN" altLang="en-US" sz="4400" b="1" dirty="0">
                <a:solidFill>
                  <a:srgbClr val="000000"/>
                </a:solidFill>
              </a:rPr>
              <a:t>引用诗篇</a:t>
            </a:r>
            <a:r>
              <a:rPr lang="en-US" sz="4400" b="1" dirty="0">
                <a:solidFill>
                  <a:srgbClr val="000000"/>
                </a:solidFill>
              </a:rPr>
              <a:t>2:8-9</a:t>
            </a:r>
            <a:endParaRPr lang="en-US" sz="4400" b="1" i="1" dirty="0">
              <a:solidFill>
                <a:srgbClr val="0000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3951687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1" name="Rectangle 8"/>
            <p:cNvSpPr>
              <a:spLocks noChangeArrowheads="1"/>
            </p:cNvSpPr>
            <p:nvPr/>
          </p:nvSpPr>
          <p:spPr bwMode="auto">
            <a:xfrm>
              <a:off x="-96" y="3202"/>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TW" altLang="en-US" sz="4400" b="1" dirty="0">
                  <a:solidFill>
                    <a:srgbClr val="FFFFFF"/>
                  </a:solidFill>
                  <a:latin typeface="Arial"/>
                  <a:ea typeface="SimSun" pitchFamily="2" charset="-122"/>
                  <a:cs typeface="Arial"/>
                </a:rPr>
                <a:t>再 來</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a:r>
                <a:rPr lang="zh-TW" altLang="en-US" sz="4400" b="1">
                  <a:solidFill>
                    <a:srgbClr val="000000"/>
                  </a:solidFill>
                  <a:latin typeface="Arial"/>
                  <a:ea typeface="SimSun" pitchFamily="2" charset="-122"/>
                  <a:cs typeface="Arial"/>
                </a:rPr>
                <a:t>千 </a:t>
              </a:r>
              <a:r>
                <a:rPr lang="zh-CN" altLang="en-US" sz="4400" b="1">
                  <a:solidFill>
                    <a:srgbClr val="000000"/>
                  </a:solidFill>
                  <a:latin typeface="Arial"/>
                  <a:ea typeface="SimSun" pitchFamily="2" charset="-122"/>
                  <a:cs typeface="Arial"/>
                </a:rPr>
                <a:t>禧</a:t>
              </a:r>
              <a:r>
                <a:rPr lang="zh-TW" altLang="en-US" sz="4400" b="1">
                  <a:solidFill>
                    <a:srgbClr val="000000"/>
                  </a:solidFill>
                  <a:latin typeface="Arial"/>
                  <a:ea typeface="SimSun" pitchFamily="2" charset="-122"/>
                  <a:cs typeface="Arial"/>
                </a:rPr>
                <a:t> 年</a:t>
              </a:r>
              <a:r>
                <a:rPr lang="zh-CN" altLang="en-US" sz="4400" b="1">
                  <a:solidFill>
                    <a:srgbClr val="000000"/>
                  </a:solidFill>
                  <a:latin typeface="Arial"/>
                  <a:ea typeface="SimSun" pitchFamily="2" charset="-122"/>
                  <a:cs typeface="Arial"/>
                </a:rPr>
                <a:t> </a:t>
              </a:r>
              <a:br>
                <a:rPr lang="zh-CN" altLang="en-US" sz="4400" b="1">
                  <a:solidFill>
                    <a:srgbClr val="000000"/>
                  </a:solidFill>
                  <a:latin typeface="Arial"/>
                  <a:ea typeface="SimSun" pitchFamily="2" charset="-122"/>
                  <a:cs typeface="Arial"/>
                </a:rPr>
              </a:br>
              <a:r>
                <a:rPr lang="en-US" altLang="zh-CN" sz="3600" b="1">
                  <a:solidFill>
                    <a:srgbClr val="000000"/>
                  </a:solidFill>
                  <a:latin typeface="Arial"/>
                  <a:ea typeface="SimSun" pitchFamily="2" charset="-122"/>
                  <a:cs typeface="Arial"/>
                </a:rPr>
                <a:t>(20 </a:t>
              </a:r>
              <a:r>
                <a:rPr lang="zh-CN" altLang="en-US" sz="3600" b="1">
                  <a:solidFill>
                    <a:srgbClr val="000000"/>
                  </a:solidFill>
                  <a:latin typeface="Arial"/>
                  <a:ea typeface="SimSun" pitchFamily="2" charset="-122"/>
                  <a:cs typeface="Arial"/>
                </a:rPr>
                <a:t>章</a:t>
              </a:r>
              <a:r>
                <a:rPr lang="en-US" altLang="zh-CN" sz="3600" b="1">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157429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zh-CN" altLang="en-US" sz="6000" b="1" dirty="0"/>
              <a:t>预备好去统治吗？</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rot="21058816">
            <a:off x="3887230" y="-115458"/>
            <a:ext cx="4607014" cy="7244133"/>
          </a:xfrm>
          <a:prstGeom prst="rect">
            <a:avLst/>
          </a:prstGeom>
        </p:spPr>
      </p:pic>
      <p:sp>
        <p:nvSpPr>
          <p:cNvPr id="13" name="Oval 12"/>
          <p:cNvSpPr/>
          <p:nvPr/>
        </p:nvSpPr>
        <p:spPr bwMode="auto">
          <a:xfrm>
            <a:off x="4000500" y="1562100"/>
            <a:ext cx="4495800" cy="4417547"/>
          </a:xfrm>
          <a:prstGeom prst="ellipse">
            <a:avLst/>
          </a:prstGeom>
          <a:solidFill>
            <a:srgbClr val="360000"/>
          </a:solidFill>
          <a:ln w="9525" cap="flat" cmpd="sng" algn="ctr">
            <a:solidFill>
              <a:srgbClr val="6633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6600" dirty="0">
                <a:solidFill>
                  <a:srgbClr val="FF5050"/>
                </a:solidFill>
              </a:rPr>
              <a:t>服侍</a:t>
            </a:r>
            <a:endParaRPr lang="en-US" altLang="zh-CN" sz="6600" dirty="0">
              <a:solidFill>
                <a:srgbClr val="FF5050"/>
              </a:solidFill>
            </a:endParaRPr>
          </a:p>
          <a:p>
            <a:pPr algn="ctr"/>
            <a:r>
              <a:rPr lang="zh-CN" altLang="en-US" sz="6600" dirty="0">
                <a:solidFill>
                  <a:srgbClr val="FF5050"/>
                </a:solidFill>
              </a:rPr>
              <a:t>君王的統治</a:t>
            </a:r>
            <a:endParaRPr lang="en-US" sz="6600" dirty="0">
              <a:solidFill>
                <a:srgbClr val="FF5050"/>
              </a:solidFill>
              <a:latin typeface="Comic Sans MS" pitchFamily="-112" charset="0"/>
            </a:endParaRPr>
          </a:p>
        </p:txBody>
      </p:sp>
      <p:sp>
        <p:nvSpPr>
          <p:cNvPr id="14" name="Oval 13"/>
          <p:cNvSpPr/>
          <p:nvPr/>
        </p:nvSpPr>
        <p:spPr bwMode="auto">
          <a:xfrm>
            <a:off x="4591050" y="5676901"/>
            <a:ext cx="4095750" cy="1171606"/>
          </a:xfrm>
          <a:prstGeom prst="ellipse">
            <a:avLst/>
          </a:prstGeom>
          <a:solidFill>
            <a:srgbClr val="36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FFFFFF"/>
                </a:solidFill>
              </a:rPr>
              <a:t>学习永生的保证和人类重大的意义</a:t>
            </a:r>
            <a:endParaRPr lang="en-US" b="1" dirty="0">
              <a:solidFill>
                <a:srgbClr val="FFFFFF"/>
              </a:solidFill>
              <a:latin typeface="Comic Sans MS" pitchFamily="-112" charset="0"/>
            </a:endParaRPr>
          </a:p>
        </p:txBody>
      </p:sp>
    </p:spTree>
    <p:extLst>
      <p:ext uri="{BB962C8B-B14F-4D97-AF65-F5344CB8AC3E}">
        <p14:creationId xmlns:p14="http://schemas.microsoft.com/office/powerpoint/2010/main" val="529000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026"/>
          <p:cNvSpPr>
            <a:spLocks noGrp="1" noChangeArrowheads="1"/>
          </p:cNvSpPr>
          <p:nvPr>
            <p:ph type="ctrTitle"/>
          </p:nvPr>
        </p:nvSpPr>
        <p:spPr>
          <a:xfrm>
            <a:off x="457200" y="304800"/>
            <a:ext cx="7772400" cy="1219200"/>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a:solidFill>
                  <a:srgbClr val="FFFFFF"/>
                </a:solidFill>
                <a:latin typeface="NSimSun" pitchFamily="49" charset="-122"/>
                <a:ea typeface="NSimSun" pitchFamily="49" charset="-122"/>
              </a:rPr>
              <a:t>启 示 录 </a:t>
            </a:r>
            <a:r>
              <a:rPr lang="en-US" altLang="zh-TW" sz="6000">
                <a:solidFill>
                  <a:srgbClr val="FFFFFF"/>
                </a:solidFill>
                <a:latin typeface="NSimSun" pitchFamily="49" charset="-122"/>
                <a:ea typeface="NSimSun" pitchFamily="49" charset="-122"/>
              </a:rPr>
              <a:t>20:4</a:t>
            </a:r>
            <a:endParaRPr lang="en-US" sz="6000">
              <a:solidFill>
                <a:srgbClr val="FFFFFF"/>
              </a:solidFill>
              <a:latin typeface="NSimSun" pitchFamily="49" charset="-122"/>
              <a:ea typeface="NSimSun" pitchFamily="49" charset="-122"/>
            </a:endParaRPr>
          </a:p>
        </p:txBody>
      </p:sp>
      <p:sp>
        <p:nvSpPr>
          <p:cNvPr id="781314" name="Rectangle 1027"/>
          <p:cNvSpPr>
            <a:spLocks noChangeArrowheads="1"/>
          </p:cNvSpPr>
          <p:nvPr/>
        </p:nvSpPr>
        <p:spPr bwMode="auto">
          <a:xfrm>
            <a:off x="685800" y="1828800"/>
            <a:ext cx="807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altLang="zh-CN" b="1">
                <a:solidFill>
                  <a:srgbClr val="000000"/>
                </a:solidFill>
                <a:latin typeface="Comic Sans MS" pitchFamily="66" charset="0"/>
                <a:ea typeface="SimSun" pitchFamily="2" charset="-122"/>
              </a:rPr>
              <a:t>4</a:t>
            </a:r>
            <a:r>
              <a:rPr lang="en-US" altLang="zh-CN">
                <a:solidFill>
                  <a:srgbClr val="000000"/>
                </a:solidFill>
                <a:latin typeface="Comic Sans MS" pitchFamily="66" charset="0"/>
                <a:ea typeface="SimSun" pitchFamily="2" charset="-122"/>
              </a:rPr>
              <a:t> </a:t>
            </a:r>
            <a:r>
              <a:rPr lang="zh-CN" altLang="en-US" sz="4000" b="1">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  </a:t>
            </a:r>
            <a:endParaRPr lang="en-US" sz="4000" b="1">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28712844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164099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zh-SG" altLang="en-US" dirty="0">
                <a:latin typeface="Arial"/>
                <a:cs typeface="Arial"/>
              </a:rPr>
              <a:t>大理石</a:t>
            </a:r>
            <a:r>
              <a:rPr lang="zh-CN" altLang="en-US">
                <a:latin typeface="Arial"/>
                <a:cs typeface="Arial"/>
              </a:rPr>
              <a:t>马路</a:t>
            </a:r>
            <a:endParaRPr lang="en-US" dirty="0">
              <a:latin typeface="Arial"/>
              <a:cs typeface="Arial"/>
            </a:endParaRPr>
          </a:p>
        </p:txBody>
      </p:sp>
    </p:spTree>
    <p:extLst>
      <p:ext uri="{BB962C8B-B14F-4D97-AF65-F5344CB8AC3E}">
        <p14:creationId xmlns:p14="http://schemas.microsoft.com/office/powerpoint/2010/main" val="6710356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6722" y="115869"/>
            <a:ext cx="11234356" cy="6319325"/>
          </a:xfrm>
          <a:prstGeom prst="rect">
            <a:avLst/>
          </a:prstGeom>
        </p:spPr>
      </p:pic>
      <p:sp>
        <p:nvSpPr>
          <p:cNvPr id="111618" name="Rectangle 2"/>
          <p:cNvSpPr>
            <a:spLocks noGrp="1" noChangeArrowheads="1"/>
          </p:cNvSpPr>
          <p:nvPr>
            <p:ph type="ctrTitle"/>
          </p:nvPr>
        </p:nvSpPr>
        <p:spPr>
          <a:xfrm>
            <a:off x="-4630" y="4029628"/>
            <a:ext cx="9148629" cy="2828371"/>
          </a:xfrm>
          <a:solidFill>
            <a:schemeClr val="tx1"/>
          </a:solidFill>
        </p:spPr>
        <p:txBody>
          <a:bodyPr/>
          <a:lstStyle/>
          <a:p>
            <a:r>
              <a:rPr lang="en-US" b="1" dirty="0">
                <a:effectLst>
                  <a:glow rad="177800">
                    <a:schemeClr val="tx1"/>
                  </a:glow>
                </a:effectLst>
                <a:latin typeface="Arial" charset="0"/>
                <a:ea typeface="ＭＳ Ｐゴシック" charset="0"/>
              </a:rPr>
              <a:t>"</a:t>
            </a:r>
            <a:r>
              <a:rPr lang="zh-TW" altLang="en-US" dirty="0"/>
              <a:t>我们若与基督同死</a:t>
            </a:r>
            <a:r>
              <a:rPr lang="en-US" altLang="zh-TW" dirty="0"/>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TW" altLang="en-US" b="1" dirty="0">
                <a:effectLst>
                  <a:glow rad="177800">
                    <a:schemeClr val="tx1"/>
                  </a:glow>
                </a:effectLst>
                <a:latin typeface="Arial" charset="0"/>
                <a:ea typeface="ＭＳ Ｐゴシック" charset="0"/>
              </a:rPr>
              <a:t>提摩太前书</a:t>
            </a:r>
            <a:r>
              <a:rPr lang="en-US" altLang="zh-TW" b="1" dirty="0">
                <a:effectLst>
                  <a:glow rad="177800">
                    <a:schemeClr val="tx1"/>
                  </a:glow>
                </a:effectLst>
                <a:latin typeface="Arial" charset="0"/>
                <a:ea typeface="ＭＳ Ｐゴシック" charset="0"/>
              </a:rPr>
              <a:t> </a:t>
            </a:r>
            <a:r>
              <a:rPr lang="en-US" b="1" dirty="0">
                <a:effectLst>
                  <a:glow rad="177800">
                    <a:schemeClr val="tx1"/>
                  </a:glow>
                </a:effectLst>
                <a:latin typeface="Arial" charset="0"/>
                <a:ea typeface="ＭＳ Ｐゴシック" charset="0"/>
              </a:rPr>
              <a:t>2:12 </a:t>
            </a:r>
            <a:r>
              <a:rPr lang="en-US" sz="4000" b="1" dirty="0" err="1">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 </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314862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zh-TW" altLang="en-US" sz="3600" dirty="0"/>
              <a:t>得胜的， 我必定赐他和我一同坐在我的宝座上， 正像我得了胜和我父一同坐在他的宝座上一样</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dirty="0"/>
              <a:t>启示录</a:t>
            </a:r>
            <a:r>
              <a:rPr lang="en-US" sz="3600" b="1" dirty="0">
                <a:effectLst>
                  <a:glow rad="177800">
                    <a:schemeClr val="tx1"/>
                  </a:glow>
                </a:effectLst>
                <a:latin typeface="Arial" charset="0"/>
                <a:ea typeface="ＭＳ Ｐゴシック" charset="0"/>
              </a:rPr>
              <a:t>3:21 </a:t>
            </a:r>
            <a:br>
              <a:rPr lang="en-US" sz="3600" b="1" dirty="0">
                <a:effectLst>
                  <a:glow rad="177800">
                    <a:schemeClr val="tx1"/>
                  </a:glow>
                </a:effectLst>
                <a:latin typeface="Arial" charset="0"/>
                <a:ea typeface="ＭＳ Ｐゴシック" charset="0"/>
              </a:rPr>
            </a:br>
            <a:r>
              <a:rPr lang="en-US" sz="3200" b="1" dirty="0" err="1">
                <a:solidFill>
                  <a:prstClr val="white"/>
                </a:solidFill>
                <a:effectLst>
                  <a:glow rad="165100">
                    <a:prstClr val="black"/>
                  </a:glow>
                </a:effectLst>
                <a:ea typeface="ＭＳ Ｐゴシック" charset="0"/>
              </a:rPr>
              <a:t>新译本</a:t>
            </a:r>
            <a:r>
              <a:rPr lang="en-US" sz="3200" b="1" dirty="0">
                <a:solidFill>
                  <a:prstClr val="white"/>
                </a:solidFill>
                <a:effectLst>
                  <a:glow rad="165100">
                    <a:prstClr val="black"/>
                  </a:glow>
                </a:effectLst>
                <a:ea typeface="ＭＳ Ｐゴシック" charset="0"/>
              </a:rPr>
              <a:t> </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9607782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6515101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zh-CN" altLang="en-US" sz="6600" b="1" dirty="0">
                <a:effectLst>
                  <a:glow rad="101600">
                    <a:schemeClr val="tx1"/>
                  </a:glow>
                </a:effectLst>
                <a:latin typeface="Arial"/>
                <a:cs typeface="Arial"/>
              </a:rPr>
              <a:t>服务是无法以一尘不所</a:t>
            </a:r>
            <a:r>
              <a:rPr lang="zh-CN" altLang="en-US" sz="6600" b="1" dirty="0">
                <a:solidFill>
                  <a:srgbClr val="FFFF00"/>
                </a:solidFill>
                <a:effectLst>
                  <a:glow rad="101600">
                    <a:schemeClr val="tx1"/>
                  </a:glow>
                </a:effectLst>
              </a:rPr>
              <a:t>取代</a:t>
            </a:r>
            <a:r>
              <a:rPr lang="zh-CN" altLang="en-US" sz="6600" b="1" dirty="0">
                <a:solidFill>
                  <a:srgbClr val="FFFFFF"/>
                </a:solidFill>
                <a:effectLst>
                  <a:glow rad="101600">
                    <a:schemeClr val="tx1"/>
                  </a:glow>
                </a:effectLst>
              </a:rPr>
              <a:t>的</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101600">
                    <a:srgbClr val="000000"/>
                  </a:glow>
                </a:effectLst>
              </a:rPr>
              <a:t>       重点</a:t>
            </a:r>
            <a:r>
              <a:rPr lang="en-US" b="1" dirty="0">
                <a:solidFill>
                  <a:srgbClr val="FFFFFF"/>
                </a:solidFill>
                <a:effectLst>
                  <a:glow rad="101600">
                    <a:srgbClr val="000000"/>
                  </a:glow>
                </a:effectLst>
              </a:rPr>
              <a:t>:</a:t>
            </a:r>
          </a:p>
        </p:txBody>
      </p:sp>
    </p:spTree>
    <p:extLst>
      <p:ext uri="{BB962C8B-B14F-4D97-AF65-F5344CB8AC3E}">
        <p14:creationId xmlns:p14="http://schemas.microsoft.com/office/powerpoint/2010/main" val="36982320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7200" b="1" dirty="0">
                <a:solidFill>
                  <a:srgbClr val="FFFFFF"/>
                </a:solidFill>
                <a:effectLst>
                  <a:glow rad="177800">
                    <a:srgbClr val="000000"/>
                  </a:glow>
                </a:effectLst>
                <a:latin typeface="Arial" charset="0"/>
                <a:ea typeface="ＭＳ Ｐゴシック" charset="0"/>
              </a:rPr>
              <a:t>断定</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表扬</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识辨</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将赏</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9370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iscoll on Po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00800"/>
          </a:xfrm>
          <a:prstGeom prst="rect">
            <a:avLst/>
          </a:prstGeom>
        </p:spPr>
      </p:pic>
      <p:sp>
        <p:nvSpPr>
          <p:cNvPr id="111618" name="Rectangle 2"/>
          <p:cNvSpPr>
            <a:spLocks noGrp="1" noChangeArrowheads="1"/>
          </p:cNvSpPr>
          <p:nvPr>
            <p:ph type="ctrTitle"/>
          </p:nvPr>
        </p:nvSpPr>
        <p:spPr>
          <a:xfrm>
            <a:off x="4445418" y="-1184115"/>
            <a:ext cx="4698582" cy="1184115"/>
          </a:xfrm>
        </p:spPr>
        <p:txBody>
          <a:bodyPr/>
          <a:lstStyle/>
          <a:p>
            <a:r>
              <a:rPr lang="en-US" b="1" dirty="0">
                <a:effectLst>
                  <a:glow rad="177800">
                    <a:schemeClr val="tx1"/>
                  </a:glow>
                </a:effectLst>
                <a:latin typeface="Arial" charset="0"/>
                <a:ea typeface="ＭＳ Ｐゴシック" charset="0"/>
              </a:rPr>
              <a:t>Porn-Again Christian</a:t>
            </a:r>
          </a:p>
        </p:txBody>
      </p:sp>
      <p:sp>
        <p:nvSpPr>
          <p:cNvPr id="4" name="Rectangle 3"/>
          <p:cNvSpPr/>
          <p:nvPr/>
        </p:nvSpPr>
        <p:spPr bwMode="auto">
          <a:xfrm>
            <a:off x="5127078" y="1993022"/>
            <a:ext cx="3641834"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a:t>
            </a:r>
            <a:endParaRPr lang="en-US" altLang="zh-CN" b="1" dirty="0">
              <a:solidFill>
                <a:srgbClr val="990000"/>
              </a:solidFill>
            </a:endParaRPr>
          </a:p>
          <a:p>
            <a:pPr algn="ctr"/>
            <a:r>
              <a:rPr lang="zh-CN" altLang="en-US" b="1" dirty="0">
                <a:solidFill>
                  <a:srgbClr val="000000"/>
                </a:solidFill>
              </a:rPr>
              <a:t>基督徒</a:t>
            </a:r>
            <a:endParaRPr lang="en-US" b="1" dirty="0">
              <a:solidFill>
                <a:srgbClr val="000000"/>
              </a:solidFill>
              <a:latin typeface="Comic Sans MS" pitchFamily="-112" charset="0"/>
            </a:endParaRPr>
          </a:p>
        </p:txBody>
      </p:sp>
      <p:sp>
        <p:nvSpPr>
          <p:cNvPr id="5" name="Rectangle 4"/>
          <p:cNvSpPr/>
          <p:nvPr/>
        </p:nvSpPr>
        <p:spPr bwMode="auto">
          <a:xfrm>
            <a:off x="0" y="0"/>
            <a:ext cx="4572000" cy="463846"/>
          </a:xfrm>
          <a:prstGeom prst="rect">
            <a:avLst/>
          </a:prstGeom>
          <a:solidFill>
            <a:schemeClr val="accent3">
              <a:lumMod val="65000"/>
            </a:schemeClr>
          </a:solidFill>
          <a:ln w="9525" cap="flat" cmpd="sng" algn="ctr">
            <a:solidFill>
              <a:schemeClr val="accent3">
                <a:lumMod val="65000"/>
              </a:schemeClr>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      </a:t>
            </a:r>
            <a:r>
              <a:rPr lang="zh-CN" altLang="en-US" b="1" dirty="0">
                <a:solidFill>
                  <a:srgbClr val="000000"/>
                </a:solidFill>
              </a:rPr>
              <a:t>基督徒</a:t>
            </a:r>
            <a:endParaRPr lang="en-US" b="1" dirty="0">
              <a:solidFill>
                <a:srgbClr val="000000"/>
              </a:solidFill>
              <a:latin typeface="Comic Sans MS" pitchFamily="-112" charset="0"/>
            </a:endParaRPr>
          </a:p>
        </p:txBody>
      </p:sp>
      <p:sp>
        <p:nvSpPr>
          <p:cNvPr id="6" name="Rectangle 5"/>
          <p:cNvSpPr/>
          <p:nvPr/>
        </p:nvSpPr>
        <p:spPr bwMode="auto">
          <a:xfrm>
            <a:off x="523547" y="4294789"/>
            <a:ext cx="8135007" cy="1571842"/>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3600" dirty="0">
                <a:solidFill>
                  <a:srgbClr val="808080">
                    <a:lumMod val="75000"/>
                  </a:srgbClr>
                </a:solidFill>
              </a:rPr>
              <a:t>上网阅读    下载打印和共享    购买书籍</a:t>
            </a:r>
            <a:endParaRPr lang="en-US" altLang="zh-CN" sz="3600" dirty="0">
              <a:solidFill>
                <a:srgbClr val="808080">
                  <a:lumMod val="75000"/>
                </a:srgbClr>
              </a:solidFill>
            </a:endParaRPr>
          </a:p>
          <a:p>
            <a:pPr algn="ctr"/>
            <a:endParaRPr lang="en-US" sz="3600" dirty="0">
              <a:solidFill>
                <a:srgbClr val="000000"/>
              </a:solidFill>
              <a:latin typeface="Comic Sans MS" pitchFamily="-112" charset="0"/>
            </a:endParaRPr>
          </a:p>
          <a:p>
            <a:pPr algn="ctr"/>
            <a:endParaRPr lang="en-US" dirty="0">
              <a:solidFill>
                <a:srgbClr val="000000"/>
              </a:solidFill>
              <a:latin typeface="Comic Sans MS" pitchFamily="-112" charset="0"/>
            </a:endParaRPr>
          </a:p>
        </p:txBody>
      </p:sp>
    </p:spTree>
    <p:extLst>
      <p:ext uri="{BB962C8B-B14F-4D97-AF65-F5344CB8AC3E}">
        <p14:creationId xmlns:p14="http://schemas.microsoft.com/office/powerpoint/2010/main" val="27651653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zh-CN" altLang="en-US" sz="5400" b="1" dirty="0">
                <a:effectLst>
                  <a:glow rad="177800">
                    <a:schemeClr val="tx1"/>
                  </a:glow>
                </a:effectLst>
                <a:latin typeface="Arial" charset="0"/>
                <a:ea typeface="ＭＳ Ｐゴシック" charset="0"/>
              </a:rPr>
              <a:t>不再看黄色网站</a:t>
            </a:r>
            <a:r>
              <a:rPr lang="en-US" sz="54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严格过瀘</a:t>
            </a:r>
            <a:endParaRPr lang="en-US"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负责</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9448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8114"/>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7997033" cy="2295667"/>
          </a:xfrm>
          <a:prstGeom prst="rect">
            <a:avLst/>
          </a:prstGeom>
        </p:spPr>
      </p:pic>
      <p:sp>
        <p:nvSpPr>
          <p:cNvPr id="5" name="Rectangle 3"/>
          <p:cNvSpPr txBox="1">
            <a:spLocks noChangeArrowheads="1"/>
          </p:cNvSpPr>
          <p:nvPr/>
        </p:nvSpPr>
        <p:spPr bwMode="auto">
          <a:xfrm>
            <a:off x="0" y="2348590"/>
            <a:ext cx="4686300"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endParaRPr lang="en-US" sz="5400" b="1" dirty="0">
              <a:solidFill>
                <a:srgbClr val="808080">
                  <a:lumMod val="50000"/>
                </a:srgbClr>
              </a:solidFill>
            </a:endParaRPr>
          </a:p>
        </p:txBody>
      </p:sp>
      <p:sp>
        <p:nvSpPr>
          <p:cNvPr id="6" name="Rectangle 5"/>
          <p:cNvSpPr/>
          <p:nvPr/>
        </p:nvSpPr>
        <p:spPr bwMode="auto">
          <a:xfrm>
            <a:off x="952500" y="-463846"/>
            <a:ext cx="2609850"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000000"/>
                </a:solidFill>
              </a:rPr>
              <a:t>网络责任和过滤</a:t>
            </a:r>
            <a:endParaRPr lang="en-US" b="1" dirty="0">
              <a:solidFill>
                <a:srgbClr val="000000"/>
              </a:solidFill>
              <a:latin typeface="Comic Sans MS" pitchFamily="-112" charset="0"/>
            </a:endParaRPr>
          </a:p>
        </p:txBody>
      </p:sp>
      <p:sp>
        <p:nvSpPr>
          <p:cNvPr id="7" name="Rectangle 6"/>
          <p:cNvSpPr/>
          <p:nvPr/>
        </p:nvSpPr>
        <p:spPr bwMode="auto">
          <a:xfrm>
            <a:off x="2095500" y="1447800"/>
            <a:ext cx="6438900" cy="710067"/>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4000" b="1" dirty="0">
                <a:solidFill>
                  <a:srgbClr val="000000"/>
                </a:solidFill>
              </a:rPr>
              <a:t>网络责任和过滤</a:t>
            </a:r>
            <a:endParaRPr lang="en-US" sz="4000" b="1" dirty="0">
              <a:solidFill>
                <a:srgbClr val="000000"/>
              </a:solidFill>
              <a:latin typeface="Comic Sans MS" pitchFamily="-112" charset="0"/>
            </a:endParaRPr>
          </a:p>
        </p:txBody>
      </p:sp>
      <p:sp>
        <p:nvSpPr>
          <p:cNvPr id="8" name="Rectangle 7"/>
          <p:cNvSpPr/>
          <p:nvPr/>
        </p:nvSpPr>
        <p:spPr bwMode="auto">
          <a:xfrm>
            <a:off x="0" y="2400300"/>
            <a:ext cx="4038600" cy="3418501"/>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5400" b="1" dirty="0">
                <a:solidFill>
                  <a:srgbClr val="000000"/>
                </a:solidFill>
              </a:rPr>
              <a:t>你的</a:t>
            </a:r>
            <a:br>
              <a:rPr lang="zh-CN" altLang="en-US" sz="6600" b="1" dirty="0">
                <a:solidFill>
                  <a:srgbClr val="000000"/>
                </a:solidFill>
              </a:rPr>
            </a:br>
            <a:r>
              <a:rPr lang="zh-CN" altLang="en-US" sz="9600" b="1" dirty="0">
                <a:solidFill>
                  <a:srgbClr val="000000"/>
                </a:solidFill>
              </a:rPr>
              <a:t>脑袋</a:t>
            </a:r>
            <a:br>
              <a:rPr lang="zh-CN" altLang="en-US" sz="6600" b="1" dirty="0">
                <a:solidFill>
                  <a:srgbClr val="000000"/>
                </a:solidFill>
              </a:rPr>
            </a:br>
            <a:r>
              <a:rPr lang="zh-CN" altLang="en-US" sz="6600" b="1" dirty="0">
                <a:solidFill>
                  <a:srgbClr val="000000"/>
                </a:solidFill>
              </a:rPr>
              <a:t>色情</a:t>
            </a:r>
            <a:endParaRPr lang="en-US" sz="6600" b="1" dirty="0">
              <a:solidFill>
                <a:srgbClr val="000000"/>
              </a:solidFill>
              <a:latin typeface="Comic Sans MS" pitchFamily="-112" charset="0"/>
            </a:endParaRPr>
          </a:p>
        </p:txBody>
      </p:sp>
    </p:spTree>
    <p:extLst>
      <p:ext uri="{BB962C8B-B14F-4D97-AF65-F5344CB8AC3E}">
        <p14:creationId xmlns:p14="http://schemas.microsoft.com/office/powerpoint/2010/main" val="268944039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888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286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554103" y="86294"/>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sp>
        <p:nvSpPr>
          <p:cNvPr id="2" name="Title 1"/>
          <p:cNvSpPr>
            <a:spLocks noGrp="1"/>
          </p:cNvSpPr>
          <p:nvPr>
            <p:ph type="title" idx="4294967295"/>
          </p:nvPr>
        </p:nvSpPr>
        <p:spPr>
          <a:xfrm>
            <a:off x="25400" y="6134100"/>
            <a:ext cx="9118600" cy="723900"/>
          </a:xfrm>
        </p:spPr>
        <p:txBody>
          <a:bodyPr/>
          <a:lstStyle/>
          <a:p>
            <a:r>
              <a:rPr lang="zh-CN" altLang="en-US" sz="3600" b="1" dirty="0">
                <a:solidFill>
                  <a:srgbClr val="FFFFFF"/>
                </a:solidFill>
                <a:latin typeface="Arial"/>
                <a:cs typeface="Arial"/>
              </a:rPr>
              <a:t>世界七大奇观</a:t>
            </a:r>
            <a:r>
              <a:rPr lang="en-US" altLang="zh-CN" sz="3600" b="1" dirty="0">
                <a:solidFill>
                  <a:srgbClr val="FFFFFF"/>
                </a:solidFill>
                <a:latin typeface="Arial"/>
                <a:cs typeface="Arial"/>
              </a:rPr>
              <a:t>-</a:t>
            </a:r>
            <a:r>
              <a:rPr lang="zh-SG" altLang="en-US" sz="3600" b="1" dirty="0">
                <a:solidFill>
                  <a:srgbClr val="FFFFFF"/>
                </a:solidFill>
                <a:latin typeface="Arial"/>
                <a:cs typeface="Arial"/>
              </a:rPr>
              <a:t>古代的</a:t>
            </a:r>
            <a:r>
              <a:rPr lang="zh-CN" altLang="en-US" sz="3600" b="1" dirty="0">
                <a:solidFill>
                  <a:srgbClr val="FFFFFF"/>
                </a:solidFill>
                <a:latin typeface="Arial"/>
                <a:cs typeface="Arial"/>
              </a:rPr>
              <a:t>世界</a:t>
            </a:r>
            <a:endParaRPr lang="en-US" sz="3600" b="1" dirty="0">
              <a:solidFill>
                <a:srgbClr val="FFFFFF"/>
              </a:solidFill>
              <a:latin typeface="Arial"/>
              <a:cs typeface="Arial"/>
            </a:endParaRPr>
          </a:p>
        </p:txBody>
      </p:sp>
      <p:sp>
        <p:nvSpPr>
          <p:cNvPr id="3" name="Rectangle 2"/>
          <p:cNvSpPr/>
          <p:nvPr/>
        </p:nvSpPr>
        <p:spPr>
          <a:xfrm>
            <a:off x="4419600" y="5163446"/>
            <a:ext cx="1723549" cy="461665"/>
          </a:xfrm>
          <a:prstGeom prst="rect">
            <a:avLst/>
          </a:prstGeom>
          <a:solidFill>
            <a:schemeClr val="bg1"/>
          </a:solidFill>
        </p:spPr>
        <p:txBody>
          <a:bodyPr wrap="none">
            <a:spAutoFit/>
          </a:bodyPr>
          <a:lstStyle/>
          <a:p>
            <a:r>
              <a:rPr lang="zh-SG" altLang="en-US" dirty="0"/>
              <a:t>埃及金字塔</a:t>
            </a:r>
            <a:endParaRPr lang="en-SG" dirty="0"/>
          </a:p>
        </p:txBody>
      </p:sp>
      <p:sp>
        <p:nvSpPr>
          <p:cNvPr id="4" name="Rectangle 3"/>
          <p:cNvSpPr/>
          <p:nvPr/>
        </p:nvSpPr>
        <p:spPr>
          <a:xfrm>
            <a:off x="1269242" y="4794114"/>
            <a:ext cx="1924334" cy="830997"/>
          </a:xfrm>
          <a:prstGeom prst="rect">
            <a:avLst/>
          </a:prstGeom>
          <a:solidFill>
            <a:schemeClr val="bg1"/>
          </a:solidFill>
        </p:spPr>
        <p:txBody>
          <a:bodyPr wrap="square">
            <a:spAutoFit/>
          </a:bodyPr>
          <a:lstStyle/>
          <a:p>
            <a:r>
              <a:rPr lang="zh-CN" altLang="en-US" dirty="0"/>
              <a:t>亚历山大</a:t>
            </a:r>
            <a:endParaRPr lang="en-US" altLang="zh-CN" dirty="0"/>
          </a:p>
          <a:p>
            <a:r>
              <a:rPr lang="zh-CN" altLang="en-US" dirty="0"/>
              <a:t>的灯塔</a:t>
            </a:r>
            <a:endParaRPr lang="en-SG" dirty="0"/>
          </a:p>
        </p:txBody>
      </p:sp>
      <p:sp>
        <p:nvSpPr>
          <p:cNvPr id="5" name="Rectangle 4"/>
          <p:cNvSpPr/>
          <p:nvPr/>
        </p:nvSpPr>
        <p:spPr>
          <a:xfrm>
            <a:off x="5829250" y="4378615"/>
            <a:ext cx="2181985" cy="830997"/>
          </a:xfrm>
          <a:prstGeom prst="rect">
            <a:avLst/>
          </a:prstGeom>
          <a:solidFill>
            <a:schemeClr val="bg1"/>
          </a:solidFill>
        </p:spPr>
        <p:txBody>
          <a:bodyPr wrap="square">
            <a:spAutoFit/>
          </a:bodyPr>
          <a:lstStyle/>
          <a:p>
            <a:r>
              <a:rPr lang="zh-CN" altLang="en-US" dirty="0"/>
              <a:t>巴比伦</a:t>
            </a:r>
            <a:endParaRPr lang="en-US" altLang="zh-CN" dirty="0"/>
          </a:p>
          <a:p>
            <a:r>
              <a:rPr lang="zh-CN" altLang="en-US" dirty="0"/>
              <a:t>空中花园</a:t>
            </a:r>
            <a:endParaRPr lang="en-SG" dirty="0"/>
          </a:p>
        </p:txBody>
      </p:sp>
      <p:sp>
        <p:nvSpPr>
          <p:cNvPr id="6" name="Rectangle 5"/>
          <p:cNvSpPr/>
          <p:nvPr/>
        </p:nvSpPr>
        <p:spPr>
          <a:xfrm>
            <a:off x="631778" y="620713"/>
            <a:ext cx="1723549" cy="830997"/>
          </a:xfrm>
          <a:prstGeom prst="rect">
            <a:avLst/>
          </a:prstGeom>
          <a:solidFill>
            <a:schemeClr val="bg1"/>
          </a:solidFill>
        </p:spPr>
        <p:txBody>
          <a:bodyPr wrap="none">
            <a:spAutoFit/>
          </a:bodyPr>
          <a:lstStyle/>
          <a:p>
            <a:r>
              <a:rPr lang="zh-CN" altLang="en-US" dirty="0"/>
              <a:t>奥林匹亚</a:t>
            </a:r>
            <a:endParaRPr lang="en-US" altLang="zh-CN" dirty="0"/>
          </a:p>
          <a:p>
            <a:r>
              <a:rPr lang="zh-CN" altLang="en-US" dirty="0"/>
              <a:t>的宙斯神像</a:t>
            </a:r>
            <a:endParaRPr lang="en-SG" dirty="0"/>
          </a:p>
        </p:txBody>
      </p:sp>
      <p:sp>
        <p:nvSpPr>
          <p:cNvPr id="7" name="Rectangle 6"/>
          <p:cNvSpPr/>
          <p:nvPr/>
        </p:nvSpPr>
        <p:spPr>
          <a:xfrm>
            <a:off x="2526774" y="604346"/>
            <a:ext cx="2336042" cy="830997"/>
          </a:xfrm>
          <a:prstGeom prst="rect">
            <a:avLst/>
          </a:prstGeom>
          <a:solidFill>
            <a:schemeClr val="bg1"/>
          </a:solidFill>
        </p:spPr>
        <p:txBody>
          <a:bodyPr wrap="square">
            <a:spAutoFit/>
          </a:bodyPr>
          <a:lstStyle/>
          <a:p>
            <a:r>
              <a:rPr lang="zh-CN" altLang="en-US" dirty="0"/>
              <a:t>以弗所的</a:t>
            </a:r>
            <a:endParaRPr lang="en-US" altLang="zh-CN" dirty="0"/>
          </a:p>
          <a:p>
            <a:r>
              <a:rPr lang="zh-CN" altLang="en-US" dirty="0"/>
              <a:t>阿耳特弥斯神庙</a:t>
            </a:r>
            <a:endParaRPr lang="en-SG" dirty="0"/>
          </a:p>
        </p:txBody>
      </p:sp>
      <p:sp>
        <p:nvSpPr>
          <p:cNvPr id="8" name="Rectangle 7"/>
          <p:cNvSpPr/>
          <p:nvPr/>
        </p:nvSpPr>
        <p:spPr>
          <a:xfrm>
            <a:off x="5672133" y="2160938"/>
            <a:ext cx="2339102" cy="830997"/>
          </a:xfrm>
          <a:prstGeom prst="rect">
            <a:avLst/>
          </a:prstGeom>
          <a:solidFill>
            <a:schemeClr val="bg1"/>
          </a:solidFill>
        </p:spPr>
        <p:txBody>
          <a:bodyPr wrap="none">
            <a:spAutoFit/>
          </a:bodyPr>
          <a:lstStyle/>
          <a:p>
            <a:r>
              <a:rPr lang="zh-CN" altLang="en-US" dirty="0"/>
              <a:t>哈利卡纳苏斯的</a:t>
            </a:r>
            <a:endParaRPr lang="en-US" altLang="zh-CN" dirty="0"/>
          </a:p>
          <a:p>
            <a:r>
              <a:rPr lang="zh-CN" altLang="en-US" dirty="0"/>
              <a:t>摩索拉斯陵墓</a:t>
            </a:r>
            <a:endParaRPr lang="en-SG" dirty="0"/>
          </a:p>
        </p:txBody>
      </p:sp>
      <p:sp>
        <p:nvSpPr>
          <p:cNvPr id="9" name="Rectangle 8"/>
          <p:cNvSpPr/>
          <p:nvPr/>
        </p:nvSpPr>
        <p:spPr>
          <a:xfrm>
            <a:off x="939553" y="3216662"/>
            <a:ext cx="1415774" cy="830997"/>
          </a:xfrm>
          <a:prstGeom prst="rect">
            <a:avLst/>
          </a:prstGeom>
          <a:solidFill>
            <a:schemeClr val="bg1"/>
          </a:solidFill>
        </p:spPr>
        <p:txBody>
          <a:bodyPr wrap="square">
            <a:spAutoFit/>
          </a:bodyPr>
          <a:lstStyle/>
          <a:p>
            <a:r>
              <a:rPr lang="zh-CN" altLang="en-US" dirty="0"/>
              <a:t>罗得岛</a:t>
            </a:r>
            <a:endParaRPr lang="en-US" altLang="zh-CN" dirty="0"/>
          </a:p>
          <a:p>
            <a:r>
              <a:rPr lang="zh-CN" altLang="en-US" dirty="0"/>
              <a:t>的巨像</a:t>
            </a:r>
            <a:endParaRPr lang="en-SG" dirty="0"/>
          </a:p>
        </p:txBody>
      </p:sp>
    </p:spTree>
    <p:extLst>
      <p:ext uri="{BB962C8B-B14F-4D97-AF65-F5344CB8AC3E}">
        <p14:creationId xmlns:p14="http://schemas.microsoft.com/office/powerpoint/2010/main" val="80944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913"/>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9050" y="563894"/>
            <a:ext cx="4572000" cy="1569660"/>
          </a:xfrm>
          <a:prstGeom prst="rect">
            <a:avLst/>
          </a:prstGeom>
          <a:solidFill>
            <a:schemeClr val="tx1"/>
          </a:solidFill>
        </p:spPr>
        <p:txBody>
          <a:bodyPr>
            <a:spAutoFit/>
          </a:bodyPr>
          <a:lstStyle/>
          <a:p>
            <a:pPr algn="ctr"/>
            <a:r>
              <a:rPr lang="zh-CN" altLang="en-US" sz="3200" dirty="0">
                <a:solidFill>
                  <a:schemeClr val="bg1"/>
                </a:solidFill>
              </a:rPr>
              <a:t>以弗所的</a:t>
            </a:r>
          </a:p>
          <a:p>
            <a:pPr algn="ctr"/>
            <a:r>
              <a:rPr lang="zh-CN" altLang="en-US" sz="3200" dirty="0">
                <a:solidFill>
                  <a:schemeClr val="bg1"/>
                </a:solidFill>
              </a:rPr>
              <a:t>阿耳特弥斯神庙</a:t>
            </a:r>
            <a:endParaRPr lang="en-US" altLang="zh-CN" sz="3200" dirty="0">
              <a:solidFill>
                <a:schemeClr val="bg1"/>
              </a:solidFill>
            </a:endParaRPr>
          </a:p>
          <a:p>
            <a:pPr algn="ctr"/>
            <a:r>
              <a:rPr lang="zh-CN" altLang="en-US" sz="3200" dirty="0">
                <a:solidFill>
                  <a:schemeClr val="bg1"/>
                </a:solidFill>
              </a:rPr>
              <a:t>日出</a:t>
            </a:r>
          </a:p>
        </p:txBody>
      </p:sp>
    </p:spTree>
    <p:extLst>
      <p:ext uri="{BB962C8B-B14F-4D97-AF65-F5344CB8AC3E}">
        <p14:creationId xmlns:p14="http://schemas.microsoft.com/office/powerpoint/2010/main" val="106719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7520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15000"/>
            <a:ext cx="9144000" cy="1143000"/>
          </a:xfrm>
        </p:spPr>
        <p:txBody>
          <a:bodyPr/>
          <a:lstStyle/>
          <a:p>
            <a:r>
              <a:rPr lang="zh-CN" altLang="en-US" sz="3600" b="1" dirty="0">
                <a:solidFill>
                  <a:srgbClr val="FFFFFF"/>
                </a:solidFill>
                <a:latin typeface="Arial"/>
                <a:cs typeface="Arial"/>
              </a:rPr>
              <a:t>阿耳特弥斯神庙</a:t>
            </a:r>
            <a:r>
              <a:rPr lang="en-US" altLang="zh-CN" sz="3600" b="1" dirty="0">
                <a:solidFill>
                  <a:srgbClr val="FFFFFF"/>
                </a:solidFill>
                <a:latin typeface="Arial"/>
                <a:cs typeface="Arial"/>
              </a:rPr>
              <a:t>-</a:t>
            </a:r>
            <a:r>
              <a:rPr lang="zh-CN" altLang="en-US" sz="3600" b="1" dirty="0">
                <a:solidFill>
                  <a:srgbClr val="FFFFFF"/>
                </a:solidFill>
                <a:latin typeface="Arial"/>
                <a:cs typeface="Arial"/>
              </a:rPr>
              <a:t>现照</a:t>
            </a:r>
            <a:br>
              <a:rPr lang="zh-CN" altLang="en-US" sz="3600" b="1" dirty="0">
                <a:solidFill>
                  <a:srgbClr val="FFFFFF"/>
                </a:solidFill>
                <a:latin typeface="Arial"/>
                <a:cs typeface="Arial"/>
              </a:rPr>
            </a:br>
            <a:r>
              <a:rPr lang="en-US" sz="3600" b="1" baseline="0" dirty="0">
                <a:solidFill>
                  <a:srgbClr val="FFFFFF"/>
                </a:solidFill>
                <a:latin typeface="Arial"/>
                <a:cs typeface="Arial"/>
              </a:rPr>
              <a:t> Diana (Artemis)</a:t>
            </a:r>
            <a:endParaRPr lang="en-US" sz="3600" b="1" dirty="0">
              <a:solidFill>
                <a:srgbClr val="FFFFFF"/>
              </a:solidFill>
              <a:latin typeface="Arial"/>
              <a:cs typeface="Arial"/>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87"/>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4188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7" name="Text Box 13"/>
            <p:cNvSpPr txBox="1">
              <a:spLocks noChangeArrowheads="1"/>
            </p:cNvSpPr>
            <p:nvPr/>
          </p:nvSpPr>
          <p:spPr bwMode="auto">
            <a:xfrm>
              <a:off x="912" y="2037"/>
              <a:ext cx="763" cy="446"/>
            </a:xfrm>
            <a:prstGeom prst="rect">
              <a:avLst/>
            </a:prstGeom>
            <a:noFill/>
            <a:ln w="9525">
              <a:noFill/>
              <a:miter lim="800000"/>
              <a:headEnd/>
              <a:tailEnd/>
            </a:ln>
            <a:effectLst>
              <a:outerShdw dist="26940" algn="ctr" rotWithShape="0">
                <a:schemeClr val="bg1">
                  <a:alpha val="74997"/>
                </a:schemeClr>
              </a:outerShdw>
            </a:effectLst>
          </p:spPr>
          <p:txBody>
            <a:bodyPr wrap="none">
              <a:spAutoFit/>
            </a:bodyPr>
            <a:lstStyle/>
            <a:p>
              <a:pPr>
                <a:defRPr/>
              </a:pPr>
              <a:r>
                <a:rPr lang="zh-SG" altLang="en-US" sz="4000" dirty="0">
                  <a:solidFill>
                    <a:srgbClr val="FFFC09"/>
                  </a:solidFill>
                  <a:ea typeface="Times New Roman" charset="0"/>
                  <a:cs typeface="Times New Roman" charset="0"/>
                </a:rPr>
                <a:t>凯撒</a:t>
              </a:r>
              <a:endParaRPr lang="en-US" sz="4000" dirty="0">
                <a:solidFill>
                  <a:srgbClr val="FFFC09"/>
                </a:solidFill>
                <a:ea typeface="Times New Roman" charset="0"/>
                <a:cs typeface="Times New Roman" charset="0"/>
              </a:endParaRPr>
            </a:p>
          </p:txBody>
        </p:sp>
      </p:grpSp>
      <p:sp>
        <p:nvSpPr>
          <p:cNvPr id="2" name="Title 1"/>
          <p:cNvSpPr>
            <a:spLocks noGrp="1"/>
          </p:cNvSpPr>
          <p:nvPr>
            <p:ph type="title" idx="4294967295"/>
          </p:nvPr>
        </p:nvSpPr>
        <p:spPr>
          <a:xfrm>
            <a:off x="4577254" y="5041612"/>
            <a:ext cx="2656497" cy="584775"/>
          </a:xfrm>
          <a:noFill/>
          <a:ln>
            <a:noFill/>
          </a:ln>
        </p:spPr>
        <p:txBody>
          <a:bodyPr wrap="none">
            <a:spAutoFit/>
          </a:bodyPr>
          <a:lstStyle/>
          <a:p>
            <a:r>
              <a:rPr lang="zh-SG" altLang="en-US" sz="3200" b="1" kern="1200" dirty="0">
                <a:solidFill>
                  <a:srgbClr val="FFFC09"/>
                </a:solidFill>
                <a:latin typeface="Comic Sans MS" charset="0"/>
                <a:ea typeface="ＭＳ Ｐゴシック" charset="0"/>
                <a:cs typeface="ＭＳ Ｐゴシック" charset="0"/>
              </a:rPr>
              <a:t>凯撒</a:t>
            </a:r>
            <a:r>
              <a:rPr lang="zh-CN" altLang="en-US" sz="3200" b="1" kern="1200" dirty="0">
                <a:solidFill>
                  <a:srgbClr val="FFFC09"/>
                </a:solidFill>
                <a:latin typeface="Comic Sans MS" charset="0"/>
                <a:ea typeface="ＭＳ Ｐゴシック" charset="0"/>
                <a:cs typeface="ＭＳ Ｐゴシック" charset="0"/>
              </a:rPr>
              <a:t>的图书馆</a:t>
            </a:r>
            <a:endParaRPr lang="zh-SG" altLang="en-US" sz="3200" b="1" kern="1200" dirty="0">
              <a:solidFill>
                <a:srgbClr val="FFFC09"/>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74359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631237" cy="6400800"/>
            <a:chOff x="278" y="48"/>
            <a:chExt cx="5437"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1669" y="3643"/>
              <a:ext cx="2465"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3600" dirty="0">
                  <a:solidFill>
                    <a:srgbClr val="FFFC09"/>
                  </a:solidFill>
                  <a:latin typeface="Comic Sans MS" charset="0"/>
                </a:rPr>
                <a:t>使 徒 行 傳 </a:t>
              </a:r>
              <a:r>
                <a:rPr lang="en-US" altLang="zh-TW" sz="3600" dirty="0">
                  <a:solidFill>
                    <a:srgbClr val="FFFC09"/>
                  </a:solidFill>
                  <a:latin typeface="Comic Sans MS" charset="0"/>
                </a:rPr>
                <a:t>19:29 </a:t>
              </a:r>
              <a:endParaRPr lang="en-US" sz="3600" dirty="0">
                <a:solidFill>
                  <a:srgbClr val="FFFC09"/>
                </a:solidFill>
                <a:latin typeface="Comic Sans MS" charset="0"/>
              </a:endParaRPr>
            </a:p>
          </p:txBody>
        </p:sp>
        <p:sp>
          <p:nvSpPr>
            <p:cNvPr id="165895" name="Text Box 19"/>
            <p:cNvSpPr txBox="1">
              <a:spLocks noChangeArrowheads="1"/>
            </p:cNvSpPr>
            <p:nvPr/>
          </p:nvSpPr>
          <p:spPr bwMode="auto">
            <a:xfrm>
              <a:off x="3408"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fr-FR"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r>
              <a:rPr lang="zh-SG" altLang="en-US" b="1" kern="1200" dirty="0">
                <a:solidFill>
                  <a:srgbClr val="FFFFFF"/>
                </a:solidFill>
                <a:latin typeface="Comic Sans MS"/>
                <a:ea typeface="ＭＳ Ｐゴシック"/>
                <a:cs typeface="ＭＳ Ｐゴシック"/>
              </a:rPr>
              <a:t>剧院</a:t>
            </a:r>
            <a:r>
              <a:rPr lang="zh-CN" altLang="en-US" b="1" kern="1200" dirty="0">
                <a:solidFill>
                  <a:srgbClr val="FFFFFF"/>
                </a:solidFill>
                <a:latin typeface="Comic Sans MS"/>
                <a:ea typeface="ＭＳ Ｐゴシック"/>
                <a:cs typeface="ＭＳ Ｐゴシック"/>
              </a:rPr>
              <a:t>座席</a:t>
            </a:r>
            <a:r>
              <a:rPr lang="en-US" altLang="zh-CN" b="1" kern="1200" dirty="0">
                <a:solidFill>
                  <a:srgbClr val="FFFFFF"/>
                </a:solidFill>
                <a:latin typeface="Comic Sans MS"/>
                <a:ea typeface="ＭＳ Ｐゴシック"/>
                <a:cs typeface="ＭＳ Ｐゴシック"/>
              </a:rPr>
              <a:t>-</a:t>
            </a:r>
            <a:r>
              <a:rPr lang="zh-CN" altLang="en-US" b="1" kern="1200" dirty="0">
                <a:solidFill>
                  <a:srgbClr val="FFFFFF"/>
                </a:solidFill>
                <a:latin typeface="Comic Sans MS"/>
                <a:ea typeface="ＭＳ Ｐゴシック"/>
                <a:cs typeface="ＭＳ Ｐゴシック"/>
              </a:rPr>
              <a:t> </a:t>
            </a:r>
            <a:r>
              <a:rPr lang="en-US" b="1" kern="1200" dirty="0">
                <a:solidFill>
                  <a:srgbClr val="FFFFFF"/>
                </a:solidFill>
                <a:effectLst/>
                <a:latin typeface="Comic Sans MS"/>
                <a:ea typeface="ＭＳ Ｐゴシック"/>
                <a:cs typeface="ＭＳ Ｐゴシック"/>
              </a:rPr>
              <a:t>25,000</a:t>
            </a:r>
            <a:endParaRPr lang="en-US" sz="6600" b="1" dirty="0"/>
          </a:p>
        </p:txBody>
      </p:sp>
    </p:spTree>
    <p:extLst>
      <p:ext uri="{BB962C8B-B14F-4D97-AF65-F5344CB8AC3E}">
        <p14:creationId xmlns:p14="http://schemas.microsoft.com/office/powerpoint/2010/main" val="328689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eaLnBrk="1" hangingPunct="1"/>
            <a:r>
              <a:rPr lang="zh-SG" altLang="en-US" dirty="0">
                <a:latin typeface="Arial" charset="0"/>
                <a:ea typeface="ＭＳ Ｐゴシック" charset="0"/>
                <a:cs typeface="ＭＳ Ｐゴシック" charset="0"/>
              </a:rPr>
              <a:t>图书馆</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4682888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zh-SG" altLang="en-US" dirty="0">
                <a:latin typeface="Arial" charset="0"/>
                <a:ea typeface="ＭＳ Ｐゴシック" charset="0"/>
                <a:cs typeface="ＭＳ Ｐゴシック" charset="0"/>
              </a:rPr>
              <a:t>圆形剧场</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088633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23831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2057" name="Rectangle 59"/>
          <p:cNvSpPr>
            <a:spLocks noGrp="1" noChangeArrowheads="1"/>
          </p:cNvSpPr>
          <p:nvPr>
            <p:ph type="title" idx="4294967295"/>
          </p:nvPr>
        </p:nvSpPr>
        <p:spPr/>
        <p:txBody>
          <a:bodyPr/>
          <a:lstStyle/>
          <a:p>
            <a:pPr eaLnBrk="1" hangingPunct="1"/>
            <a:r>
              <a:rPr lang="zh-SG" altLang="en-US" dirty="0">
                <a:latin typeface="Arial" charset="0"/>
                <a:ea typeface="ＭＳ Ｐゴシック" charset="0"/>
                <a:cs typeface="ＭＳ Ｐゴシック" charset="0"/>
              </a:rPr>
              <a:t>阿卡迪亚林阴道</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853906"/>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zh-SG" altLang="en-US" sz="4000" b="1" dirty="0"/>
              <a:t>指路说明</a:t>
            </a:r>
            <a:r>
              <a:rPr lang="zh-CN" altLang="en-US" sz="4000" b="1" dirty="0"/>
              <a:t>：</a:t>
            </a:r>
            <a:br>
              <a:rPr lang="en-US" altLang="zh-CN" sz="4000" b="1" dirty="0"/>
            </a:br>
            <a:r>
              <a:rPr lang="zh-SG" altLang="en-US" sz="4000" b="1" dirty="0"/>
              <a:t>不道德的</a:t>
            </a:r>
            <a:r>
              <a:rPr lang="en-US" sz="4000" b="1" dirty="0"/>
              <a:t> &amp; </a:t>
            </a:r>
            <a:r>
              <a:rPr lang="zh-SG" altLang="en-US" sz="4000" b="1" dirty="0"/>
              <a:t>文盲</a:t>
            </a:r>
            <a:endParaRPr lang="en-US" sz="4000" b="1" dirty="0"/>
          </a:p>
        </p:txBody>
      </p:sp>
    </p:spTree>
    <p:extLst>
      <p:ext uri="{BB962C8B-B14F-4D97-AF65-F5344CB8AC3E}">
        <p14:creationId xmlns:p14="http://schemas.microsoft.com/office/powerpoint/2010/main" val="350027618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2" name="Title 1"/>
          <p:cNvSpPr>
            <a:spLocks noGrp="1"/>
          </p:cNvSpPr>
          <p:nvPr>
            <p:ph type="title"/>
          </p:nvPr>
        </p:nvSpPr>
        <p:spPr>
          <a:xfrm>
            <a:off x="5219700" y="312738"/>
            <a:ext cx="3924300" cy="2176462"/>
          </a:xfrm>
        </p:spPr>
        <p:txBody>
          <a:bodyPr/>
          <a:lstStyle/>
          <a:p>
            <a:r>
              <a:rPr lang="zh-SG" altLang="en-US" dirty="0"/>
              <a:t>厕所</a:t>
            </a:r>
            <a:r>
              <a:rPr lang="zh-CN" altLang="en-US" baseline="0" dirty="0"/>
              <a:t>和</a:t>
            </a:r>
            <a:r>
              <a:rPr lang="zh-SG" altLang="en-US" dirty="0"/>
              <a:t>输水道</a:t>
            </a:r>
            <a:endParaRPr lang="en-US" dirty="0"/>
          </a:p>
        </p:txBody>
      </p:sp>
    </p:spTree>
    <p:extLst>
      <p:ext uri="{BB962C8B-B14F-4D97-AF65-F5344CB8AC3E}">
        <p14:creationId xmlns:p14="http://schemas.microsoft.com/office/powerpoint/2010/main" val="260070036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28900" cy="2627313"/>
            <a:chOff x="3059832" y="2348880"/>
            <a:chExt cx="2664304" cy="2664312"/>
          </a:xfrm>
        </p:grpSpPr>
        <p:sp>
          <p:nvSpPr>
            <p:cNvPr id="788507"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631" y="2709488"/>
              <a:ext cx="2448714" cy="196629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右 手 拿 着 七 星 、 在 七 个 金 灯 ，中 间 行 走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3030537" y="2313120"/>
            <a:ext cx="2774950" cy="2663693"/>
            <a:chOff x="2983932" y="2348880"/>
            <a:chExt cx="2963986" cy="2664296"/>
          </a:xfrm>
        </p:grpSpPr>
        <p:sp>
          <p:nvSpPr>
            <p:cNvPr id="78850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83932" y="2420334"/>
              <a:ext cx="2963986" cy="1939431"/>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劳 碌 、 忍 耐 ，劳 苦 ， 并 不 乏 倦 也 知 道 你 不 能 容 忍 恶 人，  恨 恶 尼 哥 拉</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736056" y="1940718"/>
            <a:ext cx="3671888" cy="3671888"/>
            <a:chOff x="4978395" y="2108386"/>
            <a:chExt cx="3744416" cy="3672408"/>
          </a:xfrm>
        </p:grpSpPr>
        <p:sp>
          <p:nvSpPr>
            <p:cNvPr id="788503" name="Oval 21"/>
            <p:cNvSpPr>
              <a:spLocks noChangeArrowheads="1"/>
            </p:cNvSpPr>
            <p:nvPr/>
          </p:nvSpPr>
          <p:spPr bwMode="auto">
            <a:xfrm>
              <a:off x="4978395" y="2108386"/>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5713356" y="2108386"/>
              <a:ext cx="2290683" cy="156988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把 起 初 的 爱 心 离 弃 了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275680" y="1323072"/>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059552" y="1412646"/>
              <a:ext cx="2665193" cy="2308100"/>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回想起</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忏悔</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返回</a:t>
              </a:r>
              <a:r>
                <a:rPr lang="en-US" b="1" dirty="0">
                  <a:solidFill>
                    <a:srgbClr val="FFFFFF"/>
                  </a:solidFill>
                  <a:effectLst>
                    <a:outerShdw blurRad="38100" dist="38100" dir="2700000" algn="tl">
                      <a:srgbClr val="000000">
                        <a:alpha val="43137"/>
                      </a:srgbClr>
                    </a:outerShdw>
                  </a:effectLst>
                  <a:latin typeface="Arial"/>
                  <a:cs typeface="Arial"/>
                </a:rPr>
                <a:t> </a:t>
              </a:r>
              <a:r>
                <a:rPr lang="zh-CN" altLang="en-US" b="1" dirty="0">
                  <a:solidFill>
                    <a:srgbClr val="FFFFFF"/>
                  </a:solidFill>
                  <a:effectLst>
                    <a:outerShdw blurRad="38100" dist="38100" dir="2700000" algn="tl">
                      <a:srgbClr val="000000">
                        <a:alpha val="43137"/>
                      </a:srgbClr>
                    </a:outerShdw>
                  </a:effectLst>
                  <a:latin typeface="Arial"/>
                  <a:cs typeface="Arial"/>
                </a:rPr>
                <a:t>行 起 初 所 行 的 事</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3" name="Group 12"/>
          <p:cNvGrpSpPr>
            <a:grpSpLocks noChangeAspect="1"/>
          </p:cNvGrpSpPr>
          <p:nvPr/>
        </p:nvGrpSpPr>
        <p:grpSpPr bwMode="auto">
          <a:xfrm>
            <a:off x="1727993" y="861407"/>
            <a:ext cx="5688013" cy="5688012"/>
            <a:chOff x="1475656" y="836712"/>
            <a:chExt cx="5904656" cy="5688632"/>
          </a:xfrm>
        </p:grpSpPr>
        <p:sp>
          <p:nvSpPr>
            <p:cNvPr id="78849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2698445" y="836712"/>
              <a:ext cx="3384918" cy="1569831"/>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 </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如果你不</a:t>
              </a:r>
              <a:r>
                <a:rPr lang="zh-SG" altLang="en-US" b="1" dirty="0">
                  <a:solidFill>
                    <a:srgbClr val="000000"/>
                  </a:solidFill>
                  <a:effectLst>
                    <a:outerShdw blurRad="38100" dist="38100" dir="2700000" algn="tl">
                      <a:srgbClr val="000000">
                        <a:alpha val="43137"/>
                      </a:srgbClr>
                    </a:outerShdw>
                  </a:effectLst>
                  <a:latin typeface="Arial"/>
                  <a:cs typeface="Arial"/>
                </a:rPr>
                <a:t>忏悔</a:t>
              </a:r>
              <a:r>
                <a:rPr lang="zh-CN" altLang="en-US" b="1" dirty="0">
                  <a:solidFill>
                    <a:srgbClr val="000000"/>
                  </a:solidFill>
                  <a:effectLst>
                    <a:outerShdw blurRad="38100" dist="38100" dir="2700000" algn="tl">
                      <a:srgbClr val="000000">
                        <a:alpha val="43137"/>
                      </a:srgbClr>
                    </a:outerShdw>
                  </a:effectLst>
                  <a:latin typeface="Arial"/>
                  <a:cs typeface="Arial"/>
                </a:rPr>
                <a:t>，</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我将会把你的灯台移走</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624804" y="428624"/>
            <a:ext cx="6696075" cy="6696075"/>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3484470" y="836712"/>
              <a:ext cx="1887026" cy="101973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许落</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赐生 命 树 的 果 子</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34132" y="-83344"/>
            <a:ext cx="9212263" cy="719138"/>
          </a:xfrm>
        </p:spPr>
        <p:txBody>
          <a:bodyPr/>
          <a:lstStyle/>
          <a:p>
            <a:r>
              <a:rPr lang="zh-SG" altLang="en-US" sz="2800" dirty="0">
                <a:latin typeface="Arial" charset="0"/>
                <a:ea typeface="ＭＳ Ｐゴシック" charset="0"/>
              </a:rPr>
              <a:t>以 弗 所</a:t>
            </a:r>
            <a:r>
              <a:rPr lang="zh-CN" altLang="en-US" sz="36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2:1-7)</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70454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107913"/>
            <a:ext cx="8357107" cy="128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4000" kern="0" dirty="0">
                <a:solidFill>
                  <a:srgbClr val="FFFFFF"/>
                </a:solidFill>
                <a:effectLst>
                  <a:glow rad="228600">
                    <a:srgbClr val="2D002D">
                      <a:alpha val="75000"/>
                    </a:srgbClr>
                  </a:glow>
                </a:effectLst>
                <a:latin typeface="黑体"/>
                <a:ea typeface="黑体"/>
                <a:cs typeface="黑体"/>
              </a:rPr>
              <a:t>‘那右手拿着七星， 在七个金灯台中间行走的， 这样说： </a:t>
            </a:r>
            <a:r>
              <a:rPr lang="en-US" altLang="zh-TW" sz="4000" kern="0" dirty="0">
                <a:solidFill>
                  <a:srgbClr val="FFFFFF"/>
                </a:solidFill>
                <a:effectLst>
                  <a:glow rad="228600">
                    <a:srgbClr val="2D002D">
                      <a:alpha val="75000"/>
                    </a:srgbClr>
                  </a:glow>
                </a:effectLst>
                <a:latin typeface="黑体"/>
                <a:ea typeface="黑体"/>
                <a:cs typeface="黑体"/>
              </a:rPr>
              <a:t> </a:t>
            </a:r>
            <a:r>
              <a:rPr lang="en-US" altLang="zh-TW" sz="4000" kern="0" dirty="0">
                <a:solidFill>
                  <a:srgbClr val="FFFFFF"/>
                </a:solidFill>
                <a:effectLst>
                  <a:glow rad="228600">
                    <a:srgbClr val="2D002D">
                      <a:alpha val="75000"/>
                    </a:srgbClr>
                  </a:glow>
                </a:effectLst>
                <a:latin typeface="Arial"/>
              </a:rPr>
              <a:t>(2:1b)</a:t>
            </a:r>
            <a:endParaRPr lang="en-US" sz="4000" kern="0" dirty="0">
              <a:solidFill>
                <a:srgbClr val="FFFFFF"/>
              </a:solidFill>
              <a:effectLst>
                <a:glow rad="228600">
                  <a:srgbClr val="2D002D">
                    <a:alpha val="75000"/>
                  </a:srgbClr>
                </a:glow>
              </a:effectLst>
              <a:latin typeface="Arial"/>
            </a:endParaRPr>
          </a:p>
        </p:txBody>
      </p:sp>
    </p:spTree>
    <p:extLst>
      <p:ext uri="{BB962C8B-B14F-4D97-AF65-F5344CB8AC3E}">
        <p14:creationId xmlns:p14="http://schemas.microsoft.com/office/powerpoint/2010/main" val="32799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p>
            <a:pPr>
              <a:defRPr/>
            </a:pPr>
            <a:endParaRPr lang="en-US">
              <a:ea typeface="Times New Roman" charset="0"/>
            </a:endParaRPr>
          </a:p>
        </p:txBody>
      </p:sp>
      <p:sp>
        <p:nvSpPr>
          <p:cNvPr id="139268"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r>
              <a:rPr lang="en-US" b="1" dirty="0">
                <a:effectLst/>
                <a:latin typeface="Arial"/>
                <a:cs typeface="Arial"/>
              </a:rPr>
              <a:t>175</a:t>
            </a:r>
            <a:endParaRPr lang="en-US" dirty="0">
              <a:effectLst/>
              <a:latin typeface="Arial"/>
              <a:cs typeface="Arial"/>
            </a:endParaRPr>
          </a:p>
        </p:txBody>
      </p:sp>
      <p:sp>
        <p:nvSpPr>
          <p:cNvPr id="139269" name="Rectangle 5"/>
          <p:cNvSpPr>
            <a:spLocks noGrp="1" noChangeArrowheads="1"/>
          </p:cNvSpPr>
          <p:nvPr>
            <p:ph type="title" idx="4294967295"/>
          </p:nvPr>
        </p:nvSpPr>
        <p:spPr>
          <a:xfrm>
            <a:off x="1187450" y="44624"/>
            <a:ext cx="6553200" cy="747712"/>
          </a:xfrm>
          <a:effectLst>
            <a:outerShdw blurRad="63500" dist="38099" dir="2700000" algn="ctr" rotWithShape="0">
              <a:schemeClr val="bg2">
                <a:alpha val="74998"/>
              </a:schemeClr>
            </a:outerShdw>
          </a:effectLst>
        </p:spPr>
        <p:txBody>
          <a:bodyPr/>
          <a:lstStyle/>
          <a:p>
            <a:pPr algn="ctr" eaLnBrk="1" hangingPunct="1"/>
            <a:r>
              <a:rPr lang="zh-TW" altLang="en-US" sz="4000" b="1">
                <a:latin typeface="Times New Roman" charset="0"/>
                <a:ea typeface="新細明體" charset="0"/>
                <a:cs typeface="新細明體" charset="0"/>
              </a:rPr>
              <a:t>以弗所書大綱</a:t>
            </a:r>
            <a:r>
              <a:rPr lang="zh-TW" altLang="en-US" sz="4000">
                <a:latin typeface="Times New Roman" charset="0"/>
                <a:ea typeface="新細明體" charset="0"/>
                <a:cs typeface="新細明體" charset="0"/>
              </a:rPr>
              <a:t> </a:t>
            </a:r>
            <a:endParaRPr lang="en-US" sz="4000">
              <a:latin typeface="Times New Roman" charset="0"/>
              <a:cs typeface="Times New Roman" charset="0"/>
            </a:endParaRPr>
          </a:p>
        </p:txBody>
      </p:sp>
      <p:graphicFrame>
        <p:nvGraphicFramePr>
          <p:cNvPr id="139503" name="Group 239"/>
          <p:cNvGraphicFramePr>
            <a:graphicFrameLocks noGrp="1"/>
          </p:cNvGraphicFramePr>
          <p:nvPr>
            <p:extLst>
              <p:ext uri="{D42A27DB-BD31-4B8C-83A1-F6EECF244321}">
                <p14:modId xmlns:p14="http://schemas.microsoft.com/office/powerpoint/2010/main" val="1342768066"/>
              </p:ext>
            </p:extLst>
          </p:nvPr>
        </p:nvGraphicFramePr>
        <p:xfrm>
          <a:off x="-1356" y="836712"/>
          <a:ext cx="9145355" cy="5966461"/>
        </p:xfrm>
        <a:graphic>
          <a:graphicData uri="http://schemas.openxmlformats.org/drawingml/2006/table">
            <a:tbl>
              <a:tblPr/>
              <a:tblGrid>
                <a:gridCol w="1017384">
                  <a:extLst>
                    <a:ext uri="{9D8B030D-6E8A-4147-A177-3AD203B41FA5}">
                      <a16:colId xmlns:a16="http://schemas.microsoft.com/office/drawing/2014/main" val="20000"/>
                    </a:ext>
                  </a:extLst>
                </a:gridCol>
                <a:gridCol w="1015535">
                  <a:extLst>
                    <a:ext uri="{9D8B030D-6E8A-4147-A177-3AD203B41FA5}">
                      <a16:colId xmlns:a16="http://schemas.microsoft.com/office/drawing/2014/main" val="20001"/>
                    </a:ext>
                  </a:extLst>
                </a:gridCol>
                <a:gridCol w="1015533">
                  <a:extLst>
                    <a:ext uri="{9D8B030D-6E8A-4147-A177-3AD203B41FA5}">
                      <a16:colId xmlns:a16="http://schemas.microsoft.com/office/drawing/2014/main" val="20002"/>
                    </a:ext>
                  </a:extLst>
                </a:gridCol>
                <a:gridCol w="1021083">
                  <a:extLst>
                    <a:ext uri="{9D8B030D-6E8A-4147-A177-3AD203B41FA5}">
                      <a16:colId xmlns:a16="http://schemas.microsoft.com/office/drawing/2014/main" val="20003"/>
                    </a:ext>
                  </a:extLst>
                </a:gridCol>
                <a:gridCol w="935993">
                  <a:extLst>
                    <a:ext uri="{9D8B030D-6E8A-4147-A177-3AD203B41FA5}">
                      <a16:colId xmlns:a16="http://schemas.microsoft.com/office/drawing/2014/main" val="20004"/>
                    </a:ext>
                  </a:extLst>
                </a:gridCol>
                <a:gridCol w="1091375">
                  <a:extLst>
                    <a:ext uri="{9D8B030D-6E8A-4147-A177-3AD203B41FA5}">
                      <a16:colId xmlns:a16="http://schemas.microsoft.com/office/drawing/2014/main" val="20005"/>
                    </a:ext>
                  </a:extLst>
                </a:gridCol>
                <a:gridCol w="1015535">
                  <a:extLst>
                    <a:ext uri="{9D8B030D-6E8A-4147-A177-3AD203B41FA5}">
                      <a16:colId xmlns:a16="http://schemas.microsoft.com/office/drawing/2014/main" val="20006"/>
                    </a:ext>
                  </a:extLst>
                </a:gridCol>
                <a:gridCol w="1015533">
                  <a:extLst>
                    <a:ext uri="{9D8B030D-6E8A-4147-A177-3AD203B41FA5}">
                      <a16:colId xmlns:a16="http://schemas.microsoft.com/office/drawing/2014/main" val="20007"/>
                    </a:ext>
                  </a:extLst>
                </a:gridCol>
                <a:gridCol w="1017384">
                  <a:extLst>
                    <a:ext uri="{9D8B030D-6E8A-4147-A177-3AD203B41FA5}">
                      <a16:colId xmlns:a16="http://schemas.microsoft.com/office/drawing/2014/main" val="20008"/>
                    </a:ext>
                  </a:extLst>
                </a:gridCol>
              </a:tblGrid>
              <a:tr h="63023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outerShdw blurRad="38100" dist="38100" dir="2700000" algn="tl">
                              <a:srgbClr val="000000"/>
                            </a:outerShdw>
                          </a:effectLst>
                          <a:latin typeface="Times New Roman" charset="0"/>
                          <a:ea typeface="新細明體" charset="0"/>
                          <a:cs typeface="新細明體" charset="0"/>
                        </a:rPr>
                        <a:t>猶太人和外邦人合一的愛</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00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合一平等</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愛的見証</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1-3</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4-6</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教條</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應用</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地位</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實踐</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48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信念</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行為</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861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特權</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責任</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32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問候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1:1-2</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地位</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1:1-3-23</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復和</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獨一性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3</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合一</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1-16</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聖潔</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4:1-5</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順服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5:21-6:9</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6:10-20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愛</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6:21-24</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73075">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羅馬</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9688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公元</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60</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年秋 </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第一次於羅馬被監禁</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350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srgbClr val="FFFFFF"/>
                </a:solidFill>
                <a:latin typeface="Comic Sans MS" charset="0"/>
                <a:ea typeface="ＭＳ Ｐゴシック" charset="0"/>
                <a:cs typeface="ＭＳ Ｐゴシック" charset="0"/>
              </a:rPr>
              <a:t>Yet I hold this against you: </a:t>
            </a:r>
          </a:p>
          <a:p>
            <a:pPr algn="ctr" defTabSz="914400" fontAlgn="base">
              <a:spcBef>
                <a:spcPct val="0"/>
              </a:spcBef>
              <a:spcAft>
                <a:spcPct val="0"/>
              </a:spcAft>
              <a:defRPr/>
            </a:pPr>
            <a:r>
              <a:rPr lang="en-US" sz="4000" b="1" i="1" dirty="0">
                <a:solidFill>
                  <a:srgbClr val="FFFFFF"/>
                </a:solidFill>
                <a:latin typeface="Comic Sans MS" charset="0"/>
                <a:ea typeface="ＭＳ Ｐゴシック" charset="0"/>
                <a:cs typeface="ＭＳ Ｐゴシック" charset="0"/>
              </a:rPr>
              <a:t>You have forsaken </a:t>
            </a:r>
            <a:br>
              <a:rPr lang="en-US" sz="4000" b="1" i="1" dirty="0">
                <a:solidFill>
                  <a:srgbClr val="FFFFFF"/>
                </a:solidFill>
                <a:latin typeface="Comic Sans MS" charset="0"/>
                <a:ea typeface="ＭＳ Ｐゴシック" charset="0"/>
                <a:cs typeface="ＭＳ Ｐゴシック" charset="0"/>
              </a:rPr>
            </a:br>
            <a:r>
              <a:rPr lang="en-US" sz="4000" b="1" i="1" dirty="0">
                <a:solidFill>
                  <a:srgbClr val="FFFFFF"/>
                </a:solidFill>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38862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92333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zh-CN" altLang="en-US" sz="5400" b="1" i="1" dirty="0">
                <a:solidFill>
                  <a:srgbClr val="FFFFFF"/>
                </a:solidFill>
                <a:latin typeface="Comic Sans MS" charset="0"/>
                <a:ea typeface="ＭＳ Ｐゴシック" charset="0"/>
                <a:cs typeface="ＭＳ Ｐゴシック" charset="0"/>
              </a:rPr>
              <a:t>还记得你的初恋吗？</a:t>
            </a:r>
            <a:endParaRPr lang="en-US" sz="5400" b="1" i="1" dirty="0">
              <a:solidFill>
                <a:srgbClr val="FFFFFF"/>
              </a:solidFill>
              <a:latin typeface="Comic Sans MS" charset="0"/>
              <a:ea typeface="ＭＳ Ｐゴシック" charset="0"/>
              <a:cs typeface="ＭＳ Ｐゴシック" charset="0"/>
            </a:endParaRPr>
          </a:p>
        </p:txBody>
      </p:sp>
      <p:pic>
        <p:nvPicPr>
          <p:cNvPr id="2" name="Picture 1" descr="rev 2v4 handshold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2885805337"/>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a:solidFill>
                  <a:srgbClr val="FFFFFF"/>
                </a:solidFill>
                <a:latin typeface="SimSun" pitchFamily="2" charset="-122"/>
                <a:ea typeface="SimSun" pitchFamily="2" charset="-122"/>
                <a:cs typeface="+mn-cs"/>
              </a:rPr>
              <a:t>然而有一件事我要责备你、就是你把起初的爱心离弃了。 </a:t>
            </a:r>
            <a:endParaRPr lang="en-US" sz="4400" b="1">
              <a:solidFill>
                <a:srgbClr val="FFFFFF"/>
              </a:solidFill>
              <a:latin typeface="SimSun" pitchFamily="2" charset="-122"/>
              <a:ea typeface="SimSun" pitchFamily="2" charset="-122"/>
              <a:cs typeface="+mn-cs"/>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dirty="0">
                <a:solidFill>
                  <a:srgbClr val="FFFFFF"/>
                </a:solidFill>
                <a:latin typeface="SimSun" pitchFamily="2" charset="-122"/>
                <a:ea typeface="SimSun" pitchFamily="2" charset="-122"/>
              </a:rPr>
              <a:t>启 示 录</a:t>
            </a:r>
            <a:r>
              <a:rPr lang="en-US" altLang="ja-JP" sz="4000" b="1" dirty="0">
                <a:solidFill>
                  <a:srgbClr val="FFFFFF"/>
                </a:solidFill>
                <a:latin typeface="SimSun" pitchFamily="2" charset="-122"/>
                <a:ea typeface="SimSun" pitchFamily="2" charset="-122"/>
              </a:rPr>
              <a:t> </a:t>
            </a:r>
            <a:r>
              <a:rPr lang="en-US" altLang="ja-JP" sz="4000" b="1" dirty="0">
                <a:solidFill>
                  <a:srgbClr val="FFFFFF"/>
                </a:solidFill>
              </a:rPr>
              <a:t>2:4</a:t>
            </a:r>
            <a:endParaRPr lang="en-US" sz="4000" b="1" dirty="0">
              <a:solidFill>
                <a:srgbClr val="FFFFFF"/>
              </a:solidFill>
            </a:endParaRPr>
          </a:p>
        </p:txBody>
      </p:sp>
    </p:spTree>
    <p:extLst>
      <p:ext uri="{BB962C8B-B14F-4D97-AF65-F5344CB8AC3E}">
        <p14:creationId xmlns:p14="http://schemas.microsoft.com/office/powerpoint/2010/main" val="2315350506"/>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士 每 拿</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 示 录</a:t>
            </a:r>
            <a:r>
              <a:rPr lang="en-US" sz="7200" dirty="0">
                <a:solidFill>
                  <a:schemeClr val="bg1"/>
                </a:solidFill>
                <a:latin typeface="Arial" charset="0"/>
                <a:ea typeface="Osaka" charset="0"/>
                <a:cs typeface="Arial" charset="0"/>
              </a:rPr>
              <a:t> 2:8-11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51549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TW" altLang="en-US" b="1" dirty="0">
                <a:latin typeface="Arial" charset="0"/>
                <a:ea typeface="ＭＳ Ｐゴシック" charset="0"/>
              </a:rPr>
              <a:t>痛苦 却坚定</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HT" altLang="en-US" sz="5400" b="1" dirty="0">
                <a:solidFill>
                  <a:srgbClr val="FFFFFF"/>
                </a:solidFill>
                <a:effectLst>
                  <a:glow rad="241300">
                    <a:srgbClr val="000000"/>
                  </a:glow>
                </a:effectLst>
                <a:latin typeface="Arial" charset="0"/>
                <a:ea typeface="ＭＳ Ｐゴシック" charset="0"/>
              </a:rPr>
              <a:t>士 每 拿</a:t>
            </a:r>
          </a:p>
          <a:p>
            <a:pPr defTabSz="457035"/>
            <a:r>
              <a:rPr lang="en-US" sz="4000" b="1" dirty="0">
                <a:solidFill>
                  <a:srgbClr val="FFFFFF"/>
                </a:solidFill>
                <a:effectLst>
                  <a:glow rad="241300">
                    <a:srgbClr val="000000"/>
                  </a:glow>
                </a:effectLst>
                <a:latin typeface="Arial" charset="0"/>
                <a:ea typeface="ＭＳ Ｐゴシック" charset="0"/>
              </a:rPr>
              <a:t>(</a:t>
            </a:r>
            <a:r>
              <a:rPr lang="zh-CN" altLang="en-US" sz="4000" b="1" dirty="0">
                <a:solidFill>
                  <a:srgbClr val="FFFFFF"/>
                </a:solidFill>
                <a:effectLst>
                  <a:glow rad="241300">
                    <a:srgbClr val="000000"/>
                  </a:glow>
                </a:effectLst>
                <a:latin typeface="Arial" charset="0"/>
                <a:ea typeface="ＭＳ Ｐゴシック" charset="0"/>
              </a:rPr>
              <a:t>启示录</a:t>
            </a:r>
            <a:r>
              <a:rPr lang="en-US" sz="4000" b="1" dirty="0">
                <a:solidFill>
                  <a:srgbClr val="FFFFFF"/>
                </a:solidFill>
                <a:effectLst>
                  <a:glow rad="241300">
                    <a:srgbClr val="000000"/>
                  </a:glow>
                </a:effectLst>
                <a:latin typeface="Arial" charset="0"/>
                <a:ea typeface="ＭＳ Ｐゴシック" charset="0"/>
              </a:rPr>
              <a:t>. 2:8-11)</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9894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7770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国际祷告日</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国际祷告日：为受逼迫的教会</a:t>
            </a:r>
            <a:r>
              <a:rPr lang="en-US" sz="5400" b="1" dirty="0">
                <a:solidFill>
                  <a:srgbClr val="FFFFFF"/>
                </a:solidFill>
                <a:effectLst>
                  <a:glow rad="241300">
                    <a:srgbClr val="000000"/>
                  </a:glow>
                </a:effectLst>
                <a:latin typeface="Arial" charset="0"/>
                <a:ea typeface="ＭＳ Ｐゴシック" charset="0"/>
              </a:rPr>
              <a:t>11-10-2013</a:t>
            </a:r>
          </a:p>
        </p:txBody>
      </p:sp>
    </p:spTree>
    <p:extLst>
      <p:ext uri="{BB962C8B-B14F-4D97-AF65-F5344CB8AC3E}">
        <p14:creationId xmlns:p14="http://schemas.microsoft.com/office/powerpoint/2010/main" val="2004320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2013</a:t>
            </a:r>
            <a:r>
              <a:rPr lang="zh-CN" altLang="en-US" sz="5400" b="1" dirty="0">
                <a:solidFill>
                  <a:srgbClr val="FFFFFF"/>
                </a:solidFill>
                <a:effectLst>
                  <a:glow rad="241300">
                    <a:srgbClr val="000000"/>
                  </a:glow>
                </a:effectLst>
                <a:latin typeface="Arial" charset="0"/>
                <a:ea typeface="ＭＳ Ｐゴシック" charset="0"/>
              </a:rPr>
              <a:t>年</a:t>
            </a:r>
            <a:r>
              <a:rPr lang="en-US" altLang="zh-CN" sz="5400" b="1" dirty="0">
                <a:solidFill>
                  <a:srgbClr val="FFFFFF"/>
                </a:solidFill>
                <a:effectLst>
                  <a:glow rad="241300">
                    <a:srgbClr val="000000"/>
                  </a:glow>
                </a:effectLst>
                <a:latin typeface="Arial" charset="0"/>
                <a:ea typeface="ＭＳ Ｐゴシック" charset="0"/>
              </a:rPr>
              <a:t>9</a:t>
            </a:r>
            <a:r>
              <a:rPr lang="zh-CN" altLang="en-US" sz="5400" b="1" dirty="0">
                <a:solidFill>
                  <a:srgbClr val="FFFFFF"/>
                </a:solidFill>
                <a:effectLst>
                  <a:glow rad="241300">
                    <a:srgbClr val="000000"/>
                  </a:glow>
                </a:effectLst>
                <a:latin typeface="Arial" charset="0"/>
                <a:ea typeface="ＭＳ Ｐゴシック" charset="0"/>
              </a:rPr>
              <a:t>月</a:t>
            </a:r>
            <a:r>
              <a:rPr lang="en-US" altLang="zh-CN" sz="5400" b="1" dirty="0">
                <a:solidFill>
                  <a:srgbClr val="FFFFFF"/>
                </a:solidFill>
                <a:effectLst>
                  <a:glow rad="241300">
                    <a:srgbClr val="000000"/>
                  </a:glow>
                </a:effectLst>
                <a:latin typeface="Arial" charset="0"/>
                <a:ea typeface="ＭＳ Ｐゴシック" charset="0"/>
              </a:rPr>
              <a:t>22</a:t>
            </a:r>
            <a:r>
              <a:rPr lang="zh-CN" altLang="en-US" sz="5400" b="1" dirty="0">
                <a:solidFill>
                  <a:srgbClr val="FFFFFF"/>
                </a:solidFill>
                <a:effectLst>
                  <a:glow rad="241300">
                    <a:srgbClr val="000000"/>
                  </a:glow>
                </a:effectLst>
                <a:latin typeface="Arial" charset="0"/>
                <a:ea typeface="ＭＳ Ｐゴシック" charset="0"/>
              </a:rPr>
              <a:t>日</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554105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84740" y="4035731"/>
            <a:ext cx="3209026" cy="830997"/>
          </a:xfrm>
          <a:prstGeom prst="rect">
            <a:avLst/>
          </a:prstGeom>
          <a:solidFill>
            <a:schemeClr val="accent5">
              <a:lumMod val="75000"/>
            </a:schemeClr>
          </a:solidFill>
        </p:spPr>
        <p:txBody>
          <a:bodyPr wrap="square" rtlCol="0">
            <a:spAutoFit/>
          </a:bodyPr>
          <a:lstStyle/>
          <a:p>
            <a:pPr algn="ctr"/>
            <a:r>
              <a:rPr lang="zh-CN" altLang="en-US" sz="4800" b="1" dirty="0"/>
              <a:t>巴基斯坦</a:t>
            </a:r>
            <a:endParaRPr lang="en-GB" sz="4800" b="1" dirty="0"/>
          </a:p>
        </p:txBody>
      </p:sp>
      <p:sp>
        <p:nvSpPr>
          <p:cNvPr id="4" name="TextBox 3"/>
          <p:cNvSpPr txBox="1"/>
          <p:nvPr/>
        </p:nvSpPr>
        <p:spPr>
          <a:xfrm>
            <a:off x="3595990" y="2703861"/>
            <a:ext cx="3978002" cy="769441"/>
          </a:xfrm>
          <a:prstGeom prst="rect">
            <a:avLst/>
          </a:prstGeom>
          <a:solidFill>
            <a:schemeClr val="accent5">
              <a:lumMod val="75000"/>
            </a:schemeClr>
          </a:solidFill>
        </p:spPr>
        <p:txBody>
          <a:bodyPr wrap="square" rtlCol="0">
            <a:spAutoFit/>
          </a:bodyPr>
          <a:lstStyle/>
          <a:p>
            <a:pPr algn="ctr"/>
            <a:r>
              <a:rPr lang="zh-CN" altLang="en-US" sz="4400" b="1" dirty="0">
                <a:solidFill>
                  <a:srgbClr val="FFFFFF"/>
                </a:solidFill>
              </a:rPr>
              <a:t>白沙瓦</a:t>
            </a:r>
            <a:endParaRPr lang="en-GB" sz="4400" b="1" dirty="0">
              <a:solidFill>
                <a:srgbClr val="FFFFFF"/>
              </a:solidFill>
            </a:endParaRPr>
          </a:p>
        </p:txBody>
      </p:sp>
    </p:spTree>
    <p:extLst>
      <p:ext uri="{BB962C8B-B14F-4D97-AF65-F5344CB8AC3E}">
        <p14:creationId xmlns:p14="http://schemas.microsoft.com/office/powerpoint/2010/main" val="354877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121927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2541319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246658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814946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2192083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3104653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Eshaan &amp; </a:t>
            </a:r>
            <a:r>
              <a:rPr lang="en-US" sz="5400" b="1" dirty="0" err="1">
                <a:effectLst>
                  <a:glow rad="241300">
                    <a:schemeClr val="tx1"/>
                  </a:glow>
                </a:effectLst>
                <a:latin typeface="Arial" charset="0"/>
                <a:ea typeface="ＭＳ Ｐゴシック" charset="0"/>
              </a:rPr>
              <a:t>Neha</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190789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90 </a:t>
            </a:r>
            <a:r>
              <a:rPr lang="zh-CN" altLang="en-US" sz="5400" b="1" dirty="0">
                <a:solidFill>
                  <a:srgbClr val="FFFFFF"/>
                </a:solidFill>
                <a:effectLst>
                  <a:glow rad="241300">
                    <a:srgbClr val="000000"/>
                  </a:glow>
                </a:effectLst>
                <a:latin typeface="Arial" charset="0"/>
                <a:ea typeface="ＭＳ Ｐゴシック" charset="0"/>
              </a:rPr>
              <a:t>被杀</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150 </a:t>
            </a:r>
            <a:r>
              <a:rPr lang="zh-CN" altLang="en-US" sz="5400" b="1" dirty="0">
                <a:solidFill>
                  <a:srgbClr val="FFFFFF"/>
                </a:solidFill>
                <a:effectLst>
                  <a:glow rad="241300">
                    <a:srgbClr val="000000"/>
                  </a:glow>
                </a:effectLst>
                <a:latin typeface="Arial" charset="0"/>
                <a:ea typeface="ＭＳ Ｐゴシック" charset="0"/>
              </a:rPr>
              <a:t>受伤</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13 </a:t>
            </a:r>
            <a:r>
              <a:rPr lang="zh-CN" altLang="en-US" sz="5400" b="1" dirty="0">
                <a:solidFill>
                  <a:srgbClr val="FFFFFF"/>
                </a:solidFill>
                <a:effectLst>
                  <a:glow rad="241300">
                    <a:srgbClr val="000000"/>
                  </a:glow>
                </a:effectLst>
                <a:latin typeface="Arial" charset="0"/>
                <a:ea typeface="ＭＳ Ｐゴシック" charset="0"/>
              </a:rPr>
              <a:t>寡妇</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36 </a:t>
            </a:r>
            <a:r>
              <a:rPr lang="zh-CN" altLang="en-US" sz="5400" b="1" dirty="0">
                <a:solidFill>
                  <a:srgbClr val="FFFFFF"/>
                </a:solidFill>
                <a:effectLst>
                  <a:glow rad="241300">
                    <a:srgbClr val="000000"/>
                  </a:glow>
                </a:effectLst>
                <a:latin typeface="Arial" charset="0"/>
                <a:ea typeface="ＭＳ Ｐゴシック" charset="0"/>
              </a:rPr>
              <a:t>孤儿</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53 </a:t>
            </a:r>
            <a:r>
              <a:rPr lang="zh-CN" altLang="en-US" sz="5400" b="1" dirty="0">
                <a:solidFill>
                  <a:srgbClr val="FFFFFF"/>
                </a:solidFill>
                <a:effectLst>
                  <a:glow rad="241300">
                    <a:srgbClr val="000000"/>
                  </a:glow>
                </a:effectLst>
                <a:latin typeface="Arial" charset="0"/>
                <a:ea typeface="ＭＳ Ｐゴシック" charset="0"/>
              </a:rPr>
              <a:t>个家庭失去主要劳力</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886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3612169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没有医生</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000008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76533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zh-CN" altLang="en-US" b="1" dirty="0">
                <a:latin typeface="Arial" charset="0"/>
                <a:ea typeface="ＭＳ Ｐゴシック" charset="0"/>
              </a:rPr>
              <a:t>你在 哪方面为信仰受苦？</a:t>
            </a:r>
            <a:endParaRPr lang="en-US" b="1" dirty="0">
              <a:latin typeface="Arial" charset="0"/>
              <a:ea typeface="ＭＳ Ｐゴシック" charset="0"/>
            </a:endParaRPr>
          </a:p>
        </p:txBody>
      </p:sp>
    </p:spTree>
    <p:extLst>
      <p:ext uri="{BB962C8B-B14F-4D97-AF65-F5344CB8AC3E}">
        <p14:creationId xmlns:p14="http://schemas.microsoft.com/office/powerpoint/2010/main" val="2267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zh-CN" altLang="en-US" b="1" dirty="0">
                <a:latin typeface="Arial" charset="0"/>
                <a:ea typeface="ＭＳ Ｐゴシック" charset="0"/>
              </a:rPr>
              <a:t>耶稣希望你如何应对苦难？</a:t>
            </a:r>
            <a:endParaRPr lang="en-US" b="1" dirty="0">
              <a:latin typeface="Arial" charset="0"/>
              <a:ea typeface="ＭＳ Ｐゴシック" charset="0"/>
            </a:endParaRPr>
          </a:p>
        </p:txBody>
      </p:sp>
    </p:spTree>
    <p:extLst>
      <p:ext uri="{BB962C8B-B14F-4D97-AF65-F5344CB8AC3E}">
        <p14:creationId xmlns:p14="http://schemas.microsoft.com/office/powerpoint/2010/main" val="3210378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53960"/>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5"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effectLst>
                  <a:outerShdw blurRad="38100" dist="38100" dir="2700000" algn="tl">
                    <a:srgbClr val="000000"/>
                  </a:outerShdw>
                </a:effectLst>
                <a:latin typeface="Arial" charset="0"/>
                <a:cs typeface="Arial" charset="0"/>
              </a:rPr>
              <a:t>Dr. Rick Griffith • Singapore Bible College • </a:t>
            </a:r>
            <a:r>
              <a:rPr lang="en-US" sz="1600" b="1" i="1" dirty="0" err="1">
                <a:solidFill>
                  <a:srgbClr val="E5E5FF"/>
                </a:solidFill>
                <a:effectLst>
                  <a:outerShdw blurRad="38100" dist="38100" dir="2700000" algn="tl">
                    <a:srgbClr val="000000"/>
                  </a:outerShdw>
                </a:effectLst>
                <a:latin typeface="Arial" charset="0"/>
                <a:cs typeface="Arial" charset="0"/>
              </a:rPr>
              <a:t>biblestudydownloads.com</a:t>
            </a:r>
            <a:endParaRPr lang="en-US" sz="1600" b="1" i="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06939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3988412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588356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234037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0360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七星和七个金灯台指什么</a:t>
            </a:r>
            <a:r>
              <a:rPr lang="en-US" sz="4000" b="1" dirty="0">
                <a:solidFill>
                  <a:schemeClr val="bg1"/>
                </a:solidFill>
                <a:effectLst>
                  <a:glow rad="152400">
                    <a:schemeClr val="tx1"/>
                  </a:glow>
                </a:effectLst>
                <a:latin typeface="Arial"/>
                <a:cs typeface="Arial"/>
              </a:rPr>
              <a:t> (1:20)?</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794223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4206932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20260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11387257"/>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34878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extLst>
      <p:ext uri="{BB962C8B-B14F-4D97-AF65-F5344CB8AC3E}">
        <p14:creationId xmlns:p14="http://schemas.microsoft.com/office/powerpoint/2010/main" val="57134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defTabSz="914071" eaLnBrk="1" hangingPunct="1"/>
            <a:endParaRPr lang="en-US">
              <a:solidFill>
                <a:prstClr val="white"/>
              </a:solidFill>
            </a:endParaRPr>
          </a:p>
        </p:txBody>
      </p:sp>
      <p:sp>
        <p:nvSpPr>
          <p:cNvPr id="206852" name="Text Box 6"/>
          <p:cNvSpPr txBox="1">
            <a:spLocks noChangeArrowheads="1"/>
          </p:cNvSpPr>
          <p:nvPr/>
        </p:nvSpPr>
        <p:spPr bwMode="auto">
          <a:xfrm>
            <a:off x="8442325" y="41279"/>
            <a:ext cx="698111"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a:r>
              <a:rPr lang="en-US" b="1">
                <a:solidFill>
                  <a:srgbClr val="FFFFFF"/>
                </a:solidFill>
                <a:latin typeface="Arial"/>
                <a:cs typeface="Arial"/>
              </a:rPr>
              <a:t>176</a:t>
            </a:r>
            <a:endParaRPr lang="en-US">
              <a:solidFill>
                <a:srgbClr val="FFFFFF"/>
              </a:solidFill>
              <a:latin typeface="Arial"/>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zh-CN" altLang="en-US" sz="3600" b="1" dirty="0">
                <a:solidFill>
                  <a:srgbClr val="FFFFFF"/>
                </a:solidFill>
                <a:latin typeface="Arial" charset="0"/>
                <a:cs typeface="Arial" charset="0"/>
              </a:rPr>
              <a:t>以弗所是</a:t>
            </a:r>
            <a:br>
              <a:rPr lang="en-US" altLang="zh-CN" sz="3600" b="1" dirty="0">
                <a:solidFill>
                  <a:srgbClr val="FFFFFF"/>
                </a:solidFill>
                <a:latin typeface="Arial" charset="0"/>
                <a:cs typeface="Arial" charset="0"/>
              </a:rPr>
            </a:br>
            <a:r>
              <a:rPr lang="zh-CN" altLang="en-US" sz="3600" b="1" dirty="0">
                <a:solidFill>
                  <a:srgbClr val="FFFFFF"/>
                </a:solidFill>
                <a:latin typeface="Arial" charset="0"/>
                <a:cs typeface="Arial" charset="0"/>
              </a:rPr>
              <a:t>亚洲的首都</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66170243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dirty="0">
                <a:solidFill>
                  <a:srgbClr val="FFFFFF"/>
                </a:solidFill>
                <a:latin typeface="SimSun" pitchFamily="2" charset="-122"/>
                <a:ea typeface="SimSun" pitchFamily="2" charset="-122"/>
              </a:rPr>
              <a:t>然而有一件事我要责备你、就是你把起初的爱心离弃了。 </a:t>
            </a:r>
            <a:endParaRPr lang="en-US" sz="4400" b="1" dirty="0">
              <a:solidFill>
                <a:srgbClr val="FFFFFF"/>
              </a:solidFill>
              <a:latin typeface="SimSun" pitchFamily="2" charset="-122"/>
              <a:ea typeface="SimSun" pitchFamily="2" charset="-122"/>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a:solidFill>
                  <a:srgbClr val="FFFFFF"/>
                </a:solidFill>
                <a:latin typeface="SimSun" pitchFamily="2" charset="-122"/>
                <a:ea typeface="SimSun" pitchFamily="2" charset="-122"/>
              </a:rPr>
              <a:t>启 示 录</a:t>
            </a:r>
            <a:r>
              <a:rPr lang="en-US" altLang="ja-JP" sz="4000" b="1">
                <a:solidFill>
                  <a:srgbClr val="FFFFFF"/>
                </a:solidFill>
                <a:latin typeface="SimSun" pitchFamily="2" charset="-122"/>
                <a:ea typeface="SimSun" pitchFamily="2" charset="-122"/>
              </a:rPr>
              <a:t> </a:t>
            </a:r>
            <a:r>
              <a:rPr lang="en-US" altLang="ja-JP" sz="4000" b="1">
                <a:solidFill>
                  <a:srgbClr val="FFFFFF"/>
                </a:solidFill>
              </a:rPr>
              <a:t>2:4</a:t>
            </a:r>
            <a:endParaRPr lang="en-US" sz="4000" b="1">
              <a:solidFill>
                <a:srgbClr val="FFFFFF"/>
              </a:solidFill>
            </a:endParaRPr>
          </a:p>
        </p:txBody>
      </p:sp>
    </p:spTree>
    <p:extLst>
      <p:ext uri="{BB962C8B-B14F-4D97-AF65-F5344CB8AC3E}">
        <p14:creationId xmlns:p14="http://schemas.microsoft.com/office/powerpoint/2010/main" val="2973989720"/>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zh-CN" altLang="en-US" sz="4000" b="1" dirty="0">
                <a:latin typeface="Arial" charset="0"/>
                <a:ea typeface="Osaka" charset="0"/>
                <a:cs typeface="Osaka" charset="0"/>
              </a:rPr>
              <a:t>如何应对苦难？</a:t>
            </a:r>
            <a:br>
              <a:rPr lang="en-US" altLang="zh-CN" sz="4000" b="1" dirty="0">
                <a:latin typeface="Arial" charset="0"/>
                <a:ea typeface="Osaka" charset="0"/>
                <a:cs typeface="Osaka" charset="0"/>
              </a:rPr>
            </a:br>
            <a:r>
              <a:rPr lang="zh-CN" altLang="en-US" sz="4000" b="1" dirty="0">
                <a:latin typeface="Arial" charset="0"/>
                <a:ea typeface="Osaka" charset="0"/>
                <a:cs typeface="Osaka" charset="0"/>
              </a:rPr>
              <a:t>耶稣给士每拿教会</a:t>
            </a:r>
            <a:r>
              <a:rPr lang="en-US" altLang="zh-CN" sz="4000" b="1" dirty="0">
                <a:latin typeface="Arial" charset="0"/>
                <a:ea typeface="Osaka" charset="0"/>
                <a:cs typeface="Osaka" charset="0"/>
              </a:rPr>
              <a:t>3</a:t>
            </a:r>
            <a:r>
              <a:rPr lang="zh-CN" altLang="en-US" sz="4000" b="1" dirty="0">
                <a:latin typeface="Arial" charset="0"/>
                <a:ea typeface="Osaka" charset="0"/>
                <a:cs typeface="Osaka" charset="0"/>
              </a:rPr>
              <a:t>个方法</a:t>
            </a:r>
            <a:endParaRPr lang="en-US" sz="4000" b="1" dirty="0">
              <a:solidFill>
                <a:schemeClr val="bg1"/>
              </a:solidFill>
              <a:latin typeface="Arial" charset="0"/>
              <a:ea typeface="Osaka" charset="0"/>
              <a:cs typeface="Osaka"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469713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20639409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77572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29879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zh-CN" altLang="en-US" sz="4400" b="1" dirty="0">
                <a:latin typeface="Arial"/>
                <a:ea typeface="Times New Roman"/>
                <a:cs typeface="Arial"/>
              </a:rPr>
              <a:t>感谢耶稣</a:t>
            </a:r>
            <a:br>
              <a:rPr lang="en-US" altLang="zh-CN" sz="4400" b="1" dirty="0">
                <a:latin typeface="Arial"/>
                <a:ea typeface="Times New Roman"/>
                <a:cs typeface="Arial"/>
              </a:rPr>
            </a:br>
            <a:r>
              <a:rPr lang="zh-CN" altLang="en-US" sz="4400" b="1" dirty="0">
                <a:latin typeface="Arial"/>
                <a:ea typeface="Times New Roman"/>
                <a:cs typeface="Arial"/>
              </a:rPr>
              <a:t>祂知道你正在受何种苦</a:t>
            </a:r>
            <a:endParaRPr lang="en-US" sz="19900" b="1" dirty="0"/>
          </a:p>
        </p:txBody>
      </p:sp>
    </p:spTree>
    <p:extLst>
      <p:ext uri="{BB962C8B-B14F-4D97-AF65-F5344CB8AC3E}">
        <p14:creationId xmlns:p14="http://schemas.microsoft.com/office/powerpoint/2010/main" val="334599956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abcnews.go.com</a:t>
            </a:r>
            <a:r>
              <a:rPr lang="en-US" sz="1600" b="1" dirty="0">
                <a:solidFill>
                  <a:srgbClr val="FFFFFF"/>
                </a:solidFill>
              </a:rPr>
              <a:t>/Health/meet-toddler-feels-pain/</a:t>
            </a:r>
            <a:r>
              <a:rPr lang="en-US" sz="1600" b="1" dirty="0" err="1">
                <a:solidFill>
                  <a:srgbClr val="FFFFFF"/>
                </a:solidFill>
              </a:rPr>
              <a:t>story?id</a:t>
            </a:r>
            <a:r>
              <a:rPr lang="en-US" sz="1600" b="1" dirty="0">
                <a:solidFill>
                  <a:srgbClr val="FFFFFF"/>
                </a:solidFill>
              </a:rPr>
              <a:t>=20658484</a:t>
            </a:r>
            <a:endParaRPr lang="en-US" sz="1100" b="1" dirty="0">
              <a:solidFill>
                <a:srgbClr val="FFFFFF"/>
              </a:solidFil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a:srcRect l="25690" t="3174" r="22230" b="3604"/>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zh-CN" altLang="en-US" sz="6000" b="1" dirty="0">
                <a:effectLst>
                  <a:glow rad="152400">
                    <a:schemeClr val="tx1"/>
                  </a:glow>
                </a:effectLst>
              </a:rPr>
              <a:t>以撒 布朗</a:t>
            </a:r>
            <a:br>
              <a:rPr lang="en-US" altLang="zh-CN" sz="6000" b="1" dirty="0">
                <a:effectLst>
                  <a:glow rad="152400">
                    <a:schemeClr val="tx1"/>
                  </a:glow>
                </a:effectLst>
              </a:rPr>
            </a:br>
            <a:r>
              <a:rPr lang="zh-CN" altLang="en-US" b="1" dirty="0">
                <a:effectLst>
                  <a:glow rad="152400">
                    <a:schemeClr val="tx1"/>
                  </a:glow>
                </a:effectLst>
              </a:rPr>
              <a:t>感受不到痛的男孩</a:t>
            </a:r>
            <a:endParaRPr lang="en-US" b="1" dirty="0">
              <a:effectLst>
                <a:glow rad="152400">
                  <a:schemeClr val="tx1"/>
                </a:glow>
              </a:effectLst>
            </a:endParaRPr>
          </a:p>
        </p:txBody>
      </p:sp>
    </p:spTree>
    <p:extLst>
      <p:ext uri="{BB962C8B-B14F-4D97-AF65-F5344CB8AC3E}">
        <p14:creationId xmlns:p14="http://schemas.microsoft.com/office/powerpoint/2010/main" val="54314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www.medicaldaily.com</a:t>
            </a:r>
            <a:r>
              <a:rPr lang="en-US" sz="1600" b="1" dirty="0">
                <a:solidFill>
                  <a:srgbClr val="FFFFFF"/>
                </a:solidFill>
              </a:rPr>
              <a:t>/can-boy-who-feels-no-pain-help-chronic-pain-sufferers-261005</a:t>
            </a:r>
            <a:endParaRPr lang="en-US" sz="1100" b="1" dirty="0">
              <a:solidFill>
                <a:srgbClr val="FFFFFF"/>
              </a:solidFill>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当初医生得出诊断，他们说他们也不能做什么，至少当时是这样” 母亲凯莉回忆说。</a:t>
            </a:r>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不过他们可以利用以撒突变的基因，来帮助长期病痛的患者减轻痛苦！这想法真是不可思议</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上帝赐给我们以撒，也许是为了这个目的</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a:t>
            </a:r>
            <a:endParaRPr lang="en-US" sz="3200" b="1" dirty="0">
              <a:solidFill>
                <a:srgbClr val="FFFFFF"/>
              </a:solidFill>
              <a:effectLst>
                <a:glow rad="152400">
                  <a:srgbClr val="000000"/>
                </a:glow>
              </a:effectLst>
            </a:endParaRP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defTabSz="457035" eaLnBrk="1" fontAlgn="auto" hangingPunct="1">
              <a:spcBef>
                <a:spcPts val="0"/>
              </a:spcBef>
              <a:spcAft>
                <a:spcPts val="0"/>
              </a:spcAft>
            </a:pPr>
            <a:endParaRPr lang="en-US" sz="1800" dirty="0">
              <a:solidFill>
                <a:srgbClr val="000000"/>
              </a:solidFill>
              <a:latin typeface="Times New Roman"/>
              <a:ea typeface="+mn-ea"/>
              <a:cs typeface="+mn-cs"/>
            </a:endParaRPr>
          </a:p>
        </p:txBody>
      </p:sp>
    </p:spTree>
    <p:extLst>
      <p:ext uri="{BB962C8B-B14F-4D97-AF65-F5344CB8AC3E}">
        <p14:creationId xmlns:p14="http://schemas.microsoft.com/office/powerpoint/2010/main" val="25805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2"/>
          <p:cNvSpPr txBox="1">
            <a:spLocks noChangeArrowheads="1"/>
          </p:cNvSpPr>
          <p:nvPr/>
        </p:nvSpPr>
        <p:spPr bwMode="auto">
          <a:xfrm>
            <a:off x="257238" y="283779"/>
            <a:ext cx="8886762" cy="6574222"/>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defTabSz="457035"/>
            <a:r>
              <a:rPr lang="en-US" sz="3200" b="1" dirty="0">
                <a:solidFill>
                  <a:srgbClr val="FFFFFF"/>
                </a:solidFill>
              </a:rPr>
              <a:t>“</a:t>
            </a:r>
            <a:r>
              <a:rPr lang="zh-CN" altLang="en-US" sz="3200" b="1" dirty="0">
                <a:solidFill>
                  <a:srgbClr val="FFFFFF"/>
                </a:solidFill>
              </a:rPr>
              <a:t>对于不虔不义的，受苦不足为怪。但是为什么义人受苦？圣经给出一些答案。</a:t>
            </a:r>
            <a:r>
              <a:rPr lang="zh-CN" altLang="en-US" sz="3200" b="1" dirty="0">
                <a:solidFill>
                  <a:srgbClr val="FFFF00"/>
                </a:solidFill>
              </a:rPr>
              <a:t>受苦可能是因为：</a:t>
            </a:r>
            <a:endParaRPr lang="en-US" altLang="zh-CN" sz="3200" b="1" dirty="0">
              <a:solidFill>
                <a:srgbClr val="FFFF00"/>
              </a:solidFill>
            </a:endParaRPr>
          </a:p>
          <a:p>
            <a:pPr marL="0" lvl="3" algn="l" defTabSz="457035"/>
            <a:endParaRPr lang="en-US" sz="3200" b="1" dirty="0">
              <a:solidFill>
                <a:srgbClr val="FFFF00"/>
              </a:solidFill>
            </a:endParaRPr>
          </a:p>
          <a:p>
            <a:pPr marL="514194" lvl="4" indent="-514194" algn="l" defTabSz="457035">
              <a:buFont typeface="+mj-lt"/>
              <a:buAutoNum type="arabicPeriod"/>
            </a:pPr>
            <a:r>
              <a:rPr lang="zh-CN" altLang="en-US" sz="3200" b="1" dirty="0">
                <a:solidFill>
                  <a:srgbClr val="FFFF00"/>
                </a:solidFill>
              </a:rPr>
              <a:t>管教</a:t>
            </a:r>
            <a:r>
              <a:rPr lang="en-US" sz="3200" b="1" dirty="0">
                <a:solidFill>
                  <a:srgbClr val="FFFFFF"/>
                </a:solidFill>
              </a:rPr>
              <a:t> (</a:t>
            </a:r>
            <a:r>
              <a:rPr lang="zh-CN" altLang="en-US" sz="3200" b="1" dirty="0">
                <a:solidFill>
                  <a:srgbClr val="FFFFFF"/>
                </a:solidFill>
              </a:rPr>
              <a:t>林前，</a:t>
            </a:r>
            <a:r>
              <a:rPr lang="en-US" sz="3200" b="1" dirty="0">
                <a:solidFill>
                  <a:srgbClr val="FFFFFF"/>
                </a:solidFill>
              </a:rPr>
              <a:t>11:30-32; </a:t>
            </a:r>
            <a:r>
              <a:rPr lang="zh-CN" altLang="en-US" sz="3200" b="1" dirty="0">
                <a:solidFill>
                  <a:srgbClr val="FFFFFF"/>
                </a:solidFill>
              </a:rPr>
              <a:t>希伯来书，</a:t>
            </a:r>
            <a:r>
              <a:rPr lang="en-US" sz="3200" b="1" dirty="0">
                <a:solidFill>
                  <a:srgbClr val="FFFFFF"/>
                </a:solidFill>
              </a:rPr>
              <a:t>12:3-13), </a:t>
            </a:r>
          </a:p>
          <a:p>
            <a:pPr marL="514194" lvl="4" indent="-514194" algn="l" defTabSz="457035">
              <a:buFont typeface="+mj-lt"/>
              <a:buAutoNum type="arabicPeriod"/>
            </a:pPr>
            <a:r>
              <a:rPr lang="zh-CN" altLang="en-US" sz="3200" b="1" dirty="0">
                <a:solidFill>
                  <a:srgbClr val="FFFF00"/>
                </a:solidFill>
              </a:rPr>
              <a:t>预防，警戒</a:t>
            </a:r>
            <a:r>
              <a:rPr lang="en-US" sz="3200" b="1" dirty="0">
                <a:solidFill>
                  <a:srgbClr val="FFFFFF"/>
                </a:solidFill>
              </a:rPr>
              <a:t> (</a:t>
            </a:r>
            <a:r>
              <a:rPr lang="zh-CN" altLang="en-US" sz="3200" b="1" dirty="0">
                <a:solidFill>
                  <a:srgbClr val="FFFFFF"/>
                </a:solidFill>
              </a:rPr>
              <a:t>保罗身上的刺</a:t>
            </a:r>
            <a:r>
              <a:rPr lang="en-US" sz="3200" b="1" dirty="0">
                <a:solidFill>
                  <a:srgbClr val="FFFFFF"/>
                </a:solidFill>
              </a:rPr>
              <a:t>, </a:t>
            </a:r>
            <a:r>
              <a:rPr lang="zh-CN" altLang="en-US" sz="3200" b="1" dirty="0">
                <a:solidFill>
                  <a:srgbClr val="FFFFFF"/>
                </a:solidFill>
              </a:rPr>
              <a:t>林后</a:t>
            </a:r>
            <a:r>
              <a:rPr lang="en-US" sz="3200" b="1" dirty="0">
                <a:solidFill>
                  <a:srgbClr val="FFFFFF"/>
                </a:solidFill>
              </a:rPr>
              <a:t>12:7), </a:t>
            </a:r>
          </a:p>
          <a:p>
            <a:pPr marL="514194" lvl="4" indent="-514194" algn="l" defTabSz="457035">
              <a:buFont typeface="+mj-lt"/>
              <a:buAutoNum type="arabicPeriod"/>
            </a:pPr>
            <a:r>
              <a:rPr lang="zh-CN" altLang="en-US" sz="3200" b="1" dirty="0">
                <a:solidFill>
                  <a:srgbClr val="FFFF00"/>
                </a:solidFill>
              </a:rPr>
              <a:t>学习顺服</a:t>
            </a:r>
            <a:r>
              <a:rPr lang="en-US" sz="3200" b="1" dirty="0">
                <a:solidFill>
                  <a:srgbClr val="FFFF00"/>
                </a:solidFill>
              </a:rPr>
              <a:t> </a:t>
            </a:r>
            <a:r>
              <a:rPr lang="en-US" sz="3200" b="1" dirty="0">
                <a:solidFill>
                  <a:srgbClr val="FFFFFF"/>
                </a:solidFill>
              </a:rPr>
              <a:t>(</a:t>
            </a:r>
            <a:r>
              <a:rPr lang="zh-CN" altLang="en-US" sz="3200" b="1" dirty="0">
                <a:solidFill>
                  <a:srgbClr val="FFFFFF"/>
                </a:solidFill>
              </a:rPr>
              <a:t>基督受苦，希伯来书</a:t>
            </a:r>
            <a:r>
              <a:rPr lang="en-US" sz="3200" b="1" dirty="0">
                <a:solidFill>
                  <a:srgbClr val="FFFFFF"/>
                </a:solidFill>
              </a:rPr>
              <a:t>. 5:8; </a:t>
            </a:r>
            <a:r>
              <a:rPr lang="zh-CN" altLang="en-US" sz="3200" b="1" dirty="0">
                <a:solidFill>
                  <a:srgbClr val="FFFFFF"/>
                </a:solidFill>
              </a:rPr>
              <a:t>罗马书</a:t>
            </a:r>
            <a:r>
              <a:rPr lang="en-US" sz="3200" b="1" dirty="0">
                <a:solidFill>
                  <a:srgbClr val="FFFFFF"/>
                </a:solidFill>
              </a:rPr>
              <a:t>. 5:3-5), or </a:t>
            </a:r>
          </a:p>
          <a:p>
            <a:pPr marL="514194" lvl="4" indent="-514194" algn="l" defTabSz="457035">
              <a:buFont typeface="+mj-lt"/>
              <a:buAutoNum type="arabicPeriod"/>
            </a:pPr>
            <a:r>
              <a:rPr lang="zh-CN" altLang="en-US" sz="3200" b="1" dirty="0">
                <a:solidFill>
                  <a:srgbClr val="FFFF00"/>
                </a:solidFill>
              </a:rPr>
              <a:t>为基督作更好的见证 </a:t>
            </a:r>
            <a:r>
              <a:rPr lang="en-US" sz="3200" b="1" dirty="0">
                <a:solidFill>
                  <a:srgbClr val="FFFFFF"/>
                </a:solidFill>
              </a:rPr>
              <a:t>(</a:t>
            </a:r>
            <a:r>
              <a:rPr lang="zh-CN" altLang="en-US" sz="3200" b="1" dirty="0">
                <a:solidFill>
                  <a:srgbClr val="FFFFFF"/>
                </a:solidFill>
              </a:rPr>
              <a:t>使徒行传</a:t>
            </a:r>
            <a:r>
              <a:rPr lang="en-US" sz="3200" b="1" dirty="0">
                <a:solidFill>
                  <a:srgbClr val="FFFFFF"/>
                </a:solidFill>
              </a:rPr>
              <a:t>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latin typeface="Arial" charset="0"/>
                <a:ea typeface="ＭＳ Ｐゴシック" charset="0"/>
              </a:rPr>
              <a:t>约翰 </a:t>
            </a:r>
            <a:r>
              <a:rPr lang="en-US" altLang="zh-CN"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沃尔伍德</a:t>
            </a:r>
            <a:r>
              <a:rPr lang="en-US" sz="2000" b="1" dirty="0">
                <a:solidFill>
                  <a:srgbClr val="FFFFFF"/>
                </a:solidFill>
                <a:latin typeface="Arial" charset="0"/>
                <a:ea typeface="ＭＳ Ｐゴシック" charset="0"/>
              </a:rPr>
              <a:t>John Walvoord, “</a:t>
            </a:r>
            <a:r>
              <a:rPr lang="zh-CN" altLang="en-US" sz="2000" b="1" dirty="0">
                <a:solidFill>
                  <a:srgbClr val="FFFFFF"/>
                </a:solidFill>
                <a:latin typeface="Arial" charset="0"/>
                <a:ea typeface="ＭＳ Ｐゴシック" charset="0"/>
              </a:rPr>
              <a:t>启示录</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选自</a:t>
            </a:r>
            <a:r>
              <a:rPr lang="en-US" altLang="zh-CN" sz="2000" b="1" dirty="0">
                <a:solidFill>
                  <a:srgbClr val="FFFFFF"/>
                </a:solidFill>
                <a:latin typeface="Arial" charset="0"/>
                <a:ea typeface="ＭＳ Ｐゴシック" charset="0"/>
              </a:rPr>
              <a:t>《</a:t>
            </a:r>
            <a:r>
              <a:rPr lang="zh-CN" altLang="en-US" sz="2000" b="1" dirty="0">
                <a:solidFill>
                  <a:srgbClr val="FFFFFF"/>
                </a:solidFill>
                <a:latin typeface="Arial" charset="0"/>
                <a:ea typeface="ＭＳ Ｐゴシック" charset="0"/>
              </a:rPr>
              <a:t>圣经知识注释书</a:t>
            </a:r>
            <a:r>
              <a:rPr lang="en-US" altLang="zh-CN" sz="2000" b="1" dirty="0">
                <a:solidFill>
                  <a:srgbClr val="FFFFFF"/>
                </a:solidFill>
                <a:latin typeface="Arial" charset="0"/>
                <a:ea typeface="ＭＳ Ｐゴシック" charset="0"/>
              </a:rPr>
              <a:t>》</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第</a:t>
            </a:r>
            <a:r>
              <a:rPr lang="en-US" sz="2000" b="1" dirty="0">
                <a:solidFill>
                  <a:srgbClr val="FFFFFF"/>
                </a:solidFill>
                <a:latin typeface="Arial" charset="0"/>
                <a:ea typeface="ＭＳ Ｐゴシック" charset="0"/>
              </a:rPr>
              <a:t>2</a:t>
            </a:r>
            <a:r>
              <a:rPr lang="zh-CN" altLang="en-US" sz="2000" b="1" dirty="0">
                <a:solidFill>
                  <a:srgbClr val="FFFFFF"/>
                </a:solidFill>
                <a:latin typeface="Arial" charset="0"/>
                <a:ea typeface="ＭＳ Ｐゴシック" charset="0"/>
              </a:rPr>
              <a:t>卷</a:t>
            </a:r>
            <a:r>
              <a:rPr lang="en-US" sz="2000" b="1" dirty="0">
                <a:solidFill>
                  <a:srgbClr val="FFFFFF"/>
                </a:solidFill>
                <a:latin typeface="Arial" charset="0"/>
                <a:ea typeface="ＭＳ Ｐゴシック" charset="0"/>
              </a:rPr>
              <a:t>935</a:t>
            </a:r>
            <a:r>
              <a:rPr lang="zh-CN" altLang="en-US" sz="2000" b="1" dirty="0">
                <a:solidFill>
                  <a:srgbClr val="FFFFFF"/>
                </a:solidFill>
                <a:latin typeface="Arial" charset="0"/>
                <a:ea typeface="ＭＳ Ｐゴシック" charset="0"/>
              </a:rPr>
              <a:t>页</a:t>
            </a:r>
            <a:endParaRPr lang="en-US" sz="2000" b="1" dirty="0">
              <a:solidFill>
                <a:srgbClr val="FFFFFF"/>
              </a:solidFill>
              <a:latin typeface="Arial" charset="0"/>
              <a:ea typeface="ＭＳ Ｐゴシック"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latin typeface="Arial" charset="0"/>
                <a:ea typeface="ＭＳ Ｐゴシック" charset="0"/>
              </a:rPr>
              <a:t>受苦的原因</a:t>
            </a:r>
            <a:endParaRPr lang="en-US" sz="5400" b="1" dirty="0">
              <a:effectLst/>
              <a:latin typeface="Arial" charset="0"/>
              <a:ea typeface="ＭＳ Ｐゴシック" charset="0"/>
            </a:endParaRPr>
          </a:p>
        </p:txBody>
      </p:sp>
    </p:spTree>
    <p:extLst>
      <p:ext uri="{BB962C8B-B14F-4D97-AF65-F5344CB8AC3E}">
        <p14:creationId xmlns:p14="http://schemas.microsoft.com/office/powerpoint/2010/main" val="501195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zh-CN" altLang="en-US" sz="5400" dirty="0"/>
              <a:t>耶稣感觉得到你的痛苦</a:t>
            </a:r>
            <a:r>
              <a:rPr lang="en-US" sz="5400" dirty="0"/>
              <a:t>.</a:t>
            </a:r>
          </a:p>
        </p:txBody>
      </p:sp>
    </p:spTree>
    <p:extLst>
      <p:ext uri="{BB962C8B-B14F-4D97-AF65-F5344CB8AC3E}">
        <p14:creationId xmlns:p14="http://schemas.microsoft.com/office/powerpoint/2010/main" val="3618856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6400866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solidFill>
                  <a:schemeClr val="bg1"/>
                </a:solidFill>
                <a:latin typeface="Arial" charset="0"/>
                <a:ea typeface="Osaka" charset="0"/>
                <a:cs typeface="Osaka" charset="0"/>
              </a:rPr>
              <a:t>不要</a:t>
            </a:r>
            <a:r>
              <a:rPr lang="zh-CN" altLang="en-US" b="1" dirty="0">
                <a:solidFill>
                  <a:srgbClr val="FFFF00"/>
                </a:solidFill>
                <a:latin typeface="Arial" charset="0"/>
                <a:ea typeface="Osaka" charset="0"/>
                <a:cs typeface="Osaka" charset="0"/>
              </a:rPr>
              <a:t>害怕</a:t>
            </a:r>
            <a:r>
              <a:rPr lang="zh-CN" altLang="en-US" b="1" dirty="0">
                <a:solidFill>
                  <a:schemeClr val="bg1"/>
                </a:solidFill>
                <a:latin typeface="Arial" charset="0"/>
                <a:ea typeface="Osaka" charset="0"/>
                <a:cs typeface="Osaka" charset="0"/>
              </a:rPr>
              <a:t>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2024138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419861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忙碌却</a:t>
            </a:r>
            <a:r>
              <a:rPr lang="zh-SG" altLang="en-US" b="1" dirty="0">
                <a:solidFill>
                  <a:schemeClr val="bg1"/>
                </a:solidFill>
                <a:effectLst>
                  <a:outerShdw blurRad="38100" dist="38100" dir="2700000" algn="tl">
                    <a:srgbClr val="000000">
                      <a:alpha val="43137"/>
                    </a:srgbClr>
                  </a:outerShdw>
                </a:effectLst>
                <a:latin typeface="Arial"/>
                <a:cs typeface="Arial"/>
              </a:rPr>
              <a:t>倒退</a:t>
            </a:r>
            <a:r>
              <a:rPr lang="en-US" b="1" dirty="0">
                <a:solidFill>
                  <a:schemeClr val="bg1"/>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豪华</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微温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与众不同</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却死</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继续</a:t>
            </a:r>
            <a:r>
              <a:rPr lang="zh-CN" alt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妥协</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使徒</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时代</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唯物主义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改革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君士坦丁堡</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zh-CN" altLang="en-US" b="1" dirty="0">
                <a:effectLst>
                  <a:glow rad="139700">
                    <a:schemeClr val="tx2"/>
                  </a:glow>
                </a:effectLst>
                <a:latin typeface="Arial" charset="0"/>
                <a:ea typeface="ＭＳ Ｐゴシック" charset="0"/>
              </a:rPr>
              <a:t>谁更惧怕</a:t>
            </a:r>
            <a:r>
              <a:rPr lang="en-US" b="1" dirty="0">
                <a:solidFill>
                  <a:schemeClr val="bg1"/>
                </a:solidFill>
                <a:effectLst>
                  <a:glow rad="139700">
                    <a:schemeClr val="tx2"/>
                  </a:glow>
                </a:effectLst>
                <a:latin typeface="Arial" charset="0"/>
                <a:ea typeface="ＭＳ Ｐゴシック" charset="0"/>
              </a:rPr>
              <a:t>?</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迫害者</a:t>
              </a:r>
              <a:r>
                <a:rPr lang="en-US" sz="4400" b="1" dirty="0">
                  <a:solidFill>
                    <a:srgbClr val="FFFFFF"/>
                  </a:solidFill>
                  <a:effectLst>
                    <a:glow rad="139700">
                      <a:srgbClr val="000000"/>
                    </a:glow>
                  </a:effectLst>
                  <a:latin typeface="Arial" charset="0"/>
                  <a:cs typeface="Arial" charset="0"/>
                </a:rPr>
                <a:t>?</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受害者</a:t>
              </a:r>
              <a:r>
                <a:rPr lang="en-US" sz="4400" b="1" dirty="0">
                  <a:solidFill>
                    <a:srgbClr val="FFFFFF"/>
                  </a:solidFill>
                  <a:effectLst>
                    <a:glow rad="139700">
                      <a:srgbClr val="000000"/>
                    </a:glow>
                  </a:effectLst>
                  <a:latin typeface="Arial" charset="0"/>
                  <a:cs typeface="Arial" charset="0"/>
                </a:rPr>
                <a:t>?</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8388424"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a:solidFill>
                  <a:srgbClr val="FFFFFF"/>
                </a:solidFill>
                <a:effectLst>
                  <a:glow rad="139700">
                    <a:srgbClr val="000000"/>
                  </a:glow>
                </a:effectLst>
                <a:latin typeface="Arial" charset="0"/>
                <a:ea typeface="ＭＳ Ｐゴシック" charset="0"/>
              </a:rPr>
              <a:t>“</a:t>
            </a:r>
            <a:r>
              <a:rPr lang="zh-CN" altLang="en-US" b="1" dirty="0">
                <a:solidFill>
                  <a:srgbClr val="FFFFFF"/>
                </a:solidFill>
                <a:effectLst>
                  <a:glow rad="139700">
                    <a:srgbClr val="000000"/>
                  </a:glow>
                </a:effectLst>
                <a:latin typeface="Arial" charset="0"/>
                <a:ea typeface="ＭＳ Ｐゴシック" charset="0"/>
              </a:rPr>
              <a:t>不要怕人的威吓，也不要惊慌</a:t>
            </a:r>
            <a:r>
              <a:rPr lang="en-US" b="1" dirty="0">
                <a:solidFill>
                  <a:srgbClr val="FFFFFF"/>
                </a:solidFill>
                <a:effectLst>
                  <a:glow rad="139700">
                    <a:srgbClr val="000000"/>
                  </a:glow>
                </a:effectLst>
                <a:latin typeface="Arial" charset="0"/>
                <a:ea typeface="ＭＳ Ｐゴシック" charset="0"/>
              </a:rPr>
              <a:t>” </a:t>
            </a:r>
          </a:p>
          <a:p>
            <a:pPr defTabSz="914400"/>
            <a:r>
              <a:rPr lang="zh-CN" altLang="en-US" b="1" dirty="0">
                <a:solidFill>
                  <a:srgbClr val="FFFFFF"/>
                </a:solidFill>
                <a:effectLst>
                  <a:glow rad="139700">
                    <a:srgbClr val="000000"/>
                  </a:glow>
                </a:effectLst>
                <a:latin typeface="Arial" charset="0"/>
                <a:ea typeface="ＭＳ Ｐゴシック" charset="0"/>
              </a:rPr>
              <a:t>（彼得前书</a:t>
            </a:r>
            <a:r>
              <a:rPr lang="en-US" b="1" dirty="0">
                <a:solidFill>
                  <a:srgbClr val="FFFFFF"/>
                </a:solidFill>
                <a:effectLst>
                  <a:glow rad="139700">
                    <a:srgbClr val="000000"/>
                  </a:glow>
                </a:effectLst>
                <a:latin typeface="Arial" charset="0"/>
                <a:ea typeface="ＭＳ Ｐゴシック" charset="0"/>
              </a:rPr>
              <a:t> 3:</a:t>
            </a:r>
            <a:r>
              <a:rPr lang="en-US" altLang="zh-CN" b="1" dirty="0">
                <a:solidFill>
                  <a:srgbClr val="FFFFFF"/>
                </a:solidFill>
                <a:effectLst>
                  <a:glow rad="139700">
                    <a:srgbClr val="000000"/>
                  </a:glow>
                </a:effectLst>
                <a:latin typeface="Arial" charset="0"/>
                <a:ea typeface="ＭＳ Ｐゴシック" charset="0"/>
              </a:rPr>
              <a:t>1</a:t>
            </a:r>
            <a:r>
              <a:rPr lang="en-US" b="1" dirty="0">
                <a:solidFill>
                  <a:srgbClr val="FFFFFF"/>
                </a:solidFill>
                <a:effectLst>
                  <a:glow rad="139700">
                    <a:srgbClr val="000000"/>
                  </a:glow>
                </a:effectLst>
                <a:latin typeface="Arial" charset="0"/>
                <a:ea typeface="ＭＳ Ｐゴシック" charset="0"/>
              </a:rPr>
              <a:t>4b)</a:t>
            </a:r>
          </a:p>
        </p:txBody>
      </p:sp>
    </p:spTree>
    <p:extLst>
      <p:ext uri="{BB962C8B-B14F-4D97-AF65-F5344CB8AC3E}">
        <p14:creationId xmlns:p14="http://schemas.microsoft.com/office/powerpoint/2010/main" val="303542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给予的</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Tree>
    <p:extLst>
      <p:ext uri="{BB962C8B-B14F-4D97-AF65-F5344CB8AC3E}">
        <p14:creationId xmlns:p14="http://schemas.microsoft.com/office/powerpoint/2010/main" val="1317573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回应</a:t>
            </a:r>
            <a:endParaRPr lang="en-US" sz="5400" b="1" dirty="0">
              <a:solidFill>
                <a:srgbClr val="FFFFFF"/>
              </a:solidFill>
              <a:effectLst>
                <a:glow rad="241300">
                  <a:srgbClr val="000000"/>
                </a:glow>
              </a:effectLst>
              <a:latin typeface="Arial" charset="0"/>
              <a:ea typeface="ＭＳ Ｐゴシック" charset="0"/>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200" b="1" dirty="0">
                <a:solidFill>
                  <a:srgbClr val="FFFFFF"/>
                </a:solidFill>
                <a:effectLst>
                  <a:glow rad="241300">
                    <a:srgbClr val="000000"/>
                  </a:glow>
                </a:effectLst>
                <a:latin typeface="Arial" charset="0"/>
                <a:ea typeface="ＭＳ Ｐゴシック" charset="0"/>
              </a:rPr>
              <a:t>献身在白沙瓦（巴基斯坦城市）冲突</a:t>
            </a:r>
            <a:endParaRPr lang="en-US" altLang="zh-CN" sz="3200" b="1" dirty="0">
              <a:solidFill>
                <a:srgbClr val="FFFFFF"/>
              </a:solidFill>
              <a:effectLst>
                <a:glow rad="241300">
                  <a:srgbClr val="000000"/>
                </a:glow>
              </a:effectLst>
              <a:latin typeface="Arial" charset="0"/>
              <a:ea typeface="ＭＳ Ｐゴシック" charset="0"/>
            </a:endParaRPr>
          </a:p>
          <a:p>
            <a:pPr defTabSz="457035"/>
            <a:r>
              <a:rPr lang="zh-CN" altLang="en-US" sz="3200" b="1" dirty="0">
                <a:solidFill>
                  <a:srgbClr val="FFFFFF"/>
                </a:solidFill>
                <a:effectLst>
                  <a:glow rad="241300">
                    <a:srgbClr val="000000"/>
                  </a:glow>
                </a:effectLst>
                <a:latin typeface="Arial" charset="0"/>
                <a:ea typeface="ＭＳ Ｐゴシック" charset="0"/>
              </a:rPr>
              <a:t>中牺牲的“全体圣徒教会”的烈士们</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800" b="1" dirty="0">
                <a:solidFill>
                  <a:srgbClr val="FFFFFF"/>
                </a:solidFill>
                <a:effectLst>
                  <a:glow rad="241300">
                    <a:srgbClr val="000000"/>
                  </a:glow>
                </a:effectLst>
                <a:latin typeface="Arial" charset="0"/>
                <a:ea typeface="ＭＳ Ｐゴシック" charset="0"/>
              </a:rPr>
              <a:t>没人能动摇他们，他们也不惧怕颤抖。</a:t>
            </a:r>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31986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220717"/>
            <a:ext cx="9144000" cy="119817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241300">
                    <a:srgbClr val="000000"/>
                  </a:glow>
                </a:effectLst>
                <a:latin typeface="Arial" charset="0"/>
                <a:ea typeface="ＭＳ Ｐゴシック" charset="0"/>
              </a:rPr>
              <a:t>反应可能源自惧怕</a:t>
            </a:r>
            <a:endParaRPr lang="en-US" sz="48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163174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139559"/>
            <a:ext cx="9144000" cy="1419807"/>
          </a:xfrm>
          <a:noFill/>
          <a:ln>
            <a:noFill/>
          </a:ln>
        </p:spPr>
        <p:txBody>
          <a:bodyPr vert="horz" wrap="square" lIns="91407" tIns="45704" rIns="91407" bIns="45704" numCol="1" anchor="ctr" anchorCtr="0" compatLnSpc="1">
            <a:prstTxWarp prst="textNoShape">
              <a:avLst/>
            </a:prstTxWarp>
          </a:bodyPr>
          <a:lstStyle/>
          <a:p>
            <a:r>
              <a:rPr lang="zh-CN" altLang="en-US" b="1" dirty="0">
                <a:effectLst>
                  <a:glow rad="241300">
                    <a:schemeClr val="tx1"/>
                  </a:glow>
                </a:effectLst>
                <a:latin typeface="Arial" charset="0"/>
                <a:ea typeface="ＭＳ Ｐゴシック" charset="0"/>
              </a:rPr>
              <a:t>印度基督徒呼吁终止</a:t>
            </a:r>
            <a:br>
              <a:rPr lang="en-US" altLang="zh-CN" b="1" dirty="0">
                <a:effectLst>
                  <a:glow rad="241300">
                    <a:schemeClr val="tx1"/>
                  </a:glow>
                </a:effectLst>
                <a:latin typeface="Arial" charset="0"/>
                <a:ea typeface="ＭＳ Ｐゴシック" charset="0"/>
              </a:rPr>
            </a:br>
            <a:r>
              <a:rPr lang="zh-CN" altLang="en-US" b="1" dirty="0">
                <a:effectLst>
                  <a:glow rad="241300">
                    <a:schemeClr val="tx1"/>
                  </a:glow>
                </a:effectLst>
                <a:latin typeface="Arial" charset="0"/>
                <a:ea typeface="ＭＳ Ｐゴシック" charset="0"/>
              </a:rPr>
              <a:t>与巴基斯坦的关系</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政治反应</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589687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愤怒的反应</a:t>
            </a:r>
            <a:endParaRPr lang="en-US" sz="54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2896515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22509647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7858"/>
          </a:xfrm>
          <a:prstGeom prst="rect">
            <a:avLst/>
          </a:prstGeom>
          <a:solidFill>
            <a:srgbClr val="49E9FF"/>
          </a:solidFill>
        </p:spPr>
      </p:pic>
      <p:sp>
        <p:nvSpPr>
          <p:cNvPr id="3" name="Rectangle 2"/>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a:endParaRPr lang="en-US" dirty="0">
              <a:solidFill>
                <a:srgbClr val="000000"/>
              </a:solidFill>
              <a:latin typeface="Comic Sans MS" pitchFamily="-112" charset="0"/>
              <a:ea typeface="+mn-ea"/>
              <a:cs typeface="+mn-cs"/>
            </a:endParaRPr>
          </a:p>
          <a:p>
            <a:pPr defTabSz="914118"/>
            <a:endParaRPr lang="en-US" dirty="0">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a:off x="-2864" y="3922307"/>
            <a:ext cx="9144000" cy="980728"/>
          </a:xfrm>
          <a:noFill/>
          <a:ln>
            <a:noFill/>
          </a:ln>
        </p:spPr>
        <p:txBody>
          <a:bodyPr vert="horz" wrap="square" lIns="91407" tIns="45704" rIns="91407" bIns="45704" numCol="1" anchor="ctr" anchorCtr="0" compatLnSpc="1">
            <a:prstTxWarp prst="textNoShape">
              <a:avLst/>
            </a:prstTxWarp>
          </a:bodyPr>
          <a:lstStyle/>
          <a:p>
            <a:r>
              <a:rPr lang="zh-CN" altLang="en-US" sz="4800" b="1" dirty="0">
                <a:effectLst>
                  <a:glow rad="241300">
                    <a:schemeClr val="tx1"/>
                  </a:glow>
                </a:effectLst>
                <a:latin typeface="Arial" charset="0"/>
                <a:ea typeface="ＭＳ Ｐゴシック" charset="0"/>
              </a:rPr>
              <a:t>我们的反应</a:t>
            </a:r>
            <a:endParaRPr lang="en-US" sz="4800" b="1" dirty="0">
              <a:effectLst>
                <a:glow rad="241300">
                  <a:schemeClr val="tx1"/>
                </a:glow>
              </a:effectLst>
              <a:latin typeface="Arial" charset="0"/>
              <a:ea typeface="ＭＳ Ｐゴシック" charset="0"/>
            </a:endParaRPr>
          </a:p>
        </p:txBody>
      </p:sp>
      <p:sp>
        <p:nvSpPr>
          <p:cNvPr id="5" name="Rectangle 2"/>
          <p:cNvSpPr txBox="1">
            <a:spLocks noChangeArrowheads="1"/>
          </p:cNvSpPr>
          <p:nvPr/>
        </p:nvSpPr>
        <p:spPr bwMode="auto">
          <a:xfrm>
            <a:off x="0" y="3105807"/>
            <a:ext cx="9144000" cy="942514"/>
          </a:xfrm>
          <a:prstGeom prst="rect">
            <a:avLst/>
          </a:prstGeom>
          <a:solidFill>
            <a:srgbClr val="49E9FF"/>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000000"/>
                </a:solidFill>
                <a:latin typeface="Arial" charset="0"/>
                <a:ea typeface="ＭＳ Ｐゴシック" charset="0"/>
              </a:rPr>
              <a:t>如果一个肢体受苦</a:t>
            </a:r>
            <a:r>
              <a:rPr lang="en-US" altLang="zh-CN" sz="6000" b="1" dirty="0">
                <a:solidFill>
                  <a:srgbClr val="000000"/>
                </a:solidFill>
                <a:latin typeface="Arial" charset="0"/>
                <a:ea typeface="ＭＳ Ｐゴシック" charset="0"/>
              </a:rPr>
              <a:t>…</a:t>
            </a:r>
            <a:endParaRPr lang="en-US" sz="6000" b="1" dirty="0">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621717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zh-CN" altLang="en-US" sz="6600" b="1" dirty="0">
                <a:effectLst>
                  <a:glow rad="241300">
                    <a:schemeClr val="tx1"/>
                  </a:glow>
                </a:effectLst>
                <a:latin typeface="Arial" charset="0"/>
                <a:ea typeface="ＭＳ Ｐゴシック" charset="0"/>
              </a:rPr>
              <a:t>现在你愿意承认对受苦的畏惧吗？</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220526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9548304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“过去派”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 “历史派”</a:t>
            </a:r>
            <a:r>
              <a:rPr lang="en-US" altLang="zh-CN" sz="2800" b="1" dirty="0">
                <a:solidFill>
                  <a:schemeClr val="bg1"/>
                </a:solidFill>
                <a:effectLst>
                  <a:outerShdw blurRad="38100" dist="38100" dir="2700000" algn="tl">
                    <a:srgbClr val="000000">
                      <a:alpha val="43137"/>
                    </a:srgbClr>
                  </a:outerShdw>
                </a:effectLst>
                <a:latin typeface="Arial"/>
                <a:cs typeface="Arial"/>
              </a:rPr>
              <a:t>-</a:t>
            </a:r>
            <a:r>
              <a:rPr lang="zh-CN" altLang="en-US" sz="2800" b="1" dirty="0">
                <a:solidFill>
                  <a:schemeClr val="bg1"/>
                </a:solidFill>
                <a:effectLst>
                  <a:outerShdw blurRad="38100" dist="38100" dir="2700000" algn="tl">
                    <a:srgbClr val="000000">
                      <a:alpha val="43137"/>
                    </a:srgbClr>
                  </a:outerShdw>
                </a:effectLst>
                <a:latin typeface="Arial"/>
                <a:cs typeface="Arial"/>
              </a:rPr>
              <a:t> </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代表派</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endParaRPr lang="en-US" sz="28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374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latin typeface="Arial" charset="0"/>
                <a:ea typeface="Osaka" charset="0"/>
                <a:cs typeface="Osaka" charset="0"/>
              </a:rPr>
              <a:t>不要害怕为基督受苦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30651560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zh-CN" altLang="en-US" sz="4800" b="1" dirty="0">
                <a:latin typeface="Arial" charset="0"/>
                <a:ea typeface="Osaka" charset="0"/>
                <a:cs typeface="Osaka" charset="0"/>
              </a:rPr>
              <a:t>苦难中要忠心</a:t>
            </a:r>
            <a:r>
              <a:rPr lang="en-US" sz="4800" b="1" dirty="0"/>
              <a:t>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1195148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78144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8541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zh-TW" altLang="en-US" sz="3600" b="1" dirty="0">
                <a:ea typeface="ＭＳ Ｐゴシック" charset="0"/>
              </a:rPr>
              <a:t>启示录 </a:t>
            </a:r>
            <a:r>
              <a:rPr lang="en-US" altLang="ja-JP" sz="3600" b="1" dirty="0">
                <a:ea typeface="ＭＳ Ｐゴシック" charset="0"/>
              </a:rPr>
              <a:t>: </a:t>
            </a:r>
            <a:r>
              <a:rPr lang="zh-TW" altLang="en-US" sz="3600" b="1" dirty="0">
                <a:ea typeface="ＭＳ Ｐゴシック" charset="0"/>
              </a:rPr>
              <a:t>痛苦 却坚定</a:t>
            </a:r>
            <a:endParaRPr lang="en-US" sz="3600" b="1" dirty="0">
              <a:ea typeface="ＭＳ Ｐゴシック"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ea typeface="ＭＳ Ｐゴシック" charset="0"/>
              </a:rPr>
              <a:t>"</a:t>
            </a:r>
            <a:r>
              <a:rPr lang="zh-TW" altLang="en-US" sz="3200" b="1" dirty="0">
                <a:solidFill>
                  <a:srgbClr val="FFFFFF"/>
                </a:solidFill>
                <a:effectLst>
                  <a:glow rad="165100">
                    <a:srgbClr val="000000"/>
                  </a:glow>
                </a:effectLst>
                <a:ea typeface="ＭＳ Ｐゴシック" charset="0"/>
              </a:rPr>
              <a:t>看哪！ 魔鬼将要把你们中间几个人下在监里， 叫你们受试炼， 你们要受患难十天</a:t>
            </a:r>
            <a:r>
              <a:rPr lang="en-US" altLang="ja-JP" sz="3200" b="1" dirty="0">
                <a:solidFill>
                  <a:srgbClr val="FFFFFF"/>
                </a:solidFill>
                <a:effectLst>
                  <a:glow rad="165100">
                    <a:srgbClr val="000000"/>
                  </a:glow>
                </a:effectLst>
                <a:ea typeface="ＭＳ Ｐゴシック" charset="0"/>
              </a:rPr>
              <a:t>" (2:10c)</a:t>
            </a:r>
            <a:endParaRPr lang="en-US" sz="3200" b="1" dirty="0">
              <a:solidFill>
                <a:srgbClr val="FFFFFF"/>
              </a:solidFill>
              <a:effectLst>
                <a:glow rad="165100">
                  <a:srgbClr val="000000"/>
                </a:glow>
              </a:effectLst>
              <a:ea typeface="ＭＳ Ｐゴシック" charset="0"/>
            </a:endParaRPr>
          </a:p>
        </p:txBody>
      </p:sp>
    </p:spTree>
    <p:extLst>
      <p:ext uri="{BB962C8B-B14F-4D97-AF65-F5344CB8AC3E}">
        <p14:creationId xmlns:p14="http://schemas.microsoft.com/office/powerpoint/2010/main" val="3495601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309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0" y="158282"/>
            <a:ext cx="9144000" cy="1110478"/>
          </a:xfrm>
        </p:spPr>
        <p:txBody>
          <a:bodyPr/>
          <a:lstStyle/>
          <a:p>
            <a:r>
              <a:rPr lang="zh-SG" altLang="en-US" sz="3600" b="1" dirty="0">
                <a:latin typeface="Chalkduster"/>
                <a:ea typeface="ＭＳ Ｐゴシック" charset="0"/>
                <a:cs typeface="Chalkduster"/>
              </a:rPr>
              <a:t>士 每 拿 </a:t>
            </a:r>
            <a:r>
              <a:rPr lang="en-US" altLang="ja-JP" sz="3600" b="1" dirty="0">
                <a:latin typeface="Chalkduster"/>
                <a:ea typeface="ＭＳ Ｐゴシック" charset="0"/>
                <a:cs typeface="Chalkduster"/>
              </a:rPr>
              <a:t>: </a:t>
            </a:r>
            <a:r>
              <a:rPr lang="zh-SG" altLang="en-US" sz="3600" b="1" dirty="0">
                <a:latin typeface="Chalkduster"/>
                <a:ea typeface="ＭＳ Ｐゴシック" charset="0"/>
                <a:cs typeface="Chalkduster"/>
              </a:rPr>
              <a:t>痛苦</a:t>
            </a:r>
            <a:r>
              <a:rPr lang="zh-CN" altLang="en-US" sz="3600" b="1" dirty="0">
                <a:latin typeface="Chalkduster"/>
                <a:ea typeface="ＭＳ Ｐゴシック" charset="0"/>
                <a:cs typeface="Chalkduster"/>
              </a:rPr>
              <a:t>却坚定</a:t>
            </a:r>
            <a:endParaRPr lang="en-US" sz="3600" b="1" dirty="0">
              <a:latin typeface="Chalkduster"/>
              <a:ea typeface="ＭＳ Ｐゴシック" charset="0"/>
              <a:cs typeface="Chalkduster"/>
            </a:endParaRPr>
          </a:p>
        </p:txBody>
      </p:sp>
      <p:pic>
        <p:nvPicPr>
          <p:cNvPr id="2" name="Picture 1" descr="rev 2 martr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8646"/>
            <a:ext cx="9144000" cy="5556738"/>
          </a:xfrm>
          <a:prstGeom prst="rect">
            <a:avLst/>
          </a:prstGeom>
        </p:spPr>
      </p:pic>
      <p:sp>
        <p:nvSpPr>
          <p:cNvPr id="6" name="Rectangle 2"/>
          <p:cNvSpPr txBox="1">
            <a:spLocks noChangeArrowheads="1"/>
          </p:cNvSpPr>
          <p:nvPr/>
        </p:nvSpPr>
        <p:spPr bwMode="auto">
          <a:xfrm>
            <a:off x="3923928" y="5445224"/>
            <a:ext cx="5220072"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2400" b="1" dirty="0">
                <a:solidFill>
                  <a:schemeClr val="tx1"/>
                </a:solidFill>
                <a:latin typeface="Chalkduster"/>
                <a:ea typeface="ＭＳ Ｐゴシック" charset="0"/>
                <a:cs typeface="Chalkduster"/>
              </a:rPr>
              <a:t>“</a:t>
            </a:r>
            <a:r>
              <a:rPr lang="zh-CN" altLang="en-US" sz="2400" b="1" dirty="0">
                <a:solidFill>
                  <a:schemeClr val="tx1"/>
                </a:solidFill>
                <a:latin typeface="Chalkduster"/>
                <a:ea typeface="ＭＳ Ｐゴシック" charset="0"/>
                <a:cs typeface="Chalkduster"/>
              </a:rPr>
              <a:t>魔 鬼 要 把 你 们 中 间 几 个 人 下 在 监 里 ， 叫 你 们 被 试 炼 ， 你 们 必 受 患 难 十 日</a:t>
            </a:r>
            <a:r>
              <a:rPr lang="en-US" altLang="ja-JP" sz="2400" b="1" dirty="0">
                <a:solidFill>
                  <a:schemeClr val="tx1"/>
                </a:solidFill>
                <a:latin typeface="Chalkduster"/>
                <a:ea typeface="ＭＳ Ｐゴシック" charset="0"/>
                <a:cs typeface="Chalkduster"/>
              </a:rPr>
              <a:t>” (2:10b)</a:t>
            </a:r>
            <a:endParaRPr lang="en-US" sz="2400" b="1" dirty="0">
              <a:solidFill>
                <a:schemeClr val="tx1"/>
              </a:solidFill>
              <a:latin typeface="Chalkduster"/>
              <a:ea typeface="ＭＳ Ｐゴシック" charset="0"/>
              <a:cs typeface="Chalkduster"/>
            </a:endParaRPr>
          </a:p>
        </p:txBody>
      </p:sp>
    </p:spTree>
    <p:extLst>
      <p:ext uri="{BB962C8B-B14F-4D97-AF65-F5344CB8AC3E}">
        <p14:creationId xmlns:p14="http://schemas.microsoft.com/office/powerpoint/2010/main" val="2612484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SG" altLang="en-US" dirty="0">
                <a:latin typeface="Arial" charset="0"/>
                <a:ea typeface="Osaka" charset="0"/>
                <a:cs typeface="Osaka" charset="0"/>
              </a:rPr>
              <a:t>佩尔佩图阿</a:t>
            </a:r>
            <a:r>
              <a:rPr lang="en-US" altLang="zh-CN" dirty="0">
                <a:latin typeface="Arial" charset="0"/>
                <a:ea typeface="Osaka" charset="0"/>
                <a:cs typeface="Osaka" charset="0"/>
              </a:rPr>
              <a:t>-</a:t>
            </a:r>
            <a:r>
              <a:rPr lang="zh-SG" altLang="en-US" dirty="0">
                <a:latin typeface="Arial" charset="0"/>
                <a:ea typeface="Osaka" charset="0"/>
                <a:cs typeface="Osaka" charset="0"/>
              </a:rPr>
              <a:t>殉</a:t>
            </a:r>
            <a:r>
              <a:rPr lang="zh-CN" altLang="en-US" dirty="0">
                <a:latin typeface="Arial" charset="0"/>
                <a:ea typeface="Osaka" charset="0"/>
                <a:cs typeface="Osaka" charset="0"/>
              </a:rPr>
              <a:t>教</a:t>
            </a:r>
            <a:r>
              <a:rPr lang="en-US" altLang="ja-JP" dirty="0">
                <a:solidFill>
                  <a:schemeClr val="bg1"/>
                </a:solidFill>
                <a:latin typeface="Arial" charset="0"/>
                <a:ea typeface="Osaka" charset="0"/>
                <a:cs typeface="Osaka" charset="0"/>
              </a:rPr>
              <a:t> (</a:t>
            </a:r>
            <a:r>
              <a:rPr lang="en-US" altLang="ja-JP" sz="3600" dirty="0">
                <a:solidFill>
                  <a:schemeClr val="bg1"/>
                </a:solidFill>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737489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78144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631949" y="428624"/>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3374018" y="1304643"/>
              <a:ext cx="1887026" cy="1333500"/>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赐 给 你 那</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生 命 的 冠 冕</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9988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2163684"/>
          </a:xfrm>
        </p:spPr>
        <p:txBody>
          <a:bodyPr/>
          <a:lstStyle/>
          <a:p>
            <a:r>
              <a:rPr lang="en-US" b="1" u="sng" dirty="0">
                <a:solidFill>
                  <a:srgbClr val="FFFF00"/>
                </a:solidFill>
              </a:rPr>
              <a:t>ENDA</a:t>
            </a:r>
            <a:r>
              <a:rPr lang="zh-CN" altLang="en-US" b="1" u="sng" dirty="0">
                <a:solidFill>
                  <a:srgbClr val="FFFF00"/>
                </a:solidFill>
              </a:rPr>
              <a:t>（非歧视就业法案）</a:t>
            </a:r>
            <a:endParaRPr lang="en-US" b="1" u="sng" dirty="0">
              <a:solidFill>
                <a:srgbClr val="FFFF00"/>
              </a:solidFill>
            </a:endParaRPr>
          </a:p>
        </p:txBody>
      </p:sp>
      <p:sp>
        <p:nvSpPr>
          <p:cNvPr id="4" name="Title 1"/>
          <p:cNvSpPr txBox="1">
            <a:spLocks/>
          </p:cNvSpPr>
          <p:nvPr/>
        </p:nvSpPr>
        <p:spPr bwMode="auto">
          <a:xfrm>
            <a:off x="5168359" y="1702902"/>
            <a:ext cx="3942522" cy="5155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4000" b="1" dirty="0">
                <a:solidFill>
                  <a:srgbClr val="FFFF00"/>
                </a:solidFill>
              </a:rPr>
              <a:t>E</a:t>
            </a:r>
            <a:r>
              <a:rPr lang="en-US" sz="4000" b="1" dirty="0">
                <a:solidFill>
                  <a:srgbClr val="FFFFFF"/>
                </a:solidFill>
              </a:rPr>
              <a:t>mployment</a:t>
            </a:r>
            <a:r>
              <a:rPr lang="zh-CN" altLang="en-US" sz="4000" b="1" dirty="0">
                <a:solidFill>
                  <a:srgbClr val="FFFFFF"/>
                </a:solidFill>
              </a:rPr>
              <a:t>（就业）</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 </a:t>
            </a:r>
            <a:r>
              <a:rPr lang="zh-CN" altLang="en-US" sz="4000" b="1" dirty="0">
                <a:solidFill>
                  <a:srgbClr val="FFFFFF"/>
                </a:solidFill>
              </a:rPr>
              <a:t>（不受歧视）</a:t>
            </a:r>
            <a:br>
              <a:rPr lang="en-US" sz="4000" b="1" dirty="0">
                <a:solidFill>
                  <a:srgbClr val="FFFFFF"/>
                </a:solidFill>
              </a:rPr>
            </a:br>
            <a:r>
              <a:rPr lang="en-US" sz="4000" b="1" dirty="0">
                <a:solidFill>
                  <a:srgbClr val="FFFF00"/>
                </a:solidFill>
              </a:rPr>
              <a:t>A</a:t>
            </a:r>
            <a:r>
              <a:rPr lang="en-US" sz="4000" b="1" dirty="0">
                <a:solidFill>
                  <a:srgbClr val="FFFFFF"/>
                </a:solidFill>
              </a:rPr>
              <a:t>ct </a:t>
            </a:r>
            <a:r>
              <a:rPr lang="zh-CN" altLang="en-US" sz="4000" b="1" dirty="0">
                <a:solidFill>
                  <a:srgbClr val="FFFFFF"/>
                </a:solidFill>
              </a:rPr>
              <a:t>（法案）</a:t>
            </a:r>
            <a:endParaRPr lang="en-US" sz="4000" b="1" dirty="0">
              <a:solidFill>
                <a:srgbClr val="FFFFFF"/>
              </a:solidFill>
            </a:endParaRPr>
          </a:p>
        </p:txBody>
      </p:sp>
      <p:sp>
        <p:nvSpPr>
          <p:cNvPr id="5" name="Title 1"/>
          <p:cNvSpPr txBox="1">
            <a:spLocks/>
          </p:cNvSpPr>
          <p:nvPr/>
        </p:nvSpPr>
        <p:spPr bwMode="auto">
          <a:xfrm>
            <a:off x="441749" y="436628"/>
            <a:ext cx="4565126" cy="1111200"/>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FFFFFF"/>
                </a:solidFill>
              </a:rPr>
              <a:t>捍卫平等</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1056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grpSp>
        <p:nvGrpSpPr>
          <p:cNvPr id="7" name="Group 6">
            <a:extLst>
              <a:ext uri="{FF2B5EF4-FFF2-40B4-BE49-F238E27FC236}">
                <a16:creationId xmlns:a16="http://schemas.microsoft.com/office/drawing/2014/main" id="{0C9A55D0-71BD-674B-A552-B841AE2E1FB3}"/>
              </a:ext>
            </a:extLst>
          </p:cNvPr>
          <p:cNvGrpSpPr/>
          <p:nvPr/>
        </p:nvGrpSpPr>
        <p:grpSpPr>
          <a:xfrm>
            <a:off x="1231332" y="-1"/>
            <a:ext cx="6830391" cy="6830391"/>
            <a:chOff x="1231332" y="-1"/>
            <a:chExt cx="6830391" cy="6830391"/>
          </a:xfrm>
        </p:grpSpPr>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6" name="Title 1">
              <a:extLst>
                <a:ext uri="{FF2B5EF4-FFF2-40B4-BE49-F238E27FC236}">
                  <a16:creationId xmlns:a16="http://schemas.microsoft.com/office/drawing/2014/main" id="{0AE9C7A6-364D-6143-9090-74CD99559EB5}"/>
                </a:ext>
              </a:extLst>
            </p:cNvPr>
            <p:cNvSpPr txBox="1">
              <a:spLocks/>
            </p:cNvSpPr>
            <p:nvPr/>
          </p:nvSpPr>
          <p:spPr bwMode="auto">
            <a:xfrm>
              <a:off x="3311794" y="4114377"/>
              <a:ext cx="4725551" cy="1653524"/>
            </a:xfrm>
            <a:prstGeom prst="rect">
              <a:avLst/>
            </a:prstGeom>
            <a:solidFill>
              <a:srgbClr val="FFDFAE"/>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000000"/>
                </a:solidFill>
              </a:endParaRPr>
            </a:p>
          </p:txBody>
        </p:sp>
      </p:grpSp>
      <p:sp>
        <p:nvSpPr>
          <p:cNvPr id="4" name="Title 1"/>
          <p:cNvSpPr txBox="1">
            <a:spLocks/>
          </p:cNvSpPr>
          <p:nvPr/>
        </p:nvSpPr>
        <p:spPr bwMode="auto">
          <a:xfrm rot="173084">
            <a:off x="3297557" y="4301326"/>
            <a:ext cx="4725551" cy="165352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000000"/>
                </a:solidFill>
              </a:rPr>
              <a:t>结束</a:t>
            </a:r>
            <a:r>
              <a:rPr lang="en-US" sz="4000" b="1" dirty="0">
                <a:solidFill>
                  <a:srgbClr val="000000"/>
                </a:solidFill>
              </a:rPr>
              <a:t>(</a:t>
            </a:r>
            <a:r>
              <a:rPr lang="zh-CN" altLang="en-US" sz="4000" b="1" dirty="0">
                <a:solidFill>
                  <a:srgbClr val="000000"/>
                </a:solidFill>
              </a:rPr>
              <a:t>一个</a:t>
            </a:r>
            <a:r>
              <a:rPr lang="en-US" sz="4000" b="1" dirty="0">
                <a:solidFill>
                  <a:srgbClr val="000000"/>
                </a:solidFill>
              </a:rPr>
              <a:t>)</a:t>
            </a:r>
            <a:r>
              <a:rPr lang="zh-CN" altLang="en-US" sz="4000" b="1" dirty="0">
                <a:solidFill>
                  <a:srgbClr val="000000"/>
                </a:solidFill>
              </a:rPr>
              <a:t>合法歧视！</a:t>
            </a:r>
            <a:endParaRPr lang="en-US" sz="4000" b="1" dirty="0">
              <a:solidFill>
                <a:srgbClr val="000000"/>
              </a:solidFil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altLang="zh-CN"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2758890480"/>
      </p:ext>
    </p:extLst>
  </p:cSld>
  <p:clrMapOvr>
    <a:masterClrMapping/>
  </p:clrMapOvr>
</p:sld>
</file>

<file path=ppt/theme/_rels/theme21.xml.rels><?xml version="1.0" encoding="UTF-8" standalone="yes"?>
<Relationships xmlns="http://schemas.openxmlformats.org/package/2006/relationships"><Relationship Id="rId1" Type="http://schemas.openxmlformats.org/officeDocument/2006/relationships/image" Target="../media/image5.png"/></Relationships>
</file>

<file path=ppt/theme/_rels/theme23.xml.rels><?xml version="1.0" encoding="UTF-8" standalone="yes"?>
<Relationships xmlns="http://schemas.openxmlformats.org/package/2006/relationships"><Relationship Id="rId1" Type="http://schemas.openxmlformats.org/officeDocument/2006/relationships/image" Target="../media/image5.png"/></Relationships>
</file>

<file path=ppt/theme/_rels/theme24.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8.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9.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52567</TotalTime>
  <Words>12331</Words>
  <Application>Microsoft Macintosh PowerPoint</Application>
  <PresentationFormat>On-screen Show (4:3)</PresentationFormat>
  <Paragraphs>1628</Paragraphs>
  <Slides>219</Slides>
  <Notes>178</Notes>
  <HiddenSlides>10</HiddenSlides>
  <MMClips>2</MMClips>
  <ScaleCrop>false</ScaleCrop>
  <HeadingPairs>
    <vt:vector size="8" baseType="variant">
      <vt:variant>
        <vt:lpstr>Fonts Used</vt:lpstr>
      </vt:variant>
      <vt:variant>
        <vt:i4>32</vt:i4>
      </vt:variant>
      <vt:variant>
        <vt:lpstr>Theme</vt:lpstr>
      </vt:variant>
      <vt:variant>
        <vt:i4>40</vt:i4>
      </vt:variant>
      <vt:variant>
        <vt:lpstr>Embedded OLE Servers</vt:lpstr>
      </vt:variant>
      <vt:variant>
        <vt:i4>1</vt:i4>
      </vt:variant>
      <vt:variant>
        <vt:lpstr>Slide Titles</vt:lpstr>
      </vt:variant>
      <vt:variant>
        <vt:i4>219</vt:i4>
      </vt:variant>
    </vt:vector>
  </HeadingPairs>
  <TitlesOfParts>
    <vt:vector size="292" baseType="lpstr">
      <vt:lpstr>Alan Den</vt:lpstr>
      <vt:lpstr>Arial Bold</vt:lpstr>
      <vt:lpstr>KidTYPEPaint</vt:lpstr>
      <vt:lpstr>ＭＳ ゴシック</vt:lpstr>
      <vt:lpstr>ＭＳ Ｐゴシック</vt:lpstr>
      <vt:lpstr>NSimSun</vt:lpstr>
      <vt:lpstr>Paganini</vt:lpstr>
      <vt:lpstr>Showcard Gothic</vt:lpstr>
      <vt:lpstr>黑体</vt:lpstr>
      <vt:lpstr>SimSun</vt:lpstr>
      <vt:lpstr>Arial</vt:lpstr>
      <vt:lpstr>Arial Black</vt:lpstr>
      <vt:lpstr>Arial Narrow</vt:lpstr>
      <vt:lpstr>Calibri</vt:lpstr>
      <vt:lpstr>Chalkduster</vt:lpstr>
      <vt:lpstr>Comic Sans MS</vt:lpstr>
      <vt:lpstr>Cooper Black</vt:lpstr>
      <vt:lpstr>Georgia</vt:lpstr>
      <vt:lpstr>Gill Sans</vt:lpstr>
      <vt:lpstr>Helvetica Neue Black Condensed</vt:lpstr>
      <vt:lpstr>Impact</vt:lpstr>
      <vt:lpstr>Lucida Handwriting</vt:lpstr>
      <vt:lpstr>Monaco</vt:lpstr>
      <vt:lpstr>Monotype Sorts</vt:lpstr>
      <vt:lpstr>Papyrus</vt:lpstr>
      <vt:lpstr>Symbol</vt:lpstr>
      <vt:lpstr>Tahoma</vt:lpstr>
      <vt:lpstr>Tempus Sans ITC</vt:lpstr>
      <vt:lpstr>Times</vt:lpstr>
      <vt:lpstr>Times New Roman</vt:lpstr>
      <vt:lpstr>Times Roman Bold</vt:lpstr>
      <vt:lpstr>Wingdings</vt:lpstr>
      <vt:lpstr>Blank Presentation</vt:lpstr>
      <vt:lpstr>13_Blank Presentation</vt:lpstr>
      <vt:lpstr>10_Blank Presentation</vt:lpstr>
      <vt:lpstr>16_Blank Presentation</vt:lpstr>
      <vt:lpstr>13_Default Design</vt:lpstr>
      <vt:lpstr>Lock And Key</vt:lpstr>
      <vt:lpstr>17_Blank Presentation</vt:lpstr>
      <vt:lpstr>1_Lock And Key</vt:lpstr>
      <vt:lpstr>1_SERENE</vt:lpstr>
      <vt:lpstr>14_Default Design</vt:lpstr>
      <vt:lpstr>24_Blank Presentation</vt:lpstr>
      <vt:lpstr>57_Blank Presentation</vt:lpstr>
      <vt:lpstr>134_Blank Presentation</vt:lpstr>
      <vt:lpstr>65_Blank Presentation</vt:lpstr>
      <vt:lpstr>Office Theme</vt:lpstr>
      <vt:lpstr>4_Office Theme</vt:lpstr>
      <vt:lpstr>Dads Tie</vt:lpstr>
      <vt:lpstr>22_Blank Presentation</vt:lpstr>
      <vt:lpstr>1_Blank Presentation</vt:lpstr>
      <vt:lpstr>58_Blank Presentation</vt:lpstr>
      <vt:lpstr>Title &amp; Subtitle</vt:lpstr>
      <vt:lpstr>2_Blank Presentation</vt:lpstr>
      <vt:lpstr>1_Title &amp; Subtitle</vt:lpstr>
      <vt:lpstr>2_Title &amp; Subtitle</vt:lpstr>
      <vt:lpstr>1_Dads Tie</vt:lpstr>
      <vt:lpstr>2_Dads Tie</vt:lpstr>
      <vt:lpstr>3_Dads Tie</vt:lpstr>
      <vt:lpstr>Refined</vt:lpstr>
      <vt:lpstr>1_Curtain Call</vt:lpstr>
      <vt:lpstr>1_Default Design</vt:lpstr>
      <vt:lpstr>28_Blank Presentation</vt:lpstr>
      <vt:lpstr>12_Default Design</vt:lpstr>
      <vt:lpstr>Glare</vt:lpstr>
      <vt:lpstr>Earth</vt:lpstr>
      <vt:lpstr>18_Blank Presentation</vt:lpstr>
      <vt:lpstr>23_Blank Presentation</vt:lpstr>
      <vt:lpstr>4_Blank Presentation</vt:lpstr>
      <vt:lpstr>68_Blank Presentation</vt:lpstr>
      <vt:lpstr>3_Blank Presentation</vt:lpstr>
      <vt:lpstr>19_Blank Presentation</vt:lpstr>
      <vt:lpstr>Document</vt:lpstr>
      <vt:lpstr>基督作为作家</vt:lpstr>
      <vt:lpstr>我们若要得胜，就必须看到耶稣在以下的事中掌权…</vt:lpstr>
      <vt:lpstr>Slides on  启示录 2</vt:lpstr>
      <vt:lpstr>如果耶稣对你写了一封信， 内容会是如何呢？</vt:lpstr>
      <vt:lpstr>小亚细亚 AD 95</vt:lpstr>
      <vt:lpstr>七 个 教 会 (启示录 2–3)</vt:lpstr>
      <vt:lpstr>七 个 教 会 (启示录 2–3)</vt:lpstr>
      <vt:lpstr>七 个 教 会阶段?</vt:lpstr>
      <vt:lpstr>启示录2-3章的四个观点</vt:lpstr>
      <vt:lpstr>七星和七个金灯台指什么(1:20 ）?</vt:lpstr>
      <vt:lpstr>耶稣持有对各大教会的 权威</vt:lpstr>
      <vt:lpstr>耶稣写信给了七间教会  (启示录 2–3)</vt:lpstr>
      <vt:lpstr>启示录</vt:lpstr>
      <vt:lpstr>七 个 教 会 (启2–3)</vt:lpstr>
      <vt:lpstr>以 弗 所 忙碌却倒退  启示录 2:1-7</vt:lpstr>
      <vt:lpstr>以弗所是亚洲的首都</vt:lpstr>
      <vt:lpstr>以弗所城的蓝图</vt:lpstr>
      <vt:lpstr>文化的中心</vt:lpstr>
      <vt:lpstr>相册</vt:lpstr>
      <vt:lpstr>亚底米 , 大女神之肥沃</vt:lpstr>
      <vt:lpstr>大理石马路</vt:lpstr>
      <vt:lpstr>世界七大奇观-古代的世界</vt:lpstr>
      <vt:lpstr>PowerPoint Presentation</vt:lpstr>
      <vt:lpstr>Artemis (Diana) Video (cf. Acts 19)</vt:lpstr>
      <vt:lpstr>阿耳特弥斯神庙-现照  Diana (Artemis)</vt:lpstr>
      <vt:lpstr>凯撒的图书馆</vt:lpstr>
      <vt:lpstr>剧院座席- 25,000</vt:lpstr>
      <vt:lpstr>图书馆</vt:lpstr>
      <vt:lpstr>圆形剧场</vt:lpstr>
      <vt:lpstr>阿卡迪亚林阴道</vt:lpstr>
      <vt:lpstr>指路说明： 不道德的 &amp; 文盲</vt:lpstr>
      <vt:lpstr>厕所和输水道</vt:lpstr>
      <vt:lpstr>以 弗 所 (启2:1-7)</vt:lpstr>
      <vt:lpstr>PowerPoint Presentation</vt:lpstr>
      <vt:lpstr>以弗所書大綱 </vt:lpstr>
      <vt:lpstr>Revelation 2:4 (NIV)</vt:lpstr>
      <vt:lpstr>启 示 录 2:4</vt:lpstr>
      <vt:lpstr>士 每 拿 启 示 录 2:8-11</vt:lpstr>
      <vt:lpstr>痛苦 却坚定</vt:lpstr>
      <vt:lpstr>国际祷告日</vt:lpstr>
      <vt:lpstr>全体圣徒的教会</vt:lpstr>
      <vt:lpstr>All-Saints Church</vt:lpstr>
      <vt:lpstr>All-Saints Church</vt:lpstr>
      <vt:lpstr>全体圣徒的教会</vt:lpstr>
      <vt:lpstr>全体圣徒的教会</vt:lpstr>
      <vt:lpstr>All-Saints Church</vt:lpstr>
      <vt:lpstr>All-Saints Church</vt:lpstr>
      <vt:lpstr>All-Saints Church</vt:lpstr>
      <vt:lpstr>Eshaan &amp; Neha</vt:lpstr>
      <vt:lpstr>全体圣徒教会</vt:lpstr>
      <vt:lpstr>All-Saints Church</vt:lpstr>
      <vt:lpstr>全体圣徒教会</vt:lpstr>
      <vt:lpstr>全体圣徒教会</vt:lpstr>
      <vt:lpstr>你在 哪方面为信仰受苦？</vt:lpstr>
      <vt:lpstr>耶稣希望你如何应对苦难？</vt:lpstr>
      <vt:lpstr>基督作为作家</vt:lpstr>
      <vt:lpstr>如果耶稣对你写了一封信， 内容会是如何呢？</vt:lpstr>
      <vt:lpstr>小亚细亚 AD 95</vt:lpstr>
      <vt:lpstr>七 个 教 会 (启示录 2–3)</vt:lpstr>
      <vt:lpstr>七 个 教 会 (启示录 2–3)</vt:lpstr>
      <vt:lpstr>七星和七个金灯台指什么 (1:20)?</vt:lpstr>
      <vt:lpstr>耶稣持有着 对个大教会的 权威</vt:lpstr>
      <vt:lpstr>耶稣写信给了七间教会  (启示录 2–3)</vt:lpstr>
      <vt:lpstr>启示录</vt:lpstr>
      <vt:lpstr>七 个 教 会 (启2–3)</vt:lpstr>
      <vt:lpstr>以弗所是 亚洲的首都</vt:lpstr>
      <vt:lpstr>启 示 录 2:4</vt:lpstr>
      <vt:lpstr>如何应对苦难？ 耶稣给士每拿教会3个方法</vt:lpstr>
      <vt:lpstr>I. 要知道 耶稣 懂得/知晓 你的苦难 (2:8-9) </vt:lpstr>
      <vt:lpstr>七 个 教 会 (启示录 2–3)</vt:lpstr>
      <vt:lpstr>士 每 拿 (启2:8-11)</vt:lpstr>
      <vt:lpstr>感谢耶稣 祂知道你正在受何种苦</vt:lpstr>
      <vt:lpstr>以撒 布朗 感受不到痛的男孩</vt:lpstr>
      <vt:lpstr>Isaac Brown The Boy Who Feels NO Pain</vt:lpstr>
      <vt:lpstr>受苦的原因</vt:lpstr>
      <vt:lpstr>耶稣感觉得到你的痛苦.</vt:lpstr>
      <vt:lpstr>I. I. 要知道 耶稣 懂得/知晓 你的苦难 (2:8-9)  </vt:lpstr>
      <vt:lpstr>II. 不要害怕为基督受苦 (2:10a)</vt:lpstr>
      <vt:lpstr>士 每 拿 (启2:8-11)</vt:lpstr>
      <vt:lpstr>谁更惧怕?</vt:lpstr>
      <vt:lpstr>给予的</vt:lpstr>
      <vt:lpstr>All-Saints Church</vt:lpstr>
      <vt:lpstr>All-Saints Church</vt:lpstr>
      <vt:lpstr>印度基督徒呼吁终止 与巴基斯坦的关系</vt:lpstr>
      <vt:lpstr>All-Saints Church</vt:lpstr>
      <vt:lpstr>All-Saints Church</vt:lpstr>
      <vt:lpstr>我们的反应</vt:lpstr>
      <vt:lpstr>现在你愿意承认对受苦的畏惧吗？</vt:lpstr>
      <vt:lpstr>I. 要知道 耶稣 懂得/知晓 你的苦难 (2:8-9) </vt:lpstr>
      <vt:lpstr>II. 不要害怕为基督受苦 (2:10a)</vt:lpstr>
      <vt:lpstr>III. 苦难中要忠心 (2:10b-11).</vt:lpstr>
      <vt:lpstr>士 每 拿 (启2:8-11)</vt:lpstr>
      <vt:lpstr>启示录 : 痛苦 却坚定</vt:lpstr>
      <vt:lpstr>士 每 拿 (启2:8-11)</vt:lpstr>
      <vt:lpstr>士 每 拿 : 痛苦却坚定</vt:lpstr>
      <vt:lpstr>佩尔佩图阿-殉教 (AD 203)</vt:lpstr>
      <vt:lpstr>士 每 拿 (启2:8-11)</vt:lpstr>
      <vt:lpstr>ENDA（非歧视就业法案）</vt:lpstr>
      <vt:lpstr>ENDA</vt:lpstr>
      <vt:lpstr>ENDA</vt:lpstr>
      <vt:lpstr>大部分保守的基督徒反对此法案</vt:lpstr>
      <vt:lpstr>从前不适用该法案</vt:lpstr>
      <vt:lpstr>ENDA 法案的遣词造句</vt:lpstr>
      <vt:lpstr>ENDA 参议院投票 (2013年11月5日)</vt:lpstr>
      <vt:lpstr>众议院发言人约翰（ John Boehner）</vt:lpstr>
      <vt:lpstr>要点</vt:lpstr>
      <vt:lpstr>你现在如何 受苦？</vt:lpstr>
      <vt:lpstr>印度</vt:lpstr>
      <vt:lpstr>被烧毁的教堂</vt:lpstr>
      <vt:lpstr>火灾毀损教堂</vt:lpstr>
      <vt:lpstr>有些 基督徒幸存</vt:lpstr>
      <vt:lpstr>有些归天国</vt:lpstr>
      <vt:lpstr>别 迦 摩 别 迦 摩 2:12-17</vt:lpstr>
      <vt:lpstr>亲爱的别 迦 摩 教会… </vt:lpstr>
      <vt:lpstr>别 迦 摩 (启2:12-17)</vt:lpstr>
      <vt:lpstr>PowerPoint Presentation</vt:lpstr>
      <vt:lpstr>基督的命令</vt:lpstr>
      <vt:lpstr>基督的赞扬</vt:lpstr>
      <vt:lpstr>别迦摩模型:  继续却妥协</vt:lpstr>
      <vt:lpstr>撒 但 座 位 (2:11-13)</vt:lpstr>
      <vt:lpstr>巴比伦宗教向西转移</vt:lpstr>
      <vt:lpstr>巴比伦宗教向西转移</vt:lpstr>
      <vt:lpstr>基督的责备</vt:lpstr>
      <vt:lpstr>一些会众听从巴兰的教训</vt:lpstr>
      <vt:lpstr>民 数 记</vt:lpstr>
      <vt:lpstr>约旦河东事件</vt:lpstr>
      <vt:lpstr>Balaam</vt:lpstr>
      <vt:lpstr>启 示 录 2:14-15</vt:lpstr>
      <vt:lpstr> 彼 得 后书 2:15-16</vt:lpstr>
      <vt:lpstr>猶 大 书 11 (NIV)</vt:lpstr>
      <vt:lpstr>约旦河东事件</vt:lpstr>
      <vt:lpstr>一些会众听从尼哥拉党的教训</vt:lpstr>
      <vt:lpstr>基督的纠正</vt:lpstr>
      <vt:lpstr>悔改...</vt:lpstr>
      <vt:lpstr>接受训诲</vt:lpstr>
      <vt:lpstr>领受…生命的粮 </vt:lpstr>
      <vt:lpstr>PowerPoint Presentation</vt:lpstr>
      <vt:lpstr>承受… 永生 </vt:lpstr>
      <vt:lpstr>推雅推喇城 启示录 2:18-29</vt:lpstr>
      <vt:lpstr>推 雅 推 喇 城 :  I成员 却 不道德</vt:lpstr>
      <vt:lpstr>Right way, wrong way</vt:lpstr>
      <vt:lpstr>色情</vt:lpstr>
      <vt:lpstr>色情</vt:lpstr>
      <vt:lpstr>色情</vt:lpstr>
      <vt:lpstr>色情</vt:lpstr>
      <vt:lpstr>色情</vt:lpstr>
      <vt:lpstr>色情</vt:lpstr>
      <vt:lpstr>色情</vt:lpstr>
      <vt:lpstr>色情</vt:lpstr>
      <vt:lpstr>色情</vt:lpstr>
      <vt:lpstr>色情</vt:lpstr>
      <vt:lpstr>色情</vt:lpstr>
      <vt:lpstr>色情</vt:lpstr>
      <vt:lpstr>教会里的色情 </vt:lpstr>
      <vt:lpstr>耶稣对信徒不道德行为的反应如何?</vt:lpstr>
      <vt:lpstr>如果耶稣对你写了一封信， 内容会是如何呢？</vt:lpstr>
      <vt:lpstr>七 个 教 会 (启示录 2–3)</vt:lpstr>
      <vt:lpstr>耶稣写信给了七间教会  (启示录 2–3)</vt:lpstr>
      <vt:lpstr>《启示录》2:18-29 结构</vt:lpstr>
      <vt:lpstr>耶稣对信徒 不道德行为，如何反应?</vt:lpstr>
      <vt:lpstr>I.  耶稣审判 信徒的罪 (2:18).</vt:lpstr>
      <vt:lpstr>七 个 教 会 (启示录 2–3)</vt:lpstr>
      <vt:lpstr>推 雅 推 喇</vt:lpstr>
      <vt:lpstr>推 雅 推 喇</vt:lpstr>
      <vt:lpstr>推 雅 推 喇 城 (启2:18-29)</vt:lpstr>
      <vt:lpstr>对耶稣的描述</vt:lpstr>
      <vt:lpstr>耶稣对信徒 不道德行为，如何反应?</vt:lpstr>
      <vt:lpstr>II. 耶稣 称赞 他们的服侍(2:19). </vt:lpstr>
      <vt:lpstr>推 雅 推 喇 城 (启2:18-29)</vt:lpstr>
      <vt:lpstr>"我知道你的行为， 你的爱心、 信心、 服侍和忍耐， 也知道你后来所作的比先前的还要多" (2:19 CNV)</vt:lpstr>
      <vt:lpstr>我们当中谁是应当受称赞的?</vt:lpstr>
      <vt:lpstr>米利暗（Miriam Burnett）</vt:lpstr>
      <vt:lpstr>Lewis, Barbara &amp; Christine Winkler</vt:lpstr>
      <vt:lpstr>Lewis Winkler</vt:lpstr>
      <vt:lpstr>Lewis Winkler</vt:lpstr>
      <vt:lpstr>Lewis Winkler</vt:lpstr>
      <vt:lpstr>Lewis Winkler</vt:lpstr>
      <vt:lpstr>Lewis Winkler</vt:lpstr>
      <vt:lpstr>Susan Griffith</vt:lpstr>
      <vt:lpstr>耶稣 知道!</vt:lpstr>
      <vt:lpstr>耶稣对信徒 不道德行为，作何反应?</vt:lpstr>
      <vt:lpstr>III. 耶稣鉴察不忠心和忠心的信徒 (2:20-25)</vt:lpstr>
      <vt:lpstr>推 雅 推 喇 城 (启2:18-29)</vt:lpstr>
      <vt:lpstr>"然而有一件事我要责备你， 就是你容让那自称是先知的妇人耶洗别， 教导和引诱我的众仆人行淫乱， 吃祭过偶像的食物。 21 我曾给她时间， 让她悔改， 她却不肯为她的淫行悔改"  (2:20-21 CNV)</vt:lpstr>
      <vt:lpstr>谁是耶洗别?</vt:lpstr>
      <vt:lpstr>                              </vt:lpstr>
      <vt:lpstr>“当时社会能接受的却是基督所憎恨的。他们偏离正道已有时日 (21节).推 雅 推 喇教会可能最初从吕底亚那里听到福音。吕底亚通过保罗的传道而信主 (使徒行传 16:14-15).有趣的是，如今一个妇人，自称’女先知‘ 正影响教会。其名’耶洗别‘表明她正腐蚀推 雅 推 喇教会，正如当年亚哈王的妻子耶洗别腐蚀以色列国。 (列王记上 16:31-33)”  (沃尔伍德 Walvoord, BKC) </vt:lpstr>
      <vt:lpstr>推 雅 推 喇 城 (启2:18-29)</vt:lpstr>
      <vt:lpstr>HIV病毒 • 艾滋病</vt:lpstr>
      <vt:lpstr>HIV 病毒及艾滋病全球一览 </vt:lpstr>
      <vt:lpstr>"看哪， 我要把她抛在大患难的床上； 那些跟她行淫乱的人， 如果不为她的行为悔改， 我也要把他们抛在大患难中。  23我必以死亡击杀她的儿女…"  (2:22-23a CNV)</vt:lpstr>
      <vt:lpstr>推 雅 推 喇 城 (启2:18-29)</vt:lpstr>
      <vt:lpstr>艾滋病 的治疗</vt:lpstr>
      <vt:lpstr>Faithful believers must persevere (2:24-25)</vt:lpstr>
      <vt:lpstr>How does Jesus respond to immorality among believers?</vt:lpstr>
      <vt:lpstr>IV.  Jesus rewards faithfulness (2:26-29).</vt:lpstr>
      <vt:lpstr>推 雅 推 喇 城 (启2:18-29)</vt:lpstr>
      <vt:lpstr>推 雅 推 喇</vt:lpstr>
      <vt:lpstr>得胜者 (启示录 2–3)</vt:lpstr>
      <vt:lpstr>PowerPoint Presentation</vt:lpstr>
      <vt:lpstr>PowerPoint Presentation</vt:lpstr>
      <vt:lpstr>PowerPoint Presentation</vt:lpstr>
      <vt:lpstr>PowerPoint Presentation</vt:lpstr>
      <vt:lpstr>你准备好去统治世界吗?</vt:lpstr>
      <vt:lpstr>耶稣的法则</vt:lpstr>
      <vt:lpstr>将 来 的 恩 惠 (19-20章)</vt:lpstr>
      <vt:lpstr>预备好去统治吗？</vt:lpstr>
      <vt:lpstr>启 示 录 20:4</vt:lpstr>
      <vt:lpstr>“岂不知圣徒要审判世界么?” (林前六2上)</vt:lpstr>
      <vt:lpstr>"我们若与基督同死"  (提摩太前书 2:12 新译本 )</vt:lpstr>
      <vt:lpstr>"得胜的， 我必定赐他和我一同坐在我的宝座上， 正像我得了胜和我父一同坐在他的宝座上一样"  (启示录3:21  新译本 ).</vt:lpstr>
      <vt:lpstr>耶稣如何回应信徒中的不贞？</vt:lpstr>
      <vt:lpstr>服务是无法以一尘不所取代的</vt:lpstr>
      <vt:lpstr>耶稣如何回应信徒中的不贞?</vt:lpstr>
      <vt:lpstr>Porn-Again Christian</vt:lpstr>
      <vt:lpstr>不再看黄色网站 :</vt:lpstr>
      <vt:lpstr>Title</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1452</cp:revision>
  <cp:lastPrinted>2006-06-01T06:54:22Z</cp:lastPrinted>
  <dcterms:created xsi:type="dcterms:W3CDTF">2011-03-20T06:56:13Z</dcterms:created>
  <dcterms:modified xsi:type="dcterms:W3CDTF">2020-07-15T17:22:04Z</dcterms:modified>
</cp:coreProperties>
</file>